
<file path=[Content_Types].xml><?xml version="1.0" encoding="utf-8"?>
<Types xmlns="http://schemas.openxmlformats.org/package/2006/content-types">
  <Default ContentType="image/jpeg" Extension="jpg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strictFirstAndLastChars="0" saveSubsetFonts="1">
  <p:sldMasterIdLst>
    <p:sldMasterId id="2147483674" r:id="rId4"/>
    <p:sldMasterId id="2147483675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pos="5046">
          <p15:clr>
            <a:srgbClr val="9AA0A6"/>
          </p15:clr>
        </p15:guide>
        <p15:guide id="2" orient="horz" pos="2173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5046"/>
        <p:guide pos="2173" orient="horz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20" Type="http://schemas.openxmlformats.org/officeDocument/2006/relationships/slide" Target="slides/slide1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22" Type="http://schemas.openxmlformats.org/officeDocument/2006/relationships/slide" Target="slides/slide16.xml"/><Relationship Id="rId44" Type="http://schemas.openxmlformats.org/officeDocument/2006/relationships/slide" Target="slides/slide38.xml"/><Relationship Id="rId21" Type="http://schemas.openxmlformats.org/officeDocument/2006/relationships/slide" Target="slides/slide15.xml"/><Relationship Id="rId43" Type="http://schemas.openxmlformats.org/officeDocument/2006/relationships/slide" Target="slides/slide37.xml"/><Relationship Id="rId24" Type="http://schemas.openxmlformats.org/officeDocument/2006/relationships/slide" Target="slides/slide18.xml"/><Relationship Id="rId46" Type="http://schemas.openxmlformats.org/officeDocument/2006/relationships/slide" Target="slides/slide40.xml"/><Relationship Id="rId23" Type="http://schemas.openxmlformats.org/officeDocument/2006/relationships/slide" Target="slides/slide17.xml"/><Relationship Id="rId45" Type="http://schemas.openxmlformats.org/officeDocument/2006/relationships/slide" Target="slides/slide39.xml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47" Type="http://schemas.openxmlformats.org/officeDocument/2006/relationships/slide" Target="slides/slide41.xml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29" Type="http://schemas.openxmlformats.org/officeDocument/2006/relationships/slide" Target="slides/slide23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11" Type="http://schemas.openxmlformats.org/officeDocument/2006/relationships/slide" Target="slides/slide5.xml"/><Relationship Id="rId33" Type="http://schemas.openxmlformats.org/officeDocument/2006/relationships/slide" Target="slides/slide27.xml"/><Relationship Id="rId10" Type="http://schemas.openxmlformats.org/officeDocument/2006/relationships/slide" Target="slides/slide4.xml"/><Relationship Id="rId32" Type="http://schemas.openxmlformats.org/officeDocument/2006/relationships/slide" Target="slides/slide26.xml"/><Relationship Id="rId13" Type="http://schemas.openxmlformats.org/officeDocument/2006/relationships/slide" Target="slides/slide7.xml"/><Relationship Id="rId35" Type="http://schemas.openxmlformats.org/officeDocument/2006/relationships/slide" Target="slides/slide29.xml"/><Relationship Id="rId12" Type="http://schemas.openxmlformats.org/officeDocument/2006/relationships/slide" Target="slides/slide6.xml"/><Relationship Id="rId34" Type="http://schemas.openxmlformats.org/officeDocument/2006/relationships/slide" Target="slides/slide28.xml"/><Relationship Id="rId15" Type="http://schemas.openxmlformats.org/officeDocument/2006/relationships/slide" Target="slides/slide9.xml"/><Relationship Id="rId37" Type="http://schemas.openxmlformats.org/officeDocument/2006/relationships/slide" Target="slides/slide31.xml"/><Relationship Id="rId14" Type="http://schemas.openxmlformats.org/officeDocument/2006/relationships/slide" Target="slides/slide8.xml"/><Relationship Id="rId36" Type="http://schemas.openxmlformats.org/officeDocument/2006/relationships/slide" Target="slides/slide30.xml"/><Relationship Id="rId17" Type="http://schemas.openxmlformats.org/officeDocument/2006/relationships/slide" Target="slides/slide11.xml"/><Relationship Id="rId39" Type="http://schemas.openxmlformats.org/officeDocument/2006/relationships/slide" Target="slides/slide33.xml"/><Relationship Id="rId16" Type="http://schemas.openxmlformats.org/officeDocument/2006/relationships/slide" Target="slides/slide10.xml"/><Relationship Id="rId38" Type="http://schemas.openxmlformats.org/officeDocument/2006/relationships/slide" Target="slides/slide32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16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Google Shape;1117;g4dfce81f19_0_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8" name="Google Shape;1118;g4dfce81f19_0_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97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g57473f0d57_0_3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9" name="Google Shape;1499;g57473f0d57_0_3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10" name="Shape 1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1" name="Google Shape;1511;g57473f0d57_0_3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2" name="Google Shape;1512;g57473f0d57_0_3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597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Google Shape;1598;g57473f0d57_0_4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9" name="Google Shape;1599;g57473f0d57_0_4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632" name="Shape 1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3" name="Google Shape;1633;g57473f0d57_0_48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4" name="Google Shape;1634;g57473f0d57_0_48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652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g57473f0d57_0_4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4" name="Google Shape;1654;g57473f0d57_0_4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676" name="Shape 1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7" name="Google Shape;1677;g57473f0d57_0_50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8" name="Google Shape;1678;g57473f0d57_0_50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0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g57473f0d57_0_5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3" name="Google Shape;1703;g57473f0d57_0_5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26" name="Shape 1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" name="Google Shape;1727;g57473f0d57_0_56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8" name="Google Shape;1728;g57473f0d57_0_56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768" name="Shape 1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" name="Google Shape;1769;g57473f0d57_0_6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0" name="Google Shape;1770;g57473f0d57_0_6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804" name="Shape 1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5" name="Google Shape;1805;g57473f0d57_0_63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6" name="Google Shape;1806;g57473f0d57_0_6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02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g4dfce81f19_0_17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4" name="Google Shape;1204;g4dfce81f19_0_17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209" name="Shape 2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" name="Google Shape;2210;g57473f0d57_0_6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1" name="Google Shape;2211;g57473f0d57_0_6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236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g57473f0d57_0_6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8" name="Google Shape;2238;g57473f0d57_0_6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561" name="Shape 2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2" name="Google Shape;2562;g57473f0d57_0_101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3" name="Google Shape;2563;g57473f0d57_0_101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577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8" name="Google Shape;2578;g57473f0d57_0_10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9" name="Google Shape;2579;g57473f0d57_0_10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69" name="Shape 2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0" name="Google Shape;2670;g57473f0d57_0_10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1" name="Google Shape;2671;g57473f0d57_0_10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77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57473f0d57_0_104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57473f0d57_0_104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85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6" name="Google Shape;2686;g55be39ed4a_11_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7" name="Google Shape;2687;g55be39ed4a_11_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692" name="Shape 2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" name="Google Shape;2693;g55be39ed4a_11_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4" name="Google Shape;2694;g55be39ed4a_11_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2729" name="Shape 2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0" name="Google Shape;2730;g55be39ed4a_11_7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1" name="Google Shape;2731;g55be39ed4a_11_7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3345" name="Shape 3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6" name="Google Shape;3346;g55be39ed4a_11_68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7" name="Google Shape;3347;g55be39ed4a_11_68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39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Google Shape;1240;g56c698b077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1" name="Google Shape;1241;g56c698b077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5836" name="Shape 5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" name="Google Shape;5837;g55be39ed4a_11_31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38" name="Google Shape;5838;g55be39ed4a_11_31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546" name="Shape 6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7" name="Google Shape;6547;g55be39ed4a_11_388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48" name="Google Shape;6548;g55be39ed4a_11_388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6947" name="Shape 6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8" name="Google Shape;6948;g55be39ed4a_11_428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9" name="Google Shape;6949;g55be39ed4a_11_42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7540" name="Shape 7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1" name="Google Shape;7541;g55be39ed4a_11_48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42" name="Google Shape;7542;g55be39ed4a_11_48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075" name="Shape 8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6" name="Google Shape;8076;g55be39ed4a_11_54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7" name="Google Shape;8077;g55be39ed4a_11_54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360" name="Shape 8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1" name="Google Shape;8361;g55be39ed4a_11_569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62" name="Google Shape;8362;g55be39ed4a_11_569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8802" name="Shape 8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3" name="Google Shape;8803;g55be39ed4a_11_613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4" name="Google Shape;8804;g55be39ed4a_11_613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168" name="Shape 9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9" name="Google Shape;9169;g55be39ed4a_11_65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70" name="Google Shape;9170;g55be39ed4a_11_65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9672" name="Shape 9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3" name="Google Shape;9673;g55be39ed4a_11_70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74" name="Google Shape;9674;g55be39ed4a_11_70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068" name="Shape 10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9" name="Google Shape;10069;g55be39ed4a_11_739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0" name="Google Shape;10070;g55be39ed4a_11_739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01" name="Shape 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" name="Google Shape;1302;g56c698b077_0_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3" name="Google Shape;1303;g56c698b077_0_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505" name="Shape 10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" name="Google Shape;10506;g55be39ed4a_11_78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07" name="Google Shape;10507;g55be39ed4a_11_78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976" name="Shape 10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7" name="Google Shape;10977;g55be39ed4a_11_830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8" name="Google Shape;10978;g55be39ed4a_11_830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388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g57473f0d57_0_23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0" name="Google Shape;1390;g57473f0d57_0_2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12" name="Shape 1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" name="Google Shape;1413;g57473f0d57_0_2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4" name="Google Shape;1414;g57473f0d57_0_2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34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g57473f0d57_0_15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6" name="Google Shape;1436;g57473f0d57_0_15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55" name="Shape 1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" name="Google Shape;1456;g56c698b077_0_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7" name="Google Shape;1457;g56c698b077_0_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491" name="Shape 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" name="Google Shape;1492;g57473f0d57_0_3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3" name="Google Shape;1493;g57473f0d57_0_3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Opening title" type="title">
  <p:cSld name="TITLE">
    <p:bg>
      <p:bgPr>
        <a:solidFill>
          <a:srgbClr val="FFFFFF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18639" y="1507984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8639" y="2419108"/>
            <a:ext cx="176" cy="172"/>
          </a:xfrm>
          <a:custGeom>
            <a:rect b="b" l="l" r="r" t="t"/>
            <a:pathLst>
              <a:path extrusionOk="0" h="1" w="1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" name="Google Shape;12;p2"/>
          <p:cNvSpPr/>
          <p:nvPr/>
        </p:nvSpPr>
        <p:spPr>
          <a:xfrm flipH="1">
            <a:off x="11445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" name="Google Shape;13;p2"/>
          <p:cNvSpPr/>
          <p:nvPr/>
        </p:nvSpPr>
        <p:spPr>
          <a:xfrm flipH="1">
            <a:off x="1144517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" name="Google Shape;14;p2"/>
          <p:cNvSpPr/>
          <p:nvPr/>
        </p:nvSpPr>
        <p:spPr>
          <a:xfrm rot="626089">
            <a:off x="103959" y="834024"/>
            <a:ext cx="3534309" cy="2398941"/>
          </a:xfrm>
          <a:custGeom>
            <a:rect b="b" l="l" r="r" t="t"/>
            <a:pathLst>
              <a:path extrusionOk="0" h="44010" w="64839">
                <a:moveTo>
                  <a:pt x="17319" y="2607"/>
                </a:moveTo>
                <a:cubicBezTo>
                  <a:pt x="17419" y="2607"/>
                  <a:pt x="17419" y="2733"/>
                  <a:pt x="17419" y="2733"/>
                </a:cubicBezTo>
                <a:cubicBezTo>
                  <a:pt x="17319" y="2733"/>
                  <a:pt x="17319" y="2833"/>
                  <a:pt x="17219" y="2833"/>
                </a:cubicBezTo>
                <a:lnTo>
                  <a:pt x="17219" y="2733"/>
                </a:lnTo>
                <a:lnTo>
                  <a:pt x="17319" y="2607"/>
                </a:lnTo>
                <a:close/>
                <a:moveTo>
                  <a:pt x="16292" y="3460"/>
                </a:moveTo>
                <a:cubicBezTo>
                  <a:pt x="16492" y="3460"/>
                  <a:pt x="16693" y="3560"/>
                  <a:pt x="16918" y="3560"/>
                </a:cubicBezTo>
                <a:lnTo>
                  <a:pt x="16918" y="3760"/>
                </a:lnTo>
                <a:cubicBezTo>
                  <a:pt x="16693" y="3760"/>
                  <a:pt x="16492" y="3760"/>
                  <a:pt x="16292" y="3660"/>
                </a:cubicBezTo>
                <a:lnTo>
                  <a:pt x="16292" y="3460"/>
                </a:lnTo>
                <a:close/>
                <a:moveTo>
                  <a:pt x="31430" y="3760"/>
                </a:moveTo>
                <a:lnTo>
                  <a:pt x="31430" y="3861"/>
                </a:lnTo>
                <a:lnTo>
                  <a:pt x="31204" y="3861"/>
                </a:lnTo>
                <a:lnTo>
                  <a:pt x="31204" y="3760"/>
                </a:lnTo>
                <a:close/>
                <a:moveTo>
                  <a:pt x="24938" y="14638"/>
                </a:moveTo>
                <a:cubicBezTo>
                  <a:pt x="25264" y="14738"/>
                  <a:pt x="25690" y="14738"/>
                  <a:pt x="26091" y="14838"/>
                </a:cubicBezTo>
                <a:cubicBezTo>
                  <a:pt x="25991" y="14938"/>
                  <a:pt x="25991" y="14938"/>
                  <a:pt x="25991" y="15039"/>
                </a:cubicBezTo>
                <a:cubicBezTo>
                  <a:pt x="25690" y="14938"/>
                  <a:pt x="25264" y="14838"/>
                  <a:pt x="24938" y="14638"/>
                </a:cubicBezTo>
                <a:close/>
                <a:moveTo>
                  <a:pt x="23685" y="15364"/>
                </a:moveTo>
                <a:cubicBezTo>
                  <a:pt x="23810" y="15465"/>
                  <a:pt x="23911" y="15465"/>
                  <a:pt x="24111" y="15565"/>
                </a:cubicBezTo>
                <a:cubicBezTo>
                  <a:pt x="24111" y="15565"/>
                  <a:pt x="24111" y="15665"/>
                  <a:pt x="24011" y="15665"/>
                </a:cubicBezTo>
                <a:cubicBezTo>
                  <a:pt x="23911" y="15665"/>
                  <a:pt x="23810" y="15665"/>
                  <a:pt x="23585" y="15565"/>
                </a:cubicBezTo>
                <a:cubicBezTo>
                  <a:pt x="23585" y="15565"/>
                  <a:pt x="23585" y="15465"/>
                  <a:pt x="23685" y="15364"/>
                </a:cubicBezTo>
                <a:close/>
                <a:moveTo>
                  <a:pt x="28397" y="16618"/>
                </a:moveTo>
                <a:cubicBezTo>
                  <a:pt x="28497" y="16618"/>
                  <a:pt x="28698" y="16718"/>
                  <a:pt x="28823" y="16718"/>
                </a:cubicBezTo>
                <a:lnTo>
                  <a:pt x="28823" y="16918"/>
                </a:lnTo>
                <a:cubicBezTo>
                  <a:pt x="28497" y="16918"/>
                  <a:pt x="28297" y="16918"/>
                  <a:pt x="27670" y="16818"/>
                </a:cubicBezTo>
                <a:cubicBezTo>
                  <a:pt x="28071" y="16718"/>
                  <a:pt x="28196" y="16618"/>
                  <a:pt x="28397" y="16618"/>
                </a:cubicBezTo>
                <a:close/>
                <a:moveTo>
                  <a:pt x="1254" y="17244"/>
                </a:moveTo>
                <a:cubicBezTo>
                  <a:pt x="1254" y="17445"/>
                  <a:pt x="1254" y="17645"/>
                  <a:pt x="1129" y="17871"/>
                </a:cubicBezTo>
                <a:cubicBezTo>
                  <a:pt x="1173" y="17871"/>
                  <a:pt x="1215" y="17883"/>
                  <a:pt x="1254" y="17900"/>
                </a:cubicBezTo>
                <a:lnTo>
                  <a:pt x="1254" y="17900"/>
                </a:lnTo>
                <a:lnTo>
                  <a:pt x="1254" y="17244"/>
                </a:lnTo>
                <a:close/>
                <a:moveTo>
                  <a:pt x="52338" y="26549"/>
                </a:moveTo>
                <a:cubicBezTo>
                  <a:pt x="52967" y="26549"/>
                  <a:pt x="53662" y="26708"/>
                  <a:pt x="54287" y="27044"/>
                </a:cubicBezTo>
                <a:lnTo>
                  <a:pt x="52633" y="27044"/>
                </a:lnTo>
                <a:cubicBezTo>
                  <a:pt x="52352" y="27325"/>
                  <a:pt x="52013" y="27456"/>
                  <a:pt x="51645" y="27456"/>
                </a:cubicBezTo>
                <a:cubicBezTo>
                  <a:pt x="51323" y="27456"/>
                  <a:pt x="50978" y="27356"/>
                  <a:pt x="50628" y="27169"/>
                </a:cubicBezTo>
                <a:cubicBezTo>
                  <a:pt x="50965" y="26764"/>
                  <a:pt x="51606" y="26549"/>
                  <a:pt x="52338" y="26549"/>
                </a:cubicBezTo>
                <a:close/>
                <a:moveTo>
                  <a:pt x="35490" y="27996"/>
                </a:moveTo>
                <a:lnTo>
                  <a:pt x="35490" y="28197"/>
                </a:lnTo>
                <a:cubicBezTo>
                  <a:pt x="35289" y="28297"/>
                  <a:pt x="35089" y="28297"/>
                  <a:pt x="34863" y="28422"/>
                </a:cubicBezTo>
                <a:lnTo>
                  <a:pt x="34863" y="28197"/>
                </a:lnTo>
                <a:cubicBezTo>
                  <a:pt x="35089" y="28096"/>
                  <a:pt x="35289" y="28096"/>
                  <a:pt x="35490" y="27996"/>
                </a:cubicBezTo>
                <a:close/>
                <a:moveTo>
                  <a:pt x="15765" y="1"/>
                </a:moveTo>
                <a:cubicBezTo>
                  <a:pt x="15540" y="1"/>
                  <a:pt x="15239" y="327"/>
                  <a:pt x="14813" y="527"/>
                </a:cubicBezTo>
                <a:cubicBezTo>
                  <a:pt x="15966" y="1054"/>
                  <a:pt x="16793" y="1354"/>
                  <a:pt x="17645" y="1680"/>
                </a:cubicBezTo>
                <a:lnTo>
                  <a:pt x="17645" y="1881"/>
                </a:lnTo>
                <a:cubicBezTo>
                  <a:pt x="17018" y="1981"/>
                  <a:pt x="16392" y="1981"/>
                  <a:pt x="15765" y="2106"/>
                </a:cubicBezTo>
                <a:cubicBezTo>
                  <a:pt x="15439" y="1881"/>
                  <a:pt x="15139" y="1680"/>
                  <a:pt x="14813" y="1580"/>
                </a:cubicBezTo>
                <a:cubicBezTo>
                  <a:pt x="14412" y="1881"/>
                  <a:pt x="14086" y="2106"/>
                  <a:pt x="13785" y="2307"/>
                </a:cubicBezTo>
                <a:cubicBezTo>
                  <a:pt x="13359" y="2094"/>
                  <a:pt x="12965" y="1937"/>
                  <a:pt x="12585" y="1937"/>
                </a:cubicBezTo>
                <a:cubicBezTo>
                  <a:pt x="12231" y="1937"/>
                  <a:pt x="11891" y="2074"/>
                  <a:pt x="11551" y="2429"/>
                </a:cubicBezTo>
                <a:lnTo>
                  <a:pt x="11551" y="2429"/>
                </a:lnTo>
                <a:cubicBezTo>
                  <a:pt x="11527" y="2422"/>
                  <a:pt x="11504" y="2415"/>
                  <a:pt x="11480" y="2407"/>
                </a:cubicBezTo>
                <a:lnTo>
                  <a:pt x="11480" y="2507"/>
                </a:lnTo>
                <a:cubicBezTo>
                  <a:pt x="11503" y="2480"/>
                  <a:pt x="11527" y="2454"/>
                  <a:pt x="11551" y="2429"/>
                </a:cubicBezTo>
                <a:lnTo>
                  <a:pt x="11551" y="2429"/>
                </a:lnTo>
                <a:cubicBezTo>
                  <a:pt x="11819" y="2508"/>
                  <a:pt x="12056" y="2515"/>
                  <a:pt x="12632" y="2607"/>
                </a:cubicBezTo>
                <a:cubicBezTo>
                  <a:pt x="9600" y="4287"/>
                  <a:pt x="6467" y="5440"/>
                  <a:pt x="4587" y="8372"/>
                </a:cubicBezTo>
                <a:cubicBezTo>
                  <a:pt x="4788" y="8472"/>
                  <a:pt x="5013" y="8572"/>
                  <a:pt x="5114" y="8572"/>
                </a:cubicBezTo>
                <a:cubicBezTo>
                  <a:pt x="5150" y="8572"/>
                  <a:pt x="5187" y="8569"/>
                  <a:pt x="5224" y="8563"/>
                </a:cubicBezTo>
                <a:lnTo>
                  <a:pt x="5224" y="8563"/>
                </a:lnTo>
                <a:cubicBezTo>
                  <a:pt x="5220" y="8566"/>
                  <a:pt x="5217" y="8569"/>
                  <a:pt x="5214" y="8572"/>
                </a:cubicBezTo>
                <a:cubicBezTo>
                  <a:pt x="5013" y="9099"/>
                  <a:pt x="4788" y="9625"/>
                  <a:pt x="4587" y="10026"/>
                </a:cubicBezTo>
                <a:cubicBezTo>
                  <a:pt x="4161" y="10452"/>
                  <a:pt x="3860" y="10878"/>
                  <a:pt x="3535" y="11379"/>
                </a:cubicBezTo>
                <a:cubicBezTo>
                  <a:pt x="3635" y="11705"/>
                  <a:pt x="3860" y="12006"/>
                  <a:pt x="3961" y="12131"/>
                </a:cubicBezTo>
                <a:cubicBezTo>
                  <a:pt x="3860" y="13059"/>
                  <a:pt x="3760" y="13886"/>
                  <a:pt x="3635" y="14738"/>
                </a:cubicBezTo>
                <a:cubicBezTo>
                  <a:pt x="3234" y="14938"/>
                  <a:pt x="2808" y="15264"/>
                  <a:pt x="2507" y="15565"/>
                </a:cubicBezTo>
                <a:cubicBezTo>
                  <a:pt x="2507" y="15765"/>
                  <a:pt x="2607" y="15891"/>
                  <a:pt x="2607" y="15891"/>
                </a:cubicBezTo>
                <a:cubicBezTo>
                  <a:pt x="2081" y="16392"/>
                  <a:pt x="1655" y="16818"/>
                  <a:pt x="1254" y="17244"/>
                </a:cubicBezTo>
                <a:cubicBezTo>
                  <a:pt x="1755" y="17019"/>
                  <a:pt x="2282" y="16818"/>
                  <a:pt x="2908" y="16618"/>
                </a:cubicBezTo>
                <a:cubicBezTo>
                  <a:pt x="2908" y="16718"/>
                  <a:pt x="2908" y="16718"/>
                  <a:pt x="3008" y="16818"/>
                </a:cubicBezTo>
                <a:cubicBezTo>
                  <a:pt x="2507" y="17244"/>
                  <a:pt x="1981" y="17645"/>
                  <a:pt x="1454" y="17971"/>
                </a:cubicBezTo>
                <a:cubicBezTo>
                  <a:pt x="1390" y="17971"/>
                  <a:pt x="1325" y="17929"/>
                  <a:pt x="1254" y="17900"/>
                </a:cubicBezTo>
                <a:lnTo>
                  <a:pt x="1254" y="17900"/>
                </a:lnTo>
                <a:lnTo>
                  <a:pt x="1254" y="19224"/>
                </a:lnTo>
                <a:cubicBezTo>
                  <a:pt x="1028" y="19224"/>
                  <a:pt x="728" y="19324"/>
                  <a:pt x="201" y="19425"/>
                </a:cubicBezTo>
                <a:cubicBezTo>
                  <a:pt x="502" y="21204"/>
                  <a:pt x="1" y="22983"/>
                  <a:pt x="1028" y="24663"/>
                </a:cubicBezTo>
                <a:cubicBezTo>
                  <a:pt x="1755" y="25790"/>
                  <a:pt x="2607" y="27044"/>
                  <a:pt x="2181" y="28522"/>
                </a:cubicBezTo>
                <a:cubicBezTo>
                  <a:pt x="2708" y="29149"/>
                  <a:pt x="3234" y="29775"/>
                  <a:pt x="3535" y="30402"/>
                </a:cubicBezTo>
                <a:cubicBezTo>
                  <a:pt x="3961" y="31555"/>
                  <a:pt x="4788" y="31956"/>
                  <a:pt x="5840" y="32382"/>
                </a:cubicBezTo>
                <a:cubicBezTo>
                  <a:pt x="6367" y="32583"/>
                  <a:pt x="6993" y="33009"/>
                  <a:pt x="7520" y="33309"/>
                </a:cubicBezTo>
                <a:cubicBezTo>
                  <a:pt x="7520" y="33435"/>
                  <a:pt x="7520" y="33535"/>
                  <a:pt x="7394" y="33535"/>
                </a:cubicBezTo>
                <a:cubicBezTo>
                  <a:pt x="10527" y="34562"/>
                  <a:pt x="13560" y="35615"/>
                  <a:pt x="16693" y="36567"/>
                </a:cubicBezTo>
                <a:cubicBezTo>
                  <a:pt x="17319" y="36768"/>
                  <a:pt x="18046" y="36968"/>
                  <a:pt x="18798" y="37194"/>
                </a:cubicBezTo>
                <a:cubicBezTo>
                  <a:pt x="19625" y="37595"/>
                  <a:pt x="20552" y="38121"/>
                  <a:pt x="21505" y="38447"/>
                </a:cubicBezTo>
                <a:cubicBezTo>
                  <a:pt x="23685" y="39174"/>
                  <a:pt x="25891" y="39700"/>
                  <a:pt x="28196" y="40327"/>
                </a:cubicBezTo>
                <a:cubicBezTo>
                  <a:pt x="28481" y="40422"/>
                  <a:pt x="28877" y="40427"/>
                  <a:pt x="28835" y="40955"/>
                </a:cubicBezTo>
                <a:lnTo>
                  <a:pt x="28835" y="40955"/>
                </a:lnTo>
                <a:cubicBezTo>
                  <a:pt x="28831" y="40955"/>
                  <a:pt x="28827" y="40954"/>
                  <a:pt x="28823" y="40953"/>
                </a:cubicBezTo>
                <a:lnTo>
                  <a:pt x="28823" y="41054"/>
                </a:lnTo>
                <a:cubicBezTo>
                  <a:pt x="28829" y="41019"/>
                  <a:pt x="28832" y="40986"/>
                  <a:pt x="28835" y="40955"/>
                </a:cubicBezTo>
                <a:lnTo>
                  <a:pt x="28835" y="40955"/>
                </a:lnTo>
                <a:cubicBezTo>
                  <a:pt x="29456" y="41054"/>
                  <a:pt x="29955" y="41054"/>
                  <a:pt x="30577" y="41154"/>
                </a:cubicBezTo>
                <a:cubicBezTo>
                  <a:pt x="32156" y="41981"/>
                  <a:pt x="33209" y="42307"/>
                  <a:pt x="35289" y="42307"/>
                </a:cubicBezTo>
                <a:cubicBezTo>
                  <a:pt x="35916" y="42307"/>
                  <a:pt x="36442" y="42507"/>
                  <a:pt x="36643" y="43234"/>
                </a:cubicBezTo>
                <a:lnTo>
                  <a:pt x="36643" y="43134"/>
                </a:lnTo>
                <a:cubicBezTo>
                  <a:pt x="37069" y="43134"/>
                  <a:pt x="37470" y="43234"/>
                  <a:pt x="37896" y="43234"/>
                </a:cubicBezTo>
                <a:cubicBezTo>
                  <a:pt x="38222" y="43134"/>
                  <a:pt x="38623" y="42933"/>
                  <a:pt x="38948" y="42933"/>
                </a:cubicBezTo>
                <a:cubicBezTo>
                  <a:pt x="40402" y="43034"/>
                  <a:pt x="41856" y="43234"/>
                  <a:pt x="43334" y="43334"/>
                </a:cubicBezTo>
                <a:cubicBezTo>
                  <a:pt x="43961" y="43460"/>
                  <a:pt x="44588" y="43560"/>
                  <a:pt x="45214" y="43660"/>
                </a:cubicBezTo>
                <a:lnTo>
                  <a:pt x="45214" y="43460"/>
                </a:lnTo>
                <a:cubicBezTo>
                  <a:pt x="45515" y="43660"/>
                  <a:pt x="45841" y="43861"/>
                  <a:pt x="45941" y="43961"/>
                </a:cubicBezTo>
                <a:lnTo>
                  <a:pt x="52933" y="43961"/>
                </a:lnTo>
                <a:cubicBezTo>
                  <a:pt x="53204" y="43947"/>
                  <a:pt x="53474" y="43941"/>
                  <a:pt x="53744" y="43941"/>
                </a:cubicBezTo>
                <a:cubicBezTo>
                  <a:pt x="54690" y="43941"/>
                  <a:pt x="55636" y="44010"/>
                  <a:pt x="56581" y="44010"/>
                </a:cubicBezTo>
                <a:cubicBezTo>
                  <a:pt x="57245" y="44010"/>
                  <a:pt x="57909" y="43976"/>
                  <a:pt x="58573" y="43861"/>
                </a:cubicBezTo>
                <a:cubicBezTo>
                  <a:pt x="60553" y="43560"/>
                  <a:pt x="61705" y="42081"/>
                  <a:pt x="62959" y="40953"/>
                </a:cubicBezTo>
                <a:cubicBezTo>
                  <a:pt x="63585" y="40327"/>
                  <a:pt x="63911" y="39274"/>
                  <a:pt x="64011" y="38322"/>
                </a:cubicBezTo>
                <a:cubicBezTo>
                  <a:pt x="64111" y="37695"/>
                  <a:pt x="63685" y="36968"/>
                  <a:pt x="63485" y="36342"/>
                </a:cubicBezTo>
                <a:cubicBezTo>
                  <a:pt x="63284" y="35615"/>
                  <a:pt x="63159" y="34989"/>
                  <a:pt x="62959" y="34362"/>
                </a:cubicBezTo>
                <a:cubicBezTo>
                  <a:pt x="63385" y="34161"/>
                  <a:pt x="63685" y="33936"/>
                  <a:pt x="64011" y="33735"/>
                </a:cubicBezTo>
                <a:cubicBezTo>
                  <a:pt x="64312" y="33009"/>
                  <a:pt x="64537" y="32382"/>
                  <a:pt x="64838" y="31655"/>
                </a:cubicBezTo>
                <a:cubicBezTo>
                  <a:pt x="64537" y="31329"/>
                  <a:pt x="64312" y="30928"/>
                  <a:pt x="64011" y="30603"/>
                </a:cubicBezTo>
                <a:cubicBezTo>
                  <a:pt x="64212" y="30176"/>
                  <a:pt x="64412" y="29876"/>
                  <a:pt x="64638" y="29550"/>
                </a:cubicBezTo>
                <a:cubicBezTo>
                  <a:pt x="63911" y="28923"/>
                  <a:pt x="63159" y="28422"/>
                  <a:pt x="62432" y="27896"/>
                </a:cubicBezTo>
                <a:cubicBezTo>
                  <a:pt x="62232" y="27796"/>
                  <a:pt x="62132" y="27670"/>
                  <a:pt x="61906" y="27570"/>
                </a:cubicBezTo>
                <a:lnTo>
                  <a:pt x="61906" y="27570"/>
                </a:lnTo>
                <a:cubicBezTo>
                  <a:pt x="62132" y="27670"/>
                  <a:pt x="62332" y="27796"/>
                  <a:pt x="62432" y="27896"/>
                </a:cubicBezTo>
                <a:cubicBezTo>
                  <a:pt x="63159" y="27796"/>
                  <a:pt x="63911" y="27670"/>
                  <a:pt x="64638" y="27570"/>
                </a:cubicBezTo>
                <a:cubicBezTo>
                  <a:pt x="64638" y="27369"/>
                  <a:pt x="64738" y="27269"/>
                  <a:pt x="64738" y="27169"/>
                </a:cubicBezTo>
                <a:cubicBezTo>
                  <a:pt x="64212" y="26843"/>
                  <a:pt x="63685" y="26542"/>
                  <a:pt x="63059" y="26217"/>
                </a:cubicBezTo>
                <a:cubicBezTo>
                  <a:pt x="62959" y="26016"/>
                  <a:pt x="62758" y="25690"/>
                  <a:pt x="62532" y="25389"/>
                </a:cubicBezTo>
                <a:cubicBezTo>
                  <a:pt x="62332" y="25490"/>
                  <a:pt x="62232" y="25490"/>
                  <a:pt x="62031" y="25590"/>
                </a:cubicBezTo>
                <a:cubicBezTo>
                  <a:pt x="61906" y="25389"/>
                  <a:pt x="61806" y="25064"/>
                  <a:pt x="61705" y="24763"/>
                </a:cubicBezTo>
                <a:cubicBezTo>
                  <a:pt x="62131" y="24663"/>
                  <a:pt x="62432" y="24537"/>
                  <a:pt x="62658" y="24537"/>
                </a:cubicBezTo>
                <a:cubicBezTo>
                  <a:pt x="62131" y="23510"/>
                  <a:pt x="61605" y="22557"/>
                  <a:pt x="60979" y="21405"/>
                </a:cubicBezTo>
                <a:cubicBezTo>
                  <a:pt x="60152" y="20577"/>
                  <a:pt x="58673" y="19951"/>
                  <a:pt x="58773" y="17871"/>
                </a:cubicBezTo>
                <a:cubicBezTo>
                  <a:pt x="57319" y="16517"/>
                  <a:pt x="55640" y="15139"/>
                  <a:pt x="54086" y="13685"/>
                </a:cubicBezTo>
                <a:cubicBezTo>
                  <a:pt x="53660" y="13384"/>
                  <a:pt x="53359" y="12958"/>
                  <a:pt x="52833" y="12432"/>
                </a:cubicBezTo>
                <a:cubicBezTo>
                  <a:pt x="52507" y="12332"/>
                  <a:pt x="51881" y="12332"/>
                  <a:pt x="51380" y="12006"/>
                </a:cubicBezTo>
                <a:cubicBezTo>
                  <a:pt x="47495" y="9926"/>
                  <a:pt x="43109" y="8998"/>
                  <a:pt x="39349" y="6367"/>
                </a:cubicBezTo>
                <a:cubicBezTo>
                  <a:pt x="36968" y="4713"/>
                  <a:pt x="34036" y="3660"/>
                  <a:pt x="31003" y="3033"/>
                </a:cubicBezTo>
                <a:cubicBezTo>
                  <a:pt x="30803" y="3033"/>
                  <a:pt x="30477" y="3033"/>
                  <a:pt x="30176" y="2933"/>
                </a:cubicBezTo>
                <a:lnTo>
                  <a:pt x="30176" y="2933"/>
                </a:lnTo>
                <a:cubicBezTo>
                  <a:pt x="30277" y="3234"/>
                  <a:pt x="30377" y="3560"/>
                  <a:pt x="30577" y="3861"/>
                </a:cubicBezTo>
                <a:cubicBezTo>
                  <a:pt x="28071" y="3359"/>
                  <a:pt x="25790" y="2733"/>
                  <a:pt x="23284" y="2206"/>
                </a:cubicBezTo>
                <a:cubicBezTo>
                  <a:pt x="23585" y="1780"/>
                  <a:pt x="23810" y="1680"/>
                  <a:pt x="23810" y="1580"/>
                </a:cubicBezTo>
                <a:cubicBezTo>
                  <a:pt x="22958" y="1354"/>
                  <a:pt x="22232" y="1054"/>
                  <a:pt x="21404" y="953"/>
                </a:cubicBezTo>
                <a:lnTo>
                  <a:pt x="15765" y="1"/>
                </a:ln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512347" y="1564391"/>
            <a:ext cx="3368067" cy="2370998"/>
          </a:xfrm>
          <a:custGeom>
            <a:rect b="b" l="l" r="r" t="t"/>
            <a:pathLst>
              <a:path extrusionOk="0" h="46456" w="65992">
                <a:moveTo>
                  <a:pt x="61730" y="8235"/>
                </a:moveTo>
                <a:cubicBezTo>
                  <a:pt x="61701" y="8235"/>
                  <a:pt x="61672" y="8241"/>
                  <a:pt x="61645" y="8249"/>
                </a:cubicBezTo>
                <a:lnTo>
                  <a:pt x="61645" y="8249"/>
                </a:lnTo>
                <a:cubicBezTo>
                  <a:pt x="61763" y="8397"/>
                  <a:pt x="61871" y="8538"/>
                  <a:pt x="61967" y="8671"/>
                </a:cubicBezTo>
                <a:lnTo>
                  <a:pt x="61967" y="8671"/>
                </a:lnTo>
                <a:cubicBezTo>
                  <a:pt x="61888" y="8550"/>
                  <a:pt x="61809" y="8393"/>
                  <a:pt x="61730" y="8235"/>
                </a:cubicBezTo>
                <a:close/>
                <a:moveTo>
                  <a:pt x="61967" y="8671"/>
                </a:moveTo>
                <a:cubicBezTo>
                  <a:pt x="61988" y="8704"/>
                  <a:pt x="62010" y="8735"/>
                  <a:pt x="62031" y="8761"/>
                </a:cubicBezTo>
                <a:cubicBezTo>
                  <a:pt x="62010" y="8732"/>
                  <a:pt x="61989" y="8702"/>
                  <a:pt x="61967" y="8671"/>
                </a:cubicBezTo>
                <a:close/>
                <a:moveTo>
                  <a:pt x="29449" y="22546"/>
                </a:moveTo>
                <a:cubicBezTo>
                  <a:pt x="29550" y="22646"/>
                  <a:pt x="29650" y="22646"/>
                  <a:pt x="29650" y="22746"/>
                </a:cubicBezTo>
                <a:cubicBezTo>
                  <a:pt x="29550" y="22947"/>
                  <a:pt x="29449" y="23173"/>
                  <a:pt x="29249" y="23273"/>
                </a:cubicBezTo>
                <a:cubicBezTo>
                  <a:pt x="29249" y="23273"/>
                  <a:pt x="29149" y="23273"/>
                  <a:pt x="29149" y="23173"/>
                </a:cubicBezTo>
                <a:cubicBezTo>
                  <a:pt x="29249" y="22947"/>
                  <a:pt x="29349" y="22746"/>
                  <a:pt x="29449" y="22546"/>
                </a:cubicBezTo>
                <a:close/>
                <a:moveTo>
                  <a:pt x="46367" y="24726"/>
                </a:moveTo>
                <a:cubicBezTo>
                  <a:pt x="46467" y="24827"/>
                  <a:pt x="46467" y="24827"/>
                  <a:pt x="46467" y="24927"/>
                </a:cubicBezTo>
                <a:cubicBezTo>
                  <a:pt x="46367" y="25052"/>
                  <a:pt x="46166" y="25052"/>
                  <a:pt x="46066" y="25152"/>
                </a:cubicBezTo>
                <a:cubicBezTo>
                  <a:pt x="46066" y="25052"/>
                  <a:pt x="45941" y="25052"/>
                  <a:pt x="45941" y="24927"/>
                </a:cubicBezTo>
                <a:cubicBezTo>
                  <a:pt x="46166" y="24927"/>
                  <a:pt x="46267" y="24827"/>
                  <a:pt x="46367" y="24726"/>
                </a:cubicBezTo>
                <a:close/>
                <a:moveTo>
                  <a:pt x="64111" y="26606"/>
                </a:moveTo>
                <a:cubicBezTo>
                  <a:pt x="64111" y="26633"/>
                  <a:pt x="64111" y="26659"/>
                  <a:pt x="64110" y="26684"/>
                </a:cubicBezTo>
                <a:lnTo>
                  <a:pt x="64110" y="26684"/>
                </a:lnTo>
                <a:cubicBezTo>
                  <a:pt x="64151" y="26659"/>
                  <a:pt x="64192" y="26633"/>
                  <a:pt x="64237" y="26606"/>
                </a:cubicBezTo>
                <a:close/>
                <a:moveTo>
                  <a:pt x="45866" y="26430"/>
                </a:moveTo>
                <a:cubicBezTo>
                  <a:pt x="45615" y="26590"/>
                  <a:pt x="45372" y="26753"/>
                  <a:pt x="45114" y="26932"/>
                </a:cubicBezTo>
                <a:cubicBezTo>
                  <a:pt x="45013" y="26932"/>
                  <a:pt x="45013" y="26807"/>
                  <a:pt x="44913" y="26706"/>
                </a:cubicBezTo>
                <a:cubicBezTo>
                  <a:pt x="45281" y="26614"/>
                  <a:pt x="45586" y="26522"/>
                  <a:pt x="45866" y="26430"/>
                </a:cubicBezTo>
                <a:close/>
                <a:moveTo>
                  <a:pt x="42507" y="26506"/>
                </a:moveTo>
                <a:lnTo>
                  <a:pt x="42507" y="26506"/>
                </a:lnTo>
                <a:cubicBezTo>
                  <a:pt x="42307" y="26932"/>
                  <a:pt x="42307" y="27132"/>
                  <a:pt x="42181" y="27132"/>
                </a:cubicBezTo>
                <a:cubicBezTo>
                  <a:pt x="42081" y="27233"/>
                  <a:pt x="41881" y="27333"/>
                  <a:pt x="41680" y="27333"/>
                </a:cubicBezTo>
                <a:cubicBezTo>
                  <a:pt x="41680" y="27333"/>
                  <a:pt x="41680" y="27233"/>
                  <a:pt x="41555" y="27233"/>
                </a:cubicBezTo>
                <a:cubicBezTo>
                  <a:pt x="41780" y="27032"/>
                  <a:pt x="41981" y="26807"/>
                  <a:pt x="42507" y="26506"/>
                </a:cubicBezTo>
                <a:close/>
                <a:moveTo>
                  <a:pt x="59725" y="28912"/>
                </a:moveTo>
                <a:cubicBezTo>
                  <a:pt x="59851" y="28912"/>
                  <a:pt x="59851" y="29012"/>
                  <a:pt x="59851" y="29112"/>
                </a:cubicBezTo>
                <a:cubicBezTo>
                  <a:pt x="59725" y="29112"/>
                  <a:pt x="59525" y="29213"/>
                  <a:pt x="59324" y="29313"/>
                </a:cubicBezTo>
                <a:cubicBezTo>
                  <a:pt x="59324" y="29313"/>
                  <a:pt x="59324" y="29213"/>
                  <a:pt x="59224" y="29112"/>
                </a:cubicBezTo>
                <a:cubicBezTo>
                  <a:pt x="59425" y="29012"/>
                  <a:pt x="59625" y="28912"/>
                  <a:pt x="59725" y="28912"/>
                </a:cubicBezTo>
                <a:close/>
                <a:moveTo>
                  <a:pt x="59725" y="30165"/>
                </a:moveTo>
                <a:cubicBezTo>
                  <a:pt x="59725" y="30265"/>
                  <a:pt x="59625" y="30366"/>
                  <a:pt x="59625" y="30366"/>
                </a:cubicBezTo>
                <a:lnTo>
                  <a:pt x="59525" y="30366"/>
                </a:lnTo>
                <a:cubicBezTo>
                  <a:pt x="59525" y="30265"/>
                  <a:pt x="59625" y="30265"/>
                  <a:pt x="59625" y="30165"/>
                </a:cubicBezTo>
                <a:close/>
                <a:moveTo>
                  <a:pt x="18497" y="34025"/>
                </a:moveTo>
                <a:cubicBezTo>
                  <a:pt x="18497" y="34952"/>
                  <a:pt x="17244" y="36105"/>
                  <a:pt x="15765" y="36431"/>
                </a:cubicBezTo>
                <a:cubicBezTo>
                  <a:pt x="16292" y="36005"/>
                  <a:pt x="16617" y="35704"/>
                  <a:pt x="17018" y="35378"/>
                </a:cubicBezTo>
                <a:cubicBezTo>
                  <a:pt x="17119" y="34551"/>
                  <a:pt x="17545" y="34125"/>
                  <a:pt x="18497" y="34025"/>
                </a:cubicBezTo>
                <a:close/>
                <a:moveTo>
                  <a:pt x="48447" y="38611"/>
                </a:moveTo>
                <a:lnTo>
                  <a:pt x="48447" y="38711"/>
                </a:lnTo>
                <a:lnTo>
                  <a:pt x="48347" y="38711"/>
                </a:lnTo>
                <a:lnTo>
                  <a:pt x="48447" y="38611"/>
                </a:lnTo>
                <a:close/>
                <a:moveTo>
                  <a:pt x="50338" y="1"/>
                </a:moveTo>
                <a:cubicBezTo>
                  <a:pt x="49786" y="1"/>
                  <a:pt x="49241" y="169"/>
                  <a:pt x="48673" y="390"/>
                </a:cubicBezTo>
                <a:cubicBezTo>
                  <a:pt x="48046" y="716"/>
                  <a:pt x="47420" y="716"/>
                  <a:pt x="46693" y="817"/>
                </a:cubicBezTo>
                <a:lnTo>
                  <a:pt x="46693" y="616"/>
                </a:lnTo>
                <a:cubicBezTo>
                  <a:pt x="43660" y="1869"/>
                  <a:pt x="40728" y="3122"/>
                  <a:pt x="37695" y="4476"/>
                </a:cubicBezTo>
                <a:cubicBezTo>
                  <a:pt x="37069" y="4676"/>
                  <a:pt x="36442" y="5102"/>
                  <a:pt x="35715" y="5303"/>
                </a:cubicBezTo>
                <a:cubicBezTo>
                  <a:pt x="34788" y="5629"/>
                  <a:pt x="33835" y="5829"/>
                  <a:pt x="32908" y="6255"/>
                </a:cubicBezTo>
                <a:cubicBezTo>
                  <a:pt x="30803" y="7182"/>
                  <a:pt x="28723" y="8235"/>
                  <a:pt x="26642" y="9263"/>
                </a:cubicBezTo>
                <a:cubicBezTo>
                  <a:pt x="26457" y="9334"/>
                  <a:pt x="26279" y="9462"/>
                  <a:pt x="26101" y="9462"/>
                </a:cubicBezTo>
                <a:cubicBezTo>
                  <a:pt x="25966" y="9462"/>
                  <a:pt x="25830" y="9389"/>
                  <a:pt x="25690" y="9162"/>
                </a:cubicBezTo>
                <a:cubicBezTo>
                  <a:pt x="25264" y="9488"/>
                  <a:pt x="24863" y="9889"/>
                  <a:pt x="24337" y="10215"/>
                </a:cubicBezTo>
                <a:cubicBezTo>
                  <a:pt x="22557" y="10516"/>
                  <a:pt x="21630" y="11042"/>
                  <a:pt x="20051" y="12396"/>
                </a:cubicBezTo>
                <a:cubicBezTo>
                  <a:pt x="19719" y="12664"/>
                  <a:pt x="19387" y="12893"/>
                  <a:pt x="19029" y="12893"/>
                </a:cubicBezTo>
                <a:cubicBezTo>
                  <a:pt x="18820" y="12893"/>
                  <a:pt x="18603" y="12815"/>
                  <a:pt x="18372" y="12621"/>
                </a:cubicBezTo>
                <a:lnTo>
                  <a:pt x="18372" y="12721"/>
                </a:lnTo>
                <a:cubicBezTo>
                  <a:pt x="18071" y="12922"/>
                  <a:pt x="17745" y="13147"/>
                  <a:pt x="17444" y="13448"/>
                </a:cubicBezTo>
                <a:cubicBezTo>
                  <a:pt x="17244" y="13774"/>
                  <a:pt x="17119" y="14175"/>
                  <a:pt x="16818" y="14401"/>
                </a:cubicBezTo>
                <a:cubicBezTo>
                  <a:pt x="15665" y="15228"/>
                  <a:pt x="14412" y="16055"/>
                  <a:pt x="13259" y="17007"/>
                </a:cubicBezTo>
                <a:cubicBezTo>
                  <a:pt x="12733" y="17308"/>
                  <a:pt x="12231" y="17634"/>
                  <a:pt x="11705" y="18035"/>
                </a:cubicBezTo>
                <a:cubicBezTo>
                  <a:pt x="11705" y="18035"/>
                  <a:pt x="11705" y="18160"/>
                  <a:pt x="11805" y="18160"/>
                </a:cubicBezTo>
                <a:cubicBezTo>
                  <a:pt x="11379" y="18160"/>
                  <a:pt x="10978" y="18260"/>
                  <a:pt x="10853" y="18260"/>
                </a:cubicBezTo>
                <a:cubicBezTo>
                  <a:pt x="8973" y="19914"/>
                  <a:pt x="7319" y="21393"/>
                  <a:pt x="5740" y="22847"/>
                </a:cubicBezTo>
                <a:cubicBezTo>
                  <a:pt x="4286" y="24100"/>
                  <a:pt x="2707" y="25152"/>
                  <a:pt x="1454" y="26706"/>
                </a:cubicBezTo>
                <a:cubicBezTo>
                  <a:pt x="201" y="28185"/>
                  <a:pt x="201" y="30065"/>
                  <a:pt x="101" y="31719"/>
                </a:cubicBezTo>
                <a:cubicBezTo>
                  <a:pt x="1" y="32671"/>
                  <a:pt x="527" y="33599"/>
                  <a:pt x="1053" y="34325"/>
                </a:cubicBezTo>
                <a:cubicBezTo>
                  <a:pt x="1354" y="34952"/>
                  <a:pt x="2206" y="35178"/>
                  <a:pt x="2833" y="35579"/>
                </a:cubicBezTo>
                <a:cubicBezTo>
                  <a:pt x="3334" y="35904"/>
                  <a:pt x="3860" y="36330"/>
                  <a:pt x="4387" y="36732"/>
                </a:cubicBezTo>
                <a:cubicBezTo>
                  <a:pt x="4286" y="37158"/>
                  <a:pt x="4186" y="37458"/>
                  <a:pt x="4086" y="37884"/>
                </a:cubicBezTo>
                <a:cubicBezTo>
                  <a:pt x="4286" y="38511"/>
                  <a:pt x="4587" y="39238"/>
                  <a:pt x="4813" y="39965"/>
                </a:cubicBezTo>
                <a:cubicBezTo>
                  <a:pt x="5339" y="40090"/>
                  <a:pt x="5740" y="40090"/>
                  <a:pt x="6166" y="40190"/>
                </a:cubicBezTo>
                <a:cubicBezTo>
                  <a:pt x="6266" y="40591"/>
                  <a:pt x="6266" y="40917"/>
                  <a:pt x="6367" y="41443"/>
                </a:cubicBezTo>
                <a:cubicBezTo>
                  <a:pt x="7319" y="41343"/>
                  <a:pt x="8246" y="41343"/>
                  <a:pt x="9099" y="41218"/>
                </a:cubicBezTo>
                <a:lnTo>
                  <a:pt x="9099" y="41218"/>
                </a:lnTo>
                <a:cubicBezTo>
                  <a:pt x="8572" y="41744"/>
                  <a:pt x="8146" y="42371"/>
                  <a:pt x="7720" y="42897"/>
                </a:cubicBezTo>
                <a:cubicBezTo>
                  <a:pt x="7720" y="42997"/>
                  <a:pt x="7845" y="43097"/>
                  <a:pt x="7946" y="43223"/>
                </a:cubicBezTo>
                <a:cubicBezTo>
                  <a:pt x="8472" y="43097"/>
                  <a:pt x="9099" y="42997"/>
                  <a:pt x="9725" y="42897"/>
                </a:cubicBezTo>
                <a:cubicBezTo>
                  <a:pt x="10026" y="42897"/>
                  <a:pt x="10352" y="42997"/>
                  <a:pt x="10652" y="43097"/>
                </a:cubicBezTo>
                <a:cubicBezTo>
                  <a:pt x="10753" y="42997"/>
                  <a:pt x="10853" y="42797"/>
                  <a:pt x="10978" y="42596"/>
                </a:cubicBezTo>
                <a:cubicBezTo>
                  <a:pt x="11179" y="42797"/>
                  <a:pt x="11379" y="42897"/>
                  <a:pt x="11705" y="42997"/>
                </a:cubicBezTo>
                <a:cubicBezTo>
                  <a:pt x="11479" y="43423"/>
                  <a:pt x="11279" y="43624"/>
                  <a:pt x="11179" y="43849"/>
                </a:cubicBezTo>
                <a:cubicBezTo>
                  <a:pt x="12231" y="44250"/>
                  <a:pt x="13259" y="44676"/>
                  <a:pt x="14512" y="45102"/>
                </a:cubicBezTo>
                <a:cubicBezTo>
                  <a:pt x="14633" y="45113"/>
                  <a:pt x="14758" y="45117"/>
                  <a:pt x="14888" y="45117"/>
                </a:cubicBezTo>
                <a:cubicBezTo>
                  <a:pt x="15175" y="45117"/>
                  <a:pt x="15481" y="45099"/>
                  <a:pt x="15797" y="45099"/>
                </a:cubicBezTo>
                <a:cubicBezTo>
                  <a:pt x="16694" y="45099"/>
                  <a:pt x="17667" y="45243"/>
                  <a:pt x="18497" y="46356"/>
                </a:cubicBezTo>
                <a:lnTo>
                  <a:pt x="24763" y="46356"/>
                </a:lnTo>
                <a:cubicBezTo>
                  <a:pt x="25264" y="46356"/>
                  <a:pt x="25790" y="46456"/>
                  <a:pt x="26517" y="46456"/>
                </a:cubicBezTo>
                <a:cubicBezTo>
                  <a:pt x="26843" y="46230"/>
                  <a:pt x="27369" y="45930"/>
                  <a:pt x="27896" y="45829"/>
                </a:cubicBezTo>
                <a:cubicBezTo>
                  <a:pt x="32156" y="44777"/>
                  <a:pt x="36141" y="42696"/>
                  <a:pt x="40627" y="42070"/>
                </a:cubicBezTo>
                <a:cubicBezTo>
                  <a:pt x="43560" y="41744"/>
                  <a:pt x="46467" y="40591"/>
                  <a:pt x="49074" y="39037"/>
                </a:cubicBezTo>
                <a:cubicBezTo>
                  <a:pt x="49299" y="38937"/>
                  <a:pt x="49500" y="38711"/>
                  <a:pt x="49826" y="38511"/>
                </a:cubicBezTo>
                <a:cubicBezTo>
                  <a:pt x="49500" y="38411"/>
                  <a:pt x="49299" y="38310"/>
                  <a:pt x="48873" y="38210"/>
                </a:cubicBezTo>
                <a:cubicBezTo>
                  <a:pt x="51179" y="36957"/>
                  <a:pt x="53259" y="35804"/>
                  <a:pt x="55465" y="34651"/>
                </a:cubicBezTo>
                <a:lnTo>
                  <a:pt x="55465" y="35478"/>
                </a:lnTo>
                <a:cubicBezTo>
                  <a:pt x="56292" y="35077"/>
                  <a:pt x="57019" y="34752"/>
                  <a:pt x="57745" y="34325"/>
                </a:cubicBezTo>
                <a:cubicBezTo>
                  <a:pt x="59425" y="33298"/>
                  <a:pt x="60978" y="32245"/>
                  <a:pt x="62557" y="31193"/>
                </a:cubicBezTo>
                <a:cubicBezTo>
                  <a:pt x="62758" y="31092"/>
                  <a:pt x="62758" y="30691"/>
                  <a:pt x="62984" y="30265"/>
                </a:cubicBezTo>
                <a:lnTo>
                  <a:pt x="62984" y="30265"/>
                </a:lnTo>
                <a:cubicBezTo>
                  <a:pt x="61831" y="30691"/>
                  <a:pt x="60878" y="30992"/>
                  <a:pt x="60051" y="31318"/>
                </a:cubicBezTo>
                <a:cubicBezTo>
                  <a:pt x="59951" y="31193"/>
                  <a:pt x="59951" y="31092"/>
                  <a:pt x="59951" y="31092"/>
                </a:cubicBezTo>
                <a:cubicBezTo>
                  <a:pt x="60352" y="30566"/>
                  <a:pt x="60778" y="30165"/>
                  <a:pt x="61204" y="29739"/>
                </a:cubicBezTo>
                <a:cubicBezTo>
                  <a:pt x="61605" y="29639"/>
                  <a:pt x="61931" y="29538"/>
                  <a:pt x="62232" y="29438"/>
                </a:cubicBezTo>
                <a:cubicBezTo>
                  <a:pt x="62357" y="29012"/>
                  <a:pt x="62457" y="28686"/>
                  <a:pt x="62557" y="28285"/>
                </a:cubicBezTo>
                <a:cubicBezTo>
                  <a:pt x="63364" y="27968"/>
                  <a:pt x="64075" y="27674"/>
                  <a:pt x="64110" y="26684"/>
                </a:cubicBezTo>
                <a:lnTo>
                  <a:pt x="64110" y="26684"/>
                </a:lnTo>
                <a:cubicBezTo>
                  <a:pt x="63851" y="26844"/>
                  <a:pt x="63639" y="26973"/>
                  <a:pt x="63184" y="27233"/>
                </a:cubicBezTo>
                <a:cubicBezTo>
                  <a:pt x="64437" y="24000"/>
                  <a:pt x="65991" y="21067"/>
                  <a:pt x="65490" y="17634"/>
                </a:cubicBezTo>
                <a:cubicBezTo>
                  <a:pt x="65264" y="17634"/>
                  <a:pt x="65064" y="17734"/>
                  <a:pt x="64863" y="17834"/>
                </a:cubicBezTo>
                <a:cubicBezTo>
                  <a:pt x="64638" y="17308"/>
                  <a:pt x="64537" y="16782"/>
                  <a:pt x="64337" y="16280"/>
                </a:cubicBezTo>
                <a:lnTo>
                  <a:pt x="64337" y="16381"/>
                </a:lnTo>
                <a:cubicBezTo>
                  <a:pt x="64337" y="15754"/>
                  <a:pt x="64337" y="15228"/>
                  <a:pt x="64237" y="14701"/>
                </a:cubicBezTo>
                <a:cubicBezTo>
                  <a:pt x="63911" y="14601"/>
                  <a:pt x="63610" y="14401"/>
                  <a:pt x="63485" y="14401"/>
                </a:cubicBezTo>
                <a:cubicBezTo>
                  <a:pt x="62858" y="13548"/>
                  <a:pt x="62457" y="12922"/>
                  <a:pt x="62031" y="12195"/>
                </a:cubicBezTo>
                <a:cubicBezTo>
                  <a:pt x="62131" y="11769"/>
                  <a:pt x="62232" y="11268"/>
                  <a:pt x="62232" y="10842"/>
                </a:cubicBezTo>
                <a:cubicBezTo>
                  <a:pt x="62131" y="10741"/>
                  <a:pt x="61931" y="10641"/>
                  <a:pt x="61931" y="10641"/>
                </a:cubicBezTo>
                <a:cubicBezTo>
                  <a:pt x="61931" y="9889"/>
                  <a:pt x="62031" y="9263"/>
                  <a:pt x="62031" y="8761"/>
                </a:cubicBezTo>
                <a:lnTo>
                  <a:pt x="62031" y="8761"/>
                </a:lnTo>
                <a:cubicBezTo>
                  <a:pt x="61831" y="9263"/>
                  <a:pt x="61505" y="9789"/>
                  <a:pt x="61304" y="10315"/>
                </a:cubicBezTo>
                <a:cubicBezTo>
                  <a:pt x="61204" y="10215"/>
                  <a:pt x="61104" y="10215"/>
                  <a:pt x="61104" y="10215"/>
                </a:cubicBezTo>
                <a:cubicBezTo>
                  <a:pt x="61204" y="9588"/>
                  <a:pt x="61304" y="8962"/>
                  <a:pt x="61405" y="8335"/>
                </a:cubicBezTo>
                <a:cubicBezTo>
                  <a:pt x="61481" y="8335"/>
                  <a:pt x="61557" y="8277"/>
                  <a:pt x="61645" y="8249"/>
                </a:cubicBezTo>
                <a:lnTo>
                  <a:pt x="61645" y="8249"/>
                </a:lnTo>
                <a:cubicBezTo>
                  <a:pt x="61399" y="7944"/>
                  <a:pt x="61109" y="7613"/>
                  <a:pt x="60778" y="7283"/>
                </a:cubicBezTo>
                <a:cubicBezTo>
                  <a:pt x="60978" y="7082"/>
                  <a:pt x="61104" y="6882"/>
                  <a:pt x="61405" y="6456"/>
                </a:cubicBezTo>
                <a:cubicBezTo>
                  <a:pt x="60051" y="5303"/>
                  <a:pt x="59324" y="3624"/>
                  <a:pt x="57344" y="2997"/>
                </a:cubicBezTo>
                <a:cubicBezTo>
                  <a:pt x="56091" y="2696"/>
                  <a:pt x="54613" y="2270"/>
                  <a:pt x="53886" y="917"/>
                </a:cubicBezTo>
                <a:cubicBezTo>
                  <a:pt x="53159" y="716"/>
                  <a:pt x="52332" y="716"/>
                  <a:pt x="51705" y="390"/>
                </a:cubicBezTo>
                <a:cubicBezTo>
                  <a:pt x="51235" y="110"/>
                  <a:pt x="50784" y="1"/>
                  <a:pt x="50338" y="1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" name="Google Shape;16;p2"/>
          <p:cNvGrpSpPr/>
          <p:nvPr/>
        </p:nvGrpSpPr>
        <p:grpSpPr>
          <a:xfrm>
            <a:off x="2092236" y="2186769"/>
            <a:ext cx="1545206" cy="1028422"/>
            <a:chOff x="1015083" y="2196153"/>
            <a:chExt cx="1242127" cy="826706"/>
          </a:xfrm>
        </p:grpSpPr>
        <p:sp>
          <p:nvSpPr>
            <p:cNvPr id="17" name="Google Shape;17;p2"/>
            <p:cNvSpPr/>
            <p:nvPr/>
          </p:nvSpPr>
          <p:spPr>
            <a:xfrm>
              <a:off x="1019186" y="2358573"/>
              <a:ext cx="13416" cy="1756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284455" y="2196153"/>
              <a:ext cx="5210" cy="41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169297" y="2251661"/>
              <a:ext cx="4185" cy="41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289624" y="2196153"/>
              <a:ext cx="41" cy="4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233050" y="2213630"/>
              <a:ext cx="41" cy="4144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135369" y="2265035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121995" y="2265035"/>
              <a:ext cx="17560" cy="12349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121995" y="2273240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015083" y="2376091"/>
              <a:ext cx="4144" cy="4144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120386" y="2315783"/>
              <a:ext cx="102897" cy="10761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558996" y="2376091"/>
              <a:ext cx="90548" cy="120334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738933" y="2370347"/>
              <a:ext cx="94650" cy="104497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764656" y="2749299"/>
              <a:ext cx="94609" cy="97728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966172" y="2692766"/>
              <a:ext cx="89481" cy="102856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39156" y="2502736"/>
              <a:ext cx="81275" cy="96497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610401" y="2788847"/>
              <a:ext cx="81275" cy="91327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87528" y="2576582"/>
              <a:ext cx="77173" cy="95676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081330" y="2852149"/>
              <a:ext cx="94650" cy="79922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171832" y="2637217"/>
              <a:ext cx="85378" cy="94650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871568" y="2200256"/>
              <a:ext cx="73070" cy="94650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859219" y="2535721"/>
              <a:ext cx="81275" cy="8923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940449" y="2354470"/>
              <a:ext cx="89522" cy="94650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901393" y="2915862"/>
              <a:ext cx="86404" cy="77173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653600" y="2258225"/>
              <a:ext cx="77173" cy="70608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035053" y="2200256"/>
              <a:ext cx="72044" cy="8127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760512" y="2952251"/>
              <a:ext cx="68967" cy="70608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" name="Google Shape;43;p2"/>
          <p:cNvSpPr/>
          <p:nvPr/>
        </p:nvSpPr>
        <p:spPr>
          <a:xfrm>
            <a:off x="6342325" y="371950"/>
            <a:ext cx="1650210" cy="1840209"/>
          </a:xfrm>
          <a:custGeom>
            <a:rect b="b" l="l" r="r" t="t"/>
            <a:pathLst>
              <a:path extrusionOk="0" h="31555" w="28297">
                <a:moveTo>
                  <a:pt x="21505" y="5439"/>
                </a:moveTo>
                <a:lnTo>
                  <a:pt x="21505" y="5439"/>
                </a:lnTo>
                <a:cubicBezTo>
                  <a:pt x="21931" y="5765"/>
                  <a:pt x="22332" y="6066"/>
                  <a:pt x="22658" y="6266"/>
                </a:cubicBezTo>
                <a:cubicBezTo>
                  <a:pt x="22858" y="6893"/>
                  <a:pt x="23184" y="7419"/>
                  <a:pt x="23384" y="7946"/>
                </a:cubicBezTo>
                <a:cubicBezTo>
                  <a:pt x="23384" y="7946"/>
                  <a:pt x="23284" y="8046"/>
                  <a:pt x="23184" y="8046"/>
                </a:cubicBezTo>
                <a:cubicBezTo>
                  <a:pt x="23284" y="8572"/>
                  <a:pt x="23485" y="8998"/>
                  <a:pt x="23585" y="9399"/>
                </a:cubicBezTo>
                <a:cubicBezTo>
                  <a:pt x="23585" y="9524"/>
                  <a:pt x="23485" y="9524"/>
                  <a:pt x="23485" y="9524"/>
                </a:cubicBezTo>
                <a:cubicBezTo>
                  <a:pt x="22332" y="8472"/>
                  <a:pt x="22231" y="6793"/>
                  <a:pt x="21505" y="5439"/>
                </a:cubicBezTo>
                <a:close/>
                <a:moveTo>
                  <a:pt x="15339" y="9825"/>
                </a:moveTo>
                <a:cubicBezTo>
                  <a:pt x="15339" y="9925"/>
                  <a:pt x="15339" y="9925"/>
                  <a:pt x="15439" y="10026"/>
                </a:cubicBezTo>
                <a:cubicBezTo>
                  <a:pt x="15239" y="10151"/>
                  <a:pt x="14938" y="10251"/>
                  <a:pt x="14713" y="10251"/>
                </a:cubicBezTo>
                <a:cubicBezTo>
                  <a:pt x="14938" y="10151"/>
                  <a:pt x="15139" y="9925"/>
                  <a:pt x="15339" y="9825"/>
                </a:cubicBezTo>
                <a:close/>
                <a:moveTo>
                  <a:pt x="26091" y="10978"/>
                </a:moveTo>
                <a:lnTo>
                  <a:pt x="26091" y="11078"/>
                </a:lnTo>
                <a:lnTo>
                  <a:pt x="25991" y="11078"/>
                </a:lnTo>
                <a:lnTo>
                  <a:pt x="26091" y="10978"/>
                </a:lnTo>
                <a:close/>
                <a:moveTo>
                  <a:pt x="26617" y="17670"/>
                </a:moveTo>
                <a:cubicBezTo>
                  <a:pt x="26617" y="17670"/>
                  <a:pt x="26718" y="17670"/>
                  <a:pt x="26718" y="17770"/>
                </a:cubicBezTo>
                <a:lnTo>
                  <a:pt x="26617" y="17770"/>
                </a:lnTo>
                <a:lnTo>
                  <a:pt x="26617" y="17670"/>
                </a:lnTo>
                <a:close/>
                <a:moveTo>
                  <a:pt x="13159" y="8271"/>
                </a:moveTo>
                <a:lnTo>
                  <a:pt x="13159" y="8271"/>
                </a:lnTo>
                <a:cubicBezTo>
                  <a:pt x="12933" y="8898"/>
                  <a:pt x="12632" y="9399"/>
                  <a:pt x="12432" y="9925"/>
                </a:cubicBezTo>
                <a:lnTo>
                  <a:pt x="12532" y="10026"/>
                </a:lnTo>
                <a:cubicBezTo>
                  <a:pt x="12632" y="9925"/>
                  <a:pt x="12733" y="9825"/>
                  <a:pt x="12833" y="9825"/>
                </a:cubicBezTo>
                <a:cubicBezTo>
                  <a:pt x="11053" y="12532"/>
                  <a:pt x="9074" y="15164"/>
                  <a:pt x="7921" y="18397"/>
                </a:cubicBezTo>
                <a:cubicBezTo>
                  <a:pt x="7419" y="17545"/>
                  <a:pt x="7294" y="16818"/>
                  <a:pt x="7520" y="15991"/>
                </a:cubicBezTo>
                <a:cubicBezTo>
                  <a:pt x="7820" y="14838"/>
                  <a:pt x="8146" y="13585"/>
                  <a:pt x="8873" y="12532"/>
                </a:cubicBezTo>
                <a:cubicBezTo>
                  <a:pt x="9700" y="11279"/>
                  <a:pt x="10226" y="9825"/>
                  <a:pt x="11680" y="8998"/>
                </a:cubicBezTo>
                <a:cubicBezTo>
                  <a:pt x="11805" y="8998"/>
                  <a:pt x="11906" y="9098"/>
                  <a:pt x="12006" y="9199"/>
                </a:cubicBezTo>
                <a:cubicBezTo>
                  <a:pt x="12432" y="8898"/>
                  <a:pt x="12733" y="8572"/>
                  <a:pt x="13159" y="8271"/>
                </a:cubicBezTo>
                <a:close/>
                <a:moveTo>
                  <a:pt x="11053" y="18697"/>
                </a:moveTo>
                <a:lnTo>
                  <a:pt x="11053" y="19023"/>
                </a:lnTo>
                <a:lnTo>
                  <a:pt x="10953" y="19023"/>
                </a:lnTo>
                <a:lnTo>
                  <a:pt x="10953" y="18697"/>
                </a:lnTo>
                <a:close/>
                <a:moveTo>
                  <a:pt x="12432" y="11705"/>
                </a:moveTo>
                <a:cubicBezTo>
                  <a:pt x="12632" y="11805"/>
                  <a:pt x="12833" y="11905"/>
                  <a:pt x="12933" y="11905"/>
                </a:cubicBezTo>
                <a:cubicBezTo>
                  <a:pt x="12106" y="13685"/>
                  <a:pt x="10652" y="15164"/>
                  <a:pt x="10327" y="17043"/>
                </a:cubicBezTo>
                <a:cubicBezTo>
                  <a:pt x="10652" y="16517"/>
                  <a:pt x="11053" y="15890"/>
                  <a:pt x="11379" y="15264"/>
                </a:cubicBezTo>
                <a:cubicBezTo>
                  <a:pt x="11379" y="15264"/>
                  <a:pt x="11480" y="15264"/>
                  <a:pt x="11580" y="15364"/>
                </a:cubicBezTo>
                <a:cubicBezTo>
                  <a:pt x="11179" y="16191"/>
                  <a:pt x="10753" y="16918"/>
                  <a:pt x="10327" y="17870"/>
                </a:cubicBezTo>
                <a:cubicBezTo>
                  <a:pt x="10327" y="17870"/>
                  <a:pt x="10427" y="17971"/>
                  <a:pt x="10652" y="18071"/>
                </a:cubicBezTo>
                <a:cubicBezTo>
                  <a:pt x="10427" y="18296"/>
                  <a:pt x="10226" y="18497"/>
                  <a:pt x="10026" y="18697"/>
                </a:cubicBezTo>
                <a:cubicBezTo>
                  <a:pt x="10026" y="18798"/>
                  <a:pt x="10126" y="18923"/>
                  <a:pt x="10226" y="19023"/>
                </a:cubicBezTo>
                <a:cubicBezTo>
                  <a:pt x="10126" y="19023"/>
                  <a:pt x="10126" y="19124"/>
                  <a:pt x="10026" y="19124"/>
                </a:cubicBezTo>
                <a:cubicBezTo>
                  <a:pt x="10026" y="18923"/>
                  <a:pt x="9926" y="18798"/>
                  <a:pt x="9926" y="18697"/>
                </a:cubicBezTo>
                <a:lnTo>
                  <a:pt x="10026" y="18697"/>
                </a:lnTo>
                <a:cubicBezTo>
                  <a:pt x="9399" y="17545"/>
                  <a:pt x="9700" y="16517"/>
                  <a:pt x="10226" y="15464"/>
                </a:cubicBezTo>
                <a:cubicBezTo>
                  <a:pt x="10953" y="14211"/>
                  <a:pt x="11680" y="12958"/>
                  <a:pt x="12432" y="11705"/>
                </a:cubicBezTo>
                <a:close/>
                <a:moveTo>
                  <a:pt x="10753" y="19424"/>
                </a:moveTo>
                <a:cubicBezTo>
                  <a:pt x="10652" y="19650"/>
                  <a:pt x="10652" y="19650"/>
                  <a:pt x="10552" y="19750"/>
                </a:cubicBezTo>
                <a:lnTo>
                  <a:pt x="10552" y="19650"/>
                </a:lnTo>
                <a:cubicBezTo>
                  <a:pt x="10552" y="19650"/>
                  <a:pt x="10552" y="19550"/>
                  <a:pt x="10753" y="19424"/>
                </a:cubicBezTo>
                <a:close/>
                <a:moveTo>
                  <a:pt x="18798" y="13685"/>
                </a:moveTo>
                <a:cubicBezTo>
                  <a:pt x="18998" y="14637"/>
                  <a:pt x="19199" y="15565"/>
                  <a:pt x="19099" y="16417"/>
                </a:cubicBezTo>
                <a:cubicBezTo>
                  <a:pt x="19099" y="16617"/>
                  <a:pt x="18898" y="16818"/>
                  <a:pt x="18898" y="16918"/>
                </a:cubicBezTo>
                <a:cubicBezTo>
                  <a:pt x="18698" y="17344"/>
                  <a:pt x="18472" y="17770"/>
                  <a:pt x="18171" y="18171"/>
                </a:cubicBezTo>
                <a:cubicBezTo>
                  <a:pt x="18171" y="17971"/>
                  <a:pt x="18171" y="17670"/>
                  <a:pt x="18071" y="17344"/>
                </a:cubicBezTo>
                <a:cubicBezTo>
                  <a:pt x="17846" y="17670"/>
                  <a:pt x="17745" y="17870"/>
                  <a:pt x="17645" y="17971"/>
                </a:cubicBezTo>
                <a:cubicBezTo>
                  <a:pt x="17545" y="17770"/>
                  <a:pt x="17445" y="17545"/>
                  <a:pt x="17319" y="17344"/>
                </a:cubicBezTo>
                <a:lnTo>
                  <a:pt x="17119" y="17344"/>
                </a:lnTo>
                <a:cubicBezTo>
                  <a:pt x="17119" y="17670"/>
                  <a:pt x="17018" y="17971"/>
                  <a:pt x="16918" y="18296"/>
                </a:cubicBezTo>
                <a:cubicBezTo>
                  <a:pt x="16918" y="18296"/>
                  <a:pt x="16818" y="18171"/>
                  <a:pt x="16693" y="18071"/>
                </a:cubicBezTo>
                <a:cubicBezTo>
                  <a:pt x="16292" y="18497"/>
                  <a:pt x="15866" y="18798"/>
                  <a:pt x="15439" y="19224"/>
                </a:cubicBezTo>
                <a:cubicBezTo>
                  <a:pt x="15565" y="19324"/>
                  <a:pt x="15665" y="19424"/>
                  <a:pt x="15765" y="19550"/>
                </a:cubicBezTo>
                <a:cubicBezTo>
                  <a:pt x="15665" y="19550"/>
                  <a:pt x="15565" y="19424"/>
                  <a:pt x="15439" y="19424"/>
                </a:cubicBezTo>
                <a:cubicBezTo>
                  <a:pt x="15339" y="19224"/>
                  <a:pt x="15339" y="18923"/>
                  <a:pt x="15239" y="18697"/>
                </a:cubicBezTo>
                <a:cubicBezTo>
                  <a:pt x="15038" y="19424"/>
                  <a:pt x="14186" y="19550"/>
                  <a:pt x="13685" y="20176"/>
                </a:cubicBezTo>
                <a:cubicBezTo>
                  <a:pt x="13560" y="19951"/>
                  <a:pt x="13460" y="19750"/>
                  <a:pt x="13259" y="19550"/>
                </a:cubicBezTo>
                <a:cubicBezTo>
                  <a:pt x="13059" y="19424"/>
                  <a:pt x="12833" y="19424"/>
                  <a:pt x="12432" y="19424"/>
                </a:cubicBezTo>
                <a:cubicBezTo>
                  <a:pt x="12632" y="19023"/>
                  <a:pt x="12733" y="18497"/>
                  <a:pt x="12933" y="18397"/>
                </a:cubicBezTo>
                <a:cubicBezTo>
                  <a:pt x="13560" y="18171"/>
                  <a:pt x="13685" y="17444"/>
                  <a:pt x="14186" y="17144"/>
                </a:cubicBezTo>
                <a:lnTo>
                  <a:pt x="14186" y="17770"/>
                </a:lnTo>
                <a:cubicBezTo>
                  <a:pt x="15665" y="16417"/>
                  <a:pt x="16693" y="14537"/>
                  <a:pt x="18798" y="13685"/>
                </a:cubicBezTo>
                <a:close/>
                <a:moveTo>
                  <a:pt x="17445" y="19850"/>
                </a:moveTo>
                <a:cubicBezTo>
                  <a:pt x="17445" y="19850"/>
                  <a:pt x="17445" y="19951"/>
                  <a:pt x="17545" y="19951"/>
                </a:cubicBezTo>
                <a:cubicBezTo>
                  <a:pt x="17545" y="20051"/>
                  <a:pt x="17445" y="20051"/>
                  <a:pt x="17445" y="20176"/>
                </a:cubicBezTo>
                <a:lnTo>
                  <a:pt x="17319" y="20176"/>
                </a:lnTo>
                <a:cubicBezTo>
                  <a:pt x="17319" y="20051"/>
                  <a:pt x="17319" y="19951"/>
                  <a:pt x="17445" y="19850"/>
                </a:cubicBezTo>
                <a:close/>
                <a:moveTo>
                  <a:pt x="10427" y="20051"/>
                </a:moveTo>
                <a:cubicBezTo>
                  <a:pt x="10327" y="20176"/>
                  <a:pt x="10327" y="20276"/>
                  <a:pt x="10226" y="20377"/>
                </a:cubicBezTo>
                <a:cubicBezTo>
                  <a:pt x="10226" y="20377"/>
                  <a:pt x="10126" y="20377"/>
                  <a:pt x="10026" y="20276"/>
                </a:cubicBezTo>
                <a:cubicBezTo>
                  <a:pt x="10026" y="20276"/>
                  <a:pt x="9926" y="20276"/>
                  <a:pt x="9800" y="20176"/>
                </a:cubicBezTo>
                <a:lnTo>
                  <a:pt x="9800" y="20051"/>
                </a:lnTo>
                <a:lnTo>
                  <a:pt x="10026" y="20276"/>
                </a:lnTo>
                <a:cubicBezTo>
                  <a:pt x="10126" y="20176"/>
                  <a:pt x="10226" y="20176"/>
                  <a:pt x="10327" y="20051"/>
                </a:cubicBezTo>
                <a:close/>
                <a:moveTo>
                  <a:pt x="9600" y="25063"/>
                </a:moveTo>
                <a:cubicBezTo>
                  <a:pt x="10026" y="25063"/>
                  <a:pt x="10427" y="25063"/>
                  <a:pt x="10753" y="25289"/>
                </a:cubicBezTo>
                <a:cubicBezTo>
                  <a:pt x="11302" y="25564"/>
                  <a:pt x="11844" y="25722"/>
                  <a:pt x="12401" y="25722"/>
                </a:cubicBezTo>
                <a:cubicBezTo>
                  <a:pt x="12911" y="25722"/>
                  <a:pt x="13434" y="25589"/>
                  <a:pt x="13986" y="25289"/>
                </a:cubicBezTo>
                <a:cubicBezTo>
                  <a:pt x="14059" y="25252"/>
                  <a:pt x="14123" y="25229"/>
                  <a:pt x="14178" y="25229"/>
                </a:cubicBezTo>
                <a:cubicBezTo>
                  <a:pt x="14275" y="25229"/>
                  <a:pt x="14348" y="25299"/>
                  <a:pt x="14412" y="25489"/>
                </a:cubicBezTo>
                <a:cubicBezTo>
                  <a:pt x="14186" y="25690"/>
                  <a:pt x="14086" y="26016"/>
                  <a:pt x="13785" y="26016"/>
                </a:cubicBezTo>
                <a:cubicBezTo>
                  <a:pt x="12933" y="26216"/>
                  <a:pt x="12106" y="26216"/>
                  <a:pt x="11379" y="26317"/>
                </a:cubicBezTo>
                <a:cubicBezTo>
                  <a:pt x="10652" y="25916"/>
                  <a:pt x="10126" y="25590"/>
                  <a:pt x="9600" y="25289"/>
                </a:cubicBezTo>
                <a:lnTo>
                  <a:pt x="9600" y="25063"/>
                </a:lnTo>
                <a:close/>
                <a:moveTo>
                  <a:pt x="15788" y="26192"/>
                </a:moveTo>
                <a:cubicBezTo>
                  <a:pt x="15862" y="26192"/>
                  <a:pt x="15923" y="26260"/>
                  <a:pt x="15966" y="26442"/>
                </a:cubicBezTo>
                <a:lnTo>
                  <a:pt x="15439" y="26442"/>
                </a:lnTo>
                <a:cubicBezTo>
                  <a:pt x="15569" y="26313"/>
                  <a:pt x="15689" y="26192"/>
                  <a:pt x="15788" y="26192"/>
                </a:cubicBezTo>
                <a:close/>
                <a:moveTo>
                  <a:pt x="11179" y="26642"/>
                </a:moveTo>
                <a:lnTo>
                  <a:pt x="11179" y="26743"/>
                </a:lnTo>
                <a:cubicBezTo>
                  <a:pt x="11116" y="26692"/>
                  <a:pt x="11060" y="26667"/>
                  <a:pt x="11019" y="26642"/>
                </a:cubicBezTo>
                <a:close/>
                <a:moveTo>
                  <a:pt x="20978" y="26705"/>
                </a:moveTo>
                <a:lnTo>
                  <a:pt x="20978" y="26843"/>
                </a:lnTo>
                <a:lnTo>
                  <a:pt x="20878" y="26843"/>
                </a:lnTo>
                <a:cubicBezTo>
                  <a:pt x="20928" y="26793"/>
                  <a:pt x="20953" y="26743"/>
                  <a:pt x="20978" y="26705"/>
                </a:cubicBezTo>
                <a:close/>
                <a:moveTo>
                  <a:pt x="20878" y="27169"/>
                </a:moveTo>
                <a:cubicBezTo>
                  <a:pt x="20878" y="27169"/>
                  <a:pt x="20978" y="27169"/>
                  <a:pt x="20978" y="27269"/>
                </a:cubicBezTo>
                <a:cubicBezTo>
                  <a:pt x="20913" y="27269"/>
                  <a:pt x="20847" y="27312"/>
                  <a:pt x="20782" y="27370"/>
                </a:cubicBezTo>
                <a:lnTo>
                  <a:pt x="20782" y="27370"/>
                </a:lnTo>
                <a:cubicBezTo>
                  <a:pt x="20789" y="27303"/>
                  <a:pt x="20811" y="27236"/>
                  <a:pt x="20878" y="27169"/>
                </a:cubicBezTo>
                <a:close/>
                <a:moveTo>
                  <a:pt x="15239" y="26642"/>
                </a:moveTo>
                <a:cubicBezTo>
                  <a:pt x="15339" y="26743"/>
                  <a:pt x="15565" y="26843"/>
                  <a:pt x="15665" y="26943"/>
                </a:cubicBezTo>
                <a:cubicBezTo>
                  <a:pt x="15242" y="27205"/>
                  <a:pt x="14819" y="27661"/>
                  <a:pt x="14240" y="27661"/>
                </a:cubicBezTo>
                <a:cubicBezTo>
                  <a:pt x="14099" y="27661"/>
                  <a:pt x="13948" y="27634"/>
                  <a:pt x="13785" y="27570"/>
                </a:cubicBezTo>
                <a:lnTo>
                  <a:pt x="14312" y="27068"/>
                </a:lnTo>
                <a:cubicBezTo>
                  <a:pt x="14237" y="27059"/>
                  <a:pt x="14164" y="27054"/>
                  <a:pt x="14093" y="27054"/>
                </a:cubicBezTo>
                <a:cubicBezTo>
                  <a:pt x="13462" y="27054"/>
                  <a:pt x="12966" y="27401"/>
                  <a:pt x="12393" y="27401"/>
                </a:cubicBezTo>
                <a:cubicBezTo>
                  <a:pt x="12207" y="27401"/>
                  <a:pt x="12014" y="27365"/>
                  <a:pt x="11805" y="27269"/>
                </a:cubicBezTo>
                <a:cubicBezTo>
                  <a:pt x="12307" y="27068"/>
                  <a:pt x="12632" y="26843"/>
                  <a:pt x="12933" y="26743"/>
                </a:cubicBezTo>
                <a:lnTo>
                  <a:pt x="12933" y="26642"/>
                </a:lnTo>
                <a:close/>
                <a:moveTo>
                  <a:pt x="20675" y="27527"/>
                </a:moveTo>
                <a:cubicBezTo>
                  <a:pt x="20660" y="27714"/>
                  <a:pt x="20566" y="27813"/>
                  <a:pt x="20452" y="27996"/>
                </a:cubicBezTo>
                <a:cubicBezTo>
                  <a:pt x="20452" y="27896"/>
                  <a:pt x="20352" y="27896"/>
                  <a:pt x="20352" y="27795"/>
                </a:cubicBezTo>
                <a:cubicBezTo>
                  <a:pt x="20434" y="27713"/>
                  <a:pt x="20532" y="27615"/>
                  <a:pt x="20675" y="27527"/>
                </a:cubicBezTo>
                <a:close/>
                <a:moveTo>
                  <a:pt x="19625" y="27896"/>
                </a:moveTo>
                <a:cubicBezTo>
                  <a:pt x="19725" y="27896"/>
                  <a:pt x="19825" y="27996"/>
                  <a:pt x="19951" y="27996"/>
                </a:cubicBezTo>
                <a:cubicBezTo>
                  <a:pt x="19625" y="28322"/>
                  <a:pt x="19424" y="28622"/>
                  <a:pt x="19199" y="28948"/>
                </a:cubicBezTo>
                <a:cubicBezTo>
                  <a:pt x="19324" y="28622"/>
                  <a:pt x="19525" y="28196"/>
                  <a:pt x="19625" y="27896"/>
                </a:cubicBezTo>
                <a:close/>
                <a:moveTo>
                  <a:pt x="18796" y="29050"/>
                </a:moveTo>
                <a:cubicBezTo>
                  <a:pt x="18696" y="29150"/>
                  <a:pt x="18572" y="29250"/>
                  <a:pt x="18472" y="29349"/>
                </a:cubicBezTo>
                <a:lnTo>
                  <a:pt x="18372" y="29449"/>
                </a:lnTo>
                <a:lnTo>
                  <a:pt x="18372" y="29349"/>
                </a:lnTo>
                <a:cubicBezTo>
                  <a:pt x="18571" y="29250"/>
                  <a:pt x="18696" y="29150"/>
                  <a:pt x="18796" y="29050"/>
                </a:cubicBezTo>
                <a:close/>
                <a:moveTo>
                  <a:pt x="17745" y="29675"/>
                </a:moveTo>
                <a:cubicBezTo>
                  <a:pt x="17745" y="29775"/>
                  <a:pt x="17846" y="29775"/>
                  <a:pt x="17846" y="29775"/>
                </a:cubicBezTo>
                <a:cubicBezTo>
                  <a:pt x="17746" y="29875"/>
                  <a:pt x="17646" y="29875"/>
                  <a:pt x="17645" y="29975"/>
                </a:cubicBezTo>
                <a:lnTo>
                  <a:pt x="17645" y="29975"/>
                </a:lnTo>
                <a:cubicBezTo>
                  <a:pt x="17646" y="29875"/>
                  <a:pt x="17745" y="29775"/>
                  <a:pt x="17745" y="29675"/>
                </a:cubicBezTo>
                <a:close/>
                <a:moveTo>
                  <a:pt x="10427" y="30139"/>
                </a:moveTo>
                <a:lnTo>
                  <a:pt x="10427" y="30201"/>
                </a:lnTo>
                <a:lnTo>
                  <a:pt x="10552" y="30201"/>
                </a:lnTo>
                <a:cubicBezTo>
                  <a:pt x="10510" y="30180"/>
                  <a:pt x="10469" y="30160"/>
                  <a:pt x="10427" y="30139"/>
                </a:cubicBezTo>
                <a:close/>
                <a:moveTo>
                  <a:pt x="14813" y="30076"/>
                </a:moveTo>
                <a:lnTo>
                  <a:pt x="14813" y="30201"/>
                </a:lnTo>
                <a:lnTo>
                  <a:pt x="14612" y="30201"/>
                </a:lnTo>
                <a:cubicBezTo>
                  <a:pt x="14612" y="30201"/>
                  <a:pt x="14512" y="30201"/>
                  <a:pt x="14512" y="30076"/>
                </a:cubicBezTo>
                <a:close/>
                <a:moveTo>
                  <a:pt x="15866" y="1"/>
                </a:moveTo>
                <a:cubicBezTo>
                  <a:pt x="15665" y="126"/>
                  <a:pt x="15565" y="126"/>
                  <a:pt x="15339" y="126"/>
                </a:cubicBezTo>
                <a:cubicBezTo>
                  <a:pt x="14713" y="427"/>
                  <a:pt x="13986" y="753"/>
                  <a:pt x="13359" y="1053"/>
                </a:cubicBezTo>
                <a:cubicBezTo>
                  <a:pt x="12432" y="1479"/>
                  <a:pt x="11279" y="1479"/>
                  <a:pt x="10552" y="2407"/>
                </a:cubicBezTo>
                <a:lnTo>
                  <a:pt x="9600" y="3359"/>
                </a:lnTo>
                <a:cubicBezTo>
                  <a:pt x="9600" y="3259"/>
                  <a:pt x="9600" y="3259"/>
                  <a:pt x="9500" y="3133"/>
                </a:cubicBezTo>
                <a:cubicBezTo>
                  <a:pt x="9316" y="3248"/>
                  <a:pt x="9112" y="3258"/>
                  <a:pt x="8849" y="3335"/>
                </a:cubicBezTo>
                <a:lnTo>
                  <a:pt x="8849" y="3335"/>
                </a:lnTo>
                <a:lnTo>
                  <a:pt x="8773" y="3259"/>
                </a:lnTo>
                <a:lnTo>
                  <a:pt x="8773" y="2632"/>
                </a:lnTo>
                <a:cubicBezTo>
                  <a:pt x="8447" y="2732"/>
                  <a:pt x="8246" y="2933"/>
                  <a:pt x="8046" y="3033"/>
                </a:cubicBezTo>
                <a:cubicBezTo>
                  <a:pt x="7921" y="3033"/>
                  <a:pt x="7921" y="2933"/>
                  <a:pt x="7921" y="2933"/>
                </a:cubicBezTo>
                <a:cubicBezTo>
                  <a:pt x="8123" y="2663"/>
                  <a:pt x="8305" y="2373"/>
                  <a:pt x="8486" y="2099"/>
                </a:cubicBezTo>
                <a:lnTo>
                  <a:pt x="8486" y="2099"/>
                </a:lnTo>
                <a:cubicBezTo>
                  <a:pt x="8506" y="2101"/>
                  <a:pt x="8526" y="2103"/>
                  <a:pt x="8547" y="2106"/>
                </a:cubicBezTo>
                <a:lnTo>
                  <a:pt x="8547" y="2006"/>
                </a:lnTo>
                <a:cubicBezTo>
                  <a:pt x="8527" y="2036"/>
                  <a:pt x="8506" y="2067"/>
                  <a:pt x="8486" y="2099"/>
                </a:cubicBezTo>
                <a:lnTo>
                  <a:pt x="8486" y="2099"/>
                </a:lnTo>
                <a:cubicBezTo>
                  <a:pt x="8445" y="2095"/>
                  <a:pt x="8405" y="2093"/>
                  <a:pt x="8366" y="2093"/>
                </a:cubicBezTo>
                <a:cubicBezTo>
                  <a:pt x="7752" y="2093"/>
                  <a:pt x="7391" y="2561"/>
                  <a:pt x="7094" y="3133"/>
                </a:cubicBezTo>
                <a:cubicBezTo>
                  <a:pt x="6266" y="3133"/>
                  <a:pt x="6166" y="3885"/>
                  <a:pt x="5740" y="4387"/>
                </a:cubicBezTo>
                <a:cubicBezTo>
                  <a:pt x="5827" y="4405"/>
                  <a:pt x="5906" y="4414"/>
                  <a:pt x="5980" y="4414"/>
                </a:cubicBezTo>
                <a:cubicBezTo>
                  <a:pt x="6798" y="4414"/>
                  <a:pt x="6861" y="3351"/>
                  <a:pt x="7620" y="3259"/>
                </a:cubicBezTo>
                <a:cubicBezTo>
                  <a:pt x="7720" y="3359"/>
                  <a:pt x="7820" y="3459"/>
                  <a:pt x="7921" y="3660"/>
                </a:cubicBezTo>
                <a:cubicBezTo>
                  <a:pt x="8046" y="3560"/>
                  <a:pt x="8246" y="3459"/>
                  <a:pt x="8347" y="3459"/>
                </a:cubicBezTo>
                <a:cubicBezTo>
                  <a:pt x="8447" y="3459"/>
                  <a:pt x="8447" y="3560"/>
                  <a:pt x="8447" y="3660"/>
                </a:cubicBezTo>
                <a:lnTo>
                  <a:pt x="8447" y="3885"/>
                </a:lnTo>
                <a:cubicBezTo>
                  <a:pt x="8146" y="4387"/>
                  <a:pt x="7820" y="4913"/>
                  <a:pt x="7419" y="5339"/>
                </a:cubicBezTo>
                <a:cubicBezTo>
                  <a:pt x="6166" y="6592"/>
                  <a:pt x="5214" y="8146"/>
                  <a:pt x="4161" y="9524"/>
                </a:cubicBezTo>
                <a:cubicBezTo>
                  <a:pt x="3760" y="10151"/>
                  <a:pt x="3434" y="10778"/>
                  <a:pt x="2908" y="11504"/>
                </a:cubicBezTo>
                <a:lnTo>
                  <a:pt x="2908" y="11078"/>
                </a:lnTo>
                <a:cubicBezTo>
                  <a:pt x="2708" y="11279"/>
                  <a:pt x="2507" y="11504"/>
                  <a:pt x="2407" y="11705"/>
                </a:cubicBezTo>
                <a:cubicBezTo>
                  <a:pt x="1981" y="12657"/>
                  <a:pt x="1655" y="13585"/>
                  <a:pt x="1254" y="14537"/>
                </a:cubicBezTo>
                <a:cubicBezTo>
                  <a:pt x="1154" y="14738"/>
                  <a:pt x="928" y="15038"/>
                  <a:pt x="828" y="15364"/>
                </a:cubicBezTo>
                <a:cubicBezTo>
                  <a:pt x="728" y="15264"/>
                  <a:pt x="728" y="15264"/>
                  <a:pt x="627" y="15264"/>
                </a:cubicBezTo>
                <a:cubicBezTo>
                  <a:pt x="828" y="14311"/>
                  <a:pt x="928" y="13484"/>
                  <a:pt x="1154" y="12657"/>
                </a:cubicBezTo>
                <a:lnTo>
                  <a:pt x="1154" y="12657"/>
                </a:lnTo>
                <a:lnTo>
                  <a:pt x="828" y="12958"/>
                </a:lnTo>
                <a:cubicBezTo>
                  <a:pt x="527" y="14537"/>
                  <a:pt x="1" y="15991"/>
                  <a:pt x="101" y="17670"/>
                </a:cubicBezTo>
                <a:cubicBezTo>
                  <a:pt x="302" y="19550"/>
                  <a:pt x="828" y="21204"/>
                  <a:pt x="1780" y="22783"/>
                </a:cubicBezTo>
                <a:cubicBezTo>
                  <a:pt x="1981" y="23184"/>
                  <a:pt x="2282" y="23510"/>
                  <a:pt x="2407" y="23936"/>
                </a:cubicBezTo>
                <a:cubicBezTo>
                  <a:pt x="3334" y="26317"/>
                  <a:pt x="5214" y="27695"/>
                  <a:pt x="7419" y="28723"/>
                </a:cubicBezTo>
                <a:cubicBezTo>
                  <a:pt x="8406" y="29228"/>
                  <a:pt x="9416" y="29641"/>
                  <a:pt x="10427" y="30139"/>
                </a:cubicBezTo>
                <a:lnTo>
                  <a:pt x="10427" y="30139"/>
                </a:lnTo>
                <a:lnTo>
                  <a:pt x="10427" y="29675"/>
                </a:lnTo>
                <a:cubicBezTo>
                  <a:pt x="11282" y="29838"/>
                  <a:pt x="12070" y="30282"/>
                  <a:pt x="12941" y="30282"/>
                </a:cubicBezTo>
                <a:cubicBezTo>
                  <a:pt x="13142" y="30282"/>
                  <a:pt x="13348" y="30258"/>
                  <a:pt x="13560" y="30201"/>
                </a:cubicBezTo>
                <a:lnTo>
                  <a:pt x="13560" y="30201"/>
                </a:lnTo>
                <a:cubicBezTo>
                  <a:pt x="13460" y="30302"/>
                  <a:pt x="13259" y="30502"/>
                  <a:pt x="13159" y="30703"/>
                </a:cubicBezTo>
                <a:cubicBezTo>
                  <a:pt x="13159" y="30828"/>
                  <a:pt x="13159" y="30828"/>
                  <a:pt x="13259" y="30928"/>
                </a:cubicBezTo>
                <a:cubicBezTo>
                  <a:pt x="14612" y="30402"/>
                  <a:pt x="15966" y="29976"/>
                  <a:pt x="17319" y="29449"/>
                </a:cubicBezTo>
                <a:lnTo>
                  <a:pt x="17319" y="29449"/>
                </a:lnTo>
                <a:cubicBezTo>
                  <a:pt x="17119" y="30602"/>
                  <a:pt x="15966" y="30502"/>
                  <a:pt x="15339" y="30928"/>
                </a:cubicBezTo>
                <a:cubicBezTo>
                  <a:pt x="15765" y="31129"/>
                  <a:pt x="16066" y="31229"/>
                  <a:pt x="16392" y="31329"/>
                </a:cubicBezTo>
                <a:cubicBezTo>
                  <a:pt x="16592" y="31454"/>
                  <a:pt x="16918" y="31454"/>
                  <a:pt x="17219" y="31555"/>
                </a:cubicBezTo>
                <a:cubicBezTo>
                  <a:pt x="17319" y="31454"/>
                  <a:pt x="17445" y="31229"/>
                  <a:pt x="17545" y="31028"/>
                </a:cubicBezTo>
                <a:cubicBezTo>
                  <a:pt x="17645" y="30828"/>
                  <a:pt x="17745" y="30502"/>
                  <a:pt x="17946" y="30502"/>
                </a:cubicBezTo>
                <a:cubicBezTo>
                  <a:pt x="18572" y="30201"/>
                  <a:pt x="18998" y="29675"/>
                  <a:pt x="19525" y="29149"/>
                </a:cubicBezTo>
                <a:cubicBezTo>
                  <a:pt x="20252" y="28522"/>
                  <a:pt x="21079" y="27996"/>
                  <a:pt x="21605" y="26943"/>
                </a:cubicBezTo>
                <a:cubicBezTo>
                  <a:pt x="22231" y="25590"/>
                  <a:pt x="23184" y="24236"/>
                  <a:pt x="23911" y="22883"/>
                </a:cubicBezTo>
                <a:cubicBezTo>
                  <a:pt x="24211" y="22256"/>
                  <a:pt x="24337" y="21630"/>
                  <a:pt x="24537" y="21003"/>
                </a:cubicBezTo>
                <a:cubicBezTo>
                  <a:pt x="24963" y="19424"/>
                  <a:pt x="25465" y="17870"/>
                  <a:pt x="25991" y="16291"/>
                </a:cubicBezTo>
                <a:lnTo>
                  <a:pt x="25891" y="16291"/>
                </a:lnTo>
                <a:cubicBezTo>
                  <a:pt x="25991" y="16091"/>
                  <a:pt x="26216" y="15991"/>
                  <a:pt x="26417" y="15790"/>
                </a:cubicBezTo>
                <a:lnTo>
                  <a:pt x="26216" y="15790"/>
                </a:lnTo>
                <a:cubicBezTo>
                  <a:pt x="26417" y="15364"/>
                  <a:pt x="26517" y="14938"/>
                  <a:pt x="26718" y="14537"/>
                </a:cubicBezTo>
                <a:cubicBezTo>
                  <a:pt x="26718" y="15364"/>
                  <a:pt x="26843" y="16291"/>
                  <a:pt x="26843" y="17244"/>
                </a:cubicBezTo>
                <a:cubicBezTo>
                  <a:pt x="26718" y="17144"/>
                  <a:pt x="26617" y="17144"/>
                  <a:pt x="26417" y="17043"/>
                </a:cubicBezTo>
                <a:cubicBezTo>
                  <a:pt x="26317" y="17971"/>
                  <a:pt x="26317" y="18798"/>
                  <a:pt x="26091" y="19750"/>
                </a:cubicBezTo>
                <a:cubicBezTo>
                  <a:pt x="25690" y="21103"/>
                  <a:pt x="25264" y="22457"/>
                  <a:pt x="24838" y="23936"/>
                </a:cubicBezTo>
                <a:cubicBezTo>
                  <a:pt x="24638" y="24562"/>
                  <a:pt x="24437" y="25289"/>
                  <a:pt x="24211" y="26016"/>
                </a:cubicBezTo>
                <a:cubicBezTo>
                  <a:pt x="24337" y="26016"/>
                  <a:pt x="24437" y="26016"/>
                  <a:pt x="24537" y="26116"/>
                </a:cubicBezTo>
                <a:cubicBezTo>
                  <a:pt x="24963" y="24763"/>
                  <a:pt x="25465" y="23510"/>
                  <a:pt x="25991" y="22156"/>
                </a:cubicBezTo>
                <a:cubicBezTo>
                  <a:pt x="26417" y="20677"/>
                  <a:pt x="26517" y="19224"/>
                  <a:pt x="27044" y="17870"/>
                </a:cubicBezTo>
                <a:lnTo>
                  <a:pt x="27144" y="17770"/>
                </a:lnTo>
                <a:cubicBezTo>
                  <a:pt x="27144" y="17971"/>
                  <a:pt x="27244" y="18296"/>
                  <a:pt x="27244" y="18497"/>
                </a:cubicBezTo>
                <a:cubicBezTo>
                  <a:pt x="27470" y="18171"/>
                  <a:pt x="27570" y="17870"/>
                  <a:pt x="27570" y="17545"/>
                </a:cubicBezTo>
                <a:cubicBezTo>
                  <a:pt x="27670" y="17144"/>
                  <a:pt x="27670" y="16617"/>
                  <a:pt x="27770" y="16091"/>
                </a:cubicBezTo>
                <a:cubicBezTo>
                  <a:pt x="28297" y="14938"/>
                  <a:pt x="27971" y="13910"/>
                  <a:pt x="27670" y="12758"/>
                </a:cubicBezTo>
                <a:cubicBezTo>
                  <a:pt x="27670" y="12657"/>
                  <a:pt x="27570" y="12532"/>
                  <a:pt x="27570" y="12432"/>
                </a:cubicBezTo>
                <a:cubicBezTo>
                  <a:pt x="27470" y="12432"/>
                  <a:pt x="27344" y="12332"/>
                  <a:pt x="27244" y="12231"/>
                </a:cubicBezTo>
                <a:lnTo>
                  <a:pt x="27244" y="14838"/>
                </a:lnTo>
                <a:cubicBezTo>
                  <a:pt x="26943" y="14211"/>
                  <a:pt x="26617" y="13484"/>
                  <a:pt x="26317" y="12858"/>
                </a:cubicBezTo>
                <a:cubicBezTo>
                  <a:pt x="26317" y="12858"/>
                  <a:pt x="26216" y="12958"/>
                  <a:pt x="26091" y="12958"/>
                </a:cubicBezTo>
                <a:cubicBezTo>
                  <a:pt x="26417" y="11279"/>
                  <a:pt x="26417" y="9625"/>
                  <a:pt x="25590" y="8046"/>
                </a:cubicBezTo>
                <a:cubicBezTo>
                  <a:pt x="25790" y="7946"/>
                  <a:pt x="25891" y="7946"/>
                  <a:pt x="25991" y="7745"/>
                </a:cubicBezTo>
                <a:cubicBezTo>
                  <a:pt x="25590" y="6793"/>
                  <a:pt x="25364" y="5640"/>
                  <a:pt x="24111" y="5138"/>
                </a:cubicBezTo>
                <a:lnTo>
                  <a:pt x="24111" y="5138"/>
                </a:lnTo>
                <a:cubicBezTo>
                  <a:pt x="24437" y="5640"/>
                  <a:pt x="24638" y="6166"/>
                  <a:pt x="24963" y="6793"/>
                </a:cubicBezTo>
                <a:cubicBezTo>
                  <a:pt x="24638" y="6592"/>
                  <a:pt x="24537" y="6592"/>
                  <a:pt x="24437" y="6492"/>
                </a:cubicBezTo>
                <a:cubicBezTo>
                  <a:pt x="24337" y="6492"/>
                  <a:pt x="24211" y="6592"/>
                  <a:pt x="24111" y="6793"/>
                </a:cubicBezTo>
                <a:cubicBezTo>
                  <a:pt x="23911" y="6392"/>
                  <a:pt x="23810" y="6066"/>
                  <a:pt x="23710" y="5765"/>
                </a:cubicBezTo>
                <a:cubicBezTo>
                  <a:pt x="23627" y="5765"/>
                  <a:pt x="23510" y="5810"/>
                  <a:pt x="23411" y="5810"/>
                </a:cubicBezTo>
                <a:cubicBezTo>
                  <a:pt x="23362" y="5810"/>
                  <a:pt x="23318" y="5798"/>
                  <a:pt x="23284" y="5765"/>
                </a:cubicBezTo>
                <a:cubicBezTo>
                  <a:pt x="23084" y="5540"/>
                  <a:pt x="22858" y="5339"/>
                  <a:pt x="22658" y="5138"/>
                </a:cubicBezTo>
                <a:cubicBezTo>
                  <a:pt x="22332" y="4913"/>
                  <a:pt x="22131" y="4712"/>
                  <a:pt x="21830" y="4612"/>
                </a:cubicBezTo>
                <a:cubicBezTo>
                  <a:pt x="21830" y="4512"/>
                  <a:pt x="21931" y="4512"/>
                  <a:pt x="21931" y="4387"/>
                </a:cubicBezTo>
                <a:cubicBezTo>
                  <a:pt x="22231" y="4612"/>
                  <a:pt x="22457" y="4913"/>
                  <a:pt x="22658" y="5138"/>
                </a:cubicBezTo>
                <a:cubicBezTo>
                  <a:pt x="22858" y="5138"/>
                  <a:pt x="23184" y="5239"/>
                  <a:pt x="23384" y="5339"/>
                </a:cubicBezTo>
                <a:cubicBezTo>
                  <a:pt x="23384" y="5239"/>
                  <a:pt x="23485" y="5239"/>
                  <a:pt x="23485" y="5138"/>
                </a:cubicBezTo>
                <a:cubicBezTo>
                  <a:pt x="23084" y="4813"/>
                  <a:pt x="22758" y="4512"/>
                  <a:pt x="22332" y="4086"/>
                </a:cubicBezTo>
                <a:cubicBezTo>
                  <a:pt x="22332" y="4186"/>
                  <a:pt x="22332" y="4186"/>
                  <a:pt x="22231" y="4186"/>
                </a:cubicBezTo>
                <a:cubicBezTo>
                  <a:pt x="22131" y="3760"/>
                  <a:pt x="21931" y="3459"/>
                  <a:pt x="21705" y="2933"/>
                </a:cubicBezTo>
                <a:cubicBezTo>
                  <a:pt x="21304" y="2833"/>
                  <a:pt x="20778" y="2833"/>
                  <a:pt x="20252" y="2732"/>
                </a:cubicBezTo>
                <a:lnTo>
                  <a:pt x="20252" y="2933"/>
                </a:lnTo>
                <a:cubicBezTo>
                  <a:pt x="20452" y="3033"/>
                  <a:pt x="20778" y="3033"/>
                  <a:pt x="20978" y="3133"/>
                </a:cubicBezTo>
                <a:cubicBezTo>
                  <a:pt x="21304" y="3259"/>
                  <a:pt x="21404" y="3459"/>
                  <a:pt x="21204" y="3885"/>
                </a:cubicBezTo>
                <a:cubicBezTo>
                  <a:pt x="20577" y="3459"/>
                  <a:pt x="19951" y="3033"/>
                  <a:pt x="19324" y="2632"/>
                </a:cubicBezTo>
                <a:cubicBezTo>
                  <a:pt x="19324" y="2507"/>
                  <a:pt x="19324" y="2507"/>
                  <a:pt x="19424" y="2407"/>
                </a:cubicBezTo>
                <a:cubicBezTo>
                  <a:pt x="19625" y="2306"/>
                  <a:pt x="19951" y="2306"/>
                  <a:pt x="20151" y="2306"/>
                </a:cubicBezTo>
                <a:cubicBezTo>
                  <a:pt x="20352" y="2206"/>
                  <a:pt x="20577" y="2106"/>
                  <a:pt x="20878" y="2006"/>
                </a:cubicBezTo>
                <a:cubicBezTo>
                  <a:pt x="20151" y="1780"/>
                  <a:pt x="19725" y="1680"/>
                  <a:pt x="19199" y="1580"/>
                </a:cubicBezTo>
                <a:cubicBezTo>
                  <a:pt x="19102" y="1572"/>
                  <a:pt x="19006" y="1568"/>
                  <a:pt x="18909" y="1568"/>
                </a:cubicBezTo>
                <a:cubicBezTo>
                  <a:pt x="18182" y="1568"/>
                  <a:pt x="17455" y="1762"/>
                  <a:pt x="16728" y="1762"/>
                </a:cubicBezTo>
                <a:cubicBezTo>
                  <a:pt x="16299" y="1762"/>
                  <a:pt x="15869" y="1694"/>
                  <a:pt x="15439" y="1479"/>
                </a:cubicBezTo>
                <a:cubicBezTo>
                  <a:pt x="15765" y="1254"/>
                  <a:pt x="15966" y="1154"/>
                  <a:pt x="16292" y="953"/>
                </a:cubicBezTo>
                <a:cubicBezTo>
                  <a:pt x="15966" y="853"/>
                  <a:pt x="15765" y="853"/>
                  <a:pt x="15439" y="753"/>
                </a:cubicBezTo>
                <a:cubicBezTo>
                  <a:pt x="15565" y="527"/>
                  <a:pt x="15765" y="326"/>
                  <a:pt x="15866" y="1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" name="Google Shape;44;p2"/>
          <p:cNvGrpSpPr/>
          <p:nvPr/>
        </p:nvGrpSpPr>
        <p:grpSpPr>
          <a:xfrm>
            <a:off x="1721900" y="615802"/>
            <a:ext cx="1930707" cy="619900"/>
            <a:chOff x="1721900" y="303502"/>
            <a:chExt cx="1930707" cy="619900"/>
          </a:xfrm>
        </p:grpSpPr>
        <p:sp>
          <p:nvSpPr>
            <p:cNvPr id="45" name="Google Shape;45;p2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7661100" y="3516825"/>
            <a:ext cx="694875" cy="446150"/>
            <a:chOff x="2649900" y="674200"/>
            <a:chExt cx="694875" cy="446150"/>
          </a:xfrm>
        </p:grpSpPr>
        <p:sp>
          <p:nvSpPr>
            <p:cNvPr id="51" name="Google Shape;51;p2"/>
            <p:cNvSpPr/>
            <p:nvPr/>
          </p:nvSpPr>
          <p:spPr>
            <a:xfrm>
              <a:off x="2649900" y="817700"/>
              <a:ext cx="96500" cy="133475"/>
            </a:xfrm>
            <a:custGeom>
              <a:rect b="b" l="l" r="r" t="t"/>
              <a:pathLst>
                <a:path extrusionOk="0" h="5339" w="3860">
                  <a:moveTo>
                    <a:pt x="3233" y="0"/>
                  </a:moveTo>
                  <a:cubicBezTo>
                    <a:pt x="2832" y="827"/>
                    <a:pt x="2406" y="1454"/>
                    <a:pt x="2106" y="2206"/>
                  </a:cubicBezTo>
                  <a:cubicBezTo>
                    <a:pt x="1354" y="1454"/>
                    <a:pt x="1153" y="426"/>
                    <a:pt x="0" y="326"/>
                  </a:cubicBezTo>
                  <a:lnTo>
                    <a:pt x="0" y="326"/>
                  </a:lnTo>
                  <a:cubicBezTo>
                    <a:pt x="326" y="1353"/>
                    <a:pt x="1053" y="2080"/>
                    <a:pt x="1579" y="2832"/>
                  </a:cubicBezTo>
                  <a:cubicBezTo>
                    <a:pt x="1479" y="3659"/>
                    <a:pt x="852" y="4386"/>
                    <a:pt x="1253" y="5338"/>
                  </a:cubicBezTo>
                  <a:cubicBezTo>
                    <a:pt x="1579" y="5213"/>
                    <a:pt x="1679" y="5213"/>
                    <a:pt x="1780" y="5013"/>
                  </a:cubicBezTo>
                  <a:cubicBezTo>
                    <a:pt x="1880" y="4486"/>
                    <a:pt x="2206" y="4186"/>
                    <a:pt x="2607" y="3860"/>
                  </a:cubicBezTo>
                  <a:cubicBezTo>
                    <a:pt x="2897" y="3928"/>
                    <a:pt x="3141" y="4101"/>
                    <a:pt x="3394" y="4101"/>
                  </a:cubicBezTo>
                  <a:cubicBezTo>
                    <a:pt x="3512" y="4101"/>
                    <a:pt x="3632" y="4064"/>
                    <a:pt x="3760" y="3960"/>
                  </a:cubicBezTo>
                  <a:cubicBezTo>
                    <a:pt x="3459" y="3659"/>
                    <a:pt x="3233" y="3333"/>
                    <a:pt x="2933" y="3133"/>
                  </a:cubicBezTo>
                  <a:cubicBezTo>
                    <a:pt x="3233" y="2406"/>
                    <a:pt x="3559" y="1679"/>
                    <a:pt x="3860" y="827"/>
                  </a:cubicBezTo>
                  <a:cubicBezTo>
                    <a:pt x="3659" y="627"/>
                    <a:pt x="3459" y="426"/>
                    <a:pt x="32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796500" y="828350"/>
              <a:ext cx="88375" cy="119700"/>
            </a:xfrm>
            <a:custGeom>
              <a:rect b="b" l="l" r="r" t="t"/>
              <a:pathLst>
                <a:path extrusionOk="0" h="4788" w="3535">
                  <a:moveTo>
                    <a:pt x="2808" y="0"/>
                  </a:moveTo>
                  <a:cubicBezTo>
                    <a:pt x="2382" y="627"/>
                    <a:pt x="2081" y="1153"/>
                    <a:pt x="1655" y="1880"/>
                  </a:cubicBezTo>
                  <a:cubicBezTo>
                    <a:pt x="1254" y="1354"/>
                    <a:pt x="728" y="827"/>
                    <a:pt x="201" y="301"/>
                  </a:cubicBezTo>
                  <a:cubicBezTo>
                    <a:pt x="101" y="401"/>
                    <a:pt x="101" y="526"/>
                    <a:pt x="1" y="627"/>
                  </a:cubicBezTo>
                  <a:cubicBezTo>
                    <a:pt x="201" y="1028"/>
                    <a:pt x="302" y="1454"/>
                    <a:pt x="628" y="1654"/>
                  </a:cubicBezTo>
                  <a:cubicBezTo>
                    <a:pt x="1129" y="2281"/>
                    <a:pt x="1254" y="2807"/>
                    <a:pt x="928" y="3534"/>
                  </a:cubicBezTo>
                  <a:cubicBezTo>
                    <a:pt x="828" y="3960"/>
                    <a:pt x="728" y="4386"/>
                    <a:pt x="1029" y="4787"/>
                  </a:cubicBezTo>
                  <a:cubicBezTo>
                    <a:pt x="1655" y="4486"/>
                    <a:pt x="1755" y="3760"/>
                    <a:pt x="2382" y="3434"/>
                  </a:cubicBezTo>
                  <a:cubicBezTo>
                    <a:pt x="2607" y="3434"/>
                    <a:pt x="2808" y="3434"/>
                    <a:pt x="3134" y="3334"/>
                  </a:cubicBezTo>
                  <a:cubicBezTo>
                    <a:pt x="2908" y="3133"/>
                    <a:pt x="2708" y="3033"/>
                    <a:pt x="2607" y="2907"/>
                  </a:cubicBezTo>
                  <a:cubicBezTo>
                    <a:pt x="2607" y="2707"/>
                    <a:pt x="2708" y="2506"/>
                    <a:pt x="2708" y="2406"/>
                  </a:cubicBezTo>
                  <a:cubicBezTo>
                    <a:pt x="2908" y="2080"/>
                    <a:pt x="3008" y="1780"/>
                    <a:pt x="3234" y="1554"/>
                  </a:cubicBezTo>
                  <a:cubicBezTo>
                    <a:pt x="3535" y="827"/>
                    <a:pt x="3535" y="526"/>
                    <a:pt x="280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953150" y="822700"/>
              <a:ext cx="80850" cy="117825"/>
            </a:xfrm>
            <a:custGeom>
              <a:rect b="b" l="l" r="r" t="t"/>
              <a:pathLst>
                <a:path extrusionOk="0" h="4713" w="3234">
                  <a:moveTo>
                    <a:pt x="2281" y="1"/>
                  </a:moveTo>
                  <a:cubicBezTo>
                    <a:pt x="2081" y="527"/>
                    <a:pt x="1880" y="1153"/>
                    <a:pt x="1655" y="1780"/>
                  </a:cubicBezTo>
                  <a:cubicBezTo>
                    <a:pt x="1354" y="1580"/>
                    <a:pt x="1028" y="1379"/>
                    <a:pt x="828" y="1153"/>
                  </a:cubicBezTo>
                  <a:cubicBezTo>
                    <a:pt x="627" y="953"/>
                    <a:pt x="301" y="853"/>
                    <a:pt x="101" y="627"/>
                  </a:cubicBezTo>
                  <a:lnTo>
                    <a:pt x="1" y="752"/>
                  </a:lnTo>
                  <a:cubicBezTo>
                    <a:pt x="1" y="1580"/>
                    <a:pt x="928" y="1880"/>
                    <a:pt x="1128" y="2632"/>
                  </a:cubicBezTo>
                  <a:cubicBezTo>
                    <a:pt x="727" y="4512"/>
                    <a:pt x="727" y="4512"/>
                    <a:pt x="1028" y="4712"/>
                  </a:cubicBezTo>
                  <a:cubicBezTo>
                    <a:pt x="1454" y="4286"/>
                    <a:pt x="1981" y="3760"/>
                    <a:pt x="2382" y="3359"/>
                  </a:cubicBezTo>
                  <a:lnTo>
                    <a:pt x="3234" y="3359"/>
                  </a:lnTo>
                  <a:cubicBezTo>
                    <a:pt x="3008" y="3133"/>
                    <a:pt x="2908" y="2933"/>
                    <a:pt x="2808" y="2632"/>
                  </a:cubicBezTo>
                  <a:cubicBezTo>
                    <a:pt x="3133" y="1580"/>
                    <a:pt x="3008" y="326"/>
                    <a:pt x="228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106675" y="812675"/>
              <a:ext cx="88975" cy="122825"/>
            </a:xfrm>
            <a:custGeom>
              <a:rect b="b" l="l" r="r" t="t"/>
              <a:pathLst>
                <a:path extrusionOk="0" h="4913" w="3559">
                  <a:moveTo>
                    <a:pt x="3133" y="1"/>
                  </a:moveTo>
                  <a:lnTo>
                    <a:pt x="3133" y="1"/>
                  </a:lnTo>
                  <a:cubicBezTo>
                    <a:pt x="2732" y="627"/>
                    <a:pt x="2306" y="1153"/>
                    <a:pt x="2005" y="1554"/>
                  </a:cubicBezTo>
                  <a:cubicBezTo>
                    <a:pt x="1378" y="1454"/>
                    <a:pt x="752" y="1254"/>
                    <a:pt x="125" y="1028"/>
                  </a:cubicBezTo>
                  <a:lnTo>
                    <a:pt x="125" y="1028"/>
                  </a:lnTo>
                  <a:cubicBezTo>
                    <a:pt x="0" y="2081"/>
                    <a:pt x="952" y="2081"/>
                    <a:pt x="1378" y="2607"/>
                  </a:cubicBezTo>
                  <a:cubicBezTo>
                    <a:pt x="1479" y="3334"/>
                    <a:pt x="852" y="3961"/>
                    <a:pt x="1153" y="4913"/>
                  </a:cubicBezTo>
                  <a:cubicBezTo>
                    <a:pt x="1679" y="4161"/>
                    <a:pt x="2206" y="3534"/>
                    <a:pt x="2632" y="2908"/>
                  </a:cubicBezTo>
                  <a:cubicBezTo>
                    <a:pt x="2832" y="2808"/>
                    <a:pt x="3033" y="2707"/>
                    <a:pt x="3358" y="2607"/>
                  </a:cubicBezTo>
                  <a:cubicBezTo>
                    <a:pt x="3133" y="2407"/>
                    <a:pt x="3033" y="2281"/>
                    <a:pt x="2832" y="2081"/>
                  </a:cubicBezTo>
                  <a:cubicBezTo>
                    <a:pt x="3133" y="1454"/>
                    <a:pt x="3559" y="828"/>
                    <a:pt x="31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754525" y="1003150"/>
              <a:ext cx="73350" cy="117200"/>
            </a:xfrm>
            <a:custGeom>
              <a:rect b="b" l="l" r="r" t="t"/>
              <a:pathLst>
                <a:path extrusionOk="0" h="4688" w="2934">
                  <a:moveTo>
                    <a:pt x="301" y="1"/>
                  </a:moveTo>
                  <a:lnTo>
                    <a:pt x="301" y="1"/>
                  </a:lnTo>
                  <a:cubicBezTo>
                    <a:pt x="1" y="928"/>
                    <a:pt x="627" y="1454"/>
                    <a:pt x="928" y="2081"/>
                  </a:cubicBezTo>
                  <a:cubicBezTo>
                    <a:pt x="728" y="2507"/>
                    <a:pt x="627" y="2933"/>
                    <a:pt x="427" y="3334"/>
                  </a:cubicBezTo>
                  <a:cubicBezTo>
                    <a:pt x="301" y="3860"/>
                    <a:pt x="301" y="4286"/>
                    <a:pt x="728" y="4687"/>
                  </a:cubicBezTo>
                  <a:cubicBezTo>
                    <a:pt x="1154" y="3961"/>
                    <a:pt x="1454" y="3134"/>
                    <a:pt x="2407" y="2933"/>
                  </a:cubicBezTo>
                  <a:cubicBezTo>
                    <a:pt x="2307" y="2707"/>
                    <a:pt x="2307" y="2607"/>
                    <a:pt x="2181" y="2407"/>
                  </a:cubicBezTo>
                  <a:cubicBezTo>
                    <a:pt x="2407" y="2081"/>
                    <a:pt x="2607" y="1680"/>
                    <a:pt x="2933" y="1254"/>
                  </a:cubicBezTo>
                  <a:cubicBezTo>
                    <a:pt x="2808" y="1053"/>
                    <a:pt x="2708" y="727"/>
                    <a:pt x="2607" y="427"/>
                  </a:cubicBezTo>
                  <a:cubicBezTo>
                    <a:pt x="2181" y="828"/>
                    <a:pt x="1880" y="1154"/>
                    <a:pt x="1555" y="1555"/>
                  </a:cubicBezTo>
                  <a:cubicBezTo>
                    <a:pt x="1154" y="1053"/>
                    <a:pt x="728" y="527"/>
                    <a:pt x="30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044000" y="987500"/>
              <a:ext cx="86500" cy="114675"/>
            </a:xfrm>
            <a:custGeom>
              <a:rect b="b" l="l" r="r" t="t"/>
              <a:pathLst>
                <a:path extrusionOk="0" h="4587" w="3460">
                  <a:moveTo>
                    <a:pt x="3033" y="0"/>
                  </a:moveTo>
                  <a:cubicBezTo>
                    <a:pt x="2507" y="627"/>
                    <a:pt x="2106" y="1053"/>
                    <a:pt x="1680" y="1454"/>
                  </a:cubicBezTo>
                  <a:cubicBezTo>
                    <a:pt x="1379" y="1053"/>
                    <a:pt x="1053" y="727"/>
                    <a:pt x="753" y="426"/>
                  </a:cubicBezTo>
                  <a:cubicBezTo>
                    <a:pt x="627" y="426"/>
                    <a:pt x="627" y="526"/>
                    <a:pt x="527" y="526"/>
                  </a:cubicBezTo>
                  <a:cubicBezTo>
                    <a:pt x="527" y="1153"/>
                    <a:pt x="953" y="1554"/>
                    <a:pt x="1053" y="2181"/>
                  </a:cubicBezTo>
                  <a:cubicBezTo>
                    <a:pt x="753" y="2932"/>
                    <a:pt x="126" y="3659"/>
                    <a:pt x="1" y="4587"/>
                  </a:cubicBezTo>
                  <a:cubicBezTo>
                    <a:pt x="627" y="3860"/>
                    <a:pt x="1254" y="3033"/>
                    <a:pt x="2307" y="2707"/>
                  </a:cubicBezTo>
                  <a:cubicBezTo>
                    <a:pt x="2307" y="2607"/>
                    <a:pt x="2206" y="2506"/>
                    <a:pt x="2206" y="2406"/>
                  </a:cubicBezTo>
                  <a:cubicBezTo>
                    <a:pt x="2632" y="1980"/>
                    <a:pt x="3033" y="1554"/>
                    <a:pt x="3459" y="1153"/>
                  </a:cubicBezTo>
                  <a:cubicBezTo>
                    <a:pt x="3359" y="727"/>
                    <a:pt x="3134" y="426"/>
                    <a:pt x="30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895500" y="681725"/>
              <a:ext cx="83375" cy="107175"/>
            </a:xfrm>
            <a:custGeom>
              <a:rect b="b" l="l" r="r" t="t"/>
              <a:pathLst>
                <a:path extrusionOk="0" h="4287" w="3335">
                  <a:moveTo>
                    <a:pt x="302" y="0"/>
                  </a:moveTo>
                  <a:lnTo>
                    <a:pt x="302" y="0"/>
                  </a:lnTo>
                  <a:cubicBezTo>
                    <a:pt x="1" y="1254"/>
                    <a:pt x="728" y="2005"/>
                    <a:pt x="1455" y="2732"/>
                  </a:cubicBezTo>
                  <a:cubicBezTo>
                    <a:pt x="1254" y="3259"/>
                    <a:pt x="1154" y="3760"/>
                    <a:pt x="1053" y="4286"/>
                  </a:cubicBezTo>
                  <a:lnTo>
                    <a:pt x="1254" y="4286"/>
                  </a:lnTo>
                  <a:cubicBezTo>
                    <a:pt x="1455" y="3985"/>
                    <a:pt x="1680" y="3660"/>
                    <a:pt x="1981" y="3259"/>
                  </a:cubicBezTo>
                  <a:cubicBezTo>
                    <a:pt x="2181" y="3259"/>
                    <a:pt x="2507" y="3133"/>
                    <a:pt x="2808" y="3133"/>
                  </a:cubicBezTo>
                  <a:cubicBezTo>
                    <a:pt x="2708" y="2833"/>
                    <a:pt x="2708" y="2632"/>
                    <a:pt x="2607" y="2306"/>
                  </a:cubicBezTo>
                  <a:cubicBezTo>
                    <a:pt x="3033" y="1680"/>
                    <a:pt x="3334" y="1053"/>
                    <a:pt x="2708" y="326"/>
                  </a:cubicBezTo>
                  <a:lnTo>
                    <a:pt x="2708" y="326"/>
                  </a:lnTo>
                  <a:cubicBezTo>
                    <a:pt x="2507" y="752"/>
                    <a:pt x="2307" y="1153"/>
                    <a:pt x="1981" y="1780"/>
                  </a:cubicBezTo>
                  <a:cubicBezTo>
                    <a:pt x="1455" y="1153"/>
                    <a:pt x="928" y="627"/>
                    <a:pt x="30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741375" y="676700"/>
              <a:ext cx="62675" cy="104675"/>
            </a:xfrm>
            <a:custGeom>
              <a:rect b="b" l="l" r="r" t="t"/>
              <a:pathLst>
                <a:path extrusionOk="0" h="4187" w="2507">
                  <a:moveTo>
                    <a:pt x="2206" y="1"/>
                  </a:moveTo>
                  <a:cubicBezTo>
                    <a:pt x="1980" y="527"/>
                    <a:pt x="1680" y="953"/>
                    <a:pt x="1454" y="1354"/>
                  </a:cubicBezTo>
                  <a:cubicBezTo>
                    <a:pt x="1053" y="953"/>
                    <a:pt x="527" y="527"/>
                    <a:pt x="101" y="101"/>
                  </a:cubicBezTo>
                  <a:lnTo>
                    <a:pt x="101" y="101"/>
                  </a:lnTo>
                  <a:cubicBezTo>
                    <a:pt x="0" y="1054"/>
                    <a:pt x="727" y="1580"/>
                    <a:pt x="953" y="2206"/>
                  </a:cubicBezTo>
                  <a:cubicBezTo>
                    <a:pt x="827" y="2933"/>
                    <a:pt x="727" y="3560"/>
                    <a:pt x="627" y="4186"/>
                  </a:cubicBezTo>
                  <a:cubicBezTo>
                    <a:pt x="953" y="3861"/>
                    <a:pt x="1354" y="3560"/>
                    <a:pt x="1780" y="3234"/>
                  </a:cubicBezTo>
                  <a:lnTo>
                    <a:pt x="2206" y="3234"/>
                  </a:lnTo>
                  <a:cubicBezTo>
                    <a:pt x="2206" y="2708"/>
                    <a:pt x="2306" y="2407"/>
                    <a:pt x="2406" y="1981"/>
                  </a:cubicBezTo>
                  <a:cubicBezTo>
                    <a:pt x="2406" y="1580"/>
                    <a:pt x="2507" y="1254"/>
                    <a:pt x="2507" y="953"/>
                  </a:cubicBezTo>
                  <a:cubicBezTo>
                    <a:pt x="2507" y="628"/>
                    <a:pt x="2507" y="327"/>
                    <a:pt x="220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047150" y="674200"/>
              <a:ext cx="90875" cy="109675"/>
            </a:xfrm>
            <a:custGeom>
              <a:rect b="b" l="l" r="r" t="t"/>
              <a:pathLst>
                <a:path extrusionOk="0" h="4387" w="3635">
                  <a:moveTo>
                    <a:pt x="3133" y="1"/>
                  </a:moveTo>
                  <a:cubicBezTo>
                    <a:pt x="2607" y="728"/>
                    <a:pt x="2181" y="1454"/>
                    <a:pt x="1754" y="2081"/>
                  </a:cubicBezTo>
                  <a:cubicBezTo>
                    <a:pt x="1128" y="1780"/>
                    <a:pt x="627" y="1454"/>
                    <a:pt x="0" y="1154"/>
                  </a:cubicBezTo>
                  <a:lnTo>
                    <a:pt x="0" y="1154"/>
                  </a:lnTo>
                  <a:cubicBezTo>
                    <a:pt x="0" y="2081"/>
                    <a:pt x="927" y="2407"/>
                    <a:pt x="1253" y="2933"/>
                  </a:cubicBezTo>
                  <a:cubicBezTo>
                    <a:pt x="1128" y="3434"/>
                    <a:pt x="1028" y="3860"/>
                    <a:pt x="927" y="4387"/>
                  </a:cubicBezTo>
                  <a:cubicBezTo>
                    <a:pt x="1253" y="4061"/>
                    <a:pt x="1554" y="3660"/>
                    <a:pt x="1754" y="3434"/>
                  </a:cubicBezTo>
                  <a:cubicBezTo>
                    <a:pt x="2181" y="3434"/>
                    <a:pt x="2381" y="3434"/>
                    <a:pt x="2707" y="3560"/>
                  </a:cubicBezTo>
                  <a:cubicBezTo>
                    <a:pt x="2506" y="3134"/>
                    <a:pt x="2281" y="2933"/>
                    <a:pt x="2181" y="2707"/>
                  </a:cubicBezTo>
                  <a:cubicBezTo>
                    <a:pt x="2506" y="2306"/>
                    <a:pt x="2907" y="1880"/>
                    <a:pt x="3233" y="1454"/>
                  </a:cubicBezTo>
                  <a:cubicBezTo>
                    <a:pt x="3634" y="928"/>
                    <a:pt x="3634" y="527"/>
                    <a:pt x="31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900525" y="1018825"/>
              <a:ext cx="73325" cy="96500"/>
            </a:xfrm>
            <a:custGeom>
              <a:rect b="b" l="l" r="r" t="t"/>
              <a:pathLst>
                <a:path extrusionOk="0" h="3860" w="2933">
                  <a:moveTo>
                    <a:pt x="2507" y="0"/>
                  </a:moveTo>
                  <a:cubicBezTo>
                    <a:pt x="2106" y="426"/>
                    <a:pt x="1780" y="928"/>
                    <a:pt x="1354" y="1354"/>
                  </a:cubicBezTo>
                  <a:cubicBezTo>
                    <a:pt x="953" y="1053"/>
                    <a:pt x="527" y="627"/>
                    <a:pt x="101" y="201"/>
                  </a:cubicBezTo>
                  <a:lnTo>
                    <a:pt x="101" y="201"/>
                  </a:lnTo>
                  <a:cubicBezTo>
                    <a:pt x="0" y="1053"/>
                    <a:pt x="627" y="1554"/>
                    <a:pt x="1053" y="1980"/>
                  </a:cubicBezTo>
                  <a:cubicBezTo>
                    <a:pt x="1053" y="2607"/>
                    <a:pt x="727" y="3233"/>
                    <a:pt x="1053" y="3860"/>
                  </a:cubicBezTo>
                  <a:cubicBezTo>
                    <a:pt x="1354" y="3334"/>
                    <a:pt x="1680" y="2807"/>
                    <a:pt x="1980" y="2406"/>
                  </a:cubicBezTo>
                  <a:cubicBezTo>
                    <a:pt x="2406" y="2507"/>
                    <a:pt x="2607" y="2507"/>
                    <a:pt x="2933" y="2507"/>
                  </a:cubicBezTo>
                  <a:cubicBezTo>
                    <a:pt x="2832" y="2306"/>
                    <a:pt x="2732" y="2306"/>
                    <a:pt x="2607" y="2181"/>
                  </a:cubicBezTo>
                  <a:lnTo>
                    <a:pt x="2306" y="1880"/>
                  </a:lnTo>
                  <a:cubicBezTo>
                    <a:pt x="2406" y="1679"/>
                    <a:pt x="2507" y="1454"/>
                    <a:pt x="2607" y="1253"/>
                  </a:cubicBezTo>
                  <a:cubicBezTo>
                    <a:pt x="2933" y="727"/>
                    <a:pt x="2933" y="527"/>
                    <a:pt x="250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070325" y="783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66450" y="1018825"/>
              <a:ext cx="43875" cy="42000"/>
            </a:xfrm>
            <a:custGeom>
              <a:rect b="b" l="l" r="r" t="t"/>
              <a:pathLst>
                <a:path extrusionOk="0" h="1680" w="1755">
                  <a:moveTo>
                    <a:pt x="1754" y="0"/>
                  </a:moveTo>
                  <a:cubicBezTo>
                    <a:pt x="1721" y="28"/>
                    <a:pt x="1689" y="57"/>
                    <a:pt x="1657" y="87"/>
                  </a:cubicBezTo>
                  <a:lnTo>
                    <a:pt x="1657" y="87"/>
                  </a:lnTo>
                  <a:cubicBezTo>
                    <a:pt x="1544" y="72"/>
                    <a:pt x="1431" y="65"/>
                    <a:pt x="1322" y="65"/>
                  </a:cubicBezTo>
                  <a:cubicBezTo>
                    <a:pt x="859" y="65"/>
                    <a:pt x="455" y="200"/>
                    <a:pt x="301" y="527"/>
                  </a:cubicBezTo>
                  <a:cubicBezTo>
                    <a:pt x="128" y="980"/>
                    <a:pt x="104" y="1266"/>
                    <a:pt x="37" y="1545"/>
                  </a:cubicBezTo>
                  <a:lnTo>
                    <a:pt x="37" y="1545"/>
                  </a:lnTo>
                  <a:cubicBezTo>
                    <a:pt x="793" y="1341"/>
                    <a:pt x="1103" y="604"/>
                    <a:pt x="1657" y="87"/>
                  </a:cubicBezTo>
                  <a:lnTo>
                    <a:pt x="1657" y="87"/>
                  </a:lnTo>
                  <a:cubicBezTo>
                    <a:pt x="1690" y="91"/>
                    <a:pt x="1722" y="95"/>
                    <a:pt x="1754" y="100"/>
                  </a:cubicBezTo>
                  <a:lnTo>
                    <a:pt x="1754" y="0"/>
                  </a:lnTo>
                  <a:close/>
                  <a:moveTo>
                    <a:pt x="37" y="1545"/>
                  </a:moveTo>
                  <a:lnTo>
                    <a:pt x="37" y="1545"/>
                  </a:lnTo>
                  <a:cubicBezTo>
                    <a:pt x="25" y="1548"/>
                    <a:pt x="12" y="1551"/>
                    <a:pt x="0" y="1554"/>
                  </a:cubicBezTo>
                  <a:lnTo>
                    <a:pt x="0" y="1679"/>
                  </a:lnTo>
                  <a:cubicBezTo>
                    <a:pt x="14" y="1634"/>
                    <a:pt x="26" y="1590"/>
                    <a:pt x="37" y="1545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231975" y="1052650"/>
              <a:ext cx="18825" cy="15700"/>
            </a:xfrm>
            <a:custGeom>
              <a:rect b="b" l="l" r="r" t="t"/>
              <a:pathLst>
                <a:path extrusionOk="0" h="628" w="753">
                  <a:moveTo>
                    <a:pt x="427" y="1"/>
                  </a:moveTo>
                  <a:cubicBezTo>
                    <a:pt x="326" y="201"/>
                    <a:pt x="126" y="427"/>
                    <a:pt x="1" y="627"/>
                  </a:cubicBezTo>
                  <a:cubicBezTo>
                    <a:pt x="226" y="527"/>
                    <a:pt x="427" y="326"/>
                    <a:pt x="752" y="201"/>
                  </a:cubicBezTo>
                  <a:cubicBezTo>
                    <a:pt x="627" y="101"/>
                    <a:pt x="527" y="101"/>
                    <a:pt x="42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260800" y="1057675"/>
              <a:ext cx="5675" cy="8150"/>
            </a:xfrm>
            <a:custGeom>
              <a:rect b="b" l="l" r="r" t="t"/>
              <a:pathLst>
                <a:path extrusionOk="0" h="326" w="227">
                  <a:moveTo>
                    <a:pt x="226" y="0"/>
                  </a:moveTo>
                  <a:cubicBezTo>
                    <a:pt x="101" y="125"/>
                    <a:pt x="101" y="226"/>
                    <a:pt x="0" y="226"/>
                  </a:cubicBezTo>
                  <a:lnTo>
                    <a:pt x="0" y="326"/>
                  </a:lnTo>
                  <a:lnTo>
                    <a:pt x="226" y="125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310300" y="1057675"/>
              <a:ext cx="34475" cy="31350"/>
            </a:xfrm>
            <a:custGeom>
              <a:rect b="b" l="l" r="r" t="t"/>
              <a:pathLst>
                <a:path extrusionOk="0" h="1254" w="1379">
                  <a:moveTo>
                    <a:pt x="1379" y="0"/>
                  </a:moveTo>
                  <a:cubicBezTo>
                    <a:pt x="953" y="326"/>
                    <a:pt x="527" y="627"/>
                    <a:pt x="0" y="953"/>
                  </a:cubicBezTo>
                  <a:cubicBezTo>
                    <a:pt x="226" y="1153"/>
                    <a:pt x="326" y="1153"/>
                    <a:pt x="426" y="1253"/>
                  </a:cubicBezTo>
                  <a:cubicBezTo>
                    <a:pt x="627" y="1053"/>
                    <a:pt x="953" y="852"/>
                    <a:pt x="1254" y="627"/>
                  </a:cubicBezTo>
                  <a:cubicBezTo>
                    <a:pt x="1254" y="627"/>
                    <a:pt x="1379" y="526"/>
                    <a:pt x="1379" y="426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6866808" y="748778"/>
            <a:ext cx="1242127" cy="826706"/>
            <a:chOff x="1015083" y="2196153"/>
            <a:chExt cx="1242127" cy="826706"/>
          </a:xfrm>
        </p:grpSpPr>
        <p:sp>
          <p:nvSpPr>
            <p:cNvPr id="67" name="Google Shape;67;p2"/>
            <p:cNvSpPr/>
            <p:nvPr/>
          </p:nvSpPr>
          <p:spPr>
            <a:xfrm>
              <a:off x="1019186" y="2358573"/>
              <a:ext cx="13416" cy="1756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284455" y="2196153"/>
              <a:ext cx="5210" cy="41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169297" y="2251661"/>
              <a:ext cx="4185" cy="41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289624" y="2196153"/>
              <a:ext cx="41" cy="4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233050" y="2213630"/>
              <a:ext cx="41" cy="4144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135369" y="2265035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121995" y="2265035"/>
              <a:ext cx="17560" cy="12349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121995" y="2273240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015083" y="2376091"/>
              <a:ext cx="4144" cy="4144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120386" y="2315783"/>
              <a:ext cx="102897" cy="10761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58996" y="2376091"/>
              <a:ext cx="90548" cy="120334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738933" y="2370347"/>
              <a:ext cx="94650" cy="104497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764656" y="2749299"/>
              <a:ext cx="94609" cy="97728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966172" y="2692766"/>
              <a:ext cx="89481" cy="102856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039156" y="2502736"/>
              <a:ext cx="81275" cy="96497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610401" y="2788847"/>
              <a:ext cx="81275" cy="91327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687528" y="2576582"/>
              <a:ext cx="77173" cy="95676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081330" y="2852149"/>
              <a:ext cx="94650" cy="79922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171832" y="2637217"/>
              <a:ext cx="85378" cy="94650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871568" y="2200256"/>
              <a:ext cx="73070" cy="94650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859219" y="2535721"/>
              <a:ext cx="81275" cy="8923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940449" y="2354470"/>
              <a:ext cx="89522" cy="94650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901393" y="2915862"/>
              <a:ext cx="86404" cy="77173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653600" y="2258225"/>
              <a:ext cx="77173" cy="70608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035053" y="2200256"/>
              <a:ext cx="72044" cy="8127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760512" y="2952251"/>
              <a:ext cx="68967" cy="70608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" name="Google Shape;93;p2"/>
          <p:cNvSpPr txBox="1"/>
          <p:nvPr>
            <p:ph type="ctrTitle"/>
          </p:nvPr>
        </p:nvSpPr>
        <p:spPr>
          <a:xfrm flipH="1">
            <a:off x="821750" y="2236500"/>
            <a:ext cx="3910200" cy="670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94" name="Google Shape;94;p2"/>
          <p:cNvSpPr txBox="1"/>
          <p:nvPr>
            <p:ph idx="1" type="subTitle"/>
          </p:nvPr>
        </p:nvSpPr>
        <p:spPr>
          <a:xfrm flipH="1" rot="-5400000">
            <a:off x="7085800" y="2413100"/>
            <a:ext cx="319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3">
  <p:cSld name="CUSTOM_11_1_1">
    <p:bg>
      <p:bgPr>
        <a:solidFill>
          <a:srgbClr val="F3F3F3"/>
        </a:solidFill>
      </p:bgPr>
    </p:bg>
    <p:spTree>
      <p:nvGrpSpPr>
        <p:cNvPr id="608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11"/>
          <p:cNvSpPr/>
          <p:nvPr/>
        </p:nvSpPr>
        <p:spPr>
          <a:xfrm rot="5180307">
            <a:off x="7210911" y="116834"/>
            <a:ext cx="2127004" cy="1816752"/>
          </a:xfrm>
          <a:custGeom>
            <a:rect b="b" l="l" r="r" t="t"/>
            <a:pathLst>
              <a:path extrusionOk="0" h="44199" w="51747">
                <a:moveTo>
                  <a:pt x="9277" y="1"/>
                </a:moveTo>
                <a:lnTo>
                  <a:pt x="9277" y="1"/>
                </a:lnTo>
                <a:cubicBezTo>
                  <a:pt x="9277" y="1"/>
                  <a:pt x="12825" y="7653"/>
                  <a:pt x="10516" y="12548"/>
                </a:cubicBezTo>
                <a:cubicBezTo>
                  <a:pt x="8828" y="16032"/>
                  <a:pt x="5985" y="14599"/>
                  <a:pt x="5173" y="19152"/>
                </a:cubicBezTo>
                <a:cubicBezTo>
                  <a:pt x="4587" y="22605"/>
                  <a:pt x="1693" y="22701"/>
                  <a:pt x="1375" y="22701"/>
                </a:cubicBezTo>
                <a:cubicBezTo>
                  <a:pt x="1357" y="22701"/>
                  <a:pt x="1347" y="22700"/>
                  <a:pt x="1347" y="22700"/>
                </a:cubicBezTo>
                <a:lnTo>
                  <a:pt x="0" y="43903"/>
                </a:lnTo>
                <a:cubicBezTo>
                  <a:pt x="0" y="43903"/>
                  <a:pt x="3243" y="44199"/>
                  <a:pt x="6816" y="44199"/>
                </a:cubicBezTo>
                <a:cubicBezTo>
                  <a:pt x="9166" y="44199"/>
                  <a:pt x="11659" y="44071"/>
                  <a:pt x="13466" y="43647"/>
                </a:cubicBezTo>
                <a:cubicBezTo>
                  <a:pt x="22806" y="41232"/>
                  <a:pt x="19515" y="34905"/>
                  <a:pt x="30202" y="32682"/>
                </a:cubicBezTo>
                <a:cubicBezTo>
                  <a:pt x="41872" y="30374"/>
                  <a:pt x="45078" y="25201"/>
                  <a:pt x="45698" y="13894"/>
                </a:cubicBezTo>
                <a:cubicBezTo>
                  <a:pt x="46232" y="2587"/>
                  <a:pt x="51747" y="2587"/>
                  <a:pt x="51747" y="2587"/>
                </a:cubicBezTo>
                <a:lnTo>
                  <a:pt x="9277" y="1"/>
                </a:ln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0" name="Google Shape;610;p11"/>
          <p:cNvSpPr/>
          <p:nvPr/>
        </p:nvSpPr>
        <p:spPr>
          <a:xfrm rot="5180307">
            <a:off x="7147827" y="83014"/>
            <a:ext cx="2251795" cy="1907386"/>
          </a:xfrm>
          <a:custGeom>
            <a:rect b="b" l="l" r="r" t="t"/>
            <a:pathLst>
              <a:path extrusionOk="0" h="46404" w="54783">
                <a:moveTo>
                  <a:pt x="10688" y="449"/>
                </a:moveTo>
                <a:lnTo>
                  <a:pt x="11842" y="535"/>
                </a:lnTo>
                <a:lnTo>
                  <a:pt x="10773" y="535"/>
                </a:lnTo>
                <a:lnTo>
                  <a:pt x="10153" y="449"/>
                </a:lnTo>
                <a:close/>
                <a:moveTo>
                  <a:pt x="11842" y="535"/>
                </a:moveTo>
                <a:lnTo>
                  <a:pt x="12686" y="620"/>
                </a:lnTo>
                <a:lnTo>
                  <a:pt x="12686" y="620"/>
                </a:lnTo>
                <a:cubicBezTo>
                  <a:pt x="12398" y="599"/>
                  <a:pt x="12109" y="577"/>
                  <a:pt x="11842" y="535"/>
                </a:cubicBezTo>
                <a:close/>
                <a:moveTo>
                  <a:pt x="12291" y="2223"/>
                </a:moveTo>
                <a:lnTo>
                  <a:pt x="13188" y="2309"/>
                </a:lnTo>
                <a:lnTo>
                  <a:pt x="13188" y="2309"/>
                </a:lnTo>
                <a:lnTo>
                  <a:pt x="12569" y="2223"/>
                </a:lnTo>
                <a:close/>
                <a:moveTo>
                  <a:pt x="11720" y="2154"/>
                </a:moveTo>
                <a:cubicBezTo>
                  <a:pt x="11761" y="2261"/>
                  <a:pt x="11801" y="2369"/>
                  <a:pt x="11842" y="2501"/>
                </a:cubicBezTo>
                <a:lnTo>
                  <a:pt x="11883" y="2664"/>
                </a:lnTo>
                <a:lnTo>
                  <a:pt x="11883" y="2664"/>
                </a:lnTo>
                <a:cubicBezTo>
                  <a:pt x="11808" y="2434"/>
                  <a:pt x="11764" y="2288"/>
                  <a:pt x="11720" y="2154"/>
                </a:cubicBezTo>
                <a:close/>
                <a:moveTo>
                  <a:pt x="9626" y="465"/>
                </a:moveTo>
                <a:lnTo>
                  <a:pt x="9626" y="465"/>
                </a:lnTo>
                <a:cubicBezTo>
                  <a:pt x="9987" y="1251"/>
                  <a:pt x="10327" y="2057"/>
                  <a:pt x="10688" y="2843"/>
                </a:cubicBezTo>
                <a:lnTo>
                  <a:pt x="10688" y="3035"/>
                </a:lnTo>
                <a:lnTo>
                  <a:pt x="10602" y="2843"/>
                </a:lnTo>
                <a:cubicBezTo>
                  <a:pt x="10326" y="2057"/>
                  <a:pt x="9987" y="1251"/>
                  <a:pt x="9626" y="465"/>
                </a:cubicBezTo>
                <a:close/>
                <a:moveTo>
                  <a:pt x="12291" y="2501"/>
                </a:moveTo>
                <a:lnTo>
                  <a:pt x="12376" y="2758"/>
                </a:lnTo>
                <a:lnTo>
                  <a:pt x="12462" y="3121"/>
                </a:lnTo>
                <a:lnTo>
                  <a:pt x="12376" y="2672"/>
                </a:lnTo>
                <a:lnTo>
                  <a:pt x="12291" y="2501"/>
                </a:lnTo>
                <a:close/>
                <a:moveTo>
                  <a:pt x="10688" y="3035"/>
                </a:moveTo>
                <a:lnTo>
                  <a:pt x="10688" y="3035"/>
                </a:lnTo>
                <a:cubicBezTo>
                  <a:pt x="10742" y="3090"/>
                  <a:pt x="10762" y="3144"/>
                  <a:pt x="10769" y="3198"/>
                </a:cubicBezTo>
                <a:lnTo>
                  <a:pt x="10769" y="3198"/>
                </a:lnTo>
                <a:lnTo>
                  <a:pt x="10688" y="3035"/>
                </a:lnTo>
                <a:close/>
                <a:moveTo>
                  <a:pt x="12462" y="3121"/>
                </a:moveTo>
                <a:cubicBezTo>
                  <a:pt x="12569" y="3463"/>
                  <a:pt x="12654" y="3741"/>
                  <a:pt x="12740" y="3997"/>
                </a:cubicBezTo>
                <a:cubicBezTo>
                  <a:pt x="12654" y="3655"/>
                  <a:pt x="12569" y="3377"/>
                  <a:pt x="12462" y="3121"/>
                </a:cubicBezTo>
                <a:close/>
                <a:moveTo>
                  <a:pt x="10799" y="3340"/>
                </a:moveTo>
                <a:lnTo>
                  <a:pt x="10966" y="3655"/>
                </a:lnTo>
                <a:cubicBezTo>
                  <a:pt x="11051" y="3912"/>
                  <a:pt x="11051" y="4190"/>
                  <a:pt x="11137" y="4446"/>
                </a:cubicBezTo>
                <a:cubicBezTo>
                  <a:pt x="11051" y="4190"/>
                  <a:pt x="10966" y="3912"/>
                  <a:pt x="10859" y="3655"/>
                </a:cubicBezTo>
                <a:lnTo>
                  <a:pt x="10799" y="3340"/>
                </a:lnTo>
                <a:close/>
                <a:moveTo>
                  <a:pt x="11137" y="4446"/>
                </a:moveTo>
                <a:cubicBezTo>
                  <a:pt x="11401" y="5225"/>
                  <a:pt x="11564" y="6005"/>
                  <a:pt x="11699" y="6784"/>
                </a:cubicBezTo>
                <a:lnTo>
                  <a:pt x="11699" y="6784"/>
                </a:lnTo>
                <a:cubicBezTo>
                  <a:pt x="11536" y="5980"/>
                  <a:pt x="11330" y="5189"/>
                  <a:pt x="11137" y="4446"/>
                </a:cubicBezTo>
                <a:close/>
                <a:moveTo>
                  <a:pt x="12740" y="3997"/>
                </a:moveTo>
                <a:cubicBezTo>
                  <a:pt x="13103" y="5173"/>
                  <a:pt x="13274" y="6327"/>
                  <a:pt x="13445" y="7481"/>
                </a:cubicBezTo>
                <a:cubicBezTo>
                  <a:pt x="13553" y="8132"/>
                  <a:pt x="13601" y="8809"/>
                  <a:pt x="13602" y="9487"/>
                </a:cubicBezTo>
                <a:lnTo>
                  <a:pt x="13602" y="9487"/>
                </a:lnTo>
                <a:cubicBezTo>
                  <a:pt x="13604" y="8769"/>
                  <a:pt x="13557" y="8068"/>
                  <a:pt x="13445" y="7396"/>
                </a:cubicBezTo>
                <a:cubicBezTo>
                  <a:pt x="13274" y="6242"/>
                  <a:pt x="13103" y="5066"/>
                  <a:pt x="12740" y="3997"/>
                </a:cubicBezTo>
                <a:close/>
                <a:moveTo>
                  <a:pt x="13602" y="9487"/>
                </a:moveTo>
                <a:cubicBezTo>
                  <a:pt x="13601" y="10001"/>
                  <a:pt x="13575" y="10524"/>
                  <a:pt x="13530" y="11051"/>
                </a:cubicBezTo>
                <a:cubicBezTo>
                  <a:pt x="13577" y="10537"/>
                  <a:pt x="13603" y="10012"/>
                  <a:pt x="13602" y="9487"/>
                </a:cubicBezTo>
                <a:close/>
                <a:moveTo>
                  <a:pt x="13530" y="11051"/>
                </a:moveTo>
                <a:cubicBezTo>
                  <a:pt x="13445" y="11307"/>
                  <a:pt x="13445" y="11671"/>
                  <a:pt x="13359" y="11927"/>
                </a:cubicBezTo>
                <a:lnTo>
                  <a:pt x="13311" y="12183"/>
                </a:lnTo>
                <a:lnTo>
                  <a:pt x="13359" y="12012"/>
                </a:lnTo>
                <a:cubicBezTo>
                  <a:pt x="13445" y="11671"/>
                  <a:pt x="13445" y="11393"/>
                  <a:pt x="13530" y="11051"/>
                </a:cubicBezTo>
                <a:close/>
                <a:moveTo>
                  <a:pt x="13311" y="12183"/>
                </a:moveTo>
                <a:lnTo>
                  <a:pt x="13103" y="12910"/>
                </a:lnTo>
                <a:cubicBezTo>
                  <a:pt x="12941" y="13433"/>
                  <a:pt x="12733" y="13895"/>
                  <a:pt x="12505" y="14399"/>
                </a:cubicBezTo>
                <a:lnTo>
                  <a:pt x="12505" y="14399"/>
                </a:lnTo>
                <a:cubicBezTo>
                  <a:pt x="12801" y="13913"/>
                  <a:pt x="13020" y="13369"/>
                  <a:pt x="13188" y="12825"/>
                </a:cubicBezTo>
                <a:lnTo>
                  <a:pt x="13311" y="12183"/>
                </a:lnTo>
                <a:close/>
                <a:moveTo>
                  <a:pt x="12505" y="14399"/>
                </a:moveTo>
                <a:lnTo>
                  <a:pt x="12505" y="14399"/>
                </a:lnTo>
                <a:cubicBezTo>
                  <a:pt x="12464" y="14467"/>
                  <a:pt x="12421" y="14533"/>
                  <a:pt x="12376" y="14599"/>
                </a:cubicBezTo>
                <a:cubicBezTo>
                  <a:pt x="12307" y="14743"/>
                  <a:pt x="12224" y="14893"/>
                  <a:pt x="12129" y="15045"/>
                </a:cubicBezTo>
                <a:lnTo>
                  <a:pt x="12129" y="15045"/>
                </a:lnTo>
                <a:cubicBezTo>
                  <a:pt x="12216" y="14925"/>
                  <a:pt x="12299" y="14805"/>
                  <a:pt x="12376" y="14684"/>
                </a:cubicBezTo>
                <a:cubicBezTo>
                  <a:pt x="12420" y="14587"/>
                  <a:pt x="12463" y="14492"/>
                  <a:pt x="12505" y="14399"/>
                </a:cubicBezTo>
                <a:close/>
                <a:moveTo>
                  <a:pt x="12129" y="15045"/>
                </a:moveTo>
                <a:lnTo>
                  <a:pt x="12129" y="15045"/>
                </a:lnTo>
                <a:cubicBezTo>
                  <a:pt x="11827" y="15455"/>
                  <a:pt x="11465" y="15854"/>
                  <a:pt x="11051" y="16202"/>
                </a:cubicBezTo>
                <a:cubicBezTo>
                  <a:pt x="10951" y="16301"/>
                  <a:pt x="10844" y="16392"/>
                  <a:pt x="10731" y="16477"/>
                </a:cubicBezTo>
                <a:lnTo>
                  <a:pt x="10731" y="16477"/>
                </a:lnTo>
                <a:cubicBezTo>
                  <a:pt x="10865" y="16386"/>
                  <a:pt x="11001" y="16294"/>
                  <a:pt x="11137" y="16202"/>
                </a:cubicBezTo>
                <a:cubicBezTo>
                  <a:pt x="11527" y="15874"/>
                  <a:pt x="11871" y="15455"/>
                  <a:pt x="12129" y="15045"/>
                </a:cubicBezTo>
                <a:close/>
                <a:moveTo>
                  <a:pt x="10731" y="16477"/>
                </a:moveTo>
                <a:lnTo>
                  <a:pt x="10731" y="16477"/>
                </a:lnTo>
                <a:cubicBezTo>
                  <a:pt x="10600" y="16565"/>
                  <a:pt x="10469" y="16652"/>
                  <a:pt x="10342" y="16736"/>
                </a:cubicBezTo>
                <a:lnTo>
                  <a:pt x="10342" y="16736"/>
                </a:lnTo>
                <a:cubicBezTo>
                  <a:pt x="10474" y="16656"/>
                  <a:pt x="10605" y="16571"/>
                  <a:pt x="10731" y="16477"/>
                </a:cubicBezTo>
                <a:close/>
                <a:moveTo>
                  <a:pt x="11853" y="7717"/>
                </a:moveTo>
                <a:cubicBezTo>
                  <a:pt x="12034" y="8767"/>
                  <a:pt x="12030" y="9895"/>
                  <a:pt x="11842" y="10858"/>
                </a:cubicBezTo>
                <a:cubicBezTo>
                  <a:pt x="11842" y="11136"/>
                  <a:pt x="11842" y="11393"/>
                  <a:pt x="11756" y="11671"/>
                </a:cubicBezTo>
                <a:lnTo>
                  <a:pt x="11585" y="12461"/>
                </a:lnTo>
                <a:lnTo>
                  <a:pt x="11308" y="13188"/>
                </a:lnTo>
                <a:lnTo>
                  <a:pt x="11222" y="13359"/>
                </a:lnTo>
                <a:lnTo>
                  <a:pt x="11137" y="13530"/>
                </a:lnTo>
                <a:lnTo>
                  <a:pt x="10966" y="13808"/>
                </a:lnTo>
                <a:cubicBezTo>
                  <a:pt x="10688" y="14257"/>
                  <a:pt x="10324" y="14599"/>
                  <a:pt x="9982" y="14962"/>
                </a:cubicBezTo>
                <a:cubicBezTo>
                  <a:pt x="9619" y="15219"/>
                  <a:pt x="9170" y="15496"/>
                  <a:pt x="8636" y="15860"/>
                </a:cubicBezTo>
                <a:cubicBezTo>
                  <a:pt x="8187" y="16116"/>
                  <a:pt x="7653" y="16480"/>
                  <a:pt x="7225" y="16929"/>
                </a:cubicBezTo>
                <a:cubicBezTo>
                  <a:pt x="6851" y="17285"/>
                  <a:pt x="6537" y="17789"/>
                  <a:pt x="6294" y="18256"/>
                </a:cubicBezTo>
                <a:lnTo>
                  <a:pt x="6294" y="18256"/>
                </a:lnTo>
                <a:cubicBezTo>
                  <a:pt x="6481" y="17708"/>
                  <a:pt x="6825" y="17229"/>
                  <a:pt x="7311" y="16822"/>
                </a:cubicBezTo>
                <a:cubicBezTo>
                  <a:pt x="7759" y="16394"/>
                  <a:pt x="8294" y="16031"/>
                  <a:pt x="8721" y="15753"/>
                </a:cubicBezTo>
                <a:cubicBezTo>
                  <a:pt x="9704" y="15219"/>
                  <a:pt x="10431" y="14599"/>
                  <a:pt x="10966" y="13722"/>
                </a:cubicBezTo>
                <a:cubicBezTo>
                  <a:pt x="11500" y="12825"/>
                  <a:pt x="11756" y="11842"/>
                  <a:pt x="11842" y="10773"/>
                </a:cubicBezTo>
                <a:cubicBezTo>
                  <a:pt x="11923" y="9836"/>
                  <a:pt x="11927" y="8743"/>
                  <a:pt x="11853" y="7717"/>
                </a:cubicBezTo>
                <a:close/>
                <a:moveTo>
                  <a:pt x="10342" y="16736"/>
                </a:moveTo>
                <a:cubicBezTo>
                  <a:pt x="10058" y="16907"/>
                  <a:pt x="9772" y="17049"/>
                  <a:pt x="9533" y="17185"/>
                </a:cubicBezTo>
                <a:cubicBezTo>
                  <a:pt x="9085" y="17548"/>
                  <a:pt x="8721" y="17719"/>
                  <a:pt x="8379" y="18083"/>
                </a:cubicBezTo>
                <a:cubicBezTo>
                  <a:pt x="8101" y="18339"/>
                  <a:pt x="7930" y="18703"/>
                  <a:pt x="7759" y="19151"/>
                </a:cubicBezTo>
                <a:cubicBezTo>
                  <a:pt x="7930" y="18703"/>
                  <a:pt x="8187" y="18339"/>
                  <a:pt x="8465" y="18083"/>
                </a:cubicBezTo>
                <a:cubicBezTo>
                  <a:pt x="8721" y="17719"/>
                  <a:pt x="9170" y="17548"/>
                  <a:pt x="9619" y="17185"/>
                </a:cubicBezTo>
                <a:cubicBezTo>
                  <a:pt x="9842" y="17057"/>
                  <a:pt x="10087" y="16903"/>
                  <a:pt x="10342" y="16736"/>
                </a:cubicBezTo>
                <a:close/>
                <a:moveTo>
                  <a:pt x="6100" y="18680"/>
                </a:moveTo>
                <a:cubicBezTo>
                  <a:pt x="6019" y="18916"/>
                  <a:pt x="5949" y="19198"/>
                  <a:pt x="5878" y="19408"/>
                </a:cubicBezTo>
                <a:lnTo>
                  <a:pt x="5707" y="20220"/>
                </a:lnTo>
                <a:lnTo>
                  <a:pt x="5878" y="19322"/>
                </a:lnTo>
                <a:cubicBezTo>
                  <a:pt x="5939" y="19139"/>
                  <a:pt x="6000" y="18902"/>
                  <a:pt x="6100" y="18680"/>
                </a:cubicBezTo>
                <a:close/>
                <a:moveTo>
                  <a:pt x="5707" y="20220"/>
                </a:moveTo>
                <a:cubicBezTo>
                  <a:pt x="5622" y="20754"/>
                  <a:pt x="5430" y="21203"/>
                  <a:pt x="5173" y="21545"/>
                </a:cubicBezTo>
                <a:cubicBezTo>
                  <a:pt x="5430" y="21096"/>
                  <a:pt x="5622" y="20669"/>
                  <a:pt x="5707" y="20220"/>
                </a:cubicBezTo>
                <a:close/>
                <a:moveTo>
                  <a:pt x="11963" y="2911"/>
                </a:moveTo>
                <a:lnTo>
                  <a:pt x="12120" y="3206"/>
                </a:lnTo>
                <a:cubicBezTo>
                  <a:pt x="12205" y="3463"/>
                  <a:pt x="12291" y="3741"/>
                  <a:pt x="12376" y="4104"/>
                </a:cubicBezTo>
                <a:cubicBezTo>
                  <a:pt x="12654" y="5173"/>
                  <a:pt x="12911" y="6327"/>
                  <a:pt x="13103" y="7396"/>
                </a:cubicBezTo>
                <a:cubicBezTo>
                  <a:pt x="13274" y="8550"/>
                  <a:pt x="13274" y="9790"/>
                  <a:pt x="13188" y="10944"/>
                </a:cubicBezTo>
                <a:cubicBezTo>
                  <a:pt x="13103" y="12119"/>
                  <a:pt x="12654" y="13359"/>
                  <a:pt x="12120" y="14428"/>
                </a:cubicBezTo>
                <a:cubicBezTo>
                  <a:pt x="11756" y="14962"/>
                  <a:pt x="11393" y="15411"/>
                  <a:pt x="10859" y="15860"/>
                </a:cubicBezTo>
                <a:cubicBezTo>
                  <a:pt x="10431" y="16287"/>
                  <a:pt x="9897" y="16565"/>
                  <a:pt x="9448" y="16822"/>
                </a:cubicBezTo>
                <a:cubicBezTo>
                  <a:pt x="8914" y="17185"/>
                  <a:pt x="8550" y="17463"/>
                  <a:pt x="8187" y="17719"/>
                </a:cubicBezTo>
                <a:cubicBezTo>
                  <a:pt x="7845" y="18083"/>
                  <a:pt x="7567" y="18532"/>
                  <a:pt x="7396" y="18959"/>
                </a:cubicBezTo>
                <a:cubicBezTo>
                  <a:pt x="7311" y="19151"/>
                  <a:pt x="7225" y="19408"/>
                  <a:pt x="7225" y="19686"/>
                </a:cubicBezTo>
                <a:lnTo>
                  <a:pt x="7033" y="20477"/>
                </a:lnTo>
                <a:cubicBezTo>
                  <a:pt x="6865" y="21001"/>
                  <a:pt x="6697" y="21608"/>
                  <a:pt x="6348" y="22135"/>
                </a:cubicBezTo>
                <a:lnTo>
                  <a:pt x="6348" y="22135"/>
                </a:lnTo>
                <a:cubicBezTo>
                  <a:pt x="6482" y="21910"/>
                  <a:pt x="6594" y="21685"/>
                  <a:pt x="6691" y="21460"/>
                </a:cubicBezTo>
                <a:lnTo>
                  <a:pt x="6776" y="21011"/>
                </a:lnTo>
                <a:lnTo>
                  <a:pt x="6862" y="20669"/>
                </a:lnTo>
                <a:lnTo>
                  <a:pt x="7033" y="20028"/>
                </a:lnTo>
                <a:cubicBezTo>
                  <a:pt x="7225" y="19151"/>
                  <a:pt x="7482" y="18425"/>
                  <a:pt x="8016" y="17805"/>
                </a:cubicBezTo>
                <a:cubicBezTo>
                  <a:pt x="8550" y="17271"/>
                  <a:pt x="9362" y="16929"/>
                  <a:pt x="10153" y="16287"/>
                </a:cubicBezTo>
                <a:cubicBezTo>
                  <a:pt x="10966" y="15860"/>
                  <a:pt x="11671" y="15048"/>
                  <a:pt x="12120" y="14150"/>
                </a:cubicBezTo>
                <a:cubicBezTo>
                  <a:pt x="12205" y="14064"/>
                  <a:pt x="12291" y="13979"/>
                  <a:pt x="12291" y="13808"/>
                </a:cubicBezTo>
                <a:lnTo>
                  <a:pt x="12462" y="13530"/>
                </a:lnTo>
                <a:lnTo>
                  <a:pt x="12740" y="12825"/>
                </a:lnTo>
                <a:lnTo>
                  <a:pt x="12911" y="12119"/>
                </a:lnTo>
                <a:lnTo>
                  <a:pt x="12996" y="11756"/>
                </a:lnTo>
                <a:lnTo>
                  <a:pt x="12996" y="11393"/>
                </a:lnTo>
                <a:cubicBezTo>
                  <a:pt x="13274" y="9533"/>
                  <a:pt x="13188" y="7738"/>
                  <a:pt x="12825" y="6049"/>
                </a:cubicBezTo>
                <a:cubicBezTo>
                  <a:pt x="12654" y="5066"/>
                  <a:pt x="12376" y="4275"/>
                  <a:pt x="12120" y="3377"/>
                </a:cubicBezTo>
                <a:cubicBezTo>
                  <a:pt x="12058" y="3196"/>
                  <a:pt x="12007" y="3042"/>
                  <a:pt x="11963" y="2911"/>
                </a:cubicBezTo>
                <a:close/>
                <a:moveTo>
                  <a:pt x="7759" y="19151"/>
                </a:moveTo>
                <a:cubicBezTo>
                  <a:pt x="7653" y="19322"/>
                  <a:pt x="7567" y="19600"/>
                  <a:pt x="7482" y="19771"/>
                </a:cubicBezTo>
                <a:lnTo>
                  <a:pt x="7311" y="20562"/>
                </a:lnTo>
                <a:cubicBezTo>
                  <a:pt x="7225" y="21203"/>
                  <a:pt x="7033" y="21823"/>
                  <a:pt x="6691" y="22443"/>
                </a:cubicBezTo>
                <a:cubicBezTo>
                  <a:pt x="7033" y="21823"/>
                  <a:pt x="7311" y="21203"/>
                  <a:pt x="7396" y="20477"/>
                </a:cubicBezTo>
                <a:lnTo>
                  <a:pt x="7567" y="19771"/>
                </a:lnTo>
                <a:cubicBezTo>
                  <a:pt x="7653" y="19600"/>
                  <a:pt x="7759" y="19322"/>
                  <a:pt x="7759" y="19151"/>
                </a:cubicBezTo>
                <a:close/>
                <a:moveTo>
                  <a:pt x="6322" y="22178"/>
                </a:moveTo>
                <a:lnTo>
                  <a:pt x="6322" y="22178"/>
                </a:lnTo>
                <a:cubicBezTo>
                  <a:pt x="6063" y="22768"/>
                  <a:pt x="5676" y="23177"/>
                  <a:pt x="5110" y="23522"/>
                </a:cubicBezTo>
                <a:lnTo>
                  <a:pt x="5110" y="23522"/>
                </a:lnTo>
                <a:cubicBezTo>
                  <a:pt x="5417" y="23303"/>
                  <a:pt x="5696" y="23049"/>
                  <a:pt x="5878" y="22806"/>
                </a:cubicBezTo>
                <a:cubicBezTo>
                  <a:pt x="6048" y="22597"/>
                  <a:pt x="6194" y="22387"/>
                  <a:pt x="6322" y="22178"/>
                </a:cubicBezTo>
                <a:close/>
                <a:moveTo>
                  <a:pt x="6691" y="22443"/>
                </a:moveTo>
                <a:cubicBezTo>
                  <a:pt x="6327" y="22977"/>
                  <a:pt x="5793" y="23512"/>
                  <a:pt x="5259" y="23961"/>
                </a:cubicBezTo>
                <a:cubicBezTo>
                  <a:pt x="5878" y="23597"/>
                  <a:pt x="6327" y="23063"/>
                  <a:pt x="6691" y="22443"/>
                </a:cubicBezTo>
                <a:close/>
                <a:moveTo>
                  <a:pt x="4720" y="23770"/>
                </a:moveTo>
                <a:lnTo>
                  <a:pt x="4720" y="23770"/>
                </a:lnTo>
                <a:cubicBezTo>
                  <a:pt x="4565" y="23870"/>
                  <a:pt x="4408" y="23962"/>
                  <a:pt x="4256" y="24022"/>
                </a:cubicBezTo>
                <a:lnTo>
                  <a:pt x="4256" y="24022"/>
                </a:lnTo>
                <a:cubicBezTo>
                  <a:pt x="4402" y="23939"/>
                  <a:pt x="4538" y="23841"/>
                  <a:pt x="4720" y="23770"/>
                </a:cubicBezTo>
                <a:close/>
                <a:moveTo>
                  <a:pt x="4009" y="24132"/>
                </a:moveTo>
                <a:cubicBezTo>
                  <a:pt x="3898" y="24181"/>
                  <a:pt x="3797" y="24217"/>
                  <a:pt x="3741" y="24217"/>
                </a:cubicBezTo>
                <a:lnTo>
                  <a:pt x="3570" y="24303"/>
                </a:lnTo>
                <a:lnTo>
                  <a:pt x="3121" y="24303"/>
                </a:lnTo>
                <a:cubicBezTo>
                  <a:pt x="3207" y="24303"/>
                  <a:pt x="3292" y="24303"/>
                  <a:pt x="3378" y="24217"/>
                </a:cubicBezTo>
                <a:lnTo>
                  <a:pt x="3656" y="24217"/>
                </a:lnTo>
                <a:cubicBezTo>
                  <a:pt x="3740" y="24217"/>
                  <a:pt x="3824" y="24134"/>
                  <a:pt x="4009" y="24132"/>
                </a:cubicBezTo>
                <a:close/>
                <a:moveTo>
                  <a:pt x="5259" y="23961"/>
                </a:moveTo>
                <a:lnTo>
                  <a:pt x="5259" y="23961"/>
                </a:lnTo>
                <a:cubicBezTo>
                  <a:pt x="4895" y="24132"/>
                  <a:pt x="4639" y="24303"/>
                  <a:pt x="4275" y="24409"/>
                </a:cubicBezTo>
                <a:cubicBezTo>
                  <a:pt x="4190" y="24495"/>
                  <a:pt x="4019" y="24495"/>
                  <a:pt x="3827" y="24580"/>
                </a:cubicBezTo>
                <a:lnTo>
                  <a:pt x="3656" y="24666"/>
                </a:lnTo>
                <a:lnTo>
                  <a:pt x="3827" y="24666"/>
                </a:lnTo>
                <a:cubicBezTo>
                  <a:pt x="4019" y="24580"/>
                  <a:pt x="4190" y="24495"/>
                  <a:pt x="4361" y="24495"/>
                </a:cubicBezTo>
                <a:cubicBezTo>
                  <a:pt x="4639" y="24303"/>
                  <a:pt x="4981" y="24132"/>
                  <a:pt x="5259" y="23961"/>
                </a:cubicBezTo>
                <a:close/>
                <a:moveTo>
                  <a:pt x="1775" y="23961"/>
                </a:moveTo>
                <a:cubicBezTo>
                  <a:pt x="1775" y="24217"/>
                  <a:pt x="1775" y="24580"/>
                  <a:pt x="1689" y="24837"/>
                </a:cubicBezTo>
                <a:lnTo>
                  <a:pt x="1775" y="23961"/>
                </a:lnTo>
                <a:close/>
                <a:moveTo>
                  <a:pt x="3485" y="24666"/>
                </a:moveTo>
                <a:lnTo>
                  <a:pt x="3485" y="24751"/>
                </a:lnTo>
                <a:cubicBezTo>
                  <a:pt x="3207" y="29924"/>
                  <a:pt x="2843" y="35096"/>
                  <a:pt x="2501" y="40248"/>
                </a:cubicBezTo>
                <a:cubicBezTo>
                  <a:pt x="2416" y="41509"/>
                  <a:pt x="2309" y="42748"/>
                  <a:pt x="2309" y="43903"/>
                </a:cubicBezTo>
                <a:lnTo>
                  <a:pt x="2416" y="43368"/>
                </a:lnTo>
                <a:lnTo>
                  <a:pt x="2501" y="41316"/>
                </a:lnTo>
                <a:cubicBezTo>
                  <a:pt x="2843" y="35802"/>
                  <a:pt x="3207" y="30287"/>
                  <a:pt x="3570" y="24751"/>
                </a:cubicBezTo>
                <a:lnTo>
                  <a:pt x="3570" y="24666"/>
                </a:lnTo>
                <a:close/>
                <a:moveTo>
                  <a:pt x="8999" y="0"/>
                </a:moveTo>
                <a:cubicBezTo>
                  <a:pt x="9448" y="983"/>
                  <a:pt x="9897" y="1967"/>
                  <a:pt x="10239" y="2929"/>
                </a:cubicBezTo>
                <a:lnTo>
                  <a:pt x="10431" y="3377"/>
                </a:lnTo>
                <a:lnTo>
                  <a:pt x="10517" y="3741"/>
                </a:lnTo>
                <a:cubicBezTo>
                  <a:pt x="10602" y="3997"/>
                  <a:pt x="10688" y="4275"/>
                  <a:pt x="10773" y="4532"/>
                </a:cubicBezTo>
                <a:cubicBezTo>
                  <a:pt x="11051" y="5515"/>
                  <a:pt x="11308" y="6583"/>
                  <a:pt x="11393" y="7652"/>
                </a:cubicBezTo>
                <a:cubicBezTo>
                  <a:pt x="11585" y="8721"/>
                  <a:pt x="11585" y="9790"/>
                  <a:pt x="11500" y="10773"/>
                </a:cubicBezTo>
                <a:cubicBezTo>
                  <a:pt x="11500" y="11051"/>
                  <a:pt x="11393" y="11307"/>
                  <a:pt x="11393" y="11478"/>
                </a:cubicBezTo>
                <a:lnTo>
                  <a:pt x="11222" y="12290"/>
                </a:lnTo>
                <a:cubicBezTo>
                  <a:pt x="11051" y="12739"/>
                  <a:pt x="10859" y="13188"/>
                  <a:pt x="10602" y="13530"/>
                </a:cubicBezTo>
                <a:cubicBezTo>
                  <a:pt x="10153" y="14428"/>
                  <a:pt x="9533" y="14877"/>
                  <a:pt x="8550" y="15496"/>
                </a:cubicBezTo>
                <a:cubicBezTo>
                  <a:pt x="8016" y="15753"/>
                  <a:pt x="7482" y="16116"/>
                  <a:pt x="6947" y="16651"/>
                </a:cubicBezTo>
                <a:cubicBezTo>
                  <a:pt x="6498" y="17100"/>
                  <a:pt x="6156" y="17719"/>
                  <a:pt x="5878" y="18339"/>
                </a:cubicBezTo>
                <a:cubicBezTo>
                  <a:pt x="5707" y="18617"/>
                  <a:pt x="5622" y="18959"/>
                  <a:pt x="5515" y="19237"/>
                </a:cubicBezTo>
                <a:lnTo>
                  <a:pt x="5344" y="20135"/>
                </a:lnTo>
                <a:cubicBezTo>
                  <a:pt x="5259" y="20562"/>
                  <a:pt x="5088" y="21011"/>
                  <a:pt x="4895" y="21374"/>
                </a:cubicBezTo>
                <a:cubicBezTo>
                  <a:pt x="4724" y="21738"/>
                  <a:pt x="4361" y="21994"/>
                  <a:pt x="4104" y="22272"/>
                </a:cubicBezTo>
                <a:cubicBezTo>
                  <a:pt x="3912" y="22358"/>
                  <a:pt x="3741" y="22443"/>
                  <a:pt x="3570" y="22529"/>
                </a:cubicBezTo>
                <a:cubicBezTo>
                  <a:pt x="3485" y="22529"/>
                  <a:pt x="3378" y="22614"/>
                  <a:pt x="3207" y="22614"/>
                </a:cubicBezTo>
                <a:lnTo>
                  <a:pt x="3036" y="22614"/>
                </a:lnTo>
                <a:cubicBezTo>
                  <a:pt x="2950" y="22700"/>
                  <a:pt x="2758" y="22700"/>
                  <a:pt x="2672" y="22700"/>
                </a:cubicBezTo>
                <a:cubicBezTo>
                  <a:pt x="2416" y="22892"/>
                  <a:pt x="2224" y="23063"/>
                  <a:pt x="2053" y="23234"/>
                </a:cubicBezTo>
                <a:lnTo>
                  <a:pt x="1967" y="23234"/>
                </a:lnTo>
                <a:lnTo>
                  <a:pt x="1882" y="23341"/>
                </a:lnTo>
                <a:lnTo>
                  <a:pt x="1775" y="23512"/>
                </a:lnTo>
                <a:lnTo>
                  <a:pt x="1518" y="23768"/>
                </a:lnTo>
                <a:cubicBezTo>
                  <a:pt x="1347" y="26547"/>
                  <a:pt x="1155" y="29219"/>
                  <a:pt x="898" y="31890"/>
                </a:cubicBezTo>
                <a:cubicBezTo>
                  <a:pt x="706" y="34733"/>
                  <a:pt x="535" y="37661"/>
                  <a:pt x="364" y="40525"/>
                </a:cubicBezTo>
                <a:lnTo>
                  <a:pt x="172" y="42748"/>
                </a:lnTo>
                <a:lnTo>
                  <a:pt x="86" y="43903"/>
                </a:lnTo>
                <a:lnTo>
                  <a:pt x="86" y="44971"/>
                </a:lnTo>
                <a:lnTo>
                  <a:pt x="1" y="45506"/>
                </a:lnTo>
                <a:lnTo>
                  <a:pt x="1" y="45784"/>
                </a:lnTo>
                <a:lnTo>
                  <a:pt x="1" y="45955"/>
                </a:lnTo>
                <a:lnTo>
                  <a:pt x="1" y="46040"/>
                </a:lnTo>
                <a:lnTo>
                  <a:pt x="86" y="46040"/>
                </a:lnTo>
                <a:cubicBezTo>
                  <a:pt x="813" y="46125"/>
                  <a:pt x="1518" y="46125"/>
                  <a:pt x="2224" y="46211"/>
                </a:cubicBezTo>
                <a:lnTo>
                  <a:pt x="3378" y="46318"/>
                </a:lnTo>
                <a:cubicBezTo>
                  <a:pt x="4104" y="46318"/>
                  <a:pt x="4810" y="46403"/>
                  <a:pt x="5622" y="46403"/>
                </a:cubicBezTo>
                <a:lnTo>
                  <a:pt x="10068" y="46403"/>
                </a:lnTo>
                <a:cubicBezTo>
                  <a:pt x="11500" y="46318"/>
                  <a:pt x="12996" y="46211"/>
                  <a:pt x="14599" y="45869"/>
                </a:cubicBezTo>
                <a:cubicBezTo>
                  <a:pt x="14962" y="45784"/>
                  <a:pt x="15326" y="45677"/>
                  <a:pt x="15668" y="45591"/>
                </a:cubicBezTo>
                <a:cubicBezTo>
                  <a:pt x="16031" y="45420"/>
                  <a:pt x="16480" y="45335"/>
                  <a:pt x="16843" y="45249"/>
                </a:cubicBezTo>
                <a:lnTo>
                  <a:pt x="17912" y="44800"/>
                </a:lnTo>
                <a:cubicBezTo>
                  <a:pt x="17998" y="44715"/>
                  <a:pt x="18083" y="44715"/>
                  <a:pt x="18169" y="44608"/>
                </a:cubicBezTo>
                <a:lnTo>
                  <a:pt x="18446" y="44522"/>
                </a:lnTo>
                <a:lnTo>
                  <a:pt x="18981" y="44180"/>
                </a:lnTo>
                <a:cubicBezTo>
                  <a:pt x="19152" y="44074"/>
                  <a:pt x="19323" y="43988"/>
                  <a:pt x="19515" y="43903"/>
                </a:cubicBezTo>
                <a:lnTo>
                  <a:pt x="19943" y="43539"/>
                </a:lnTo>
                <a:lnTo>
                  <a:pt x="20477" y="43197"/>
                </a:lnTo>
                <a:cubicBezTo>
                  <a:pt x="20584" y="43005"/>
                  <a:pt x="20755" y="42919"/>
                  <a:pt x="20926" y="42748"/>
                </a:cubicBezTo>
                <a:lnTo>
                  <a:pt x="21375" y="42385"/>
                </a:lnTo>
                <a:cubicBezTo>
                  <a:pt x="21460" y="42214"/>
                  <a:pt x="21653" y="42129"/>
                  <a:pt x="21738" y="41936"/>
                </a:cubicBezTo>
                <a:lnTo>
                  <a:pt x="22187" y="41509"/>
                </a:lnTo>
                <a:lnTo>
                  <a:pt x="22529" y="41060"/>
                </a:lnTo>
                <a:cubicBezTo>
                  <a:pt x="22892" y="40696"/>
                  <a:pt x="23149" y="40248"/>
                  <a:pt x="23427" y="39906"/>
                </a:cubicBezTo>
                <a:cubicBezTo>
                  <a:pt x="23790" y="39457"/>
                  <a:pt x="24046" y="39093"/>
                  <a:pt x="24410" y="38730"/>
                </a:cubicBezTo>
                <a:cubicBezTo>
                  <a:pt x="24666" y="38388"/>
                  <a:pt x="25030" y="38025"/>
                  <a:pt x="25393" y="37768"/>
                </a:cubicBezTo>
                <a:cubicBezTo>
                  <a:pt x="25479" y="37576"/>
                  <a:pt x="25650" y="37490"/>
                  <a:pt x="25821" y="37319"/>
                </a:cubicBezTo>
                <a:cubicBezTo>
                  <a:pt x="26013" y="37127"/>
                  <a:pt x="26184" y="37042"/>
                  <a:pt x="26462" y="36871"/>
                </a:cubicBezTo>
                <a:cubicBezTo>
                  <a:pt x="27958" y="35887"/>
                  <a:pt x="29753" y="35267"/>
                  <a:pt x="31698" y="34819"/>
                </a:cubicBezTo>
                <a:cubicBezTo>
                  <a:pt x="33750" y="34370"/>
                  <a:pt x="35802" y="33835"/>
                  <a:pt x="37769" y="33045"/>
                </a:cubicBezTo>
                <a:cubicBezTo>
                  <a:pt x="39714" y="32232"/>
                  <a:pt x="41595" y="31078"/>
                  <a:pt x="43198" y="29561"/>
                </a:cubicBezTo>
                <a:cubicBezTo>
                  <a:pt x="44715" y="28043"/>
                  <a:pt x="45784" y="26098"/>
                  <a:pt x="46489" y="24132"/>
                </a:cubicBezTo>
                <a:cubicBezTo>
                  <a:pt x="47195" y="22165"/>
                  <a:pt x="47558" y="20220"/>
                  <a:pt x="47729" y="18339"/>
                </a:cubicBezTo>
                <a:cubicBezTo>
                  <a:pt x="47836" y="17890"/>
                  <a:pt x="47836" y="17356"/>
                  <a:pt x="47921" y="16929"/>
                </a:cubicBezTo>
                <a:cubicBezTo>
                  <a:pt x="47921" y="16480"/>
                  <a:pt x="48007" y="15945"/>
                  <a:pt x="48007" y="15496"/>
                </a:cubicBezTo>
                <a:cubicBezTo>
                  <a:pt x="48007" y="15048"/>
                  <a:pt x="48092" y="14599"/>
                  <a:pt x="48092" y="14150"/>
                </a:cubicBezTo>
                <a:cubicBezTo>
                  <a:pt x="48092" y="13808"/>
                  <a:pt x="48178" y="13359"/>
                  <a:pt x="48178" y="12910"/>
                </a:cubicBezTo>
                <a:cubicBezTo>
                  <a:pt x="48370" y="11222"/>
                  <a:pt x="48712" y="9619"/>
                  <a:pt x="49332" y="8272"/>
                </a:cubicBezTo>
                <a:cubicBezTo>
                  <a:pt x="49781" y="7032"/>
                  <a:pt x="50401" y="6135"/>
                  <a:pt x="51042" y="5600"/>
                </a:cubicBezTo>
                <a:cubicBezTo>
                  <a:pt x="51576" y="4980"/>
                  <a:pt x="52111" y="4724"/>
                  <a:pt x="52538" y="4638"/>
                </a:cubicBezTo>
                <a:cubicBezTo>
                  <a:pt x="52730" y="4532"/>
                  <a:pt x="52901" y="4446"/>
                  <a:pt x="52987" y="4446"/>
                </a:cubicBezTo>
                <a:lnTo>
                  <a:pt x="53072" y="4361"/>
                </a:lnTo>
                <a:lnTo>
                  <a:pt x="53265" y="4361"/>
                </a:lnTo>
                <a:cubicBezTo>
                  <a:pt x="53350" y="4275"/>
                  <a:pt x="53265" y="4275"/>
                  <a:pt x="52987" y="4190"/>
                </a:cubicBezTo>
                <a:lnTo>
                  <a:pt x="52196" y="4190"/>
                </a:lnTo>
                <a:cubicBezTo>
                  <a:pt x="52111" y="4275"/>
                  <a:pt x="51918" y="4275"/>
                  <a:pt x="51833" y="4361"/>
                </a:cubicBezTo>
                <a:cubicBezTo>
                  <a:pt x="51298" y="4532"/>
                  <a:pt x="50593" y="4895"/>
                  <a:pt x="49973" y="5515"/>
                </a:cubicBezTo>
                <a:cubicBezTo>
                  <a:pt x="49332" y="6242"/>
                  <a:pt x="48712" y="7032"/>
                  <a:pt x="48263" y="8187"/>
                </a:cubicBezTo>
                <a:cubicBezTo>
                  <a:pt x="47729" y="9255"/>
                  <a:pt x="47387" y="10602"/>
                  <a:pt x="47109" y="12012"/>
                </a:cubicBezTo>
                <a:lnTo>
                  <a:pt x="46938" y="12012"/>
                </a:lnTo>
                <a:cubicBezTo>
                  <a:pt x="47387" y="9084"/>
                  <a:pt x="48178" y="7396"/>
                  <a:pt x="48798" y="6412"/>
                </a:cubicBezTo>
                <a:cubicBezTo>
                  <a:pt x="48905" y="6135"/>
                  <a:pt x="49076" y="5964"/>
                  <a:pt x="49161" y="5793"/>
                </a:cubicBezTo>
                <a:cubicBezTo>
                  <a:pt x="49246" y="5600"/>
                  <a:pt x="49332" y="5429"/>
                  <a:pt x="49439" y="5344"/>
                </a:cubicBezTo>
                <a:cubicBezTo>
                  <a:pt x="49610" y="5173"/>
                  <a:pt x="49695" y="4980"/>
                  <a:pt x="49695" y="4980"/>
                </a:cubicBezTo>
                <a:cubicBezTo>
                  <a:pt x="49695" y="4938"/>
                  <a:pt x="49668" y="4922"/>
                  <a:pt x="49625" y="4922"/>
                </a:cubicBezTo>
                <a:cubicBezTo>
                  <a:pt x="49494" y="4922"/>
                  <a:pt x="49216" y="5072"/>
                  <a:pt x="49121" y="5072"/>
                </a:cubicBezTo>
                <a:cubicBezTo>
                  <a:pt x="49059" y="5072"/>
                  <a:pt x="49073" y="5011"/>
                  <a:pt x="49246" y="4809"/>
                </a:cubicBezTo>
                <a:lnTo>
                  <a:pt x="49246" y="4809"/>
                </a:lnTo>
                <a:cubicBezTo>
                  <a:pt x="48092" y="6049"/>
                  <a:pt x="47472" y="7481"/>
                  <a:pt x="47024" y="8913"/>
                </a:cubicBezTo>
                <a:cubicBezTo>
                  <a:pt x="46938" y="9170"/>
                  <a:pt x="46853" y="9341"/>
                  <a:pt x="46853" y="9533"/>
                </a:cubicBezTo>
                <a:lnTo>
                  <a:pt x="46660" y="10067"/>
                </a:lnTo>
                <a:cubicBezTo>
                  <a:pt x="46575" y="10409"/>
                  <a:pt x="46489" y="10773"/>
                  <a:pt x="46404" y="11136"/>
                </a:cubicBezTo>
                <a:lnTo>
                  <a:pt x="46233" y="12290"/>
                </a:lnTo>
                <a:lnTo>
                  <a:pt x="46126" y="12825"/>
                </a:lnTo>
                <a:lnTo>
                  <a:pt x="46126" y="13359"/>
                </a:lnTo>
                <a:cubicBezTo>
                  <a:pt x="46040" y="14150"/>
                  <a:pt x="45955" y="14877"/>
                  <a:pt x="45955" y="15582"/>
                </a:cubicBezTo>
                <a:cubicBezTo>
                  <a:pt x="45869" y="16287"/>
                  <a:pt x="45784" y="17014"/>
                  <a:pt x="45698" y="17719"/>
                </a:cubicBezTo>
                <a:lnTo>
                  <a:pt x="45592" y="18788"/>
                </a:lnTo>
                <a:lnTo>
                  <a:pt x="45335" y="19857"/>
                </a:lnTo>
                <a:cubicBezTo>
                  <a:pt x="45250" y="20477"/>
                  <a:pt x="45057" y="21203"/>
                  <a:pt x="44886" y="21823"/>
                </a:cubicBezTo>
                <a:cubicBezTo>
                  <a:pt x="44715" y="22529"/>
                  <a:pt x="44437" y="23512"/>
                  <a:pt x="43988" y="24409"/>
                </a:cubicBezTo>
                <a:cubicBezTo>
                  <a:pt x="43903" y="24580"/>
                  <a:pt x="43903" y="24666"/>
                  <a:pt x="43817" y="24751"/>
                </a:cubicBezTo>
                <a:cubicBezTo>
                  <a:pt x="43817" y="24944"/>
                  <a:pt x="43732" y="25029"/>
                  <a:pt x="43646" y="25115"/>
                </a:cubicBezTo>
                <a:cubicBezTo>
                  <a:pt x="43561" y="25286"/>
                  <a:pt x="43454" y="25564"/>
                  <a:pt x="43369" y="25735"/>
                </a:cubicBezTo>
                <a:cubicBezTo>
                  <a:pt x="43198" y="25906"/>
                  <a:pt x="43112" y="26098"/>
                  <a:pt x="43027" y="26269"/>
                </a:cubicBezTo>
                <a:cubicBezTo>
                  <a:pt x="42834" y="26440"/>
                  <a:pt x="42749" y="26632"/>
                  <a:pt x="42663" y="26718"/>
                </a:cubicBezTo>
                <a:cubicBezTo>
                  <a:pt x="41060" y="28941"/>
                  <a:pt x="38752" y="30458"/>
                  <a:pt x="36080" y="31356"/>
                </a:cubicBezTo>
                <a:lnTo>
                  <a:pt x="35097" y="31698"/>
                </a:lnTo>
                <a:lnTo>
                  <a:pt x="34114" y="31976"/>
                </a:lnTo>
                <a:cubicBezTo>
                  <a:pt x="33750" y="32147"/>
                  <a:pt x="33408" y="32232"/>
                  <a:pt x="33130" y="32318"/>
                </a:cubicBezTo>
                <a:lnTo>
                  <a:pt x="32062" y="32510"/>
                </a:lnTo>
                <a:lnTo>
                  <a:pt x="30993" y="32767"/>
                </a:lnTo>
                <a:lnTo>
                  <a:pt x="29924" y="33045"/>
                </a:lnTo>
                <a:lnTo>
                  <a:pt x="29390" y="33216"/>
                </a:lnTo>
                <a:cubicBezTo>
                  <a:pt x="29219" y="33216"/>
                  <a:pt x="29027" y="33301"/>
                  <a:pt x="28770" y="33387"/>
                </a:cubicBezTo>
                <a:lnTo>
                  <a:pt x="27701" y="33750"/>
                </a:lnTo>
                <a:cubicBezTo>
                  <a:pt x="26269" y="34370"/>
                  <a:pt x="24944" y="35182"/>
                  <a:pt x="23790" y="36251"/>
                </a:cubicBezTo>
                <a:cubicBezTo>
                  <a:pt x="22614" y="37319"/>
                  <a:pt x="21738" y="38559"/>
                  <a:pt x="20840" y="39628"/>
                </a:cubicBezTo>
                <a:cubicBezTo>
                  <a:pt x="19943" y="40696"/>
                  <a:pt x="19066" y="41594"/>
                  <a:pt x="17998" y="42214"/>
                </a:cubicBezTo>
                <a:cubicBezTo>
                  <a:pt x="16843" y="42919"/>
                  <a:pt x="15582" y="43283"/>
                  <a:pt x="14257" y="43646"/>
                </a:cubicBezTo>
                <a:cubicBezTo>
                  <a:pt x="12996" y="43988"/>
                  <a:pt x="11585" y="44074"/>
                  <a:pt x="10239" y="44180"/>
                </a:cubicBezTo>
                <a:lnTo>
                  <a:pt x="6049" y="44180"/>
                </a:lnTo>
                <a:cubicBezTo>
                  <a:pt x="5344" y="44180"/>
                  <a:pt x="4639" y="44074"/>
                  <a:pt x="3912" y="44074"/>
                </a:cubicBezTo>
                <a:lnTo>
                  <a:pt x="2843" y="43988"/>
                </a:lnTo>
                <a:lnTo>
                  <a:pt x="2309" y="43988"/>
                </a:lnTo>
                <a:cubicBezTo>
                  <a:pt x="2309" y="43988"/>
                  <a:pt x="2224" y="44074"/>
                  <a:pt x="2309" y="44074"/>
                </a:cubicBezTo>
                <a:lnTo>
                  <a:pt x="2587" y="44074"/>
                </a:lnTo>
                <a:cubicBezTo>
                  <a:pt x="3292" y="44074"/>
                  <a:pt x="3912" y="44180"/>
                  <a:pt x="4639" y="44180"/>
                </a:cubicBezTo>
                <a:cubicBezTo>
                  <a:pt x="5964" y="44266"/>
                  <a:pt x="7311" y="44266"/>
                  <a:pt x="8636" y="44266"/>
                </a:cubicBezTo>
                <a:cubicBezTo>
                  <a:pt x="9982" y="44266"/>
                  <a:pt x="11308" y="44180"/>
                  <a:pt x="12654" y="43988"/>
                </a:cubicBezTo>
                <a:lnTo>
                  <a:pt x="12654" y="43988"/>
                </a:lnTo>
                <a:cubicBezTo>
                  <a:pt x="12519" y="44048"/>
                  <a:pt x="12269" y="44118"/>
                  <a:pt x="12374" y="44118"/>
                </a:cubicBezTo>
                <a:cubicBezTo>
                  <a:pt x="12388" y="44118"/>
                  <a:pt x="12409" y="44117"/>
                  <a:pt x="12436" y="44114"/>
                </a:cubicBezTo>
                <a:lnTo>
                  <a:pt x="12436" y="44114"/>
                </a:lnTo>
                <a:cubicBezTo>
                  <a:pt x="10788" y="44327"/>
                  <a:pt x="9074" y="44398"/>
                  <a:pt x="7361" y="44398"/>
                </a:cubicBezTo>
                <a:cubicBezTo>
                  <a:pt x="6479" y="44398"/>
                  <a:pt x="5597" y="44379"/>
                  <a:pt x="4724" y="44351"/>
                </a:cubicBezTo>
                <a:cubicBezTo>
                  <a:pt x="4019" y="44351"/>
                  <a:pt x="3378" y="44266"/>
                  <a:pt x="2672" y="44266"/>
                </a:cubicBezTo>
                <a:lnTo>
                  <a:pt x="2224" y="44180"/>
                </a:lnTo>
                <a:lnTo>
                  <a:pt x="2138" y="44180"/>
                </a:lnTo>
                <a:lnTo>
                  <a:pt x="2138" y="43988"/>
                </a:lnTo>
                <a:cubicBezTo>
                  <a:pt x="2224" y="42748"/>
                  <a:pt x="2224" y="41594"/>
                  <a:pt x="2309" y="40333"/>
                </a:cubicBezTo>
                <a:cubicBezTo>
                  <a:pt x="2672" y="35096"/>
                  <a:pt x="3036" y="29838"/>
                  <a:pt x="3378" y="24666"/>
                </a:cubicBezTo>
                <a:lnTo>
                  <a:pt x="3378" y="24580"/>
                </a:lnTo>
                <a:cubicBezTo>
                  <a:pt x="3485" y="24580"/>
                  <a:pt x="3485" y="24495"/>
                  <a:pt x="3570" y="24495"/>
                </a:cubicBezTo>
                <a:lnTo>
                  <a:pt x="3741" y="24495"/>
                </a:lnTo>
                <a:cubicBezTo>
                  <a:pt x="3912" y="24409"/>
                  <a:pt x="4104" y="24409"/>
                  <a:pt x="4275" y="24303"/>
                </a:cubicBezTo>
                <a:cubicBezTo>
                  <a:pt x="4553" y="24132"/>
                  <a:pt x="4895" y="24046"/>
                  <a:pt x="5173" y="23875"/>
                </a:cubicBezTo>
                <a:cubicBezTo>
                  <a:pt x="5707" y="23426"/>
                  <a:pt x="6242" y="22977"/>
                  <a:pt x="6584" y="22358"/>
                </a:cubicBezTo>
                <a:cubicBezTo>
                  <a:pt x="6862" y="21738"/>
                  <a:pt x="7118" y="21096"/>
                  <a:pt x="7225" y="20477"/>
                </a:cubicBezTo>
                <a:lnTo>
                  <a:pt x="7396" y="19771"/>
                </a:lnTo>
                <a:cubicBezTo>
                  <a:pt x="7482" y="19493"/>
                  <a:pt x="7567" y="19322"/>
                  <a:pt x="7653" y="19066"/>
                </a:cubicBezTo>
                <a:cubicBezTo>
                  <a:pt x="7845" y="18617"/>
                  <a:pt x="8016" y="18254"/>
                  <a:pt x="8379" y="17997"/>
                </a:cubicBezTo>
                <a:cubicBezTo>
                  <a:pt x="8636" y="17634"/>
                  <a:pt x="8999" y="17463"/>
                  <a:pt x="9533" y="17100"/>
                </a:cubicBezTo>
                <a:cubicBezTo>
                  <a:pt x="9982" y="16822"/>
                  <a:pt x="10517" y="16565"/>
                  <a:pt x="11051" y="16116"/>
                </a:cubicBezTo>
                <a:cubicBezTo>
                  <a:pt x="11500" y="15667"/>
                  <a:pt x="11927" y="15133"/>
                  <a:pt x="12291" y="14599"/>
                </a:cubicBezTo>
                <a:cubicBezTo>
                  <a:pt x="12569" y="14064"/>
                  <a:pt x="12825" y="13445"/>
                  <a:pt x="12996" y="12910"/>
                </a:cubicBezTo>
                <a:lnTo>
                  <a:pt x="13274" y="11927"/>
                </a:lnTo>
                <a:cubicBezTo>
                  <a:pt x="13359" y="11671"/>
                  <a:pt x="13359" y="11393"/>
                  <a:pt x="13359" y="11051"/>
                </a:cubicBezTo>
                <a:cubicBezTo>
                  <a:pt x="13530" y="9875"/>
                  <a:pt x="13530" y="8635"/>
                  <a:pt x="13359" y="7481"/>
                </a:cubicBezTo>
                <a:cubicBezTo>
                  <a:pt x="13188" y="6327"/>
                  <a:pt x="12911" y="5173"/>
                  <a:pt x="12569" y="3997"/>
                </a:cubicBezTo>
                <a:cubicBezTo>
                  <a:pt x="12569" y="3741"/>
                  <a:pt x="12462" y="3463"/>
                  <a:pt x="12376" y="3206"/>
                </a:cubicBezTo>
                <a:lnTo>
                  <a:pt x="12205" y="2758"/>
                </a:lnTo>
                <a:lnTo>
                  <a:pt x="12120" y="2587"/>
                </a:lnTo>
                <a:lnTo>
                  <a:pt x="12120" y="2394"/>
                </a:lnTo>
                <a:cubicBezTo>
                  <a:pt x="12034" y="2309"/>
                  <a:pt x="12034" y="2138"/>
                  <a:pt x="11927" y="2052"/>
                </a:cubicBezTo>
                <a:lnTo>
                  <a:pt x="12291" y="2052"/>
                </a:lnTo>
                <a:cubicBezTo>
                  <a:pt x="12911" y="2138"/>
                  <a:pt x="13530" y="2138"/>
                  <a:pt x="14065" y="2138"/>
                </a:cubicBezTo>
                <a:lnTo>
                  <a:pt x="14065" y="2309"/>
                </a:lnTo>
                <a:cubicBezTo>
                  <a:pt x="21738" y="2843"/>
                  <a:pt x="29475" y="3377"/>
                  <a:pt x="37320" y="3912"/>
                </a:cubicBezTo>
                <a:cubicBezTo>
                  <a:pt x="40526" y="4104"/>
                  <a:pt x="43369" y="4190"/>
                  <a:pt x="45698" y="4190"/>
                </a:cubicBezTo>
                <a:cubicBezTo>
                  <a:pt x="39992" y="3741"/>
                  <a:pt x="34199" y="3377"/>
                  <a:pt x="28321" y="2929"/>
                </a:cubicBezTo>
                <a:cubicBezTo>
                  <a:pt x="25393" y="2758"/>
                  <a:pt x="22443" y="2587"/>
                  <a:pt x="19408" y="2309"/>
                </a:cubicBezTo>
                <a:cubicBezTo>
                  <a:pt x="17912" y="2223"/>
                  <a:pt x="16480" y="2138"/>
                  <a:pt x="14962" y="2052"/>
                </a:cubicBezTo>
                <a:cubicBezTo>
                  <a:pt x="14172" y="1967"/>
                  <a:pt x="13445" y="1967"/>
                  <a:pt x="12740" y="1860"/>
                </a:cubicBezTo>
                <a:lnTo>
                  <a:pt x="12034" y="1860"/>
                </a:lnTo>
                <a:lnTo>
                  <a:pt x="11884" y="1793"/>
                </a:lnTo>
                <a:lnTo>
                  <a:pt x="11884" y="1793"/>
                </a:lnTo>
                <a:cubicBezTo>
                  <a:pt x="17570" y="2150"/>
                  <a:pt x="23073" y="2507"/>
                  <a:pt x="28492" y="2843"/>
                </a:cubicBezTo>
                <a:cubicBezTo>
                  <a:pt x="34285" y="3292"/>
                  <a:pt x="40077" y="3655"/>
                  <a:pt x="45784" y="4104"/>
                </a:cubicBezTo>
                <a:cubicBezTo>
                  <a:pt x="46489" y="4104"/>
                  <a:pt x="47195" y="4190"/>
                  <a:pt x="47921" y="4275"/>
                </a:cubicBezTo>
                <a:lnTo>
                  <a:pt x="50401" y="4275"/>
                </a:lnTo>
                <a:cubicBezTo>
                  <a:pt x="53350" y="4190"/>
                  <a:pt x="54782" y="3912"/>
                  <a:pt x="48990" y="3292"/>
                </a:cubicBezTo>
                <a:cubicBezTo>
                  <a:pt x="47558" y="3206"/>
                  <a:pt x="44630" y="3035"/>
                  <a:pt x="44630" y="3035"/>
                </a:cubicBezTo>
                <a:cubicBezTo>
                  <a:pt x="44095" y="2929"/>
                  <a:pt x="44437" y="2843"/>
                  <a:pt x="44801" y="2758"/>
                </a:cubicBezTo>
                <a:cubicBezTo>
                  <a:pt x="35354" y="2138"/>
                  <a:pt x="26014" y="1518"/>
                  <a:pt x="16653" y="898"/>
                </a:cubicBezTo>
                <a:lnTo>
                  <a:pt x="16653" y="898"/>
                </a:lnTo>
                <a:cubicBezTo>
                  <a:pt x="26014" y="1518"/>
                  <a:pt x="35546" y="2052"/>
                  <a:pt x="45057" y="2672"/>
                </a:cubicBezTo>
                <a:cubicBezTo>
                  <a:pt x="45421" y="2587"/>
                  <a:pt x="45335" y="2501"/>
                  <a:pt x="43283" y="2309"/>
                </a:cubicBezTo>
                <a:cubicBezTo>
                  <a:pt x="40355" y="1967"/>
                  <a:pt x="30202" y="1518"/>
                  <a:pt x="24410" y="1069"/>
                </a:cubicBezTo>
                <a:cubicBezTo>
                  <a:pt x="22080" y="898"/>
                  <a:pt x="19857" y="706"/>
                  <a:pt x="17549" y="535"/>
                </a:cubicBezTo>
                <a:cubicBezTo>
                  <a:pt x="16395" y="535"/>
                  <a:pt x="15240" y="449"/>
                  <a:pt x="14065" y="364"/>
                </a:cubicBezTo>
                <a:cubicBezTo>
                  <a:pt x="13445" y="257"/>
                  <a:pt x="12825" y="257"/>
                  <a:pt x="12205" y="171"/>
                </a:cubicBezTo>
                <a:cubicBezTo>
                  <a:pt x="11137" y="171"/>
                  <a:pt x="10068" y="86"/>
                  <a:pt x="8999" y="0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1" name="Google Shape;611;p11"/>
          <p:cNvGrpSpPr/>
          <p:nvPr/>
        </p:nvGrpSpPr>
        <p:grpSpPr>
          <a:xfrm flipH="1" rot="5609146">
            <a:off x="7289604" y="3263563"/>
            <a:ext cx="673885" cy="549533"/>
            <a:chOff x="6741375" y="2285650"/>
            <a:chExt cx="603425" cy="492075"/>
          </a:xfrm>
        </p:grpSpPr>
        <p:sp>
          <p:nvSpPr>
            <p:cNvPr id="612" name="Google Shape;612;p11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11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11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11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11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11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11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11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11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11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11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11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11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1" name="Google Shape;631;p11"/>
          <p:cNvSpPr/>
          <p:nvPr/>
        </p:nvSpPr>
        <p:spPr>
          <a:xfrm flipH="1" rot="3879172">
            <a:off x="-168122" y="3125621"/>
            <a:ext cx="2550058" cy="2579916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" name="Google Shape;632;p11"/>
          <p:cNvSpPr/>
          <p:nvPr/>
        </p:nvSpPr>
        <p:spPr>
          <a:xfrm flipH="1" rot="3879172">
            <a:off x="-218838" y="3077603"/>
            <a:ext cx="2654336" cy="2738686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3" name="Google Shape;633;p11"/>
          <p:cNvGrpSpPr/>
          <p:nvPr/>
        </p:nvGrpSpPr>
        <p:grpSpPr>
          <a:xfrm rot="10800000">
            <a:off x="196408" y="3184439"/>
            <a:ext cx="673905" cy="549549"/>
            <a:chOff x="6741375" y="2285650"/>
            <a:chExt cx="603425" cy="492075"/>
          </a:xfrm>
        </p:grpSpPr>
        <p:sp>
          <p:nvSpPr>
            <p:cNvPr id="634" name="Google Shape;634;p11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3" name="Google Shape;653;p11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654" name="Google Shape;654;p11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655" name="Google Shape;655;p11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6" name="Google Shape;656;p11"/>
          <p:cNvGrpSpPr/>
          <p:nvPr/>
        </p:nvGrpSpPr>
        <p:grpSpPr>
          <a:xfrm>
            <a:off x="5406820" y="1024698"/>
            <a:ext cx="673905" cy="549549"/>
            <a:chOff x="6741375" y="2285650"/>
            <a:chExt cx="603425" cy="492075"/>
          </a:xfrm>
        </p:grpSpPr>
        <p:sp>
          <p:nvSpPr>
            <p:cNvPr id="657" name="Google Shape;657;p11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11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11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11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11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11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11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11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11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11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11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11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11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11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11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11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11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11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6" name="Google Shape;676;p11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4">
  <p:cSld name="CUSTOM_11_1_1_2">
    <p:bg>
      <p:bgPr>
        <a:solidFill>
          <a:srgbClr val="F3F3F3"/>
        </a:solidFill>
      </p:bgPr>
    </p:bg>
    <p:spTree>
      <p:nvGrpSpPr>
        <p:cNvPr id="677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2"/>
          <p:cNvSpPr/>
          <p:nvPr/>
        </p:nvSpPr>
        <p:spPr>
          <a:xfrm flipH="1" rot="-1640822">
            <a:off x="6921707" y="2556946"/>
            <a:ext cx="2753460" cy="2785700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" name="Google Shape;679;p12"/>
          <p:cNvSpPr/>
          <p:nvPr/>
        </p:nvSpPr>
        <p:spPr>
          <a:xfrm flipH="1" rot="-1640822">
            <a:off x="6897849" y="2468558"/>
            <a:ext cx="2866055" cy="2957134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" name="Google Shape;680;p12"/>
          <p:cNvSpPr/>
          <p:nvPr/>
        </p:nvSpPr>
        <p:spPr>
          <a:xfrm rot="6920828">
            <a:off x="-220808" y="-538953"/>
            <a:ext cx="2550058" cy="2579916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1" name="Google Shape;681;p12"/>
          <p:cNvSpPr/>
          <p:nvPr/>
        </p:nvSpPr>
        <p:spPr>
          <a:xfrm rot="6920828">
            <a:off x="-271524" y="-649705"/>
            <a:ext cx="2654336" cy="2738686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2" name="Google Shape;682;p12"/>
          <p:cNvGrpSpPr/>
          <p:nvPr/>
        </p:nvGrpSpPr>
        <p:grpSpPr>
          <a:xfrm flipH="1">
            <a:off x="7277530" y="1893211"/>
            <a:ext cx="998841" cy="986989"/>
            <a:chOff x="4221175" y="746750"/>
            <a:chExt cx="1040677" cy="1028328"/>
          </a:xfrm>
        </p:grpSpPr>
        <p:sp>
          <p:nvSpPr>
            <p:cNvPr id="683" name="Google Shape;683;p12"/>
            <p:cNvSpPr/>
            <p:nvPr/>
          </p:nvSpPr>
          <p:spPr>
            <a:xfrm>
              <a:off x="4729810" y="1732760"/>
              <a:ext cx="128635" cy="27587"/>
            </a:xfrm>
            <a:custGeom>
              <a:rect b="b" l="l" r="r" t="t"/>
              <a:pathLst>
                <a:path extrusionOk="0" h="706" w="3292">
                  <a:moveTo>
                    <a:pt x="342" y="0"/>
                  </a:moveTo>
                  <a:cubicBezTo>
                    <a:pt x="0" y="0"/>
                    <a:pt x="0" y="534"/>
                    <a:pt x="342" y="534"/>
                  </a:cubicBezTo>
                  <a:cubicBezTo>
                    <a:pt x="1240" y="620"/>
                    <a:pt x="2031" y="705"/>
                    <a:pt x="2928" y="705"/>
                  </a:cubicBezTo>
                  <a:cubicBezTo>
                    <a:pt x="3292" y="705"/>
                    <a:pt x="3292" y="171"/>
                    <a:pt x="2928" y="171"/>
                  </a:cubicBezTo>
                  <a:cubicBezTo>
                    <a:pt x="2031" y="171"/>
                    <a:pt x="1240" y="86"/>
                    <a:pt x="34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12"/>
            <p:cNvSpPr/>
            <p:nvPr/>
          </p:nvSpPr>
          <p:spPr>
            <a:xfrm>
              <a:off x="4493877" y="1746397"/>
              <a:ext cx="131566" cy="28681"/>
            </a:xfrm>
            <a:custGeom>
              <a:rect b="b" l="l" r="r" t="t"/>
              <a:pathLst>
                <a:path extrusionOk="0" h="734" w="3367">
                  <a:moveTo>
                    <a:pt x="349" y="0"/>
                  </a:moveTo>
                  <a:cubicBezTo>
                    <a:pt x="130" y="0"/>
                    <a:pt x="1" y="452"/>
                    <a:pt x="331" y="549"/>
                  </a:cubicBezTo>
                  <a:cubicBezTo>
                    <a:pt x="870" y="703"/>
                    <a:pt x="1401" y="733"/>
                    <a:pt x="1933" y="733"/>
                  </a:cubicBezTo>
                  <a:cubicBezTo>
                    <a:pt x="2288" y="733"/>
                    <a:pt x="2644" y="720"/>
                    <a:pt x="3003" y="720"/>
                  </a:cubicBezTo>
                  <a:cubicBezTo>
                    <a:pt x="3366" y="720"/>
                    <a:pt x="3366" y="185"/>
                    <a:pt x="3003" y="185"/>
                  </a:cubicBezTo>
                  <a:cubicBezTo>
                    <a:pt x="2644" y="185"/>
                    <a:pt x="2302" y="199"/>
                    <a:pt x="1963" y="199"/>
                  </a:cubicBezTo>
                  <a:cubicBezTo>
                    <a:pt x="1456" y="199"/>
                    <a:pt x="955" y="168"/>
                    <a:pt x="417" y="14"/>
                  </a:cubicBezTo>
                  <a:cubicBezTo>
                    <a:pt x="394" y="5"/>
                    <a:pt x="371" y="0"/>
                    <a:pt x="34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12"/>
            <p:cNvSpPr/>
            <p:nvPr/>
          </p:nvSpPr>
          <p:spPr>
            <a:xfrm>
              <a:off x="4951949" y="1673444"/>
              <a:ext cx="103471" cy="35480"/>
            </a:xfrm>
            <a:custGeom>
              <a:rect b="b" l="l" r="r" t="t"/>
              <a:pathLst>
                <a:path extrusionOk="0" h="908" w="2648">
                  <a:moveTo>
                    <a:pt x="535" y="0"/>
                  </a:moveTo>
                  <a:cubicBezTo>
                    <a:pt x="193" y="0"/>
                    <a:pt x="1" y="449"/>
                    <a:pt x="364" y="535"/>
                  </a:cubicBezTo>
                  <a:cubicBezTo>
                    <a:pt x="984" y="620"/>
                    <a:pt x="1604" y="813"/>
                    <a:pt x="2138" y="898"/>
                  </a:cubicBezTo>
                  <a:cubicBezTo>
                    <a:pt x="2165" y="904"/>
                    <a:pt x="2191" y="907"/>
                    <a:pt x="2215" y="907"/>
                  </a:cubicBezTo>
                  <a:cubicBezTo>
                    <a:pt x="2524" y="907"/>
                    <a:pt x="2647" y="443"/>
                    <a:pt x="2330" y="364"/>
                  </a:cubicBezTo>
                  <a:cubicBezTo>
                    <a:pt x="1689" y="278"/>
                    <a:pt x="1155" y="171"/>
                    <a:pt x="53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12"/>
            <p:cNvSpPr/>
            <p:nvPr/>
          </p:nvSpPr>
          <p:spPr>
            <a:xfrm>
              <a:off x="4649628" y="1624992"/>
              <a:ext cx="130628" cy="43139"/>
            </a:xfrm>
            <a:custGeom>
              <a:rect b="b" l="l" r="r" t="t"/>
              <a:pathLst>
                <a:path extrusionOk="0" h="1104" w="3343">
                  <a:moveTo>
                    <a:pt x="342" y="1"/>
                  </a:moveTo>
                  <a:cubicBezTo>
                    <a:pt x="0" y="1"/>
                    <a:pt x="0" y="535"/>
                    <a:pt x="342" y="535"/>
                  </a:cubicBezTo>
                  <a:cubicBezTo>
                    <a:pt x="1154" y="621"/>
                    <a:pt x="2052" y="706"/>
                    <a:pt x="2843" y="1070"/>
                  </a:cubicBezTo>
                  <a:cubicBezTo>
                    <a:pt x="2881" y="1093"/>
                    <a:pt x="2918" y="1103"/>
                    <a:pt x="2954" y="1103"/>
                  </a:cubicBezTo>
                  <a:cubicBezTo>
                    <a:pt x="3181" y="1103"/>
                    <a:pt x="3342" y="694"/>
                    <a:pt x="3121" y="621"/>
                  </a:cubicBezTo>
                  <a:cubicBezTo>
                    <a:pt x="2223" y="172"/>
                    <a:pt x="1240" y="86"/>
                    <a:pt x="34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12"/>
            <p:cNvSpPr/>
            <p:nvPr/>
          </p:nvSpPr>
          <p:spPr>
            <a:xfrm>
              <a:off x="4434366" y="1589551"/>
              <a:ext cx="114216" cy="29658"/>
            </a:xfrm>
            <a:custGeom>
              <a:rect b="b" l="l" r="r" t="t"/>
              <a:pathLst>
                <a:path extrusionOk="0" h="759" w="2923">
                  <a:moveTo>
                    <a:pt x="435" y="1"/>
                  </a:moveTo>
                  <a:cubicBezTo>
                    <a:pt x="140" y="1"/>
                    <a:pt x="0" y="465"/>
                    <a:pt x="337" y="544"/>
                  </a:cubicBezTo>
                  <a:cubicBezTo>
                    <a:pt x="847" y="668"/>
                    <a:pt x="1413" y="758"/>
                    <a:pt x="1986" y="758"/>
                  </a:cubicBezTo>
                  <a:cubicBezTo>
                    <a:pt x="2206" y="758"/>
                    <a:pt x="2426" y="745"/>
                    <a:pt x="2645" y="715"/>
                  </a:cubicBezTo>
                  <a:cubicBezTo>
                    <a:pt x="2923" y="715"/>
                    <a:pt x="2923" y="181"/>
                    <a:pt x="2645" y="181"/>
                  </a:cubicBezTo>
                  <a:cubicBezTo>
                    <a:pt x="2342" y="222"/>
                    <a:pt x="2052" y="247"/>
                    <a:pt x="1773" y="247"/>
                  </a:cubicBezTo>
                  <a:cubicBezTo>
                    <a:pt x="1324" y="247"/>
                    <a:pt x="903" y="182"/>
                    <a:pt x="508" y="10"/>
                  </a:cubicBezTo>
                  <a:cubicBezTo>
                    <a:pt x="483" y="4"/>
                    <a:pt x="458" y="1"/>
                    <a:pt x="43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12"/>
            <p:cNvSpPr/>
            <p:nvPr/>
          </p:nvSpPr>
          <p:spPr>
            <a:xfrm>
              <a:off x="4804091" y="1536527"/>
              <a:ext cx="224759" cy="64278"/>
            </a:xfrm>
            <a:custGeom>
              <a:rect b="b" l="l" r="r" t="t"/>
              <a:pathLst>
                <a:path extrusionOk="0" h="1645" w="5752">
                  <a:moveTo>
                    <a:pt x="262" y="0"/>
                  </a:moveTo>
                  <a:cubicBezTo>
                    <a:pt x="27" y="0"/>
                    <a:pt x="1" y="397"/>
                    <a:pt x="237" y="469"/>
                  </a:cubicBezTo>
                  <a:cubicBezTo>
                    <a:pt x="1925" y="1111"/>
                    <a:pt x="3614" y="1367"/>
                    <a:pt x="5302" y="1645"/>
                  </a:cubicBezTo>
                  <a:cubicBezTo>
                    <a:pt x="5666" y="1645"/>
                    <a:pt x="5751" y="1196"/>
                    <a:pt x="5473" y="1111"/>
                  </a:cubicBezTo>
                  <a:cubicBezTo>
                    <a:pt x="3785" y="833"/>
                    <a:pt x="2096" y="576"/>
                    <a:pt x="408" y="42"/>
                  </a:cubicBezTo>
                  <a:cubicBezTo>
                    <a:pt x="353" y="13"/>
                    <a:pt x="304" y="0"/>
                    <a:pt x="26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12"/>
            <p:cNvSpPr/>
            <p:nvPr/>
          </p:nvSpPr>
          <p:spPr>
            <a:xfrm>
              <a:off x="4600355" y="1478853"/>
              <a:ext cx="124180" cy="42201"/>
            </a:xfrm>
            <a:custGeom>
              <a:rect b="b" l="l" r="r" t="t"/>
              <a:pathLst>
                <a:path extrusionOk="0" h="1080" w="3178">
                  <a:moveTo>
                    <a:pt x="278" y="0"/>
                  </a:moveTo>
                  <a:cubicBezTo>
                    <a:pt x="0" y="0"/>
                    <a:pt x="0" y="535"/>
                    <a:pt x="278" y="535"/>
                  </a:cubicBezTo>
                  <a:cubicBezTo>
                    <a:pt x="1069" y="535"/>
                    <a:pt x="1881" y="706"/>
                    <a:pt x="2586" y="1069"/>
                  </a:cubicBezTo>
                  <a:cubicBezTo>
                    <a:pt x="2610" y="1076"/>
                    <a:pt x="2634" y="1080"/>
                    <a:pt x="2659" y="1080"/>
                  </a:cubicBezTo>
                  <a:cubicBezTo>
                    <a:pt x="2918" y="1080"/>
                    <a:pt x="3177" y="691"/>
                    <a:pt x="2864" y="535"/>
                  </a:cubicBezTo>
                  <a:cubicBezTo>
                    <a:pt x="2052" y="171"/>
                    <a:pt x="1176" y="0"/>
                    <a:pt x="27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12"/>
            <p:cNvSpPr/>
            <p:nvPr/>
          </p:nvSpPr>
          <p:spPr>
            <a:xfrm>
              <a:off x="4433428" y="1471311"/>
              <a:ext cx="93077" cy="28876"/>
            </a:xfrm>
            <a:custGeom>
              <a:rect b="b" l="l" r="r" t="t"/>
              <a:pathLst>
                <a:path extrusionOk="0" h="739" w="2382">
                  <a:moveTo>
                    <a:pt x="361" y="1"/>
                  </a:moveTo>
                  <a:cubicBezTo>
                    <a:pt x="30" y="98"/>
                    <a:pt x="0" y="549"/>
                    <a:pt x="271" y="549"/>
                  </a:cubicBezTo>
                  <a:cubicBezTo>
                    <a:pt x="298" y="549"/>
                    <a:pt x="328" y="545"/>
                    <a:pt x="361" y="535"/>
                  </a:cubicBezTo>
                  <a:cubicBezTo>
                    <a:pt x="895" y="535"/>
                    <a:pt x="1429" y="642"/>
                    <a:pt x="1878" y="728"/>
                  </a:cubicBezTo>
                  <a:cubicBezTo>
                    <a:pt x="1909" y="735"/>
                    <a:pt x="1939" y="738"/>
                    <a:pt x="1967" y="738"/>
                  </a:cubicBezTo>
                  <a:cubicBezTo>
                    <a:pt x="2267" y="738"/>
                    <a:pt x="2382" y="350"/>
                    <a:pt x="2049" y="193"/>
                  </a:cubicBezTo>
                  <a:cubicBezTo>
                    <a:pt x="1515" y="108"/>
                    <a:pt x="895" y="1"/>
                    <a:pt x="36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12"/>
            <p:cNvSpPr/>
            <p:nvPr/>
          </p:nvSpPr>
          <p:spPr>
            <a:xfrm>
              <a:off x="4974104" y="1454079"/>
              <a:ext cx="101087" cy="50524"/>
            </a:xfrm>
            <a:custGeom>
              <a:rect b="b" l="l" r="r" t="t"/>
              <a:pathLst>
                <a:path extrusionOk="0" h="1293" w="2587">
                  <a:moveTo>
                    <a:pt x="326" y="0"/>
                  </a:moveTo>
                  <a:cubicBezTo>
                    <a:pt x="42" y="0"/>
                    <a:pt x="1" y="452"/>
                    <a:pt x="331" y="549"/>
                  </a:cubicBezTo>
                  <a:cubicBezTo>
                    <a:pt x="866" y="720"/>
                    <a:pt x="1486" y="976"/>
                    <a:pt x="2020" y="1254"/>
                  </a:cubicBezTo>
                  <a:cubicBezTo>
                    <a:pt x="2076" y="1281"/>
                    <a:pt x="2130" y="1292"/>
                    <a:pt x="2180" y="1292"/>
                  </a:cubicBezTo>
                  <a:cubicBezTo>
                    <a:pt x="2449" y="1292"/>
                    <a:pt x="2587" y="950"/>
                    <a:pt x="2298" y="805"/>
                  </a:cubicBezTo>
                  <a:cubicBezTo>
                    <a:pt x="1763" y="442"/>
                    <a:pt x="1037" y="185"/>
                    <a:pt x="417" y="14"/>
                  </a:cubicBezTo>
                  <a:cubicBezTo>
                    <a:pt x="384" y="5"/>
                    <a:pt x="354" y="0"/>
                    <a:pt x="3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12"/>
            <p:cNvSpPr/>
            <p:nvPr/>
          </p:nvSpPr>
          <p:spPr>
            <a:xfrm>
              <a:off x="4781584" y="1401993"/>
              <a:ext cx="126837" cy="43139"/>
            </a:xfrm>
            <a:custGeom>
              <a:rect b="b" l="l" r="r" t="t"/>
              <a:pathLst>
                <a:path extrusionOk="0" h="1104" w="3246">
                  <a:moveTo>
                    <a:pt x="535" y="1"/>
                  </a:moveTo>
                  <a:cubicBezTo>
                    <a:pt x="171" y="1"/>
                    <a:pt x="0" y="535"/>
                    <a:pt x="364" y="535"/>
                  </a:cubicBezTo>
                  <a:cubicBezTo>
                    <a:pt x="1155" y="706"/>
                    <a:pt x="2052" y="813"/>
                    <a:pt x="2758" y="1070"/>
                  </a:cubicBezTo>
                  <a:cubicBezTo>
                    <a:pt x="2807" y="1093"/>
                    <a:pt x="2853" y="1103"/>
                    <a:pt x="2895" y="1103"/>
                  </a:cubicBezTo>
                  <a:cubicBezTo>
                    <a:pt x="3158" y="1103"/>
                    <a:pt x="3245" y="695"/>
                    <a:pt x="2950" y="621"/>
                  </a:cubicBezTo>
                  <a:cubicBezTo>
                    <a:pt x="2138" y="279"/>
                    <a:pt x="1347" y="172"/>
                    <a:pt x="53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12"/>
            <p:cNvSpPr/>
            <p:nvPr/>
          </p:nvSpPr>
          <p:spPr>
            <a:xfrm>
              <a:off x="4635405" y="1336035"/>
              <a:ext cx="75493" cy="43569"/>
            </a:xfrm>
            <a:custGeom>
              <a:rect b="b" l="l" r="r" t="t"/>
              <a:pathLst>
                <a:path extrusionOk="0" h="1115" w="1932">
                  <a:moveTo>
                    <a:pt x="364" y="0"/>
                  </a:moveTo>
                  <a:cubicBezTo>
                    <a:pt x="1" y="0"/>
                    <a:pt x="1" y="535"/>
                    <a:pt x="364" y="535"/>
                  </a:cubicBezTo>
                  <a:cubicBezTo>
                    <a:pt x="706" y="620"/>
                    <a:pt x="1070" y="706"/>
                    <a:pt x="1347" y="1069"/>
                  </a:cubicBezTo>
                  <a:cubicBezTo>
                    <a:pt x="1395" y="1101"/>
                    <a:pt x="1447" y="1115"/>
                    <a:pt x="1498" y="1115"/>
                  </a:cubicBezTo>
                  <a:cubicBezTo>
                    <a:pt x="1720" y="1115"/>
                    <a:pt x="1932" y="846"/>
                    <a:pt x="1775" y="620"/>
                  </a:cubicBezTo>
                  <a:cubicBezTo>
                    <a:pt x="1347" y="257"/>
                    <a:pt x="899" y="86"/>
                    <a:pt x="36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12"/>
            <p:cNvSpPr/>
            <p:nvPr/>
          </p:nvSpPr>
          <p:spPr>
            <a:xfrm>
              <a:off x="4492587" y="1276719"/>
              <a:ext cx="100071" cy="35480"/>
            </a:xfrm>
            <a:custGeom>
              <a:rect b="b" l="l" r="r" t="t"/>
              <a:pathLst>
                <a:path extrusionOk="0" h="908" w="2561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984" y="535"/>
                    <a:pt x="1518" y="621"/>
                    <a:pt x="2053" y="899"/>
                  </a:cubicBezTo>
                  <a:cubicBezTo>
                    <a:pt x="2080" y="905"/>
                    <a:pt x="2105" y="908"/>
                    <a:pt x="2130" y="908"/>
                  </a:cubicBezTo>
                  <a:cubicBezTo>
                    <a:pt x="2438" y="908"/>
                    <a:pt x="2560" y="443"/>
                    <a:pt x="2224" y="364"/>
                  </a:cubicBezTo>
                  <a:cubicBezTo>
                    <a:pt x="1604" y="86"/>
                    <a:pt x="984" y="1"/>
                    <a:pt x="3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12"/>
            <p:cNvSpPr/>
            <p:nvPr/>
          </p:nvSpPr>
          <p:spPr>
            <a:xfrm>
              <a:off x="4287211" y="1255854"/>
              <a:ext cx="93077" cy="28134"/>
            </a:xfrm>
            <a:custGeom>
              <a:rect b="b" l="l" r="r" t="t"/>
              <a:pathLst>
                <a:path extrusionOk="0" h="720" w="2382">
                  <a:moveTo>
                    <a:pt x="362" y="0"/>
                  </a:moveTo>
                  <a:cubicBezTo>
                    <a:pt x="26" y="80"/>
                    <a:pt x="1" y="544"/>
                    <a:pt x="288" y="544"/>
                  </a:cubicBezTo>
                  <a:cubicBezTo>
                    <a:pt x="311" y="544"/>
                    <a:pt x="336" y="541"/>
                    <a:pt x="362" y="535"/>
                  </a:cubicBezTo>
                  <a:cubicBezTo>
                    <a:pt x="897" y="535"/>
                    <a:pt x="1431" y="535"/>
                    <a:pt x="1880" y="706"/>
                  </a:cubicBezTo>
                  <a:cubicBezTo>
                    <a:pt x="1913" y="715"/>
                    <a:pt x="1944" y="720"/>
                    <a:pt x="1973" y="720"/>
                  </a:cubicBezTo>
                  <a:cubicBezTo>
                    <a:pt x="2270" y="720"/>
                    <a:pt x="2381" y="269"/>
                    <a:pt x="2051" y="171"/>
                  </a:cubicBezTo>
                  <a:cubicBezTo>
                    <a:pt x="1516" y="86"/>
                    <a:pt x="982" y="0"/>
                    <a:pt x="36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12"/>
            <p:cNvSpPr/>
            <p:nvPr/>
          </p:nvSpPr>
          <p:spPr>
            <a:xfrm>
              <a:off x="4296667" y="1327712"/>
              <a:ext cx="91592" cy="35910"/>
            </a:xfrm>
            <a:custGeom>
              <a:rect b="b" l="l" r="r" t="t"/>
              <a:pathLst>
                <a:path extrusionOk="0" h="919" w="2344">
                  <a:moveTo>
                    <a:pt x="334" y="1"/>
                  </a:moveTo>
                  <a:cubicBezTo>
                    <a:pt x="80" y="1"/>
                    <a:pt x="1" y="397"/>
                    <a:pt x="291" y="470"/>
                  </a:cubicBezTo>
                  <a:cubicBezTo>
                    <a:pt x="826" y="748"/>
                    <a:pt x="1467" y="833"/>
                    <a:pt x="2001" y="919"/>
                  </a:cubicBezTo>
                  <a:cubicBezTo>
                    <a:pt x="2343" y="919"/>
                    <a:pt x="2343" y="384"/>
                    <a:pt x="2001" y="384"/>
                  </a:cubicBezTo>
                  <a:cubicBezTo>
                    <a:pt x="1467" y="299"/>
                    <a:pt x="932" y="213"/>
                    <a:pt x="484" y="42"/>
                  </a:cubicBezTo>
                  <a:cubicBezTo>
                    <a:pt x="429" y="13"/>
                    <a:pt x="378" y="1"/>
                    <a:pt x="33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12"/>
            <p:cNvSpPr/>
            <p:nvPr/>
          </p:nvSpPr>
          <p:spPr>
            <a:xfrm>
              <a:off x="4915453" y="1313840"/>
              <a:ext cx="132777" cy="58613"/>
            </a:xfrm>
            <a:custGeom>
              <a:rect b="b" l="l" r="r" t="t"/>
              <a:pathLst>
                <a:path extrusionOk="0" h="1500" w="3398">
                  <a:moveTo>
                    <a:pt x="356" y="1"/>
                  </a:moveTo>
                  <a:cubicBezTo>
                    <a:pt x="102" y="1"/>
                    <a:pt x="1" y="420"/>
                    <a:pt x="315" y="568"/>
                  </a:cubicBezTo>
                  <a:cubicBezTo>
                    <a:pt x="1127" y="825"/>
                    <a:pt x="2003" y="1103"/>
                    <a:pt x="2901" y="1466"/>
                  </a:cubicBezTo>
                  <a:cubicBezTo>
                    <a:pt x="2936" y="1489"/>
                    <a:pt x="2971" y="1500"/>
                    <a:pt x="3006" y="1500"/>
                  </a:cubicBezTo>
                  <a:cubicBezTo>
                    <a:pt x="3223" y="1500"/>
                    <a:pt x="3398" y="1091"/>
                    <a:pt x="3158" y="1017"/>
                  </a:cubicBezTo>
                  <a:cubicBezTo>
                    <a:pt x="2281" y="654"/>
                    <a:pt x="1384" y="397"/>
                    <a:pt x="486" y="34"/>
                  </a:cubicBezTo>
                  <a:cubicBezTo>
                    <a:pt x="440" y="11"/>
                    <a:pt x="396" y="1"/>
                    <a:pt x="35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12"/>
            <p:cNvSpPr/>
            <p:nvPr/>
          </p:nvSpPr>
          <p:spPr>
            <a:xfrm>
              <a:off x="4654239" y="1224398"/>
              <a:ext cx="138247" cy="35715"/>
            </a:xfrm>
            <a:custGeom>
              <a:rect b="b" l="l" r="r" t="t"/>
              <a:pathLst>
                <a:path extrusionOk="0" h="914" w="3538">
                  <a:moveTo>
                    <a:pt x="409" y="1"/>
                  </a:moveTo>
                  <a:cubicBezTo>
                    <a:pt x="112" y="1"/>
                    <a:pt x="0" y="452"/>
                    <a:pt x="331" y="549"/>
                  </a:cubicBezTo>
                  <a:cubicBezTo>
                    <a:pt x="1123" y="760"/>
                    <a:pt x="1871" y="913"/>
                    <a:pt x="2706" y="913"/>
                  </a:cubicBezTo>
                  <a:cubicBezTo>
                    <a:pt x="2886" y="913"/>
                    <a:pt x="3070" y="906"/>
                    <a:pt x="3259" y="891"/>
                  </a:cubicBezTo>
                  <a:cubicBezTo>
                    <a:pt x="3537" y="891"/>
                    <a:pt x="3537" y="357"/>
                    <a:pt x="3259" y="357"/>
                  </a:cubicBezTo>
                  <a:cubicBezTo>
                    <a:pt x="3085" y="372"/>
                    <a:pt x="2914" y="379"/>
                    <a:pt x="2746" y="379"/>
                  </a:cubicBezTo>
                  <a:cubicBezTo>
                    <a:pt x="1965" y="379"/>
                    <a:pt x="1241" y="226"/>
                    <a:pt x="502" y="15"/>
                  </a:cubicBezTo>
                  <a:cubicBezTo>
                    <a:pt x="469" y="5"/>
                    <a:pt x="438" y="1"/>
                    <a:pt x="40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12"/>
            <p:cNvSpPr/>
            <p:nvPr/>
          </p:nvSpPr>
          <p:spPr>
            <a:xfrm>
              <a:off x="4794244" y="1174383"/>
              <a:ext cx="91787" cy="37278"/>
            </a:xfrm>
            <a:custGeom>
              <a:rect b="b" l="l" r="r" t="t"/>
              <a:pathLst>
                <a:path extrusionOk="0" h="954" w="2349">
                  <a:moveTo>
                    <a:pt x="434" y="0"/>
                  </a:moveTo>
                  <a:cubicBezTo>
                    <a:pt x="152" y="0"/>
                    <a:pt x="0" y="420"/>
                    <a:pt x="296" y="568"/>
                  </a:cubicBezTo>
                  <a:cubicBezTo>
                    <a:pt x="737" y="797"/>
                    <a:pt x="1177" y="953"/>
                    <a:pt x="1666" y="953"/>
                  </a:cubicBezTo>
                  <a:cubicBezTo>
                    <a:pt x="1770" y="953"/>
                    <a:pt x="1876" y="946"/>
                    <a:pt x="1985" y="931"/>
                  </a:cubicBezTo>
                  <a:cubicBezTo>
                    <a:pt x="2348" y="931"/>
                    <a:pt x="2348" y="397"/>
                    <a:pt x="1985" y="397"/>
                  </a:cubicBezTo>
                  <a:cubicBezTo>
                    <a:pt x="1891" y="412"/>
                    <a:pt x="1800" y="419"/>
                    <a:pt x="1712" y="419"/>
                  </a:cubicBezTo>
                  <a:cubicBezTo>
                    <a:pt x="1300" y="419"/>
                    <a:pt x="944" y="263"/>
                    <a:pt x="574" y="34"/>
                  </a:cubicBezTo>
                  <a:cubicBezTo>
                    <a:pt x="525" y="10"/>
                    <a:pt x="478" y="0"/>
                    <a:pt x="43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12"/>
            <p:cNvSpPr/>
            <p:nvPr/>
          </p:nvSpPr>
          <p:spPr>
            <a:xfrm>
              <a:off x="4596995" y="1053720"/>
              <a:ext cx="180019" cy="42357"/>
            </a:xfrm>
            <a:custGeom>
              <a:rect b="b" l="l" r="r" t="t"/>
              <a:pathLst>
                <a:path extrusionOk="0" h="1084" w="4607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1604" y="535"/>
                    <a:pt x="2865" y="813"/>
                    <a:pt x="4105" y="1070"/>
                  </a:cubicBezTo>
                  <a:cubicBezTo>
                    <a:pt x="4137" y="1079"/>
                    <a:pt x="4168" y="1084"/>
                    <a:pt x="4198" y="1084"/>
                  </a:cubicBezTo>
                  <a:cubicBezTo>
                    <a:pt x="4494" y="1084"/>
                    <a:pt x="4606" y="633"/>
                    <a:pt x="4276" y="535"/>
                  </a:cubicBezTo>
                  <a:cubicBezTo>
                    <a:pt x="2950" y="279"/>
                    <a:pt x="1689" y="1"/>
                    <a:pt x="3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12"/>
            <p:cNvSpPr/>
            <p:nvPr/>
          </p:nvSpPr>
          <p:spPr>
            <a:xfrm>
              <a:off x="4500168" y="1151094"/>
              <a:ext cx="128596" cy="35480"/>
            </a:xfrm>
            <a:custGeom>
              <a:rect b="b" l="l" r="r" t="t"/>
              <a:pathLst>
                <a:path extrusionOk="0" h="908" w="3291">
                  <a:moveTo>
                    <a:pt x="203" y="0"/>
                  </a:moveTo>
                  <a:cubicBezTo>
                    <a:pt x="1" y="0"/>
                    <a:pt x="18" y="465"/>
                    <a:pt x="256" y="544"/>
                  </a:cubicBezTo>
                  <a:cubicBezTo>
                    <a:pt x="1153" y="630"/>
                    <a:pt x="2030" y="822"/>
                    <a:pt x="2928" y="907"/>
                  </a:cubicBezTo>
                  <a:cubicBezTo>
                    <a:pt x="3291" y="907"/>
                    <a:pt x="3291" y="373"/>
                    <a:pt x="2928" y="373"/>
                  </a:cubicBezTo>
                  <a:cubicBezTo>
                    <a:pt x="2030" y="288"/>
                    <a:pt x="1153" y="95"/>
                    <a:pt x="256" y="10"/>
                  </a:cubicBezTo>
                  <a:cubicBezTo>
                    <a:pt x="237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12"/>
            <p:cNvSpPr/>
            <p:nvPr/>
          </p:nvSpPr>
          <p:spPr>
            <a:xfrm>
              <a:off x="4353951" y="1088809"/>
              <a:ext cx="107808" cy="31768"/>
            </a:xfrm>
            <a:custGeom>
              <a:rect b="b" l="l" r="r" t="t"/>
              <a:pathLst>
                <a:path extrusionOk="0" h="813" w="2759">
                  <a:moveTo>
                    <a:pt x="2395" y="1"/>
                  </a:moveTo>
                  <a:cubicBezTo>
                    <a:pt x="1689" y="86"/>
                    <a:pt x="963" y="172"/>
                    <a:pt x="343" y="279"/>
                  </a:cubicBezTo>
                  <a:cubicBezTo>
                    <a:pt x="1" y="364"/>
                    <a:pt x="172" y="813"/>
                    <a:pt x="428" y="813"/>
                  </a:cubicBezTo>
                  <a:cubicBezTo>
                    <a:pt x="1155" y="706"/>
                    <a:pt x="1775" y="621"/>
                    <a:pt x="2395" y="535"/>
                  </a:cubicBezTo>
                  <a:cubicBezTo>
                    <a:pt x="2758" y="535"/>
                    <a:pt x="2758" y="1"/>
                    <a:pt x="239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12"/>
            <p:cNvSpPr/>
            <p:nvPr/>
          </p:nvSpPr>
          <p:spPr>
            <a:xfrm>
              <a:off x="4221175" y="1043717"/>
              <a:ext cx="91084" cy="24266"/>
            </a:xfrm>
            <a:custGeom>
              <a:rect b="b" l="l" r="r" t="t"/>
              <a:pathLst>
                <a:path extrusionOk="0" h="621" w="2331">
                  <a:moveTo>
                    <a:pt x="1967" y="0"/>
                  </a:moveTo>
                  <a:cubicBezTo>
                    <a:pt x="1432" y="86"/>
                    <a:pt x="898" y="86"/>
                    <a:pt x="364" y="86"/>
                  </a:cubicBezTo>
                  <a:cubicBezTo>
                    <a:pt x="0" y="86"/>
                    <a:pt x="0" y="620"/>
                    <a:pt x="364" y="620"/>
                  </a:cubicBezTo>
                  <a:cubicBezTo>
                    <a:pt x="898" y="620"/>
                    <a:pt x="1432" y="620"/>
                    <a:pt x="1967" y="535"/>
                  </a:cubicBezTo>
                  <a:cubicBezTo>
                    <a:pt x="2330" y="535"/>
                    <a:pt x="2330" y="0"/>
                    <a:pt x="196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12"/>
            <p:cNvSpPr/>
            <p:nvPr/>
          </p:nvSpPr>
          <p:spPr>
            <a:xfrm>
              <a:off x="4378177" y="1008628"/>
              <a:ext cx="104447" cy="24266"/>
            </a:xfrm>
            <a:custGeom>
              <a:rect b="b" l="l" r="r" t="t"/>
              <a:pathLst>
                <a:path extrusionOk="0" h="621" w="2673">
                  <a:moveTo>
                    <a:pt x="2309" y="1"/>
                  </a:moveTo>
                  <a:cubicBezTo>
                    <a:pt x="1689" y="86"/>
                    <a:pt x="984" y="86"/>
                    <a:pt x="343" y="86"/>
                  </a:cubicBezTo>
                  <a:cubicBezTo>
                    <a:pt x="1" y="86"/>
                    <a:pt x="1" y="621"/>
                    <a:pt x="343" y="621"/>
                  </a:cubicBezTo>
                  <a:cubicBezTo>
                    <a:pt x="984" y="621"/>
                    <a:pt x="1689" y="621"/>
                    <a:pt x="2309" y="535"/>
                  </a:cubicBezTo>
                  <a:cubicBezTo>
                    <a:pt x="2672" y="535"/>
                    <a:pt x="2672" y="1"/>
                    <a:pt x="230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12"/>
            <p:cNvSpPr/>
            <p:nvPr/>
          </p:nvSpPr>
          <p:spPr>
            <a:xfrm>
              <a:off x="4525098" y="928447"/>
              <a:ext cx="96164" cy="32159"/>
            </a:xfrm>
            <a:custGeom>
              <a:rect b="b" l="l" r="r" t="t"/>
              <a:pathLst>
                <a:path extrusionOk="0" h="823" w="2461">
                  <a:moveTo>
                    <a:pt x="2119" y="1"/>
                  </a:moveTo>
                  <a:cubicBezTo>
                    <a:pt x="1499" y="1"/>
                    <a:pt x="857" y="108"/>
                    <a:pt x="238" y="279"/>
                  </a:cubicBezTo>
                  <a:cubicBezTo>
                    <a:pt x="0" y="358"/>
                    <a:pt x="56" y="822"/>
                    <a:pt x="354" y="822"/>
                  </a:cubicBezTo>
                  <a:cubicBezTo>
                    <a:pt x="378" y="822"/>
                    <a:pt x="403" y="819"/>
                    <a:pt x="430" y="813"/>
                  </a:cubicBezTo>
                  <a:cubicBezTo>
                    <a:pt x="964" y="642"/>
                    <a:pt x="1584" y="535"/>
                    <a:pt x="2119" y="535"/>
                  </a:cubicBezTo>
                  <a:cubicBezTo>
                    <a:pt x="2461" y="535"/>
                    <a:pt x="2461" y="1"/>
                    <a:pt x="211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12"/>
            <p:cNvSpPr/>
            <p:nvPr/>
          </p:nvSpPr>
          <p:spPr>
            <a:xfrm>
              <a:off x="4280451" y="876673"/>
              <a:ext cx="160403" cy="24266"/>
            </a:xfrm>
            <a:custGeom>
              <a:rect b="b" l="l" r="r" t="t"/>
              <a:pathLst>
                <a:path extrusionOk="0" h="621" w="4105">
                  <a:moveTo>
                    <a:pt x="3741" y="1"/>
                  </a:moveTo>
                  <a:cubicBezTo>
                    <a:pt x="2587" y="86"/>
                    <a:pt x="1518" y="86"/>
                    <a:pt x="364" y="86"/>
                  </a:cubicBezTo>
                  <a:cubicBezTo>
                    <a:pt x="1" y="86"/>
                    <a:pt x="1" y="620"/>
                    <a:pt x="364" y="620"/>
                  </a:cubicBezTo>
                  <a:cubicBezTo>
                    <a:pt x="1518" y="620"/>
                    <a:pt x="2587" y="620"/>
                    <a:pt x="3741" y="535"/>
                  </a:cubicBezTo>
                  <a:cubicBezTo>
                    <a:pt x="4105" y="535"/>
                    <a:pt x="4105" y="1"/>
                    <a:pt x="374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12"/>
            <p:cNvSpPr/>
            <p:nvPr/>
          </p:nvSpPr>
          <p:spPr>
            <a:xfrm>
              <a:off x="4473011" y="806808"/>
              <a:ext cx="106479" cy="34816"/>
            </a:xfrm>
            <a:custGeom>
              <a:rect b="b" l="l" r="r" t="t"/>
              <a:pathLst>
                <a:path extrusionOk="0" h="891" w="2725">
                  <a:moveTo>
                    <a:pt x="413" y="1"/>
                  </a:moveTo>
                  <a:cubicBezTo>
                    <a:pt x="130" y="1"/>
                    <a:pt x="0" y="452"/>
                    <a:pt x="331" y="549"/>
                  </a:cubicBezTo>
                  <a:cubicBezTo>
                    <a:pt x="1036" y="720"/>
                    <a:pt x="1763" y="805"/>
                    <a:pt x="2383" y="891"/>
                  </a:cubicBezTo>
                  <a:cubicBezTo>
                    <a:pt x="2725" y="891"/>
                    <a:pt x="2725" y="357"/>
                    <a:pt x="2383" y="357"/>
                  </a:cubicBezTo>
                  <a:cubicBezTo>
                    <a:pt x="1763" y="271"/>
                    <a:pt x="1122" y="186"/>
                    <a:pt x="502" y="15"/>
                  </a:cubicBezTo>
                  <a:cubicBezTo>
                    <a:pt x="471" y="5"/>
                    <a:pt x="442" y="1"/>
                    <a:pt x="41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12"/>
            <p:cNvSpPr/>
            <p:nvPr/>
          </p:nvSpPr>
          <p:spPr>
            <a:xfrm>
              <a:off x="4261500" y="746750"/>
              <a:ext cx="99172" cy="30205"/>
            </a:xfrm>
            <a:custGeom>
              <a:rect b="b" l="l" r="r" t="t"/>
              <a:pathLst>
                <a:path extrusionOk="0" h="773" w="2538">
                  <a:moveTo>
                    <a:pt x="1676" y="0"/>
                  </a:moveTo>
                  <a:cubicBezTo>
                    <a:pt x="1222" y="0"/>
                    <a:pt x="769" y="80"/>
                    <a:pt x="315" y="205"/>
                  </a:cubicBezTo>
                  <a:cubicBezTo>
                    <a:pt x="1" y="353"/>
                    <a:pt x="86" y="773"/>
                    <a:pt x="295" y="773"/>
                  </a:cubicBezTo>
                  <a:cubicBezTo>
                    <a:pt x="327" y="773"/>
                    <a:pt x="363" y="762"/>
                    <a:pt x="400" y="739"/>
                  </a:cubicBezTo>
                  <a:cubicBezTo>
                    <a:pt x="854" y="614"/>
                    <a:pt x="1262" y="535"/>
                    <a:pt x="1691" y="535"/>
                  </a:cubicBezTo>
                  <a:cubicBezTo>
                    <a:pt x="1848" y="535"/>
                    <a:pt x="2008" y="545"/>
                    <a:pt x="2174" y="568"/>
                  </a:cubicBezTo>
                  <a:cubicBezTo>
                    <a:pt x="2538" y="568"/>
                    <a:pt x="2538" y="34"/>
                    <a:pt x="2174" y="34"/>
                  </a:cubicBezTo>
                  <a:cubicBezTo>
                    <a:pt x="2008" y="11"/>
                    <a:pt x="1842" y="0"/>
                    <a:pt x="167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12"/>
            <p:cNvSpPr/>
            <p:nvPr/>
          </p:nvSpPr>
          <p:spPr>
            <a:xfrm>
              <a:off x="5093634" y="1612644"/>
              <a:ext cx="168218" cy="42983"/>
            </a:xfrm>
            <a:custGeom>
              <a:rect b="b" l="l" r="r" t="t"/>
              <a:pathLst>
                <a:path extrusionOk="0" h="1100" w="4305">
                  <a:moveTo>
                    <a:pt x="404" y="1"/>
                  </a:moveTo>
                  <a:cubicBezTo>
                    <a:pt x="136" y="1"/>
                    <a:pt x="1" y="343"/>
                    <a:pt x="308" y="488"/>
                  </a:cubicBezTo>
                  <a:cubicBezTo>
                    <a:pt x="1068" y="929"/>
                    <a:pt x="1959" y="1099"/>
                    <a:pt x="2856" y="1099"/>
                  </a:cubicBezTo>
                  <a:cubicBezTo>
                    <a:pt x="3219" y="1099"/>
                    <a:pt x="3584" y="1071"/>
                    <a:pt x="3941" y="1022"/>
                  </a:cubicBezTo>
                  <a:cubicBezTo>
                    <a:pt x="4304" y="937"/>
                    <a:pt x="4133" y="488"/>
                    <a:pt x="3770" y="488"/>
                  </a:cubicBezTo>
                  <a:cubicBezTo>
                    <a:pt x="3450" y="539"/>
                    <a:pt x="3114" y="567"/>
                    <a:pt x="2777" y="567"/>
                  </a:cubicBezTo>
                  <a:cubicBezTo>
                    <a:pt x="1989" y="567"/>
                    <a:pt x="1193" y="413"/>
                    <a:pt x="564" y="39"/>
                  </a:cubicBezTo>
                  <a:cubicBezTo>
                    <a:pt x="508" y="12"/>
                    <a:pt x="454" y="1"/>
                    <a:pt x="40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" name="Google Shape;710;p12"/>
          <p:cNvGrpSpPr/>
          <p:nvPr/>
        </p:nvGrpSpPr>
        <p:grpSpPr>
          <a:xfrm flipH="1">
            <a:off x="196408" y="1432595"/>
            <a:ext cx="673905" cy="549549"/>
            <a:chOff x="6741375" y="2285650"/>
            <a:chExt cx="603425" cy="492075"/>
          </a:xfrm>
        </p:grpSpPr>
        <p:sp>
          <p:nvSpPr>
            <p:cNvPr id="711" name="Google Shape;711;p12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12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12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12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12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12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12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12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12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12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12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12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12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12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12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12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12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12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12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0" name="Google Shape;730;p12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731" name="Google Shape;731;p12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732" name="Google Shape;732;p12"/>
          <p:cNvSpPr/>
          <p:nvPr/>
        </p:nvSpPr>
        <p:spPr>
          <a:xfrm flipH="1" rot="-10503103">
            <a:off x="-18628" y="4153741"/>
            <a:ext cx="1166845" cy="996645"/>
          </a:xfrm>
          <a:custGeom>
            <a:rect b="b" l="l" r="r" t="t"/>
            <a:pathLst>
              <a:path extrusionOk="0" h="44199" w="51747">
                <a:moveTo>
                  <a:pt x="9277" y="1"/>
                </a:moveTo>
                <a:lnTo>
                  <a:pt x="9277" y="1"/>
                </a:lnTo>
                <a:cubicBezTo>
                  <a:pt x="9277" y="1"/>
                  <a:pt x="12825" y="7653"/>
                  <a:pt x="10516" y="12548"/>
                </a:cubicBezTo>
                <a:cubicBezTo>
                  <a:pt x="8828" y="16032"/>
                  <a:pt x="5985" y="14599"/>
                  <a:pt x="5173" y="19152"/>
                </a:cubicBezTo>
                <a:cubicBezTo>
                  <a:pt x="4587" y="22605"/>
                  <a:pt x="1693" y="22701"/>
                  <a:pt x="1375" y="22701"/>
                </a:cubicBezTo>
                <a:cubicBezTo>
                  <a:pt x="1357" y="22701"/>
                  <a:pt x="1347" y="22700"/>
                  <a:pt x="1347" y="22700"/>
                </a:cubicBezTo>
                <a:lnTo>
                  <a:pt x="0" y="43903"/>
                </a:lnTo>
                <a:cubicBezTo>
                  <a:pt x="0" y="43903"/>
                  <a:pt x="3243" y="44199"/>
                  <a:pt x="6816" y="44199"/>
                </a:cubicBezTo>
                <a:cubicBezTo>
                  <a:pt x="9166" y="44199"/>
                  <a:pt x="11659" y="44071"/>
                  <a:pt x="13466" y="43647"/>
                </a:cubicBezTo>
                <a:cubicBezTo>
                  <a:pt x="22806" y="41232"/>
                  <a:pt x="19515" y="34905"/>
                  <a:pt x="30202" y="32682"/>
                </a:cubicBezTo>
                <a:cubicBezTo>
                  <a:pt x="41872" y="30374"/>
                  <a:pt x="45078" y="25201"/>
                  <a:pt x="45698" y="13894"/>
                </a:cubicBezTo>
                <a:cubicBezTo>
                  <a:pt x="46232" y="2587"/>
                  <a:pt x="51747" y="2587"/>
                  <a:pt x="51747" y="2587"/>
                </a:cubicBezTo>
                <a:lnTo>
                  <a:pt x="9277" y="1"/>
                </a:ln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3" name="Google Shape;733;p12"/>
          <p:cNvSpPr/>
          <p:nvPr/>
        </p:nvSpPr>
        <p:spPr>
          <a:xfrm flipH="1" rot="-10503103">
            <a:off x="-46545" y="4128648"/>
            <a:ext cx="1235304" cy="1046366"/>
          </a:xfrm>
          <a:custGeom>
            <a:rect b="b" l="l" r="r" t="t"/>
            <a:pathLst>
              <a:path extrusionOk="0" h="46404" w="54783">
                <a:moveTo>
                  <a:pt x="10688" y="449"/>
                </a:moveTo>
                <a:lnTo>
                  <a:pt x="11842" y="535"/>
                </a:lnTo>
                <a:lnTo>
                  <a:pt x="10773" y="535"/>
                </a:lnTo>
                <a:lnTo>
                  <a:pt x="10153" y="449"/>
                </a:lnTo>
                <a:close/>
                <a:moveTo>
                  <a:pt x="11842" y="535"/>
                </a:moveTo>
                <a:lnTo>
                  <a:pt x="12686" y="620"/>
                </a:lnTo>
                <a:lnTo>
                  <a:pt x="12686" y="620"/>
                </a:lnTo>
                <a:cubicBezTo>
                  <a:pt x="12398" y="599"/>
                  <a:pt x="12109" y="577"/>
                  <a:pt x="11842" y="535"/>
                </a:cubicBezTo>
                <a:close/>
                <a:moveTo>
                  <a:pt x="12291" y="2223"/>
                </a:moveTo>
                <a:lnTo>
                  <a:pt x="13188" y="2309"/>
                </a:lnTo>
                <a:lnTo>
                  <a:pt x="13188" y="2309"/>
                </a:lnTo>
                <a:lnTo>
                  <a:pt x="12569" y="2223"/>
                </a:lnTo>
                <a:close/>
                <a:moveTo>
                  <a:pt x="11720" y="2154"/>
                </a:moveTo>
                <a:cubicBezTo>
                  <a:pt x="11761" y="2261"/>
                  <a:pt x="11801" y="2369"/>
                  <a:pt x="11842" y="2501"/>
                </a:cubicBezTo>
                <a:lnTo>
                  <a:pt x="11883" y="2664"/>
                </a:lnTo>
                <a:lnTo>
                  <a:pt x="11883" y="2664"/>
                </a:lnTo>
                <a:cubicBezTo>
                  <a:pt x="11808" y="2434"/>
                  <a:pt x="11764" y="2288"/>
                  <a:pt x="11720" y="2154"/>
                </a:cubicBezTo>
                <a:close/>
                <a:moveTo>
                  <a:pt x="9626" y="465"/>
                </a:moveTo>
                <a:lnTo>
                  <a:pt x="9626" y="465"/>
                </a:lnTo>
                <a:cubicBezTo>
                  <a:pt x="9987" y="1251"/>
                  <a:pt x="10327" y="2057"/>
                  <a:pt x="10688" y="2843"/>
                </a:cubicBezTo>
                <a:lnTo>
                  <a:pt x="10688" y="3035"/>
                </a:lnTo>
                <a:lnTo>
                  <a:pt x="10602" y="2843"/>
                </a:lnTo>
                <a:cubicBezTo>
                  <a:pt x="10326" y="2057"/>
                  <a:pt x="9987" y="1251"/>
                  <a:pt x="9626" y="465"/>
                </a:cubicBezTo>
                <a:close/>
                <a:moveTo>
                  <a:pt x="12291" y="2501"/>
                </a:moveTo>
                <a:lnTo>
                  <a:pt x="12376" y="2758"/>
                </a:lnTo>
                <a:lnTo>
                  <a:pt x="12462" y="3121"/>
                </a:lnTo>
                <a:lnTo>
                  <a:pt x="12376" y="2672"/>
                </a:lnTo>
                <a:lnTo>
                  <a:pt x="12291" y="2501"/>
                </a:lnTo>
                <a:close/>
                <a:moveTo>
                  <a:pt x="10688" y="3035"/>
                </a:moveTo>
                <a:lnTo>
                  <a:pt x="10688" y="3035"/>
                </a:lnTo>
                <a:cubicBezTo>
                  <a:pt x="10742" y="3090"/>
                  <a:pt x="10762" y="3144"/>
                  <a:pt x="10769" y="3198"/>
                </a:cubicBezTo>
                <a:lnTo>
                  <a:pt x="10769" y="3198"/>
                </a:lnTo>
                <a:lnTo>
                  <a:pt x="10688" y="3035"/>
                </a:lnTo>
                <a:close/>
                <a:moveTo>
                  <a:pt x="12462" y="3121"/>
                </a:moveTo>
                <a:cubicBezTo>
                  <a:pt x="12569" y="3463"/>
                  <a:pt x="12654" y="3741"/>
                  <a:pt x="12740" y="3997"/>
                </a:cubicBezTo>
                <a:cubicBezTo>
                  <a:pt x="12654" y="3655"/>
                  <a:pt x="12569" y="3377"/>
                  <a:pt x="12462" y="3121"/>
                </a:cubicBezTo>
                <a:close/>
                <a:moveTo>
                  <a:pt x="10799" y="3340"/>
                </a:moveTo>
                <a:lnTo>
                  <a:pt x="10966" y="3655"/>
                </a:lnTo>
                <a:cubicBezTo>
                  <a:pt x="11051" y="3912"/>
                  <a:pt x="11051" y="4190"/>
                  <a:pt x="11137" y="4446"/>
                </a:cubicBezTo>
                <a:cubicBezTo>
                  <a:pt x="11051" y="4190"/>
                  <a:pt x="10966" y="3912"/>
                  <a:pt x="10859" y="3655"/>
                </a:cubicBezTo>
                <a:lnTo>
                  <a:pt x="10799" y="3340"/>
                </a:lnTo>
                <a:close/>
                <a:moveTo>
                  <a:pt x="11137" y="4446"/>
                </a:moveTo>
                <a:cubicBezTo>
                  <a:pt x="11401" y="5225"/>
                  <a:pt x="11564" y="6005"/>
                  <a:pt x="11699" y="6784"/>
                </a:cubicBezTo>
                <a:lnTo>
                  <a:pt x="11699" y="6784"/>
                </a:lnTo>
                <a:cubicBezTo>
                  <a:pt x="11536" y="5980"/>
                  <a:pt x="11330" y="5189"/>
                  <a:pt x="11137" y="4446"/>
                </a:cubicBezTo>
                <a:close/>
                <a:moveTo>
                  <a:pt x="12740" y="3997"/>
                </a:moveTo>
                <a:cubicBezTo>
                  <a:pt x="13103" y="5173"/>
                  <a:pt x="13274" y="6327"/>
                  <a:pt x="13445" y="7481"/>
                </a:cubicBezTo>
                <a:cubicBezTo>
                  <a:pt x="13553" y="8132"/>
                  <a:pt x="13601" y="8809"/>
                  <a:pt x="13602" y="9487"/>
                </a:cubicBezTo>
                <a:lnTo>
                  <a:pt x="13602" y="9487"/>
                </a:lnTo>
                <a:cubicBezTo>
                  <a:pt x="13604" y="8769"/>
                  <a:pt x="13557" y="8068"/>
                  <a:pt x="13445" y="7396"/>
                </a:cubicBezTo>
                <a:cubicBezTo>
                  <a:pt x="13274" y="6242"/>
                  <a:pt x="13103" y="5066"/>
                  <a:pt x="12740" y="3997"/>
                </a:cubicBezTo>
                <a:close/>
                <a:moveTo>
                  <a:pt x="13602" y="9487"/>
                </a:moveTo>
                <a:cubicBezTo>
                  <a:pt x="13601" y="10001"/>
                  <a:pt x="13575" y="10524"/>
                  <a:pt x="13530" y="11051"/>
                </a:cubicBezTo>
                <a:cubicBezTo>
                  <a:pt x="13577" y="10537"/>
                  <a:pt x="13603" y="10012"/>
                  <a:pt x="13602" y="9487"/>
                </a:cubicBezTo>
                <a:close/>
                <a:moveTo>
                  <a:pt x="13530" y="11051"/>
                </a:moveTo>
                <a:cubicBezTo>
                  <a:pt x="13445" y="11307"/>
                  <a:pt x="13445" y="11671"/>
                  <a:pt x="13359" y="11927"/>
                </a:cubicBezTo>
                <a:lnTo>
                  <a:pt x="13311" y="12183"/>
                </a:lnTo>
                <a:lnTo>
                  <a:pt x="13359" y="12012"/>
                </a:lnTo>
                <a:cubicBezTo>
                  <a:pt x="13445" y="11671"/>
                  <a:pt x="13445" y="11393"/>
                  <a:pt x="13530" y="11051"/>
                </a:cubicBezTo>
                <a:close/>
                <a:moveTo>
                  <a:pt x="13311" y="12183"/>
                </a:moveTo>
                <a:lnTo>
                  <a:pt x="13103" y="12910"/>
                </a:lnTo>
                <a:cubicBezTo>
                  <a:pt x="12941" y="13433"/>
                  <a:pt x="12733" y="13895"/>
                  <a:pt x="12505" y="14399"/>
                </a:cubicBezTo>
                <a:lnTo>
                  <a:pt x="12505" y="14399"/>
                </a:lnTo>
                <a:cubicBezTo>
                  <a:pt x="12801" y="13913"/>
                  <a:pt x="13020" y="13369"/>
                  <a:pt x="13188" y="12825"/>
                </a:cubicBezTo>
                <a:lnTo>
                  <a:pt x="13311" y="12183"/>
                </a:lnTo>
                <a:close/>
                <a:moveTo>
                  <a:pt x="12505" y="14399"/>
                </a:moveTo>
                <a:lnTo>
                  <a:pt x="12505" y="14399"/>
                </a:lnTo>
                <a:cubicBezTo>
                  <a:pt x="12464" y="14467"/>
                  <a:pt x="12421" y="14533"/>
                  <a:pt x="12376" y="14599"/>
                </a:cubicBezTo>
                <a:cubicBezTo>
                  <a:pt x="12307" y="14743"/>
                  <a:pt x="12224" y="14893"/>
                  <a:pt x="12129" y="15045"/>
                </a:cubicBezTo>
                <a:lnTo>
                  <a:pt x="12129" y="15045"/>
                </a:lnTo>
                <a:cubicBezTo>
                  <a:pt x="12216" y="14925"/>
                  <a:pt x="12299" y="14805"/>
                  <a:pt x="12376" y="14684"/>
                </a:cubicBezTo>
                <a:cubicBezTo>
                  <a:pt x="12420" y="14587"/>
                  <a:pt x="12463" y="14492"/>
                  <a:pt x="12505" y="14399"/>
                </a:cubicBezTo>
                <a:close/>
                <a:moveTo>
                  <a:pt x="12129" y="15045"/>
                </a:moveTo>
                <a:lnTo>
                  <a:pt x="12129" y="15045"/>
                </a:lnTo>
                <a:cubicBezTo>
                  <a:pt x="11827" y="15455"/>
                  <a:pt x="11465" y="15854"/>
                  <a:pt x="11051" y="16202"/>
                </a:cubicBezTo>
                <a:cubicBezTo>
                  <a:pt x="10951" y="16301"/>
                  <a:pt x="10844" y="16392"/>
                  <a:pt x="10731" y="16477"/>
                </a:cubicBezTo>
                <a:lnTo>
                  <a:pt x="10731" y="16477"/>
                </a:lnTo>
                <a:cubicBezTo>
                  <a:pt x="10865" y="16386"/>
                  <a:pt x="11001" y="16294"/>
                  <a:pt x="11137" y="16202"/>
                </a:cubicBezTo>
                <a:cubicBezTo>
                  <a:pt x="11527" y="15874"/>
                  <a:pt x="11871" y="15455"/>
                  <a:pt x="12129" y="15045"/>
                </a:cubicBezTo>
                <a:close/>
                <a:moveTo>
                  <a:pt x="10731" y="16477"/>
                </a:moveTo>
                <a:lnTo>
                  <a:pt x="10731" y="16477"/>
                </a:lnTo>
                <a:cubicBezTo>
                  <a:pt x="10600" y="16565"/>
                  <a:pt x="10469" y="16652"/>
                  <a:pt x="10342" y="16736"/>
                </a:cubicBezTo>
                <a:lnTo>
                  <a:pt x="10342" y="16736"/>
                </a:lnTo>
                <a:cubicBezTo>
                  <a:pt x="10474" y="16656"/>
                  <a:pt x="10605" y="16571"/>
                  <a:pt x="10731" y="16477"/>
                </a:cubicBezTo>
                <a:close/>
                <a:moveTo>
                  <a:pt x="11853" y="7717"/>
                </a:moveTo>
                <a:cubicBezTo>
                  <a:pt x="12034" y="8767"/>
                  <a:pt x="12030" y="9895"/>
                  <a:pt x="11842" y="10858"/>
                </a:cubicBezTo>
                <a:cubicBezTo>
                  <a:pt x="11842" y="11136"/>
                  <a:pt x="11842" y="11393"/>
                  <a:pt x="11756" y="11671"/>
                </a:cubicBezTo>
                <a:lnTo>
                  <a:pt x="11585" y="12461"/>
                </a:lnTo>
                <a:lnTo>
                  <a:pt x="11308" y="13188"/>
                </a:lnTo>
                <a:lnTo>
                  <a:pt x="11222" y="13359"/>
                </a:lnTo>
                <a:lnTo>
                  <a:pt x="11137" y="13530"/>
                </a:lnTo>
                <a:lnTo>
                  <a:pt x="10966" y="13808"/>
                </a:lnTo>
                <a:cubicBezTo>
                  <a:pt x="10688" y="14257"/>
                  <a:pt x="10324" y="14599"/>
                  <a:pt x="9982" y="14962"/>
                </a:cubicBezTo>
                <a:cubicBezTo>
                  <a:pt x="9619" y="15219"/>
                  <a:pt x="9170" y="15496"/>
                  <a:pt x="8636" y="15860"/>
                </a:cubicBezTo>
                <a:cubicBezTo>
                  <a:pt x="8187" y="16116"/>
                  <a:pt x="7653" y="16480"/>
                  <a:pt x="7225" y="16929"/>
                </a:cubicBezTo>
                <a:cubicBezTo>
                  <a:pt x="6851" y="17285"/>
                  <a:pt x="6537" y="17789"/>
                  <a:pt x="6294" y="18256"/>
                </a:cubicBezTo>
                <a:lnTo>
                  <a:pt x="6294" y="18256"/>
                </a:lnTo>
                <a:cubicBezTo>
                  <a:pt x="6481" y="17708"/>
                  <a:pt x="6825" y="17229"/>
                  <a:pt x="7311" y="16822"/>
                </a:cubicBezTo>
                <a:cubicBezTo>
                  <a:pt x="7759" y="16394"/>
                  <a:pt x="8294" y="16031"/>
                  <a:pt x="8721" y="15753"/>
                </a:cubicBezTo>
                <a:cubicBezTo>
                  <a:pt x="9704" y="15219"/>
                  <a:pt x="10431" y="14599"/>
                  <a:pt x="10966" y="13722"/>
                </a:cubicBezTo>
                <a:cubicBezTo>
                  <a:pt x="11500" y="12825"/>
                  <a:pt x="11756" y="11842"/>
                  <a:pt x="11842" y="10773"/>
                </a:cubicBezTo>
                <a:cubicBezTo>
                  <a:pt x="11923" y="9836"/>
                  <a:pt x="11927" y="8743"/>
                  <a:pt x="11853" y="7717"/>
                </a:cubicBezTo>
                <a:close/>
                <a:moveTo>
                  <a:pt x="10342" y="16736"/>
                </a:moveTo>
                <a:cubicBezTo>
                  <a:pt x="10058" y="16907"/>
                  <a:pt x="9772" y="17049"/>
                  <a:pt x="9533" y="17185"/>
                </a:cubicBezTo>
                <a:cubicBezTo>
                  <a:pt x="9085" y="17548"/>
                  <a:pt x="8721" y="17719"/>
                  <a:pt x="8379" y="18083"/>
                </a:cubicBezTo>
                <a:cubicBezTo>
                  <a:pt x="8101" y="18339"/>
                  <a:pt x="7930" y="18703"/>
                  <a:pt x="7759" y="19151"/>
                </a:cubicBezTo>
                <a:cubicBezTo>
                  <a:pt x="7930" y="18703"/>
                  <a:pt x="8187" y="18339"/>
                  <a:pt x="8465" y="18083"/>
                </a:cubicBezTo>
                <a:cubicBezTo>
                  <a:pt x="8721" y="17719"/>
                  <a:pt x="9170" y="17548"/>
                  <a:pt x="9619" y="17185"/>
                </a:cubicBezTo>
                <a:cubicBezTo>
                  <a:pt x="9842" y="17057"/>
                  <a:pt x="10087" y="16903"/>
                  <a:pt x="10342" y="16736"/>
                </a:cubicBezTo>
                <a:close/>
                <a:moveTo>
                  <a:pt x="6100" y="18680"/>
                </a:moveTo>
                <a:cubicBezTo>
                  <a:pt x="6019" y="18916"/>
                  <a:pt x="5949" y="19198"/>
                  <a:pt x="5878" y="19408"/>
                </a:cubicBezTo>
                <a:lnTo>
                  <a:pt x="5707" y="20220"/>
                </a:lnTo>
                <a:lnTo>
                  <a:pt x="5878" y="19322"/>
                </a:lnTo>
                <a:cubicBezTo>
                  <a:pt x="5939" y="19139"/>
                  <a:pt x="6000" y="18902"/>
                  <a:pt x="6100" y="18680"/>
                </a:cubicBezTo>
                <a:close/>
                <a:moveTo>
                  <a:pt x="5707" y="20220"/>
                </a:moveTo>
                <a:cubicBezTo>
                  <a:pt x="5622" y="20754"/>
                  <a:pt x="5430" y="21203"/>
                  <a:pt x="5173" y="21545"/>
                </a:cubicBezTo>
                <a:cubicBezTo>
                  <a:pt x="5430" y="21096"/>
                  <a:pt x="5622" y="20669"/>
                  <a:pt x="5707" y="20220"/>
                </a:cubicBezTo>
                <a:close/>
                <a:moveTo>
                  <a:pt x="11963" y="2911"/>
                </a:moveTo>
                <a:lnTo>
                  <a:pt x="12120" y="3206"/>
                </a:lnTo>
                <a:cubicBezTo>
                  <a:pt x="12205" y="3463"/>
                  <a:pt x="12291" y="3741"/>
                  <a:pt x="12376" y="4104"/>
                </a:cubicBezTo>
                <a:cubicBezTo>
                  <a:pt x="12654" y="5173"/>
                  <a:pt x="12911" y="6327"/>
                  <a:pt x="13103" y="7396"/>
                </a:cubicBezTo>
                <a:cubicBezTo>
                  <a:pt x="13274" y="8550"/>
                  <a:pt x="13274" y="9790"/>
                  <a:pt x="13188" y="10944"/>
                </a:cubicBezTo>
                <a:cubicBezTo>
                  <a:pt x="13103" y="12119"/>
                  <a:pt x="12654" y="13359"/>
                  <a:pt x="12120" y="14428"/>
                </a:cubicBezTo>
                <a:cubicBezTo>
                  <a:pt x="11756" y="14962"/>
                  <a:pt x="11393" y="15411"/>
                  <a:pt x="10859" y="15860"/>
                </a:cubicBezTo>
                <a:cubicBezTo>
                  <a:pt x="10431" y="16287"/>
                  <a:pt x="9897" y="16565"/>
                  <a:pt x="9448" y="16822"/>
                </a:cubicBezTo>
                <a:cubicBezTo>
                  <a:pt x="8914" y="17185"/>
                  <a:pt x="8550" y="17463"/>
                  <a:pt x="8187" y="17719"/>
                </a:cubicBezTo>
                <a:cubicBezTo>
                  <a:pt x="7845" y="18083"/>
                  <a:pt x="7567" y="18532"/>
                  <a:pt x="7396" y="18959"/>
                </a:cubicBezTo>
                <a:cubicBezTo>
                  <a:pt x="7311" y="19151"/>
                  <a:pt x="7225" y="19408"/>
                  <a:pt x="7225" y="19686"/>
                </a:cubicBezTo>
                <a:lnTo>
                  <a:pt x="7033" y="20477"/>
                </a:lnTo>
                <a:cubicBezTo>
                  <a:pt x="6865" y="21001"/>
                  <a:pt x="6697" y="21608"/>
                  <a:pt x="6348" y="22135"/>
                </a:cubicBezTo>
                <a:lnTo>
                  <a:pt x="6348" y="22135"/>
                </a:lnTo>
                <a:cubicBezTo>
                  <a:pt x="6482" y="21910"/>
                  <a:pt x="6594" y="21685"/>
                  <a:pt x="6691" y="21460"/>
                </a:cubicBezTo>
                <a:lnTo>
                  <a:pt x="6776" y="21011"/>
                </a:lnTo>
                <a:lnTo>
                  <a:pt x="6862" y="20669"/>
                </a:lnTo>
                <a:lnTo>
                  <a:pt x="7033" y="20028"/>
                </a:lnTo>
                <a:cubicBezTo>
                  <a:pt x="7225" y="19151"/>
                  <a:pt x="7482" y="18425"/>
                  <a:pt x="8016" y="17805"/>
                </a:cubicBezTo>
                <a:cubicBezTo>
                  <a:pt x="8550" y="17271"/>
                  <a:pt x="9362" y="16929"/>
                  <a:pt x="10153" y="16287"/>
                </a:cubicBezTo>
                <a:cubicBezTo>
                  <a:pt x="10966" y="15860"/>
                  <a:pt x="11671" y="15048"/>
                  <a:pt x="12120" y="14150"/>
                </a:cubicBezTo>
                <a:cubicBezTo>
                  <a:pt x="12205" y="14064"/>
                  <a:pt x="12291" y="13979"/>
                  <a:pt x="12291" y="13808"/>
                </a:cubicBezTo>
                <a:lnTo>
                  <a:pt x="12462" y="13530"/>
                </a:lnTo>
                <a:lnTo>
                  <a:pt x="12740" y="12825"/>
                </a:lnTo>
                <a:lnTo>
                  <a:pt x="12911" y="12119"/>
                </a:lnTo>
                <a:lnTo>
                  <a:pt x="12996" y="11756"/>
                </a:lnTo>
                <a:lnTo>
                  <a:pt x="12996" y="11393"/>
                </a:lnTo>
                <a:cubicBezTo>
                  <a:pt x="13274" y="9533"/>
                  <a:pt x="13188" y="7738"/>
                  <a:pt x="12825" y="6049"/>
                </a:cubicBezTo>
                <a:cubicBezTo>
                  <a:pt x="12654" y="5066"/>
                  <a:pt x="12376" y="4275"/>
                  <a:pt x="12120" y="3377"/>
                </a:cubicBezTo>
                <a:cubicBezTo>
                  <a:pt x="12058" y="3196"/>
                  <a:pt x="12007" y="3042"/>
                  <a:pt x="11963" y="2911"/>
                </a:cubicBezTo>
                <a:close/>
                <a:moveTo>
                  <a:pt x="7759" y="19151"/>
                </a:moveTo>
                <a:cubicBezTo>
                  <a:pt x="7653" y="19322"/>
                  <a:pt x="7567" y="19600"/>
                  <a:pt x="7482" y="19771"/>
                </a:cubicBezTo>
                <a:lnTo>
                  <a:pt x="7311" y="20562"/>
                </a:lnTo>
                <a:cubicBezTo>
                  <a:pt x="7225" y="21203"/>
                  <a:pt x="7033" y="21823"/>
                  <a:pt x="6691" y="22443"/>
                </a:cubicBezTo>
                <a:cubicBezTo>
                  <a:pt x="7033" y="21823"/>
                  <a:pt x="7311" y="21203"/>
                  <a:pt x="7396" y="20477"/>
                </a:cubicBezTo>
                <a:lnTo>
                  <a:pt x="7567" y="19771"/>
                </a:lnTo>
                <a:cubicBezTo>
                  <a:pt x="7653" y="19600"/>
                  <a:pt x="7759" y="19322"/>
                  <a:pt x="7759" y="19151"/>
                </a:cubicBezTo>
                <a:close/>
                <a:moveTo>
                  <a:pt x="6322" y="22178"/>
                </a:moveTo>
                <a:lnTo>
                  <a:pt x="6322" y="22178"/>
                </a:lnTo>
                <a:cubicBezTo>
                  <a:pt x="6063" y="22768"/>
                  <a:pt x="5676" y="23177"/>
                  <a:pt x="5110" y="23522"/>
                </a:cubicBezTo>
                <a:lnTo>
                  <a:pt x="5110" y="23522"/>
                </a:lnTo>
                <a:cubicBezTo>
                  <a:pt x="5417" y="23303"/>
                  <a:pt x="5696" y="23049"/>
                  <a:pt x="5878" y="22806"/>
                </a:cubicBezTo>
                <a:cubicBezTo>
                  <a:pt x="6048" y="22597"/>
                  <a:pt x="6194" y="22387"/>
                  <a:pt x="6322" y="22178"/>
                </a:cubicBezTo>
                <a:close/>
                <a:moveTo>
                  <a:pt x="6691" y="22443"/>
                </a:moveTo>
                <a:cubicBezTo>
                  <a:pt x="6327" y="22977"/>
                  <a:pt x="5793" y="23512"/>
                  <a:pt x="5259" y="23961"/>
                </a:cubicBezTo>
                <a:cubicBezTo>
                  <a:pt x="5878" y="23597"/>
                  <a:pt x="6327" y="23063"/>
                  <a:pt x="6691" y="22443"/>
                </a:cubicBezTo>
                <a:close/>
                <a:moveTo>
                  <a:pt x="4720" y="23770"/>
                </a:moveTo>
                <a:lnTo>
                  <a:pt x="4720" y="23770"/>
                </a:lnTo>
                <a:cubicBezTo>
                  <a:pt x="4565" y="23870"/>
                  <a:pt x="4408" y="23962"/>
                  <a:pt x="4256" y="24022"/>
                </a:cubicBezTo>
                <a:lnTo>
                  <a:pt x="4256" y="24022"/>
                </a:lnTo>
                <a:cubicBezTo>
                  <a:pt x="4402" y="23939"/>
                  <a:pt x="4538" y="23841"/>
                  <a:pt x="4720" y="23770"/>
                </a:cubicBezTo>
                <a:close/>
                <a:moveTo>
                  <a:pt x="4009" y="24132"/>
                </a:moveTo>
                <a:cubicBezTo>
                  <a:pt x="3898" y="24181"/>
                  <a:pt x="3797" y="24217"/>
                  <a:pt x="3741" y="24217"/>
                </a:cubicBezTo>
                <a:lnTo>
                  <a:pt x="3570" y="24303"/>
                </a:lnTo>
                <a:lnTo>
                  <a:pt x="3121" y="24303"/>
                </a:lnTo>
                <a:cubicBezTo>
                  <a:pt x="3207" y="24303"/>
                  <a:pt x="3292" y="24303"/>
                  <a:pt x="3378" y="24217"/>
                </a:cubicBezTo>
                <a:lnTo>
                  <a:pt x="3656" y="24217"/>
                </a:lnTo>
                <a:cubicBezTo>
                  <a:pt x="3740" y="24217"/>
                  <a:pt x="3824" y="24134"/>
                  <a:pt x="4009" y="24132"/>
                </a:cubicBezTo>
                <a:close/>
                <a:moveTo>
                  <a:pt x="5259" y="23961"/>
                </a:moveTo>
                <a:lnTo>
                  <a:pt x="5259" y="23961"/>
                </a:lnTo>
                <a:cubicBezTo>
                  <a:pt x="4895" y="24132"/>
                  <a:pt x="4639" y="24303"/>
                  <a:pt x="4275" y="24409"/>
                </a:cubicBezTo>
                <a:cubicBezTo>
                  <a:pt x="4190" y="24495"/>
                  <a:pt x="4019" y="24495"/>
                  <a:pt x="3827" y="24580"/>
                </a:cubicBezTo>
                <a:lnTo>
                  <a:pt x="3656" y="24666"/>
                </a:lnTo>
                <a:lnTo>
                  <a:pt x="3827" y="24666"/>
                </a:lnTo>
                <a:cubicBezTo>
                  <a:pt x="4019" y="24580"/>
                  <a:pt x="4190" y="24495"/>
                  <a:pt x="4361" y="24495"/>
                </a:cubicBezTo>
                <a:cubicBezTo>
                  <a:pt x="4639" y="24303"/>
                  <a:pt x="4981" y="24132"/>
                  <a:pt x="5259" y="23961"/>
                </a:cubicBezTo>
                <a:close/>
                <a:moveTo>
                  <a:pt x="1775" y="23961"/>
                </a:moveTo>
                <a:cubicBezTo>
                  <a:pt x="1775" y="24217"/>
                  <a:pt x="1775" y="24580"/>
                  <a:pt x="1689" y="24837"/>
                </a:cubicBezTo>
                <a:lnTo>
                  <a:pt x="1775" y="23961"/>
                </a:lnTo>
                <a:close/>
                <a:moveTo>
                  <a:pt x="3485" y="24666"/>
                </a:moveTo>
                <a:lnTo>
                  <a:pt x="3485" y="24751"/>
                </a:lnTo>
                <a:cubicBezTo>
                  <a:pt x="3207" y="29924"/>
                  <a:pt x="2843" y="35096"/>
                  <a:pt x="2501" y="40248"/>
                </a:cubicBezTo>
                <a:cubicBezTo>
                  <a:pt x="2416" y="41509"/>
                  <a:pt x="2309" y="42748"/>
                  <a:pt x="2309" y="43903"/>
                </a:cubicBezTo>
                <a:lnTo>
                  <a:pt x="2416" y="43368"/>
                </a:lnTo>
                <a:lnTo>
                  <a:pt x="2501" y="41316"/>
                </a:lnTo>
                <a:cubicBezTo>
                  <a:pt x="2843" y="35802"/>
                  <a:pt x="3207" y="30287"/>
                  <a:pt x="3570" y="24751"/>
                </a:cubicBezTo>
                <a:lnTo>
                  <a:pt x="3570" y="24666"/>
                </a:lnTo>
                <a:close/>
                <a:moveTo>
                  <a:pt x="8999" y="0"/>
                </a:moveTo>
                <a:cubicBezTo>
                  <a:pt x="9448" y="983"/>
                  <a:pt x="9897" y="1967"/>
                  <a:pt x="10239" y="2929"/>
                </a:cubicBezTo>
                <a:lnTo>
                  <a:pt x="10431" y="3377"/>
                </a:lnTo>
                <a:lnTo>
                  <a:pt x="10517" y="3741"/>
                </a:lnTo>
                <a:cubicBezTo>
                  <a:pt x="10602" y="3997"/>
                  <a:pt x="10688" y="4275"/>
                  <a:pt x="10773" y="4532"/>
                </a:cubicBezTo>
                <a:cubicBezTo>
                  <a:pt x="11051" y="5515"/>
                  <a:pt x="11308" y="6583"/>
                  <a:pt x="11393" y="7652"/>
                </a:cubicBezTo>
                <a:cubicBezTo>
                  <a:pt x="11585" y="8721"/>
                  <a:pt x="11585" y="9790"/>
                  <a:pt x="11500" y="10773"/>
                </a:cubicBezTo>
                <a:cubicBezTo>
                  <a:pt x="11500" y="11051"/>
                  <a:pt x="11393" y="11307"/>
                  <a:pt x="11393" y="11478"/>
                </a:cubicBezTo>
                <a:lnTo>
                  <a:pt x="11222" y="12290"/>
                </a:lnTo>
                <a:cubicBezTo>
                  <a:pt x="11051" y="12739"/>
                  <a:pt x="10859" y="13188"/>
                  <a:pt x="10602" y="13530"/>
                </a:cubicBezTo>
                <a:cubicBezTo>
                  <a:pt x="10153" y="14428"/>
                  <a:pt x="9533" y="14877"/>
                  <a:pt x="8550" y="15496"/>
                </a:cubicBezTo>
                <a:cubicBezTo>
                  <a:pt x="8016" y="15753"/>
                  <a:pt x="7482" y="16116"/>
                  <a:pt x="6947" y="16651"/>
                </a:cubicBezTo>
                <a:cubicBezTo>
                  <a:pt x="6498" y="17100"/>
                  <a:pt x="6156" y="17719"/>
                  <a:pt x="5878" y="18339"/>
                </a:cubicBezTo>
                <a:cubicBezTo>
                  <a:pt x="5707" y="18617"/>
                  <a:pt x="5622" y="18959"/>
                  <a:pt x="5515" y="19237"/>
                </a:cubicBezTo>
                <a:lnTo>
                  <a:pt x="5344" y="20135"/>
                </a:lnTo>
                <a:cubicBezTo>
                  <a:pt x="5259" y="20562"/>
                  <a:pt x="5088" y="21011"/>
                  <a:pt x="4895" y="21374"/>
                </a:cubicBezTo>
                <a:cubicBezTo>
                  <a:pt x="4724" y="21738"/>
                  <a:pt x="4361" y="21994"/>
                  <a:pt x="4104" y="22272"/>
                </a:cubicBezTo>
                <a:cubicBezTo>
                  <a:pt x="3912" y="22358"/>
                  <a:pt x="3741" y="22443"/>
                  <a:pt x="3570" y="22529"/>
                </a:cubicBezTo>
                <a:cubicBezTo>
                  <a:pt x="3485" y="22529"/>
                  <a:pt x="3378" y="22614"/>
                  <a:pt x="3207" y="22614"/>
                </a:cubicBezTo>
                <a:lnTo>
                  <a:pt x="3036" y="22614"/>
                </a:lnTo>
                <a:cubicBezTo>
                  <a:pt x="2950" y="22700"/>
                  <a:pt x="2758" y="22700"/>
                  <a:pt x="2672" y="22700"/>
                </a:cubicBezTo>
                <a:cubicBezTo>
                  <a:pt x="2416" y="22892"/>
                  <a:pt x="2224" y="23063"/>
                  <a:pt x="2053" y="23234"/>
                </a:cubicBezTo>
                <a:lnTo>
                  <a:pt x="1967" y="23234"/>
                </a:lnTo>
                <a:lnTo>
                  <a:pt x="1882" y="23341"/>
                </a:lnTo>
                <a:lnTo>
                  <a:pt x="1775" y="23512"/>
                </a:lnTo>
                <a:lnTo>
                  <a:pt x="1518" y="23768"/>
                </a:lnTo>
                <a:cubicBezTo>
                  <a:pt x="1347" y="26547"/>
                  <a:pt x="1155" y="29219"/>
                  <a:pt x="898" y="31890"/>
                </a:cubicBezTo>
                <a:cubicBezTo>
                  <a:pt x="706" y="34733"/>
                  <a:pt x="535" y="37661"/>
                  <a:pt x="364" y="40525"/>
                </a:cubicBezTo>
                <a:lnTo>
                  <a:pt x="172" y="42748"/>
                </a:lnTo>
                <a:lnTo>
                  <a:pt x="86" y="43903"/>
                </a:lnTo>
                <a:lnTo>
                  <a:pt x="86" y="44971"/>
                </a:lnTo>
                <a:lnTo>
                  <a:pt x="1" y="45506"/>
                </a:lnTo>
                <a:lnTo>
                  <a:pt x="1" y="45784"/>
                </a:lnTo>
                <a:lnTo>
                  <a:pt x="1" y="45955"/>
                </a:lnTo>
                <a:lnTo>
                  <a:pt x="1" y="46040"/>
                </a:lnTo>
                <a:lnTo>
                  <a:pt x="86" y="46040"/>
                </a:lnTo>
                <a:cubicBezTo>
                  <a:pt x="813" y="46125"/>
                  <a:pt x="1518" y="46125"/>
                  <a:pt x="2224" y="46211"/>
                </a:cubicBezTo>
                <a:lnTo>
                  <a:pt x="3378" y="46318"/>
                </a:lnTo>
                <a:cubicBezTo>
                  <a:pt x="4104" y="46318"/>
                  <a:pt x="4810" y="46403"/>
                  <a:pt x="5622" y="46403"/>
                </a:cubicBezTo>
                <a:lnTo>
                  <a:pt x="10068" y="46403"/>
                </a:lnTo>
                <a:cubicBezTo>
                  <a:pt x="11500" y="46318"/>
                  <a:pt x="12996" y="46211"/>
                  <a:pt x="14599" y="45869"/>
                </a:cubicBezTo>
                <a:cubicBezTo>
                  <a:pt x="14962" y="45784"/>
                  <a:pt x="15326" y="45677"/>
                  <a:pt x="15668" y="45591"/>
                </a:cubicBezTo>
                <a:cubicBezTo>
                  <a:pt x="16031" y="45420"/>
                  <a:pt x="16480" y="45335"/>
                  <a:pt x="16843" y="45249"/>
                </a:cubicBezTo>
                <a:lnTo>
                  <a:pt x="17912" y="44800"/>
                </a:lnTo>
                <a:cubicBezTo>
                  <a:pt x="17998" y="44715"/>
                  <a:pt x="18083" y="44715"/>
                  <a:pt x="18169" y="44608"/>
                </a:cubicBezTo>
                <a:lnTo>
                  <a:pt x="18446" y="44522"/>
                </a:lnTo>
                <a:lnTo>
                  <a:pt x="18981" y="44180"/>
                </a:lnTo>
                <a:cubicBezTo>
                  <a:pt x="19152" y="44074"/>
                  <a:pt x="19323" y="43988"/>
                  <a:pt x="19515" y="43903"/>
                </a:cubicBezTo>
                <a:lnTo>
                  <a:pt x="19943" y="43539"/>
                </a:lnTo>
                <a:lnTo>
                  <a:pt x="20477" y="43197"/>
                </a:lnTo>
                <a:cubicBezTo>
                  <a:pt x="20584" y="43005"/>
                  <a:pt x="20755" y="42919"/>
                  <a:pt x="20926" y="42748"/>
                </a:cubicBezTo>
                <a:lnTo>
                  <a:pt x="21375" y="42385"/>
                </a:lnTo>
                <a:cubicBezTo>
                  <a:pt x="21460" y="42214"/>
                  <a:pt x="21653" y="42129"/>
                  <a:pt x="21738" y="41936"/>
                </a:cubicBezTo>
                <a:lnTo>
                  <a:pt x="22187" y="41509"/>
                </a:lnTo>
                <a:lnTo>
                  <a:pt x="22529" y="41060"/>
                </a:lnTo>
                <a:cubicBezTo>
                  <a:pt x="22892" y="40696"/>
                  <a:pt x="23149" y="40248"/>
                  <a:pt x="23427" y="39906"/>
                </a:cubicBezTo>
                <a:cubicBezTo>
                  <a:pt x="23790" y="39457"/>
                  <a:pt x="24046" y="39093"/>
                  <a:pt x="24410" y="38730"/>
                </a:cubicBezTo>
                <a:cubicBezTo>
                  <a:pt x="24666" y="38388"/>
                  <a:pt x="25030" y="38025"/>
                  <a:pt x="25393" y="37768"/>
                </a:cubicBezTo>
                <a:cubicBezTo>
                  <a:pt x="25479" y="37576"/>
                  <a:pt x="25650" y="37490"/>
                  <a:pt x="25821" y="37319"/>
                </a:cubicBezTo>
                <a:cubicBezTo>
                  <a:pt x="26013" y="37127"/>
                  <a:pt x="26184" y="37042"/>
                  <a:pt x="26462" y="36871"/>
                </a:cubicBezTo>
                <a:cubicBezTo>
                  <a:pt x="27958" y="35887"/>
                  <a:pt x="29753" y="35267"/>
                  <a:pt x="31698" y="34819"/>
                </a:cubicBezTo>
                <a:cubicBezTo>
                  <a:pt x="33750" y="34370"/>
                  <a:pt x="35802" y="33835"/>
                  <a:pt x="37769" y="33045"/>
                </a:cubicBezTo>
                <a:cubicBezTo>
                  <a:pt x="39714" y="32232"/>
                  <a:pt x="41595" y="31078"/>
                  <a:pt x="43198" y="29561"/>
                </a:cubicBezTo>
                <a:cubicBezTo>
                  <a:pt x="44715" y="28043"/>
                  <a:pt x="45784" y="26098"/>
                  <a:pt x="46489" y="24132"/>
                </a:cubicBezTo>
                <a:cubicBezTo>
                  <a:pt x="47195" y="22165"/>
                  <a:pt x="47558" y="20220"/>
                  <a:pt x="47729" y="18339"/>
                </a:cubicBezTo>
                <a:cubicBezTo>
                  <a:pt x="47836" y="17890"/>
                  <a:pt x="47836" y="17356"/>
                  <a:pt x="47921" y="16929"/>
                </a:cubicBezTo>
                <a:cubicBezTo>
                  <a:pt x="47921" y="16480"/>
                  <a:pt x="48007" y="15945"/>
                  <a:pt x="48007" y="15496"/>
                </a:cubicBezTo>
                <a:cubicBezTo>
                  <a:pt x="48007" y="15048"/>
                  <a:pt x="48092" y="14599"/>
                  <a:pt x="48092" y="14150"/>
                </a:cubicBezTo>
                <a:cubicBezTo>
                  <a:pt x="48092" y="13808"/>
                  <a:pt x="48178" y="13359"/>
                  <a:pt x="48178" y="12910"/>
                </a:cubicBezTo>
                <a:cubicBezTo>
                  <a:pt x="48370" y="11222"/>
                  <a:pt x="48712" y="9619"/>
                  <a:pt x="49332" y="8272"/>
                </a:cubicBezTo>
                <a:cubicBezTo>
                  <a:pt x="49781" y="7032"/>
                  <a:pt x="50401" y="6135"/>
                  <a:pt x="51042" y="5600"/>
                </a:cubicBezTo>
                <a:cubicBezTo>
                  <a:pt x="51576" y="4980"/>
                  <a:pt x="52111" y="4724"/>
                  <a:pt x="52538" y="4638"/>
                </a:cubicBezTo>
                <a:cubicBezTo>
                  <a:pt x="52730" y="4532"/>
                  <a:pt x="52901" y="4446"/>
                  <a:pt x="52987" y="4446"/>
                </a:cubicBezTo>
                <a:lnTo>
                  <a:pt x="53072" y="4361"/>
                </a:lnTo>
                <a:lnTo>
                  <a:pt x="53265" y="4361"/>
                </a:lnTo>
                <a:cubicBezTo>
                  <a:pt x="53350" y="4275"/>
                  <a:pt x="53265" y="4275"/>
                  <a:pt x="52987" y="4190"/>
                </a:cubicBezTo>
                <a:lnTo>
                  <a:pt x="52196" y="4190"/>
                </a:lnTo>
                <a:cubicBezTo>
                  <a:pt x="52111" y="4275"/>
                  <a:pt x="51918" y="4275"/>
                  <a:pt x="51833" y="4361"/>
                </a:cubicBezTo>
                <a:cubicBezTo>
                  <a:pt x="51298" y="4532"/>
                  <a:pt x="50593" y="4895"/>
                  <a:pt x="49973" y="5515"/>
                </a:cubicBezTo>
                <a:cubicBezTo>
                  <a:pt x="49332" y="6242"/>
                  <a:pt x="48712" y="7032"/>
                  <a:pt x="48263" y="8187"/>
                </a:cubicBezTo>
                <a:cubicBezTo>
                  <a:pt x="47729" y="9255"/>
                  <a:pt x="47387" y="10602"/>
                  <a:pt x="47109" y="12012"/>
                </a:cubicBezTo>
                <a:lnTo>
                  <a:pt x="46938" y="12012"/>
                </a:lnTo>
                <a:cubicBezTo>
                  <a:pt x="47387" y="9084"/>
                  <a:pt x="48178" y="7396"/>
                  <a:pt x="48798" y="6412"/>
                </a:cubicBezTo>
                <a:cubicBezTo>
                  <a:pt x="48905" y="6135"/>
                  <a:pt x="49076" y="5964"/>
                  <a:pt x="49161" y="5793"/>
                </a:cubicBezTo>
                <a:cubicBezTo>
                  <a:pt x="49246" y="5600"/>
                  <a:pt x="49332" y="5429"/>
                  <a:pt x="49439" y="5344"/>
                </a:cubicBezTo>
                <a:cubicBezTo>
                  <a:pt x="49610" y="5173"/>
                  <a:pt x="49695" y="4980"/>
                  <a:pt x="49695" y="4980"/>
                </a:cubicBezTo>
                <a:cubicBezTo>
                  <a:pt x="49695" y="4938"/>
                  <a:pt x="49668" y="4922"/>
                  <a:pt x="49625" y="4922"/>
                </a:cubicBezTo>
                <a:cubicBezTo>
                  <a:pt x="49494" y="4922"/>
                  <a:pt x="49216" y="5072"/>
                  <a:pt x="49121" y="5072"/>
                </a:cubicBezTo>
                <a:cubicBezTo>
                  <a:pt x="49059" y="5072"/>
                  <a:pt x="49073" y="5011"/>
                  <a:pt x="49246" y="4809"/>
                </a:cubicBezTo>
                <a:lnTo>
                  <a:pt x="49246" y="4809"/>
                </a:lnTo>
                <a:cubicBezTo>
                  <a:pt x="48092" y="6049"/>
                  <a:pt x="47472" y="7481"/>
                  <a:pt x="47024" y="8913"/>
                </a:cubicBezTo>
                <a:cubicBezTo>
                  <a:pt x="46938" y="9170"/>
                  <a:pt x="46853" y="9341"/>
                  <a:pt x="46853" y="9533"/>
                </a:cubicBezTo>
                <a:lnTo>
                  <a:pt x="46660" y="10067"/>
                </a:lnTo>
                <a:cubicBezTo>
                  <a:pt x="46575" y="10409"/>
                  <a:pt x="46489" y="10773"/>
                  <a:pt x="46404" y="11136"/>
                </a:cubicBezTo>
                <a:lnTo>
                  <a:pt x="46233" y="12290"/>
                </a:lnTo>
                <a:lnTo>
                  <a:pt x="46126" y="12825"/>
                </a:lnTo>
                <a:lnTo>
                  <a:pt x="46126" y="13359"/>
                </a:lnTo>
                <a:cubicBezTo>
                  <a:pt x="46040" y="14150"/>
                  <a:pt x="45955" y="14877"/>
                  <a:pt x="45955" y="15582"/>
                </a:cubicBezTo>
                <a:cubicBezTo>
                  <a:pt x="45869" y="16287"/>
                  <a:pt x="45784" y="17014"/>
                  <a:pt x="45698" y="17719"/>
                </a:cubicBezTo>
                <a:lnTo>
                  <a:pt x="45592" y="18788"/>
                </a:lnTo>
                <a:lnTo>
                  <a:pt x="45335" y="19857"/>
                </a:lnTo>
                <a:cubicBezTo>
                  <a:pt x="45250" y="20477"/>
                  <a:pt x="45057" y="21203"/>
                  <a:pt x="44886" y="21823"/>
                </a:cubicBezTo>
                <a:cubicBezTo>
                  <a:pt x="44715" y="22529"/>
                  <a:pt x="44437" y="23512"/>
                  <a:pt x="43988" y="24409"/>
                </a:cubicBezTo>
                <a:cubicBezTo>
                  <a:pt x="43903" y="24580"/>
                  <a:pt x="43903" y="24666"/>
                  <a:pt x="43817" y="24751"/>
                </a:cubicBezTo>
                <a:cubicBezTo>
                  <a:pt x="43817" y="24944"/>
                  <a:pt x="43732" y="25029"/>
                  <a:pt x="43646" y="25115"/>
                </a:cubicBezTo>
                <a:cubicBezTo>
                  <a:pt x="43561" y="25286"/>
                  <a:pt x="43454" y="25564"/>
                  <a:pt x="43369" y="25735"/>
                </a:cubicBezTo>
                <a:cubicBezTo>
                  <a:pt x="43198" y="25906"/>
                  <a:pt x="43112" y="26098"/>
                  <a:pt x="43027" y="26269"/>
                </a:cubicBezTo>
                <a:cubicBezTo>
                  <a:pt x="42834" y="26440"/>
                  <a:pt x="42749" y="26632"/>
                  <a:pt x="42663" y="26718"/>
                </a:cubicBezTo>
                <a:cubicBezTo>
                  <a:pt x="41060" y="28941"/>
                  <a:pt x="38752" y="30458"/>
                  <a:pt x="36080" y="31356"/>
                </a:cubicBezTo>
                <a:lnTo>
                  <a:pt x="35097" y="31698"/>
                </a:lnTo>
                <a:lnTo>
                  <a:pt x="34114" y="31976"/>
                </a:lnTo>
                <a:cubicBezTo>
                  <a:pt x="33750" y="32147"/>
                  <a:pt x="33408" y="32232"/>
                  <a:pt x="33130" y="32318"/>
                </a:cubicBezTo>
                <a:lnTo>
                  <a:pt x="32062" y="32510"/>
                </a:lnTo>
                <a:lnTo>
                  <a:pt x="30993" y="32767"/>
                </a:lnTo>
                <a:lnTo>
                  <a:pt x="29924" y="33045"/>
                </a:lnTo>
                <a:lnTo>
                  <a:pt x="29390" y="33216"/>
                </a:lnTo>
                <a:cubicBezTo>
                  <a:pt x="29219" y="33216"/>
                  <a:pt x="29027" y="33301"/>
                  <a:pt x="28770" y="33387"/>
                </a:cubicBezTo>
                <a:lnTo>
                  <a:pt x="27701" y="33750"/>
                </a:lnTo>
                <a:cubicBezTo>
                  <a:pt x="26269" y="34370"/>
                  <a:pt x="24944" y="35182"/>
                  <a:pt x="23790" y="36251"/>
                </a:cubicBezTo>
                <a:cubicBezTo>
                  <a:pt x="22614" y="37319"/>
                  <a:pt x="21738" y="38559"/>
                  <a:pt x="20840" y="39628"/>
                </a:cubicBezTo>
                <a:cubicBezTo>
                  <a:pt x="19943" y="40696"/>
                  <a:pt x="19066" y="41594"/>
                  <a:pt x="17998" y="42214"/>
                </a:cubicBezTo>
                <a:cubicBezTo>
                  <a:pt x="16843" y="42919"/>
                  <a:pt x="15582" y="43283"/>
                  <a:pt x="14257" y="43646"/>
                </a:cubicBezTo>
                <a:cubicBezTo>
                  <a:pt x="12996" y="43988"/>
                  <a:pt x="11585" y="44074"/>
                  <a:pt x="10239" y="44180"/>
                </a:cubicBezTo>
                <a:lnTo>
                  <a:pt x="6049" y="44180"/>
                </a:lnTo>
                <a:cubicBezTo>
                  <a:pt x="5344" y="44180"/>
                  <a:pt x="4639" y="44074"/>
                  <a:pt x="3912" y="44074"/>
                </a:cubicBezTo>
                <a:lnTo>
                  <a:pt x="2843" y="43988"/>
                </a:lnTo>
                <a:lnTo>
                  <a:pt x="2309" y="43988"/>
                </a:lnTo>
                <a:cubicBezTo>
                  <a:pt x="2309" y="43988"/>
                  <a:pt x="2224" y="44074"/>
                  <a:pt x="2309" y="44074"/>
                </a:cubicBezTo>
                <a:lnTo>
                  <a:pt x="2587" y="44074"/>
                </a:lnTo>
                <a:cubicBezTo>
                  <a:pt x="3292" y="44074"/>
                  <a:pt x="3912" y="44180"/>
                  <a:pt x="4639" y="44180"/>
                </a:cubicBezTo>
                <a:cubicBezTo>
                  <a:pt x="5964" y="44266"/>
                  <a:pt x="7311" y="44266"/>
                  <a:pt x="8636" y="44266"/>
                </a:cubicBezTo>
                <a:cubicBezTo>
                  <a:pt x="9982" y="44266"/>
                  <a:pt x="11308" y="44180"/>
                  <a:pt x="12654" y="43988"/>
                </a:cubicBezTo>
                <a:lnTo>
                  <a:pt x="12654" y="43988"/>
                </a:lnTo>
                <a:cubicBezTo>
                  <a:pt x="12519" y="44048"/>
                  <a:pt x="12269" y="44118"/>
                  <a:pt x="12374" y="44118"/>
                </a:cubicBezTo>
                <a:cubicBezTo>
                  <a:pt x="12388" y="44118"/>
                  <a:pt x="12409" y="44117"/>
                  <a:pt x="12436" y="44114"/>
                </a:cubicBezTo>
                <a:lnTo>
                  <a:pt x="12436" y="44114"/>
                </a:lnTo>
                <a:cubicBezTo>
                  <a:pt x="10788" y="44327"/>
                  <a:pt x="9074" y="44398"/>
                  <a:pt x="7361" y="44398"/>
                </a:cubicBezTo>
                <a:cubicBezTo>
                  <a:pt x="6479" y="44398"/>
                  <a:pt x="5597" y="44379"/>
                  <a:pt x="4724" y="44351"/>
                </a:cubicBezTo>
                <a:cubicBezTo>
                  <a:pt x="4019" y="44351"/>
                  <a:pt x="3378" y="44266"/>
                  <a:pt x="2672" y="44266"/>
                </a:cubicBezTo>
                <a:lnTo>
                  <a:pt x="2224" y="44180"/>
                </a:lnTo>
                <a:lnTo>
                  <a:pt x="2138" y="44180"/>
                </a:lnTo>
                <a:lnTo>
                  <a:pt x="2138" y="43988"/>
                </a:lnTo>
                <a:cubicBezTo>
                  <a:pt x="2224" y="42748"/>
                  <a:pt x="2224" y="41594"/>
                  <a:pt x="2309" y="40333"/>
                </a:cubicBezTo>
                <a:cubicBezTo>
                  <a:pt x="2672" y="35096"/>
                  <a:pt x="3036" y="29838"/>
                  <a:pt x="3378" y="24666"/>
                </a:cubicBezTo>
                <a:lnTo>
                  <a:pt x="3378" y="24580"/>
                </a:lnTo>
                <a:cubicBezTo>
                  <a:pt x="3485" y="24580"/>
                  <a:pt x="3485" y="24495"/>
                  <a:pt x="3570" y="24495"/>
                </a:cubicBezTo>
                <a:lnTo>
                  <a:pt x="3741" y="24495"/>
                </a:lnTo>
                <a:cubicBezTo>
                  <a:pt x="3912" y="24409"/>
                  <a:pt x="4104" y="24409"/>
                  <a:pt x="4275" y="24303"/>
                </a:cubicBezTo>
                <a:cubicBezTo>
                  <a:pt x="4553" y="24132"/>
                  <a:pt x="4895" y="24046"/>
                  <a:pt x="5173" y="23875"/>
                </a:cubicBezTo>
                <a:cubicBezTo>
                  <a:pt x="5707" y="23426"/>
                  <a:pt x="6242" y="22977"/>
                  <a:pt x="6584" y="22358"/>
                </a:cubicBezTo>
                <a:cubicBezTo>
                  <a:pt x="6862" y="21738"/>
                  <a:pt x="7118" y="21096"/>
                  <a:pt x="7225" y="20477"/>
                </a:cubicBezTo>
                <a:lnTo>
                  <a:pt x="7396" y="19771"/>
                </a:lnTo>
                <a:cubicBezTo>
                  <a:pt x="7482" y="19493"/>
                  <a:pt x="7567" y="19322"/>
                  <a:pt x="7653" y="19066"/>
                </a:cubicBezTo>
                <a:cubicBezTo>
                  <a:pt x="7845" y="18617"/>
                  <a:pt x="8016" y="18254"/>
                  <a:pt x="8379" y="17997"/>
                </a:cubicBezTo>
                <a:cubicBezTo>
                  <a:pt x="8636" y="17634"/>
                  <a:pt x="8999" y="17463"/>
                  <a:pt x="9533" y="17100"/>
                </a:cubicBezTo>
                <a:cubicBezTo>
                  <a:pt x="9982" y="16822"/>
                  <a:pt x="10517" y="16565"/>
                  <a:pt x="11051" y="16116"/>
                </a:cubicBezTo>
                <a:cubicBezTo>
                  <a:pt x="11500" y="15667"/>
                  <a:pt x="11927" y="15133"/>
                  <a:pt x="12291" y="14599"/>
                </a:cubicBezTo>
                <a:cubicBezTo>
                  <a:pt x="12569" y="14064"/>
                  <a:pt x="12825" y="13445"/>
                  <a:pt x="12996" y="12910"/>
                </a:cubicBezTo>
                <a:lnTo>
                  <a:pt x="13274" y="11927"/>
                </a:lnTo>
                <a:cubicBezTo>
                  <a:pt x="13359" y="11671"/>
                  <a:pt x="13359" y="11393"/>
                  <a:pt x="13359" y="11051"/>
                </a:cubicBezTo>
                <a:cubicBezTo>
                  <a:pt x="13530" y="9875"/>
                  <a:pt x="13530" y="8635"/>
                  <a:pt x="13359" y="7481"/>
                </a:cubicBezTo>
                <a:cubicBezTo>
                  <a:pt x="13188" y="6327"/>
                  <a:pt x="12911" y="5173"/>
                  <a:pt x="12569" y="3997"/>
                </a:cubicBezTo>
                <a:cubicBezTo>
                  <a:pt x="12569" y="3741"/>
                  <a:pt x="12462" y="3463"/>
                  <a:pt x="12376" y="3206"/>
                </a:cubicBezTo>
                <a:lnTo>
                  <a:pt x="12205" y="2758"/>
                </a:lnTo>
                <a:lnTo>
                  <a:pt x="12120" y="2587"/>
                </a:lnTo>
                <a:lnTo>
                  <a:pt x="12120" y="2394"/>
                </a:lnTo>
                <a:cubicBezTo>
                  <a:pt x="12034" y="2309"/>
                  <a:pt x="12034" y="2138"/>
                  <a:pt x="11927" y="2052"/>
                </a:cubicBezTo>
                <a:lnTo>
                  <a:pt x="12291" y="2052"/>
                </a:lnTo>
                <a:cubicBezTo>
                  <a:pt x="12911" y="2138"/>
                  <a:pt x="13530" y="2138"/>
                  <a:pt x="14065" y="2138"/>
                </a:cubicBezTo>
                <a:lnTo>
                  <a:pt x="14065" y="2309"/>
                </a:lnTo>
                <a:cubicBezTo>
                  <a:pt x="21738" y="2843"/>
                  <a:pt x="29475" y="3377"/>
                  <a:pt x="37320" y="3912"/>
                </a:cubicBezTo>
                <a:cubicBezTo>
                  <a:pt x="40526" y="4104"/>
                  <a:pt x="43369" y="4190"/>
                  <a:pt x="45698" y="4190"/>
                </a:cubicBezTo>
                <a:cubicBezTo>
                  <a:pt x="39992" y="3741"/>
                  <a:pt x="34199" y="3377"/>
                  <a:pt x="28321" y="2929"/>
                </a:cubicBezTo>
                <a:cubicBezTo>
                  <a:pt x="25393" y="2758"/>
                  <a:pt x="22443" y="2587"/>
                  <a:pt x="19408" y="2309"/>
                </a:cubicBezTo>
                <a:cubicBezTo>
                  <a:pt x="17912" y="2223"/>
                  <a:pt x="16480" y="2138"/>
                  <a:pt x="14962" y="2052"/>
                </a:cubicBezTo>
                <a:cubicBezTo>
                  <a:pt x="14172" y="1967"/>
                  <a:pt x="13445" y="1967"/>
                  <a:pt x="12740" y="1860"/>
                </a:cubicBezTo>
                <a:lnTo>
                  <a:pt x="12034" y="1860"/>
                </a:lnTo>
                <a:lnTo>
                  <a:pt x="11884" y="1793"/>
                </a:lnTo>
                <a:lnTo>
                  <a:pt x="11884" y="1793"/>
                </a:lnTo>
                <a:cubicBezTo>
                  <a:pt x="17570" y="2150"/>
                  <a:pt x="23073" y="2507"/>
                  <a:pt x="28492" y="2843"/>
                </a:cubicBezTo>
                <a:cubicBezTo>
                  <a:pt x="34285" y="3292"/>
                  <a:pt x="40077" y="3655"/>
                  <a:pt x="45784" y="4104"/>
                </a:cubicBezTo>
                <a:cubicBezTo>
                  <a:pt x="46489" y="4104"/>
                  <a:pt x="47195" y="4190"/>
                  <a:pt x="47921" y="4275"/>
                </a:cubicBezTo>
                <a:lnTo>
                  <a:pt x="50401" y="4275"/>
                </a:lnTo>
                <a:cubicBezTo>
                  <a:pt x="53350" y="4190"/>
                  <a:pt x="54782" y="3912"/>
                  <a:pt x="48990" y="3292"/>
                </a:cubicBezTo>
                <a:cubicBezTo>
                  <a:pt x="47558" y="3206"/>
                  <a:pt x="44630" y="3035"/>
                  <a:pt x="44630" y="3035"/>
                </a:cubicBezTo>
                <a:cubicBezTo>
                  <a:pt x="44095" y="2929"/>
                  <a:pt x="44437" y="2843"/>
                  <a:pt x="44801" y="2758"/>
                </a:cubicBezTo>
                <a:cubicBezTo>
                  <a:pt x="35354" y="2138"/>
                  <a:pt x="26014" y="1518"/>
                  <a:pt x="16653" y="898"/>
                </a:cubicBezTo>
                <a:lnTo>
                  <a:pt x="16653" y="898"/>
                </a:lnTo>
                <a:cubicBezTo>
                  <a:pt x="26014" y="1518"/>
                  <a:pt x="35546" y="2052"/>
                  <a:pt x="45057" y="2672"/>
                </a:cubicBezTo>
                <a:cubicBezTo>
                  <a:pt x="45421" y="2587"/>
                  <a:pt x="45335" y="2501"/>
                  <a:pt x="43283" y="2309"/>
                </a:cubicBezTo>
                <a:cubicBezTo>
                  <a:pt x="40355" y="1967"/>
                  <a:pt x="30202" y="1518"/>
                  <a:pt x="24410" y="1069"/>
                </a:cubicBezTo>
                <a:cubicBezTo>
                  <a:pt x="22080" y="898"/>
                  <a:pt x="19857" y="706"/>
                  <a:pt x="17549" y="535"/>
                </a:cubicBezTo>
                <a:cubicBezTo>
                  <a:pt x="16395" y="535"/>
                  <a:pt x="15240" y="449"/>
                  <a:pt x="14065" y="364"/>
                </a:cubicBezTo>
                <a:cubicBezTo>
                  <a:pt x="13445" y="257"/>
                  <a:pt x="12825" y="257"/>
                  <a:pt x="12205" y="171"/>
                </a:cubicBezTo>
                <a:cubicBezTo>
                  <a:pt x="11137" y="171"/>
                  <a:pt x="10068" y="86"/>
                  <a:pt x="8999" y="0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4" name="Google Shape;734;p12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5" name="Google Shape;735;p12"/>
          <p:cNvGrpSpPr/>
          <p:nvPr/>
        </p:nvGrpSpPr>
        <p:grpSpPr>
          <a:xfrm>
            <a:off x="5406820" y="1024698"/>
            <a:ext cx="673905" cy="549549"/>
            <a:chOff x="6741375" y="2285650"/>
            <a:chExt cx="603425" cy="492075"/>
          </a:xfrm>
        </p:grpSpPr>
        <p:sp>
          <p:nvSpPr>
            <p:cNvPr id="736" name="Google Shape;736;p12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12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12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12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12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12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12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12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12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12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12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12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12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12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12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12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12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12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12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5" name="Google Shape;755;p12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5">
  <p:cSld name="CUSTOM_11_1_1_1_1">
    <p:bg>
      <p:bgPr>
        <a:solidFill>
          <a:srgbClr val="F3F3F3"/>
        </a:solidFill>
      </p:bgPr>
    </p:bg>
    <p:spTree>
      <p:nvGrpSpPr>
        <p:cNvPr id="756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13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8" name="Google Shape;758;p13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759" name="Google Shape;759;p13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760" name="Google Shape;760;p13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6">
  <p:cSld name="CUSTOM_11_1_1_1_1_1">
    <p:bg>
      <p:bgPr>
        <a:solidFill>
          <a:srgbClr val="F3F3F3"/>
        </a:solidFill>
      </p:bgPr>
    </p:bg>
    <p:spTree>
      <p:nvGrpSpPr>
        <p:cNvPr id="76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" name="Google Shape;762;p14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3" name="Google Shape;763;p14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764" name="Google Shape;764;p14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765" name="Google Shape;765;p14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766" name="Google Shape;766;p14"/>
          <p:cNvSpPr/>
          <p:nvPr/>
        </p:nvSpPr>
        <p:spPr>
          <a:xfrm flipH="1" rot="3759160">
            <a:off x="-185256" y="3313772"/>
            <a:ext cx="2256975" cy="2283448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7" name="Google Shape;767;p14"/>
          <p:cNvSpPr/>
          <p:nvPr/>
        </p:nvSpPr>
        <p:spPr>
          <a:xfrm flipH="1" rot="3759160">
            <a:off x="-229210" y="3270105"/>
            <a:ext cx="2349268" cy="2423973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8" name="Google Shape;768;p14"/>
          <p:cNvGrpSpPr/>
          <p:nvPr/>
        </p:nvGrpSpPr>
        <p:grpSpPr>
          <a:xfrm flipH="1" rot="10800000">
            <a:off x="5677453" y="442766"/>
            <a:ext cx="539040" cy="439571"/>
            <a:chOff x="6741375" y="2285650"/>
            <a:chExt cx="603425" cy="492075"/>
          </a:xfrm>
        </p:grpSpPr>
        <p:sp>
          <p:nvSpPr>
            <p:cNvPr id="769" name="Google Shape;769;p14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14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14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14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14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14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14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14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14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14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14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14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14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14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14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14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14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14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14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7">
  <p:cSld name="CUSTOM_11_1_1_1_1_1_1">
    <p:bg>
      <p:bgPr>
        <a:solidFill>
          <a:srgbClr val="F3F3F3"/>
        </a:solidFill>
      </p:bgPr>
    </p:bg>
    <p:spTree>
      <p:nvGrpSpPr>
        <p:cNvPr id="788" name="Shape 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" name="Google Shape;789;p15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0" name="Google Shape;790;p15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791" name="Google Shape;791;p15"/>
          <p:cNvGrpSpPr/>
          <p:nvPr/>
        </p:nvGrpSpPr>
        <p:grpSpPr>
          <a:xfrm flipH="1" rot="10800000">
            <a:off x="5677453" y="442766"/>
            <a:ext cx="539040" cy="439571"/>
            <a:chOff x="6741375" y="2285650"/>
            <a:chExt cx="603425" cy="492075"/>
          </a:xfrm>
        </p:grpSpPr>
        <p:sp>
          <p:nvSpPr>
            <p:cNvPr id="792" name="Google Shape;792;p15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15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15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15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15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15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15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15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15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15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15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15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15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15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15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15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15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15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15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1" name="Google Shape;811;p15"/>
          <p:cNvSpPr/>
          <p:nvPr/>
        </p:nvSpPr>
        <p:spPr>
          <a:xfrm rot="7040840">
            <a:off x="-185256" y="-494800"/>
            <a:ext cx="2256975" cy="2283448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" name="Google Shape;812;p15"/>
          <p:cNvSpPr/>
          <p:nvPr/>
        </p:nvSpPr>
        <p:spPr>
          <a:xfrm rot="7040840">
            <a:off x="-229210" y="-591658"/>
            <a:ext cx="2349268" cy="2423973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3" name="Google Shape;813;p15"/>
          <p:cNvSpPr txBox="1"/>
          <p:nvPr>
            <p:ph type="ctrTitle"/>
          </p:nvPr>
        </p:nvSpPr>
        <p:spPr>
          <a:xfrm rot="-5400000">
            <a:off x="7506588" y="2282838"/>
            <a:ext cx="23223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8">
  <p:cSld name="CUSTOM_11_1_1_1_1_1_1_1">
    <p:bg>
      <p:bgPr>
        <a:solidFill>
          <a:srgbClr val="F3F3F3"/>
        </a:solidFill>
      </p:bgPr>
    </p:bg>
    <p:spTree>
      <p:nvGrpSpPr>
        <p:cNvPr id="814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" name="Google Shape;815;p16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6" name="Google Shape;816;p16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817" name="Google Shape;817;p16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818" name="Google Shape;818;p16"/>
          <p:cNvGrpSpPr/>
          <p:nvPr/>
        </p:nvGrpSpPr>
        <p:grpSpPr>
          <a:xfrm flipH="1" rot="10800000">
            <a:off x="5677453" y="442766"/>
            <a:ext cx="539040" cy="439571"/>
            <a:chOff x="6741375" y="2285650"/>
            <a:chExt cx="603425" cy="492075"/>
          </a:xfrm>
        </p:grpSpPr>
        <p:sp>
          <p:nvSpPr>
            <p:cNvPr id="819" name="Google Shape;819;p16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16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16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16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16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16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16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16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16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16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16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16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16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16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16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16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16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16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16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8" name="Google Shape;838;p16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839" name="Google Shape;839;p16"/>
          <p:cNvSpPr/>
          <p:nvPr/>
        </p:nvSpPr>
        <p:spPr>
          <a:xfrm rot="1675472">
            <a:off x="-436452" y="3026557"/>
            <a:ext cx="2247318" cy="2273631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FDC6C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0" name="Google Shape;840;p16"/>
          <p:cNvSpPr/>
          <p:nvPr/>
        </p:nvSpPr>
        <p:spPr>
          <a:xfrm rot="1675472">
            <a:off x="-508859" y="2954148"/>
            <a:ext cx="2339215" cy="2413552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FDC6C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1" name="Google Shape;841;p16"/>
          <p:cNvSpPr/>
          <p:nvPr/>
        </p:nvSpPr>
        <p:spPr>
          <a:xfrm>
            <a:off x="7186919" y="106421"/>
            <a:ext cx="1643175" cy="1305375"/>
          </a:xfrm>
          <a:custGeom>
            <a:rect b="b" l="l" r="r" t="t"/>
            <a:pathLst>
              <a:path extrusionOk="0" h="52215" w="65727">
                <a:moveTo>
                  <a:pt x="16829" y="0"/>
                </a:moveTo>
                <a:cubicBezTo>
                  <a:pt x="14848" y="0"/>
                  <a:pt x="12535" y="360"/>
                  <a:pt x="9790" y="1171"/>
                </a:cubicBezTo>
                <a:cubicBezTo>
                  <a:pt x="2395" y="3394"/>
                  <a:pt x="1" y="12221"/>
                  <a:pt x="4361" y="20130"/>
                </a:cubicBezTo>
                <a:cubicBezTo>
                  <a:pt x="8024" y="26738"/>
                  <a:pt x="12403" y="27306"/>
                  <a:pt x="16943" y="27306"/>
                </a:cubicBezTo>
                <a:cubicBezTo>
                  <a:pt x="17887" y="27306"/>
                  <a:pt x="18838" y="27282"/>
                  <a:pt x="19791" y="27282"/>
                </a:cubicBezTo>
                <a:cubicBezTo>
                  <a:pt x="22171" y="27282"/>
                  <a:pt x="24563" y="27435"/>
                  <a:pt x="26889" y="28508"/>
                </a:cubicBezTo>
                <a:cubicBezTo>
                  <a:pt x="36786" y="33061"/>
                  <a:pt x="24218" y="46056"/>
                  <a:pt x="40697" y="51122"/>
                </a:cubicBezTo>
                <a:cubicBezTo>
                  <a:pt x="43178" y="51873"/>
                  <a:pt x="45188" y="52214"/>
                  <a:pt x="46827" y="52214"/>
                </a:cubicBezTo>
                <a:cubicBezTo>
                  <a:pt x="52601" y="52214"/>
                  <a:pt x="53758" y="47983"/>
                  <a:pt x="54590" y="42573"/>
                </a:cubicBezTo>
                <a:cubicBezTo>
                  <a:pt x="54954" y="40008"/>
                  <a:pt x="57347" y="38405"/>
                  <a:pt x="60105" y="36887"/>
                </a:cubicBezTo>
                <a:cubicBezTo>
                  <a:pt x="65726" y="33681"/>
                  <a:pt x="64123" y="25131"/>
                  <a:pt x="57711" y="24234"/>
                </a:cubicBezTo>
                <a:cubicBezTo>
                  <a:pt x="55830" y="23977"/>
                  <a:pt x="53885" y="23250"/>
                  <a:pt x="52004" y="23250"/>
                </a:cubicBezTo>
                <a:cubicBezTo>
                  <a:pt x="27299" y="23174"/>
                  <a:pt x="32721" y="0"/>
                  <a:pt x="16829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2" name="Google Shape;842;p16"/>
          <p:cNvSpPr/>
          <p:nvPr/>
        </p:nvSpPr>
        <p:spPr>
          <a:xfrm>
            <a:off x="7208844" y="80471"/>
            <a:ext cx="1594525" cy="1360000"/>
          </a:xfrm>
          <a:custGeom>
            <a:rect b="b" l="l" r="r" t="t"/>
            <a:pathLst>
              <a:path extrusionOk="0" h="54400" w="63781">
                <a:moveTo>
                  <a:pt x="8293" y="25720"/>
                </a:moveTo>
                <a:lnTo>
                  <a:pt x="8293" y="25720"/>
                </a:lnTo>
                <a:cubicBezTo>
                  <a:pt x="8657" y="25977"/>
                  <a:pt x="8913" y="26169"/>
                  <a:pt x="9277" y="26340"/>
                </a:cubicBezTo>
                <a:cubicBezTo>
                  <a:pt x="9896" y="26704"/>
                  <a:pt x="10602" y="26960"/>
                  <a:pt x="11222" y="27152"/>
                </a:cubicBezTo>
                <a:cubicBezTo>
                  <a:pt x="10516" y="26960"/>
                  <a:pt x="9811" y="26704"/>
                  <a:pt x="9191" y="26340"/>
                </a:cubicBezTo>
                <a:cubicBezTo>
                  <a:pt x="8913" y="26169"/>
                  <a:pt x="8550" y="25977"/>
                  <a:pt x="8293" y="25720"/>
                </a:cubicBezTo>
                <a:close/>
                <a:moveTo>
                  <a:pt x="11222" y="27152"/>
                </a:moveTo>
                <a:cubicBezTo>
                  <a:pt x="12654" y="27494"/>
                  <a:pt x="14171" y="27687"/>
                  <a:pt x="15774" y="27687"/>
                </a:cubicBezTo>
                <a:lnTo>
                  <a:pt x="15603" y="27687"/>
                </a:lnTo>
                <a:cubicBezTo>
                  <a:pt x="14086" y="27687"/>
                  <a:pt x="12568" y="27494"/>
                  <a:pt x="11222" y="27152"/>
                </a:cubicBezTo>
                <a:close/>
                <a:moveTo>
                  <a:pt x="18898" y="27639"/>
                </a:moveTo>
                <a:cubicBezTo>
                  <a:pt x="19429" y="27639"/>
                  <a:pt x="19964" y="27651"/>
                  <a:pt x="20498" y="27687"/>
                </a:cubicBezTo>
                <a:cubicBezTo>
                  <a:pt x="21033" y="27715"/>
                  <a:pt x="21568" y="27763"/>
                  <a:pt x="22104" y="27834"/>
                </a:cubicBezTo>
                <a:lnTo>
                  <a:pt x="22104" y="27834"/>
                </a:lnTo>
                <a:cubicBezTo>
                  <a:pt x="21507" y="27763"/>
                  <a:pt x="20906" y="27719"/>
                  <a:pt x="20306" y="27687"/>
                </a:cubicBezTo>
                <a:lnTo>
                  <a:pt x="15774" y="27687"/>
                </a:lnTo>
                <a:cubicBezTo>
                  <a:pt x="16786" y="27687"/>
                  <a:pt x="17836" y="27639"/>
                  <a:pt x="18898" y="27639"/>
                </a:cubicBezTo>
                <a:close/>
                <a:moveTo>
                  <a:pt x="3120" y="21754"/>
                </a:moveTo>
                <a:lnTo>
                  <a:pt x="3120" y="21754"/>
                </a:lnTo>
                <a:cubicBezTo>
                  <a:pt x="3148" y="21801"/>
                  <a:pt x="3177" y="21848"/>
                  <a:pt x="3206" y="21894"/>
                </a:cubicBezTo>
                <a:cubicBezTo>
                  <a:pt x="3933" y="23134"/>
                  <a:pt x="4809" y="24374"/>
                  <a:pt x="5878" y="25443"/>
                </a:cubicBezTo>
                <a:cubicBezTo>
                  <a:pt x="6412" y="25977"/>
                  <a:pt x="7054" y="26426"/>
                  <a:pt x="7673" y="26875"/>
                </a:cubicBezTo>
                <a:cubicBezTo>
                  <a:pt x="8293" y="27323"/>
                  <a:pt x="8999" y="27687"/>
                  <a:pt x="9725" y="27943"/>
                </a:cubicBezTo>
                <a:cubicBezTo>
                  <a:pt x="10221" y="28199"/>
                  <a:pt x="10717" y="28359"/>
                  <a:pt x="11249" y="28491"/>
                </a:cubicBezTo>
                <a:lnTo>
                  <a:pt x="11249" y="28491"/>
                </a:lnTo>
                <a:cubicBezTo>
                  <a:pt x="10546" y="28339"/>
                  <a:pt x="9783" y="28159"/>
                  <a:pt x="9084" y="27772"/>
                </a:cubicBezTo>
                <a:cubicBezTo>
                  <a:pt x="8293" y="27409"/>
                  <a:pt x="7588" y="26960"/>
                  <a:pt x="6861" y="26426"/>
                </a:cubicBezTo>
                <a:cubicBezTo>
                  <a:pt x="5536" y="25272"/>
                  <a:pt x="4467" y="23946"/>
                  <a:pt x="3570" y="22514"/>
                </a:cubicBezTo>
                <a:cubicBezTo>
                  <a:pt x="3414" y="22266"/>
                  <a:pt x="3264" y="22012"/>
                  <a:pt x="3120" y="21754"/>
                </a:cubicBezTo>
                <a:close/>
                <a:moveTo>
                  <a:pt x="23359" y="29745"/>
                </a:moveTo>
                <a:lnTo>
                  <a:pt x="23359" y="29745"/>
                </a:lnTo>
                <a:cubicBezTo>
                  <a:pt x="23558" y="29803"/>
                  <a:pt x="23755" y="29859"/>
                  <a:pt x="23951" y="29914"/>
                </a:cubicBezTo>
                <a:lnTo>
                  <a:pt x="23951" y="29914"/>
                </a:lnTo>
                <a:cubicBezTo>
                  <a:pt x="23757" y="29855"/>
                  <a:pt x="23559" y="29798"/>
                  <a:pt x="23359" y="29745"/>
                </a:cubicBezTo>
                <a:close/>
                <a:moveTo>
                  <a:pt x="23951" y="29914"/>
                </a:moveTo>
                <a:cubicBezTo>
                  <a:pt x="24749" y="30159"/>
                  <a:pt x="25482" y="30453"/>
                  <a:pt x="26098" y="30786"/>
                </a:cubicBezTo>
                <a:cubicBezTo>
                  <a:pt x="26909" y="31269"/>
                  <a:pt x="27563" y="31839"/>
                  <a:pt x="28076" y="32465"/>
                </a:cubicBezTo>
                <a:lnTo>
                  <a:pt x="28076" y="32465"/>
                </a:lnTo>
                <a:cubicBezTo>
                  <a:pt x="28015" y="32380"/>
                  <a:pt x="27954" y="32298"/>
                  <a:pt x="27893" y="32218"/>
                </a:cubicBezTo>
                <a:cubicBezTo>
                  <a:pt x="27701" y="32047"/>
                  <a:pt x="27530" y="31769"/>
                  <a:pt x="27252" y="31598"/>
                </a:cubicBezTo>
                <a:cubicBezTo>
                  <a:pt x="27167" y="31513"/>
                  <a:pt x="27081" y="31427"/>
                  <a:pt x="26910" y="31320"/>
                </a:cubicBezTo>
                <a:lnTo>
                  <a:pt x="26547" y="31064"/>
                </a:lnTo>
                <a:cubicBezTo>
                  <a:pt x="26012" y="30701"/>
                  <a:pt x="25478" y="30444"/>
                  <a:pt x="24858" y="30166"/>
                </a:cubicBezTo>
                <a:cubicBezTo>
                  <a:pt x="24557" y="30083"/>
                  <a:pt x="24255" y="30000"/>
                  <a:pt x="23951" y="29914"/>
                </a:cubicBezTo>
                <a:close/>
                <a:moveTo>
                  <a:pt x="28076" y="32465"/>
                </a:moveTo>
                <a:cubicBezTo>
                  <a:pt x="28168" y="32593"/>
                  <a:pt x="28259" y="32728"/>
                  <a:pt x="28344" y="32868"/>
                </a:cubicBezTo>
                <a:lnTo>
                  <a:pt x="28344" y="32868"/>
                </a:lnTo>
                <a:cubicBezTo>
                  <a:pt x="28309" y="32800"/>
                  <a:pt x="28273" y="32733"/>
                  <a:pt x="28235" y="32667"/>
                </a:cubicBezTo>
                <a:cubicBezTo>
                  <a:pt x="28184" y="32599"/>
                  <a:pt x="28131" y="32531"/>
                  <a:pt x="28076" y="32465"/>
                </a:cubicBezTo>
                <a:close/>
                <a:moveTo>
                  <a:pt x="24908" y="28436"/>
                </a:moveTo>
                <a:lnTo>
                  <a:pt x="24908" y="28436"/>
                </a:lnTo>
                <a:cubicBezTo>
                  <a:pt x="25041" y="28476"/>
                  <a:pt x="25174" y="28519"/>
                  <a:pt x="25307" y="28563"/>
                </a:cubicBezTo>
                <a:cubicBezTo>
                  <a:pt x="26012" y="28841"/>
                  <a:pt x="26825" y="29183"/>
                  <a:pt x="27530" y="29632"/>
                </a:cubicBezTo>
                <a:cubicBezTo>
                  <a:pt x="28235" y="30081"/>
                  <a:pt x="28855" y="30701"/>
                  <a:pt x="29390" y="31427"/>
                </a:cubicBezTo>
                <a:cubicBezTo>
                  <a:pt x="29924" y="32133"/>
                  <a:pt x="30202" y="32923"/>
                  <a:pt x="30458" y="33736"/>
                </a:cubicBezTo>
                <a:cubicBezTo>
                  <a:pt x="30736" y="34527"/>
                  <a:pt x="30822" y="35339"/>
                  <a:pt x="30907" y="36130"/>
                </a:cubicBezTo>
                <a:cubicBezTo>
                  <a:pt x="30970" y="37318"/>
                  <a:pt x="30940" y="38507"/>
                  <a:pt x="30955" y="39661"/>
                </a:cubicBezTo>
                <a:lnTo>
                  <a:pt x="30955" y="39661"/>
                </a:lnTo>
                <a:cubicBezTo>
                  <a:pt x="30933" y="38481"/>
                  <a:pt x="30952" y="37262"/>
                  <a:pt x="30822" y="36044"/>
                </a:cubicBezTo>
                <a:cubicBezTo>
                  <a:pt x="30736" y="35253"/>
                  <a:pt x="30651" y="34356"/>
                  <a:pt x="30373" y="33565"/>
                </a:cubicBezTo>
                <a:cubicBezTo>
                  <a:pt x="30116" y="32752"/>
                  <a:pt x="29753" y="31962"/>
                  <a:pt x="29219" y="31235"/>
                </a:cubicBezTo>
                <a:cubicBezTo>
                  <a:pt x="28150" y="29910"/>
                  <a:pt x="26632" y="29012"/>
                  <a:pt x="25029" y="28478"/>
                </a:cubicBezTo>
                <a:cubicBezTo>
                  <a:pt x="24989" y="28463"/>
                  <a:pt x="24949" y="28450"/>
                  <a:pt x="24908" y="28436"/>
                </a:cubicBezTo>
                <a:close/>
                <a:moveTo>
                  <a:pt x="28344" y="32868"/>
                </a:moveTo>
                <a:cubicBezTo>
                  <a:pt x="28730" y="33622"/>
                  <a:pt x="28976" y="34523"/>
                  <a:pt x="29133" y="35424"/>
                </a:cubicBezTo>
                <a:cubicBezTo>
                  <a:pt x="29390" y="37476"/>
                  <a:pt x="29219" y="39785"/>
                  <a:pt x="29390" y="42114"/>
                </a:cubicBezTo>
                <a:cubicBezTo>
                  <a:pt x="29304" y="40597"/>
                  <a:pt x="29304" y="39165"/>
                  <a:pt x="29304" y="37733"/>
                </a:cubicBezTo>
                <a:cubicBezTo>
                  <a:pt x="29304" y="36322"/>
                  <a:pt x="29133" y="34975"/>
                  <a:pt x="28770" y="33821"/>
                </a:cubicBezTo>
                <a:cubicBezTo>
                  <a:pt x="28675" y="33477"/>
                  <a:pt x="28521" y="33160"/>
                  <a:pt x="28344" y="32868"/>
                </a:cubicBezTo>
                <a:close/>
                <a:moveTo>
                  <a:pt x="31817" y="45355"/>
                </a:moveTo>
                <a:cubicBezTo>
                  <a:pt x="32616" y="47562"/>
                  <a:pt x="34574" y="49323"/>
                  <a:pt x="36785" y="50386"/>
                </a:cubicBezTo>
                <a:cubicBezTo>
                  <a:pt x="37319" y="50664"/>
                  <a:pt x="37939" y="50835"/>
                  <a:pt x="38474" y="51091"/>
                </a:cubicBezTo>
                <a:cubicBezTo>
                  <a:pt x="37854" y="50835"/>
                  <a:pt x="37319" y="50664"/>
                  <a:pt x="36699" y="50386"/>
                </a:cubicBezTo>
                <a:cubicBezTo>
                  <a:pt x="34573" y="49323"/>
                  <a:pt x="32616" y="47562"/>
                  <a:pt x="31817" y="45355"/>
                </a:cubicBezTo>
                <a:close/>
                <a:moveTo>
                  <a:pt x="38474" y="51091"/>
                </a:moveTo>
                <a:lnTo>
                  <a:pt x="38474" y="51091"/>
                </a:lnTo>
                <a:cubicBezTo>
                  <a:pt x="39115" y="51284"/>
                  <a:pt x="39649" y="51540"/>
                  <a:pt x="40269" y="51733"/>
                </a:cubicBezTo>
                <a:cubicBezTo>
                  <a:pt x="41509" y="52075"/>
                  <a:pt x="42748" y="52353"/>
                  <a:pt x="44009" y="52523"/>
                </a:cubicBezTo>
                <a:cubicBezTo>
                  <a:pt x="44781" y="52630"/>
                  <a:pt x="45553" y="52712"/>
                  <a:pt x="46310" y="52712"/>
                </a:cubicBezTo>
                <a:cubicBezTo>
                  <a:pt x="46655" y="52712"/>
                  <a:pt x="46997" y="52695"/>
                  <a:pt x="47334" y="52655"/>
                </a:cubicBezTo>
                <a:lnTo>
                  <a:pt x="47334" y="52655"/>
                </a:lnTo>
                <a:cubicBezTo>
                  <a:pt x="46844" y="52748"/>
                  <a:pt x="46353" y="52787"/>
                  <a:pt x="45861" y="52787"/>
                </a:cubicBezTo>
                <a:cubicBezTo>
                  <a:pt x="45184" y="52787"/>
                  <a:pt x="44504" y="52714"/>
                  <a:pt x="43817" y="52609"/>
                </a:cubicBezTo>
                <a:cubicBezTo>
                  <a:pt x="42663" y="52438"/>
                  <a:pt x="41423" y="52075"/>
                  <a:pt x="40183" y="51733"/>
                </a:cubicBezTo>
                <a:cubicBezTo>
                  <a:pt x="39649" y="51540"/>
                  <a:pt x="39008" y="51369"/>
                  <a:pt x="38474" y="51091"/>
                </a:cubicBezTo>
                <a:close/>
                <a:moveTo>
                  <a:pt x="15794" y="0"/>
                </a:moveTo>
                <a:cubicBezTo>
                  <a:pt x="14900" y="0"/>
                  <a:pt x="14024" y="61"/>
                  <a:pt x="13188" y="157"/>
                </a:cubicBezTo>
                <a:cubicBezTo>
                  <a:pt x="12034" y="435"/>
                  <a:pt x="10880" y="606"/>
                  <a:pt x="9725" y="862"/>
                </a:cubicBezTo>
                <a:cubicBezTo>
                  <a:pt x="9191" y="1055"/>
                  <a:pt x="8657" y="1140"/>
                  <a:pt x="8015" y="1397"/>
                </a:cubicBezTo>
                <a:cubicBezTo>
                  <a:pt x="7759" y="1504"/>
                  <a:pt x="7481" y="1589"/>
                  <a:pt x="7225" y="1760"/>
                </a:cubicBezTo>
                <a:cubicBezTo>
                  <a:pt x="6947" y="1846"/>
                  <a:pt x="6605" y="1931"/>
                  <a:pt x="6327" y="2123"/>
                </a:cubicBezTo>
                <a:cubicBezTo>
                  <a:pt x="5258" y="2743"/>
                  <a:pt x="4275" y="3449"/>
                  <a:pt x="3484" y="4346"/>
                </a:cubicBezTo>
                <a:cubicBezTo>
                  <a:pt x="2586" y="5330"/>
                  <a:pt x="1967" y="6313"/>
                  <a:pt x="1432" y="7467"/>
                </a:cubicBezTo>
                <a:cubicBezTo>
                  <a:pt x="449" y="9690"/>
                  <a:pt x="107" y="12084"/>
                  <a:pt x="278" y="14499"/>
                </a:cubicBezTo>
                <a:cubicBezTo>
                  <a:pt x="535" y="16893"/>
                  <a:pt x="1261" y="19137"/>
                  <a:pt x="2330" y="21275"/>
                </a:cubicBezTo>
                <a:cubicBezTo>
                  <a:pt x="2586" y="21809"/>
                  <a:pt x="2864" y="22236"/>
                  <a:pt x="3206" y="22771"/>
                </a:cubicBezTo>
                <a:cubicBezTo>
                  <a:pt x="3484" y="23220"/>
                  <a:pt x="3848" y="23754"/>
                  <a:pt x="4190" y="24203"/>
                </a:cubicBezTo>
                <a:cubicBezTo>
                  <a:pt x="4916" y="25186"/>
                  <a:pt x="5707" y="26084"/>
                  <a:pt x="6690" y="26789"/>
                </a:cubicBezTo>
                <a:cubicBezTo>
                  <a:pt x="7673" y="27494"/>
                  <a:pt x="8742" y="28114"/>
                  <a:pt x="9896" y="28563"/>
                </a:cubicBezTo>
                <a:cubicBezTo>
                  <a:pt x="11051" y="28927"/>
                  <a:pt x="12205" y="29183"/>
                  <a:pt x="13466" y="29290"/>
                </a:cubicBezTo>
                <a:cubicBezTo>
                  <a:pt x="14319" y="29353"/>
                  <a:pt x="15160" y="29370"/>
                  <a:pt x="15989" y="29370"/>
                </a:cubicBezTo>
                <a:cubicBezTo>
                  <a:pt x="16896" y="29370"/>
                  <a:pt x="17789" y="29350"/>
                  <a:pt x="18669" y="29350"/>
                </a:cubicBezTo>
                <a:cubicBezTo>
                  <a:pt x="19162" y="29350"/>
                  <a:pt x="19650" y="29356"/>
                  <a:pt x="20135" y="29375"/>
                </a:cubicBezTo>
                <a:cubicBezTo>
                  <a:pt x="21203" y="29461"/>
                  <a:pt x="22272" y="29546"/>
                  <a:pt x="23255" y="29717"/>
                </a:cubicBezTo>
                <a:cubicBezTo>
                  <a:pt x="23290" y="29726"/>
                  <a:pt x="23324" y="29735"/>
                  <a:pt x="23359" y="29745"/>
                </a:cubicBezTo>
                <a:lnTo>
                  <a:pt x="23359" y="29745"/>
                </a:lnTo>
                <a:cubicBezTo>
                  <a:pt x="23232" y="29708"/>
                  <a:pt x="23105" y="29670"/>
                  <a:pt x="22977" y="29632"/>
                </a:cubicBezTo>
                <a:cubicBezTo>
                  <a:pt x="21731" y="29372"/>
                  <a:pt x="20413" y="29325"/>
                  <a:pt x="19062" y="29325"/>
                </a:cubicBezTo>
                <a:cubicBezTo>
                  <a:pt x="18279" y="29325"/>
                  <a:pt x="17485" y="29341"/>
                  <a:pt x="16686" y="29341"/>
                </a:cubicBezTo>
                <a:cubicBezTo>
                  <a:pt x="16028" y="29341"/>
                  <a:pt x="15366" y="29330"/>
                  <a:pt x="14706" y="29290"/>
                </a:cubicBezTo>
                <a:cubicBezTo>
                  <a:pt x="13188" y="29290"/>
                  <a:pt x="11670" y="29098"/>
                  <a:pt x="10260" y="28649"/>
                </a:cubicBezTo>
                <a:cubicBezTo>
                  <a:pt x="9533" y="28392"/>
                  <a:pt x="8828" y="28029"/>
                  <a:pt x="8122" y="27687"/>
                </a:cubicBezTo>
                <a:cubicBezTo>
                  <a:pt x="7481" y="27323"/>
                  <a:pt x="6861" y="26875"/>
                  <a:pt x="6241" y="26340"/>
                </a:cubicBezTo>
                <a:cubicBezTo>
                  <a:pt x="5087" y="25357"/>
                  <a:pt x="4190" y="24117"/>
                  <a:pt x="3399" y="22878"/>
                </a:cubicBezTo>
                <a:cubicBezTo>
                  <a:pt x="2586" y="21702"/>
                  <a:pt x="1881" y="20377"/>
                  <a:pt x="1432" y="18945"/>
                </a:cubicBezTo>
                <a:cubicBezTo>
                  <a:pt x="364" y="16188"/>
                  <a:pt x="0" y="13067"/>
                  <a:pt x="641" y="10053"/>
                </a:cubicBezTo>
                <a:cubicBezTo>
                  <a:pt x="812" y="9327"/>
                  <a:pt x="983" y="8621"/>
                  <a:pt x="1347" y="7916"/>
                </a:cubicBezTo>
                <a:cubicBezTo>
                  <a:pt x="1603" y="7189"/>
                  <a:pt x="1967" y="6484"/>
                  <a:pt x="2415" y="5864"/>
                </a:cubicBezTo>
                <a:cubicBezTo>
                  <a:pt x="3313" y="4517"/>
                  <a:pt x="4467" y="3363"/>
                  <a:pt x="5793" y="2572"/>
                </a:cubicBezTo>
                <a:cubicBezTo>
                  <a:pt x="6412" y="2123"/>
                  <a:pt x="7139" y="1846"/>
                  <a:pt x="7844" y="1504"/>
                </a:cubicBezTo>
                <a:cubicBezTo>
                  <a:pt x="8657" y="1226"/>
                  <a:pt x="9362" y="1140"/>
                  <a:pt x="10067" y="862"/>
                </a:cubicBezTo>
                <a:cubicBezTo>
                  <a:pt x="10431" y="777"/>
                  <a:pt x="10794" y="691"/>
                  <a:pt x="11136" y="606"/>
                </a:cubicBezTo>
                <a:lnTo>
                  <a:pt x="12205" y="435"/>
                </a:lnTo>
                <a:cubicBezTo>
                  <a:pt x="12931" y="263"/>
                  <a:pt x="13572" y="245"/>
                  <a:pt x="14280" y="182"/>
                </a:cubicBezTo>
                <a:lnTo>
                  <a:pt x="14280" y="182"/>
                </a:lnTo>
                <a:cubicBezTo>
                  <a:pt x="14143" y="207"/>
                  <a:pt x="14126" y="243"/>
                  <a:pt x="14706" y="243"/>
                </a:cubicBezTo>
                <a:lnTo>
                  <a:pt x="13551" y="328"/>
                </a:lnTo>
                <a:cubicBezTo>
                  <a:pt x="13359" y="328"/>
                  <a:pt x="13102" y="328"/>
                  <a:pt x="12931" y="435"/>
                </a:cubicBezTo>
                <a:lnTo>
                  <a:pt x="12397" y="520"/>
                </a:lnTo>
                <a:cubicBezTo>
                  <a:pt x="11670" y="691"/>
                  <a:pt x="10880" y="777"/>
                  <a:pt x="10153" y="1055"/>
                </a:cubicBezTo>
                <a:cubicBezTo>
                  <a:pt x="9448" y="1226"/>
                  <a:pt x="8742" y="1397"/>
                  <a:pt x="8015" y="1675"/>
                </a:cubicBezTo>
                <a:cubicBezTo>
                  <a:pt x="7225" y="1931"/>
                  <a:pt x="6519" y="2294"/>
                  <a:pt x="5878" y="2658"/>
                </a:cubicBezTo>
                <a:cubicBezTo>
                  <a:pt x="4553" y="3534"/>
                  <a:pt x="3399" y="4603"/>
                  <a:pt x="2501" y="5949"/>
                </a:cubicBezTo>
                <a:cubicBezTo>
                  <a:pt x="2052" y="6569"/>
                  <a:pt x="1710" y="7275"/>
                  <a:pt x="1432" y="8001"/>
                </a:cubicBezTo>
                <a:cubicBezTo>
                  <a:pt x="1176" y="8707"/>
                  <a:pt x="898" y="9519"/>
                  <a:pt x="812" y="10224"/>
                </a:cubicBezTo>
                <a:cubicBezTo>
                  <a:pt x="193" y="13259"/>
                  <a:pt x="535" y="16359"/>
                  <a:pt x="1603" y="19137"/>
                </a:cubicBezTo>
                <a:cubicBezTo>
                  <a:pt x="2138" y="20548"/>
                  <a:pt x="2864" y="21894"/>
                  <a:pt x="3655" y="23134"/>
                </a:cubicBezTo>
                <a:cubicBezTo>
                  <a:pt x="4467" y="24374"/>
                  <a:pt x="5451" y="25549"/>
                  <a:pt x="6690" y="26511"/>
                </a:cubicBezTo>
                <a:cubicBezTo>
                  <a:pt x="7844" y="27494"/>
                  <a:pt x="9277" y="28221"/>
                  <a:pt x="10687" y="28649"/>
                </a:cubicBezTo>
                <a:cubicBezTo>
                  <a:pt x="11499" y="28841"/>
                  <a:pt x="12205" y="29012"/>
                  <a:pt x="13017" y="29098"/>
                </a:cubicBezTo>
                <a:cubicBezTo>
                  <a:pt x="13722" y="29183"/>
                  <a:pt x="14428" y="29183"/>
                  <a:pt x="15240" y="29183"/>
                </a:cubicBezTo>
                <a:cubicBezTo>
                  <a:pt x="15879" y="29206"/>
                  <a:pt x="16512" y="29211"/>
                  <a:pt x="17137" y="29211"/>
                </a:cubicBezTo>
                <a:cubicBezTo>
                  <a:pt x="17605" y="29211"/>
                  <a:pt x="18069" y="29209"/>
                  <a:pt x="18530" y="29209"/>
                </a:cubicBezTo>
                <a:cubicBezTo>
                  <a:pt x="20274" y="29209"/>
                  <a:pt x="21966" y="29249"/>
                  <a:pt x="23619" y="29632"/>
                </a:cubicBezTo>
                <a:cubicBezTo>
                  <a:pt x="24858" y="29995"/>
                  <a:pt x="26183" y="30530"/>
                  <a:pt x="27167" y="31320"/>
                </a:cubicBezTo>
                <a:cubicBezTo>
                  <a:pt x="27359" y="31513"/>
                  <a:pt x="27615" y="31684"/>
                  <a:pt x="27786" y="31962"/>
                </a:cubicBezTo>
                <a:cubicBezTo>
                  <a:pt x="28064" y="32133"/>
                  <a:pt x="28150" y="32389"/>
                  <a:pt x="28321" y="32667"/>
                </a:cubicBezTo>
                <a:cubicBezTo>
                  <a:pt x="28684" y="33201"/>
                  <a:pt x="28962" y="33821"/>
                  <a:pt x="29048" y="34441"/>
                </a:cubicBezTo>
                <a:cubicBezTo>
                  <a:pt x="29390" y="35702"/>
                  <a:pt x="29496" y="37113"/>
                  <a:pt x="29496" y="38545"/>
                </a:cubicBezTo>
                <a:cubicBezTo>
                  <a:pt x="29496" y="40062"/>
                  <a:pt x="29496" y="41580"/>
                  <a:pt x="29753" y="43076"/>
                </a:cubicBezTo>
                <a:cubicBezTo>
                  <a:pt x="29667" y="43076"/>
                  <a:pt x="29582" y="43076"/>
                  <a:pt x="29582" y="43183"/>
                </a:cubicBezTo>
                <a:cubicBezTo>
                  <a:pt x="29667" y="44252"/>
                  <a:pt x="30031" y="45406"/>
                  <a:pt x="30458" y="46475"/>
                </a:cubicBezTo>
                <a:cubicBezTo>
                  <a:pt x="30993" y="47458"/>
                  <a:pt x="31634" y="48527"/>
                  <a:pt x="32425" y="49317"/>
                </a:cubicBezTo>
                <a:cubicBezTo>
                  <a:pt x="34113" y="50920"/>
                  <a:pt x="36165" y="51989"/>
                  <a:pt x="38217" y="52801"/>
                </a:cubicBezTo>
                <a:cubicBezTo>
                  <a:pt x="39286" y="53143"/>
                  <a:pt x="40269" y="53507"/>
                  <a:pt x="41338" y="53763"/>
                </a:cubicBezTo>
                <a:cubicBezTo>
                  <a:pt x="42406" y="54041"/>
                  <a:pt x="43475" y="54212"/>
                  <a:pt x="44629" y="54298"/>
                </a:cubicBezTo>
                <a:cubicBezTo>
                  <a:pt x="45206" y="54351"/>
                  <a:pt x="45783" y="54399"/>
                  <a:pt x="46361" y="54399"/>
                </a:cubicBezTo>
                <a:cubicBezTo>
                  <a:pt x="46938" y="54399"/>
                  <a:pt x="47515" y="54351"/>
                  <a:pt x="48092" y="54212"/>
                </a:cubicBezTo>
                <a:cubicBezTo>
                  <a:pt x="48733" y="54041"/>
                  <a:pt x="49353" y="53870"/>
                  <a:pt x="49887" y="53592"/>
                </a:cubicBezTo>
                <a:cubicBezTo>
                  <a:pt x="50507" y="53336"/>
                  <a:pt x="51041" y="52972"/>
                  <a:pt x="51490" y="52523"/>
                </a:cubicBezTo>
                <a:cubicBezTo>
                  <a:pt x="52281" y="51733"/>
                  <a:pt x="52816" y="50920"/>
                  <a:pt x="53264" y="50023"/>
                </a:cubicBezTo>
                <a:cubicBezTo>
                  <a:pt x="53628" y="49232"/>
                  <a:pt x="53884" y="48420"/>
                  <a:pt x="54077" y="47629"/>
                </a:cubicBezTo>
                <a:cubicBezTo>
                  <a:pt x="54248" y="46817"/>
                  <a:pt x="54333" y="46111"/>
                  <a:pt x="54504" y="45406"/>
                </a:cubicBezTo>
                <a:cubicBezTo>
                  <a:pt x="54504" y="45043"/>
                  <a:pt x="54611" y="44679"/>
                  <a:pt x="54611" y="44337"/>
                </a:cubicBezTo>
                <a:cubicBezTo>
                  <a:pt x="54611" y="44145"/>
                  <a:pt x="54611" y="43974"/>
                  <a:pt x="54696" y="43888"/>
                </a:cubicBezTo>
                <a:lnTo>
                  <a:pt x="54696" y="43717"/>
                </a:lnTo>
                <a:lnTo>
                  <a:pt x="54611" y="43803"/>
                </a:lnTo>
                <a:lnTo>
                  <a:pt x="54611" y="43974"/>
                </a:lnTo>
                <a:lnTo>
                  <a:pt x="54504" y="44508"/>
                </a:lnTo>
                <a:cubicBezTo>
                  <a:pt x="54419" y="44957"/>
                  <a:pt x="54333" y="45320"/>
                  <a:pt x="54333" y="45748"/>
                </a:cubicBezTo>
                <a:cubicBezTo>
                  <a:pt x="54162" y="46560"/>
                  <a:pt x="53970" y="47351"/>
                  <a:pt x="53713" y="48163"/>
                </a:cubicBezTo>
                <a:cubicBezTo>
                  <a:pt x="53435" y="48954"/>
                  <a:pt x="53093" y="49766"/>
                  <a:pt x="52730" y="50472"/>
                </a:cubicBezTo>
                <a:cubicBezTo>
                  <a:pt x="52281" y="51284"/>
                  <a:pt x="51661" y="51989"/>
                  <a:pt x="50956" y="52609"/>
                </a:cubicBezTo>
                <a:cubicBezTo>
                  <a:pt x="50229" y="53143"/>
                  <a:pt x="49353" y="53592"/>
                  <a:pt x="48455" y="53763"/>
                </a:cubicBezTo>
                <a:cubicBezTo>
                  <a:pt x="47558" y="54041"/>
                  <a:pt x="46681" y="54041"/>
                  <a:pt x="45869" y="54041"/>
                </a:cubicBezTo>
                <a:cubicBezTo>
                  <a:pt x="44095" y="54041"/>
                  <a:pt x="42492" y="53678"/>
                  <a:pt x="40803" y="53229"/>
                </a:cubicBezTo>
                <a:cubicBezTo>
                  <a:pt x="39286" y="52801"/>
                  <a:pt x="37597" y="52267"/>
                  <a:pt x="36080" y="51455"/>
                </a:cubicBezTo>
                <a:cubicBezTo>
                  <a:pt x="34562" y="50664"/>
                  <a:pt x="33130" y="49681"/>
                  <a:pt x="31976" y="48249"/>
                </a:cubicBezTo>
                <a:cubicBezTo>
                  <a:pt x="31441" y="47543"/>
                  <a:pt x="30993" y="46731"/>
                  <a:pt x="30651" y="45940"/>
                </a:cubicBezTo>
                <a:cubicBezTo>
                  <a:pt x="30373" y="45128"/>
                  <a:pt x="30116" y="44252"/>
                  <a:pt x="29924" y="43354"/>
                </a:cubicBezTo>
                <a:cubicBezTo>
                  <a:pt x="29667" y="41665"/>
                  <a:pt x="29667" y="39977"/>
                  <a:pt x="29667" y="38374"/>
                </a:cubicBezTo>
                <a:cubicBezTo>
                  <a:pt x="29667" y="37476"/>
                  <a:pt x="29667" y="36664"/>
                  <a:pt x="29582" y="35873"/>
                </a:cubicBezTo>
                <a:cubicBezTo>
                  <a:pt x="29496" y="35061"/>
                  <a:pt x="29304" y="34356"/>
                  <a:pt x="29133" y="33650"/>
                </a:cubicBezTo>
                <a:cubicBezTo>
                  <a:pt x="28855" y="32923"/>
                  <a:pt x="28428" y="32304"/>
                  <a:pt x="27979" y="31684"/>
                </a:cubicBezTo>
                <a:lnTo>
                  <a:pt x="27786" y="31513"/>
                </a:lnTo>
                <a:lnTo>
                  <a:pt x="27530" y="31320"/>
                </a:lnTo>
                <a:cubicBezTo>
                  <a:pt x="27444" y="31235"/>
                  <a:pt x="27252" y="31064"/>
                  <a:pt x="27081" y="30978"/>
                </a:cubicBezTo>
                <a:cubicBezTo>
                  <a:pt x="26825" y="30786"/>
                  <a:pt x="26461" y="30530"/>
                  <a:pt x="26098" y="30359"/>
                </a:cubicBezTo>
                <a:cubicBezTo>
                  <a:pt x="25478" y="29995"/>
                  <a:pt x="24687" y="29717"/>
                  <a:pt x="23961" y="29546"/>
                </a:cubicBezTo>
                <a:cubicBezTo>
                  <a:pt x="23170" y="29290"/>
                  <a:pt x="22443" y="29183"/>
                  <a:pt x="21652" y="29098"/>
                </a:cubicBezTo>
                <a:cubicBezTo>
                  <a:pt x="20713" y="28997"/>
                  <a:pt x="19745" y="28956"/>
                  <a:pt x="18764" y="28956"/>
                </a:cubicBezTo>
                <a:cubicBezTo>
                  <a:pt x="18071" y="28956"/>
                  <a:pt x="17371" y="28977"/>
                  <a:pt x="16672" y="29012"/>
                </a:cubicBezTo>
                <a:cubicBezTo>
                  <a:pt x="15130" y="29012"/>
                  <a:pt x="13409" y="29012"/>
                  <a:pt x="11777" y="28612"/>
                </a:cubicBezTo>
                <a:lnTo>
                  <a:pt x="11777" y="28612"/>
                </a:lnTo>
                <a:cubicBezTo>
                  <a:pt x="11834" y="28624"/>
                  <a:pt x="11891" y="28637"/>
                  <a:pt x="11948" y="28649"/>
                </a:cubicBezTo>
                <a:cubicBezTo>
                  <a:pt x="12654" y="28756"/>
                  <a:pt x="13466" y="28841"/>
                  <a:pt x="14171" y="28927"/>
                </a:cubicBezTo>
                <a:cubicBezTo>
                  <a:pt x="14521" y="28936"/>
                  <a:pt x="14869" y="28940"/>
                  <a:pt x="15215" y="28940"/>
                </a:cubicBezTo>
                <a:cubicBezTo>
                  <a:pt x="16529" y="28940"/>
                  <a:pt x="17820" y="28884"/>
                  <a:pt x="19085" y="28884"/>
                </a:cubicBezTo>
                <a:cubicBezTo>
                  <a:pt x="20384" y="28884"/>
                  <a:pt x="21655" y="28943"/>
                  <a:pt x="22892" y="29183"/>
                </a:cubicBezTo>
                <a:cubicBezTo>
                  <a:pt x="24324" y="29461"/>
                  <a:pt x="25649" y="29910"/>
                  <a:pt x="26718" y="30615"/>
                </a:cubicBezTo>
                <a:cubicBezTo>
                  <a:pt x="26996" y="30786"/>
                  <a:pt x="27252" y="30978"/>
                  <a:pt x="27530" y="31235"/>
                </a:cubicBezTo>
                <a:cubicBezTo>
                  <a:pt x="27615" y="31320"/>
                  <a:pt x="27786" y="31427"/>
                  <a:pt x="27893" y="31513"/>
                </a:cubicBezTo>
                <a:lnTo>
                  <a:pt x="28150" y="31855"/>
                </a:lnTo>
                <a:cubicBezTo>
                  <a:pt x="28599" y="32389"/>
                  <a:pt x="28855" y="32923"/>
                  <a:pt x="29133" y="33565"/>
                </a:cubicBezTo>
                <a:cubicBezTo>
                  <a:pt x="29753" y="35253"/>
                  <a:pt x="29667" y="37113"/>
                  <a:pt x="29753" y="39079"/>
                </a:cubicBezTo>
                <a:cubicBezTo>
                  <a:pt x="29753" y="41046"/>
                  <a:pt x="29753" y="42991"/>
                  <a:pt x="30373" y="44957"/>
                </a:cubicBezTo>
                <a:cubicBezTo>
                  <a:pt x="30651" y="45940"/>
                  <a:pt x="31099" y="46817"/>
                  <a:pt x="31634" y="47629"/>
                </a:cubicBezTo>
                <a:cubicBezTo>
                  <a:pt x="32168" y="48527"/>
                  <a:pt x="32874" y="49232"/>
                  <a:pt x="33664" y="49852"/>
                </a:cubicBezTo>
                <a:cubicBezTo>
                  <a:pt x="35182" y="51091"/>
                  <a:pt x="36977" y="51904"/>
                  <a:pt x="38751" y="52523"/>
                </a:cubicBezTo>
                <a:cubicBezTo>
                  <a:pt x="39649" y="52801"/>
                  <a:pt x="40440" y="53058"/>
                  <a:pt x="41423" y="53336"/>
                </a:cubicBezTo>
                <a:cubicBezTo>
                  <a:pt x="42321" y="53507"/>
                  <a:pt x="43197" y="53763"/>
                  <a:pt x="44095" y="53870"/>
                </a:cubicBezTo>
                <a:cubicBezTo>
                  <a:pt x="44790" y="53931"/>
                  <a:pt x="45485" y="53991"/>
                  <a:pt x="46143" y="53991"/>
                </a:cubicBezTo>
                <a:cubicBezTo>
                  <a:pt x="46415" y="53991"/>
                  <a:pt x="46681" y="53981"/>
                  <a:pt x="46938" y="53956"/>
                </a:cubicBezTo>
                <a:cubicBezTo>
                  <a:pt x="47921" y="53870"/>
                  <a:pt x="48904" y="53678"/>
                  <a:pt x="49802" y="53143"/>
                </a:cubicBezTo>
                <a:cubicBezTo>
                  <a:pt x="50336" y="52972"/>
                  <a:pt x="50678" y="52609"/>
                  <a:pt x="51127" y="52353"/>
                </a:cubicBezTo>
                <a:cubicBezTo>
                  <a:pt x="51490" y="51989"/>
                  <a:pt x="51832" y="51626"/>
                  <a:pt x="52110" y="51198"/>
                </a:cubicBezTo>
                <a:cubicBezTo>
                  <a:pt x="52645" y="50386"/>
                  <a:pt x="53093" y="49488"/>
                  <a:pt x="53350" y="48612"/>
                </a:cubicBezTo>
                <a:cubicBezTo>
                  <a:pt x="53713" y="47714"/>
                  <a:pt x="53884" y="46817"/>
                  <a:pt x="54077" y="45940"/>
                </a:cubicBezTo>
                <a:cubicBezTo>
                  <a:pt x="54162" y="45491"/>
                  <a:pt x="54248" y="45043"/>
                  <a:pt x="54333" y="44594"/>
                </a:cubicBezTo>
                <a:lnTo>
                  <a:pt x="54504" y="43974"/>
                </a:lnTo>
                <a:lnTo>
                  <a:pt x="54504" y="43803"/>
                </a:lnTo>
                <a:lnTo>
                  <a:pt x="54504" y="43611"/>
                </a:lnTo>
                <a:lnTo>
                  <a:pt x="54611" y="43354"/>
                </a:lnTo>
                <a:cubicBezTo>
                  <a:pt x="54782" y="42734"/>
                  <a:pt x="55038" y="42200"/>
                  <a:pt x="55487" y="41665"/>
                </a:cubicBezTo>
                <a:cubicBezTo>
                  <a:pt x="56022" y="40939"/>
                  <a:pt x="56641" y="40404"/>
                  <a:pt x="57283" y="39870"/>
                </a:cubicBezTo>
                <a:cubicBezTo>
                  <a:pt x="58437" y="38994"/>
                  <a:pt x="59420" y="38267"/>
                  <a:pt x="59313" y="38096"/>
                </a:cubicBezTo>
                <a:lnTo>
                  <a:pt x="59313" y="38096"/>
                </a:lnTo>
                <a:cubicBezTo>
                  <a:pt x="59313" y="38096"/>
                  <a:pt x="59057" y="38182"/>
                  <a:pt x="58351" y="38459"/>
                </a:cubicBezTo>
                <a:cubicBezTo>
                  <a:pt x="57817" y="38716"/>
                  <a:pt x="56748" y="39250"/>
                  <a:pt x="55487" y="40233"/>
                </a:cubicBezTo>
                <a:cubicBezTo>
                  <a:pt x="55231" y="40511"/>
                  <a:pt x="54867" y="40853"/>
                  <a:pt x="54611" y="41302"/>
                </a:cubicBezTo>
                <a:cubicBezTo>
                  <a:pt x="54248" y="41665"/>
                  <a:pt x="53970" y="42200"/>
                  <a:pt x="53799" y="42649"/>
                </a:cubicBezTo>
                <a:cubicBezTo>
                  <a:pt x="53628" y="43183"/>
                  <a:pt x="53542" y="43611"/>
                  <a:pt x="53542" y="43888"/>
                </a:cubicBezTo>
                <a:cubicBezTo>
                  <a:pt x="53435" y="44252"/>
                  <a:pt x="53435" y="44423"/>
                  <a:pt x="53435" y="44423"/>
                </a:cubicBezTo>
                <a:cubicBezTo>
                  <a:pt x="53373" y="44647"/>
                  <a:pt x="53323" y="44732"/>
                  <a:pt x="53283" y="44732"/>
                </a:cubicBezTo>
                <a:cubicBezTo>
                  <a:pt x="53214" y="44732"/>
                  <a:pt x="53179" y="44470"/>
                  <a:pt x="53179" y="44252"/>
                </a:cubicBezTo>
                <a:cubicBezTo>
                  <a:pt x="53008" y="45491"/>
                  <a:pt x="52730" y="46731"/>
                  <a:pt x="52367" y="47885"/>
                </a:cubicBezTo>
                <a:cubicBezTo>
                  <a:pt x="51939" y="49146"/>
                  <a:pt x="51490" y="50215"/>
                  <a:pt x="50593" y="51091"/>
                </a:cubicBezTo>
                <a:cubicBezTo>
                  <a:pt x="49888" y="51891"/>
                  <a:pt x="48962" y="52335"/>
                  <a:pt x="47937" y="52543"/>
                </a:cubicBezTo>
                <a:lnTo>
                  <a:pt x="47937" y="52543"/>
                </a:lnTo>
                <a:cubicBezTo>
                  <a:pt x="48998" y="52266"/>
                  <a:pt x="50028" y="51747"/>
                  <a:pt x="50678" y="50920"/>
                </a:cubicBezTo>
                <a:cubicBezTo>
                  <a:pt x="51490" y="50023"/>
                  <a:pt x="52025" y="48869"/>
                  <a:pt x="52367" y="47629"/>
                </a:cubicBezTo>
                <a:cubicBezTo>
                  <a:pt x="52730" y="46475"/>
                  <a:pt x="52901" y="45214"/>
                  <a:pt x="53093" y="43888"/>
                </a:cubicBezTo>
                <a:cubicBezTo>
                  <a:pt x="53093" y="43803"/>
                  <a:pt x="53093" y="43760"/>
                  <a:pt x="53083" y="43760"/>
                </a:cubicBezTo>
                <a:cubicBezTo>
                  <a:pt x="53072" y="43760"/>
                  <a:pt x="53051" y="43803"/>
                  <a:pt x="53008" y="43888"/>
                </a:cubicBezTo>
                <a:cubicBezTo>
                  <a:pt x="52901" y="44145"/>
                  <a:pt x="52730" y="44786"/>
                  <a:pt x="52474" y="45855"/>
                </a:cubicBezTo>
                <a:cubicBezTo>
                  <a:pt x="52367" y="46197"/>
                  <a:pt x="52281" y="46646"/>
                  <a:pt x="52110" y="47265"/>
                </a:cubicBezTo>
                <a:cubicBezTo>
                  <a:pt x="51939" y="47800"/>
                  <a:pt x="51747" y="48420"/>
                  <a:pt x="51490" y="49146"/>
                </a:cubicBezTo>
                <a:cubicBezTo>
                  <a:pt x="51127" y="49766"/>
                  <a:pt x="50764" y="50386"/>
                  <a:pt x="50144" y="50920"/>
                </a:cubicBezTo>
                <a:cubicBezTo>
                  <a:pt x="49609" y="51455"/>
                  <a:pt x="48904" y="51904"/>
                  <a:pt x="48092" y="52160"/>
                </a:cubicBezTo>
                <a:cubicBezTo>
                  <a:pt x="47452" y="52330"/>
                  <a:pt x="46759" y="52399"/>
                  <a:pt x="46049" y="52399"/>
                </a:cubicBezTo>
                <a:cubicBezTo>
                  <a:pt x="44887" y="52399"/>
                  <a:pt x="43679" y="52215"/>
                  <a:pt x="42577" y="51989"/>
                </a:cubicBezTo>
                <a:cubicBezTo>
                  <a:pt x="41594" y="51818"/>
                  <a:pt x="40718" y="51540"/>
                  <a:pt x="39820" y="51284"/>
                </a:cubicBezTo>
                <a:cubicBezTo>
                  <a:pt x="39457" y="51091"/>
                  <a:pt x="39008" y="51006"/>
                  <a:pt x="38666" y="50835"/>
                </a:cubicBezTo>
                <a:cubicBezTo>
                  <a:pt x="38217" y="50664"/>
                  <a:pt x="37854" y="50557"/>
                  <a:pt x="37512" y="50386"/>
                </a:cubicBezTo>
                <a:cubicBezTo>
                  <a:pt x="37319" y="50301"/>
                  <a:pt x="37063" y="50130"/>
                  <a:pt x="36870" y="50023"/>
                </a:cubicBezTo>
                <a:cubicBezTo>
                  <a:pt x="36614" y="49937"/>
                  <a:pt x="36336" y="49852"/>
                  <a:pt x="36165" y="49681"/>
                </a:cubicBezTo>
                <a:lnTo>
                  <a:pt x="35545" y="49232"/>
                </a:lnTo>
                <a:cubicBezTo>
                  <a:pt x="35267" y="49146"/>
                  <a:pt x="35096" y="48954"/>
                  <a:pt x="34925" y="48783"/>
                </a:cubicBezTo>
                <a:cubicBezTo>
                  <a:pt x="34113" y="48163"/>
                  <a:pt x="33408" y="47458"/>
                  <a:pt x="32874" y="46646"/>
                </a:cubicBezTo>
                <a:cubicBezTo>
                  <a:pt x="32339" y="45855"/>
                  <a:pt x="31976" y="44872"/>
                  <a:pt x="31719" y="43888"/>
                </a:cubicBezTo>
                <a:cubicBezTo>
                  <a:pt x="31527" y="42905"/>
                  <a:pt x="31441" y="41836"/>
                  <a:pt x="31356" y="40768"/>
                </a:cubicBezTo>
                <a:lnTo>
                  <a:pt x="31356" y="37391"/>
                </a:lnTo>
                <a:cubicBezTo>
                  <a:pt x="31270" y="36236"/>
                  <a:pt x="31185" y="34975"/>
                  <a:pt x="30907" y="33821"/>
                </a:cubicBezTo>
                <a:cubicBezTo>
                  <a:pt x="30565" y="32582"/>
                  <a:pt x="29924" y="31320"/>
                  <a:pt x="29048" y="30444"/>
                </a:cubicBezTo>
                <a:cubicBezTo>
                  <a:pt x="28064" y="29461"/>
                  <a:pt x="26910" y="28841"/>
                  <a:pt x="25841" y="28392"/>
                </a:cubicBezTo>
                <a:cubicBezTo>
                  <a:pt x="24687" y="27943"/>
                  <a:pt x="23426" y="27580"/>
                  <a:pt x="22272" y="27494"/>
                </a:cubicBezTo>
                <a:cubicBezTo>
                  <a:pt x="21118" y="27323"/>
                  <a:pt x="19878" y="27323"/>
                  <a:pt x="18809" y="27323"/>
                </a:cubicBezTo>
                <a:cubicBezTo>
                  <a:pt x="18064" y="27323"/>
                  <a:pt x="17329" y="27332"/>
                  <a:pt x="16608" y="27332"/>
                </a:cubicBezTo>
                <a:cubicBezTo>
                  <a:pt x="15074" y="27332"/>
                  <a:pt x="13600" y="27293"/>
                  <a:pt x="12205" y="27046"/>
                </a:cubicBezTo>
                <a:cubicBezTo>
                  <a:pt x="11222" y="26789"/>
                  <a:pt x="10260" y="26511"/>
                  <a:pt x="9362" y="25977"/>
                </a:cubicBezTo>
                <a:cubicBezTo>
                  <a:pt x="8464" y="25549"/>
                  <a:pt x="7673" y="24908"/>
                  <a:pt x="6947" y="24203"/>
                </a:cubicBezTo>
                <a:cubicBezTo>
                  <a:pt x="6327" y="23498"/>
                  <a:pt x="5622" y="22685"/>
                  <a:pt x="5087" y="21809"/>
                </a:cubicBezTo>
                <a:cubicBezTo>
                  <a:pt x="4553" y="20911"/>
                  <a:pt x="4104" y="20014"/>
                  <a:pt x="3655" y="19030"/>
                </a:cubicBezTo>
                <a:cubicBezTo>
                  <a:pt x="2501" y="16359"/>
                  <a:pt x="2138" y="13259"/>
                  <a:pt x="2779" y="10481"/>
                </a:cubicBezTo>
                <a:cubicBezTo>
                  <a:pt x="3035" y="9070"/>
                  <a:pt x="3655" y="7809"/>
                  <a:pt x="4467" y="6655"/>
                </a:cubicBezTo>
                <a:cubicBezTo>
                  <a:pt x="5258" y="5501"/>
                  <a:pt x="6412" y="4603"/>
                  <a:pt x="7673" y="3983"/>
                </a:cubicBezTo>
                <a:cubicBezTo>
                  <a:pt x="7759" y="3898"/>
                  <a:pt x="7930" y="3812"/>
                  <a:pt x="8122" y="3812"/>
                </a:cubicBezTo>
                <a:lnTo>
                  <a:pt x="8550" y="3534"/>
                </a:lnTo>
                <a:cubicBezTo>
                  <a:pt x="8913" y="3449"/>
                  <a:pt x="9277" y="3363"/>
                  <a:pt x="9619" y="3278"/>
                </a:cubicBezTo>
                <a:lnTo>
                  <a:pt x="10794" y="2914"/>
                </a:lnTo>
                <a:lnTo>
                  <a:pt x="11328" y="2829"/>
                </a:lnTo>
                <a:cubicBezTo>
                  <a:pt x="11499" y="2743"/>
                  <a:pt x="11670" y="2743"/>
                  <a:pt x="11863" y="2743"/>
                </a:cubicBezTo>
                <a:cubicBezTo>
                  <a:pt x="12568" y="2572"/>
                  <a:pt x="13359" y="2380"/>
                  <a:pt x="14086" y="2294"/>
                </a:cubicBezTo>
                <a:cubicBezTo>
                  <a:pt x="14428" y="2294"/>
                  <a:pt x="14791" y="2209"/>
                  <a:pt x="15154" y="2209"/>
                </a:cubicBezTo>
                <a:lnTo>
                  <a:pt x="16309" y="2209"/>
                </a:lnTo>
                <a:cubicBezTo>
                  <a:pt x="17741" y="2294"/>
                  <a:pt x="19151" y="2465"/>
                  <a:pt x="20498" y="3000"/>
                </a:cubicBezTo>
                <a:cubicBezTo>
                  <a:pt x="21738" y="3641"/>
                  <a:pt x="22892" y="4432"/>
                  <a:pt x="23961" y="5501"/>
                </a:cubicBezTo>
                <a:cubicBezTo>
                  <a:pt x="24153" y="5672"/>
                  <a:pt x="24324" y="5864"/>
                  <a:pt x="24409" y="6035"/>
                </a:cubicBezTo>
                <a:lnTo>
                  <a:pt x="24944" y="6655"/>
                </a:lnTo>
                <a:cubicBezTo>
                  <a:pt x="25307" y="7104"/>
                  <a:pt x="25564" y="7467"/>
                  <a:pt x="25927" y="7916"/>
                </a:cubicBezTo>
                <a:cubicBezTo>
                  <a:pt x="26547" y="8792"/>
                  <a:pt x="27081" y="9690"/>
                  <a:pt x="27701" y="10588"/>
                </a:cubicBezTo>
                <a:cubicBezTo>
                  <a:pt x="28855" y="12447"/>
                  <a:pt x="30031" y="14414"/>
                  <a:pt x="31356" y="16188"/>
                </a:cubicBezTo>
                <a:cubicBezTo>
                  <a:pt x="32788" y="18069"/>
                  <a:pt x="34391" y="19757"/>
                  <a:pt x="36251" y="21082"/>
                </a:cubicBezTo>
                <a:cubicBezTo>
                  <a:pt x="38217" y="22514"/>
                  <a:pt x="40269" y="23498"/>
                  <a:pt x="42492" y="24203"/>
                </a:cubicBezTo>
                <a:cubicBezTo>
                  <a:pt x="44629" y="24908"/>
                  <a:pt x="46852" y="25186"/>
                  <a:pt x="49075" y="25272"/>
                </a:cubicBezTo>
                <a:cubicBezTo>
                  <a:pt x="49609" y="25357"/>
                  <a:pt x="50144" y="25357"/>
                  <a:pt x="50678" y="25357"/>
                </a:cubicBezTo>
                <a:lnTo>
                  <a:pt x="51405" y="25357"/>
                </a:lnTo>
                <a:cubicBezTo>
                  <a:pt x="51661" y="25357"/>
                  <a:pt x="51832" y="25443"/>
                  <a:pt x="52110" y="25443"/>
                </a:cubicBezTo>
                <a:cubicBezTo>
                  <a:pt x="53008" y="25549"/>
                  <a:pt x="53970" y="25806"/>
                  <a:pt x="54953" y="25977"/>
                </a:cubicBezTo>
                <a:cubicBezTo>
                  <a:pt x="55487" y="26169"/>
                  <a:pt x="56022" y="26255"/>
                  <a:pt x="56556" y="26340"/>
                </a:cubicBezTo>
                <a:lnTo>
                  <a:pt x="56919" y="26340"/>
                </a:lnTo>
                <a:cubicBezTo>
                  <a:pt x="57005" y="26426"/>
                  <a:pt x="57090" y="26426"/>
                  <a:pt x="57176" y="26426"/>
                </a:cubicBezTo>
                <a:cubicBezTo>
                  <a:pt x="57454" y="26511"/>
                  <a:pt x="57625" y="26511"/>
                  <a:pt x="57817" y="26618"/>
                </a:cubicBezTo>
                <a:cubicBezTo>
                  <a:pt x="58159" y="26704"/>
                  <a:pt x="58608" y="26960"/>
                  <a:pt x="58886" y="27152"/>
                </a:cubicBezTo>
                <a:cubicBezTo>
                  <a:pt x="59228" y="27323"/>
                  <a:pt x="59591" y="27580"/>
                  <a:pt x="59848" y="27858"/>
                </a:cubicBezTo>
                <a:cubicBezTo>
                  <a:pt x="61023" y="28927"/>
                  <a:pt x="61643" y="30530"/>
                  <a:pt x="61643" y="32047"/>
                </a:cubicBezTo>
                <a:cubicBezTo>
                  <a:pt x="61643" y="33372"/>
                  <a:pt x="61194" y="34441"/>
                  <a:pt x="60745" y="35253"/>
                </a:cubicBezTo>
                <a:cubicBezTo>
                  <a:pt x="60296" y="36044"/>
                  <a:pt x="59762" y="36493"/>
                  <a:pt x="59313" y="36856"/>
                </a:cubicBezTo>
                <a:cubicBezTo>
                  <a:pt x="59142" y="37027"/>
                  <a:pt x="58971" y="37113"/>
                  <a:pt x="58886" y="37198"/>
                </a:cubicBezTo>
                <a:cubicBezTo>
                  <a:pt x="58779" y="37305"/>
                  <a:pt x="58693" y="37391"/>
                  <a:pt x="58608" y="37476"/>
                </a:cubicBezTo>
                <a:cubicBezTo>
                  <a:pt x="58565" y="37519"/>
                  <a:pt x="58587" y="37540"/>
                  <a:pt x="58653" y="37540"/>
                </a:cubicBezTo>
                <a:cubicBezTo>
                  <a:pt x="58720" y="37540"/>
                  <a:pt x="58832" y="37519"/>
                  <a:pt x="58971" y="37476"/>
                </a:cubicBezTo>
                <a:cubicBezTo>
                  <a:pt x="59057" y="37391"/>
                  <a:pt x="59228" y="37305"/>
                  <a:pt x="59506" y="37198"/>
                </a:cubicBezTo>
                <a:cubicBezTo>
                  <a:pt x="59677" y="37113"/>
                  <a:pt x="59954" y="37027"/>
                  <a:pt x="60211" y="36771"/>
                </a:cubicBezTo>
                <a:cubicBezTo>
                  <a:pt x="60660" y="36407"/>
                  <a:pt x="61280" y="35873"/>
                  <a:pt x="61814" y="34975"/>
                </a:cubicBezTo>
                <a:cubicBezTo>
                  <a:pt x="62263" y="34099"/>
                  <a:pt x="62626" y="33030"/>
                  <a:pt x="62626" y="31684"/>
                </a:cubicBezTo>
                <a:cubicBezTo>
                  <a:pt x="62626" y="30359"/>
                  <a:pt x="62177" y="28927"/>
                  <a:pt x="61194" y="27580"/>
                </a:cubicBezTo>
                <a:cubicBezTo>
                  <a:pt x="61280" y="27580"/>
                  <a:pt x="61365" y="27494"/>
                  <a:pt x="61365" y="27494"/>
                </a:cubicBezTo>
                <a:cubicBezTo>
                  <a:pt x="62348" y="28841"/>
                  <a:pt x="62712" y="30166"/>
                  <a:pt x="62883" y="31235"/>
                </a:cubicBezTo>
                <a:cubicBezTo>
                  <a:pt x="62968" y="32304"/>
                  <a:pt x="62883" y="33116"/>
                  <a:pt x="62712" y="33736"/>
                </a:cubicBezTo>
                <a:cubicBezTo>
                  <a:pt x="62626" y="34356"/>
                  <a:pt x="62434" y="34719"/>
                  <a:pt x="62348" y="34975"/>
                </a:cubicBezTo>
                <a:cubicBezTo>
                  <a:pt x="62263" y="35253"/>
                  <a:pt x="62263" y="35424"/>
                  <a:pt x="62263" y="35510"/>
                </a:cubicBezTo>
                <a:cubicBezTo>
                  <a:pt x="62263" y="35525"/>
                  <a:pt x="62269" y="35532"/>
                  <a:pt x="62279" y="35532"/>
                </a:cubicBezTo>
                <a:cubicBezTo>
                  <a:pt x="62326" y="35532"/>
                  <a:pt x="62469" y="35393"/>
                  <a:pt x="62626" y="35253"/>
                </a:cubicBezTo>
                <a:cubicBezTo>
                  <a:pt x="62662" y="35217"/>
                  <a:pt x="62714" y="35177"/>
                  <a:pt x="62748" y="35177"/>
                </a:cubicBezTo>
                <a:cubicBezTo>
                  <a:pt x="62795" y="35177"/>
                  <a:pt x="62810" y="35251"/>
                  <a:pt x="62712" y="35510"/>
                </a:cubicBezTo>
                <a:cubicBezTo>
                  <a:pt x="63503" y="33907"/>
                  <a:pt x="63780" y="32047"/>
                  <a:pt x="63417" y="30359"/>
                </a:cubicBezTo>
                <a:cubicBezTo>
                  <a:pt x="63161" y="29461"/>
                  <a:pt x="62883" y="28563"/>
                  <a:pt x="62348" y="27858"/>
                </a:cubicBezTo>
                <a:cubicBezTo>
                  <a:pt x="61900" y="27046"/>
                  <a:pt x="61280" y="26340"/>
                  <a:pt x="60574" y="25806"/>
                </a:cubicBezTo>
                <a:cubicBezTo>
                  <a:pt x="59848" y="25272"/>
                  <a:pt x="59057" y="24823"/>
                  <a:pt x="58245" y="24566"/>
                </a:cubicBezTo>
                <a:lnTo>
                  <a:pt x="57539" y="24374"/>
                </a:lnTo>
                <a:lnTo>
                  <a:pt x="56919" y="24288"/>
                </a:lnTo>
                <a:cubicBezTo>
                  <a:pt x="56556" y="24203"/>
                  <a:pt x="56214" y="24117"/>
                  <a:pt x="55851" y="24032"/>
                </a:cubicBezTo>
                <a:cubicBezTo>
                  <a:pt x="55145" y="23840"/>
                  <a:pt x="54333" y="23669"/>
                  <a:pt x="53542" y="23498"/>
                </a:cubicBezTo>
                <a:cubicBezTo>
                  <a:pt x="53093" y="23412"/>
                  <a:pt x="52730" y="23305"/>
                  <a:pt x="52281" y="23220"/>
                </a:cubicBezTo>
                <a:cubicBezTo>
                  <a:pt x="51832" y="23220"/>
                  <a:pt x="51405" y="23220"/>
                  <a:pt x="50956" y="23134"/>
                </a:cubicBezTo>
                <a:lnTo>
                  <a:pt x="49609" y="23134"/>
                </a:lnTo>
                <a:cubicBezTo>
                  <a:pt x="49353" y="23134"/>
                  <a:pt x="49075" y="23134"/>
                  <a:pt x="48819" y="23049"/>
                </a:cubicBezTo>
                <a:cubicBezTo>
                  <a:pt x="48455" y="23049"/>
                  <a:pt x="48199" y="23049"/>
                  <a:pt x="47921" y="22963"/>
                </a:cubicBezTo>
                <a:cubicBezTo>
                  <a:pt x="47387" y="22963"/>
                  <a:pt x="46767" y="22878"/>
                  <a:pt x="46318" y="22771"/>
                </a:cubicBezTo>
                <a:cubicBezTo>
                  <a:pt x="45783" y="22685"/>
                  <a:pt x="45335" y="22600"/>
                  <a:pt x="44886" y="22514"/>
                </a:cubicBezTo>
                <a:cubicBezTo>
                  <a:pt x="42748" y="22065"/>
                  <a:pt x="40718" y="21360"/>
                  <a:pt x="38837" y="20206"/>
                </a:cubicBezTo>
                <a:cubicBezTo>
                  <a:pt x="36977" y="19137"/>
                  <a:pt x="35374" y="17620"/>
                  <a:pt x="33942" y="15931"/>
                </a:cubicBezTo>
                <a:cubicBezTo>
                  <a:pt x="32510" y="14328"/>
                  <a:pt x="31356" y="12362"/>
                  <a:pt x="30202" y="10481"/>
                </a:cubicBezTo>
                <a:cubicBezTo>
                  <a:pt x="28962" y="8536"/>
                  <a:pt x="27786" y="6569"/>
                  <a:pt x="26183" y="4795"/>
                </a:cubicBezTo>
                <a:cubicBezTo>
                  <a:pt x="25478" y="3898"/>
                  <a:pt x="24580" y="3000"/>
                  <a:pt x="23619" y="2294"/>
                </a:cubicBezTo>
                <a:cubicBezTo>
                  <a:pt x="23084" y="1931"/>
                  <a:pt x="22550" y="1589"/>
                  <a:pt x="22015" y="1311"/>
                </a:cubicBezTo>
                <a:cubicBezTo>
                  <a:pt x="21738" y="1226"/>
                  <a:pt x="21481" y="1055"/>
                  <a:pt x="21118" y="969"/>
                </a:cubicBezTo>
                <a:lnTo>
                  <a:pt x="20306" y="606"/>
                </a:lnTo>
                <a:cubicBezTo>
                  <a:pt x="18812" y="166"/>
                  <a:pt x="17277" y="0"/>
                  <a:pt x="15794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3" name="Google Shape;843;p16"/>
          <p:cNvGrpSpPr/>
          <p:nvPr/>
        </p:nvGrpSpPr>
        <p:grpSpPr>
          <a:xfrm flipH="1" rot="10800000">
            <a:off x="7148147" y="350187"/>
            <a:ext cx="539040" cy="439571"/>
            <a:chOff x="6741375" y="2285650"/>
            <a:chExt cx="603425" cy="492075"/>
          </a:xfrm>
        </p:grpSpPr>
        <p:sp>
          <p:nvSpPr>
            <p:cNvPr id="844" name="Google Shape;844;p16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16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16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16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16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16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16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16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16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16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16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16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16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16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16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16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16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16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16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9">
  <p:cSld name="CUSTOM_11_1_1_1_1_1_1_1_1">
    <p:bg>
      <p:bgPr>
        <a:solidFill>
          <a:srgbClr val="F3F3F3"/>
        </a:solidFill>
      </p:bgPr>
    </p:bg>
    <p:spTree>
      <p:nvGrpSpPr>
        <p:cNvPr id="863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17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5" name="Google Shape;865;p17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866" name="Google Shape;866;p17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867" name="Google Shape;867;p17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grpSp>
        <p:nvGrpSpPr>
          <p:cNvPr id="868" name="Google Shape;868;p17"/>
          <p:cNvGrpSpPr/>
          <p:nvPr/>
        </p:nvGrpSpPr>
        <p:grpSpPr>
          <a:xfrm>
            <a:off x="0" y="3319463"/>
            <a:ext cx="2105173" cy="1906823"/>
            <a:chOff x="0" y="3768325"/>
            <a:chExt cx="1554322" cy="1407769"/>
          </a:xfrm>
        </p:grpSpPr>
        <p:sp>
          <p:nvSpPr>
            <p:cNvPr id="869" name="Google Shape;869;p17"/>
            <p:cNvSpPr/>
            <p:nvPr/>
          </p:nvSpPr>
          <p:spPr>
            <a:xfrm flipH="1" rot="10800000">
              <a:off x="73163" y="3829880"/>
              <a:ext cx="1474793" cy="1279898"/>
            </a:xfrm>
            <a:custGeom>
              <a:rect b="b" l="l" r="r" t="t"/>
              <a:pathLst>
                <a:path extrusionOk="0" h="34392" w="39629">
                  <a:moveTo>
                    <a:pt x="7407" y="1"/>
                  </a:moveTo>
                  <a:cubicBezTo>
                    <a:pt x="3419" y="1"/>
                    <a:pt x="1" y="1625"/>
                    <a:pt x="1" y="1625"/>
                  </a:cubicBezTo>
                  <a:lnTo>
                    <a:pt x="1" y="29582"/>
                  </a:lnTo>
                  <a:cubicBezTo>
                    <a:pt x="1" y="29582"/>
                    <a:pt x="3378" y="34391"/>
                    <a:pt x="10410" y="34391"/>
                  </a:cubicBezTo>
                  <a:cubicBezTo>
                    <a:pt x="17464" y="34391"/>
                    <a:pt x="20926" y="30116"/>
                    <a:pt x="23341" y="20690"/>
                  </a:cubicBezTo>
                  <a:cubicBezTo>
                    <a:pt x="24838" y="14449"/>
                    <a:pt x="28578" y="17377"/>
                    <a:pt x="35717" y="11606"/>
                  </a:cubicBezTo>
                  <a:cubicBezTo>
                    <a:pt x="39628" y="8400"/>
                    <a:pt x="37320" y="1625"/>
                    <a:pt x="37320" y="1625"/>
                  </a:cubicBezTo>
                  <a:lnTo>
                    <a:pt x="28151" y="1625"/>
                  </a:lnTo>
                  <a:cubicBezTo>
                    <a:pt x="28151" y="6592"/>
                    <a:pt x="25297" y="9382"/>
                    <a:pt x="22331" y="9382"/>
                  </a:cubicBezTo>
                  <a:cubicBezTo>
                    <a:pt x="20460" y="9382"/>
                    <a:pt x="18544" y="8272"/>
                    <a:pt x="17271" y="5899"/>
                  </a:cubicBezTo>
                  <a:cubicBezTo>
                    <a:pt x="14818" y="1243"/>
                    <a:pt x="10895" y="1"/>
                    <a:pt x="7407" y="1"/>
                  </a:cubicBezTo>
                  <a:close/>
                </a:path>
              </a:pathLst>
            </a:custGeom>
            <a:solidFill>
              <a:srgbClr val="FFF5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17"/>
            <p:cNvSpPr/>
            <p:nvPr/>
          </p:nvSpPr>
          <p:spPr>
            <a:xfrm flipH="1" rot="10800000">
              <a:off x="0" y="3768325"/>
              <a:ext cx="1554322" cy="1407769"/>
            </a:xfrm>
            <a:custGeom>
              <a:rect b="b" l="l" r="r" t="t"/>
              <a:pathLst>
                <a:path extrusionOk="0" h="37828" w="41766">
                  <a:moveTo>
                    <a:pt x="9982" y="30"/>
                  </a:moveTo>
                  <a:lnTo>
                    <a:pt x="9982" y="30"/>
                  </a:lnTo>
                  <a:cubicBezTo>
                    <a:pt x="10743" y="72"/>
                    <a:pt x="11525" y="158"/>
                    <a:pt x="12307" y="311"/>
                  </a:cubicBezTo>
                  <a:lnTo>
                    <a:pt x="12307" y="311"/>
                  </a:lnTo>
                  <a:cubicBezTo>
                    <a:pt x="11545" y="154"/>
                    <a:pt x="10764" y="71"/>
                    <a:pt x="9982" y="30"/>
                  </a:cubicBezTo>
                  <a:close/>
                  <a:moveTo>
                    <a:pt x="9090" y="0"/>
                  </a:moveTo>
                  <a:cubicBezTo>
                    <a:pt x="7811" y="0"/>
                    <a:pt x="6577" y="179"/>
                    <a:pt x="5344" y="457"/>
                  </a:cubicBezTo>
                  <a:cubicBezTo>
                    <a:pt x="6572" y="180"/>
                    <a:pt x="7856" y="2"/>
                    <a:pt x="9106" y="0"/>
                  </a:cubicBezTo>
                  <a:lnTo>
                    <a:pt x="9106" y="0"/>
                  </a:lnTo>
                  <a:cubicBezTo>
                    <a:pt x="9395" y="0"/>
                    <a:pt x="9687" y="10"/>
                    <a:pt x="9982" y="30"/>
                  </a:cubicBezTo>
                  <a:cubicBezTo>
                    <a:pt x="9698" y="10"/>
                    <a:pt x="9411" y="0"/>
                    <a:pt x="9121" y="0"/>
                  </a:cubicBezTo>
                  <a:cubicBezTo>
                    <a:pt x="9116" y="0"/>
                    <a:pt x="9111" y="0"/>
                    <a:pt x="9106" y="0"/>
                  </a:cubicBezTo>
                  <a:lnTo>
                    <a:pt x="9106" y="0"/>
                  </a:lnTo>
                  <a:cubicBezTo>
                    <a:pt x="9100" y="0"/>
                    <a:pt x="9095" y="0"/>
                    <a:pt x="9090" y="0"/>
                  </a:cubicBezTo>
                  <a:close/>
                  <a:moveTo>
                    <a:pt x="1900" y="2163"/>
                  </a:moveTo>
                  <a:cubicBezTo>
                    <a:pt x="1747" y="2233"/>
                    <a:pt x="1604" y="2309"/>
                    <a:pt x="1433" y="2423"/>
                  </a:cubicBezTo>
                  <a:lnTo>
                    <a:pt x="1069" y="2594"/>
                  </a:lnTo>
                  <a:lnTo>
                    <a:pt x="898" y="2701"/>
                  </a:lnTo>
                  <a:lnTo>
                    <a:pt x="813" y="2701"/>
                  </a:lnTo>
                  <a:lnTo>
                    <a:pt x="813" y="2594"/>
                  </a:lnTo>
                  <a:lnTo>
                    <a:pt x="898" y="2594"/>
                  </a:lnTo>
                  <a:lnTo>
                    <a:pt x="1262" y="2423"/>
                  </a:lnTo>
                  <a:cubicBezTo>
                    <a:pt x="1470" y="2340"/>
                    <a:pt x="1684" y="2251"/>
                    <a:pt x="1900" y="2163"/>
                  </a:cubicBezTo>
                  <a:close/>
                  <a:moveTo>
                    <a:pt x="12307" y="311"/>
                  </a:moveTo>
                  <a:lnTo>
                    <a:pt x="12307" y="311"/>
                  </a:lnTo>
                  <a:cubicBezTo>
                    <a:pt x="13108" y="477"/>
                    <a:pt x="13887" y="726"/>
                    <a:pt x="14620" y="1098"/>
                  </a:cubicBezTo>
                  <a:cubicBezTo>
                    <a:pt x="16117" y="1718"/>
                    <a:pt x="17463" y="2594"/>
                    <a:pt x="18617" y="3770"/>
                  </a:cubicBezTo>
                  <a:cubicBezTo>
                    <a:pt x="18864" y="4056"/>
                    <a:pt x="19093" y="4343"/>
                    <a:pt x="19312" y="4629"/>
                  </a:cubicBezTo>
                  <a:lnTo>
                    <a:pt x="19312" y="4629"/>
                  </a:lnTo>
                  <a:lnTo>
                    <a:pt x="18981" y="4112"/>
                  </a:lnTo>
                  <a:cubicBezTo>
                    <a:pt x="18895" y="4027"/>
                    <a:pt x="18703" y="3856"/>
                    <a:pt x="18532" y="3663"/>
                  </a:cubicBezTo>
                  <a:cubicBezTo>
                    <a:pt x="17997" y="3129"/>
                    <a:pt x="17378" y="2594"/>
                    <a:pt x="16758" y="2167"/>
                  </a:cubicBezTo>
                  <a:cubicBezTo>
                    <a:pt x="16031" y="1718"/>
                    <a:pt x="15326" y="1269"/>
                    <a:pt x="14620" y="991"/>
                  </a:cubicBezTo>
                  <a:cubicBezTo>
                    <a:pt x="13864" y="682"/>
                    <a:pt x="13085" y="463"/>
                    <a:pt x="12307" y="311"/>
                  </a:cubicBezTo>
                  <a:close/>
                  <a:moveTo>
                    <a:pt x="19312" y="4629"/>
                  </a:moveTo>
                  <a:lnTo>
                    <a:pt x="19323" y="4646"/>
                  </a:lnTo>
                  <a:cubicBezTo>
                    <a:pt x="19326" y="4649"/>
                    <a:pt x="19329" y="4652"/>
                    <a:pt x="19332" y="4655"/>
                  </a:cubicBezTo>
                  <a:lnTo>
                    <a:pt x="19332" y="4655"/>
                  </a:lnTo>
                  <a:cubicBezTo>
                    <a:pt x="19325" y="4647"/>
                    <a:pt x="19318" y="4638"/>
                    <a:pt x="19312" y="4629"/>
                  </a:cubicBezTo>
                  <a:close/>
                  <a:moveTo>
                    <a:pt x="29133" y="3663"/>
                  </a:moveTo>
                  <a:cubicBezTo>
                    <a:pt x="29133" y="4027"/>
                    <a:pt x="29133" y="4475"/>
                    <a:pt x="29048" y="4839"/>
                  </a:cubicBezTo>
                  <a:lnTo>
                    <a:pt x="29048" y="4732"/>
                  </a:lnTo>
                  <a:lnTo>
                    <a:pt x="29048" y="4390"/>
                  </a:lnTo>
                  <a:lnTo>
                    <a:pt x="29133" y="3663"/>
                  </a:lnTo>
                  <a:close/>
                  <a:moveTo>
                    <a:pt x="28941" y="5420"/>
                  </a:moveTo>
                  <a:lnTo>
                    <a:pt x="28941" y="5544"/>
                  </a:lnTo>
                  <a:cubicBezTo>
                    <a:pt x="28855" y="6078"/>
                    <a:pt x="28685" y="6527"/>
                    <a:pt x="28514" y="6869"/>
                  </a:cubicBezTo>
                  <a:cubicBezTo>
                    <a:pt x="28455" y="7013"/>
                    <a:pt x="28395" y="7155"/>
                    <a:pt x="28331" y="7295"/>
                  </a:cubicBezTo>
                  <a:lnTo>
                    <a:pt x="28331" y="7295"/>
                  </a:lnTo>
                  <a:cubicBezTo>
                    <a:pt x="28519" y="6851"/>
                    <a:pt x="28687" y="6326"/>
                    <a:pt x="28855" y="5801"/>
                  </a:cubicBezTo>
                  <a:cubicBezTo>
                    <a:pt x="28897" y="5677"/>
                    <a:pt x="28918" y="5549"/>
                    <a:pt x="28941" y="5420"/>
                  </a:cubicBezTo>
                  <a:close/>
                  <a:moveTo>
                    <a:pt x="8379" y="649"/>
                  </a:moveTo>
                  <a:cubicBezTo>
                    <a:pt x="9704" y="649"/>
                    <a:pt x="11051" y="735"/>
                    <a:pt x="12376" y="991"/>
                  </a:cubicBezTo>
                  <a:cubicBezTo>
                    <a:pt x="13723" y="1269"/>
                    <a:pt x="14962" y="1804"/>
                    <a:pt x="16117" y="2509"/>
                  </a:cubicBezTo>
                  <a:cubicBezTo>
                    <a:pt x="17292" y="3321"/>
                    <a:pt x="18254" y="4304"/>
                    <a:pt x="19066" y="5373"/>
                  </a:cubicBezTo>
                  <a:lnTo>
                    <a:pt x="19686" y="6164"/>
                  </a:lnTo>
                  <a:lnTo>
                    <a:pt x="20135" y="7062"/>
                  </a:lnTo>
                  <a:lnTo>
                    <a:pt x="20391" y="7404"/>
                  </a:lnTo>
                  <a:cubicBezTo>
                    <a:pt x="20498" y="7510"/>
                    <a:pt x="20498" y="7681"/>
                    <a:pt x="20584" y="7767"/>
                  </a:cubicBezTo>
                  <a:lnTo>
                    <a:pt x="20840" y="8130"/>
                  </a:lnTo>
                  <a:lnTo>
                    <a:pt x="21033" y="8387"/>
                  </a:lnTo>
                  <a:cubicBezTo>
                    <a:pt x="21738" y="9199"/>
                    <a:pt x="22636" y="9819"/>
                    <a:pt x="23512" y="9990"/>
                  </a:cubicBezTo>
                  <a:cubicBezTo>
                    <a:pt x="23815" y="10076"/>
                    <a:pt x="24118" y="10117"/>
                    <a:pt x="24416" y="10117"/>
                  </a:cubicBezTo>
                  <a:cubicBezTo>
                    <a:pt x="25083" y="10117"/>
                    <a:pt x="25722" y="9911"/>
                    <a:pt x="26269" y="9541"/>
                  </a:cubicBezTo>
                  <a:cubicBezTo>
                    <a:pt x="27117" y="9137"/>
                    <a:pt x="27794" y="8390"/>
                    <a:pt x="28244" y="7480"/>
                  </a:cubicBezTo>
                  <a:lnTo>
                    <a:pt x="28244" y="7480"/>
                  </a:lnTo>
                  <a:cubicBezTo>
                    <a:pt x="27928" y="8134"/>
                    <a:pt x="27537" y="8723"/>
                    <a:pt x="26996" y="9199"/>
                  </a:cubicBezTo>
                  <a:cubicBezTo>
                    <a:pt x="26269" y="9733"/>
                    <a:pt x="25478" y="10182"/>
                    <a:pt x="24581" y="10182"/>
                  </a:cubicBezTo>
                  <a:cubicBezTo>
                    <a:pt x="24485" y="10193"/>
                    <a:pt x="24387" y="10198"/>
                    <a:pt x="24288" y="10198"/>
                  </a:cubicBezTo>
                  <a:cubicBezTo>
                    <a:pt x="23573" y="10198"/>
                    <a:pt x="22796" y="9935"/>
                    <a:pt x="22101" y="9541"/>
                  </a:cubicBezTo>
                  <a:cubicBezTo>
                    <a:pt x="21375" y="9007"/>
                    <a:pt x="20755" y="8301"/>
                    <a:pt x="20220" y="7404"/>
                  </a:cubicBezTo>
                  <a:lnTo>
                    <a:pt x="19857" y="6698"/>
                  </a:lnTo>
                  <a:cubicBezTo>
                    <a:pt x="19686" y="6442"/>
                    <a:pt x="19601" y="6164"/>
                    <a:pt x="19430" y="5993"/>
                  </a:cubicBezTo>
                  <a:cubicBezTo>
                    <a:pt x="19237" y="5715"/>
                    <a:pt x="19066" y="5459"/>
                    <a:pt x="18895" y="5266"/>
                  </a:cubicBezTo>
                  <a:cubicBezTo>
                    <a:pt x="18703" y="5010"/>
                    <a:pt x="18532" y="4839"/>
                    <a:pt x="18361" y="4561"/>
                  </a:cubicBezTo>
                  <a:cubicBezTo>
                    <a:pt x="17549" y="3663"/>
                    <a:pt x="16651" y="2958"/>
                    <a:pt x="15582" y="2338"/>
                  </a:cubicBezTo>
                  <a:cubicBezTo>
                    <a:pt x="14620" y="1718"/>
                    <a:pt x="13552" y="1355"/>
                    <a:pt x="12483" y="1098"/>
                  </a:cubicBezTo>
                  <a:cubicBezTo>
                    <a:pt x="11671" y="906"/>
                    <a:pt x="10880" y="735"/>
                    <a:pt x="10153" y="735"/>
                  </a:cubicBezTo>
                  <a:cubicBezTo>
                    <a:pt x="9890" y="706"/>
                    <a:pt x="9624" y="697"/>
                    <a:pt x="9360" y="697"/>
                  </a:cubicBezTo>
                  <a:cubicBezTo>
                    <a:pt x="8833" y="697"/>
                    <a:pt x="8315" y="735"/>
                    <a:pt x="7845" y="735"/>
                  </a:cubicBezTo>
                  <a:cubicBezTo>
                    <a:pt x="6327" y="906"/>
                    <a:pt x="4810" y="1184"/>
                    <a:pt x="3484" y="1633"/>
                  </a:cubicBezTo>
                  <a:lnTo>
                    <a:pt x="2950" y="1804"/>
                  </a:lnTo>
                  <a:cubicBezTo>
                    <a:pt x="2693" y="1883"/>
                    <a:pt x="2455" y="1962"/>
                    <a:pt x="2200" y="2041"/>
                  </a:cubicBezTo>
                  <a:lnTo>
                    <a:pt x="2200" y="2041"/>
                  </a:lnTo>
                  <a:cubicBezTo>
                    <a:pt x="2329" y="1989"/>
                    <a:pt x="2458" y="1938"/>
                    <a:pt x="2587" y="1889"/>
                  </a:cubicBezTo>
                  <a:lnTo>
                    <a:pt x="2950" y="1718"/>
                  </a:lnTo>
                  <a:lnTo>
                    <a:pt x="3121" y="1718"/>
                  </a:lnTo>
                  <a:lnTo>
                    <a:pt x="3655" y="1526"/>
                  </a:lnTo>
                  <a:cubicBezTo>
                    <a:pt x="3933" y="1440"/>
                    <a:pt x="4275" y="1355"/>
                    <a:pt x="4553" y="1269"/>
                  </a:cubicBezTo>
                  <a:cubicBezTo>
                    <a:pt x="5793" y="906"/>
                    <a:pt x="7139" y="735"/>
                    <a:pt x="8379" y="649"/>
                  </a:cubicBezTo>
                  <a:close/>
                  <a:moveTo>
                    <a:pt x="9050" y="2742"/>
                  </a:moveTo>
                  <a:cubicBezTo>
                    <a:pt x="9392" y="2742"/>
                    <a:pt x="9732" y="2757"/>
                    <a:pt x="10068" y="2787"/>
                  </a:cubicBezTo>
                  <a:cubicBezTo>
                    <a:pt x="11136" y="2872"/>
                    <a:pt x="12205" y="3043"/>
                    <a:pt x="13274" y="3407"/>
                  </a:cubicBezTo>
                  <a:cubicBezTo>
                    <a:pt x="14257" y="3770"/>
                    <a:pt x="15155" y="4304"/>
                    <a:pt x="15946" y="5010"/>
                  </a:cubicBezTo>
                  <a:cubicBezTo>
                    <a:pt x="16651" y="5715"/>
                    <a:pt x="17378" y="6527"/>
                    <a:pt x="17912" y="7404"/>
                  </a:cubicBezTo>
                  <a:lnTo>
                    <a:pt x="18254" y="8130"/>
                  </a:lnTo>
                  <a:lnTo>
                    <a:pt x="18788" y="8921"/>
                  </a:lnTo>
                  <a:cubicBezTo>
                    <a:pt x="19152" y="9541"/>
                    <a:pt x="19601" y="9990"/>
                    <a:pt x="20049" y="10524"/>
                  </a:cubicBezTo>
                  <a:cubicBezTo>
                    <a:pt x="21033" y="11422"/>
                    <a:pt x="22272" y="12127"/>
                    <a:pt x="23704" y="12320"/>
                  </a:cubicBezTo>
                  <a:cubicBezTo>
                    <a:pt x="23934" y="12347"/>
                    <a:pt x="24166" y="12361"/>
                    <a:pt x="24399" y="12361"/>
                  </a:cubicBezTo>
                  <a:cubicBezTo>
                    <a:pt x="25599" y="12361"/>
                    <a:pt x="26820" y="11999"/>
                    <a:pt x="27786" y="11337"/>
                  </a:cubicBezTo>
                  <a:lnTo>
                    <a:pt x="27786" y="11337"/>
                  </a:lnTo>
                  <a:cubicBezTo>
                    <a:pt x="26853" y="11976"/>
                    <a:pt x="25682" y="12392"/>
                    <a:pt x="24466" y="12392"/>
                  </a:cubicBezTo>
                  <a:cubicBezTo>
                    <a:pt x="24178" y="12392"/>
                    <a:pt x="23888" y="12369"/>
                    <a:pt x="23597" y="12320"/>
                  </a:cubicBezTo>
                  <a:cubicBezTo>
                    <a:pt x="22187" y="12127"/>
                    <a:pt x="20840" y="11422"/>
                    <a:pt x="19964" y="10439"/>
                  </a:cubicBezTo>
                  <a:cubicBezTo>
                    <a:pt x="19430" y="9904"/>
                    <a:pt x="19066" y="9456"/>
                    <a:pt x="18703" y="8836"/>
                  </a:cubicBezTo>
                  <a:cubicBezTo>
                    <a:pt x="18617" y="8750"/>
                    <a:pt x="18532" y="8579"/>
                    <a:pt x="18446" y="8472"/>
                  </a:cubicBezTo>
                  <a:lnTo>
                    <a:pt x="18168" y="8045"/>
                  </a:lnTo>
                  <a:lnTo>
                    <a:pt x="17826" y="7318"/>
                  </a:lnTo>
                  <a:cubicBezTo>
                    <a:pt x="17292" y="6442"/>
                    <a:pt x="16565" y="5630"/>
                    <a:pt x="15775" y="5010"/>
                  </a:cubicBezTo>
                  <a:cubicBezTo>
                    <a:pt x="14257" y="3578"/>
                    <a:pt x="12120" y="2958"/>
                    <a:pt x="9982" y="2787"/>
                  </a:cubicBezTo>
                  <a:cubicBezTo>
                    <a:pt x="9767" y="2778"/>
                    <a:pt x="9552" y="2774"/>
                    <a:pt x="9335" y="2774"/>
                  </a:cubicBezTo>
                  <a:cubicBezTo>
                    <a:pt x="7400" y="2774"/>
                    <a:pt x="5416" y="3116"/>
                    <a:pt x="3570" y="3770"/>
                  </a:cubicBezTo>
                  <a:lnTo>
                    <a:pt x="3570" y="3770"/>
                  </a:lnTo>
                  <a:cubicBezTo>
                    <a:pt x="5300" y="3157"/>
                    <a:pt x="7212" y="2742"/>
                    <a:pt x="9050" y="2742"/>
                  </a:cubicBezTo>
                  <a:close/>
                  <a:moveTo>
                    <a:pt x="9277" y="286"/>
                  </a:moveTo>
                  <a:cubicBezTo>
                    <a:pt x="7759" y="286"/>
                    <a:pt x="6242" y="564"/>
                    <a:pt x="4724" y="906"/>
                  </a:cubicBezTo>
                  <a:cubicBezTo>
                    <a:pt x="4724" y="820"/>
                    <a:pt x="4639" y="649"/>
                    <a:pt x="4639" y="649"/>
                  </a:cubicBezTo>
                  <a:cubicBezTo>
                    <a:pt x="4190" y="735"/>
                    <a:pt x="3826" y="820"/>
                    <a:pt x="3399" y="906"/>
                  </a:cubicBezTo>
                  <a:lnTo>
                    <a:pt x="2865" y="1098"/>
                  </a:lnTo>
                  <a:lnTo>
                    <a:pt x="2416" y="1269"/>
                  </a:lnTo>
                  <a:lnTo>
                    <a:pt x="1881" y="1440"/>
                  </a:lnTo>
                  <a:cubicBezTo>
                    <a:pt x="1518" y="1633"/>
                    <a:pt x="1262" y="1718"/>
                    <a:pt x="898" y="1889"/>
                  </a:cubicBezTo>
                  <a:lnTo>
                    <a:pt x="364" y="2167"/>
                  </a:lnTo>
                  <a:lnTo>
                    <a:pt x="278" y="2167"/>
                  </a:lnTo>
                  <a:lnTo>
                    <a:pt x="193" y="2252"/>
                  </a:lnTo>
                  <a:lnTo>
                    <a:pt x="193" y="2509"/>
                  </a:lnTo>
                  <a:cubicBezTo>
                    <a:pt x="193" y="2872"/>
                    <a:pt x="86" y="3236"/>
                    <a:pt x="86" y="3578"/>
                  </a:cubicBezTo>
                  <a:lnTo>
                    <a:pt x="86" y="4732"/>
                  </a:lnTo>
                  <a:lnTo>
                    <a:pt x="86" y="9370"/>
                  </a:lnTo>
                  <a:cubicBezTo>
                    <a:pt x="0" y="12491"/>
                    <a:pt x="0" y="15611"/>
                    <a:pt x="0" y="18817"/>
                  </a:cubicBezTo>
                  <a:cubicBezTo>
                    <a:pt x="0" y="21404"/>
                    <a:pt x="86" y="23627"/>
                    <a:pt x="278" y="25486"/>
                  </a:cubicBezTo>
                  <a:cubicBezTo>
                    <a:pt x="449" y="20869"/>
                    <a:pt x="535" y="16146"/>
                    <a:pt x="620" y="11336"/>
                  </a:cubicBezTo>
                  <a:cubicBezTo>
                    <a:pt x="620" y="8750"/>
                    <a:pt x="727" y="6164"/>
                    <a:pt x="727" y="3578"/>
                  </a:cubicBezTo>
                  <a:lnTo>
                    <a:pt x="813" y="2872"/>
                  </a:lnTo>
                  <a:lnTo>
                    <a:pt x="813" y="3578"/>
                  </a:lnTo>
                  <a:lnTo>
                    <a:pt x="813" y="4475"/>
                  </a:lnTo>
                  <a:lnTo>
                    <a:pt x="813" y="5630"/>
                  </a:lnTo>
                  <a:cubicBezTo>
                    <a:pt x="813" y="6976"/>
                    <a:pt x="727" y="8301"/>
                    <a:pt x="727" y="9648"/>
                  </a:cubicBezTo>
                  <a:cubicBezTo>
                    <a:pt x="727" y="15077"/>
                    <a:pt x="727" y="20335"/>
                    <a:pt x="535" y="25572"/>
                  </a:cubicBezTo>
                  <a:lnTo>
                    <a:pt x="535" y="27281"/>
                  </a:lnTo>
                  <a:cubicBezTo>
                    <a:pt x="620" y="27987"/>
                    <a:pt x="727" y="28692"/>
                    <a:pt x="813" y="29312"/>
                  </a:cubicBezTo>
                  <a:cubicBezTo>
                    <a:pt x="984" y="30477"/>
                    <a:pt x="1203" y="31348"/>
                    <a:pt x="1435" y="31348"/>
                  </a:cubicBezTo>
                  <a:cubicBezTo>
                    <a:pt x="1668" y="31348"/>
                    <a:pt x="1913" y="30477"/>
                    <a:pt x="2138" y="28158"/>
                  </a:cubicBezTo>
                  <a:lnTo>
                    <a:pt x="2138" y="24610"/>
                  </a:lnTo>
                  <a:cubicBezTo>
                    <a:pt x="2214" y="24433"/>
                    <a:pt x="2286" y="24366"/>
                    <a:pt x="2356" y="24366"/>
                  </a:cubicBezTo>
                  <a:cubicBezTo>
                    <a:pt x="2465" y="24366"/>
                    <a:pt x="2568" y="24527"/>
                    <a:pt x="2672" y="24695"/>
                  </a:cubicBezTo>
                  <a:lnTo>
                    <a:pt x="2758" y="13388"/>
                  </a:lnTo>
                  <a:lnTo>
                    <a:pt x="2758" y="7681"/>
                  </a:lnTo>
                  <a:lnTo>
                    <a:pt x="2865" y="4924"/>
                  </a:lnTo>
                  <a:lnTo>
                    <a:pt x="2865" y="7767"/>
                  </a:lnTo>
                  <a:lnTo>
                    <a:pt x="2865" y="13474"/>
                  </a:lnTo>
                  <a:cubicBezTo>
                    <a:pt x="2758" y="17300"/>
                    <a:pt x="2758" y="21126"/>
                    <a:pt x="2758" y="24952"/>
                  </a:cubicBezTo>
                  <a:cubicBezTo>
                    <a:pt x="2808" y="25025"/>
                    <a:pt x="2857" y="25073"/>
                    <a:pt x="2905" y="25073"/>
                  </a:cubicBezTo>
                  <a:cubicBezTo>
                    <a:pt x="3040" y="25073"/>
                    <a:pt x="3166" y="24695"/>
                    <a:pt x="3292" y="23434"/>
                  </a:cubicBezTo>
                  <a:cubicBezTo>
                    <a:pt x="3484" y="21126"/>
                    <a:pt x="3292" y="12939"/>
                    <a:pt x="3292" y="8301"/>
                  </a:cubicBezTo>
                  <a:cubicBezTo>
                    <a:pt x="3399" y="7510"/>
                    <a:pt x="3399" y="6698"/>
                    <a:pt x="3399" y="5907"/>
                  </a:cubicBezTo>
                  <a:lnTo>
                    <a:pt x="3399" y="4732"/>
                  </a:lnTo>
                  <a:lnTo>
                    <a:pt x="3484" y="4475"/>
                  </a:lnTo>
                  <a:cubicBezTo>
                    <a:pt x="3570" y="4390"/>
                    <a:pt x="3655" y="4390"/>
                    <a:pt x="3741" y="4390"/>
                  </a:cubicBezTo>
                  <a:lnTo>
                    <a:pt x="3826" y="4304"/>
                  </a:lnTo>
                  <a:lnTo>
                    <a:pt x="4190" y="4197"/>
                  </a:lnTo>
                  <a:cubicBezTo>
                    <a:pt x="4361" y="4112"/>
                    <a:pt x="4553" y="4112"/>
                    <a:pt x="4724" y="4027"/>
                  </a:cubicBezTo>
                  <a:cubicBezTo>
                    <a:pt x="5430" y="3856"/>
                    <a:pt x="6156" y="3663"/>
                    <a:pt x="6947" y="3578"/>
                  </a:cubicBezTo>
                  <a:cubicBezTo>
                    <a:pt x="7706" y="3449"/>
                    <a:pt x="8465" y="3385"/>
                    <a:pt x="9213" y="3385"/>
                  </a:cubicBezTo>
                  <a:cubicBezTo>
                    <a:pt x="9961" y="3385"/>
                    <a:pt x="10698" y="3449"/>
                    <a:pt x="11414" y="3578"/>
                  </a:cubicBezTo>
                  <a:cubicBezTo>
                    <a:pt x="12825" y="3856"/>
                    <a:pt x="14086" y="4390"/>
                    <a:pt x="15240" y="5266"/>
                  </a:cubicBezTo>
                  <a:cubicBezTo>
                    <a:pt x="15775" y="5715"/>
                    <a:pt x="16309" y="6164"/>
                    <a:pt x="16651" y="6784"/>
                  </a:cubicBezTo>
                  <a:lnTo>
                    <a:pt x="16843" y="6976"/>
                  </a:lnTo>
                  <a:lnTo>
                    <a:pt x="17014" y="7233"/>
                  </a:lnTo>
                  <a:lnTo>
                    <a:pt x="17292" y="7681"/>
                  </a:lnTo>
                  <a:lnTo>
                    <a:pt x="17912" y="8665"/>
                  </a:lnTo>
                  <a:cubicBezTo>
                    <a:pt x="18361" y="9541"/>
                    <a:pt x="18981" y="10353"/>
                    <a:pt x="19772" y="11059"/>
                  </a:cubicBezTo>
                  <a:cubicBezTo>
                    <a:pt x="20135" y="11422"/>
                    <a:pt x="20584" y="11785"/>
                    <a:pt x="21118" y="12042"/>
                  </a:cubicBezTo>
                  <a:cubicBezTo>
                    <a:pt x="21567" y="12320"/>
                    <a:pt x="22101" y="12491"/>
                    <a:pt x="22636" y="12662"/>
                  </a:cubicBezTo>
                  <a:cubicBezTo>
                    <a:pt x="23206" y="12855"/>
                    <a:pt x="23800" y="12946"/>
                    <a:pt x="24406" y="12946"/>
                  </a:cubicBezTo>
                  <a:cubicBezTo>
                    <a:pt x="24936" y="12946"/>
                    <a:pt x="25474" y="12877"/>
                    <a:pt x="26013" y="12747"/>
                  </a:cubicBezTo>
                  <a:cubicBezTo>
                    <a:pt x="27081" y="12491"/>
                    <a:pt x="28065" y="11871"/>
                    <a:pt x="28855" y="11144"/>
                  </a:cubicBezTo>
                  <a:cubicBezTo>
                    <a:pt x="30459" y="9733"/>
                    <a:pt x="31356" y="7852"/>
                    <a:pt x="31720" y="5993"/>
                  </a:cubicBezTo>
                  <a:cubicBezTo>
                    <a:pt x="31805" y="5801"/>
                    <a:pt x="31805" y="5544"/>
                    <a:pt x="31891" y="5373"/>
                  </a:cubicBezTo>
                  <a:lnTo>
                    <a:pt x="37683" y="5373"/>
                  </a:lnTo>
                  <a:lnTo>
                    <a:pt x="37768" y="5459"/>
                  </a:lnTo>
                  <a:lnTo>
                    <a:pt x="37768" y="5801"/>
                  </a:lnTo>
                  <a:cubicBezTo>
                    <a:pt x="37854" y="6249"/>
                    <a:pt x="37939" y="6784"/>
                    <a:pt x="37939" y="7233"/>
                  </a:cubicBezTo>
                  <a:cubicBezTo>
                    <a:pt x="38025" y="8130"/>
                    <a:pt x="37939" y="9007"/>
                    <a:pt x="37768" y="9733"/>
                  </a:cubicBezTo>
                  <a:cubicBezTo>
                    <a:pt x="37491" y="10524"/>
                    <a:pt x="37149" y="11144"/>
                    <a:pt x="36700" y="11678"/>
                  </a:cubicBezTo>
                  <a:lnTo>
                    <a:pt x="36422" y="11871"/>
                  </a:lnTo>
                  <a:lnTo>
                    <a:pt x="36165" y="12042"/>
                  </a:lnTo>
                  <a:lnTo>
                    <a:pt x="35631" y="12491"/>
                  </a:lnTo>
                  <a:cubicBezTo>
                    <a:pt x="35182" y="12854"/>
                    <a:pt x="34819" y="13110"/>
                    <a:pt x="34391" y="13388"/>
                  </a:cubicBezTo>
                  <a:cubicBezTo>
                    <a:pt x="34028" y="13645"/>
                    <a:pt x="33579" y="13923"/>
                    <a:pt x="33130" y="14179"/>
                  </a:cubicBezTo>
                  <a:lnTo>
                    <a:pt x="32510" y="14457"/>
                  </a:lnTo>
                  <a:cubicBezTo>
                    <a:pt x="32254" y="14628"/>
                    <a:pt x="32062" y="14714"/>
                    <a:pt x="31805" y="14799"/>
                  </a:cubicBezTo>
                  <a:cubicBezTo>
                    <a:pt x="31442" y="14991"/>
                    <a:pt x="31185" y="15162"/>
                    <a:pt x="30822" y="15248"/>
                  </a:cubicBezTo>
                  <a:cubicBezTo>
                    <a:pt x="30459" y="15419"/>
                    <a:pt x="30117" y="15526"/>
                    <a:pt x="29668" y="15697"/>
                  </a:cubicBezTo>
                  <a:lnTo>
                    <a:pt x="29133" y="15868"/>
                  </a:lnTo>
                  <a:cubicBezTo>
                    <a:pt x="28941" y="15953"/>
                    <a:pt x="28770" y="16060"/>
                    <a:pt x="28514" y="16146"/>
                  </a:cubicBezTo>
                  <a:lnTo>
                    <a:pt x="27872" y="16402"/>
                  </a:lnTo>
                  <a:lnTo>
                    <a:pt x="27167" y="16765"/>
                  </a:lnTo>
                  <a:cubicBezTo>
                    <a:pt x="26718" y="17022"/>
                    <a:pt x="26269" y="17300"/>
                    <a:pt x="25842" y="17663"/>
                  </a:cubicBezTo>
                  <a:cubicBezTo>
                    <a:pt x="25735" y="17749"/>
                    <a:pt x="25649" y="17834"/>
                    <a:pt x="25564" y="17920"/>
                  </a:cubicBezTo>
                  <a:lnTo>
                    <a:pt x="25307" y="18283"/>
                  </a:lnTo>
                  <a:cubicBezTo>
                    <a:pt x="25115" y="18539"/>
                    <a:pt x="24859" y="18732"/>
                    <a:pt x="24773" y="18988"/>
                  </a:cubicBezTo>
                  <a:cubicBezTo>
                    <a:pt x="24581" y="19159"/>
                    <a:pt x="24495" y="19437"/>
                    <a:pt x="24324" y="19694"/>
                  </a:cubicBezTo>
                  <a:cubicBezTo>
                    <a:pt x="24239" y="19886"/>
                    <a:pt x="24132" y="20143"/>
                    <a:pt x="24046" y="20335"/>
                  </a:cubicBezTo>
                  <a:lnTo>
                    <a:pt x="23875" y="20677"/>
                  </a:lnTo>
                  <a:cubicBezTo>
                    <a:pt x="23875" y="20869"/>
                    <a:pt x="23790" y="20955"/>
                    <a:pt x="23790" y="21040"/>
                  </a:cubicBezTo>
                  <a:lnTo>
                    <a:pt x="23512" y="21746"/>
                  </a:lnTo>
                  <a:cubicBezTo>
                    <a:pt x="23512" y="22023"/>
                    <a:pt x="23426" y="22194"/>
                    <a:pt x="23426" y="22365"/>
                  </a:cubicBezTo>
                  <a:lnTo>
                    <a:pt x="23255" y="22900"/>
                  </a:lnTo>
                  <a:cubicBezTo>
                    <a:pt x="23170" y="23349"/>
                    <a:pt x="23063" y="23712"/>
                    <a:pt x="22892" y="24075"/>
                  </a:cubicBezTo>
                  <a:lnTo>
                    <a:pt x="22529" y="25230"/>
                  </a:lnTo>
                  <a:lnTo>
                    <a:pt x="22187" y="26298"/>
                  </a:lnTo>
                  <a:cubicBezTo>
                    <a:pt x="21652" y="27709"/>
                    <a:pt x="21033" y="29056"/>
                    <a:pt x="20220" y="30295"/>
                  </a:cubicBezTo>
                  <a:cubicBezTo>
                    <a:pt x="19430" y="31449"/>
                    <a:pt x="18532" y="32433"/>
                    <a:pt x="17463" y="33052"/>
                  </a:cubicBezTo>
                  <a:cubicBezTo>
                    <a:pt x="16394" y="33694"/>
                    <a:pt x="15240" y="34121"/>
                    <a:pt x="13979" y="34228"/>
                  </a:cubicBezTo>
                  <a:cubicBezTo>
                    <a:pt x="13317" y="34314"/>
                    <a:pt x="12649" y="34356"/>
                    <a:pt x="12002" y="34356"/>
                  </a:cubicBezTo>
                  <a:cubicBezTo>
                    <a:pt x="11355" y="34356"/>
                    <a:pt x="10730" y="34314"/>
                    <a:pt x="10153" y="34228"/>
                  </a:cubicBezTo>
                  <a:cubicBezTo>
                    <a:pt x="8913" y="34036"/>
                    <a:pt x="7759" y="33587"/>
                    <a:pt x="6776" y="33159"/>
                  </a:cubicBezTo>
                  <a:cubicBezTo>
                    <a:pt x="5878" y="32710"/>
                    <a:pt x="5173" y="32262"/>
                    <a:pt x="4553" y="31813"/>
                  </a:cubicBezTo>
                  <a:cubicBezTo>
                    <a:pt x="4019" y="31449"/>
                    <a:pt x="3570" y="31107"/>
                    <a:pt x="3292" y="30915"/>
                  </a:cubicBezTo>
                  <a:cubicBezTo>
                    <a:pt x="3207" y="30744"/>
                    <a:pt x="3036" y="30659"/>
                    <a:pt x="2950" y="30659"/>
                  </a:cubicBezTo>
                  <a:lnTo>
                    <a:pt x="2865" y="30573"/>
                  </a:lnTo>
                  <a:lnTo>
                    <a:pt x="2758" y="30573"/>
                  </a:lnTo>
                  <a:cubicBezTo>
                    <a:pt x="2726" y="30557"/>
                    <a:pt x="2701" y="30550"/>
                    <a:pt x="2680" y="30550"/>
                  </a:cubicBezTo>
                  <a:cubicBezTo>
                    <a:pt x="2587" y="30550"/>
                    <a:pt x="2587" y="30690"/>
                    <a:pt x="2587" y="30830"/>
                  </a:cubicBezTo>
                  <a:cubicBezTo>
                    <a:pt x="2672" y="31278"/>
                    <a:pt x="3121" y="32176"/>
                    <a:pt x="4190" y="33159"/>
                  </a:cubicBezTo>
                  <a:cubicBezTo>
                    <a:pt x="4724" y="33694"/>
                    <a:pt x="5430" y="34228"/>
                    <a:pt x="6242" y="34762"/>
                  </a:cubicBezTo>
                  <a:cubicBezTo>
                    <a:pt x="7033" y="35297"/>
                    <a:pt x="8101" y="35639"/>
                    <a:pt x="9170" y="36002"/>
                  </a:cubicBezTo>
                  <a:lnTo>
                    <a:pt x="9170" y="36259"/>
                  </a:lnTo>
                  <a:cubicBezTo>
                    <a:pt x="8999" y="36259"/>
                    <a:pt x="8828" y="36259"/>
                    <a:pt x="8742" y="36173"/>
                  </a:cubicBezTo>
                  <a:cubicBezTo>
                    <a:pt x="8550" y="36173"/>
                    <a:pt x="8465" y="36088"/>
                    <a:pt x="8294" y="36088"/>
                  </a:cubicBezTo>
                  <a:cubicBezTo>
                    <a:pt x="8016" y="36002"/>
                    <a:pt x="7845" y="35917"/>
                    <a:pt x="7567" y="35831"/>
                  </a:cubicBezTo>
                  <a:cubicBezTo>
                    <a:pt x="7139" y="35639"/>
                    <a:pt x="6691" y="35468"/>
                    <a:pt x="6327" y="35297"/>
                  </a:cubicBezTo>
                  <a:cubicBezTo>
                    <a:pt x="6156" y="35190"/>
                    <a:pt x="5964" y="35190"/>
                    <a:pt x="5793" y="35104"/>
                  </a:cubicBezTo>
                  <a:cubicBezTo>
                    <a:pt x="5707" y="35019"/>
                    <a:pt x="5536" y="34933"/>
                    <a:pt x="5344" y="34848"/>
                  </a:cubicBezTo>
                  <a:cubicBezTo>
                    <a:pt x="5088" y="34656"/>
                    <a:pt x="4895" y="34570"/>
                    <a:pt x="4639" y="34485"/>
                  </a:cubicBezTo>
                  <a:cubicBezTo>
                    <a:pt x="4275" y="34228"/>
                    <a:pt x="4019" y="34036"/>
                    <a:pt x="3826" y="33950"/>
                  </a:cubicBezTo>
                  <a:cubicBezTo>
                    <a:pt x="3570" y="33865"/>
                    <a:pt x="3484" y="33865"/>
                    <a:pt x="3399" y="33865"/>
                  </a:cubicBezTo>
                  <a:cubicBezTo>
                    <a:pt x="3150" y="33941"/>
                    <a:pt x="3620" y="34599"/>
                    <a:pt x="3278" y="34599"/>
                  </a:cubicBezTo>
                  <a:cubicBezTo>
                    <a:pt x="3238" y="34599"/>
                    <a:pt x="3186" y="34590"/>
                    <a:pt x="3121" y="34570"/>
                  </a:cubicBezTo>
                  <a:lnTo>
                    <a:pt x="3121" y="34570"/>
                  </a:lnTo>
                  <a:cubicBezTo>
                    <a:pt x="5173" y="36173"/>
                    <a:pt x="7567" y="37242"/>
                    <a:pt x="10153" y="37605"/>
                  </a:cubicBezTo>
                  <a:cubicBezTo>
                    <a:pt x="11007" y="37768"/>
                    <a:pt x="11818" y="37827"/>
                    <a:pt x="12640" y="37827"/>
                  </a:cubicBezTo>
                  <a:cubicBezTo>
                    <a:pt x="13115" y="37827"/>
                    <a:pt x="13593" y="37807"/>
                    <a:pt x="14086" y="37776"/>
                  </a:cubicBezTo>
                  <a:cubicBezTo>
                    <a:pt x="15326" y="37691"/>
                    <a:pt x="16651" y="37434"/>
                    <a:pt x="17997" y="36985"/>
                  </a:cubicBezTo>
                  <a:cubicBezTo>
                    <a:pt x="18617" y="36622"/>
                    <a:pt x="19601" y="36173"/>
                    <a:pt x="20391" y="35553"/>
                  </a:cubicBezTo>
                  <a:cubicBezTo>
                    <a:pt x="20584" y="35382"/>
                    <a:pt x="20755" y="35190"/>
                    <a:pt x="20926" y="35019"/>
                  </a:cubicBezTo>
                  <a:cubicBezTo>
                    <a:pt x="21118" y="34848"/>
                    <a:pt x="21289" y="34656"/>
                    <a:pt x="21460" y="34485"/>
                  </a:cubicBezTo>
                  <a:cubicBezTo>
                    <a:pt x="21652" y="34399"/>
                    <a:pt x="21823" y="34228"/>
                    <a:pt x="21909" y="34036"/>
                  </a:cubicBezTo>
                  <a:cubicBezTo>
                    <a:pt x="22101" y="33865"/>
                    <a:pt x="22187" y="33779"/>
                    <a:pt x="22272" y="33587"/>
                  </a:cubicBezTo>
                  <a:cubicBezTo>
                    <a:pt x="23790" y="31813"/>
                    <a:pt x="24773" y="29846"/>
                    <a:pt x="25478" y="27901"/>
                  </a:cubicBezTo>
                  <a:lnTo>
                    <a:pt x="26013" y="26384"/>
                  </a:lnTo>
                  <a:cubicBezTo>
                    <a:pt x="26184" y="25935"/>
                    <a:pt x="26269" y="25401"/>
                    <a:pt x="26462" y="24952"/>
                  </a:cubicBezTo>
                  <a:cubicBezTo>
                    <a:pt x="26633" y="24417"/>
                    <a:pt x="26718" y="23969"/>
                    <a:pt x="26804" y="23434"/>
                  </a:cubicBezTo>
                  <a:lnTo>
                    <a:pt x="26996" y="23092"/>
                  </a:lnTo>
                  <a:cubicBezTo>
                    <a:pt x="26996" y="23007"/>
                    <a:pt x="26996" y="22814"/>
                    <a:pt x="27081" y="22729"/>
                  </a:cubicBezTo>
                  <a:lnTo>
                    <a:pt x="27252" y="22194"/>
                  </a:lnTo>
                  <a:cubicBezTo>
                    <a:pt x="27252" y="21938"/>
                    <a:pt x="27338" y="21831"/>
                    <a:pt x="27445" y="21660"/>
                  </a:cubicBezTo>
                  <a:lnTo>
                    <a:pt x="27530" y="21404"/>
                  </a:lnTo>
                  <a:cubicBezTo>
                    <a:pt x="27616" y="21297"/>
                    <a:pt x="27616" y="21211"/>
                    <a:pt x="27701" y="21126"/>
                  </a:cubicBezTo>
                  <a:cubicBezTo>
                    <a:pt x="27787" y="21040"/>
                    <a:pt x="27787" y="20869"/>
                    <a:pt x="27979" y="20762"/>
                  </a:cubicBezTo>
                  <a:cubicBezTo>
                    <a:pt x="28065" y="20591"/>
                    <a:pt x="28150" y="20506"/>
                    <a:pt x="28236" y="20420"/>
                  </a:cubicBezTo>
                  <a:cubicBezTo>
                    <a:pt x="28685" y="20057"/>
                    <a:pt x="29304" y="19694"/>
                    <a:pt x="30202" y="19352"/>
                  </a:cubicBezTo>
                  <a:cubicBezTo>
                    <a:pt x="31078" y="19074"/>
                    <a:pt x="32062" y="18732"/>
                    <a:pt x="33045" y="18283"/>
                  </a:cubicBezTo>
                  <a:lnTo>
                    <a:pt x="33750" y="17920"/>
                  </a:lnTo>
                  <a:lnTo>
                    <a:pt x="34477" y="17556"/>
                  </a:lnTo>
                  <a:cubicBezTo>
                    <a:pt x="34926" y="17385"/>
                    <a:pt x="35353" y="17129"/>
                    <a:pt x="35802" y="16851"/>
                  </a:cubicBezTo>
                  <a:cubicBezTo>
                    <a:pt x="36700" y="16317"/>
                    <a:pt x="37597" y="15697"/>
                    <a:pt x="38388" y="15077"/>
                  </a:cubicBezTo>
                  <a:cubicBezTo>
                    <a:pt x="38752" y="14714"/>
                    <a:pt x="39286" y="14265"/>
                    <a:pt x="39735" y="13816"/>
                  </a:cubicBezTo>
                  <a:cubicBezTo>
                    <a:pt x="40162" y="13281"/>
                    <a:pt x="40526" y="12747"/>
                    <a:pt x="40804" y="12213"/>
                  </a:cubicBezTo>
                  <a:cubicBezTo>
                    <a:pt x="41338" y="11059"/>
                    <a:pt x="41594" y="9904"/>
                    <a:pt x="41680" y="8750"/>
                  </a:cubicBezTo>
                  <a:cubicBezTo>
                    <a:pt x="41765" y="7681"/>
                    <a:pt x="41680" y="6527"/>
                    <a:pt x="41509" y="5544"/>
                  </a:cubicBezTo>
                  <a:cubicBezTo>
                    <a:pt x="41509" y="5266"/>
                    <a:pt x="41423" y="5010"/>
                    <a:pt x="41423" y="4732"/>
                  </a:cubicBezTo>
                  <a:lnTo>
                    <a:pt x="41338" y="4390"/>
                  </a:lnTo>
                  <a:lnTo>
                    <a:pt x="41231" y="4027"/>
                  </a:lnTo>
                  <a:cubicBezTo>
                    <a:pt x="41146" y="3856"/>
                    <a:pt x="41146" y="3578"/>
                    <a:pt x="41060" y="3407"/>
                  </a:cubicBezTo>
                  <a:cubicBezTo>
                    <a:pt x="40975" y="2958"/>
                    <a:pt x="40804" y="2594"/>
                    <a:pt x="40611" y="2167"/>
                  </a:cubicBezTo>
                  <a:lnTo>
                    <a:pt x="40526" y="1804"/>
                  </a:lnTo>
                  <a:lnTo>
                    <a:pt x="40440" y="1718"/>
                  </a:lnTo>
                  <a:lnTo>
                    <a:pt x="39628" y="1718"/>
                  </a:lnTo>
                  <a:cubicBezTo>
                    <a:pt x="39486" y="1690"/>
                    <a:pt x="39341" y="1680"/>
                    <a:pt x="39194" y="1680"/>
                  </a:cubicBezTo>
                  <a:cubicBezTo>
                    <a:pt x="38901" y="1680"/>
                    <a:pt x="38602" y="1718"/>
                    <a:pt x="38303" y="1718"/>
                  </a:cubicBezTo>
                  <a:lnTo>
                    <a:pt x="28407" y="1718"/>
                  </a:lnTo>
                  <a:cubicBezTo>
                    <a:pt x="28407" y="2338"/>
                    <a:pt x="28407" y="2958"/>
                    <a:pt x="28321" y="3663"/>
                  </a:cubicBezTo>
                  <a:lnTo>
                    <a:pt x="28321" y="4646"/>
                  </a:lnTo>
                  <a:lnTo>
                    <a:pt x="28236" y="5181"/>
                  </a:lnTo>
                  <a:cubicBezTo>
                    <a:pt x="28150" y="5715"/>
                    <a:pt x="27979" y="6249"/>
                    <a:pt x="27787" y="6784"/>
                  </a:cubicBezTo>
                  <a:cubicBezTo>
                    <a:pt x="27338" y="7767"/>
                    <a:pt x="26633" y="8579"/>
                    <a:pt x="25842" y="9007"/>
                  </a:cubicBezTo>
                  <a:cubicBezTo>
                    <a:pt x="25331" y="9289"/>
                    <a:pt x="24786" y="9428"/>
                    <a:pt x="24255" y="9428"/>
                  </a:cubicBezTo>
                  <a:cubicBezTo>
                    <a:pt x="23942" y="9428"/>
                    <a:pt x="23634" y="9380"/>
                    <a:pt x="23341" y="9285"/>
                  </a:cubicBezTo>
                  <a:cubicBezTo>
                    <a:pt x="22443" y="8921"/>
                    <a:pt x="21738" y="8301"/>
                    <a:pt x="21118" y="7318"/>
                  </a:cubicBezTo>
                  <a:cubicBezTo>
                    <a:pt x="21033" y="7233"/>
                    <a:pt x="21033" y="7147"/>
                    <a:pt x="20926" y="6976"/>
                  </a:cubicBezTo>
                  <a:lnTo>
                    <a:pt x="20669" y="6527"/>
                  </a:lnTo>
                  <a:cubicBezTo>
                    <a:pt x="20498" y="6249"/>
                    <a:pt x="20306" y="5907"/>
                    <a:pt x="20049" y="5544"/>
                  </a:cubicBezTo>
                  <a:cubicBezTo>
                    <a:pt x="19859" y="5269"/>
                    <a:pt x="19606" y="4932"/>
                    <a:pt x="19332" y="4655"/>
                  </a:cubicBezTo>
                  <a:lnTo>
                    <a:pt x="19332" y="4655"/>
                  </a:lnTo>
                  <a:cubicBezTo>
                    <a:pt x="19579" y="4980"/>
                    <a:pt x="19814" y="5305"/>
                    <a:pt x="20049" y="5630"/>
                  </a:cubicBezTo>
                  <a:cubicBezTo>
                    <a:pt x="20306" y="5993"/>
                    <a:pt x="20391" y="6335"/>
                    <a:pt x="20669" y="6613"/>
                  </a:cubicBezTo>
                  <a:lnTo>
                    <a:pt x="20840" y="7062"/>
                  </a:lnTo>
                  <a:cubicBezTo>
                    <a:pt x="20926" y="7147"/>
                    <a:pt x="21033" y="7318"/>
                    <a:pt x="21118" y="7404"/>
                  </a:cubicBezTo>
                  <a:cubicBezTo>
                    <a:pt x="21652" y="8387"/>
                    <a:pt x="22443" y="9007"/>
                    <a:pt x="23341" y="9370"/>
                  </a:cubicBezTo>
                  <a:cubicBezTo>
                    <a:pt x="23676" y="9474"/>
                    <a:pt x="24007" y="9524"/>
                    <a:pt x="24334" y="9524"/>
                  </a:cubicBezTo>
                  <a:cubicBezTo>
                    <a:pt x="24883" y="9524"/>
                    <a:pt x="25418" y="9382"/>
                    <a:pt x="25927" y="9114"/>
                  </a:cubicBezTo>
                  <a:cubicBezTo>
                    <a:pt x="26718" y="8665"/>
                    <a:pt x="27445" y="7852"/>
                    <a:pt x="27872" y="6784"/>
                  </a:cubicBezTo>
                  <a:cubicBezTo>
                    <a:pt x="28065" y="6335"/>
                    <a:pt x="28236" y="5801"/>
                    <a:pt x="28321" y="5181"/>
                  </a:cubicBezTo>
                  <a:lnTo>
                    <a:pt x="28407" y="4646"/>
                  </a:lnTo>
                  <a:cubicBezTo>
                    <a:pt x="28407" y="4390"/>
                    <a:pt x="28407" y="4027"/>
                    <a:pt x="28514" y="3770"/>
                  </a:cubicBezTo>
                  <a:lnTo>
                    <a:pt x="28514" y="1804"/>
                  </a:lnTo>
                  <a:lnTo>
                    <a:pt x="39628" y="1804"/>
                  </a:lnTo>
                  <a:lnTo>
                    <a:pt x="40077" y="1889"/>
                  </a:lnTo>
                  <a:lnTo>
                    <a:pt x="40440" y="1889"/>
                  </a:lnTo>
                  <a:lnTo>
                    <a:pt x="40440" y="1975"/>
                  </a:lnTo>
                  <a:lnTo>
                    <a:pt x="40804" y="2958"/>
                  </a:lnTo>
                  <a:cubicBezTo>
                    <a:pt x="40889" y="3236"/>
                    <a:pt x="40975" y="3578"/>
                    <a:pt x="41060" y="3856"/>
                  </a:cubicBezTo>
                  <a:lnTo>
                    <a:pt x="41146" y="4390"/>
                  </a:lnTo>
                  <a:lnTo>
                    <a:pt x="41231" y="4839"/>
                  </a:lnTo>
                  <a:cubicBezTo>
                    <a:pt x="41423" y="5544"/>
                    <a:pt x="41509" y="6442"/>
                    <a:pt x="41594" y="7233"/>
                  </a:cubicBezTo>
                  <a:cubicBezTo>
                    <a:pt x="41594" y="8836"/>
                    <a:pt x="41423" y="10717"/>
                    <a:pt x="40526" y="12405"/>
                  </a:cubicBezTo>
                  <a:cubicBezTo>
                    <a:pt x="40578" y="12287"/>
                    <a:pt x="40630" y="12082"/>
                    <a:pt x="40585" y="12082"/>
                  </a:cubicBezTo>
                  <a:cubicBezTo>
                    <a:pt x="40556" y="12082"/>
                    <a:pt x="40488" y="12164"/>
                    <a:pt x="40357" y="12402"/>
                  </a:cubicBezTo>
                  <a:lnTo>
                    <a:pt x="40357" y="12402"/>
                  </a:lnTo>
                  <a:cubicBezTo>
                    <a:pt x="40804" y="11590"/>
                    <a:pt x="41060" y="10715"/>
                    <a:pt x="41146" y="9904"/>
                  </a:cubicBezTo>
                  <a:cubicBezTo>
                    <a:pt x="41338" y="9007"/>
                    <a:pt x="41338" y="8130"/>
                    <a:pt x="41338" y="7318"/>
                  </a:cubicBezTo>
                  <a:cubicBezTo>
                    <a:pt x="41338" y="6527"/>
                    <a:pt x="41146" y="5715"/>
                    <a:pt x="41060" y="4924"/>
                  </a:cubicBezTo>
                  <a:lnTo>
                    <a:pt x="40975" y="4561"/>
                  </a:lnTo>
                  <a:lnTo>
                    <a:pt x="40889" y="4112"/>
                  </a:lnTo>
                  <a:cubicBezTo>
                    <a:pt x="40804" y="3770"/>
                    <a:pt x="40697" y="3492"/>
                    <a:pt x="40611" y="3236"/>
                  </a:cubicBezTo>
                  <a:lnTo>
                    <a:pt x="40355" y="2338"/>
                  </a:lnTo>
                  <a:lnTo>
                    <a:pt x="40269" y="2167"/>
                  </a:lnTo>
                  <a:lnTo>
                    <a:pt x="39991" y="2167"/>
                  </a:lnTo>
                  <a:lnTo>
                    <a:pt x="39543" y="2060"/>
                  </a:lnTo>
                  <a:lnTo>
                    <a:pt x="28770" y="2060"/>
                  </a:lnTo>
                  <a:cubicBezTo>
                    <a:pt x="28770" y="2701"/>
                    <a:pt x="28770" y="3321"/>
                    <a:pt x="28685" y="3856"/>
                  </a:cubicBezTo>
                  <a:lnTo>
                    <a:pt x="28685" y="4732"/>
                  </a:lnTo>
                  <a:lnTo>
                    <a:pt x="28599" y="5266"/>
                  </a:lnTo>
                  <a:cubicBezTo>
                    <a:pt x="28407" y="5907"/>
                    <a:pt x="28236" y="6442"/>
                    <a:pt x="28065" y="6976"/>
                  </a:cubicBezTo>
                  <a:cubicBezTo>
                    <a:pt x="27616" y="8045"/>
                    <a:pt x="26804" y="8921"/>
                    <a:pt x="25927" y="9370"/>
                  </a:cubicBezTo>
                  <a:cubicBezTo>
                    <a:pt x="25478" y="9541"/>
                    <a:pt x="25030" y="9733"/>
                    <a:pt x="24495" y="9733"/>
                  </a:cubicBezTo>
                  <a:cubicBezTo>
                    <a:pt x="24046" y="9733"/>
                    <a:pt x="23597" y="9648"/>
                    <a:pt x="23063" y="9456"/>
                  </a:cubicBezTo>
                  <a:cubicBezTo>
                    <a:pt x="22187" y="9114"/>
                    <a:pt x="21375" y="8301"/>
                    <a:pt x="20840" y="7318"/>
                  </a:cubicBezTo>
                  <a:lnTo>
                    <a:pt x="20306" y="6335"/>
                  </a:lnTo>
                  <a:cubicBezTo>
                    <a:pt x="20220" y="6249"/>
                    <a:pt x="20135" y="6078"/>
                    <a:pt x="19964" y="5907"/>
                  </a:cubicBezTo>
                  <a:lnTo>
                    <a:pt x="19686" y="5373"/>
                  </a:lnTo>
                  <a:cubicBezTo>
                    <a:pt x="19237" y="4732"/>
                    <a:pt x="18703" y="4112"/>
                    <a:pt x="18083" y="3578"/>
                  </a:cubicBezTo>
                  <a:cubicBezTo>
                    <a:pt x="16929" y="2423"/>
                    <a:pt x="15497" y="1526"/>
                    <a:pt x="13979" y="991"/>
                  </a:cubicBezTo>
                  <a:cubicBezTo>
                    <a:pt x="13274" y="735"/>
                    <a:pt x="12483" y="564"/>
                    <a:pt x="11671" y="457"/>
                  </a:cubicBezTo>
                  <a:cubicBezTo>
                    <a:pt x="10880" y="286"/>
                    <a:pt x="10068" y="286"/>
                    <a:pt x="9277" y="286"/>
                  </a:cubicBezTo>
                  <a:close/>
                </a:path>
              </a:pathLst>
            </a:custGeom>
            <a:solidFill>
              <a:srgbClr val="FFF5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1" name="Google Shape;871;p17"/>
          <p:cNvSpPr/>
          <p:nvPr/>
        </p:nvSpPr>
        <p:spPr>
          <a:xfrm flipH="1" rot="296852">
            <a:off x="7056039" y="-29758"/>
            <a:ext cx="2139041" cy="1827033"/>
          </a:xfrm>
          <a:custGeom>
            <a:rect b="b" l="l" r="r" t="t"/>
            <a:pathLst>
              <a:path extrusionOk="0" h="44199" w="51747">
                <a:moveTo>
                  <a:pt x="9277" y="1"/>
                </a:moveTo>
                <a:lnTo>
                  <a:pt x="9277" y="1"/>
                </a:lnTo>
                <a:cubicBezTo>
                  <a:pt x="9277" y="1"/>
                  <a:pt x="12825" y="7653"/>
                  <a:pt x="10516" y="12548"/>
                </a:cubicBezTo>
                <a:cubicBezTo>
                  <a:pt x="8828" y="16032"/>
                  <a:pt x="5985" y="14599"/>
                  <a:pt x="5173" y="19152"/>
                </a:cubicBezTo>
                <a:cubicBezTo>
                  <a:pt x="4587" y="22605"/>
                  <a:pt x="1693" y="22701"/>
                  <a:pt x="1375" y="22701"/>
                </a:cubicBezTo>
                <a:cubicBezTo>
                  <a:pt x="1357" y="22701"/>
                  <a:pt x="1347" y="22700"/>
                  <a:pt x="1347" y="22700"/>
                </a:cubicBezTo>
                <a:lnTo>
                  <a:pt x="0" y="43903"/>
                </a:lnTo>
                <a:cubicBezTo>
                  <a:pt x="0" y="43903"/>
                  <a:pt x="3243" y="44199"/>
                  <a:pt x="6816" y="44199"/>
                </a:cubicBezTo>
                <a:cubicBezTo>
                  <a:pt x="9166" y="44199"/>
                  <a:pt x="11659" y="44071"/>
                  <a:pt x="13466" y="43647"/>
                </a:cubicBezTo>
                <a:cubicBezTo>
                  <a:pt x="22806" y="41232"/>
                  <a:pt x="19515" y="34905"/>
                  <a:pt x="30202" y="32682"/>
                </a:cubicBezTo>
                <a:cubicBezTo>
                  <a:pt x="41872" y="30374"/>
                  <a:pt x="45078" y="25201"/>
                  <a:pt x="45698" y="13894"/>
                </a:cubicBezTo>
                <a:cubicBezTo>
                  <a:pt x="46232" y="2587"/>
                  <a:pt x="51747" y="2587"/>
                  <a:pt x="51747" y="2587"/>
                </a:cubicBezTo>
                <a:lnTo>
                  <a:pt x="9277" y="1"/>
                </a:ln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2" name="Google Shape;872;p17"/>
          <p:cNvSpPr/>
          <p:nvPr/>
        </p:nvSpPr>
        <p:spPr>
          <a:xfrm flipH="1" rot="296852">
            <a:off x="6981715" y="-74904"/>
            <a:ext cx="2264538" cy="1918180"/>
          </a:xfrm>
          <a:custGeom>
            <a:rect b="b" l="l" r="r" t="t"/>
            <a:pathLst>
              <a:path extrusionOk="0" h="46404" w="54783">
                <a:moveTo>
                  <a:pt x="10688" y="449"/>
                </a:moveTo>
                <a:lnTo>
                  <a:pt x="11842" y="535"/>
                </a:lnTo>
                <a:lnTo>
                  <a:pt x="10773" y="535"/>
                </a:lnTo>
                <a:lnTo>
                  <a:pt x="10153" y="449"/>
                </a:lnTo>
                <a:close/>
                <a:moveTo>
                  <a:pt x="11842" y="535"/>
                </a:moveTo>
                <a:lnTo>
                  <a:pt x="12686" y="620"/>
                </a:lnTo>
                <a:lnTo>
                  <a:pt x="12686" y="620"/>
                </a:lnTo>
                <a:cubicBezTo>
                  <a:pt x="12398" y="599"/>
                  <a:pt x="12109" y="577"/>
                  <a:pt x="11842" y="535"/>
                </a:cubicBezTo>
                <a:close/>
                <a:moveTo>
                  <a:pt x="12291" y="2223"/>
                </a:moveTo>
                <a:lnTo>
                  <a:pt x="13188" y="2309"/>
                </a:lnTo>
                <a:lnTo>
                  <a:pt x="13188" y="2309"/>
                </a:lnTo>
                <a:lnTo>
                  <a:pt x="12569" y="2223"/>
                </a:lnTo>
                <a:close/>
                <a:moveTo>
                  <a:pt x="11720" y="2154"/>
                </a:moveTo>
                <a:cubicBezTo>
                  <a:pt x="11761" y="2261"/>
                  <a:pt x="11801" y="2369"/>
                  <a:pt x="11842" y="2501"/>
                </a:cubicBezTo>
                <a:lnTo>
                  <a:pt x="11883" y="2664"/>
                </a:lnTo>
                <a:lnTo>
                  <a:pt x="11883" y="2664"/>
                </a:lnTo>
                <a:cubicBezTo>
                  <a:pt x="11808" y="2434"/>
                  <a:pt x="11764" y="2288"/>
                  <a:pt x="11720" y="2154"/>
                </a:cubicBezTo>
                <a:close/>
                <a:moveTo>
                  <a:pt x="9626" y="465"/>
                </a:moveTo>
                <a:lnTo>
                  <a:pt x="9626" y="465"/>
                </a:lnTo>
                <a:cubicBezTo>
                  <a:pt x="9987" y="1251"/>
                  <a:pt x="10327" y="2057"/>
                  <a:pt x="10688" y="2843"/>
                </a:cubicBezTo>
                <a:lnTo>
                  <a:pt x="10688" y="3035"/>
                </a:lnTo>
                <a:lnTo>
                  <a:pt x="10602" y="2843"/>
                </a:lnTo>
                <a:cubicBezTo>
                  <a:pt x="10326" y="2057"/>
                  <a:pt x="9987" y="1251"/>
                  <a:pt x="9626" y="465"/>
                </a:cubicBezTo>
                <a:close/>
                <a:moveTo>
                  <a:pt x="12291" y="2501"/>
                </a:moveTo>
                <a:lnTo>
                  <a:pt x="12376" y="2758"/>
                </a:lnTo>
                <a:lnTo>
                  <a:pt x="12462" y="3121"/>
                </a:lnTo>
                <a:lnTo>
                  <a:pt x="12376" y="2672"/>
                </a:lnTo>
                <a:lnTo>
                  <a:pt x="12291" y="2501"/>
                </a:lnTo>
                <a:close/>
                <a:moveTo>
                  <a:pt x="10688" y="3035"/>
                </a:moveTo>
                <a:lnTo>
                  <a:pt x="10688" y="3035"/>
                </a:lnTo>
                <a:cubicBezTo>
                  <a:pt x="10742" y="3090"/>
                  <a:pt x="10762" y="3144"/>
                  <a:pt x="10769" y="3198"/>
                </a:cubicBezTo>
                <a:lnTo>
                  <a:pt x="10769" y="3198"/>
                </a:lnTo>
                <a:lnTo>
                  <a:pt x="10688" y="3035"/>
                </a:lnTo>
                <a:close/>
                <a:moveTo>
                  <a:pt x="12462" y="3121"/>
                </a:moveTo>
                <a:cubicBezTo>
                  <a:pt x="12569" y="3463"/>
                  <a:pt x="12654" y="3741"/>
                  <a:pt x="12740" y="3997"/>
                </a:cubicBezTo>
                <a:cubicBezTo>
                  <a:pt x="12654" y="3655"/>
                  <a:pt x="12569" y="3377"/>
                  <a:pt x="12462" y="3121"/>
                </a:cubicBezTo>
                <a:close/>
                <a:moveTo>
                  <a:pt x="10799" y="3340"/>
                </a:moveTo>
                <a:lnTo>
                  <a:pt x="10966" y="3655"/>
                </a:lnTo>
                <a:cubicBezTo>
                  <a:pt x="11051" y="3912"/>
                  <a:pt x="11051" y="4190"/>
                  <a:pt x="11137" y="4446"/>
                </a:cubicBezTo>
                <a:cubicBezTo>
                  <a:pt x="11051" y="4190"/>
                  <a:pt x="10966" y="3912"/>
                  <a:pt x="10859" y="3655"/>
                </a:cubicBezTo>
                <a:lnTo>
                  <a:pt x="10799" y="3340"/>
                </a:lnTo>
                <a:close/>
                <a:moveTo>
                  <a:pt x="11137" y="4446"/>
                </a:moveTo>
                <a:cubicBezTo>
                  <a:pt x="11401" y="5225"/>
                  <a:pt x="11564" y="6005"/>
                  <a:pt x="11699" y="6784"/>
                </a:cubicBezTo>
                <a:lnTo>
                  <a:pt x="11699" y="6784"/>
                </a:lnTo>
                <a:cubicBezTo>
                  <a:pt x="11536" y="5980"/>
                  <a:pt x="11330" y="5189"/>
                  <a:pt x="11137" y="4446"/>
                </a:cubicBezTo>
                <a:close/>
                <a:moveTo>
                  <a:pt x="12740" y="3997"/>
                </a:moveTo>
                <a:cubicBezTo>
                  <a:pt x="13103" y="5173"/>
                  <a:pt x="13274" y="6327"/>
                  <a:pt x="13445" y="7481"/>
                </a:cubicBezTo>
                <a:cubicBezTo>
                  <a:pt x="13553" y="8132"/>
                  <a:pt x="13601" y="8809"/>
                  <a:pt x="13602" y="9487"/>
                </a:cubicBezTo>
                <a:lnTo>
                  <a:pt x="13602" y="9487"/>
                </a:lnTo>
                <a:cubicBezTo>
                  <a:pt x="13604" y="8769"/>
                  <a:pt x="13557" y="8068"/>
                  <a:pt x="13445" y="7396"/>
                </a:cubicBezTo>
                <a:cubicBezTo>
                  <a:pt x="13274" y="6242"/>
                  <a:pt x="13103" y="5066"/>
                  <a:pt x="12740" y="3997"/>
                </a:cubicBezTo>
                <a:close/>
                <a:moveTo>
                  <a:pt x="13602" y="9487"/>
                </a:moveTo>
                <a:cubicBezTo>
                  <a:pt x="13601" y="10001"/>
                  <a:pt x="13575" y="10524"/>
                  <a:pt x="13530" y="11051"/>
                </a:cubicBezTo>
                <a:cubicBezTo>
                  <a:pt x="13577" y="10537"/>
                  <a:pt x="13603" y="10012"/>
                  <a:pt x="13602" y="9487"/>
                </a:cubicBezTo>
                <a:close/>
                <a:moveTo>
                  <a:pt x="13530" y="11051"/>
                </a:moveTo>
                <a:cubicBezTo>
                  <a:pt x="13445" y="11307"/>
                  <a:pt x="13445" y="11671"/>
                  <a:pt x="13359" y="11927"/>
                </a:cubicBezTo>
                <a:lnTo>
                  <a:pt x="13311" y="12183"/>
                </a:lnTo>
                <a:lnTo>
                  <a:pt x="13359" y="12012"/>
                </a:lnTo>
                <a:cubicBezTo>
                  <a:pt x="13445" y="11671"/>
                  <a:pt x="13445" y="11393"/>
                  <a:pt x="13530" y="11051"/>
                </a:cubicBezTo>
                <a:close/>
                <a:moveTo>
                  <a:pt x="13311" y="12183"/>
                </a:moveTo>
                <a:lnTo>
                  <a:pt x="13103" y="12910"/>
                </a:lnTo>
                <a:cubicBezTo>
                  <a:pt x="12941" y="13433"/>
                  <a:pt x="12733" y="13895"/>
                  <a:pt x="12505" y="14399"/>
                </a:cubicBezTo>
                <a:lnTo>
                  <a:pt x="12505" y="14399"/>
                </a:lnTo>
                <a:cubicBezTo>
                  <a:pt x="12801" y="13913"/>
                  <a:pt x="13020" y="13369"/>
                  <a:pt x="13188" y="12825"/>
                </a:cubicBezTo>
                <a:lnTo>
                  <a:pt x="13311" y="12183"/>
                </a:lnTo>
                <a:close/>
                <a:moveTo>
                  <a:pt x="12505" y="14399"/>
                </a:moveTo>
                <a:lnTo>
                  <a:pt x="12505" y="14399"/>
                </a:lnTo>
                <a:cubicBezTo>
                  <a:pt x="12464" y="14467"/>
                  <a:pt x="12421" y="14533"/>
                  <a:pt x="12376" y="14599"/>
                </a:cubicBezTo>
                <a:cubicBezTo>
                  <a:pt x="12307" y="14743"/>
                  <a:pt x="12224" y="14893"/>
                  <a:pt x="12129" y="15045"/>
                </a:cubicBezTo>
                <a:lnTo>
                  <a:pt x="12129" y="15045"/>
                </a:lnTo>
                <a:cubicBezTo>
                  <a:pt x="12216" y="14925"/>
                  <a:pt x="12299" y="14805"/>
                  <a:pt x="12376" y="14684"/>
                </a:cubicBezTo>
                <a:cubicBezTo>
                  <a:pt x="12420" y="14587"/>
                  <a:pt x="12463" y="14492"/>
                  <a:pt x="12505" y="14399"/>
                </a:cubicBezTo>
                <a:close/>
                <a:moveTo>
                  <a:pt x="12129" y="15045"/>
                </a:moveTo>
                <a:lnTo>
                  <a:pt x="12129" y="15045"/>
                </a:lnTo>
                <a:cubicBezTo>
                  <a:pt x="11827" y="15455"/>
                  <a:pt x="11465" y="15854"/>
                  <a:pt x="11051" y="16202"/>
                </a:cubicBezTo>
                <a:cubicBezTo>
                  <a:pt x="10951" y="16301"/>
                  <a:pt x="10844" y="16392"/>
                  <a:pt x="10731" y="16477"/>
                </a:cubicBezTo>
                <a:lnTo>
                  <a:pt x="10731" y="16477"/>
                </a:lnTo>
                <a:cubicBezTo>
                  <a:pt x="10865" y="16386"/>
                  <a:pt x="11001" y="16294"/>
                  <a:pt x="11137" y="16202"/>
                </a:cubicBezTo>
                <a:cubicBezTo>
                  <a:pt x="11527" y="15874"/>
                  <a:pt x="11871" y="15455"/>
                  <a:pt x="12129" y="15045"/>
                </a:cubicBezTo>
                <a:close/>
                <a:moveTo>
                  <a:pt x="10731" y="16477"/>
                </a:moveTo>
                <a:lnTo>
                  <a:pt x="10731" y="16477"/>
                </a:lnTo>
                <a:cubicBezTo>
                  <a:pt x="10600" y="16565"/>
                  <a:pt x="10469" y="16652"/>
                  <a:pt x="10342" y="16736"/>
                </a:cubicBezTo>
                <a:lnTo>
                  <a:pt x="10342" y="16736"/>
                </a:lnTo>
                <a:cubicBezTo>
                  <a:pt x="10474" y="16656"/>
                  <a:pt x="10605" y="16571"/>
                  <a:pt x="10731" y="16477"/>
                </a:cubicBezTo>
                <a:close/>
                <a:moveTo>
                  <a:pt x="11853" y="7717"/>
                </a:moveTo>
                <a:cubicBezTo>
                  <a:pt x="12034" y="8767"/>
                  <a:pt x="12030" y="9895"/>
                  <a:pt x="11842" y="10858"/>
                </a:cubicBezTo>
                <a:cubicBezTo>
                  <a:pt x="11842" y="11136"/>
                  <a:pt x="11842" y="11393"/>
                  <a:pt x="11756" y="11671"/>
                </a:cubicBezTo>
                <a:lnTo>
                  <a:pt x="11585" y="12461"/>
                </a:lnTo>
                <a:lnTo>
                  <a:pt x="11308" y="13188"/>
                </a:lnTo>
                <a:lnTo>
                  <a:pt x="11222" y="13359"/>
                </a:lnTo>
                <a:lnTo>
                  <a:pt x="11137" y="13530"/>
                </a:lnTo>
                <a:lnTo>
                  <a:pt x="10966" y="13808"/>
                </a:lnTo>
                <a:cubicBezTo>
                  <a:pt x="10688" y="14257"/>
                  <a:pt x="10324" y="14599"/>
                  <a:pt x="9982" y="14962"/>
                </a:cubicBezTo>
                <a:cubicBezTo>
                  <a:pt x="9619" y="15219"/>
                  <a:pt x="9170" y="15496"/>
                  <a:pt x="8636" y="15860"/>
                </a:cubicBezTo>
                <a:cubicBezTo>
                  <a:pt x="8187" y="16116"/>
                  <a:pt x="7653" y="16480"/>
                  <a:pt x="7225" y="16929"/>
                </a:cubicBezTo>
                <a:cubicBezTo>
                  <a:pt x="6851" y="17285"/>
                  <a:pt x="6537" y="17789"/>
                  <a:pt x="6294" y="18256"/>
                </a:cubicBezTo>
                <a:lnTo>
                  <a:pt x="6294" y="18256"/>
                </a:lnTo>
                <a:cubicBezTo>
                  <a:pt x="6481" y="17708"/>
                  <a:pt x="6825" y="17229"/>
                  <a:pt x="7311" y="16822"/>
                </a:cubicBezTo>
                <a:cubicBezTo>
                  <a:pt x="7759" y="16394"/>
                  <a:pt x="8294" y="16031"/>
                  <a:pt x="8721" y="15753"/>
                </a:cubicBezTo>
                <a:cubicBezTo>
                  <a:pt x="9704" y="15219"/>
                  <a:pt x="10431" y="14599"/>
                  <a:pt x="10966" y="13722"/>
                </a:cubicBezTo>
                <a:cubicBezTo>
                  <a:pt x="11500" y="12825"/>
                  <a:pt x="11756" y="11842"/>
                  <a:pt x="11842" y="10773"/>
                </a:cubicBezTo>
                <a:cubicBezTo>
                  <a:pt x="11923" y="9836"/>
                  <a:pt x="11927" y="8743"/>
                  <a:pt x="11853" y="7717"/>
                </a:cubicBezTo>
                <a:close/>
                <a:moveTo>
                  <a:pt x="10342" y="16736"/>
                </a:moveTo>
                <a:cubicBezTo>
                  <a:pt x="10058" y="16907"/>
                  <a:pt x="9772" y="17049"/>
                  <a:pt x="9533" y="17185"/>
                </a:cubicBezTo>
                <a:cubicBezTo>
                  <a:pt x="9085" y="17548"/>
                  <a:pt x="8721" y="17719"/>
                  <a:pt x="8379" y="18083"/>
                </a:cubicBezTo>
                <a:cubicBezTo>
                  <a:pt x="8101" y="18339"/>
                  <a:pt x="7930" y="18703"/>
                  <a:pt x="7759" y="19151"/>
                </a:cubicBezTo>
                <a:cubicBezTo>
                  <a:pt x="7930" y="18703"/>
                  <a:pt x="8187" y="18339"/>
                  <a:pt x="8465" y="18083"/>
                </a:cubicBezTo>
                <a:cubicBezTo>
                  <a:pt x="8721" y="17719"/>
                  <a:pt x="9170" y="17548"/>
                  <a:pt x="9619" y="17185"/>
                </a:cubicBezTo>
                <a:cubicBezTo>
                  <a:pt x="9842" y="17057"/>
                  <a:pt x="10087" y="16903"/>
                  <a:pt x="10342" y="16736"/>
                </a:cubicBezTo>
                <a:close/>
                <a:moveTo>
                  <a:pt x="6100" y="18680"/>
                </a:moveTo>
                <a:cubicBezTo>
                  <a:pt x="6019" y="18916"/>
                  <a:pt x="5949" y="19198"/>
                  <a:pt x="5878" y="19408"/>
                </a:cubicBezTo>
                <a:lnTo>
                  <a:pt x="5707" y="20220"/>
                </a:lnTo>
                <a:lnTo>
                  <a:pt x="5878" y="19322"/>
                </a:lnTo>
                <a:cubicBezTo>
                  <a:pt x="5939" y="19139"/>
                  <a:pt x="6000" y="18902"/>
                  <a:pt x="6100" y="18680"/>
                </a:cubicBezTo>
                <a:close/>
                <a:moveTo>
                  <a:pt x="5707" y="20220"/>
                </a:moveTo>
                <a:cubicBezTo>
                  <a:pt x="5622" y="20754"/>
                  <a:pt x="5430" y="21203"/>
                  <a:pt x="5173" y="21545"/>
                </a:cubicBezTo>
                <a:cubicBezTo>
                  <a:pt x="5430" y="21096"/>
                  <a:pt x="5622" y="20669"/>
                  <a:pt x="5707" y="20220"/>
                </a:cubicBezTo>
                <a:close/>
                <a:moveTo>
                  <a:pt x="11963" y="2911"/>
                </a:moveTo>
                <a:lnTo>
                  <a:pt x="12120" y="3206"/>
                </a:lnTo>
                <a:cubicBezTo>
                  <a:pt x="12205" y="3463"/>
                  <a:pt x="12291" y="3741"/>
                  <a:pt x="12376" y="4104"/>
                </a:cubicBezTo>
                <a:cubicBezTo>
                  <a:pt x="12654" y="5173"/>
                  <a:pt x="12911" y="6327"/>
                  <a:pt x="13103" y="7396"/>
                </a:cubicBezTo>
                <a:cubicBezTo>
                  <a:pt x="13274" y="8550"/>
                  <a:pt x="13274" y="9790"/>
                  <a:pt x="13188" y="10944"/>
                </a:cubicBezTo>
                <a:cubicBezTo>
                  <a:pt x="13103" y="12119"/>
                  <a:pt x="12654" y="13359"/>
                  <a:pt x="12120" y="14428"/>
                </a:cubicBezTo>
                <a:cubicBezTo>
                  <a:pt x="11756" y="14962"/>
                  <a:pt x="11393" y="15411"/>
                  <a:pt x="10859" y="15860"/>
                </a:cubicBezTo>
                <a:cubicBezTo>
                  <a:pt x="10431" y="16287"/>
                  <a:pt x="9897" y="16565"/>
                  <a:pt x="9448" y="16822"/>
                </a:cubicBezTo>
                <a:cubicBezTo>
                  <a:pt x="8914" y="17185"/>
                  <a:pt x="8550" y="17463"/>
                  <a:pt x="8187" y="17719"/>
                </a:cubicBezTo>
                <a:cubicBezTo>
                  <a:pt x="7845" y="18083"/>
                  <a:pt x="7567" y="18532"/>
                  <a:pt x="7396" y="18959"/>
                </a:cubicBezTo>
                <a:cubicBezTo>
                  <a:pt x="7311" y="19151"/>
                  <a:pt x="7225" y="19408"/>
                  <a:pt x="7225" y="19686"/>
                </a:cubicBezTo>
                <a:lnTo>
                  <a:pt x="7033" y="20477"/>
                </a:lnTo>
                <a:cubicBezTo>
                  <a:pt x="6865" y="21001"/>
                  <a:pt x="6697" y="21608"/>
                  <a:pt x="6348" y="22135"/>
                </a:cubicBezTo>
                <a:lnTo>
                  <a:pt x="6348" y="22135"/>
                </a:lnTo>
                <a:cubicBezTo>
                  <a:pt x="6482" y="21910"/>
                  <a:pt x="6594" y="21685"/>
                  <a:pt x="6691" y="21460"/>
                </a:cubicBezTo>
                <a:lnTo>
                  <a:pt x="6776" y="21011"/>
                </a:lnTo>
                <a:lnTo>
                  <a:pt x="6862" y="20669"/>
                </a:lnTo>
                <a:lnTo>
                  <a:pt x="7033" y="20028"/>
                </a:lnTo>
                <a:cubicBezTo>
                  <a:pt x="7225" y="19151"/>
                  <a:pt x="7482" y="18425"/>
                  <a:pt x="8016" y="17805"/>
                </a:cubicBezTo>
                <a:cubicBezTo>
                  <a:pt x="8550" y="17271"/>
                  <a:pt x="9362" y="16929"/>
                  <a:pt x="10153" y="16287"/>
                </a:cubicBezTo>
                <a:cubicBezTo>
                  <a:pt x="10966" y="15860"/>
                  <a:pt x="11671" y="15048"/>
                  <a:pt x="12120" y="14150"/>
                </a:cubicBezTo>
                <a:cubicBezTo>
                  <a:pt x="12205" y="14064"/>
                  <a:pt x="12291" y="13979"/>
                  <a:pt x="12291" y="13808"/>
                </a:cubicBezTo>
                <a:lnTo>
                  <a:pt x="12462" y="13530"/>
                </a:lnTo>
                <a:lnTo>
                  <a:pt x="12740" y="12825"/>
                </a:lnTo>
                <a:lnTo>
                  <a:pt x="12911" y="12119"/>
                </a:lnTo>
                <a:lnTo>
                  <a:pt x="12996" y="11756"/>
                </a:lnTo>
                <a:lnTo>
                  <a:pt x="12996" y="11393"/>
                </a:lnTo>
                <a:cubicBezTo>
                  <a:pt x="13274" y="9533"/>
                  <a:pt x="13188" y="7738"/>
                  <a:pt x="12825" y="6049"/>
                </a:cubicBezTo>
                <a:cubicBezTo>
                  <a:pt x="12654" y="5066"/>
                  <a:pt x="12376" y="4275"/>
                  <a:pt x="12120" y="3377"/>
                </a:cubicBezTo>
                <a:cubicBezTo>
                  <a:pt x="12058" y="3196"/>
                  <a:pt x="12007" y="3042"/>
                  <a:pt x="11963" y="2911"/>
                </a:cubicBezTo>
                <a:close/>
                <a:moveTo>
                  <a:pt x="7759" y="19151"/>
                </a:moveTo>
                <a:cubicBezTo>
                  <a:pt x="7653" y="19322"/>
                  <a:pt x="7567" y="19600"/>
                  <a:pt x="7482" y="19771"/>
                </a:cubicBezTo>
                <a:lnTo>
                  <a:pt x="7311" y="20562"/>
                </a:lnTo>
                <a:cubicBezTo>
                  <a:pt x="7225" y="21203"/>
                  <a:pt x="7033" y="21823"/>
                  <a:pt x="6691" y="22443"/>
                </a:cubicBezTo>
                <a:cubicBezTo>
                  <a:pt x="7033" y="21823"/>
                  <a:pt x="7311" y="21203"/>
                  <a:pt x="7396" y="20477"/>
                </a:cubicBezTo>
                <a:lnTo>
                  <a:pt x="7567" y="19771"/>
                </a:lnTo>
                <a:cubicBezTo>
                  <a:pt x="7653" y="19600"/>
                  <a:pt x="7759" y="19322"/>
                  <a:pt x="7759" y="19151"/>
                </a:cubicBezTo>
                <a:close/>
                <a:moveTo>
                  <a:pt x="6322" y="22178"/>
                </a:moveTo>
                <a:lnTo>
                  <a:pt x="6322" y="22178"/>
                </a:lnTo>
                <a:cubicBezTo>
                  <a:pt x="6063" y="22768"/>
                  <a:pt x="5676" y="23177"/>
                  <a:pt x="5110" y="23522"/>
                </a:cubicBezTo>
                <a:lnTo>
                  <a:pt x="5110" y="23522"/>
                </a:lnTo>
                <a:cubicBezTo>
                  <a:pt x="5417" y="23303"/>
                  <a:pt x="5696" y="23049"/>
                  <a:pt x="5878" y="22806"/>
                </a:cubicBezTo>
                <a:cubicBezTo>
                  <a:pt x="6048" y="22597"/>
                  <a:pt x="6194" y="22387"/>
                  <a:pt x="6322" y="22178"/>
                </a:cubicBezTo>
                <a:close/>
                <a:moveTo>
                  <a:pt x="6691" y="22443"/>
                </a:moveTo>
                <a:cubicBezTo>
                  <a:pt x="6327" y="22977"/>
                  <a:pt x="5793" y="23512"/>
                  <a:pt x="5259" y="23961"/>
                </a:cubicBezTo>
                <a:cubicBezTo>
                  <a:pt x="5878" y="23597"/>
                  <a:pt x="6327" y="23063"/>
                  <a:pt x="6691" y="22443"/>
                </a:cubicBezTo>
                <a:close/>
                <a:moveTo>
                  <a:pt x="4720" y="23770"/>
                </a:moveTo>
                <a:lnTo>
                  <a:pt x="4720" y="23770"/>
                </a:lnTo>
                <a:cubicBezTo>
                  <a:pt x="4565" y="23870"/>
                  <a:pt x="4408" y="23962"/>
                  <a:pt x="4256" y="24022"/>
                </a:cubicBezTo>
                <a:lnTo>
                  <a:pt x="4256" y="24022"/>
                </a:lnTo>
                <a:cubicBezTo>
                  <a:pt x="4402" y="23939"/>
                  <a:pt x="4538" y="23841"/>
                  <a:pt x="4720" y="23770"/>
                </a:cubicBezTo>
                <a:close/>
                <a:moveTo>
                  <a:pt x="4009" y="24132"/>
                </a:moveTo>
                <a:cubicBezTo>
                  <a:pt x="3898" y="24181"/>
                  <a:pt x="3797" y="24217"/>
                  <a:pt x="3741" y="24217"/>
                </a:cubicBezTo>
                <a:lnTo>
                  <a:pt x="3570" y="24303"/>
                </a:lnTo>
                <a:lnTo>
                  <a:pt x="3121" y="24303"/>
                </a:lnTo>
                <a:cubicBezTo>
                  <a:pt x="3207" y="24303"/>
                  <a:pt x="3292" y="24303"/>
                  <a:pt x="3378" y="24217"/>
                </a:cubicBezTo>
                <a:lnTo>
                  <a:pt x="3656" y="24217"/>
                </a:lnTo>
                <a:cubicBezTo>
                  <a:pt x="3740" y="24217"/>
                  <a:pt x="3824" y="24134"/>
                  <a:pt x="4009" y="24132"/>
                </a:cubicBezTo>
                <a:close/>
                <a:moveTo>
                  <a:pt x="5259" y="23961"/>
                </a:moveTo>
                <a:lnTo>
                  <a:pt x="5259" y="23961"/>
                </a:lnTo>
                <a:cubicBezTo>
                  <a:pt x="4895" y="24132"/>
                  <a:pt x="4639" y="24303"/>
                  <a:pt x="4275" y="24409"/>
                </a:cubicBezTo>
                <a:cubicBezTo>
                  <a:pt x="4190" y="24495"/>
                  <a:pt x="4019" y="24495"/>
                  <a:pt x="3827" y="24580"/>
                </a:cubicBezTo>
                <a:lnTo>
                  <a:pt x="3656" y="24666"/>
                </a:lnTo>
                <a:lnTo>
                  <a:pt x="3827" y="24666"/>
                </a:lnTo>
                <a:cubicBezTo>
                  <a:pt x="4019" y="24580"/>
                  <a:pt x="4190" y="24495"/>
                  <a:pt x="4361" y="24495"/>
                </a:cubicBezTo>
                <a:cubicBezTo>
                  <a:pt x="4639" y="24303"/>
                  <a:pt x="4981" y="24132"/>
                  <a:pt x="5259" y="23961"/>
                </a:cubicBezTo>
                <a:close/>
                <a:moveTo>
                  <a:pt x="1775" y="23961"/>
                </a:moveTo>
                <a:cubicBezTo>
                  <a:pt x="1775" y="24217"/>
                  <a:pt x="1775" y="24580"/>
                  <a:pt x="1689" y="24837"/>
                </a:cubicBezTo>
                <a:lnTo>
                  <a:pt x="1775" y="23961"/>
                </a:lnTo>
                <a:close/>
                <a:moveTo>
                  <a:pt x="3485" y="24666"/>
                </a:moveTo>
                <a:lnTo>
                  <a:pt x="3485" y="24751"/>
                </a:lnTo>
                <a:cubicBezTo>
                  <a:pt x="3207" y="29924"/>
                  <a:pt x="2843" y="35096"/>
                  <a:pt x="2501" y="40248"/>
                </a:cubicBezTo>
                <a:cubicBezTo>
                  <a:pt x="2416" y="41509"/>
                  <a:pt x="2309" y="42748"/>
                  <a:pt x="2309" y="43903"/>
                </a:cubicBezTo>
                <a:lnTo>
                  <a:pt x="2416" y="43368"/>
                </a:lnTo>
                <a:lnTo>
                  <a:pt x="2501" y="41316"/>
                </a:lnTo>
                <a:cubicBezTo>
                  <a:pt x="2843" y="35802"/>
                  <a:pt x="3207" y="30287"/>
                  <a:pt x="3570" y="24751"/>
                </a:cubicBezTo>
                <a:lnTo>
                  <a:pt x="3570" y="24666"/>
                </a:lnTo>
                <a:close/>
                <a:moveTo>
                  <a:pt x="8999" y="0"/>
                </a:moveTo>
                <a:cubicBezTo>
                  <a:pt x="9448" y="983"/>
                  <a:pt x="9897" y="1967"/>
                  <a:pt x="10239" y="2929"/>
                </a:cubicBezTo>
                <a:lnTo>
                  <a:pt x="10431" y="3377"/>
                </a:lnTo>
                <a:lnTo>
                  <a:pt x="10517" y="3741"/>
                </a:lnTo>
                <a:cubicBezTo>
                  <a:pt x="10602" y="3997"/>
                  <a:pt x="10688" y="4275"/>
                  <a:pt x="10773" y="4532"/>
                </a:cubicBezTo>
                <a:cubicBezTo>
                  <a:pt x="11051" y="5515"/>
                  <a:pt x="11308" y="6583"/>
                  <a:pt x="11393" y="7652"/>
                </a:cubicBezTo>
                <a:cubicBezTo>
                  <a:pt x="11585" y="8721"/>
                  <a:pt x="11585" y="9790"/>
                  <a:pt x="11500" y="10773"/>
                </a:cubicBezTo>
                <a:cubicBezTo>
                  <a:pt x="11500" y="11051"/>
                  <a:pt x="11393" y="11307"/>
                  <a:pt x="11393" y="11478"/>
                </a:cubicBezTo>
                <a:lnTo>
                  <a:pt x="11222" y="12290"/>
                </a:lnTo>
                <a:cubicBezTo>
                  <a:pt x="11051" y="12739"/>
                  <a:pt x="10859" y="13188"/>
                  <a:pt x="10602" y="13530"/>
                </a:cubicBezTo>
                <a:cubicBezTo>
                  <a:pt x="10153" y="14428"/>
                  <a:pt x="9533" y="14877"/>
                  <a:pt x="8550" y="15496"/>
                </a:cubicBezTo>
                <a:cubicBezTo>
                  <a:pt x="8016" y="15753"/>
                  <a:pt x="7482" y="16116"/>
                  <a:pt x="6947" y="16651"/>
                </a:cubicBezTo>
                <a:cubicBezTo>
                  <a:pt x="6498" y="17100"/>
                  <a:pt x="6156" y="17719"/>
                  <a:pt x="5878" y="18339"/>
                </a:cubicBezTo>
                <a:cubicBezTo>
                  <a:pt x="5707" y="18617"/>
                  <a:pt x="5622" y="18959"/>
                  <a:pt x="5515" y="19237"/>
                </a:cubicBezTo>
                <a:lnTo>
                  <a:pt x="5344" y="20135"/>
                </a:lnTo>
                <a:cubicBezTo>
                  <a:pt x="5259" y="20562"/>
                  <a:pt x="5088" y="21011"/>
                  <a:pt x="4895" y="21374"/>
                </a:cubicBezTo>
                <a:cubicBezTo>
                  <a:pt x="4724" y="21738"/>
                  <a:pt x="4361" y="21994"/>
                  <a:pt x="4104" y="22272"/>
                </a:cubicBezTo>
                <a:cubicBezTo>
                  <a:pt x="3912" y="22358"/>
                  <a:pt x="3741" y="22443"/>
                  <a:pt x="3570" y="22529"/>
                </a:cubicBezTo>
                <a:cubicBezTo>
                  <a:pt x="3485" y="22529"/>
                  <a:pt x="3378" y="22614"/>
                  <a:pt x="3207" y="22614"/>
                </a:cubicBezTo>
                <a:lnTo>
                  <a:pt x="3036" y="22614"/>
                </a:lnTo>
                <a:cubicBezTo>
                  <a:pt x="2950" y="22700"/>
                  <a:pt x="2758" y="22700"/>
                  <a:pt x="2672" y="22700"/>
                </a:cubicBezTo>
                <a:cubicBezTo>
                  <a:pt x="2416" y="22892"/>
                  <a:pt x="2224" y="23063"/>
                  <a:pt x="2053" y="23234"/>
                </a:cubicBezTo>
                <a:lnTo>
                  <a:pt x="1967" y="23234"/>
                </a:lnTo>
                <a:lnTo>
                  <a:pt x="1882" y="23341"/>
                </a:lnTo>
                <a:lnTo>
                  <a:pt x="1775" y="23512"/>
                </a:lnTo>
                <a:lnTo>
                  <a:pt x="1518" y="23768"/>
                </a:lnTo>
                <a:cubicBezTo>
                  <a:pt x="1347" y="26547"/>
                  <a:pt x="1155" y="29219"/>
                  <a:pt x="898" y="31890"/>
                </a:cubicBezTo>
                <a:cubicBezTo>
                  <a:pt x="706" y="34733"/>
                  <a:pt x="535" y="37661"/>
                  <a:pt x="364" y="40525"/>
                </a:cubicBezTo>
                <a:lnTo>
                  <a:pt x="172" y="42748"/>
                </a:lnTo>
                <a:lnTo>
                  <a:pt x="86" y="43903"/>
                </a:lnTo>
                <a:lnTo>
                  <a:pt x="86" y="44971"/>
                </a:lnTo>
                <a:lnTo>
                  <a:pt x="1" y="45506"/>
                </a:lnTo>
                <a:lnTo>
                  <a:pt x="1" y="45784"/>
                </a:lnTo>
                <a:lnTo>
                  <a:pt x="1" y="45955"/>
                </a:lnTo>
                <a:lnTo>
                  <a:pt x="1" y="46040"/>
                </a:lnTo>
                <a:lnTo>
                  <a:pt x="86" y="46040"/>
                </a:lnTo>
                <a:cubicBezTo>
                  <a:pt x="813" y="46125"/>
                  <a:pt x="1518" y="46125"/>
                  <a:pt x="2224" y="46211"/>
                </a:cubicBezTo>
                <a:lnTo>
                  <a:pt x="3378" y="46318"/>
                </a:lnTo>
                <a:cubicBezTo>
                  <a:pt x="4104" y="46318"/>
                  <a:pt x="4810" y="46403"/>
                  <a:pt x="5622" y="46403"/>
                </a:cubicBezTo>
                <a:lnTo>
                  <a:pt x="10068" y="46403"/>
                </a:lnTo>
                <a:cubicBezTo>
                  <a:pt x="11500" y="46318"/>
                  <a:pt x="12996" y="46211"/>
                  <a:pt x="14599" y="45869"/>
                </a:cubicBezTo>
                <a:cubicBezTo>
                  <a:pt x="14962" y="45784"/>
                  <a:pt x="15326" y="45677"/>
                  <a:pt x="15668" y="45591"/>
                </a:cubicBezTo>
                <a:cubicBezTo>
                  <a:pt x="16031" y="45420"/>
                  <a:pt x="16480" y="45335"/>
                  <a:pt x="16843" y="45249"/>
                </a:cubicBezTo>
                <a:lnTo>
                  <a:pt x="17912" y="44800"/>
                </a:lnTo>
                <a:cubicBezTo>
                  <a:pt x="17998" y="44715"/>
                  <a:pt x="18083" y="44715"/>
                  <a:pt x="18169" y="44608"/>
                </a:cubicBezTo>
                <a:lnTo>
                  <a:pt x="18446" y="44522"/>
                </a:lnTo>
                <a:lnTo>
                  <a:pt x="18981" y="44180"/>
                </a:lnTo>
                <a:cubicBezTo>
                  <a:pt x="19152" y="44074"/>
                  <a:pt x="19323" y="43988"/>
                  <a:pt x="19515" y="43903"/>
                </a:cubicBezTo>
                <a:lnTo>
                  <a:pt x="19943" y="43539"/>
                </a:lnTo>
                <a:lnTo>
                  <a:pt x="20477" y="43197"/>
                </a:lnTo>
                <a:cubicBezTo>
                  <a:pt x="20584" y="43005"/>
                  <a:pt x="20755" y="42919"/>
                  <a:pt x="20926" y="42748"/>
                </a:cubicBezTo>
                <a:lnTo>
                  <a:pt x="21375" y="42385"/>
                </a:lnTo>
                <a:cubicBezTo>
                  <a:pt x="21460" y="42214"/>
                  <a:pt x="21653" y="42129"/>
                  <a:pt x="21738" y="41936"/>
                </a:cubicBezTo>
                <a:lnTo>
                  <a:pt x="22187" y="41509"/>
                </a:lnTo>
                <a:lnTo>
                  <a:pt x="22529" y="41060"/>
                </a:lnTo>
                <a:cubicBezTo>
                  <a:pt x="22892" y="40696"/>
                  <a:pt x="23149" y="40248"/>
                  <a:pt x="23427" y="39906"/>
                </a:cubicBezTo>
                <a:cubicBezTo>
                  <a:pt x="23790" y="39457"/>
                  <a:pt x="24046" y="39093"/>
                  <a:pt x="24410" y="38730"/>
                </a:cubicBezTo>
                <a:cubicBezTo>
                  <a:pt x="24666" y="38388"/>
                  <a:pt x="25030" y="38025"/>
                  <a:pt x="25393" y="37768"/>
                </a:cubicBezTo>
                <a:cubicBezTo>
                  <a:pt x="25479" y="37576"/>
                  <a:pt x="25650" y="37490"/>
                  <a:pt x="25821" y="37319"/>
                </a:cubicBezTo>
                <a:cubicBezTo>
                  <a:pt x="26013" y="37127"/>
                  <a:pt x="26184" y="37042"/>
                  <a:pt x="26462" y="36871"/>
                </a:cubicBezTo>
                <a:cubicBezTo>
                  <a:pt x="27958" y="35887"/>
                  <a:pt x="29753" y="35267"/>
                  <a:pt x="31698" y="34819"/>
                </a:cubicBezTo>
                <a:cubicBezTo>
                  <a:pt x="33750" y="34370"/>
                  <a:pt x="35802" y="33835"/>
                  <a:pt x="37769" y="33045"/>
                </a:cubicBezTo>
                <a:cubicBezTo>
                  <a:pt x="39714" y="32232"/>
                  <a:pt x="41595" y="31078"/>
                  <a:pt x="43198" y="29561"/>
                </a:cubicBezTo>
                <a:cubicBezTo>
                  <a:pt x="44715" y="28043"/>
                  <a:pt x="45784" y="26098"/>
                  <a:pt x="46489" y="24132"/>
                </a:cubicBezTo>
                <a:cubicBezTo>
                  <a:pt x="47195" y="22165"/>
                  <a:pt x="47558" y="20220"/>
                  <a:pt x="47729" y="18339"/>
                </a:cubicBezTo>
                <a:cubicBezTo>
                  <a:pt x="47836" y="17890"/>
                  <a:pt x="47836" y="17356"/>
                  <a:pt x="47921" y="16929"/>
                </a:cubicBezTo>
                <a:cubicBezTo>
                  <a:pt x="47921" y="16480"/>
                  <a:pt x="48007" y="15945"/>
                  <a:pt x="48007" y="15496"/>
                </a:cubicBezTo>
                <a:cubicBezTo>
                  <a:pt x="48007" y="15048"/>
                  <a:pt x="48092" y="14599"/>
                  <a:pt x="48092" y="14150"/>
                </a:cubicBezTo>
                <a:cubicBezTo>
                  <a:pt x="48092" y="13808"/>
                  <a:pt x="48178" y="13359"/>
                  <a:pt x="48178" y="12910"/>
                </a:cubicBezTo>
                <a:cubicBezTo>
                  <a:pt x="48370" y="11222"/>
                  <a:pt x="48712" y="9619"/>
                  <a:pt x="49332" y="8272"/>
                </a:cubicBezTo>
                <a:cubicBezTo>
                  <a:pt x="49781" y="7032"/>
                  <a:pt x="50401" y="6135"/>
                  <a:pt x="51042" y="5600"/>
                </a:cubicBezTo>
                <a:cubicBezTo>
                  <a:pt x="51576" y="4980"/>
                  <a:pt x="52111" y="4724"/>
                  <a:pt x="52538" y="4638"/>
                </a:cubicBezTo>
                <a:cubicBezTo>
                  <a:pt x="52730" y="4532"/>
                  <a:pt x="52901" y="4446"/>
                  <a:pt x="52987" y="4446"/>
                </a:cubicBezTo>
                <a:lnTo>
                  <a:pt x="53072" y="4361"/>
                </a:lnTo>
                <a:lnTo>
                  <a:pt x="53265" y="4361"/>
                </a:lnTo>
                <a:cubicBezTo>
                  <a:pt x="53350" y="4275"/>
                  <a:pt x="53265" y="4275"/>
                  <a:pt x="52987" y="4190"/>
                </a:cubicBezTo>
                <a:lnTo>
                  <a:pt x="52196" y="4190"/>
                </a:lnTo>
                <a:cubicBezTo>
                  <a:pt x="52111" y="4275"/>
                  <a:pt x="51918" y="4275"/>
                  <a:pt x="51833" y="4361"/>
                </a:cubicBezTo>
                <a:cubicBezTo>
                  <a:pt x="51298" y="4532"/>
                  <a:pt x="50593" y="4895"/>
                  <a:pt x="49973" y="5515"/>
                </a:cubicBezTo>
                <a:cubicBezTo>
                  <a:pt x="49332" y="6242"/>
                  <a:pt x="48712" y="7032"/>
                  <a:pt x="48263" y="8187"/>
                </a:cubicBezTo>
                <a:cubicBezTo>
                  <a:pt x="47729" y="9255"/>
                  <a:pt x="47387" y="10602"/>
                  <a:pt x="47109" y="12012"/>
                </a:cubicBezTo>
                <a:lnTo>
                  <a:pt x="46938" y="12012"/>
                </a:lnTo>
                <a:cubicBezTo>
                  <a:pt x="47387" y="9084"/>
                  <a:pt x="48178" y="7396"/>
                  <a:pt x="48798" y="6412"/>
                </a:cubicBezTo>
                <a:cubicBezTo>
                  <a:pt x="48905" y="6135"/>
                  <a:pt x="49076" y="5964"/>
                  <a:pt x="49161" y="5793"/>
                </a:cubicBezTo>
                <a:cubicBezTo>
                  <a:pt x="49246" y="5600"/>
                  <a:pt x="49332" y="5429"/>
                  <a:pt x="49439" y="5344"/>
                </a:cubicBezTo>
                <a:cubicBezTo>
                  <a:pt x="49610" y="5173"/>
                  <a:pt x="49695" y="4980"/>
                  <a:pt x="49695" y="4980"/>
                </a:cubicBezTo>
                <a:cubicBezTo>
                  <a:pt x="49695" y="4938"/>
                  <a:pt x="49668" y="4922"/>
                  <a:pt x="49625" y="4922"/>
                </a:cubicBezTo>
                <a:cubicBezTo>
                  <a:pt x="49494" y="4922"/>
                  <a:pt x="49216" y="5072"/>
                  <a:pt x="49121" y="5072"/>
                </a:cubicBezTo>
                <a:cubicBezTo>
                  <a:pt x="49059" y="5072"/>
                  <a:pt x="49073" y="5011"/>
                  <a:pt x="49246" y="4809"/>
                </a:cubicBezTo>
                <a:lnTo>
                  <a:pt x="49246" y="4809"/>
                </a:lnTo>
                <a:cubicBezTo>
                  <a:pt x="48092" y="6049"/>
                  <a:pt x="47472" y="7481"/>
                  <a:pt x="47024" y="8913"/>
                </a:cubicBezTo>
                <a:cubicBezTo>
                  <a:pt x="46938" y="9170"/>
                  <a:pt x="46853" y="9341"/>
                  <a:pt x="46853" y="9533"/>
                </a:cubicBezTo>
                <a:lnTo>
                  <a:pt x="46660" y="10067"/>
                </a:lnTo>
                <a:cubicBezTo>
                  <a:pt x="46575" y="10409"/>
                  <a:pt x="46489" y="10773"/>
                  <a:pt x="46404" y="11136"/>
                </a:cubicBezTo>
                <a:lnTo>
                  <a:pt x="46233" y="12290"/>
                </a:lnTo>
                <a:lnTo>
                  <a:pt x="46126" y="12825"/>
                </a:lnTo>
                <a:lnTo>
                  <a:pt x="46126" y="13359"/>
                </a:lnTo>
                <a:cubicBezTo>
                  <a:pt x="46040" y="14150"/>
                  <a:pt x="45955" y="14877"/>
                  <a:pt x="45955" y="15582"/>
                </a:cubicBezTo>
                <a:cubicBezTo>
                  <a:pt x="45869" y="16287"/>
                  <a:pt x="45784" y="17014"/>
                  <a:pt x="45698" y="17719"/>
                </a:cubicBezTo>
                <a:lnTo>
                  <a:pt x="45592" y="18788"/>
                </a:lnTo>
                <a:lnTo>
                  <a:pt x="45335" y="19857"/>
                </a:lnTo>
                <a:cubicBezTo>
                  <a:pt x="45250" y="20477"/>
                  <a:pt x="45057" y="21203"/>
                  <a:pt x="44886" y="21823"/>
                </a:cubicBezTo>
                <a:cubicBezTo>
                  <a:pt x="44715" y="22529"/>
                  <a:pt x="44437" y="23512"/>
                  <a:pt x="43988" y="24409"/>
                </a:cubicBezTo>
                <a:cubicBezTo>
                  <a:pt x="43903" y="24580"/>
                  <a:pt x="43903" y="24666"/>
                  <a:pt x="43817" y="24751"/>
                </a:cubicBezTo>
                <a:cubicBezTo>
                  <a:pt x="43817" y="24944"/>
                  <a:pt x="43732" y="25029"/>
                  <a:pt x="43646" y="25115"/>
                </a:cubicBezTo>
                <a:cubicBezTo>
                  <a:pt x="43561" y="25286"/>
                  <a:pt x="43454" y="25564"/>
                  <a:pt x="43369" y="25735"/>
                </a:cubicBezTo>
                <a:cubicBezTo>
                  <a:pt x="43198" y="25906"/>
                  <a:pt x="43112" y="26098"/>
                  <a:pt x="43027" y="26269"/>
                </a:cubicBezTo>
                <a:cubicBezTo>
                  <a:pt x="42834" y="26440"/>
                  <a:pt x="42749" y="26632"/>
                  <a:pt x="42663" y="26718"/>
                </a:cubicBezTo>
                <a:cubicBezTo>
                  <a:pt x="41060" y="28941"/>
                  <a:pt x="38752" y="30458"/>
                  <a:pt x="36080" y="31356"/>
                </a:cubicBezTo>
                <a:lnTo>
                  <a:pt x="35097" y="31698"/>
                </a:lnTo>
                <a:lnTo>
                  <a:pt x="34114" y="31976"/>
                </a:lnTo>
                <a:cubicBezTo>
                  <a:pt x="33750" y="32147"/>
                  <a:pt x="33408" y="32232"/>
                  <a:pt x="33130" y="32318"/>
                </a:cubicBezTo>
                <a:lnTo>
                  <a:pt x="32062" y="32510"/>
                </a:lnTo>
                <a:lnTo>
                  <a:pt x="30993" y="32767"/>
                </a:lnTo>
                <a:lnTo>
                  <a:pt x="29924" y="33045"/>
                </a:lnTo>
                <a:lnTo>
                  <a:pt x="29390" y="33216"/>
                </a:lnTo>
                <a:cubicBezTo>
                  <a:pt x="29219" y="33216"/>
                  <a:pt x="29027" y="33301"/>
                  <a:pt x="28770" y="33387"/>
                </a:cubicBezTo>
                <a:lnTo>
                  <a:pt x="27701" y="33750"/>
                </a:lnTo>
                <a:cubicBezTo>
                  <a:pt x="26269" y="34370"/>
                  <a:pt x="24944" y="35182"/>
                  <a:pt x="23790" y="36251"/>
                </a:cubicBezTo>
                <a:cubicBezTo>
                  <a:pt x="22614" y="37319"/>
                  <a:pt x="21738" y="38559"/>
                  <a:pt x="20840" y="39628"/>
                </a:cubicBezTo>
                <a:cubicBezTo>
                  <a:pt x="19943" y="40696"/>
                  <a:pt x="19066" y="41594"/>
                  <a:pt x="17998" y="42214"/>
                </a:cubicBezTo>
                <a:cubicBezTo>
                  <a:pt x="16843" y="42919"/>
                  <a:pt x="15582" y="43283"/>
                  <a:pt x="14257" y="43646"/>
                </a:cubicBezTo>
                <a:cubicBezTo>
                  <a:pt x="12996" y="43988"/>
                  <a:pt x="11585" y="44074"/>
                  <a:pt x="10239" y="44180"/>
                </a:cubicBezTo>
                <a:lnTo>
                  <a:pt x="6049" y="44180"/>
                </a:lnTo>
                <a:cubicBezTo>
                  <a:pt x="5344" y="44180"/>
                  <a:pt x="4639" y="44074"/>
                  <a:pt x="3912" y="44074"/>
                </a:cubicBezTo>
                <a:lnTo>
                  <a:pt x="2843" y="43988"/>
                </a:lnTo>
                <a:lnTo>
                  <a:pt x="2309" y="43988"/>
                </a:lnTo>
                <a:cubicBezTo>
                  <a:pt x="2309" y="43988"/>
                  <a:pt x="2224" y="44074"/>
                  <a:pt x="2309" y="44074"/>
                </a:cubicBezTo>
                <a:lnTo>
                  <a:pt x="2587" y="44074"/>
                </a:lnTo>
                <a:cubicBezTo>
                  <a:pt x="3292" y="44074"/>
                  <a:pt x="3912" y="44180"/>
                  <a:pt x="4639" y="44180"/>
                </a:cubicBezTo>
                <a:cubicBezTo>
                  <a:pt x="5964" y="44266"/>
                  <a:pt x="7311" y="44266"/>
                  <a:pt x="8636" y="44266"/>
                </a:cubicBezTo>
                <a:cubicBezTo>
                  <a:pt x="9982" y="44266"/>
                  <a:pt x="11308" y="44180"/>
                  <a:pt x="12654" y="43988"/>
                </a:cubicBezTo>
                <a:lnTo>
                  <a:pt x="12654" y="43988"/>
                </a:lnTo>
                <a:cubicBezTo>
                  <a:pt x="12519" y="44048"/>
                  <a:pt x="12269" y="44118"/>
                  <a:pt x="12374" y="44118"/>
                </a:cubicBezTo>
                <a:cubicBezTo>
                  <a:pt x="12388" y="44118"/>
                  <a:pt x="12409" y="44117"/>
                  <a:pt x="12436" y="44114"/>
                </a:cubicBezTo>
                <a:lnTo>
                  <a:pt x="12436" y="44114"/>
                </a:lnTo>
                <a:cubicBezTo>
                  <a:pt x="10788" y="44327"/>
                  <a:pt x="9074" y="44398"/>
                  <a:pt x="7361" y="44398"/>
                </a:cubicBezTo>
                <a:cubicBezTo>
                  <a:pt x="6479" y="44398"/>
                  <a:pt x="5597" y="44379"/>
                  <a:pt x="4724" y="44351"/>
                </a:cubicBezTo>
                <a:cubicBezTo>
                  <a:pt x="4019" y="44351"/>
                  <a:pt x="3378" y="44266"/>
                  <a:pt x="2672" y="44266"/>
                </a:cubicBezTo>
                <a:lnTo>
                  <a:pt x="2224" y="44180"/>
                </a:lnTo>
                <a:lnTo>
                  <a:pt x="2138" y="44180"/>
                </a:lnTo>
                <a:lnTo>
                  <a:pt x="2138" y="43988"/>
                </a:lnTo>
                <a:cubicBezTo>
                  <a:pt x="2224" y="42748"/>
                  <a:pt x="2224" y="41594"/>
                  <a:pt x="2309" y="40333"/>
                </a:cubicBezTo>
                <a:cubicBezTo>
                  <a:pt x="2672" y="35096"/>
                  <a:pt x="3036" y="29838"/>
                  <a:pt x="3378" y="24666"/>
                </a:cubicBezTo>
                <a:lnTo>
                  <a:pt x="3378" y="24580"/>
                </a:lnTo>
                <a:cubicBezTo>
                  <a:pt x="3485" y="24580"/>
                  <a:pt x="3485" y="24495"/>
                  <a:pt x="3570" y="24495"/>
                </a:cubicBezTo>
                <a:lnTo>
                  <a:pt x="3741" y="24495"/>
                </a:lnTo>
                <a:cubicBezTo>
                  <a:pt x="3912" y="24409"/>
                  <a:pt x="4104" y="24409"/>
                  <a:pt x="4275" y="24303"/>
                </a:cubicBezTo>
                <a:cubicBezTo>
                  <a:pt x="4553" y="24132"/>
                  <a:pt x="4895" y="24046"/>
                  <a:pt x="5173" y="23875"/>
                </a:cubicBezTo>
                <a:cubicBezTo>
                  <a:pt x="5707" y="23426"/>
                  <a:pt x="6242" y="22977"/>
                  <a:pt x="6584" y="22358"/>
                </a:cubicBezTo>
                <a:cubicBezTo>
                  <a:pt x="6862" y="21738"/>
                  <a:pt x="7118" y="21096"/>
                  <a:pt x="7225" y="20477"/>
                </a:cubicBezTo>
                <a:lnTo>
                  <a:pt x="7396" y="19771"/>
                </a:lnTo>
                <a:cubicBezTo>
                  <a:pt x="7482" y="19493"/>
                  <a:pt x="7567" y="19322"/>
                  <a:pt x="7653" y="19066"/>
                </a:cubicBezTo>
                <a:cubicBezTo>
                  <a:pt x="7845" y="18617"/>
                  <a:pt x="8016" y="18254"/>
                  <a:pt x="8379" y="17997"/>
                </a:cubicBezTo>
                <a:cubicBezTo>
                  <a:pt x="8636" y="17634"/>
                  <a:pt x="8999" y="17463"/>
                  <a:pt x="9533" y="17100"/>
                </a:cubicBezTo>
                <a:cubicBezTo>
                  <a:pt x="9982" y="16822"/>
                  <a:pt x="10517" y="16565"/>
                  <a:pt x="11051" y="16116"/>
                </a:cubicBezTo>
                <a:cubicBezTo>
                  <a:pt x="11500" y="15667"/>
                  <a:pt x="11927" y="15133"/>
                  <a:pt x="12291" y="14599"/>
                </a:cubicBezTo>
                <a:cubicBezTo>
                  <a:pt x="12569" y="14064"/>
                  <a:pt x="12825" y="13445"/>
                  <a:pt x="12996" y="12910"/>
                </a:cubicBezTo>
                <a:lnTo>
                  <a:pt x="13274" y="11927"/>
                </a:lnTo>
                <a:cubicBezTo>
                  <a:pt x="13359" y="11671"/>
                  <a:pt x="13359" y="11393"/>
                  <a:pt x="13359" y="11051"/>
                </a:cubicBezTo>
                <a:cubicBezTo>
                  <a:pt x="13530" y="9875"/>
                  <a:pt x="13530" y="8635"/>
                  <a:pt x="13359" y="7481"/>
                </a:cubicBezTo>
                <a:cubicBezTo>
                  <a:pt x="13188" y="6327"/>
                  <a:pt x="12911" y="5173"/>
                  <a:pt x="12569" y="3997"/>
                </a:cubicBezTo>
                <a:cubicBezTo>
                  <a:pt x="12569" y="3741"/>
                  <a:pt x="12462" y="3463"/>
                  <a:pt x="12376" y="3206"/>
                </a:cubicBezTo>
                <a:lnTo>
                  <a:pt x="12205" y="2758"/>
                </a:lnTo>
                <a:lnTo>
                  <a:pt x="12120" y="2587"/>
                </a:lnTo>
                <a:lnTo>
                  <a:pt x="12120" y="2394"/>
                </a:lnTo>
                <a:cubicBezTo>
                  <a:pt x="12034" y="2309"/>
                  <a:pt x="12034" y="2138"/>
                  <a:pt x="11927" y="2052"/>
                </a:cubicBezTo>
                <a:lnTo>
                  <a:pt x="12291" y="2052"/>
                </a:lnTo>
                <a:cubicBezTo>
                  <a:pt x="12911" y="2138"/>
                  <a:pt x="13530" y="2138"/>
                  <a:pt x="14065" y="2138"/>
                </a:cubicBezTo>
                <a:lnTo>
                  <a:pt x="14065" y="2309"/>
                </a:lnTo>
                <a:cubicBezTo>
                  <a:pt x="21738" y="2843"/>
                  <a:pt x="29475" y="3377"/>
                  <a:pt x="37320" y="3912"/>
                </a:cubicBezTo>
                <a:cubicBezTo>
                  <a:pt x="40526" y="4104"/>
                  <a:pt x="43369" y="4190"/>
                  <a:pt x="45698" y="4190"/>
                </a:cubicBezTo>
                <a:cubicBezTo>
                  <a:pt x="39992" y="3741"/>
                  <a:pt x="34199" y="3377"/>
                  <a:pt x="28321" y="2929"/>
                </a:cubicBezTo>
                <a:cubicBezTo>
                  <a:pt x="25393" y="2758"/>
                  <a:pt x="22443" y="2587"/>
                  <a:pt x="19408" y="2309"/>
                </a:cubicBezTo>
                <a:cubicBezTo>
                  <a:pt x="17912" y="2223"/>
                  <a:pt x="16480" y="2138"/>
                  <a:pt x="14962" y="2052"/>
                </a:cubicBezTo>
                <a:cubicBezTo>
                  <a:pt x="14172" y="1967"/>
                  <a:pt x="13445" y="1967"/>
                  <a:pt x="12740" y="1860"/>
                </a:cubicBezTo>
                <a:lnTo>
                  <a:pt x="12034" y="1860"/>
                </a:lnTo>
                <a:lnTo>
                  <a:pt x="11884" y="1793"/>
                </a:lnTo>
                <a:lnTo>
                  <a:pt x="11884" y="1793"/>
                </a:lnTo>
                <a:cubicBezTo>
                  <a:pt x="17570" y="2150"/>
                  <a:pt x="23073" y="2507"/>
                  <a:pt x="28492" y="2843"/>
                </a:cubicBezTo>
                <a:cubicBezTo>
                  <a:pt x="34285" y="3292"/>
                  <a:pt x="40077" y="3655"/>
                  <a:pt x="45784" y="4104"/>
                </a:cubicBezTo>
                <a:cubicBezTo>
                  <a:pt x="46489" y="4104"/>
                  <a:pt x="47195" y="4190"/>
                  <a:pt x="47921" y="4275"/>
                </a:cubicBezTo>
                <a:lnTo>
                  <a:pt x="50401" y="4275"/>
                </a:lnTo>
                <a:cubicBezTo>
                  <a:pt x="53350" y="4190"/>
                  <a:pt x="54782" y="3912"/>
                  <a:pt x="48990" y="3292"/>
                </a:cubicBezTo>
                <a:cubicBezTo>
                  <a:pt x="47558" y="3206"/>
                  <a:pt x="44630" y="3035"/>
                  <a:pt x="44630" y="3035"/>
                </a:cubicBezTo>
                <a:cubicBezTo>
                  <a:pt x="44095" y="2929"/>
                  <a:pt x="44437" y="2843"/>
                  <a:pt x="44801" y="2758"/>
                </a:cubicBezTo>
                <a:cubicBezTo>
                  <a:pt x="35354" y="2138"/>
                  <a:pt x="26014" y="1518"/>
                  <a:pt x="16653" y="898"/>
                </a:cubicBezTo>
                <a:lnTo>
                  <a:pt x="16653" y="898"/>
                </a:lnTo>
                <a:cubicBezTo>
                  <a:pt x="26014" y="1518"/>
                  <a:pt x="35546" y="2052"/>
                  <a:pt x="45057" y="2672"/>
                </a:cubicBezTo>
                <a:cubicBezTo>
                  <a:pt x="45421" y="2587"/>
                  <a:pt x="45335" y="2501"/>
                  <a:pt x="43283" y="2309"/>
                </a:cubicBezTo>
                <a:cubicBezTo>
                  <a:pt x="40355" y="1967"/>
                  <a:pt x="30202" y="1518"/>
                  <a:pt x="24410" y="1069"/>
                </a:cubicBezTo>
                <a:cubicBezTo>
                  <a:pt x="22080" y="898"/>
                  <a:pt x="19857" y="706"/>
                  <a:pt x="17549" y="535"/>
                </a:cubicBezTo>
                <a:cubicBezTo>
                  <a:pt x="16395" y="535"/>
                  <a:pt x="15240" y="449"/>
                  <a:pt x="14065" y="364"/>
                </a:cubicBezTo>
                <a:cubicBezTo>
                  <a:pt x="13445" y="257"/>
                  <a:pt x="12825" y="257"/>
                  <a:pt x="12205" y="171"/>
                </a:cubicBezTo>
                <a:cubicBezTo>
                  <a:pt x="11137" y="171"/>
                  <a:pt x="10068" y="86"/>
                  <a:pt x="8999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0">
  <p:cSld name="CUSTOM_11_1_1_1_1_1_1_1_1_1">
    <p:bg>
      <p:bgPr>
        <a:solidFill>
          <a:srgbClr val="F3F3F3"/>
        </a:solidFill>
      </p:bgPr>
    </p:bg>
    <p:spTree>
      <p:nvGrpSpPr>
        <p:cNvPr id="873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p18"/>
          <p:cNvSpPr/>
          <p:nvPr/>
        </p:nvSpPr>
        <p:spPr>
          <a:xfrm>
            <a:off x="6646917" y="33126"/>
            <a:ext cx="2416386" cy="5019508"/>
          </a:xfrm>
          <a:custGeom>
            <a:rect b="b" l="l" r="r" t="t"/>
            <a:pathLst>
              <a:path extrusionOk="0" h="71797" w="34563">
                <a:moveTo>
                  <a:pt x="31356" y="1"/>
                </a:moveTo>
                <a:cubicBezTo>
                  <a:pt x="31356" y="1"/>
                  <a:pt x="25201" y="4190"/>
                  <a:pt x="25201" y="20670"/>
                </a:cubicBezTo>
                <a:cubicBezTo>
                  <a:pt x="25201" y="31271"/>
                  <a:pt x="9619" y="28770"/>
                  <a:pt x="3292" y="36337"/>
                </a:cubicBezTo>
                <a:cubicBezTo>
                  <a:pt x="0" y="40355"/>
                  <a:pt x="449" y="44010"/>
                  <a:pt x="3484" y="50422"/>
                </a:cubicBezTo>
                <a:cubicBezTo>
                  <a:pt x="7845" y="59848"/>
                  <a:pt x="86" y="67244"/>
                  <a:pt x="4724" y="71796"/>
                </a:cubicBezTo>
                <a:lnTo>
                  <a:pt x="34562" y="71796"/>
                </a:lnTo>
                <a:lnTo>
                  <a:pt x="34562" y="1"/>
                </a:ln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5" name="Google Shape;875;p18"/>
          <p:cNvSpPr/>
          <p:nvPr/>
        </p:nvSpPr>
        <p:spPr>
          <a:xfrm>
            <a:off x="6640905" y="-16163"/>
            <a:ext cx="2503077" cy="5143463"/>
          </a:xfrm>
          <a:custGeom>
            <a:rect b="b" l="l" r="r" t="t"/>
            <a:pathLst>
              <a:path extrusionOk="0" h="73570" w="35803">
                <a:moveTo>
                  <a:pt x="34029" y="39906"/>
                </a:moveTo>
                <a:lnTo>
                  <a:pt x="34029" y="56364"/>
                </a:lnTo>
                <a:cubicBezTo>
                  <a:pt x="34002" y="57945"/>
                  <a:pt x="33984" y="59526"/>
                  <a:pt x="33972" y="61106"/>
                </a:cubicBezTo>
                <a:lnTo>
                  <a:pt x="33972" y="61106"/>
                </a:lnTo>
                <a:lnTo>
                  <a:pt x="34029" y="39906"/>
                </a:lnTo>
                <a:close/>
                <a:moveTo>
                  <a:pt x="33943" y="71775"/>
                </a:moveTo>
                <a:cubicBezTo>
                  <a:pt x="33943" y="71803"/>
                  <a:pt x="33943" y="71832"/>
                  <a:pt x="33943" y="71860"/>
                </a:cubicBezTo>
                <a:cubicBezTo>
                  <a:pt x="31613" y="71775"/>
                  <a:pt x="29305" y="71775"/>
                  <a:pt x="27082" y="71775"/>
                </a:cubicBezTo>
                <a:close/>
                <a:moveTo>
                  <a:pt x="33665" y="0"/>
                </a:moveTo>
                <a:cubicBezTo>
                  <a:pt x="33580" y="86"/>
                  <a:pt x="33409" y="86"/>
                  <a:pt x="33302" y="86"/>
                </a:cubicBezTo>
                <a:cubicBezTo>
                  <a:pt x="33045" y="86"/>
                  <a:pt x="32682" y="86"/>
                  <a:pt x="32511" y="171"/>
                </a:cubicBezTo>
                <a:cubicBezTo>
                  <a:pt x="31977" y="171"/>
                  <a:pt x="31613" y="257"/>
                  <a:pt x="31528" y="364"/>
                </a:cubicBezTo>
                <a:cubicBezTo>
                  <a:pt x="31442" y="449"/>
                  <a:pt x="31613" y="449"/>
                  <a:pt x="32062" y="535"/>
                </a:cubicBezTo>
                <a:cubicBezTo>
                  <a:pt x="32340" y="620"/>
                  <a:pt x="32596" y="620"/>
                  <a:pt x="33045" y="620"/>
                </a:cubicBezTo>
                <a:cubicBezTo>
                  <a:pt x="33494" y="706"/>
                  <a:pt x="34029" y="706"/>
                  <a:pt x="34563" y="706"/>
                </a:cubicBezTo>
                <a:cubicBezTo>
                  <a:pt x="34563" y="1155"/>
                  <a:pt x="34477" y="1689"/>
                  <a:pt x="34477" y="2223"/>
                </a:cubicBezTo>
                <a:lnTo>
                  <a:pt x="34477" y="7204"/>
                </a:lnTo>
                <a:cubicBezTo>
                  <a:pt x="34433" y="7502"/>
                  <a:pt x="34393" y="7617"/>
                  <a:pt x="34355" y="7617"/>
                </a:cubicBezTo>
                <a:cubicBezTo>
                  <a:pt x="34300" y="7617"/>
                  <a:pt x="34250" y="7382"/>
                  <a:pt x="34200" y="7118"/>
                </a:cubicBezTo>
                <a:cubicBezTo>
                  <a:pt x="34114" y="18083"/>
                  <a:pt x="34114" y="28941"/>
                  <a:pt x="34029" y="39906"/>
                </a:cubicBezTo>
                <a:cubicBezTo>
                  <a:pt x="34114" y="28941"/>
                  <a:pt x="34114" y="17891"/>
                  <a:pt x="34114" y="6776"/>
                </a:cubicBezTo>
                <a:cubicBezTo>
                  <a:pt x="34092" y="6681"/>
                  <a:pt x="34062" y="6617"/>
                  <a:pt x="34030" y="6617"/>
                </a:cubicBezTo>
                <a:cubicBezTo>
                  <a:pt x="33941" y="6617"/>
                  <a:pt x="33836" y="7130"/>
                  <a:pt x="33836" y="8913"/>
                </a:cubicBezTo>
                <a:cubicBezTo>
                  <a:pt x="33665" y="12291"/>
                  <a:pt x="33836" y="24132"/>
                  <a:pt x="33751" y="30907"/>
                </a:cubicBezTo>
                <a:cubicBezTo>
                  <a:pt x="33665" y="37576"/>
                  <a:pt x="33665" y="44523"/>
                  <a:pt x="33665" y="51555"/>
                </a:cubicBezTo>
                <a:cubicBezTo>
                  <a:pt x="33580" y="58159"/>
                  <a:pt x="33580" y="64828"/>
                  <a:pt x="33580" y="71518"/>
                </a:cubicBezTo>
                <a:cubicBezTo>
                  <a:pt x="28599" y="71433"/>
                  <a:pt x="23683" y="71433"/>
                  <a:pt x="18874" y="71433"/>
                </a:cubicBezTo>
                <a:cubicBezTo>
                  <a:pt x="15497" y="71433"/>
                  <a:pt x="12206" y="71326"/>
                  <a:pt x="8828" y="71326"/>
                </a:cubicBezTo>
                <a:lnTo>
                  <a:pt x="5345" y="71326"/>
                </a:lnTo>
                <a:lnTo>
                  <a:pt x="5088" y="71069"/>
                </a:lnTo>
                <a:cubicBezTo>
                  <a:pt x="4361" y="70001"/>
                  <a:pt x="4361" y="68568"/>
                  <a:pt x="4639" y="66965"/>
                </a:cubicBezTo>
                <a:cubicBezTo>
                  <a:pt x="4896" y="65448"/>
                  <a:pt x="5345" y="63759"/>
                  <a:pt x="5622" y="62071"/>
                </a:cubicBezTo>
                <a:cubicBezTo>
                  <a:pt x="5964" y="60382"/>
                  <a:pt x="6157" y="58608"/>
                  <a:pt x="6050" y="56813"/>
                </a:cubicBezTo>
                <a:cubicBezTo>
                  <a:pt x="6050" y="54953"/>
                  <a:pt x="5622" y="53158"/>
                  <a:pt x="4981" y="51469"/>
                </a:cubicBezTo>
                <a:cubicBezTo>
                  <a:pt x="4554" y="50593"/>
                  <a:pt x="4276" y="49866"/>
                  <a:pt x="3912" y="49161"/>
                </a:cubicBezTo>
                <a:cubicBezTo>
                  <a:pt x="3741" y="48797"/>
                  <a:pt x="3570" y="48349"/>
                  <a:pt x="3485" y="48007"/>
                </a:cubicBezTo>
                <a:cubicBezTo>
                  <a:pt x="3293" y="47643"/>
                  <a:pt x="3122" y="47280"/>
                  <a:pt x="3036" y="46852"/>
                </a:cubicBezTo>
                <a:cubicBezTo>
                  <a:pt x="2673" y="45869"/>
                  <a:pt x="2416" y="44801"/>
                  <a:pt x="2309" y="43732"/>
                </a:cubicBezTo>
                <a:cubicBezTo>
                  <a:pt x="2138" y="42663"/>
                  <a:pt x="2224" y="41680"/>
                  <a:pt x="2587" y="40697"/>
                </a:cubicBezTo>
                <a:cubicBezTo>
                  <a:pt x="2844" y="39713"/>
                  <a:pt x="3378" y="38837"/>
                  <a:pt x="4105" y="37939"/>
                </a:cubicBezTo>
                <a:cubicBezTo>
                  <a:pt x="4810" y="37127"/>
                  <a:pt x="5622" y="36422"/>
                  <a:pt x="6499" y="35802"/>
                </a:cubicBezTo>
                <a:cubicBezTo>
                  <a:pt x="8294" y="34562"/>
                  <a:pt x="10432" y="33665"/>
                  <a:pt x="12654" y="32959"/>
                </a:cubicBezTo>
                <a:cubicBezTo>
                  <a:pt x="14792" y="32147"/>
                  <a:pt x="17100" y="31527"/>
                  <a:pt x="19323" y="30544"/>
                </a:cubicBezTo>
                <a:cubicBezTo>
                  <a:pt x="20392" y="30095"/>
                  <a:pt x="21546" y="29561"/>
                  <a:pt x="22529" y="28855"/>
                </a:cubicBezTo>
                <a:cubicBezTo>
                  <a:pt x="23598" y="28150"/>
                  <a:pt x="24581" y="27167"/>
                  <a:pt x="25201" y="26098"/>
                </a:cubicBezTo>
                <a:cubicBezTo>
                  <a:pt x="25928" y="24944"/>
                  <a:pt x="26270" y="23683"/>
                  <a:pt x="26355" y="22443"/>
                </a:cubicBezTo>
                <a:cubicBezTo>
                  <a:pt x="26462" y="22080"/>
                  <a:pt x="26462" y="21823"/>
                  <a:pt x="26462" y="21460"/>
                </a:cubicBezTo>
                <a:lnTo>
                  <a:pt x="26462" y="20669"/>
                </a:lnTo>
                <a:lnTo>
                  <a:pt x="26462" y="19066"/>
                </a:lnTo>
                <a:cubicBezTo>
                  <a:pt x="26462" y="18532"/>
                  <a:pt x="26548" y="17997"/>
                  <a:pt x="26548" y="17463"/>
                </a:cubicBezTo>
                <a:cubicBezTo>
                  <a:pt x="26633" y="17014"/>
                  <a:pt x="26633" y="16480"/>
                  <a:pt x="26719" y="15946"/>
                </a:cubicBezTo>
                <a:cubicBezTo>
                  <a:pt x="26719" y="15411"/>
                  <a:pt x="26804" y="14962"/>
                  <a:pt x="26890" y="14428"/>
                </a:cubicBezTo>
                <a:cubicBezTo>
                  <a:pt x="26890" y="13894"/>
                  <a:pt x="26996" y="13445"/>
                  <a:pt x="27082" y="12910"/>
                </a:cubicBezTo>
                <a:cubicBezTo>
                  <a:pt x="27167" y="12462"/>
                  <a:pt x="27253" y="11927"/>
                  <a:pt x="27338" y="11478"/>
                </a:cubicBezTo>
                <a:cubicBezTo>
                  <a:pt x="27424" y="11051"/>
                  <a:pt x="27531" y="10517"/>
                  <a:pt x="27702" y="10068"/>
                </a:cubicBezTo>
                <a:cubicBezTo>
                  <a:pt x="27787" y="9619"/>
                  <a:pt x="27873" y="9170"/>
                  <a:pt x="28065" y="8721"/>
                </a:cubicBezTo>
                <a:cubicBezTo>
                  <a:pt x="28065" y="8465"/>
                  <a:pt x="28151" y="8272"/>
                  <a:pt x="28236" y="8016"/>
                </a:cubicBezTo>
                <a:cubicBezTo>
                  <a:pt x="28322" y="7845"/>
                  <a:pt x="28407" y="7567"/>
                  <a:pt x="28407" y="7396"/>
                </a:cubicBezTo>
                <a:cubicBezTo>
                  <a:pt x="28599" y="7033"/>
                  <a:pt x="28685" y="6669"/>
                  <a:pt x="28856" y="6327"/>
                </a:cubicBezTo>
                <a:cubicBezTo>
                  <a:pt x="29027" y="5964"/>
                  <a:pt x="29134" y="5600"/>
                  <a:pt x="29305" y="5344"/>
                </a:cubicBezTo>
                <a:cubicBezTo>
                  <a:pt x="29561" y="4724"/>
                  <a:pt x="29839" y="4190"/>
                  <a:pt x="30096" y="3741"/>
                </a:cubicBezTo>
                <a:cubicBezTo>
                  <a:pt x="30630" y="2843"/>
                  <a:pt x="31079" y="2223"/>
                  <a:pt x="31442" y="1775"/>
                </a:cubicBezTo>
                <a:cubicBezTo>
                  <a:pt x="31613" y="1604"/>
                  <a:pt x="31806" y="1433"/>
                  <a:pt x="31891" y="1326"/>
                </a:cubicBezTo>
                <a:lnTo>
                  <a:pt x="31891" y="1240"/>
                </a:lnTo>
                <a:lnTo>
                  <a:pt x="31977" y="1240"/>
                </a:lnTo>
                <a:lnTo>
                  <a:pt x="31977" y="1155"/>
                </a:lnTo>
                <a:cubicBezTo>
                  <a:pt x="32062" y="1155"/>
                  <a:pt x="32062" y="1069"/>
                  <a:pt x="32062" y="1069"/>
                </a:cubicBezTo>
                <a:cubicBezTo>
                  <a:pt x="32105" y="1026"/>
                  <a:pt x="32105" y="1005"/>
                  <a:pt x="32062" y="1005"/>
                </a:cubicBezTo>
                <a:cubicBezTo>
                  <a:pt x="32019" y="1005"/>
                  <a:pt x="31934" y="1026"/>
                  <a:pt x="31806" y="1069"/>
                </a:cubicBezTo>
                <a:cubicBezTo>
                  <a:pt x="31271" y="1326"/>
                  <a:pt x="30096" y="2309"/>
                  <a:pt x="29027" y="4104"/>
                </a:cubicBezTo>
                <a:cubicBezTo>
                  <a:pt x="28856" y="4361"/>
                  <a:pt x="28770" y="4532"/>
                  <a:pt x="28599" y="4810"/>
                </a:cubicBezTo>
                <a:cubicBezTo>
                  <a:pt x="28407" y="5066"/>
                  <a:pt x="28322" y="5344"/>
                  <a:pt x="28151" y="5600"/>
                </a:cubicBezTo>
                <a:cubicBezTo>
                  <a:pt x="27873" y="6135"/>
                  <a:pt x="27616" y="6776"/>
                  <a:pt x="27338" y="7481"/>
                </a:cubicBezTo>
                <a:cubicBezTo>
                  <a:pt x="27253" y="7738"/>
                  <a:pt x="27167" y="8101"/>
                  <a:pt x="26996" y="8465"/>
                </a:cubicBezTo>
                <a:cubicBezTo>
                  <a:pt x="26890" y="8807"/>
                  <a:pt x="26719" y="9170"/>
                  <a:pt x="26633" y="9533"/>
                </a:cubicBezTo>
                <a:cubicBezTo>
                  <a:pt x="26462" y="10324"/>
                  <a:pt x="26270" y="11051"/>
                  <a:pt x="26099" y="11927"/>
                </a:cubicBezTo>
                <a:cubicBezTo>
                  <a:pt x="26013" y="11927"/>
                  <a:pt x="25928" y="11842"/>
                  <a:pt x="25928" y="11842"/>
                </a:cubicBezTo>
                <a:cubicBezTo>
                  <a:pt x="26548" y="8550"/>
                  <a:pt x="27338" y="6498"/>
                  <a:pt x="27873" y="5344"/>
                </a:cubicBezTo>
                <a:cubicBezTo>
                  <a:pt x="28151" y="4724"/>
                  <a:pt x="28322" y="4361"/>
                  <a:pt x="28407" y="3997"/>
                </a:cubicBezTo>
                <a:cubicBezTo>
                  <a:pt x="28599" y="3741"/>
                  <a:pt x="28599" y="3655"/>
                  <a:pt x="28599" y="3570"/>
                </a:cubicBezTo>
                <a:cubicBezTo>
                  <a:pt x="28599" y="3536"/>
                  <a:pt x="28588" y="3523"/>
                  <a:pt x="28568" y="3523"/>
                </a:cubicBezTo>
                <a:cubicBezTo>
                  <a:pt x="28468" y="3523"/>
                  <a:pt x="28162" y="3867"/>
                  <a:pt x="28078" y="3867"/>
                </a:cubicBezTo>
                <a:cubicBezTo>
                  <a:pt x="28039" y="3867"/>
                  <a:pt x="28049" y="3792"/>
                  <a:pt x="28151" y="3570"/>
                </a:cubicBezTo>
                <a:lnTo>
                  <a:pt x="28151" y="3570"/>
                </a:lnTo>
                <a:cubicBezTo>
                  <a:pt x="27253" y="5066"/>
                  <a:pt x="26548" y="6669"/>
                  <a:pt x="26099" y="8379"/>
                </a:cubicBezTo>
                <a:lnTo>
                  <a:pt x="25928" y="8999"/>
                </a:lnTo>
                <a:cubicBezTo>
                  <a:pt x="25821" y="9170"/>
                  <a:pt x="25821" y="9448"/>
                  <a:pt x="25735" y="9619"/>
                </a:cubicBezTo>
                <a:lnTo>
                  <a:pt x="25393" y="10859"/>
                </a:lnTo>
                <a:cubicBezTo>
                  <a:pt x="25287" y="11756"/>
                  <a:pt x="25116" y="12547"/>
                  <a:pt x="24945" y="13445"/>
                </a:cubicBezTo>
                <a:cubicBezTo>
                  <a:pt x="24859" y="14257"/>
                  <a:pt x="24667" y="15133"/>
                  <a:pt x="24581" y="16031"/>
                </a:cubicBezTo>
                <a:cubicBezTo>
                  <a:pt x="24581" y="16822"/>
                  <a:pt x="24496" y="17720"/>
                  <a:pt x="24410" y="18532"/>
                </a:cubicBezTo>
                <a:cubicBezTo>
                  <a:pt x="24410" y="19408"/>
                  <a:pt x="24325" y="20306"/>
                  <a:pt x="24325" y="21097"/>
                </a:cubicBezTo>
                <a:cubicBezTo>
                  <a:pt x="24325" y="21375"/>
                  <a:pt x="24325" y="21546"/>
                  <a:pt x="24218" y="21738"/>
                </a:cubicBezTo>
                <a:lnTo>
                  <a:pt x="24218" y="22272"/>
                </a:lnTo>
                <a:cubicBezTo>
                  <a:pt x="24132" y="22614"/>
                  <a:pt x="24132" y="23063"/>
                  <a:pt x="23961" y="23341"/>
                </a:cubicBezTo>
                <a:cubicBezTo>
                  <a:pt x="23790" y="24046"/>
                  <a:pt x="23427" y="25030"/>
                  <a:pt x="22615" y="25820"/>
                </a:cubicBezTo>
                <a:cubicBezTo>
                  <a:pt x="21909" y="26718"/>
                  <a:pt x="20926" y="27252"/>
                  <a:pt x="20306" y="27701"/>
                </a:cubicBezTo>
                <a:cubicBezTo>
                  <a:pt x="18789" y="28492"/>
                  <a:pt x="17015" y="29112"/>
                  <a:pt x="15326" y="29753"/>
                </a:cubicBezTo>
                <a:cubicBezTo>
                  <a:pt x="13638" y="30288"/>
                  <a:pt x="11842" y="30822"/>
                  <a:pt x="10068" y="31527"/>
                </a:cubicBezTo>
                <a:cubicBezTo>
                  <a:pt x="8294" y="32233"/>
                  <a:pt x="6584" y="33045"/>
                  <a:pt x="4981" y="34199"/>
                </a:cubicBezTo>
                <a:cubicBezTo>
                  <a:pt x="4190" y="34733"/>
                  <a:pt x="3378" y="35439"/>
                  <a:pt x="2758" y="36165"/>
                </a:cubicBezTo>
                <a:cubicBezTo>
                  <a:pt x="2138" y="36956"/>
                  <a:pt x="1519" y="37662"/>
                  <a:pt x="1070" y="38645"/>
                </a:cubicBezTo>
                <a:cubicBezTo>
                  <a:pt x="621" y="39543"/>
                  <a:pt x="279" y="40526"/>
                  <a:pt x="172" y="41594"/>
                </a:cubicBezTo>
                <a:cubicBezTo>
                  <a:pt x="1" y="42578"/>
                  <a:pt x="1" y="43646"/>
                  <a:pt x="172" y="44523"/>
                </a:cubicBezTo>
                <a:cubicBezTo>
                  <a:pt x="364" y="45506"/>
                  <a:pt x="621" y="46489"/>
                  <a:pt x="899" y="47387"/>
                </a:cubicBezTo>
                <a:cubicBezTo>
                  <a:pt x="984" y="47814"/>
                  <a:pt x="1155" y="48263"/>
                  <a:pt x="1348" y="48712"/>
                </a:cubicBezTo>
                <a:cubicBezTo>
                  <a:pt x="1519" y="49161"/>
                  <a:pt x="1690" y="49610"/>
                  <a:pt x="1882" y="49952"/>
                </a:cubicBezTo>
                <a:cubicBezTo>
                  <a:pt x="2053" y="50401"/>
                  <a:pt x="2224" y="50849"/>
                  <a:pt x="2416" y="51213"/>
                </a:cubicBezTo>
                <a:cubicBezTo>
                  <a:pt x="2502" y="51469"/>
                  <a:pt x="2587" y="51662"/>
                  <a:pt x="2673" y="51833"/>
                </a:cubicBezTo>
                <a:cubicBezTo>
                  <a:pt x="2758" y="52004"/>
                  <a:pt x="2844" y="52281"/>
                  <a:pt x="2951" y="52452"/>
                </a:cubicBezTo>
                <a:cubicBezTo>
                  <a:pt x="3207" y="53265"/>
                  <a:pt x="3485" y="54055"/>
                  <a:pt x="3656" y="54868"/>
                </a:cubicBezTo>
                <a:cubicBezTo>
                  <a:pt x="3912" y="56471"/>
                  <a:pt x="3912" y="58159"/>
                  <a:pt x="3741" y="59848"/>
                </a:cubicBezTo>
                <a:cubicBezTo>
                  <a:pt x="3485" y="61536"/>
                  <a:pt x="3122" y="63310"/>
                  <a:pt x="2673" y="65106"/>
                </a:cubicBezTo>
                <a:cubicBezTo>
                  <a:pt x="2502" y="65982"/>
                  <a:pt x="2309" y="66880"/>
                  <a:pt x="2224" y="67863"/>
                </a:cubicBezTo>
                <a:cubicBezTo>
                  <a:pt x="2224" y="68846"/>
                  <a:pt x="2224" y="69915"/>
                  <a:pt x="2587" y="70898"/>
                </a:cubicBezTo>
                <a:cubicBezTo>
                  <a:pt x="2673" y="71155"/>
                  <a:pt x="2758" y="71433"/>
                  <a:pt x="2844" y="71689"/>
                </a:cubicBezTo>
                <a:cubicBezTo>
                  <a:pt x="3036" y="71860"/>
                  <a:pt x="3122" y="72138"/>
                  <a:pt x="3293" y="72394"/>
                </a:cubicBezTo>
                <a:lnTo>
                  <a:pt x="3570" y="72672"/>
                </a:lnTo>
                <a:cubicBezTo>
                  <a:pt x="3570" y="72758"/>
                  <a:pt x="3656" y="72843"/>
                  <a:pt x="3741" y="72929"/>
                </a:cubicBezTo>
                <a:lnTo>
                  <a:pt x="3912" y="73121"/>
                </a:lnTo>
                <a:lnTo>
                  <a:pt x="4190" y="73378"/>
                </a:lnTo>
                <a:lnTo>
                  <a:pt x="4276" y="73463"/>
                </a:lnTo>
                <a:lnTo>
                  <a:pt x="3912" y="72929"/>
                </a:lnTo>
                <a:lnTo>
                  <a:pt x="3656" y="72758"/>
                </a:lnTo>
                <a:cubicBezTo>
                  <a:pt x="3656" y="72672"/>
                  <a:pt x="3570" y="72587"/>
                  <a:pt x="3570" y="72587"/>
                </a:cubicBezTo>
                <a:lnTo>
                  <a:pt x="3293" y="72223"/>
                </a:lnTo>
                <a:cubicBezTo>
                  <a:pt x="3122" y="71967"/>
                  <a:pt x="3036" y="71775"/>
                  <a:pt x="2844" y="71518"/>
                </a:cubicBezTo>
                <a:cubicBezTo>
                  <a:pt x="2673" y="70984"/>
                  <a:pt x="2502" y="70449"/>
                  <a:pt x="2416" y="69915"/>
                </a:cubicBezTo>
                <a:cubicBezTo>
                  <a:pt x="2224" y="68846"/>
                  <a:pt x="2309" y="67778"/>
                  <a:pt x="2502" y="66880"/>
                </a:cubicBezTo>
                <a:cubicBezTo>
                  <a:pt x="2587" y="65897"/>
                  <a:pt x="2844" y="64914"/>
                  <a:pt x="3036" y="64037"/>
                </a:cubicBezTo>
                <a:cubicBezTo>
                  <a:pt x="3378" y="62156"/>
                  <a:pt x="3827" y="60382"/>
                  <a:pt x="3912" y="58608"/>
                </a:cubicBezTo>
                <a:cubicBezTo>
                  <a:pt x="3912" y="58710"/>
                  <a:pt x="3912" y="58939"/>
                  <a:pt x="3935" y="58939"/>
                </a:cubicBezTo>
                <a:cubicBezTo>
                  <a:pt x="3950" y="58939"/>
                  <a:pt x="3976" y="58831"/>
                  <a:pt x="4019" y="58501"/>
                </a:cubicBezTo>
                <a:lnTo>
                  <a:pt x="4019" y="58501"/>
                </a:lnTo>
                <a:cubicBezTo>
                  <a:pt x="3912" y="60297"/>
                  <a:pt x="3570" y="62071"/>
                  <a:pt x="3207" y="63952"/>
                </a:cubicBezTo>
                <a:cubicBezTo>
                  <a:pt x="2951" y="64828"/>
                  <a:pt x="2758" y="65726"/>
                  <a:pt x="2587" y="66709"/>
                </a:cubicBezTo>
                <a:cubicBezTo>
                  <a:pt x="2502" y="67692"/>
                  <a:pt x="2416" y="68654"/>
                  <a:pt x="2587" y="69723"/>
                </a:cubicBezTo>
                <a:cubicBezTo>
                  <a:pt x="2673" y="70257"/>
                  <a:pt x="2758" y="70791"/>
                  <a:pt x="2951" y="71326"/>
                </a:cubicBezTo>
                <a:cubicBezTo>
                  <a:pt x="3122" y="71518"/>
                  <a:pt x="3207" y="71775"/>
                  <a:pt x="3378" y="72052"/>
                </a:cubicBezTo>
                <a:cubicBezTo>
                  <a:pt x="3378" y="72138"/>
                  <a:pt x="3485" y="72223"/>
                  <a:pt x="3570" y="72309"/>
                </a:cubicBezTo>
                <a:lnTo>
                  <a:pt x="3741" y="72501"/>
                </a:lnTo>
                <a:lnTo>
                  <a:pt x="3741" y="72587"/>
                </a:lnTo>
                <a:lnTo>
                  <a:pt x="3827" y="72672"/>
                </a:lnTo>
                <a:lnTo>
                  <a:pt x="4276" y="73121"/>
                </a:lnTo>
                <a:cubicBezTo>
                  <a:pt x="4276" y="73207"/>
                  <a:pt x="4361" y="73292"/>
                  <a:pt x="4447" y="73378"/>
                </a:cubicBezTo>
                <a:lnTo>
                  <a:pt x="35439" y="73378"/>
                </a:lnTo>
                <a:cubicBezTo>
                  <a:pt x="35546" y="68226"/>
                  <a:pt x="35546" y="62968"/>
                  <a:pt x="35546" y="57710"/>
                </a:cubicBezTo>
                <a:lnTo>
                  <a:pt x="35546" y="42663"/>
                </a:lnTo>
                <a:lnTo>
                  <a:pt x="35717" y="42663"/>
                </a:lnTo>
                <a:cubicBezTo>
                  <a:pt x="35717" y="33750"/>
                  <a:pt x="35717" y="24752"/>
                  <a:pt x="35803" y="15668"/>
                </a:cubicBezTo>
                <a:cubicBezTo>
                  <a:pt x="35803" y="11927"/>
                  <a:pt x="35717" y="8636"/>
                  <a:pt x="35632" y="5964"/>
                </a:cubicBezTo>
                <a:cubicBezTo>
                  <a:pt x="35439" y="16565"/>
                  <a:pt x="35354" y="27616"/>
                  <a:pt x="35354" y="38837"/>
                </a:cubicBezTo>
                <a:cubicBezTo>
                  <a:pt x="35268" y="50144"/>
                  <a:pt x="35268" y="61707"/>
                  <a:pt x="35268" y="73207"/>
                </a:cubicBezTo>
                <a:cubicBezTo>
                  <a:pt x="29134" y="73121"/>
                  <a:pt x="22978" y="73121"/>
                  <a:pt x="16929" y="73121"/>
                </a:cubicBezTo>
                <a:lnTo>
                  <a:pt x="35183" y="73121"/>
                </a:lnTo>
                <a:lnTo>
                  <a:pt x="35183" y="62691"/>
                </a:lnTo>
                <a:cubicBezTo>
                  <a:pt x="35183" y="59399"/>
                  <a:pt x="35268" y="56193"/>
                  <a:pt x="35268" y="53072"/>
                </a:cubicBezTo>
                <a:cubicBezTo>
                  <a:pt x="35354" y="36251"/>
                  <a:pt x="35268" y="21097"/>
                  <a:pt x="35439" y="5878"/>
                </a:cubicBezTo>
                <a:lnTo>
                  <a:pt x="35439" y="3378"/>
                </a:lnTo>
                <a:cubicBezTo>
                  <a:pt x="35439" y="2929"/>
                  <a:pt x="35439" y="2394"/>
                  <a:pt x="35354" y="1967"/>
                </a:cubicBezTo>
                <a:cubicBezTo>
                  <a:pt x="35354" y="1240"/>
                  <a:pt x="35354" y="620"/>
                  <a:pt x="35268" y="0"/>
                </a:cubicBezTo>
                <a:close/>
                <a:moveTo>
                  <a:pt x="4276" y="73463"/>
                </a:moveTo>
                <a:cubicBezTo>
                  <a:pt x="4276" y="73570"/>
                  <a:pt x="4361" y="73570"/>
                  <a:pt x="4361" y="73570"/>
                </a:cubicBezTo>
                <a:lnTo>
                  <a:pt x="35632" y="73570"/>
                </a:lnTo>
                <a:cubicBezTo>
                  <a:pt x="27958" y="73570"/>
                  <a:pt x="20306" y="73463"/>
                  <a:pt x="12654" y="73463"/>
                </a:cubicBezTo>
                <a:close/>
                <a:moveTo>
                  <a:pt x="35717" y="43732"/>
                </a:moveTo>
                <a:cubicBezTo>
                  <a:pt x="35632" y="53799"/>
                  <a:pt x="35632" y="63674"/>
                  <a:pt x="35632" y="73570"/>
                </a:cubicBezTo>
                <a:cubicBezTo>
                  <a:pt x="35632" y="63674"/>
                  <a:pt x="35717" y="53692"/>
                  <a:pt x="35717" y="43732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6" name="Google Shape;876;p18"/>
          <p:cNvSpPr/>
          <p:nvPr/>
        </p:nvSpPr>
        <p:spPr>
          <a:xfrm>
            <a:off x="97504" y="9927"/>
            <a:ext cx="1965499" cy="1705757"/>
          </a:xfrm>
          <a:custGeom>
            <a:rect b="b" l="l" r="r" t="t"/>
            <a:pathLst>
              <a:path extrusionOk="0" h="34392" w="39629">
                <a:moveTo>
                  <a:pt x="7407" y="1"/>
                </a:moveTo>
                <a:cubicBezTo>
                  <a:pt x="3419" y="1"/>
                  <a:pt x="1" y="1625"/>
                  <a:pt x="1" y="1625"/>
                </a:cubicBezTo>
                <a:lnTo>
                  <a:pt x="1" y="29582"/>
                </a:lnTo>
                <a:cubicBezTo>
                  <a:pt x="1" y="29582"/>
                  <a:pt x="3378" y="34391"/>
                  <a:pt x="10410" y="34391"/>
                </a:cubicBezTo>
                <a:cubicBezTo>
                  <a:pt x="17464" y="34391"/>
                  <a:pt x="20926" y="30116"/>
                  <a:pt x="23341" y="20690"/>
                </a:cubicBezTo>
                <a:cubicBezTo>
                  <a:pt x="24838" y="14449"/>
                  <a:pt x="28578" y="17377"/>
                  <a:pt x="35717" y="11606"/>
                </a:cubicBezTo>
                <a:cubicBezTo>
                  <a:pt x="39628" y="8400"/>
                  <a:pt x="37320" y="1625"/>
                  <a:pt x="37320" y="1625"/>
                </a:cubicBezTo>
                <a:lnTo>
                  <a:pt x="28151" y="1625"/>
                </a:lnTo>
                <a:cubicBezTo>
                  <a:pt x="28151" y="6592"/>
                  <a:pt x="25297" y="9382"/>
                  <a:pt x="22331" y="9382"/>
                </a:cubicBezTo>
                <a:cubicBezTo>
                  <a:pt x="20460" y="9382"/>
                  <a:pt x="18544" y="8272"/>
                  <a:pt x="17271" y="5899"/>
                </a:cubicBezTo>
                <a:cubicBezTo>
                  <a:pt x="14818" y="1243"/>
                  <a:pt x="10895" y="1"/>
                  <a:pt x="7407" y="1"/>
                </a:cubicBezTo>
                <a:close/>
              </a:path>
            </a:pathLst>
          </a:custGeom>
          <a:solidFill>
            <a:srgbClr val="FFF5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7" name="Google Shape;877;p18"/>
          <p:cNvSpPr/>
          <p:nvPr/>
        </p:nvSpPr>
        <p:spPr>
          <a:xfrm>
            <a:off x="0" y="-78452"/>
            <a:ext cx="2071489" cy="1876174"/>
          </a:xfrm>
          <a:custGeom>
            <a:rect b="b" l="l" r="r" t="t"/>
            <a:pathLst>
              <a:path extrusionOk="0" h="37828" w="41766">
                <a:moveTo>
                  <a:pt x="9982" y="30"/>
                </a:moveTo>
                <a:lnTo>
                  <a:pt x="9982" y="30"/>
                </a:lnTo>
                <a:cubicBezTo>
                  <a:pt x="10743" y="72"/>
                  <a:pt x="11525" y="158"/>
                  <a:pt x="12307" y="311"/>
                </a:cubicBezTo>
                <a:lnTo>
                  <a:pt x="12307" y="311"/>
                </a:lnTo>
                <a:cubicBezTo>
                  <a:pt x="11545" y="154"/>
                  <a:pt x="10764" y="71"/>
                  <a:pt x="9982" y="30"/>
                </a:cubicBezTo>
                <a:close/>
                <a:moveTo>
                  <a:pt x="9090" y="0"/>
                </a:moveTo>
                <a:cubicBezTo>
                  <a:pt x="7811" y="0"/>
                  <a:pt x="6577" y="179"/>
                  <a:pt x="5344" y="457"/>
                </a:cubicBezTo>
                <a:cubicBezTo>
                  <a:pt x="6572" y="180"/>
                  <a:pt x="7856" y="2"/>
                  <a:pt x="9106" y="0"/>
                </a:cubicBezTo>
                <a:lnTo>
                  <a:pt x="9106" y="0"/>
                </a:lnTo>
                <a:cubicBezTo>
                  <a:pt x="9395" y="0"/>
                  <a:pt x="9687" y="10"/>
                  <a:pt x="9982" y="30"/>
                </a:cubicBezTo>
                <a:cubicBezTo>
                  <a:pt x="9698" y="10"/>
                  <a:pt x="9411" y="0"/>
                  <a:pt x="9121" y="0"/>
                </a:cubicBezTo>
                <a:cubicBezTo>
                  <a:pt x="9116" y="0"/>
                  <a:pt x="9111" y="0"/>
                  <a:pt x="9106" y="0"/>
                </a:cubicBezTo>
                <a:lnTo>
                  <a:pt x="9106" y="0"/>
                </a:lnTo>
                <a:cubicBezTo>
                  <a:pt x="9100" y="0"/>
                  <a:pt x="9095" y="0"/>
                  <a:pt x="9090" y="0"/>
                </a:cubicBezTo>
                <a:close/>
                <a:moveTo>
                  <a:pt x="1900" y="2163"/>
                </a:moveTo>
                <a:cubicBezTo>
                  <a:pt x="1747" y="2233"/>
                  <a:pt x="1604" y="2309"/>
                  <a:pt x="1433" y="2423"/>
                </a:cubicBezTo>
                <a:lnTo>
                  <a:pt x="1069" y="2594"/>
                </a:lnTo>
                <a:lnTo>
                  <a:pt x="898" y="2701"/>
                </a:lnTo>
                <a:lnTo>
                  <a:pt x="813" y="2701"/>
                </a:lnTo>
                <a:lnTo>
                  <a:pt x="813" y="2594"/>
                </a:lnTo>
                <a:lnTo>
                  <a:pt x="898" y="2594"/>
                </a:lnTo>
                <a:lnTo>
                  <a:pt x="1262" y="2423"/>
                </a:lnTo>
                <a:cubicBezTo>
                  <a:pt x="1470" y="2340"/>
                  <a:pt x="1684" y="2251"/>
                  <a:pt x="1900" y="2163"/>
                </a:cubicBezTo>
                <a:close/>
                <a:moveTo>
                  <a:pt x="12307" y="311"/>
                </a:moveTo>
                <a:lnTo>
                  <a:pt x="12307" y="311"/>
                </a:lnTo>
                <a:cubicBezTo>
                  <a:pt x="13108" y="477"/>
                  <a:pt x="13887" y="726"/>
                  <a:pt x="14620" y="1098"/>
                </a:cubicBezTo>
                <a:cubicBezTo>
                  <a:pt x="16117" y="1718"/>
                  <a:pt x="17463" y="2594"/>
                  <a:pt x="18617" y="3770"/>
                </a:cubicBezTo>
                <a:cubicBezTo>
                  <a:pt x="18864" y="4056"/>
                  <a:pt x="19093" y="4343"/>
                  <a:pt x="19312" y="4629"/>
                </a:cubicBezTo>
                <a:lnTo>
                  <a:pt x="19312" y="4629"/>
                </a:lnTo>
                <a:lnTo>
                  <a:pt x="18981" y="4112"/>
                </a:lnTo>
                <a:cubicBezTo>
                  <a:pt x="18895" y="4027"/>
                  <a:pt x="18703" y="3856"/>
                  <a:pt x="18532" y="3663"/>
                </a:cubicBezTo>
                <a:cubicBezTo>
                  <a:pt x="17997" y="3129"/>
                  <a:pt x="17378" y="2594"/>
                  <a:pt x="16758" y="2167"/>
                </a:cubicBezTo>
                <a:cubicBezTo>
                  <a:pt x="16031" y="1718"/>
                  <a:pt x="15326" y="1269"/>
                  <a:pt x="14620" y="991"/>
                </a:cubicBezTo>
                <a:cubicBezTo>
                  <a:pt x="13864" y="682"/>
                  <a:pt x="13085" y="463"/>
                  <a:pt x="12307" y="311"/>
                </a:cubicBezTo>
                <a:close/>
                <a:moveTo>
                  <a:pt x="19312" y="4629"/>
                </a:moveTo>
                <a:lnTo>
                  <a:pt x="19323" y="4646"/>
                </a:lnTo>
                <a:cubicBezTo>
                  <a:pt x="19326" y="4649"/>
                  <a:pt x="19329" y="4652"/>
                  <a:pt x="19332" y="4655"/>
                </a:cubicBezTo>
                <a:lnTo>
                  <a:pt x="19332" y="4655"/>
                </a:lnTo>
                <a:cubicBezTo>
                  <a:pt x="19325" y="4647"/>
                  <a:pt x="19318" y="4638"/>
                  <a:pt x="19312" y="4629"/>
                </a:cubicBezTo>
                <a:close/>
                <a:moveTo>
                  <a:pt x="29133" y="3663"/>
                </a:moveTo>
                <a:cubicBezTo>
                  <a:pt x="29133" y="4027"/>
                  <a:pt x="29133" y="4475"/>
                  <a:pt x="29048" y="4839"/>
                </a:cubicBezTo>
                <a:lnTo>
                  <a:pt x="29048" y="4732"/>
                </a:lnTo>
                <a:lnTo>
                  <a:pt x="29048" y="4390"/>
                </a:lnTo>
                <a:lnTo>
                  <a:pt x="29133" y="3663"/>
                </a:lnTo>
                <a:close/>
                <a:moveTo>
                  <a:pt x="28941" y="5420"/>
                </a:moveTo>
                <a:lnTo>
                  <a:pt x="28941" y="5544"/>
                </a:lnTo>
                <a:cubicBezTo>
                  <a:pt x="28855" y="6078"/>
                  <a:pt x="28685" y="6527"/>
                  <a:pt x="28514" y="6869"/>
                </a:cubicBezTo>
                <a:cubicBezTo>
                  <a:pt x="28455" y="7013"/>
                  <a:pt x="28395" y="7155"/>
                  <a:pt x="28331" y="7295"/>
                </a:cubicBezTo>
                <a:lnTo>
                  <a:pt x="28331" y="7295"/>
                </a:lnTo>
                <a:cubicBezTo>
                  <a:pt x="28519" y="6851"/>
                  <a:pt x="28687" y="6326"/>
                  <a:pt x="28855" y="5801"/>
                </a:cubicBezTo>
                <a:cubicBezTo>
                  <a:pt x="28897" y="5677"/>
                  <a:pt x="28918" y="5549"/>
                  <a:pt x="28941" y="5420"/>
                </a:cubicBezTo>
                <a:close/>
                <a:moveTo>
                  <a:pt x="8379" y="649"/>
                </a:moveTo>
                <a:cubicBezTo>
                  <a:pt x="9704" y="649"/>
                  <a:pt x="11051" y="735"/>
                  <a:pt x="12376" y="991"/>
                </a:cubicBezTo>
                <a:cubicBezTo>
                  <a:pt x="13723" y="1269"/>
                  <a:pt x="14962" y="1804"/>
                  <a:pt x="16117" y="2509"/>
                </a:cubicBezTo>
                <a:cubicBezTo>
                  <a:pt x="17292" y="3321"/>
                  <a:pt x="18254" y="4304"/>
                  <a:pt x="19066" y="5373"/>
                </a:cubicBezTo>
                <a:lnTo>
                  <a:pt x="19686" y="6164"/>
                </a:lnTo>
                <a:lnTo>
                  <a:pt x="20135" y="7062"/>
                </a:lnTo>
                <a:lnTo>
                  <a:pt x="20391" y="7404"/>
                </a:lnTo>
                <a:cubicBezTo>
                  <a:pt x="20498" y="7510"/>
                  <a:pt x="20498" y="7681"/>
                  <a:pt x="20584" y="7767"/>
                </a:cubicBezTo>
                <a:lnTo>
                  <a:pt x="20840" y="8130"/>
                </a:lnTo>
                <a:lnTo>
                  <a:pt x="21033" y="8387"/>
                </a:lnTo>
                <a:cubicBezTo>
                  <a:pt x="21738" y="9199"/>
                  <a:pt x="22636" y="9819"/>
                  <a:pt x="23512" y="9990"/>
                </a:cubicBezTo>
                <a:cubicBezTo>
                  <a:pt x="23815" y="10076"/>
                  <a:pt x="24118" y="10117"/>
                  <a:pt x="24416" y="10117"/>
                </a:cubicBezTo>
                <a:cubicBezTo>
                  <a:pt x="25083" y="10117"/>
                  <a:pt x="25722" y="9911"/>
                  <a:pt x="26269" y="9541"/>
                </a:cubicBezTo>
                <a:cubicBezTo>
                  <a:pt x="27117" y="9137"/>
                  <a:pt x="27794" y="8390"/>
                  <a:pt x="28244" y="7480"/>
                </a:cubicBezTo>
                <a:lnTo>
                  <a:pt x="28244" y="7480"/>
                </a:lnTo>
                <a:cubicBezTo>
                  <a:pt x="27928" y="8134"/>
                  <a:pt x="27537" y="8723"/>
                  <a:pt x="26996" y="9199"/>
                </a:cubicBezTo>
                <a:cubicBezTo>
                  <a:pt x="26269" y="9733"/>
                  <a:pt x="25478" y="10182"/>
                  <a:pt x="24581" y="10182"/>
                </a:cubicBezTo>
                <a:cubicBezTo>
                  <a:pt x="24485" y="10193"/>
                  <a:pt x="24387" y="10198"/>
                  <a:pt x="24288" y="10198"/>
                </a:cubicBezTo>
                <a:cubicBezTo>
                  <a:pt x="23573" y="10198"/>
                  <a:pt x="22796" y="9935"/>
                  <a:pt x="22101" y="9541"/>
                </a:cubicBezTo>
                <a:cubicBezTo>
                  <a:pt x="21375" y="9007"/>
                  <a:pt x="20755" y="8301"/>
                  <a:pt x="20220" y="7404"/>
                </a:cubicBezTo>
                <a:lnTo>
                  <a:pt x="19857" y="6698"/>
                </a:lnTo>
                <a:cubicBezTo>
                  <a:pt x="19686" y="6442"/>
                  <a:pt x="19601" y="6164"/>
                  <a:pt x="19430" y="5993"/>
                </a:cubicBezTo>
                <a:cubicBezTo>
                  <a:pt x="19237" y="5715"/>
                  <a:pt x="19066" y="5459"/>
                  <a:pt x="18895" y="5266"/>
                </a:cubicBezTo>
                <a:cubicBezTo>
                  <a:pt x="18703" y="5010"/>
                  <a:pt x="18532" y="4839"/>
                  <a:pt x="18361" y="4561"/>
                </a:cubicBezTo>
                <a:cubicBezTo>
                  <a:pt x="17549" y="3663"/>
                  <a:pt x="16651" y="2958"/>
                  <a:pt x="15582" y="2338"/>
                </a:cubicBezTo>
                <a:cubicBezTo>
                  <a:pt x="14620" y="1718"/>
                  <a:pt x="13552" y="1355"/>
                  <a:pt x="12483" y="1098"/>
                </a:cubicBezTo>
                <a:cubicBezTo>
                  <a:pt x="11671" y="906"/>
                  <a:pt x="10880" y="735"/>
                  <a:pt x="10153" y="735"/>
                </a:cubicBezTo>
                <a:cubicBezTo>
                  <a:pt x="9890" y="706"/>
                  <a:pt x="9624" y="697"/>
                  <a:pt x="9360" y="697"/>
                </a:cubicBezTo>
                <a:cubicBezTo>
                  <a:pt x="8833" y="697"/>
                  <a:pt x="8315" y="735"/>
                  <a:pt x="7845" y="735"/>
                </a:cubicBezTo>
                <a:cubicBezTo>
                  <a:pt x="6327" y="906"/>
                  <a:pt x="4810" y="1184"/>
                  <a:pt x="3484" y="1633"/>
                </a:cubicBezTo>
                <a:lnTo>
                  <a:pt x="2950" y="1804"/>
                </a:lnTo>
                <a:cubicBezTo>
                  <a:pt x="2693" y="1883"/>
                  <a:pt x="2455" y="1962"/>
                  <a:pt x="2200" y="2041"/>
                </a:cubicBezTo>
                <a:lnTo>
                  <a:pt x="2200" y="2041"/>
                </a:lnTo>
                <a:cubicBezTo>
                  <a:pt x="2329" y="1989"/>
                  <a:pt x="2458" y="1938"/>
                  <a:pt x="2587" y="1889"/>
                </a:cubicBezTo>
                <a:lnTo>
                  <a:pt x="2950" y="1718"/>
                </a:lnTo>
                <a:lnTo>
                  <a:pt x="3121" y="1718"/>
                </a:lnTo>
                <a:lnTo>
                  <a:pt x="3655" y="1526"/>
                </a:lnTo>
                <a:cubicBezTo>
                  <a:pt x="3933" y="1440"/>
                  <a:pt x="4275" y="1355"/>
                  <a:pt x="4553" y="1269"/>
                </a:cubicBezTo>
                <a:cubicBezTo>
                  <a:pt x="5793" y="906"/>
                  <a:pt x="7139" y="735"/>
                  <a:pt x="8379" y="649"/>
                </a:cubicBezTo>
                <a:close/>
                <a:moveTo>
                  <a:pt x="9050" y="2742"/>
                </a:moveTo>
                <a:cubicBezTo>
                  <a:pt x="9392" y="2742"/>
                  <a:pt x="9732" y="2757"/>
                  <a:pt x="10068" y="2787"/>
                </a:cubicBezTo>
                <a:cubicBezTo>
                  <a:pt x="11136" y="2872"/>
                  <a:pt x="12205" y="3043"/>
                  <a:pt x="13274" y="3407"/>
                </a:cubicBezTo>
                <a:cubicBezTo>
                  <a:pt x="14257" y="3770"/>
                  <a:pt x="15155" y="4304"/>
                  <a:pt x="15946" y="5010"/>
                </a:cubicBezTo>
                <a:cubicBezTo>
                  <a:pt x="16651" y="5715"/>
                  <a:pt x="17378" y="6527"/>
                  <a:pt x="17912" y="7404"/>
                </a:cubicBezTo>
                <a:lnTo>
                  <a:pt x="18254" y="8130"/>
                </a:lnTo>
                <a:lnTo>
                  <a:pt x="18788" y="8921"/>
                </a:lnTo>
                <a:cubicBezTo>
                  <a:pt x="19152" y="9541"/>
                  <a:pt x="19601" y="9990"/>
                  <a:pt x="20049" y="10524"/>
                </a:cubicBezTo>
                <a:cubicBezTo>
                  <a:pt x="21033" y="11422"/>
                  <a:pt x="22272" y="12127"/>
                  <a:pt x="23704" y="12320"/>
                </a:cubicBezTo>
                <a:cubicBezTo>
                  <a:pt x="23934" y="12347"/>
                  <a:pt x="24166" y="12361"/>
                  <a:pt x="24399" y="12361"/>
                </a:cubicBezTo>
                <a:cubicBezTo>
                  <a:pt x="25599" y="12361"/>
                  <a:pt x="26820" y="11999"/>
                  <a:pt x="27786" y="11337"/>
                </a:cubicBezTo>
                <a:lnTo>
                  <a:pt x="27786" y="11337"/>
                </a:lnTo>
                <a:cubicBezTo>
                  <a:pt x="26853" y="11976"/>
                  <a:pt x="25682" y="12392"/>
                  <a:pt x="24466" y="12392"/>
                </a:cubicBezTo>
                <a:cubicBezTo>
                  <a:pt x="24178" y="12392"/>
                  <a:pt x="23888" y="12369"/>
                  <a:pt x="23597" y="12320"/>
                </a:cubicBezTo>
                <a:cubicBezTo>
                  <a:pt x="22187" y="12127"/>
                  <a:pt x="20840" y="11422"/>
                  <a:pt x="19964" y="10439"/>
                </a:cubicBezTo>
                <a:cubicBezTo>
                  <a:pt x="19430" y="9904"/>
                  <a:pt x="19066" y="9456"/>
                  <a:pt x="18703" y="8836"/>
                </a:cubicBezTo>
                <a:cubicBezTo>
                  <a:pt x="18617" y="8750"/>
                  <a:pt x="18532" y="8579"/>
                  <a:pt x="18446" y="8472"/>
                </a:cubicBezTo>
                <a:lnTo>
                  <a:pt x="18168" y="8045"/>
                </a:lnTo>
                <a:lnTo>
                  <a:pt x="17826" y="7318"/>
                </a:lnTo>
                <a:cubicBezTo>
                  <a:pt x="17292" y="6442"/>
                  <a:pt x="16565" y="5630"/>
                  <a:pt x="15775" y="5010"/>
                </a:cubicBezTo>
                <a:cubicBezTo>
                  <a:pt x="14257" y="3578"/>
                  <a:pt x="12120" y="2958"/>
                  <a:pt x="9982" y="2787"/>
                </a:cubicBezTo>
                <a:cubicBezTo>
                  <a:pt x="9767" y="2778"/>
                  <a:pt x="9552" y="2774"/>
                  <a:pt x="9335" y="2774"/>
                </a:cubicBezTo>
                <a:cubicBezTo>
                  <a:pt x="7400" y="2774"/>
                  <a:pt x="5416" y="3116"/>
                  <a:pt x="3570" y="3770"/>
                </a:cubicBezTo>
                <a:lnTo>
                  <a:pt x="3570" y="3770"/>
                </a:lnTo>
                <a:cubicBezTo>
                  <a:pt x="5300" y="3157"/>
                  <a:pt x="7212" y="2742"/>
                  <a:pt x="9050" y="2742"/>
                </a:cubicBezTo>
                <a:close/>
                <a:moveTo>
                  <a:pt x="9277" y="286"/>
                </a:moveTo>
                <a:cubicBezTo>
                  <a:pt x="7759" y="286"/>
                  <a:pt x="6242" y="564"/>
                  <a:pt x="4724" y="906"/>
                </a:cubicBezTo>
                <a:cubicBezTo>
                  <a:pt x="4724" y="820"/>
                  <a:pt x="4639" y="649"/>
                  <a:pt x="4639" y="649"/>
                </a:cubicBezTo>
                <a:cubicBezTo>
                  <a:pt x="4190" y="735"/>
                  <a:pt x="3826" y="820"/>
                  <a:pt x="3399" y="906"/>
                </a:cubicBezTo>
                <a:lnTo>
                  <a:pt x="2865" y="1098"/>
                </a:lnTo>
                <a:lnTo>
                  <a:pt x="2416" y="1269"/>
                </a:lnTo>
                <a:lnTo>
                  <a:pt x="1881" y="1440"/>
                </a:lnTo>
                <a:cubicBezTo>
                  <a:pt x="1518" y="1633"/>
                  <a:pt x="1262" y="1718"/>
                  <a:pt x="898" y="1889"/>
                </a:cubicBezTo>
                <a:lnTo>
                  <a:pt x="364" y="2167"/>
                </a:lnTo>
                <a:lnTo>
                  <a:pt x="278" y="2167"/>
                </a:lnTo>
                <a:lnTo>
                  <a:pt x="193" y="2252"/>
                </a:lnTo>
                <a:lnTo>
                  <a:pt x="193" y="2509"/>
                </a:lnTo>
                <a:cubicBezTo>
                  <a:pt x="193" y="2872"/>
                  <a:pt x="86" y="3236"/>
                  <a:pt x="86" y="3578"/>
                </a:cubicBezTo>
                <a:lnTo>
                  <a:pt x="86" y="4732"/>
                </a:lnTo>
                <a:lnTo>
                  <a:pt x="86" y="9370"/>
                </a:lnTo>
                <a:cubicBezTo>
                  <a:pt x="0" y="12491"/>
                  <a:pt x="0" y="15611"/>
                  <a:pt x="0" y="18817"/>
                </a:cubicBezTo>
                <a:cubicBezTo>
                  <a:pt x="0" y="21404"/>
                  <a:pt x="86" y="23627"/>
                  <a:pt x="278" y="25486"/>
                </a:cubicBezTo>
                <a:cubicBezTo>
                  <a:pt x="449" y="20869"/>
                  <a:pt x="535" y="16146"/>
                  <a:pt x="620" y="11336"/>
                </a:cubicBezTo>
                <a:cubicBezTo>
                  <a:pt x="620" y="8750"/>
                  <a:pt x="727" y="6164"/>
                  <a:pt x="727" y="3578"/>
                </a:cubicBezTo>
                <a:lnTo>
                  <a:pt x="813" y="2872"/>
                </a:lnTo>
                <a:lnTo>
                  <a:pt x="813" y="3578"/>
                </a:lnTo>
                <a:lnTo>
                  <a:pt x="813" y="4475"/>
                </a:lnTo>
                <a:lnTo>
                  <a:pt x="813" y="5630"/>
                </a:lnTo>
                <a:cubicBezTo>
                  <a:pt x="813" y="6976"/>
                  <a:pt x="727" y="8301"/>
                  <a:pt x="727" y="9648"/>
                </a:cubicBezTo>
                <a:cubicBezTo>
                  <a:pt x="727" y="15077"/>
                  <a:pt x="727" y="20335"/>
                  <a:pt x="535" y="25572"/>
                </a:cubicBezTo>
                <a:lnTo>
                  <a:pt x="535" y="27281"/>
                </a:lnTo>
                <a:cubicBezTo>
                  <a:pt x="620" y="27987"/>
                  <a:pt x="727" y="28692"/>
                  <a:pt x="813" y="29312"/>
                </a:cubicBezTo>
                <a:cubicBezTo>
                  <a:pt x="984" y="30477"/>
                  <a:pt x="1203" y="31348"/>
                  <a:pt x="1435" y="31348"/>
                </a:cubicBezTo>
                <a:cubicBezTo>
                  <a:pt x="1668" y="31348"/>
                  <a:pt x="1913" y="30477"/>
                  <a:pt x="2138" y="28158"/>
                </a:cubicBezTo>
                <a:lnTo>
                  <a:pt x="2138" y="24610"/>
                </a:lnTo>
                <a:cubicBezTo>
                  <a:pt x="2214" y="24433"/>
                  <a:pt x="2286" y="24366"/>
                  <a:pt x="2356" y="24366"/>
                </a:cubicBezTo>
                <a:cubicBezTo>
                  <a:pt x="2465" y="24366"/>
                  <a:pt x="2568" y="24527"/>
                  <a:pt x="2672" y="24695"/>
                </a:cubicBezTo>
                <a:lnTo>
                  <a:pt x="2758" y="13388"/>
                </a:lnTo>
                <a:lnTo>
                  <a:pt x="2758" y="7681"/>
                </a:lnTo>
                <a:lnTo>
                  <a:pt x="2865" y="4924"/>
                </a:lnTo>
                <a:lnTo>
                  <a:pt x="2865" y="7767"/>
                </a:lnTo>
                <a:lnTo>
                  <a:pt x="2865" y="13474"/>
                </a:lnTo>
                <a:cubicBezTo>
                  <a:pt x="2758" y="17300"/>
                  <a:pt x="2758" y="21126"/>
                  <a:pt x="2758" y="24952"/>
                </a:cubicBezTo>
                <a:cubicBezTo>
                  <a:pt x="2808" y="25025"/>
                  <a:pt x="2857" y="25073"/>
                  <a:pt x="2905" y="25073"/>
                </a:cubicBezTo>
                <a:cubicBezTo>
                  <a:pt x="3040" y="25073"/>
                  <a:pt x="3166" y="24695"/>
                  <a:pt x="3292" y="23434"/>
                </a:cubicBezTo>
                <a:cubicBezTo>
                  <a:pt x="3484" y="21126"/>
                  <a:pt x="3292" y="12939"/>
                  <a:pt x="3292" y="8301"/>
                </a:cubicBezTo>
                <a:cubicBezTo>
                  <a:pt x="3399" y="7510"/>
                  <a:pt x="3399" y="6698"/>
                  <a:pt x="3399" y="5907"/>
                </a:cubicBezTo>
                <a:lnTo>
                  <a:pt x="3399" y="4732"/>
                </a:lnTo>
                <a:lnTo>
                  <a:pt x="3484" y="4475"/>
                </a:lnTo>
                <a:cubicBezTo>
                  <a:pt x="3570" y="4390"/>
                  <a:pt x="3655" y="4390"/>
                  <a:pt x="3741" y="4390"/>
                </a:cubicBezTo>
                <a:lnTo>
                  <a:pt x="3826" y="4304"/>
                </a:lnTo>
                <a:lnTo>
                  <a:pt x="4190" y="4197"/>
                </a:lnTo>
                <a:cubicBezTo>
                  <a:pt x="4361" y="4112"/>
                  <a:pt x="4553" y="4112"/>
                  <a:pt x="4724" y="4027"/>
                </a:cubicBezTo>
                <a:cubicBezTo>
                  <a:pt x="5430" y="3856"/>
                  <a:pt x="6156" y="3663"/>
                  <a:pt x="6947" y="3578"/>
                </a:cubicBezTo>
                <a:cubicBezTo>
                  <a:pt x="7706" y="3449"/>
                  <a:pt x="8465" y="3385"/>
                  <a:pt x="9213" y="3385"/>
                </a:cubicBezTo>
                <a:cubicBezTo>
                  <a:pt x="9961" y="3385"/>
                  <a:pt x="10698" y="3449"/>
                  <a:pt x="11414" y="3578"/>
                </a:cubicBezTo>
                <a:cubicBezTo>
                  <a:pt x="12825" y="3856"/>
                  <a:pt x="14086" y="4390"/>
                  <a:pt x="15240" y="5266"/>
                </a:cubicBezTo>
                <a:cubicBezTo>
                  <a:pt x="15775" y="5715"/>
                  <a:pt x="16309" y="6164"/>
                  <a:pt x="16651" y="6784"/>
                </a:cubicBezTo>
                <a:lnTo>
                  <a:pt x="16843" y="6976"/>
                </a:lnTo>
                <a:lnTo>
                  <a:pt x="17014" y="7233"/>
                </a:lnTo>
                <a:lnTo>
                  <a:pt x="17292" y="7681"/>
                </a:lnTo>
                <a:lnTo>
                  <a:pt x="17912" y="8665"/>
                </a:lnTo>
                <a:cubicBezTo>
                  <a:pt x="18361" y="9541"/>
                  <a:pt x="18981" y="10353"/>
                  <a:pt x="19772" y="11059"/>
                </a:cubicBezTo>
                <a:cubicBezTo>
                  <a:pt x="20135" y="11422"/>
                  <a:pt x="20584" y="11785"/>
                  <a:pt x="21118" y="12042"/>
                </a:cubicBezTo>
                <a:cubicBezTo>
                  <a:pt x="21567" y="12320"/>
                  <a:pt x="22101" y="12491"/>
                  <a:pt x="22636" y="12662"/>
                </a:cubicBezTo>
                <a:cubicBezTo>
                  <a:pt x="23206" y="12855"/>
                  <a:pt x="23800" y="12946"/>
                  <a:pt x="24406" y="12946"/>
                </a:cubicBezTo>
                <a:cubicBezTo>
                  <a:pt x="24936" y="12946"/>
                  <a:pt x="25474" y="12877"/>
                  <a:pt x="26013" y="12747"/>
                </a:cubicBezTo>
                <a:cubicBezTo>
                  <a:pt x="27081" y="12491"/>
                  <a:pt x="28065" y="11871"/>
                  <a:pt x="28855" y="11144"/>
                </a:cubicBezTo>
                <a:cubicBezTo>
                  <a:pt x="30459" y="9733"/>
                  <a:pt x="31356" y="7852"/>
                  <a:pt x="31720" y="5993"/>
                </a:cubicBezTo>
                <a:cubicBezTo>
                  <a:pt x="31805" y="5801"/>
                  <a:pt x="31805" y="5544"/>
                  <a:pt x="31891" y="5373"/>
                </a:cubicBezTo>
                <a:lnTo>
                  <a:pt x="37683" y="5373"/>
                </a:lnTo>
                <a:lnTo>
                  <a:pt x="37768" y="5459"/>
                </a:lnTo>
                <a:lnTo>
                  <a:pt x="37768" y="5801"/>
                </a:lnTo>
                <a:cubicBezTo>
                  <a:pt x="37854" y="6249"/>
                  <a:pt x="37939" y="6784"/>
                  <a:pt x="37939" y="7233"/>
                </a:cubicBezTo>
                <a:cubicBezTo>
                  <a:pt x="38025" y="8130"/>
                  <a:pt x="37939" y="9007"/>
                  <a:pt x="37768" y="9733"/>
                </a:cubicBezTo>
                <a:cubicBezTo>
                  <a:pt x="37491" y="10524"/>
                  <a:pt x="37149" y="11144"/>
                  <a:pt x="36700" y="11678"/>
                </a:cubicBezTo>
                <a:lnTo>
                  <a:pt x="36422" y="11871"/>
                </a:lnTo>
                <a:lnTo>
                  <a:pt x="36165" y="12042"/>
                </a:lnTo>
                <a:lnTo>
                  <a:pt x="35631" y="12491"/>
                </a:lnTo>
                <a:cubicBezTo>
                  <a:pt x="35182" y="12854"/>
                  <a:pt x="34819" y="13110"/>
                  <a:pt x="34391" y="13388"/>
                </a:cubicBezTo>
                <a:cubicBezTo>
                  <a:pt x="34028" y="13645"/>
                  <a:pt x="33579" y="13923"/>
                  <a:pt x="33130" y="14179"/>
                </a:cubicBezTo>
                <a:lnTo>
                  <a:pt x="32510" y="14457"/>
                </a:lnTo>
                <a:cubicBezTo>
                  <a:pt x="32254" y="14628"/>
                  <a:pt x="32062" y="14714"/>
                  <a:pt x="31805" y="14799"/>
                </a:cubicBezTo>
                <a:cubicBezTo>
                  <a:pt x="31442" y="14991"/>
                  <a:pt x="31185" y="15162"/>
                  <a:pt x="30822" y="15248"/>
                </a:cubicBezTo>
                <a:cubicBezTo>
                  <a:pt x="30459" y="15419"/>
                  <a:pt x="30117" y="15526"/>
                  <a:pt x="29668" y="15697"/>
                </a:cubicBezTo>
                <a:lnTo>
                  <a:pt x="29133" y="15868"/>
                </a:lnTo>
                <a:cubicBezTo>
                  <a:pt x="28941" y="15953"/>
                  <a:pt x="28770" y="16060"/>
                  <a:pt x="28514" y="16146"/>
                </a:cubicBezTo>
                <a:lnTo>
                  <a:pt x="27872" y="16402"/>
                </a:lnTo>
                <a:lnTo>
                  <a:pt x="27167" y="16765"/>
                </a:lnTo>
                <a:cubicBezTo>
                  <a:pt x="26718" y="17022"/>
                  <a:pt x="26269" y="17300"/>
                  <a:pt x="25842" y="17663"/>
                </a:cubicBezTo>
                <a:cubicBezTo>
                  <a:pt x="25735" y="17749"/>
                  <a:pt x="25649" y="17834"/>
                  <a:pt x="25564" y="17920"/>
                </a:cubicBezTo>
                <a:lnTo>
                  <a:pt x="25307" y="18283"/>
                </a:lnTo>
                <a:cubicBezTo>
                  <a:pt x="25115" y="18539"/>
                  <a:pt x="24859" y="18732"/>
                  <a:pt x="24773" y="18988"/>
                </a:cubicBezTo>
                <a:cubicBezTo>
                  <a:pt x="24581" y="19159"/>
                  <a:pt x="24495" y="19437"/>
                  <a:pt x="24324" y="19694"/>
                </a:cubicBezTo>
                <a:cubicBezTo>
                  <a:pt x="24239" y="19886"/>
                  <a:pt x="24132" y="20143"/>
                  <a:pt x="24046" y="20335"/>
                </a:cubicBezTo>
                <a:lnTo>
                  <a:pt x="23875" y="20677"/>
                </a:lnTo>
                <a:cubicBezTo>
                  <a:pt x="23875" y="20869"/>
                  <a:pt x="23790" y="20955"/>
                  <a:pt x="23790" y="21040"/>
                </a:cubicBezTo>
                <a:lnTo>
                  <a:pt x="23512" y="21746"/>
                </a:lnTo>
                <a:cubicBezTo>
                  <a:pt x="23512" y="22023"/>
                  <a:pt x="23426" y="22194"/>
                  <a:pt x="23426" y="22365"/>
                </a:cubicBezTo>
                <a:lnTo>
                  <a:pt x="23255" y="22900"/>
                </a:lnTo>
                <a:cubicBezTo>
                  <a:pt x="23170" y="23349"/>
                  <a:pt x="23063" y="23712"/>
                  <a:pt x="22892" y="24075"/>
                </a:cubicBezTo>
                <a:lnTo>
                  <a:pt x="22529" y="25230"/>
                </a:lnTo>
                <a:lnTo>
                  <a:pt x="22187" y="26298"/>
                </a:lnTo>
                <a:cubicBezTo>
                  <a:pt x="21652" y="27709"/>
                  <a:pt x="21033" y="29056"/>
                  <a:pt x="20220" y="30295"/>
                </a:cubicBezTo>
                <a:cubicBezTo>
                  <a:pt x="19430" y="31449"/>
                  <a:pt x="18532" y="32433"/>
                  <a:pt x="17463" y="33052"/>
                </a:cubicBezTo>
                <a:cubicBezTo>
                  <a:pt x="16394" y="33694"/>
                  <a:pt x="15240" y="34121"/>
                  <a:pt x="13979" y="34228"/>
                </a:cubicBezTo>
                <a:cubicBezTo>
                  <a:pt x="13317" y="34314"/>
                  <a:pt x="12649" y="34356"/>
                  <a:pt x="12002" y="34356"/>
                </a:cubicBezTo>
                <a:cubicBezTo>
                  <a:pt x="11355" y="34356"/>
                  <a:pt x="10730" y="34314"/>
                  <a:pt x="10153" y="34228"/>
                </a:cubicBezTo>
                <a:cubicBezTo>
                  <a:pt x="8913" y="34036"/>
                  <a:pt x="7759" y="33587"/>
                  <a:pt x="6776" y="33159"/>
                </a:cubicBezTo>
                <a:cubicBezTo>
                  <a:pt x="5878" y="32710"/>
                  <a:pt x="5173" y="32262"/>
                  <a:pt x="4553" y="31813"/>
                </a:cubicBezTo>
                <a:cubicBezTo>
                  <a:pt x="4019" y="31449"/>
                  <a:pt x="3570" y="31107"/>
                  <a:pt x="3292" y="30915"/>
                </a:cubicBezTo>
                <a:cubicBezTo>
                  <a:pt x="3207" y="30744"/>
                  <a:pt x="3036" y="30659"/>
                  <a:pt x="2950" y="30659"/>
                </a:cubicBezTo>
                <a:lnTo>
                  <a:pt x="2865" y="30573"/>
                </a:lnTo>
                <a:lnTo>
                  <a:pt x="2758" y="30573"/>
                </a:lnTo>
                <a:cubicBezTo>
                  <a:pt x="2726" y="30557"/>
                  <a:pt x="2701" y="30550"/>
                  <a:pt x="2680" y="30550"/>
                </a:cubicBezTo>
                <a:cubicBezTo>
                  <a:pt x="2587" y="30550"/>
                  <a:pt x="2587" y="30690"/>
                  <a:pt x="2587" y="30830"/>
                </a:cubicBezTo>
                <a:cubicBezTo>
                  <a:pt x="2672" y="31278"/>
                  <a:pt x="3121" y="32176"/>
                  <a:pt x="4190" y="33159"/>
                </a:cubicBezTo>
                <a:cubicBezTo>
                  <a:pt x="4724" y="33694"/>
                  <a:pt x="5430" y="34228"/>
                  <a:pt x="6242" y="34762"/>
                </a:cubicBezTo>
                <a:cubicBezTo>
                  <a:pt x="7033" y="35297"/>
                  <a:pt x="8101" y="35639"/>
                  <a:pt x="9170" y="36002"/>
                </a:cubicBezTo>
                <a:lnTo>
                  <a:pt x="9170" y="36259"/>
                </a:lnTo>
                <a:cubicBezTo>
                  <a:pt x="8999" y="36259"/>
                  <a:pt x="8828" y="36259"/>
                  <a:pt x="8742" y="36173"/>
                </a:cubicBezTo>
                <a:cubicBezTo>
                  <a:pt x="8550" y="36173"/>
                  <a:pt x="8465" y="36088"/>
                  <a:pt x="8294" y="36088"/>
                </a:cubicBezTo>
                <a:cubicBezTo>
                  <a:pt x="8016" y="36002"/>
                  <a:pt x="7845" y="35917"/>
                  <a:pt x="7567" y="35831"/>
                </a:cubicBezTo>
                <a:cubicBezTo>
                  <a:pt x="7139" y="35639"/>
                  <a:pt x="6691" y="35468"/>
                  <a:pt x="6327" y="35297"/>
                </a:cubicBezTo>
                <a:cubicBezTo>
                  <a:pt x="6156" y="35190"/>
                  <a:pt x="5964" y="35190"/>
                  <a:pt x="5793" y="35104"/>
                </a:cubicBezTo>
                <a:cubicBezTo>
                  <a:pt x="5707" y="35019"/>
                  <a:pt x="5536" y="34933"/>
                  <a:pt x="5344" y="34848"/>
                </a:cubicBezTo>
                <a:cubicBezTo>
                  <a:pt x="5088" y="34656"/>
                  <a:pt x="4895" y="34570"/>
                  <a:pt x="4639" y="34485"/>
                </a:cubicBezTo>
                <a:cubicBezTo>
                  <a:pt x="4275" y="34228"/>
                  <a:pt x="4019" y="34036"/>
                  <a:pt x="3826" y="33950"/>
                </a:cubicBezTo>
                <a:cubicBezTo>
                  <a:pt x="3570" y="33865"/>
                  <a:pt x="3484" y="33865"/>
                  <a:pt x="3399" y="33865"/>
                </a:cubicBezTo>
                <a:cubicBezTo>
                  <a:pt x="3150" y="33941"/>
                  <a:pt x="3620" y="34599"/>
                  <a:pt x="3278" y="34599"/>
                </a:cubicBezTo>
                <a:cubicBezTo>
                  <a:pt x="3238" y="34599"/>
                  <a:pt x="3186" y="34590"/>
                  <a:pt x="3121" y="34570"/>
                </a:cubicBezTo>
                <a:lnTo>
                  <a:pt x="3121" y="34570"/>
                </a:lnTo>
                <a:cubicBezTo>
                  <a:pt x="5173" y="36173"/>
                  <a:pt x="7567" y="37242"/>
                  <a:pt x="10153" y="37605"/>
                </a:cubicBezTo>
                <a:cubicBezTo>
                  <a:pt x="11007" y="37768"/>
                  <a:pt x="11818" y="37827"/>
                  <a:pt x="12640" y="37827"/>
                </a:cubicBezTo>
                <a:cubicBezTo>
                  <a:pt x="13115" y="37827"/>
                  <a:pt x="13593" y="37807"/>
                  <a:pt x="14086" y="37776"/>
                </a:cubicBezTo>
                <a:cubicBezTo>
                  <a:pt x="15326" y="37691"/>
                  <a:pt x="16651" y="37434"/>
                  <a:pt x="17997" y="36985"/>
                </a:cubicBezTo>
                <a:cubicBezTo>
                  <a:pt x="18617" y="36622"/>
                  <a:pt x="19601" y="36173"/>
                  <a:pt x="20391" y="35553"/>
                </a:cubicBezTo>
                <a:cubicBezTo>
                  <a:pt x="20584" y="35382"/>
                  <a:pt x="20755" y="35190"/>
                  <a:pt x="20926" y="35019"/>
                </a:cubicBezTo>
                <a:cubicBezTo>
                  <a:pt x="21118" y="34848"/>
                  <a:pt x="21289" y="34656"/>
                  <a:pt x="21460" y="34485"/>
                </a:cubicBezTo>
                <a:cubicBezTo>
                  <a:pt x="21652" y="34399"/>
                  <a:pt x="21823" y="34228"/>
                  <a:pt x="21909" y="34036"/>
                </a:cubicBezTo>
                <a:cubicBezTo>
                  <a:pt x="22101" y="33865"/>
                  <a:pt x="22187" y="33779"/>
                  <a:pt x="22272" y="33587"/>
                </a:cubicBezTo>
                <a:cubicBezTo>
                  <a:pt x="23790" y="31813"/>
                  <a:pt x="24773" y="29846"/>
                  <a:pt x="25478" y="27901"/>
                </a:cubicBezTo>
                <a:lnTo>
                  <a:pt x="26013" y="26384"/>
                </a:lnTo>
                <a:cubicBezTo>
                  <a:pt x="26184" y="25935"/>
                  <a:pt x="26269" y="25401"/>
                  <a:pt x="26462" y="24952"/>
                </a:cubicBezTo>
                <a:cubicBezTo>
                  <a:pt x="26633" y="24417"/>
                  <a:pt x="26718" y="23969"/>
                  <a:pt x="26804" y="23434"/>
                </a:cubicBezTo>
                <a:lnTo>
                  <a:pt x="26996" y="23092"/>
                </a:lnTo>
                <a:cubicBezTo>
                  <a:pt x="26996" y="23007"/>
                  <a:pt x="26996" y="22814"/>
                  <a:pt x="27081" y="22729"/>
                </a:cubicBezTo>
                <a:lnTo>
                  <a:pt x="27252" y="22194"/>
                </a:lnTo>
                <a:cubicBezTo>
                  <a:pt x="27252" y="21938"/>
                  <a:pt x="27338" y="21831"/>
                  <a:pt x="27445" y="21660"/>
                </a:cubicBezTo>
                <a:lnTo>
                  <a:pt x="27530" y="21404"/>
                </a:lnTo>
                <a:cubicBezTo>
                  <a:pt x="27616" y="21297"/>
                  <a:pt x="27616" y="21211"/>
                  <a:pt x="27701" y="21126"/>
                </a:cubicBezTo>
                <a:cubicBezTo>
                  <a:pt x="27787" y="21040"/>
                  <a:pt x="27787" y="20869"/>
                  <a:pt x="27979" y="20762"/>
                </a:cubicBezTo>
                <a:cubicBezTo>
                  <a:pt x="28065" y="20591"/>
                  <a:pt x="28150" y="20506"/>
                  <a:pt x="28236" y="20420"/>
                </a:cubicBezTo>
                <a:cubicBezTo>
                  <a:pt x="28685" y="20057"/>
                  <a:pt x="29304" y="19694"/>
                  <a:pt x="30202" y="19352"/>
                </a:cubicBezTo>
                <a:cubicBezTo>
                  <a:pt x="31078" y="19074"/>
                  <a:pt x="32062" y="18732"/>
                  <a:pt x="33045" y="18283"/>
                </a:cubicBezTo>
                <a:lnTo>
                  <a:pt x="33750" y="17920"/>
                </a:lnTo>
                <a:lnTo>
                  <a:pt x="34477" y="17556"/>
                </a:lnTo>
                <a:cubicBezTo>
                  <a:pt x="34926" y="17385"/>
                  <a:pt x="35353" y="17129"/>
                  <a:pt x="35802" y="16851"/>
                </a:cubicBezTo>
                <a:cubicBezTo>
                  <a:pt x="36700" y="16317"/>
                  <a:pt x="37597" y="15697"/>
                  <a:pt x="38388" y="15077"/>
                </a:cubicBezTo>
                <a:cubicBezTo>
                  <a:pt x="38752" y="14714"/>
                  <a:pt x="39286" y="14265"/>
                  <a:pt x="39735" y="13816"/>
                </a:cubicBezTo>
                <a:cubicBezTo>
                  <a:pt x="40162" y="13281"/>
                  <a:pt x="40526" y="12747"/>
                  <a:pt x="40804" y="12213"/>
                </a:cubicBezTo>
                <a:cubicBezTo>
                  <a:pt x="41338" y="11059"/>
                  <a:pt x="41594" y="9904"/>
                  <a:pt x="41680" y="8750"/>
                </a:cubicBezTo>
                <a:cubicBezTo>
                  <a:pt x="41765" y="7681"/>
                  <a:pt x="41680" y="6527"/>
                  <a:pt x="41509" y="5544"/>
                </a:cubicBezTo>
                <a:cubicBezTo>
                  <a:pt x="41509" y="5266"/>
                  <a:pt x="41423" y="5010"/>
                  <a:pt x="41423" y="4732"/>
                </a:cubicBezTo>
                <a:lnTo>
                  <a:pt x="41338" y="4390"/>
                </a:lnTo>
                <a:lnTo>
                  <a:pt x="41231" y="4027"/>
                </a:lnTo>
                <a:cubicBezTo>
                  <a:pt x="41146" y="3856"/>
                  <a:pt x="41146" y="3578"/>
                  <a:pt x="41060" y="3407"/>
                </a:cubicBezTo>
                <a:cubicBezTo>
                  <a:pt x="40975" y="2958"/>
                  <a:pt x="40804" y="2594"/>
                  <a:pt x="40611" y="2167"/>
                </a:cubicBezTo>
                <a:lnTo>
                  <a:pt x="40526" y="1804"/>
                </a:lnTo>
                <a:lnTo>
                  <a:pt x="40440" y="1718"/>
                </a:lnTo>
                <a:lnTo>
                  <a:pt x="39628" y="1718"/>
                </a:lnTo>
                <a:cubicBezTo>
                  <a:pt x="39486" y="1690"/>
                  <a:pt x="39341" y="1680"/>
                  <a:pt x="39194" y="1680"/>
                </a:cubicBezTo>
                <a:cubicBezTo>
                  <a:pt x="38901" y="1680"/>
                  <a:pt x="38602" y="1718"/>
                  <a:pt x="38303" y="1718"/>
                </a:cubicBezTo>
                <a:lnTo>
                  <a:pt x="28407" y="1718"/>
                </a:lnTo>
                <a:cubicBezTo>
                  <a:pt x="28407" y="2338"/>
                  <a:pt x="28407" y="2958"/>
                  <a:pt x="28321" y="3663"/>
                </a:cubicBezTo>
                <a:lnTo>
                  <a:pt x="28321" y="4646"/>
                </a:lnTo>
                <a:lnTo>
                  <a:pt x="28236" y="5181"/>
                </a:lnTo>
                <a:cubicBezTo>
                  <a:pt x="28150" y="5715"/>
                  <a:pt x="27979" y="6249"/>
                  <a:pt x="27787" y="6784"/>
                </a:cubicBezTo>
                <a:cubicBezTo>
                  <a:pt x="27338" y="7767"/>
                  <a:pt x="26633" y="8579"/>
                  <a:pt x="25842" y="9007"/>
                </a:cubicBezTo>
                <a:cubicBezTo>
                  <a:pt x="25331" y="9289"/>
                  <a:pt x="24786" y="9428"/>
                  <a:pt x="24255" y="9428"/>
                </a:cubicBezTo>
                <a:cubicBezTo>
                  <a:pt x="23942" y="9428"/>
                  <a:pt x="23634" y="9380"/>
                  <a:pt x="23341" y="9285"/>
                </a:cubicBezTo>
                <a:cubicBezTo>
                  <a:pt x="22443" y="8921"/>
                  <a:pt x="21738" y="8301"/>
                  <a:pt x="21118" y="7318"/>
                </a:cubicBezTo>
                <a:cubicBezTo>
                  <a:pt x="21033" y="7233"/>
                  <a:pt x="21033" y="7147"/>
                  <a:pt x="20926" y="6976"/>
                </a:cubicBezTo>
                <a:lnTo>
                  <a:pt x="20669" y="6527"/>
                </a:lnTo>
                <a:cubicBezTo>
                  <a:pt x="20498" y="6249"/>
                  <a:pt x="20306" y="5907"/>
                  <a:pt x="20049" y="5544"/>
                </a:cubicBezTo>
                <a:cubicBezTo>
                  <a:pt x="19859" y="5269"/>
                  <a:pt x="19606" y="4932"/>
                  <a:pt x="19332" y="4655"/>
                </a:cubicBezTo>
                <a:lnTo>
                  <a:pt x="19332" y="4655"/>
                </a:lnTo>
                <a:cubicBezTo>
                  <a:pt x="19579" y="4980"/>
                  <a:pt x="19814" y="5305"/>
                  <a:pt x="20049" y="5630"/>
                </a:cubicBezTo>
                <a:cubicBezTo>
                  <a:pt x="20306" y="5993"/>
                  <a:pt x="20391" y="6335"/>
                  <a:pt x="20669" y="6613"/>
                </a:cubicBezTo>
                <a:lnTo>
                  <a:pt x="20840" y="7062"/>
                </a:lnTo>
                <a:cubicBezTo>
                  <a:pt x="20926" y="7147"/>
                  <a:pt x="21033" y="7318"/>
                  <a:pt x="21118" y="7404"/>
                </a:cubicBezTo>
                <a:cubicBezTo>
                  <a:pt x="21652" y="8387"/>
                  <a:pt x="22443" y="9007"/>
                  <a:pt x="23341" y="9370"/>
                </a:cubicBezTo>
                <a:cubicBezTo>
                  <a:pt x="23676" y="9474"/>
                  <a:pt x="24007" y="9524"/>
                  <a:pt x="24334" y="9524"/>
                </a:cubicBezTo>
                <a:cubicBezTo>
                  <a:pt x="24883" y="9524"/>
                  <a:pt x="25418" y="9382"/>
                  <a:pt x="25927" y="9114"/>
                </a:cubicBezTo>
                <a:cubicBezTo>
                  <a:pt x="26718" y="8665"/>
                  <a:pt x="27445" y="7852"/>
                  <a:pt x="27872" y="6784"/>
                </a:cubicBezTo>
                <a:cubicBezTo>
                  <a:pt x="28065" y="6335"/>
                  <a:pt x="28236" y="5801"/>
                  <a:pt x="28321" y="5181"/>
                </a:cubicBezTo>
                <a:lnTo>
                  <a:pt x="28407" y="4646"/>
                </a:lnTo>
                <a:cubicBezTo>
                  <a:pt x="28407" y="4390"/>
                  <a:pt x="28407" y="4027"/>
                  <a:pt x="28514" y="3770"/>
                </a:cubicBezTo>
                <a:lnTo>
                  <a:pt x="28514" y="1804"/>
                </a:lnTo>
                <a:lnTo>
                  <a:pt x="39628" y="1804"/>
                </a:lnTo>
                <a:lnTo>
                  <a:pt x="40077" y="1889"/>
                </a:lnTo>
                <a:lnTo>
                  <a:pt x="40440" y="1889"/>
                </a:lnTo>
                <a:lnTo>
                  <a:pt x="40440" y="1975"/>
                </a:lnTo>
                <a:lnTo>
                  <a:pt x="40804" y="2958"/>
                </a:lnTo>
                <a:cubicBezTo>
                  <a:pt x="40889" y="3236"/>
                  <a:pt x="40975" y="3578"/>
                  <a:pt x="41060" y="3856"/>
                </a:cubicBezTo>
                <a:lnTo>
                  <a:pt x="41146" y="4390"/>
                </a:lnTo>
                <a:lnTo>
                  <a:pt x="41231" y="4839"/>
                </a:lnTo>
                <a:cubicBezTo>
                  <a:pt x="41423" y="5544"/>
                  <a:pt x="41509" y="6442"/>
                  <a:pt x="41594" y="7233"/>
                </a:cubicBezTo>
                <a:cubicBezTo>
                  <a:pt x="41594" y="8836"/>
                  <a:pt x="41423" y="10717"/>
                  <a:pt x="40526" y="12405"/>
                </a:cubicBezTo>
                <a:cubicBezTo>
                  <a:pt x="40578" y="12287"/>
                  <a:pt x="40630" y="12082"/>
                  <a:pt x="40585" y="12082"/>
                </a:cubicBezTo>
                <a:cubicBezTo>
                  <a:pt x="40556" y="12082"/>
                  <a:pt x="40488" y="12164"/>
                  <a:pt x="40357" y="12402"/>
                </a:cubicBezTo>
                <a:lnTo>
                  <a:pt x="40357" y="12402"/>
                </a:lnTo>
                <a:cubicBezTo>
                  <a:pt x="40804" y="11590"/>
                  <a:pt x="41060" y="10715"/>
                  <a:pt x="41146" y="9904"/>
                </a:cubicBezTo>
                <a:cubicBezTo>
                  <a:pt x="41338" y="9007"/>
                  <a:pt x="41338" y="8130"/>
                  <a:pt x="41338" y="7318"/>
                </a:cubicBezTo>
                <a:cubicBezTo>
                  <a:pt x="41338" y="6527"/>
                  <a:pt x="41146" y="5715"/>
                  <a:pt x="41060" y="4924"/>
                </a:cubicBezTo>
                <a:lnTo>
                  <a:pt x="40975" y="4561"/>
                </a:lnTo>
                <a:lnTo>
                  <a:pt x="40889" y="4112"/>
                </a:lnTo>
                <a:cubicBezTo>
                  <a:pt x="40804" y="3770"/>
                  <a:pt x="40697" y="3492"/>
                  <a:pt x="40611" y="3236"/>
                </a:cubicBezTo>
                <a:lnTo>
                  <a:pt x="40355" y="2338"/>
                </a:lnTo>
                <a:lnTo>
                  <a:pt x="40269" y="2167"/>
                </a:lnTo>
                <a:lnTo>
                  <a:pt x="39991" y="2167"/>
                </a:lnTo>
                <a:lnTo>
                  <a:pt x="39543" y="2060"/>
                </a:lnTo>
                <a:lnTo>
                  <a:pt x="28770" y="2060"/>
                </a:lnTo>
                <a:cubicBezTo>
                  <a:pt x="28770" y="2701"/>
                  <a:pt x="28770" y="3321"/>
                  <a:pt x="28685" y="3856"/>
                </a:cubicBezTo>
                <a:lnTo>
                  <a:pt x="28685" y="4732"/>
                </a:lnTo>
                <a:lnTo>
                  <a:pt x="28599" y="5266"/>
                </a:lnTo>
                <a:cubicBezTo>
                  <a:pt x="28407" y="5907"/>
                  <a:pt x="28236" y="6442"/>
                  <a:pt x="28065" y="6976"/>
                </a:cubicBezTo>
                <a:cubicBezTo>
                  <a:pt x="27616" y="8045"/>
                  <a:pt x="26804" y="8921"/>
                  <a:pt x="25927" y="9370"/>
                </a:cubicBezTo>
                <a:cubicBezTo>
                  <a:pt x="25478" y="9541"/>
                  <a:pt x="25030" y="9733"/>
                  <a:pt x="24495" y="9733"/>
                </a:cubicBezTo>
                <a:cubicBezTo>
                  <a:pt x="24046" y="9733"/>
                  <a:pt x="23597" y="9648"/>
                  <a:pt x="23063" y="9456"/>
                </a:cubicBezTo>
                <a:cubicBezTo>
                  <a:pt x="22187" y="9114"/>
                  <a:pt x="21375" y="8301"/>
                  <a:pt x="20840" y="7318"/>
                </a:cubicBezTo>
                <a:lnTo>
                  <a:pt x="20306" y="6335"/>
                </a:lnTo>
                <a:cubicBezTo>
                  <a:pt x="20220" y="6249"/>
                  <a:pt x="20135" y="6078"/>
                  <a:pt x="19964" y="5907"/>
                </a:cubicBezTo>
                <a:lnTo>
                  <a:pt x="19686" y="5373"/>
                </a:lnTo>
                <a:cubicBezTo>
                  <a:pt x="19237" y="4732"/>
                  <a:pt x="18703" y="4112"/>
                  <a:pt x="18083" y="3578"/>
                </a:cubicBezTo>
                <a:cubicBezTo>
                  <a:pt x="16929" y="2423"/>
                  <a:pt x="15497" y="1526"/>
                  <a:pt x="13979" y="991"/>
                </a:cubicBezTo>
                <a:cubicBezTo>
                  <a:pt x="13274" y="735"/>
                  <a:pt x="12483" y="564"/>
                  <a:pt x="11671" y="457"/>
                </a:cubicBezTo>
                <a:cubicBezTo>
                  <a:pt x="10880" y="286"/>
                  <a:pt x="10068" y="286"/>
                  <a:pt x="9277" y="286"/>
                </a:cubicBezTo>
                <a:close/>
              </a:path>
            </a:pathLst>
          </a:custGeom>
          <a:solidFill>
            <a:srgbClr val="FFF5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8" name="Google Shape;878;p18"/>
          <p:cNvGrpSpPr/>
          <p:nvPr/>
        </p:nvGrpSpPr>
        <p:grpSpPr>
          <a:xfrm>
            <a:off x="317306" y="1202133"/>
            <a:ext cx="626247" cy="742219"/>
            <a:chOff x="3063264" y="3738882"/>
            <a:chExt cx="326681" cy="387177"/>
          </a:xfrm>
        </p:grpSpPr>
        <p:sp>
          <p:nvSpPr>
            <p:cNvPr id="879" name="Google Shape;879;p18"/>
            <p:cNvSpPr/>
            <p:nvPr/>
          </p:nvSpPr>
          <p:spPr>
            <a:xfrm>
              <a:off x="3325566" y="3792775"/>
              <a:ext cx="48410" cy="50650"/>
            </a:xfrm>
            <a:custGeom>
              <a:rect b="b" l="l" r="r" t="t"/>
              <a:pathLst>
                <a:path extrusionOk="0" h="2623" w="2507">
                  <a:moveTo>
                    <a:pt x="1212" y="1"/>
                  </a:moveTo>
                  <a:cubicBezTo>
                    <a:pt x="697" y="1"/>
                    <a:pt x="420" y="549"/>
                    <a:pt x="0" y="969"/>
                  </a:cubicBezTo>
                  <a:cubicBezTo>
                    <a:pt x="101" y="2523"/>
                    <a:pt x="201" y="2623"/>
                    <a:pt x="1253" y="2623"/>
                  </a:cubicBezTo>
                  <a:cubicBezTo>
                    <a:pt x="1454" y="2422"/>
                    <a:pt x="1654" y="2222"/>
                    <a:pt x="1880" y="1896"/>
                  </a:cubicBezTo>
                  <a:cubicBezTo>
                    <a:pt x="1980" y="1270"/>
                    <a:pt x="2507" y="543"/>
                    <a:pt x="1654" y="117"/>
                  </a:cubicBezTo>
                  <a:cubicBezTo>
                    <a:pt x="1488" y="36"/>
                    <a:pt x="1342" y="1"/>
                    <a:pt x="1212" y="1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18"/>
            <p:cNvSpPr/>
            <p:nvPr/>
          </p:nvSpPr>
          <p:spPr>
            <a:xfrm>
              <a:off x="3063264" y="3821643"/>
              <a:ext cx="42598" cy="56153"/>
            </a:xfrm>
            <a:custGeom>
              <a:rect b="b" l="l" r="r" t="t"/>
              <a:pathLst>
                <a:path extrusionOk="0" h="2908" w="2206">
                  <a:moveTo>
                    <a:pt x="1454" y="0"/>
                  </a:moveTo>
                  <a:cubicBezTo>
                    <a:pt x="953" y="201"/>
                    <a:pt x="426" y="501"/>
                    <a:pt x="0" y="727"/>
                  </a:cubicBezTo>
                  <a:cubicBezTo>
                    <a:pt x="0" y="1754"/>
                    <a:pt x="100" y="2607"/>
                    <a:pt x="1153" y="2907"/>
                  </a:cubicBezTo>
                  <a:cubicBezTo>
                    <a:pt x="1454" y="2607"/>
                    <a:pt x="1679" y="2281"/>
                    <a:pt x="1980" y="1980"/>
                  </a:cubicBezTo>
                  <a:cubicBezTo>
                    <a:pt x="2206" y="1253"/>
                    <a:pt x="2080" y="627"/>
                    <a:pt x="1454" y="0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18"/>
            <p:cNvSpPr/>
            <p:nvPr/>
          </p:nvSpPr>
          <p:spPr>
            <a:xfrm>
              <a:off x="3147956" y="3818572"/>
              <a:ext cx="42598" cy="49067"/>
            </a:xfrm>
            <a:custGeom>
              <a:rect b="b" l="l" r="r" t="t"/>
              <a:pathLst>
                <a:path extrusionOk="0" h="2541" w="2206">
                  <a:moveTo>
                    <a:pt x="1302" y="1"/>
                  </a:moveTo>
                  <a:cubicBezTo>
                    <a:pt x="1051" y="1"/>
                    <a:pt x="759" y="81"/>
                    <a:pt x="527" y="259"/>
                  </a:cubicBezTo>
                  <a:cubicBezTo>
                    <a:pt x="0" y="660"/>
                    <a:pt x="326" y="2039"/>
                    <a:pt x="1354" y="2540"/>
                  </a:cubicBezTo>
                  <a:cubicBezTo>
                    <a:pt x="1579" y="2340"/>
                    <a:pt x="1780" y="2039"/>
                    <a:pt x="1880" y="1713"/>
                  </a:cubicBezTo>
                  <a:cubicBezTo>
                    <a:pt x="2206" y="1287"/>
                    <a:pt x="2206" y="460"/>
                    <a:pt x="1780" y="159"/>
                  </a:cubicBezTo>
                  <a:cubicBezTo>
                    <a:pt x="1689" y="57"/>
                    <a:pt x="1510" y="1"/>
                    <a:pt x="1302" y="1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18"/>
            <p:cNvSpPr/>
            <p:nvPr/>
          </p:nvSpPr>
          <p:spPr>
            <a:xfrm>
              <a:off x="3160044" y="3996819"/>
              <a:ext cx="42617" cy="46479"/>
            </a:xfrm>
            <a:custGeom>
              <a:rect b="b" l="l" r="r" t="t"/>
              <a:pathLst>
                <a:path extrusionOk="0" h="2407" w="2207">
                  <a:moveTo>
                    <a:pt x="1580" y="1"/>
                  </a:moveTo>
                  <a:cubicBezTo>
                    <a:pt x="1053" y="101"/>
                    <a:pt x="627" y="201"/>
                    <a:pt x="101" y="327"/>
                  </a:cubicBezTo>
                  <a:cubicBezTo>
                    <a:pt x="327" y="1154"/>
                    <a:pt x="1" y="2081"/>
                    <a:pt x="1053" y="2407"/>
                  </a:cubicBezTo>
                  <a:cubicBezTo>
                    <a:pt x="1680" y="2081"/>
                    <a:pt x="2206" y="1580"/>
                    <a:pt x="2081" y="728"/>
                  </a:cubicBezTo>
                  <a:cubicBezTo>
                    <a:pt x="1981" y="527"/>
                    <a:pt x="1780" y="327"/>
                    <a:pt x="1580" y="1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18"/>
            <p:cNvSpPr/>
            <p:nvPr/>
          </p:nvSpPr>
          <p:spPr>
            <a:xfrm>
              <a:off x="3252962" y="3970693"/>
              <a:ext cx="42134" cy="48410"/>
            </a:xfrm>
            <a:custGeom>
              <a:rect b="b" l="l" r="r" t="t"/>
              <a:pathLst>
                <a:path extrusionOk="0" h="2507" w="2182">
                  <a:moveTo>
                    <a:pt x="1354" y="0"/>
                  </a:moveTo>
                  <a:cubicBezTo>
                    <a:pt x="1028" y="201"/>
                    <a:pt x="728" y="301"/>
                    <a:pt x="201" y="527"/>
                  </a:cubicBezTo>
                  <a:cubicBezTo>
                    <a:pt x="302" y="1254"/>
                    <a:pt x="1" y="1980"/>
                    <a:pt x="728" y="2507"/>
                  </a:cubicBezTo>
                  <a:cubicBezTo>
                    <a:pt x="1454" y="2406"/>
                    <a:pt x="1780" y="1980"/>
                    <a:pt x="1981" y="1354"/>
                  </a:cubicBezTo>
                  <a:cubicBezTo>
                    <a:pt x="2181" y="827"/>
                    <a:pt x="1981" y="426"/>
                    <a:pt x="1354" y="0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18"/>
            <p:cNvSpPr/>
            <p:nvPr/>
          </p:nvSpPr>
          <p:spPr>
            <a:xfrm>
              <a:off x="3287333" y="3881020"/>
              <a:ext cx="38253" cy="45166"/>
            </a:xfrm>
            <a:custGeom>
              <a:rect b="b" l="l" r="r" t="t"/>
              <a:pathLst>
                <a:path extrusionOk="0" h="2339" w="1981">
                  <a:moveTo>
                    <a:pt x="1180" y="0"/>
                  </a:moveTo>
                  <a:cubicBezTo>
                    <a:pt x="700" y="0"/>
                    <a:pt x="370" y="370"/>
                    <a:pt x="0" y="684"/>
                  </a:cubicBezTo>
                  <a:cubicBezTo>
                    <a:pt x="101" y="1938"/>
                    <a:pt x="101" y="1938"/>
                    <a:pt x="627" y="2339"/>
                  </a:cubicBezTo>
                  <a:cubicBezTo>
                    <a:pt x="1755" y="1938"/>
                    <a:pt x="1980" y="1311"/>
                    <a:pt x="1755" y="158"/>
                  </a:cubicBezTo>
                  <a:cubicBezTo>
                    <a:pt x="1538" y="47"/>
                    <a:pt x="1350" y="0"/>
                    <a:pt x="1180" y="0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18"/>
            <p:cNvSpPr/>
            <p:nvPr/>
          </p:nvSpPr>
          <p:spPr>
            <a:xfrm>
              <a:off x="3085528" y="4015472"/>
              <a:ext cx="40184" cy="42636"/>
            </a:xfrm>
            <a:custGeom>
              <a:rect b="b" l="l" r="r" t="t"/>
              <a:pathLst>
                <a:path extrusionOk="0" h="2208" w="2081">
                  <a:moveTo>
                    <a:pt x="1001" y="1"/>
                  </a:moveTo>
                  <a:cubicBezTo>
                    <a:pt x="699" y="1"/>
                    <a:pt x="415" y="185"/>
                    <a:pt x="0" y="614"/>
                  </a:cubicBezTo>
                  <a:cubicBezTo>
                    <a:pt x="100" y="915"/>
                    <a:pt x="100" y="1240"/>
                    <a:pt x="201" y="1541"/>
                  </a:cubicBezTo>
                  <a:lnTo>
                    <a:pt x="201" y="1641"/>
                  </a:lnTo>
                  <a:cubicBezTo>
                    <a:pt x="355" y="2000"/>
                    <a:pt x="590" y="2208"/>
                    <a:pt x="891" y="2208"/>
                  </a:cubicBezTo>
                  <a:cubicBezTo>
                    <a:pt x="1032" y="2208"/>
                    <a:pt x="1186" y="2163"/>
                    <a:pt x="1354" y="2067"/>
                  </a:cubicBezTo>
                  <a:cubicBezTo>
                    <a:pt x="1880" y="1641"/>
                    <a:pt x="2080" y="1115"/>
                    <a:pt x="1780" y="288"/>
                  </a:cubicBezTo>
                  <a:cubicBezTo>
                    <a:pt x="1467" y="105"/>
                    <a:pt x="1229" y="1"/>
                    <a:pt x="1001" y="1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18"/>
            <p:cNvSpPr/>
            <p:nvPr/>
          </p:nvSpPr>
          <p:spPr>
            <a:xfrm>
              <a:off x="3121811" y="3915545"/>
              <a:ext cx="36322" cy="45012"/>
            </a:xfrm>
            <a:custGeom>
              <a:rect b="b" l="l" r="r" t="t"/>
              <a:pathLst>
                <a:path extrusionOk="0" h="2331" w="1881">
                  <a:moveTo>
                    <a:pt x="1196" y="1"/>
                  </a:moveTo>
                  <a:cubicBezTo>
                    <a:pt x="598" y="1"/>
                    <a:pt x="255" y="228"/>
                    <a:pt x="1" y="651"/>
                  </a:cubicBezTo>
                  <a:cubicBezTo>
                    <a:pt x="201" y="1177"/>
                    <a:pt x="101" y="2029"/>
                    <a:pt x="928" y="2330"/>
                  </a:cubicBezTo>
                  <a:cubicBezTo>
                    <a:pt x="1680" y="2029"/>
                    <a:pt x="1780" y="1277"/>
                    <a:pt x="1881" y="651"/>
                  </a:cubicBezTo>
                  <a:cubicBezTo>
                    <a:pt x="1881" y="551"/>
                    <a:pt x="1780" y="450"/>
                    <a:pt x="1780" y="350"/>
                  </a:cubicBezTo>
                  <a:cubicBezTo>
                    <a:pt x="1680" y="150"/>
                    <a:pt x="1555" y="24"/>
                    <a:pt x="1555" y="24"/>
                  </a:cubicBezTo>
                  <a:cubicBezTo>
                    <a:pt x="1426" y="9"/>
                    <a:pt x="1307" y="1"/>
                    <a:pt x="1196" y="1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18"/>
            <p:cNvSpPr/>
            <p:nvPr/>
          </p:nvSpPr>
          <p:spPr>
            <a:xfrm>
              <a:off x="3307164" y="4045228"/>
              <a:ext cx="44548" cy="37751"/>
            </a:xfrm>
            <a:custGeom>
              <a:rect b="b" l="l" r="r" t="t"/>
              <a:pathLst>
                <a:path extrusionOk="0" h="1955" w="2307">
                  <a:moveTo>
                    <a:pt x="728" y="0"/>
                  </a:moveTo>
                  <a:cubicBezTo>
                    <a:pt x="527" y="201"/>
                    <a:pt x="327" y="326"/>
                    <a:pt x="1" y="526"/>
                  </a:cubicBezTo>
                  <a:cubicBezTo>
                    <a:pt x="101" y="952"/>
                    <a:pt x="226" y="1353"/>
                    <a:pt x="327" y="1780"/>
                  </a:cubicBezTo>
                  <a:cubicBezTo>
                    <a:pt x="574" y="1898"/>
                    <a:pt x="805" y="1954"/>
                    <a:pt x="1014" y="1954"/>
                  </a:cubicBezTo>
                  <a:cubicBezTo>
                    <a:pt x="1333" y="1954"/>
                    <a:pt x="1598" y="1822"/>
                    <a:pt x="1780" y="1579"/>
                  </a:cubicBezTo>
                  <a:cubicBezTo>
                    <a:pt x="2206" y="1253"/>
                    <a:pt x="2307" y="727"/>
                    <a:pt x="1981" y="100"/>
                  </a:cubicBezTo>
                  <a:cubicBezTo>
                    <a:pt x="1580" y="100"/>
                    <a:pt x="1154" y="0"/>
                    <a:pt x="728" y="0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18"/>
            <p:cNvSpPr/>
            <p:nvPr/>
          </p:nvSpPr>
          <p:spPr>
            <a:xfrm>
              <a:off x="3349761" y="3944568"/>
              <a:ext cx="40184" cy="42115"/>
            </a:xfrm>
            <a:custGeom>
              <a:rect b="b" l="l" r="r" t="t"/>
              <a:pathLst>
                <a:path extrusionOk="0" h="2181" w="2081">
                  <a:moveTo>
                    <a:pt x="727" y="0"/>
                  </a:moveTo>
                  <a:cubicBezTo>
                    <a:pt x="527" y="301"/>
                    <a:pt x="301" y="627"/>
                    <a:pt x="0" y="927"/>
                  </a:cubicBezTo>
                  <a:cubicBezTo>
                    <a:pt x="201" y="1554"/>
                    <a:pt x="301" y="2080"/>
                    <a:pt x="1153" y="2180"/>
                  </a:cubicBezTo>
                  <a:cubicBezTo>
                    <a:pt x="1454" y="1880"/>
                    <a:pt x="1780" y="1454"/>
                    <a:pt x="2081" y="1153"/>
                  </a:cubicBezTo>
                  <a:cubicBezTo>
                    <a:pt x="1880" y="100"/>
                    <a:pt x="1780" y="0"/>
                    <a:pt x="727" y="0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18"/>
            <p:cNvSpPr/>
            <p:nvPr/>
          </p:nvSpPr>
          <p:spPr>
            <a:xfrm>
              <a:off x="3208453" y="3738882"/>
              <a:ext cx="36303" cy="44065"/>
            </a:xfrm>
            <a:custGeom>
              <a:rect b="b" l="l" r="r" t="t"/>
              <a:pathLst>
                <a:path extrusionOk="0" h="2282" w="1880">
                  <a:moveTo>
                    <a:pt x="827" y="0"/>
                  </a:moveTo>
                  <a:cubicBezTo>
                    <a:pt x="326" y="0"/>
                    <a:pt x="0" y="401"/>
                    <a:pt x="0" y="1028"/>
                  </a:cubicBezTo>
                  <a:cubicBezTo>
                    <a:pt x="100" y="1554"/>
                    <a:pt x="201" y="2081"/>
                    <a:pt x="827" y="2281"/>
                  </a:cubicBezTo>
                  <a:cubicBezTo>
                    <a:pt x="1153" y="2081"/>
                    <a:pt x="1353" y="1980"/>
                    <a:pt x="1579" y="1780"/>
                  </a:cubicBezTo>
                  <a:cubicBezTo>
                    <a:pt x="1679" y="1554"/>
                    <a:pt x="1780" y="1354"/>
                    <a:pt x="1780" y="1153"/>
                  </a:cubicBezTo>
                  <a:cubicBezTo>
                    <a:pt x="1880" y="527"/>
                    <a:pt x="1353" y="0"/>
                    <a:pt x="827" y="0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18"/>
            <p:cNvSpPr/>
            <p:nvPr/>
          </p:nvSpPr>
          <p:spPr>
            <a:xfrm>
              <a:off x="3202641" y="3896641"/>
              <a:ext cx="40184" cy="39701"/>
            </a:xfrm>
            <a:custGeom>
              <a:rect b="b" l="l" r="r" t="t"/>
              <a:pathLst>
                <a:path extrusionOk="0" h="2056" w="2081">
                  <a:moveTo>
                    <a:pt x="906" y="1"/>
                  </a:moveTo>
                  <a:cubicBezTo>
                    <a:pt x="671" y="1"/>
                    <a:pt x="464" y="126"/>
                    <a:pt x="101" y="377"/>
                  </a:cubicBezTo>
                  <a:cubicBezTo>
                    <a:pt x="0" y="1129"/>
                    <a:pt x="301" y="1630"/>
                    <a:pt x="827" y="2056"/>
                  </a:cubicBezTo>
                  <a:cubicBezTo>
                    <a:pt x="1755" y="1855"/>
                    <a:pt x="2081" y="1429"/>
                    <a:pt x="1880" y="377"/>
                  </a:cubicBezTo>
                  <a:cubicBezTo>
                    <a:pt x="1404" y="126"/>
                    <a:pt x="1141" y="1"/>
                    <a:pt x="906" y="1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18"/>
            <p:cNvSpPr/>
            <p:nvPr/>
          </p:nvSpPr>
          <p:spPr>
            <a:xfrm>
              <a:off x="3242805" y="3811467"/>
              <a:ext cx="40184" cy="44065"/>
            </a:xfrm>
            <a:custGeom>
              <a:rect b="b" l="l" r="r" t="t"/>
              <a:pathLst>
                <a:path extrusionOk="0" h="2282" w="2081">
                  <a:moveTo>
                    <a:pt x="1153" y="1"/>
                  </a:moveTo>
                  <a:lnTo>
                    <a:pt x="1153" y="1"/>
                  </a:lnTo>
                  <a:cubicBezTo>
                    <a:pt x="828" y="101"/>
                    <a:pt x="427" y="201"/>
                    <a:pt x="101" y="402"/>
                  </a:cubicBezTo>
                  <a:cubicBezTo>
                    <a:pt x="1" y="1655"/>
                    <a:pt x="1" y="1880"/>
                    <a:pt x="627" y="2281"/>
                  </a:cubicBezTo>
                  <a:cubicBezTo>
                    <a:pt x="1980" y="1454"/>
                    <a:pt x="2081" y="728"/>
                    <a:pt x="1153" y="1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18"/>
            <p:cNvSpPr/>
            <p:nvPr/>
          </p:nvSpPr>
          <p:spPr>
            <a:xfrm>
              <a:off x="3222472" y="4075718"/>
              <a:ext cx="40686" cy="36303"/>
            </a:xfrm>
            <a:custGeom>
              <a:rect b="b" l="l" r="r" t="t"/>
              <a:pathLst>
                <a:path extrusionOk="0" h="1880" w="2107">
                  <a:moveTo>
                    <a:pt x="1480" y="0"/>
                  </a:moveTo>
                  <a:cubicBezTo>
                    <a:pt x="1054" y="0"/>
                    <a:pt x="728" y="100"/>
                    <a:pt x="427" y="100"/>
                  </a:cubicBezTo>
                  <a:cubicBezTo>
                    <a:pt x="327" y="301"/>
                    <a:pt x="101" y="501"/>
                    <a:pt x="1" y="727"/>
                  </a:cubicBezTo>
                  <a:cubicBezTo>
                    <a:pt x="327" y="1128"/>
                    <a:pt x="327" y="1754"/>
                    <a:pt x="1154" y="1880"/>
                  </a:cubicBezTo>
                  <a:cubicBezTo>
                    <a:pt x="1354" y="1554"/>
                    <a:pt x="1680" y="1128"/>
                    <a:pt x="2106" y="827"/>
                  </a:cubicBezTo>
                  <a:cubicBezTo>
                    <a:pt x="1780" y="401"/>
                    <a:pt x="1680" y="201"/>
                    <a:pt x="1480" y="0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18"/>
            <p:cNvSpPr/>
            <p:nvPr/>
          </p:nvSpPr>
          <p:spPr>
            <a:xfrm>
              <a:off x="3105842" y="3765008"/>
              <a:ext cx="36322" cy="34391"/>
            </a:xfrm>
            <a:custGeom>
              <a:rect b="b" l="l" r="r" t="t"/>
              <a:pathLst>
                <a:path extrusionOk="0" h="1781" w="1881">
                  <a:moveTo>
                    <a:pt x="1655" y="1"/>
                  </a:moveTo>
                  <a:cubicBezTo>
                    <a:pt x="402" y="1"/>
                    <a:pt x="402" y="1"/>
                    <a:pt x="1" y="627"/>
                  </a:cubicBezTo>
                  <a:cubicBezTo>
                    <a:pt x="302" y="1680"/>
                    <a:pt x="302" y="1680"/>
                    <a:pt x="1129" y="1780"/>
                  </a:cubicBezTo>
                  <a:cubicBezTo>
                    <a:pt x="1354" y="1680"/>
                    <a:pt x="1555" y="1454"/>
                    <a:pt x="1880" y="1254"/>
                  </a:cubicBezTo>
                  <a:cubicBezTo>
                    <a:pt x="1755" y="828"/>
                    <a:pt x="1755" y="427"/>
                    <a:pt x="1655" y="1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18"/>
            <p:cNvSpPr/>
            <p:nvPr/>
          </p:nvSpPr>
          <p:spPr>
            <a:xfrm>
              <a:off x="3284900" y="3738882"/>
              <a:ext cx="34391" cy="38253"/>
            </a:xfrm>
            <a:custGeom>
              <a:rect b="b" l="l" r="r" t="t"/>
              <a:pathLst>
                <a:path extrusionOk="0" h="1981" w="1781">
                  <a:moveTo>
                    <a:pt x="1580" y="0"/>
                  </a:moveTo>
                  <a:cubicBezTo>
                    <a:pt x="1054" y="101"/>
                    <a:pt x="628" y="101"/>
                    <a:pt x="227" y="201"/>
                  </a:cubicBezTo>
                  <a:cubicBezTo>
                    <a:pt x="1" y="1354"/>
                    <a:pt x="227" y="1654"/>
                    <a:pt x="1054" y="1980"/>
                  </a:cubicBezTo>
                  <a:cubicBezTo>
                    <a:pt x="1254" y="1780"/>
                    <a:pt x="1480" y="1554"/>
                    <a:pt x="1780" y="1354"/>
                  </a:cubicBezTo>
                  <a:cubicBezTo>
                    <a:pt x="1680" y="928"/>
                    <a:pt x="1680" y="527"/>
                    <a:pt x="1580" y="0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18"/>
            <p:cNvSpPr/>
            <p:nvPr/>
          </p:nvSpPr>
          <p:spPr>
            <a:xfrm>
              <a:off x="3156182" y="4092672"/>
              <a:ext cx="31958" cy="33387"/>
            </a:xfrm>
            <a:custGeom>
              <a:rect b="b" l="l" r="r" t="t"/>
              <a:pathLst>
                <a:path extrusionOk="0" h="1729" w="1655">
                  <a:moveTo>
                    <a:pt x="988" y="0"/>
                  </a:moveTo>
                  <a:cubicBezTo>
                    <a:pt x="596" y="0"/>
                    <a:pt x="215" y="128"/>
                    <a:pt x="0" y="576"/>
                  </a:cubicBezTo>
                  <a:cubicBezTo>
                    <a:pt x="0" y="1002"/>
                    <a:pt x="0" y="1503"/>
                    <a:pt x="627" y="1729"/>
                  </a:cubicBezTo>
                  <a:cubicBezTo>
                    <a:pt x="1554" y="1102"/>
                    <a:pt x="1654" y="876"/>
                    <a:pt x="1454" y="49"/>
                  </a:cubicBezTo>
                  <a:cubicBezTo>
                    <a:pt x="1304" y="21"/>
                    <a:pt x="1145" y="0"/>
                    <a:pt x="988" y="0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6" name="Google Shape;896;p18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7" name="Google Shape;897;p18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898" name="Google Shape;898;p18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899" name="Google Shape;899;p18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1">
  <p:cSld name="CUSTOM_11_1_1_1_1_1_1_1_1_1_1">
    <p:bg>
      <p:bgPr>
        <a:solidFill>
          <a:srgbClr val="F3F3F3"/>
        </a:solidFill>
      </p:bgPr>
    </p:bg>
    <p:spTree>
      <p:nvGrpSpPr>
        <p:cNvPr id="900" name="Shape 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" name="Google Shape;901;p19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902" name="Google Shape;902;p19"/>
          <p:cNvSpPr/>
          <p:nvPr/>
        </p:nvSpPr>
        <p:spPr>
          <a:xfrm rot="5400000">
            <a:off x="6995601" y="3815660"/>
            <a:ext cx="874448" cy="854231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" name="Google Shape;903;p19"/>
          <p:cNvSpPr/>
          <p:nvPr/>
        </p:nvSpPr>
        <p:spPr>
          <a:xfrm rot="5400000">
            <a:off x="666744" y="314749"/>
            <a:ext cx="1315878" cy="1607331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FF5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" name="Google Shape;904;p19"/>
          <p:cNvSpPr/>
          <p:nvPr/>
        </p:nvSpPr>
        <p:spPr>
          <a:xfrm rot="5400000">
            <a:off x="792840" y="2971097"/>
            <a:ext cx="1392025" cy="2891624"/>
          </a:xfrm>
          <a:custGeom>
            <a:rect b="b" l="l" r="r" t="t"/>
            <a:pathLst>
              <a:path extrusionOk="0" h="71797" w="34563">
                <a:moveTo>
                  <a:pt x="31356" y="1"/>
                </a:moveTo>
                <a:cubicBezTo>
                  <a:pt x="31356" y="1"/>
                  <a:pt x="25201" y="4190"/>
                  <a:pt x="25201" y="20670"/>
                </a:cubicBezTo>
                <a:cubicBezTo>
                  <a:pt x="25201" y="31271"/>
                  <a:pt x="9619" y="28770"/>
                  <a:pt x="3292" y="36337"/>
                </a:cubicBezTo>
                <a:cubicBezTo>
                  <a:pt x="0" y="40355"/>
                  <a:pt x="449" y="44010"/>
                  <a:pt x="3484" y="50422"/>
                </a:cubicBezTo>
                <a:cubicBezTo>
                  <a:pt x="7845" y="59848"/>
                  <a:pt x="86" y="67244"/>
                  <a:pt x="4724" y="71796"/>
                </a:cubicBezTo>
                <a:lnTo>
                  <a:pt x="34562" y="71796"/>
                </a:lnTo>
                <a:lnTo>
                  <a:pt x="34562" y="1"/>
                </a:ln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5" name="Google Shape;905;p19"/>
          <p:cNvSpPr/>
          <p:nvPr/>
        </p:nvSpPr>
        <p:spPr>
          <a:xfrm rot="5400000">
            <a:off x="760559" y="2956900"/>
            <a:ext cx="1441966" cy="2963032"/>
          </a:xfrm>
          <a:custGeom>
            <a:rect b="b" l="l" r="r" t="t"/>
            <a:pathLst>
              <a:path extrusionOk="0" h="73570" w="35803">
                <a:moveTo>
                  <a:pt x="34029" y="39906"/>
                </a:moveTo>
                <a:lnTo>
                  <a:pt x="34029" y="56364"/>
                </a:lnTo>
                <a:cubicBezTo>
                  <a:pt x="34002" y="57945"/>
                  <a:pt x="33984" y="59526"/>
                  <a:pt x="33972" y="61106"/>
                </a:cubicBezTo>
                <a:lnTo>
                  <a:pt x="33972" y="61106"/>
                </a:lnTo>
                <a:lnTo>
                  <a:pt x="34029" y="39906"/>
                </a:lnTo>
                <a:close/>
                <a:moveTo>
                  <a:pt x="33943" y="71775"/>
                </a:moveTo>
                <a:cubicBezTo>
                  <a:pt x="33943" y="71803"/>
                  <a:pt x="33943" y="71832"/>
                  <a:pt x="33943" y="71860"/>
                </a:cubicBezTo>
                <a:cubicBezTo>
                  <a:pt x="31613" y="71775"/>
                  <a:pt x="29305" y="71775"/>
                  <a:pt x="27082" y="71775"/>
                </a:cubicBezTo>
                <a:close/>
                <a:moveTo>
                  <a:pt x="33665" y="0"/>
                </a:moveTo>
                <a:cubicBezTo>
                  <a:pt x="33580" y="86"/>
                  <a:pt x="33409" y="86"/>
                  <a:pt x="33302" y="86"/>
                </a:cubicBezTo>
                <a:cubicBezTo>
                  <a:pt x="33045" y="86"/>
                  <a:pt x="32682" y="86"/>
                  <a:pt x="32511" y="171"/>
                </a:cubicBezTo>
                <a:cubicBezTo>
                  <a:pt x="31977" y="171"/>
                  <a:pt x="31613" y="257"/>
                  <a:pt x="31528" y="364"/>
                </a:cubicBezTo>
                <a:cubicBezTo>
                  <a:pt x="31442" y="449"/>
                  <a:pt x="31613" y="449"/>
                  <a:pt x="32062" y="535"/>
                </a:cubicBezTo>
                <a:cubicBezTo>
                  <a:pt x="32340" y="620"/>
                  <a:pt x="32596" y="620"/>
                  <a:pt x="33045" y="620"/>
                </a:cubicBezTo>
                <a:cubicBezTo>
                  <a:pt x="33494" y="706"/>
                  <a:pt x="34029" y="706"/>
                  <a:pt x="34563" y="706"/>
                </a:cubicBezTo>
                <a:cubicBezTo>
                  <a:pt x="34563" y="1155"/>
                  <a:pt x="34477" y="1689"/>
                  <a:pt x="34477" y="2223"/>
                </a:cubicBezTo>
                <a:lnTo>
                  <a:pt x="34477" y="7204"/>
                </a:lnTo>
                <a:cubicBezTo>
                  <a:pt x="34433" y="7502"/>
                  <a:pt x="34393" y="7617"/>
                  <a:pt x="34355" y="7617"/>
                </a:cubicBezTo>
                <a:cubicBezTo>
                  <a:pt x="34300" y="7617"/>
                  <a:pt x="34250" y="7382"/>
                  <a:pt x="34200" y="7118"/>
                </a:cubicBezTo>
                <a:cubicBezTo>
                  <a:pt x="34114" y="18083"/>
                  <a:pt x="34114" y="28941"/>
                  <a:pt x="34029" y="39906"/>
                </a:cubicBezTo>
                <a:cubicBezTo>
                  <a:pt x="34114" y="28941"/>
                  <a:pt x="34114" y="17891"/>
                  <a:pt x="34114" y="6776"/>
                </a:cubicBezTo>
                <a:cubicBezTo>
                  <a:pt x="34092" y="6681"/>
                  <a:pt x="34062" y="6617"/>
                  <a:pt x="34030" y="6617"/>
                </a:cubicBezTo>
                <a:cubicBezTo>
                  <a:pt x="33941" y="6617"/>
                  <a:pt x="33836" y="7130"/>
                  <a:pt x="33836" y="8913"/>
                </a:cubicBezTo>
                <a:cubicBezTo>
                  <a:pt x="33665" y="12291"/>
                  <a:pt x="33836" y="24132"/>
                  <a:pt x="33751" y="30907"/>
                </a:cubicBezTo>
                <a:cubicBezTo>
                  <a:pt x="33665" y="37576"/>
                  <a:pt x="33665" y="44523"/>
                  <a:pt x="33665" y="51555"/>
                </a:cubicBezTo>
                <a:cubicBezTo>
                  <a:pt x="33580" y="58159"/>
                  <a:pt x="33580" y="64828"/>
                  <a:pt x="33580" y="71518"/>
                </a:cubicBezTo>
                <a:cubicBezTo>
                  <a:pt x="28599" y="71433"/>
                  <a:pt x="23683" y="71433"/>
                  <a:pt x="18874" y="71433"/>
                </a:cubicBezTo>
                <a:cubicBezTo>
                  <a:pt x="15497" y="71433"/>
                  <a:pt x="12206" y="71326"/>
                  <a:pt x="8828" y="71326"/>
                </a:cubicBezTo>
                <a:lnTo>
                  <a:pt x="5345" y="71326"/>
                </a:lnTo>
                <a:lnTo>
                  <a:pt x="5088" y="71069"/>
                </a:lnTo>
                <a:cubicBezTo>
                  <a:pt x="4361" y="70001"/>
                  <a:pt x="4361" y="68568"/>
                  <a:pt x="4639" y="66965"/>
                </a:cubicBezTo>
                <a:cubicBezTo>
                  <a:pt x="4896" y="65448"/>
                  <a:pt x="5345" y="63759"/>
                  <a:pt x="5622" y="62071"/>
                </a:cubicBezTo>
                <a:cubicBezTo>
                  <a:pt x="5964" y="60382"/>
                  <a:pt x="6157" y="58608"/>
                  <a:pt x="6050" y="56813"/>
                </a:cubicBezTo>
                <a:cubicBezTo>
                  <a:pt x="6050" y="54953"/>
                  <a:pt x="5622" y="53158"/>
                  <a:pt x="4981" y="51469"/>
                </a:cubicBezTo>
                <a:cubicBezTo>
                  <a:pt x="4554" y="50593"/>
                  <a:pt x="4276" y="49866"/>
                  <a:pt x="3912" y="49161"/>
                </a:cubicBezTo>
                <a:cubicBezTo>
                  <a:pt x="3741" y="48797"/>
                  <a:pt x="3570" y="48349"/>
                  <a:pt x="3485" y="48007"/>
                </a:cubicBezTo>
                <a:cubicBezTo>
                  <a:pt x="3293" y="47643"/>
                  <a:pt x="3122" y="47280"/>
                  <a:pt x="3036" y="46852"/>
                </a:cubicBezTo>
                <a:cubicBezTo>
                  <a:pt x="2673" y="45869"/>
                  <a:pt x="2416" y="44801"/>
                  <a:pt x="2309" y="43732"/>
                </a:cubicBezTo>
                <a:cubicBezTo>
                  <a:pt x="2138" y="42663"/>
                  <a:pt x="2224" y="41680"/>
                  <a:pt x="2587" y="40697"/>
                </a:cubicBezTo>
                <a:cubicBezTo>
                  <a:pt x="2844" y="39713"/>
                  <a:pt x="3378" y="38837"/>
                  <a:pt x="4105" y="37939"/>
                </a:cubicBezTo>
                <a:cubicBezTo>
                  <a:pt x="4810" y="37127"/>
                  <a:pt x="5622" y="36422"/>
                  <a:pt x="6499" y="35802"/>
                </a:cubicBezTo>
                <a:cubicBezTo>
                  <a:pt x="8294" y="34562"/>
                  <a:pt x="10432" y="33665"/>
                  <a:pt x="12654" y="32959"/>
                </a:cubicBezTo>
                <a:cubicBezTo>
                  <a:pt x="14792" y="32147"/>
                  <a:pt x="17100" y="31527"/>
                  <a:pt x="19323" y="30544"/>
                </a:cubicBezTo>
                <a:cubicBezTo>
                  <a:pt x="20392" y="30095"/>
                  <a:pt x="21546" y="29561"/>
                  <a:pt x="22529" y="28855"/>
                </a:cubicBezTo>
                <a:cubicBezTo>
                  <a:pt x="23598" y="28150"/>
                  <a:pt x="24581" y="27167"/>
                  <a:pt x="25201" y="26098"/>
                </a:cubicBezTo>
                <a:cubicBezTo>
                  <a:pt x="25928" y="24944"/>
                  <a:pt x="26270" y="23683"/>
                  <a:pt x="26355" y="22443"/>
                </a:cubicBezTo>
                <a:cubicBezTo>
                  <a:pt x="26462" y="22080"/>
                  <a:pt x="26462" y="21823"/>
                  <a:pt x="26462" y="21460"/>
                </a:cubicBezTo>
                <a:lnTo>
                  <a:pt x="26462" y="20669"/>
                </a:lnTo>
                <a:lnTo>
                  <a:pt x="26462" y="19066"/>
                </a:lnTo>
                <a:cubicBezTo>
                  <a:pt x="26462" y="18532"/>
                  <a:pt x="26548" y="17997"/>
                  <a:pt x="26548" y="17463"/>
                </a:cubicBezTo>
                <a:cubicBezTo>
                  <a:pt x="26633" y="17014"/>
                  <a:pt x="26633" y="16480"/>
                  <a:pt x="26719" y="15946"/>
                </a:cubicBezTo>
                <a:cubicBezTo>
                  <a:pt x="26719" y="15411"/>
                  <a:pt x="26804" y="14962"/>
                  <a:pt x="26890" y="14428"/>
                </a:cubicBezTo>
                <a:cubicBezTo>
                  <a:pt x="26890" y="13894"/>
                  <a:pt x="26996" y="13445"/>
                  <a:pt x="27082" y="12910"/>
                </a:cubicBezTo>
                <a:cubicBezTo>
                  <a:pt x="27167" y="12462"/>
                  <a:pt x="27253" y="11927"/>
                  <a:pt x="27338" y="11478"/>
                </a:cubicBezTo>
                <a:cubicBezTo>
                  <a:pt x="27424" y="11051"/>
                  <a:pt x="27531" y="10517"/>
                  <a:pt x="27702" y="10068"/>
                </a:cubicBezTo>
                <a:cubicBezTo>
                  <a:pt x="27787" y="9619"/>
                  <a:pt x="27873" y="9170"/>
                  <a:pt x="28065" y="8721"/>
                </a:cubicBezTo>
                <a:cubicBezTo>
                  <a:pt x="28065" y="8465"/>
                  <a:pt x="28151" y="8272"/>
                  <a:pt x="28236" y="8016"/>
                </a:cubicBezTo>
                <a:cubicBezTo>
                  <a:pt x="28322" y="7845"/>
                  <a:pt x="28407" y="7567"/>
                  <a:pt x="28407" y="7396"/>
                </a:cubicBezTo>
                <a:cubicBezTo>
                  <a:pt x="28599" y="7033"/>
                  <a:pt x="28685" y="6669"/>
                  <a:pt x="28856" y="6327"/>
                </a:cubicBezTo>
                <a:cubicBezTo>
                  <a:pt x="29027" y="5964"/>
                  <a:pt x="29134" y="5600"/>
                  <a:pt x="29305" y="5344"/>
                </a:cubicBezTo>
                <a:cubicBezTo>
                  <a:pt x="29561" y="4724"/>
                  <a:pt x="29839" y="4190"/>
                  <a:pt x="30096" y="3741"/>
                </a:cubicBezTo>
                <a:cubicBezTo>
                  <a:pt x="30630" y="2843"/>
                  <a:pt x="31079" y="2223"/>
                  <a:pt x="31442" y="1775"/>
                </a:cubicBezTo>
                <a:cubicBezTo>
                  <a:pt x="31613" y="1604"/>
                  <a:pt x="31806" y="1433"/>
                  <a:pt x="31891" y="1326"/>
                </a:cubicBezTo>
                <a:lnTo>
                  <a:pt x="31891" y="1240"/>
                </a:lnTo>
                <a:lnTo>
                  <a:pt x="31977" y="1240"/>
                </a:lnTo>
                <a:lnTo>
                  <a:pt x="31977" y="1155"/>
                </a:lnTo>
                <a:cubicBezTo>
                  <a:pt x="32062" y="1155"/>
                  <a:pt x="32062" y="1069"/>
                  <a:pt x="32062" y="1069"/>
                </a:cubicBezTo>
                <a:cubicBezTo>
                  <a:pt x="32105" y="1026"/>
                  <a:pt x="32105" y="1005"/>
                  <a:pt x="32062" y="1005"/>
                </a:cubicBezTo>
                <a:cubicBezTo>
                  <a:pt x="32019" y="1005"/>
                  <a:pt x="31934" y="1026"/>
                  <a:pt x="31806" y="1069"/>
                </a:cubicBezTo>
                <a:cubicBezTo>
                  <a:pt x="31271" y="1326"/>
                  <a:pt x="30096" y="2309"/>
                  <a:pt x="29027" y="4104"/>
                </a:cubicBezTo>
                <a:cubicBezTo>
                  <a:pt x="28856" y="4361"/>
                  <a:pt x="28770" y="4532"/>
                  <a:pt x="28599" y="4810"/>
                </a:cubicBezTo>
                <a:cubicBezTo>
                  <a:pt x="28407" y="5066"/>
                  <a:pt x="28322" y="5344"/>
                  <a:pt x="28151" y="5600"/>
                </a:cubicBezTo>
                <a:cubicBezTo>
                  <a:pt x="27873" y="6135"/>
                  <a:pt x="27616" y="6776"/>
                  <a:pt x="27338" y="7481"/>
                </a:cubicBezTo>
                <a:cubicBezTo>
                  <a:pt x="27253" y="7738"/>
                  <a:pt x="27167" y="8101"/>
                  <a:pt x="26996" y="8465"/>
                </a:cubicBezTo>
                <a:cubicBezTo>
                  <a:pt x="26890" y="8807"/>
                  <a:pt x="26719" y="9170"/>
                  <a:pt x="26633" y="9533"/>
                </a:cubicBezTo>
                <a:cubicBezTo>
                  <a:pt x="26462" y="10324"/>
                  <a:pt x="26270" y="11051"/>
                  <a:pt x="26099" y="11927"/>
                </a:cubicBezTo>
                <a:cubicBezTo>
                  <a:pt x="26013" y="11927"/>
                  <a:pt x="25928" y="11842"/>
                  <a:pt x="25928" y="11842"/>
                </a:cubicBezTo>
                <a:cubicBezTo>
                  <a:pt x="26548" y="8550"/>
                  <a:pt x="27338" y="6498"/>
                  <a:pt x="27873" y="5344"/>
                </a:cubicBezTo>
                <a:cubicBezTo>
                  <a:pt x="28151" y="4724"/>
                  <a:pt x="28322" y="4361"/>
                  <a:pt x="28407" y="3997"/>
                </a:cubicBezTo>
                <a:cubicBezTo>
                  <a:pt x="28599" y="3741"/>
                  <a:pt x="28599" y="3655"/>
                  <a:pt x="28599" y="3570"/>
                </a:cubicBezTo>
                <a:cubicBezTo>
                  <a:pt x="28599" y="3536"/>
                  <a:pt x="28588" y="3523"/>
                  <a:pt x="28568" y="3523"/>
                </a:cubicBezTo>
                <a:cubicBezTo>
                  <a:pt x="28468" y="3523"/>
                  <a:pt x="28162" y="3867"/>
                  <a:pt x="28078" y="3867"/>
                </a:cubicBezTo>
                <a:cubicBezTo>
                  <a:pt x="28039" y="3867"/>
                  <a:pt x="28049" y="3792"/>
                  <a:pt x="28151" y="3570"/>
                </a:cubicBezTo>
                <a:lnTo>
                  <a:pt x="28151" y="3570"/>
                </a:lnTo>
                <a:cubicBezTo>
                  <a:pt x="27253" y="5066"/>
                  <a:pt x="26548" y="6669"/>
                  <a:pt x="26099" y="8379"/>
                </a:cubicBezTo>
                <a:lnTo>
                  <a:pt x="25928" y="8999"/>
                </a:lnTo>
                <a:cubicBezTo>
                  <a:pt x="25821" y="9170"/>
                  <a:pt x="25821" y="9448"/>
                  <a:pt x="25735" y="9619"/>
                </a:cubicBezTo>
                <a:lnTo>
                  <a:pt x="25393" y="10859"/>
                </a:lnTo>
                <a:cubicBezTo>
                  <a:pt x="25287" y="11756"/>
                  <a:pt x="25116" y="12547"/>
                  <a:pt x="24945" y="13445"/>
                </a:cubicBezTo>
                <a:cubicBezTo>
                  <a:pt x="24859" y="14257"/>
                  <a:pt x="24667" y="15133"/>
                  <a:pt x="24581" y="16031"/>
                </a:cubicBezTo>
                <a:cubicBezTo>
                  <a:pt x="24581" y="16822"/>
                  <a:pt x="24496" y="17720"/>
                  <a:pt x="24410" y="18532"/>
                </a:cubicBezTo>
                <a:cubicBezTo>
                  <a:pt x="24410" y="19408"/>
                  <a:pt x="24325" y="20306"/>
                  <a:pt x="24325" y="21097"/>
                </a:cubicBezTo>
                <a:cubicBezTo>
                  <a:pt x="24325" y="21375"/>
                  <a:pt x="24325" y="21546"/>
                  <a:pt x="24218" y="21738"/>
                </a:cubicBezTo>
                <a:lnTo>
                  <a:pt x="24218" y="22272"/>
                </a:lnTo>
                <a:cubicBezTo>
                  <a:pt x="24132" y="22614"/>
                  <a:pt x="24132" y="23063"/>
                  <a:pt x="23961" y="23341"/>
                </a:cubicBezTo>
                <a:cubicBezTo>
                  <a:pt x="23790" y="24046"/>
                  <a:pt x="23427" y="25030"/>
                  <a:pt x="22615" y="25820"/>
                </a:cubicBezTo>
                <a:cubicBezTo>
                  <a:pt x="21909" y="26718"/>
                  <a:pt x="20926" y="27252"/>
                  <a:pt x="20306" y="27701"/>
                </a:cubicBezTo>
                <a:cubicBezTo>
                  <a:pt x="18789" y="28492"/>
                  <a:pt x="17015" y="29112"/>
                  <a:pt x="15326" y="29753"/>
                </a:cubicBezTo>
                <a:cubicBezTo>
                  <a:pt x="13638" y="30288"/>
                  <a:pt x="11842" y="30822"/>
                  <a:pt x="10068" y="31527"/>
                </a:cubicBezTo>
                <a:cubicBezTo>
                  <a:pt x="8294" y="32233"/>
                  <a:pt x="6584" y="33045"/>
                  <a:pt x="4981" y="34199"/>
                </a:cubicBezTo>
                <a:cubicBezTo>
                  <a:pt x="4190" y="34733"/>
                  <a:pt x="3378" y="35439"/>
                  <a:pt x="2758" y="36165"/>
                </a:cubicBezTo>
                <a:cubicBezTo>
                  <a:pt x="2138" y="36956"/>
                  <a:pt x="1519" y="37662"/>
                  <a:pt x="1070" y="38645"/>
                </a:cubicBezTo>
                <a:cubicBezTo>
                  <a:pt x="621" y="39543"/>
                  <a:pt x="279" y="40526"/>
                  <a:pt x="172" y="41594"/>
                </a:cubicBezTo>
                <a:cubicBezTo>
                  <a:pt x="1" y="42578"/>
                  <a:pt x="1" y="43646"/>
                  <a:pt x="172" y="44523"/>
                </a:cubicBezTo>
                <a:cubicBezTo>
                  <a:pt x="364" y="45506"/>
                  <a:pt x="621" y="46489"/>
                  <a:pt x="899" y="47387"/>
                </a:cubicBezTo>
                <a:cubicBezTo>
                  <a:pt x="984" y="47814"/>
                  <a:pt x="1155" y="48263"/>
                  <a:pt x="1348" y="48712"/>
                </a:cubicBezTo>
                <a:cubicBezTo>
                  <a:pt x="1519" y="49161"/>
                  <a:pt x="1690" y="49610"/>
                  <a:pt x="1882" y="49952"/>
                </a:cubicBezTo>
                <a:cubicBezTo>
                  <a:pt x="2053" y="50401"/>
                  <a:pt x="2224" y="50849"/>
                  <a:pt x="2416" y="51213"/>
                </a:cubicBezTo>
                <a:cubicBezTo>
                  <a:pt x="2502" y="51469"/>
                  <a:pt x="2587" y="51662"/>
                  <a:pt x="2673" y="51833"/>
                </a:cubicBezTo>
                <a:cubicBezTo>
                  <a:pt x="2758" y="52004"/>
                  <a:pt x="2844" y="52281"/>
                  <a:pt x="2951" y="52452"/>
                </a:cubicBezTo>
                <a:cubicBezTo>
                  <a:pt x="3207" y="53265"/>
                  <a:pt x="3485" y="54055"/>
                  <a:pt x="3656" y="54868"/>
                </a:cubicBezTo>
                <a:cubicBezTo>
                  <a:pt x="3912" y="56471"/>
                  <a:pt x="3912" y="58159"/>
                  <a:pt x="3741" y="59848"/>
                </a:cubicBezTo>
                <a:cubicBezTo>
                  <a:pt x="3485" y="61536"/>
                  <a:pt x="3122" y="63310"/>
                  <a:pt x="2673" y="65106"/>
                </a:cubicBezTo>
                <a:cubicBezTo>
                  <a:pt x="2502" y="65982"/>
                  <a:pt x="2309" y="66880"/>
                  <a:pt x="2224" y="67863"/>
                </a:cubicBezTo>
                <a:cubicBezTo>
                  <a:pt x="2224" y="68846"/>
                  <a:pt x="2224" y="69915"/>
                  <a:pt x="2587" y="70898"/>
                </a:cubicBezTo>
                <a:cubicBezTo>
                  <a:pt x="2673" y="71155"/>
                  <a:pt x="2758" y="71433"/>
                  <a:pt x="2844" y="71689"/>
                </a:cubicBezTo>
                <a:cubicBezTo>
                  <a:pt x="3036" y="71860"/>
                  <a:pt x="3122" y="72138"/>
                  <a:pt x="3293" y="72394"/>
                </a:cubicBezTo>
                <a:lnTo>
                  <a:pt x="3570" y="72672"/>
                </a:lnTo>
                <a:cubicBezTo>
                  <a:pt x="3570" y="72758"/>
                  <a:pt x="3656" y="72843"/>
                  <a:pt x="3741" y="72929"/>
                </a:cubicBezTo>
                <a:lnTo>
                  <a:pt x="3912" y="73121"/>
                </a:lnTo>
                <a:lnTo>
                  <a:pt x="4190" y="73378"/>
                </a:lnTo>
                <a:lnTo>
                  <a:pt x="4276" y="73463"/>
                </a:lnTo>
                <a:lnTo>
                  <a:pt x="3912" y="72929"/>
                </a:lnTo>
                <a:lnTo>
                  <a:pt x="3656" y="72758"/>
                </a:lnTo>
                <a:cubicBezTo>
                  <a:pt x="3656" y="72672"/>
                  <a:pt x="3570" y="72587"/>
                  <a:pt x="3570" y="72587"/>
                </a:cubicBezTo>
                <a:lnTo>
                  <a:pt x="3293" y="72223"/>
                </a:lnTo>
                <a:cubicBezTo>
                  <a:pt x="3122" y="71967"/>
                  <a:pt x="3036" y="71775"/>
                  <a:pt x="2844" y="71518"/>
                </a:cubicBezTo>
                <a:cubicBezTo>
                  <a:pt x="2673" y="70984"/>
                  <a:pt x="2502" y="70449"/>
                  <a:pt x="2416" y="69915"/>
                </a:cubicBezTo>
                <a:cubicBezTo>
                  <a:pt x="2224" y="68846"/>
                  <a:pt x="2309" y="67778"/>
                  <a:pt x="2502" y="66880"/>
                </a:cubicBezTo>
                <a:cubicBezTo>
                  <a:pt x="2587" y="65897"/>
                  <a:pt x="2844" y="64914"/>
                  <a:pt x="3036" y="64037"/>
                </a:cubicBezTo>
                <a:cubicBezTo>
                  <a:pt x="3378" y="62156"/>
                  <a:pt x="3827" y="60382"/>
                  <a:pt x="3912" y="58608"/>
                </a:cubicBezTo>
                <a:cubicBezTo>
                  <a:pt x="3912" y="58710"/>
                  <a:pt x="3912" y="58939"/>
                  <a:pt x="3935" y="58939"/>
                </a:cubicBezTo>
                <a:cubicBezTo>
                  <a:pt x="3950" y="58939"/>
                  <a:pt x="3976" y="58831"/>
                  <a:pt x="4019" y="58501"/>
                </a:cubicBezTo>
                <a:lnTo>
                  <a:pt x="4019" y="58501"/>
                </a:lnTo>
                <a:cubicBezTo>
                  <a:pt x="3912" y="60297"/>
                  <a:pt x="3570" y="62071"/>
                  <a:pt x="3207" y="63952"/>
                </a:cubicBezTo>
                <a:cubicBezTo>
                  <a:pt x="2951" y="64828"/>
                  <a:pt x="2758" y="65726"/>
                  <a:pt x="2587" y="66709"/>
                </a:cubicBezTo>
                <a:cubicBezTo>
                  <a:pt x="2502" y="67692"/>
                  <a:pt x="2416" y="68654"/>
                  <a:pt x="2587" y="69723"/>
                </a:cubicBezTo>
                <a:cubicBezTo>
                  <a:pt x="2673" y="70257"/>
                  <a:pt x="2758" y="70791"/>
                  <a:pt x="2951" y="71326"/>
                </a:cubicBezTo>
                <a:cubicBezTo>
                  <a:pt x="3122" y="71518"/>
                  <a:pt x="3207" y="71775"/>
                  <a:pt x="3378" y="72052"/>
                </a:cubicBezTo>
                <a:cubicBezTo>
                  <a:pt x="3378" y="72138"/>
                  <a:pt x="3485" y="72223"/>
                  <a:pt x="3570" y="72309"/>
                </a:cubicBezTo>
                <a:lnTo>
                  <a:pt x="3741" y="72501"/>
                </a:lnTo>
                <a:lnTo>
                  <a:pt x="3741" y="72587"/>
                </a:lnTo>
                <a:lnTo>
                  <a:pt x="3827" y="72672"/>
                </a:lnTo>
                <a:lnTo>
                  <a:pt x="4276" y="73121"/>
                </a:lnTo>
                <a:cubicBezTo>
                  <a:pt x="4276" y="73207"/>
                  <a:pt x="4361" y="73292"/>
                  <a:pt x="4447" y="73378"/>
                </a:cubicBezTo>
                <a:lnTo>
                  <a:pt x="35439" y="73378"/>
                </a:lnTo>
                <a:cubicBezTo>
                  <a:pt x="35546" y="68226"/>
                  <a:pt x="35546" y="62968"/>
                  <a:pt x="35546" y="57710"/>
                </a:cubicBezTo>
                <a:lnTo>
                  <a:pt x="35546" y="42663"/>
                </a:lnTo>
                <a:lnTo>
                  <a:pt x="35717" y="42663"/>
                </a:lnTo>
                <a:cubicBezTo>
                  <a:pt x="35717" y="33750"/>
                  <a:pt x="35717" y="24752"/>
                  <a:pt x="35803" y="15668"/>
                </a:cubicBezTo>
                <a:cubicBezTo>
                  <a:pt x="35803" y="11927"/>
                  <a:pt x="35717" y="8636"/>
                  <a:pt x="35632" y="5964"/>
                </a:cubicBezTo>
                <a:cubicBezTo>
                  <a:pt x="35439" y="16565"/>
                  <a:pt x="35354" y="27616"/>
                  <a:pt x="35354" y="38837"/>
                </a:cubicBezTo>
                <a:cubicBezTo>
                  <a:pt x="35268" y="50144"/>
                  <a:pt x="35268" y="61707"/>
                  <a:pt x="35268" y="73207"/>
                </a:cubicBezTo>
                <a:cubicBezTo>
                  <a:pt x="29134" y="73121"/>
                  <a:pt x="22978" y="73121"/>
                  <a:pt x="16929" y="73121"/>
                </a:cubicBezTo>
                <a:lnTo>
                  <a:pt x="35183" y="73121"/>
                </a:lnTo>
                <a:lnTo>
                  <a:pt x="35183" y="62691"/>
                </a:lnTo>
                <a:cubicBezTo>
                  <a:pt x="35183" y="59399"/>
                  <a:pt x="35268" y="56193"/>
                  <a:pt x="35268" y="53072"/>
                </a:cubicBezTo>
                <a:cubicBezTo>
                  <a:pt x="35354" y="36251"/>
                  <a:pt x="35268" y="21097"/>
                  <a:pt x="35439" y="5878"/>
                </a:cubicBezTo>
                <a:lnTo>
                  <a:pt x="35439" y="3378"/>
                </a:lnTo>
                <a:cubicBezTo>
                  <a:pt x="35439" y="2929"/>
                  <a:pt x="35439" y="2394"/>
                  <a:pt x="35354" y="1967"/>
                </a:cubicBezTo>
                <a:cubicBezTo>
                  <a:pt x="35354" y="1240"/>
                  <a:pt x="35354" y="620"/>
                  <a:pt x="35268" y="0"/>
                </a:cubicBezTo>
                <a:close/>
                <a:moveTo>
                  <a:pt x="4276" y="73463"/>
                </a:moveTo>
                <a:cubicBezTo>
                  <a:pt x="4276" y="73570"/>
                  <a:pt x="4361" y="73570"/>
                  <a:pt x="4361" y="73570"/>
                </a:cubicBezTo>
                <a:lnTo>
                  <a:pt x="35632" y="73570"/>
                </a:lnTo>
                <a:cubicBezTo>
                  <a:pt x="27958" y="73570"/>
                  <a:pt x="20306" y="73463"/>
                  <a:pt x="12654" y="73463"/>
                </a:cubicBezTo>
                <a:close/>
                <a:moveTo>
                  <a:pt x="35717" y="43732"/>
                </a:moveTo>
                <a:cubicBezTo>
                  <a:pt x="35632" y="53799"/>
                  <a:pt x="35632" y="63674"/>
                  <a:pt x="35632" y="73570"/>
                </a:cubicBezTo>
                <a:cubicBezTo>
                  <a:pt x="35632" y="63674"/>
                  <a:pt x="35717" y="53692"/>
                  <a:pt x="35717" y="43732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6" name="Google Shape;906;p19"/>
          <p:cNvGrpSpPr/>
          <p:nvPr/>
        </p:nvGrpSpPr>
        <p:grpSpPr>
          <a:xfrm>
            <a:off x="1240884" y="3717434"/>
            <a:ext cx="571372" cy="545111"/>
            <a:chOff x="4805150" y="1704600"/>
            <a:chExt cx="308950" cy="294750"/>
          </a:xfrm>
        </p:grpSpPr>
        <p:sp>
          <p:nvSpPr>
            <p:cNvPr id="907" name="Google Shape;907;p19"/>
            <p:cNvSpPr/>
            <p:nvPr/>
          </p:nvSpPr>
          <p:spPr>
            <a:xfrm>
              <a:off x="4875750" y="1974200"/>
              <a:ext cx="171550" cy="25150"/>
            </a:xfrm>
            <a:custGeom>
              <a:rect b="b" l="l" r="r" t="t"/>
              <a:pathLst>
                <a:path extrusionOk="0" h="1006" w="6862">
                  <a:moveTo>
                    <a:pt x="721" y="0"/>
                  </a:moveTo>
                  <a:cubicBezTo>
                    <a:pt x="574" y="0"/>
                    <a:pt x="426" y="3"/>
                    <a:pt x="278" y="11"/>
                  </a:cubicBezTo>
                  <a:cubicBezTo>
                    <a:pt x="1" y="11"/>
                    <a:pt x="1" y="545"/>
                    <a:pt x="278" y="545"/>
                  </a:cubicBezTo>
                  <a:cubicBezTo>
                    <a:pt x="426" y="538"/>
                    <a:pt x="574" y="534"/>
                    <a:pt x="721" y="534"/>
                  </a:cubicBezTo>
                  <a:cubicBezTo>
                    <a:pt x="2449" y="534"/>
                    <a:pt x="4123" y="1005"/>
                    <a:pt x="5779" y="1005"/>
                  </a:cubicBezTo>
                  <a:cubicBezTo>
                    <a:pt x="6019" y="1005"/>
                    <a:pt x="6259" y="995"/>
                    <a:pt x="6498" y="973"/>
                  </a:cubicBezTo>
                  <a:cubicBezTo>
                    <a:pt x="6862" y="973"/>
                    <a:pt x="6862" y="438"/>
                    <a:pt x="6498" y="438"/>
                  </a:cubicBezTo>
                  <a:cubicBezTo>
                    <a:pt x="6259" y="461"/>
                    <a:pt x="6019" y="471"/>
                    <a:pt x="5779" y="471"/>
                  </a:cubicBezTo>
                  <a:cubicBezTo>
                    <a:pt x="4123" y="471"/>
                    <a:pt x="2449" y="0"/>
                    <a:pt x="72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19"/>
            <p:cNvSpPr/>
            <p:nvPr/>
          </p:nvSpPr>
          <p:spPr>
            <a:xfrm>
              <a:off x="4988175" y="1911675"/>
              <a:ext cx="85025" cy="20425"/>
            </a:xfrm>
            <a:custGeom>
              <a:rect b="b" l="l" r="r" t="t"/>
              <a:pathLst>
                <a:path extrusionOk="0" h="817" w="3401">
                  <a:moveTo>
                    <a:pt x="334" y="0"/>
                  </a:moveTo>
                  <a:cubicBezTo>
                    <a:pt x="116" y="0"/>
                    <a:pt x="0" y="382"/>
                    <a:pt x="313" y="460"/>
                  </a:cubicBezTo>
                  <a:cubicBezTo>
                    <a:pt x="1125" y="716"/>
                    <a:pt x="2108" y="631"/>
                    <a:pt x="2899" y="802"/>
                  </a:cubicBezTo>
                  <a:cubicBezTo>
                    <a:pt x="2932" y="812"/>
                    <a:pt x="2964" y="816"/>
                    <a:pt x="2993" y="816"/>
                  </a:cubicBezTo>
                  <a:cubicBezTo>
                    <a:pt x="3289" y="816"/>
                    <a:pt x="3400" y="374"/>
                    <a:pt x="3070" y="374"/>
                  </a:cubicBezTo>
                  <a:cubicBezTo>
                    <a:pt x="2194" y="97"/>
                    <a:pt x="1296" y="182"/>
                    <a:pt x="398" y="11"/>
                  </a:cubicBezTo>
                  <a:cubicBezTo>
                    <a:pt x="376" y="4"/>
                    <a:pt x="355" y="0"/>
                    <a:pt x="33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19"/>
            <p:cNvSpPr/>
            <p:nvPr/>
          </p:nvSpPr>
          <p:spPr>
            <a:xfrm>
              <a:off x="4867775" y="1867250"/>
              <a:ext cx="101450" cy="18050"/>
            </a:xfrm>
            <a:custGeom>
              <a:rect b="b" l="l" r="r" t="t"/>
              <a:pathLst>
                <a:path extrusionOk="0" h="722" w="4058">
                  <a:moveTo>
                    <a:pt x="319" y="0"/>
                  </a:moveTo>
                  <a:cubicBezTo>
                    <a:pt x="50" y="0"/>
                    <a:pt x="1" y="451"/>
                    <a:pt x="234" y="548"/>
                  </a:cubicBezTo>
                  <a:cubicBezTo>
                    <a:pt x="669" y="677"/>
                    <a:pt x="1105" y="721"/>
                    <a:pt x="1541" y="721"/>
                  </a:cubicBezTo>
                  <a:cubicBezTo>
                    <a:pt x="2262" y="721"/>
                    <a:pt x="2986" y="602"/>
                    <a:pt x="3718" y="548"/>
                  </a:cubicBezTo>
                  <a:cubicBezTo>
                    <a:pt x="4029" y="451"/>
                    <a:pt x="4057" y="0"/>
                    <a:pt x="3802" y="0"/>
                  </a:cubicBezTo>
                  <a:cubicBezTo>
                    <a:pt x="3777" y="0"/>
                    <a:pt x="3749" y="4"/>
                    <a:pt x="3718" y="14"/>
                  </a:cubicBezTo>
                  <a:cubicBezTo>
                    <a:pt x="3052" y="67"/>
                    <a:pt x="2345" y="187"/>
                    <a:pt x="1648" y="187"/>
                  </a:cubicBezTo>
                  <a:cubicBezTo>
                    <a:pt x="1226" y="187"/>
                    <a:pt x="808" y="143"/>
                    <a:pt x="405" y="14"/>
                  </a:cubicBezTo>
                  <a:cubicBezTo>
                    <a:pt x="374" y="4"/>
                    <a:pt x="346" y="0"/>
                    <a:pt x="31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19"/>
            <p:cNvSpPr/>
            <p:nvPr/>
          </p:nvSpPr>
          <p:spPr>
            <a:xfrm>
              <a:off x="5011475" y="1849425"/>
              <a:ext cx="64050" cy="18425"/>
            </a:xfrm>
            <a:custGeom>
              <a:rect b="b" l="l" r="r" t="t"/>
              <a:pathLst>
                <a:path extrusionOk="0" h="737" w="2562">
                  <a:moveTo>
                    <a:pt x="364" y="0"/>
                  </a:moveTo>
                  <a:cubicBezTo>
                    <a:pt x="107" y="0"/>
                    <a:pt x="1" y="535"/>
                    <a:pt x="364" y="535"/>
                  </a:cubicBezTo>
                  <a:cubicBezTo>
                    <a:pt x="984" y="535"/>
                    <a:pt x="1518" y="620"/>
                    <a:pt x="2138" y="727"/>
                  </a:cubicBezTo>
                  <a:cubicBezTo>
                    <a:pt x="2165" y="733"/>
                    <a:pt x="2190" y="736"/>
                    <a:pt x="2214" y="736"/>
                  </a:cubicBezTo>
                  <a:cubicBezTo>
                    <a:pt x="2512" y="736"/>
                    <a:pt x="2562" y="272"/>
                    <a:pt x="2245" y="193"/>
                  </a:cubicBezTo>
                  <a:cubicBezTo>
                    <a:pt x="1604" y="86"/>
                    <a:pt x="984" y="0"/>
                    <a:pt x="36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19"/>
            <p:cNvSpPr/>
            <p:nvPr/>
          </p:nvSpPr>
          <p:spPr>
            <a:xfrm>
              <a:off x="4925575" y="1791475"/>
              <a:ext cx="97100" cy="23100"/>
            </a:xfrm>
            <a:custGeom>
              <a:rect b="b" l="l" r="r" t="t"/>
              <a:pathLst>
                <a:path extrusionOk="0" h="924" w="3884">
                  <a:moveTo>
                    <a:pt x="363" y="1"/>
                  </a:moveTo>
                  <a:cubicBezTo>
                    <a:pt x="123" y="1"/>
                    <a:pt x="1" y="465"/>
                    <a:pt x="337" y="544"/>
                  </a:cubicBezTo>
                  <a:cubicBezTo>
                    <a:pt x="1269" y="693"/>
                    <a:pt x="2201" y="924"/>
                    <a:pt x="3189" y="924"/>
                  </a:cubicBezTo>
                  <a:cubicBezTo>
                    <a:pt x="3334" y="924"/>
                    <a:pt x="3481" y="919"/>
                    <a:pt x="3629" y="908"/>
                  </a:cubicBezTo>
                  <a:cubicBezTo>
                    <a:pt x="3862" y="810"/>
                    <a:pt x="3883" y="359"/>
                    <a:pt x="3692" y="359"/>
                  </a:cubicBezTo>
                  <a:cubicBezTo>
                    <a:pt x="3673" y="359"/>
                    <a:pt x="3652" y="364"/>
                    <a:pt x="3629" y="373"/>
                  </a:cubicBezTo>
                  <a:cubicBezTo>
                    <a:pt x="3492" y="384"/>
                    <a:pt x="3355" y="389"/>
                    <a:pt x="3218" y="389"/>
                  </a:cubicBezTo>
                  <a:cubicBezTo>
                    <a:pt x="2286" y="389"/>
                    <a:pt x="1354" y="159"/>
                    <a:pt x="423" y="10"/>
                  </a:cubicBezTo>
                  <a:cubicBezTo>
                    <a:pt x="402" y="4"/>
                    <a:pt x="383" y="1"/>
                    <a:pt x="36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19"/>
            <p:cNvSpPr/>
            <p:nvPr/>
          </p:nvSpPr>
          <p:spPr>
            <a:xfrm>
              <a:off x="4805150" y="1764775"/>
              <a:ext cx="78875" cy="20375"/>
            </a:xfrm>
            <a:custGeom>
              <a:rect b="b" l="l" r="r" t="t"/>
              <a:pathLst>
                <a:path extrusionOk="0" h="815" w="3155">
                  <a:moveTo>
                    <a:pt x="355" y="0"/>
                  </a:moveTo>
                  <a:cubicBezTo>
                    <a:pt x="57" y="0"/>
                    <a:pt x="1" y="464"/>
                    <a:pt x="238" y="544"/>
                  </a:cubicBezTo>
                  <a:cubicBezTo>
                    <a:pt x="1051" y="629"/>
                    <a:pt x="1841" y="715"/>
                    <a:pt x="2739" y="800"/>
                  </a:cubicBezTo>
                  <a:cubicBezTo>
                    <a:pt x="2764" y="810"/>
                    <a:pt x="2789" y="814"/>
                    <a:pt x="2812" y="814"/>
                  </a:cubicBezTo>
                  <a:cubicBezTo>
                    <a:pt x="3044" y="814"/>
                    <a:pt x="3155" y="373"/>
                    <a:pt x="2825" y="373"/>
                  </a:cubicBezTo>
                  <a:cubicBezTo>
                    <a:pt x="2034" y="180"/>
                    <a:pt x="1222" y="95"/>
                    <a:pt x="431" y="9"/>
                  </a:cubicBezTo>
                  <a:cubicBezTo>
                    <a:pt x="404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19"/>
            <p:cNvSpPr/>
            <p:nvPr/>
          </p:nvSpPr>
          <p:spPr>
            <a:xfrm>
              <a:off x="5031775" y="1749500"/>
              <a:ext cx="82325" cy="21925"/>
            </a:xfrm>
            <a:custGeom>
              <a:rect b="b" l="l" r="r" t="t"/>
              <a:pathLst>
                <a:path extrusionOk="0" h="877" w="3293">
                  <a:moveTo>
                    <a:pt x="257" y="0"/>
                  </a:moveTo>
                  <a:cubicBezTo>
                    <a:pt x="1" y="0"/>
                    <a:pt x="1" y="535"/>
                    <a:pt x="257" y="535"/>
                  </a:cubicBezTo>
                  <a:cubicBezTo>
                    <a:pt x="1155" y="620"/>
                    <a:pt x="2053" y="791"/>
                    <a:pt x="2929" y="877"/>
                  </a:cubicBezTo>
                  <a:cubicBezTo>
                    <a:pt x="3292" y="877"/>
                    <a:pt x="3292" y="342"/>
                    <a:pt x="2929" y="342"/>
                  </a:cubicBezTo>
                  <a:cubicBezTo>
                    <a:pt x="2053" y="257"/>
                    <a:pt x="1155" y="86"/>
                    <a:pt x="25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19"/>
            <p:cNvSpPr/>
            <p:nvPr/>
          </p:nvSpPr>
          <p:spPr>
            <a:xfrm>
              <a:off x="4904600" y="1704600"/>
              <a:ext cx="87125" cy="16075"/>
            </a:xfrm>
            <a:custGeom>
              <a:rect b="b" l="l" r="r" t="t"/>
              <a:pathLst>
                <a:path extrusionOk="0" h="643" w="3485">
                  <a:moveTo>
                    <a:pt x="3121" y="1"/>
                  </a:moveTo>
                  <a:cubicBezTo>
                    <a:pt x="2245" y="1"/>
                    <a:pt x="1262" y="108"/>
                    <a:pt x="364" y="108"/>
                  </a:cubicBezTo>
                  <a:cubicBezTo>
                    <a:pt x="1" y="108"/>
                    <a:pt x="1" y="642"/>
                    <a:pt x="364" y="642"/>
                  </a:cubicBezTo>
                  <a:cubicBezTo>
                    <a:pt x="1262" y="642"/>
                    <a:pt x="2245" y="535"/>
                    <a:pt x="3121" y="535"/>
                  </a:cubicBezTo>
                  <a:cubicBezTo>
                    <a:pt x="3485" y="535"/>
                    <a:pt x="3485" y="1"/>
                    <a:pt x="312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5" name="Google Shape;915;p19"/>
          <p:cNvSpPr/>
          <p:nvPr/>
        </p:nvSpPr>
        <p:spPr>
          <a:xfrm flipH="1" rot="-7040935">
            <a:off x="7053665" y="-565655"/>
            <a:ext cx="2355840" cy="2383424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6" name="Google Shape;916;p19"/>
          <p:cNvSpPr txBox="1"/>
          <p:nvPr>
            <p:ph type="ctrTitle"/>
          </p:nvPr>
        </p:nvSpPr>
        <p:spPr>
          <a:xfrm rot="-5400000">
            <a:off x="7506588" y="2282838"/>
            <a:ext cx="23223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2">
  <p:cSld name="CUSTOM_11_1_1_1_1_1_1_1_1_1_1_1">
    <p:bg>
      <p:bgPr>
        <a:solidFill>
          <a:srgbClr val="F3F3F3"/>
        </a:solidFill>
      </p:bgPr>
    </p:bg>
    <p:spTree>
      <p:nvGrpSpPr>
        <p:cNvPr id="917" name="Shape 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" name="Google Shape;918;p20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" name="Google Shape;919;p20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920" name="Google Shape;920;p20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921" name="Google Shape;921;p20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922" name="Google Shape;922;p20"/>
          <p:cNvSpPr/>
          <p:nvPr/>
        </p:nvSpPr>
        <p:spPr>
          <a:xfrm rot="-3759256">
            <a:off x="7475945" y="3698053"/>
            <a:ext cx="1804085" cy="1825209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3" name="Google Shape;923;p20"/>
          <p:cNvSpPr/>
          <p:nvPr/>
        </p:nvSpPr>
        <p:spPr>
          <a:xfrm rot="-3759256">
            <a:off x="7437306" y="3663144"/>
            <a:ext cx="1877858" cy="1937534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4" name="Google Shape;924;p20"/>
          <p:cNvSpPr/>
          <p:nvPr/>
        </p:nvSpPr>
        <p:spPr>
          <a:xfrm flipH="1" rot="5400000">
            <a:off x="792840" y="-703315"/>
            <a:ext cx="1392025" cy="2891624"/>
          </a:xfrm>
          <a:custGeom>
            <a:rect b="b" l="l" r="r" t="t"/>
            <a:pathLst>
              <a:path extrusionOk="0" h="71797" w="34563">
                <a:moveTo>
                  <a:pt x="31356" y="1"/>
                </a:moveTo>
                <a:cubicBezTo>
                  <a:pt x="31356" y="1"/>
                  <a:pt x="25201" y="4190"/>
                  <a:pt x="25201" y="20670"/>
                </a:cubicBezTo>
                <a:cubicBezTo>
                  <a:pt x="25201" y="31271"/>
                  <a:pt x="9619" y="28770"/>
                  <a:pt x="3292" y="36337"/>
                </a:cubicBezTo>
                <a:cubicBezTo>
                  <a:pt x="0" y="40355"/>
                  <a:pt x="449" y="44010"/>
                  <a:pt x="3484" y="50422"/>
                </a:cubicBezTo>
                <a:cubicBezTo>
                  <a:pt x="7845" y="59848"/>
                  <a:pt x="86" y="67244"/>
                  <a:pt x="4724" y="71796"/>
                </a:cubicBezTo>
                <a:lnTo>
                  <a:pt x="34562" y="71796"/>
                </a:lnTo>
                <a:lnTo>
                  <a:pt x="34562" y="1"/>
                </a:ln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5" name="Google Shape;925;p20"/>
          <p:cNvSpPr/>
          <p:nvPr/>
        </p:nvSpPr>
        <p:spPr>
          <a:xfrm flipH="1" rot="5400000">
            <a:off x="760559" y="-760525"/>
            <a:ext cx="1441966" cy="2963032"/>
          </a:xfrm>
          <a:custGeom>
            <a:rect b="b" l="l" r="r" t="t"/>
            <a:pathLst>
              <a:path extrusionOk="0" h="73570" w="35803">
                <a:moveTo>
                  <a:pt x="34029" y="39906"/>
                </a:moveTo>
                <a:lnTo>
                  <a:pt x="34029" y="56364"/>
                </a:lnTo>
                <a:cubicBezTo>
                  <a:pt x="34002" y="57945"/>
                  <a:pt x="33984" y="59526"/>
                  <a:pt x="33972" y="61106"/>
                </a:cubicBezTo>
                <a:lnTo>
                  <a:pt x="33972" y="61106"/>
                </a:lnTo>
                <a:lnTo>
                  <a:pt x="34029" y="39906"/>
                </a:lnTo>
                <a:close/>
                <a:moveTo>
                  <a:pt x="33943" y="71775"/>
                </a:moveTo>
                <a:cubicBezTo>
                  <a:pt x="33943" y="71803"/>
                  <a:pt x="33943" y="71832"/>
                  <a:pt x="33943" y="71860"/>
                </a:cubicBezTo>
                <a:cubicBezTo>
                  <a:pt x="31613" y="71775"/>
                  <a:pt x="29305" y="71775"/>
                  <a:pt x="27082" y="71775"/>
                </a:cubicBezTo>
                <a:close/>
                <a:moveTo>
                  <a:pt x="33665" y="0"/>
                </a:moveTo>
                <a:cubicBezTo>
                  <a:pt x="33580" y="86"/>
                  <a:pt x="33409" y="86"/>
                  <a:pt x="33302" y="86"/>
                </a:cubicBezTo>
                <a:cubicBezTo>
                  <a:pt x="33045" y="86"/>
                  <a:pt x="32682" y="86"/>
                  <a:pt x="32511" y="171"/>
                </a:cubicBezTo>
                <a:cubicBezTo>
                  <a:pt x="31977" y="171"/>
                  <a:pt x="31613" y="257"/>
                  <a:pt x="31528" y="364"/>
                </a:cubicBezTo>
                <a:cubicBezTo>
                  <a:pt x="31442" y="449"/>
                  <a:pt x="31613" y="449"/>
                  <a:pt x="32062" y="535"/>
                </a:cubicBezTo>
                <a:cubicBezTo>
                  <a:pt x="32340" y="620"/>
                  <a:pt x="32596" y="620"/>
                  <a:pt x="33045" y="620"/>
                </a:cubicBezTo>
                <a:cubicBezTo>
                  <a:pt x="33494" y="706"/>
                  <a:pt x="34029" y="706"/>
                  <a:pt x="34563" y="706"/>
                </a:cubicBezTo>
                <a:cubicBezTo>
                  <a:pt x="34563" y="1155"/>
                  <a:pt x="34477" y="1689"/>
                  <a:pt x="34477" y="2223"/>
                </a:cubicBezTo>
                <a:lnTo>
                  <a:pt x="34477" y="7204"/>
                </a:lnTo>
                <a:cubicBezTo>
                  <a:pt x="34433" y="7502"/>
                  <a:pt x="34393" y="7617"/>
                  <a:pt x="34355" y="7617"/>
                </a:cubicBezTo>
                <a:cubicBezTo>
                  <a:pt x="34300" y="7617"/>
                  <a:pt x="34250" y="7382"/>
                  <a:pt x="34200" y="7118"/>
                </a:cubicBezTo>
                <a:cubicBezTo>
                  <a:pt x="34114" y="18083"/>
                  <a:pt x="34114" y="28941"/>
                  <a:pt x="34029" y="39906"/>
                </a:cubicBezTo>
                <a:cubicBezTo>
                  <a:pt x="34114" y="28941"/>
                  <a:pt x="34114" y="17891"/>
                  <a:pt x="34114" y="6776"/>
                </a:cubicBezTo>
                <a:cubicBezTo>
                  <a:pt x="34092" y="6681"/>
                  <a:pt x="34062" y="6617"/>
                  <a:pt x="34030" y="6617"/>
                </a:cubicBezTo>
                <a:cubicBezTo>
                  <a:pt x="33941" y="6617"/>
                  <a:pt x="33836" y="7130"/>
                  <a:pt x="33836" y="8913"/>
                </a:cubicBezTo>
                <a:cubicBezTo>
                  <a:pt x="33665" y="12291"/>
                  <a:pt x="33836" y="24132"/>
                  <a:pt x="33751" y="30907"/>
                </a:cubicBezTo>
                <a:cubicBezTo>
                  <a:pt x="33665" y="37576"/>
                  <a:pt x="33665" y="44523"/>
                  <a:pt x="33665" y="51555"/>
                </a:cubicBezTo>
                <a:cubicBezTo>
                  <a:pt x="33580" y="58159"/>
                  <a:pt x="33580" y="64828"/>
                  <a:pt x="33580" y="71518"/>
                </a:cubicBezTo>
                <a:cubicBezTo>
                  <a:pt x="28599" y="71433"/>
                  <a:pt x="23683" y="71433"/>
                  <a:pt x="18874" y="71433"/>
                </a:cubicBezTo>
                <a:cubicBezTo>
                  <a:pt x="15497" y="71433"/>
                  <a:pt x="12206" y="71326"/>
                  <a:pt x="8828" y="71326"/>
                </a:cubicBezTo>
                <a:lnTo>
                  <a:pt x="5345" y="71326"/>
                </a:lnTo>
                <a:lnTo>
                  <a:pt x="5088" y="71069"/>
                </a:lnTo>
                <a:cubicBezTo>
                  <a:pt x="4361" y="70001"/>
                  <a:pt x="4361" y="68568"/>
                  <a:pt x="4639" y="66965"/>
                </a:cubicBezTo>
                <a:cubicBezTo>
                  <a:pt x="4896" y="65448"/>
                  <a:pt x="5345" y="63759"/>
                  <a:pt x="5622" y="62071"/>
                </a:cubicBezTo>
                <a:cubicBezTo>
                  <a:pt x="5964" y="60382"/>
                  <a:pt x="6157" y="58608"/>
                  <a:pt x="6050" y="56813"/>
                </a:cubicBezTo>
                <a:cubicBezTo>
                  <a:pt x="6050" y="54953"/>
                  <a:pt x="5622" y="53158"/>
                  <a:pt x="4981" y="51469"/>
                </a:cubicBezTo>
                <a:cubicBezTo>
                  <a:pt x="4554" y="50593"/>
                  <a:pt x="4276" y="49866"/>
                  <a:pt x="3912" y="49161"/>
                </a:cubicBezTo>
                <a:cubicBezTo>
                  <a:pt x="3741" y="48797"/>
                  <a:pt x="3570" y="48349"/>
                  <a:pt x="3485" y="48007"/>
                </a:cubicBezTo>
                <a:cubicBezTo>
                  <a:pt x="3293" y="47643"/>
                  <a:pt x="3122" y="47280"/>
                  <a:pt x="3036" y="46852"/>
                </a:cubicBezTo>
                <a:cubicBezTo>
                  <a:pt x="2673" y="45869"/>
                  <a:pt x="2416" y="44801"/>
                  <a:pt x="2309" y="43732"/>
                </a:cubicBezTo>
                <a:cubicBezTo>
                  <a:pt x="2138" y="42663"/>
                  <a:pt x="2224" y="41680"/>
                  <a:pt x="2587" y="40697"/>
                </a:cubicBezTo>
                <a:cubicBezTo>
                  <a:pt x="2844" y="39713"/>
                  <a:pt x="3378" y="38837"/>
                  <a:pt x="4105" y="37939"/>
                </a:cubicBezTo>
                <a:cubicBezTo>
                  <a:pt x="4810" y="37127"/>
                  <a:pt x="5622" y="36422"/>
                  <a:pt x="6499" y="35802"/>
                </a:cubicBezTo>
                <a:cubicBezTo>
                  <a:pt x="8294" y="34562"/>
                  <a:pt x="10432" y="33665"/>
                  <a:pt x="12654" y="32959"/>
                </a:cubicBezTo>
                <a:cubicBezTo>
                  <a:pt x="14792" y="32147"/>
                  <a:pt x="17100" y="31527"/>
                  <a:pt x="19323" y="30544"/>
                </a:cubicBezTo>
                <a:cubicBezTo>
                  <a:pt x="20392" y="30095"/>
                  <a:pt x="21546" y="29561"/>
                  <a:pt x="22529" y="28855"/>
                </a:cubicBezTo>
                <a:cubicBezTo>
                  <a:pt x="23598" y="28150"/>
                  <a:pt x="24581" y="27167"/>
                  <a:pt x="25201" y="26098"/>
                </a:cubicBezTo>
                <a:cubicBezTo>
                  <a:pt x="25928" y="24944"/>
                  <a:pt x="26270" y="23683"/>
                  <a:pt x="26355" y="22443"/>
                </a:cubicBezTo>
                <a:cubicBezTo>
                  <a:pt x="26462" y="22080"/>
                  <a:pt x="26462" y="21823"/>
                  <a:pt x="26462" y="21460"/>
                </a:cubicBezTo>
                <a:lnTo>
                  <a:pt x="26462" y="20669"/>
                </a:lnTo>
                <a:lnTo>
                  <a:pt x="26462" y="19066"/>
                </a:lnTo>
                <a:cubicBezTo>
                  <a:pt x="26462" y="18532"/>
                  <a:pt x="26548" y="17997"/>
                  <a:pt x="26548" y="17463"/>
                </a:cubicBezTo>
                <a:cubicBezTo>
                  <a:pt x="26633" y="17014"/>
                  <a:pt x="26633" y="16480"/>
                  <a:pt x="26719" y="15946"/>
                </a:cubicBezTo>
                <a:cubicBezTo>
                  <a:pt x="26719" y="15411"/>
                  <a:pt x="26804" y="14962"/>
                  <a:pt x="26890" y="14428"/>
                </a:cubicBezTo>
                <a:cubicBezTo>
                  <a:pt x="26890" y="13894"/>
                  <a:pt x="26996" y="13445"/>
                  <a:pt x="27082" y="12910"/>
                </a:cubicBezTo>
                <a:cubicBezTo>
                  <a:pt x="27167" y="12462"/>
                  <a:pt x="27253" y="11927"/>
                  <a:pt x="27338" y="11478"/>
                </a:cubicBezTo>
                <a:cubicBezTo>
                  <a:pt x="27424" y="11051"/>
                  <a:pt x="27531" y="10517"/>
                  <a:pt x="27702" y="10068"/>
                </a:cubicBezTo>
                <a:cubicBezTo>
                  <a:pt x="27787" y="9619"/>
                  <a:pt x="27873" y="9170"/>
                  <a:pt x="28065" y="8721"/>
                </a:cubicBezTo>
                <a:cubicBezTo>
                  <a:pt x="28065" y="8465"/>
                  <a:pt x="28151" y="8272"/>
                  <a:pt x="28236" y="8016"/>
                </a:cubicBezTo>
                <a:cubicBezTo>
                  <a:pt x="28322" y="7845"/>
                  <a:pt x="28407" y="7567"/>
                  <a:pt x="28407" y="7396"/>
                </a:cubicBezTo>
                <a:cubicBezTo>
                  <a:pt x="28599" y="7033"/>
                  <a:pt x="28685" y="6669"/>
                  <a:pt x="28856" y="6327"/>
                </a:cubicBezTo>
                <a:cubicBezTo>
                  <a:pt x="29027" y="5964"/>
                  <a:pt x="29134" y="5600"/>
                  <a:pt x="29305" y="5344"/>
                </a:cubicBezTo>
                <a:cubicBezTo>
                  <a:pt x="29561" y="4724"/>
                  <a:pt x="29839" y="4190"/>
                  <a:pt x="30096" y="3741"/>
                </a:cubicBezTo>
                <a:cubicBezTo>
                  <a:pt x="30630" y="2843"/>
                  <a:pt x="31079" y="2223"/>
                  <a:pt x="31442" y="1775"/>
                </a:cubicBezTo>
                <a:cubicBezTo>
                  <a:pt x="31613" y="1604"/>
                  <a:pt x="31806" y="1433"/>
                  <a:pt x="31891" y="1326"/>
                </a:cubicBezTo>
                <a:lnTo>
                  <a:pt x="31891" y="1240"/>
                </a:lnTo>
                <a:lnTo>
                  <a:pt x="31977" y="1240"/>
                </a:lnTo>
                <a:lnTo>
                  <a:pt x="31977" y="1155"/>
                </a:lnTo>
                <a:cubicBezTo>
                  <a:pt x="32062" y="1155"/>
                  <a:pt x="32062" y="1069"/>
                  <a:pt x="32062" y="1069"/>
                </a:cubicBezTo>
                <a:cubicBezTo>
                  <a:pt x="32105" y="1026"/>
                  <a:pt x="32105" y="1005"/>
                  <a:pt x="32062" y="1005"/>
                </a:cubicBezTo>
                <a:cubicBezTo>
                  <a:pt x="32019" y="1005"/>
                  <a:pt x="31934" y="1026"/>
                  <a:pt x="31806" y="1069"/>
                </a:cubicBezTo>
                <a:cubicBezTo>
                  <a:pt x="31271" y="1326"/>
                  <a:pt x="30096" y="2309"/>
                  <a:pt x="29027" y="4104"/>
                </a:cubicBezTo>
                <a:cubicBezTo>
                  <a:pt x="28856" y="4361"/>
                  <a:pt x="28770" y="4532"/>
                  <a:pt x="28599" y="4810"/>
                </a:cubicBezTo>
                <a:cubicBezTo>
                  <a:pt x="28407" y="5066"/>
                  <a:pt x="28322" y="5344"/>
                  <a:pt x="28151" y="5600"/>
                </a:cubicBezTo>
                <a:cubicBezTo>
                  <a:pt x="27873" y="6135"/>
                  <a:pt x="27616" y="6776"/>
                  <a:pt x="27338" y="7481"/>
                </a:cubicBezTo>
                <a:cubicBezTo>
                  <a:pt x="27253" y="7738"/>
                  <a:pt x="27167" y="8101"/>
                  <a:pt x="26996" y="8465"/>
                </a:cubicBezTo>
                <a:cubicBezTo>
                  <a:pt x="26890" y="8807"/>
                  <a:pt x="26719" y="9170"/>
                  <a:pt x="26633" y="9533"/>
                </a:cubicBezTo>
                <a:cubicBezTo>
                  <a:pt x="26462" y="10324"/>
                  <a:pt x="26270" y="11051"/>
                  <a:pt x="26099" y="11927"/>
                </a:cubicBezTo>
                <a:cubicBezTo>
                  <a:pt x="26013" y="11927"/>
                  <a:pt x="25928" y="11842"/>
                  <a:pt x="25928" y="11842"/>
                </a:cubicBezTo>
                <a:cubicBezTo>
                  <a:pt x="26548" y="8550"/>
                  <a:pt x="27338" y="6498"/>
                  <a:pt x="27873" y="5344"/>
                </a:cubicBezTo>
                <a:cubicBezTo>
                  <a:pt x="28151" y="4724"/>
                  <a:pt x="28322" y="4361"/>
                  <a:pt x="28407" y="3997"/>
                </a:cubicBezTo>
                <a:cubicBezTo>
                  <a:pt x="28599" y="3741"/>
                  <a:pt x="28599" y="3655"/>
                  <a:pt x="28599" y="3570"/>
                </a:cubicBezTo>
                <a:cubicBezTo>
                  <a:pt x="28599" y="3536"/>
                  <a:pt x="28588" y="3523"/>
                  <a:pt x="28568" y="3523"/>
                </a:cubicBezTo>
                <a:cubicBezTo>
                  <a:pt x="28468" y="3523"/>
                  <a:pt x="28162" y="3867"/>
                  <a:pt x="28078" y="3867"/>
                </a:cubicBezTo>
                <a:cubicBezTo>
                  <a:pt x="28039" y="3867"/>
                  <a:pt x="28049" y="3792"/>
                  <a:pt x="28151" y="3570"/>
                </a:cubicBezTo>
                <a:lnTo>
                  <a:pt x="28151" y="3570"/>
                </a:lnTo>
                <a:cubicBezTo>
                  <a:pt x="27253" y="5066"/>
                  <a:pt x="26548" y="6669"/>
                  <a:pt x="26099" y="8379"/>
                </a:cubicBezTo>
                <a:lnTo>
                  <a:pt x="25928" y="8999"/>
                </a:lnTo>
                <a:cubicBezTo>
                  <a:pt x="25821" y="9170"/>
                  <a:pt x="25821" y="9448"/>
                  <a:pt x="25735" y="9619"/>
                </a:cubicBezTo>
                <a:lnTo>
                  <a:pt x="25393" y="10859"/>
                </a:lnTo>
                <a:cubicBezTo>
                  <a:pt x="25287" y="11756"/>
                  <a:pt x="25116" y="12547"/>
                  <a:pt x="24945" y="13445"/>
                </a:cubicBezTo>
                <a:cubicBezTo>
                  <a:pt x="24859" y="14257"/>
                  <a:pt x="24667" y="15133"/>
                  <a:pt x="24581" y="16031"/>
                </a:cubicBezTo>
                <a:cubicBezTo>
                  <a:pt x="24581" y="16822"/>
                  <a:pt x="24496" y="17720"/>
                  <a:pt x="24410" y="18532"/>
                </a:cubicBezTo>
                <a:cubicBezTo>
                  <a:pt x="24410" y="19408"/>
                  <a:pt x="24325" y="20306"/>
                  <a:pt x="24325" y="21097"/>
                </a:cubicBezTo>
                <a:cubicBezTo>
                  <a:pt x="24325" y="21375"/>
                  <a:pt x="24325" y="21546"/>
                  <a:pt x="24218" y="21738"/>
                </a:cubicBezTo>
                <a:lnTo>
                  <a:pt x="24218" y="22272"/>
                </a:lnTo>
                <a:cubicBezTo>
                  <a:pt x="24132" y="22614"/>
                  <a:pt x="24132" y="23063"/>
                  <a:pt x="23961" y="23341"/>
                </a:cubicBezTo>
                <a:cubicBezTo>
                  <a:pt x="23790" y="24046"/>
                  <a:pt x="23427" y="25030"/>
                  <a:pt x="22615" y="25820"/>
                </a:cubicBezTo>
                <a:cubicBezTo>
                  <a:pt x="21909" y="26718"/>
                  <a:pt x="20926" y="27252"/>
                  <a:pt x="20306" y="27701"/>
                </a:cubicBezTo>
                <a:cubicBezTo>
                  <a:pt x="18789" y="28492"/>
                  <a:pt x="17015" y="29112"/>
                  <a:pt x="15326" y="29753"/>
                </a:cubicBezTo>
                <a:cubicBezTo>
                  <a:pt x="13638" y="30288"/>
                  <a:pt x="11842" y="30822"/>
                  <a:pt x="10068" y="31527"/>
                </a:cubicBezTo>
                <a:cubicBezTo>
                  <a:pt x="8294" y="32233"/>
                  <a:pt x="6584" y="33045"/>
                  <a:pt x="4981" y="34199"/>
                </a:cubicBezTo>
                <a:cubicBezTo>
                  <a:pt x="4190" y="34733"/>
                  <a:pt x="3378" y="35439"/>
                  <a:pt x="2758" y="36165"/>
                </a:cubicBezTo>
                <a:cubicBezTo>
                  <a:pt x="2138" y="36956"/>
                  <a:pt x="1519" y="37662"/>
                  <a:pt x="1070" y="38645"/>
                </a:cubicBezTo>
                <a:cubicBezTo>
                  <a:pt x="621" y="39543"/>
                  <a:pt x="279" y="40526"/>
                  <a:pt x="172" y="41594"/>
                </a:cubicBezTo>
                <a:cubicBezTo>
                  <a:pt x="1" y="42578"/>
                  <a:pt x="1" y="43646"/>
                  <a:pt x="172" y="44523"/>
                </a:cubicBezTo>
                <a:cubicBezTo>
                  <a:pt x="364" y="45506"/>
                  <a:pt x="621" y="46489"/>
                  <a:pt x="899" y="47387"/>
                </a:cubicBezTo>
                <a:cubicBezTo>
                  <a:pt x="984" y="47814"/>
                  <a:pt x="1155" y="48263"/>
                  <a:pt x="1348" y="48712"/>
                </a:cubicBezTo>
                <a:cubicBezTo>
                  <a:pt x="1519" y="49161"/>
                  <a:pt x="1690" y="49610"/>
                  <a:pt x="1882" y="49952"/>
                </a:cubicBezTo>
                <a:cubicBezTo>
                  <a:pt x="2053" y="50401"/>
                  <a:pt x="2224" y="50849"/>
                  <a:pt x="2416" y="51213"/>
                </a:cubicBezTo>
                <a:cubicBezTo>
                  <a:pt x="2502" y="51469"/>
                  <a:pt x="2587" y="51662"/>
                  <a:pt x="2673" y="51833"/>
                </a:cubicBezTo>
                <a:cubicBezTo>
                  <a:pt x="2758" y="52004"/>
                  <a:pt x="2844" y="52281"/>
                  <a:pt x="2951" y="52452"/>
                </a:cubicBezTo>
                <a:cubicBezTo>
                  <a:pt x="3207" y="53265"/>
                  <a:pt x="3485" y="54055"/>
                  <a:pt x="3656" y="54868"/>
                </a:cubicBezTo>
                <a:cubicBezTo>
                  <a:pt x="3912" y="56471"/>
                  <a:pt x="3912" y="58159"/>
                  <a:pt x="3741" y="59848"/>
                </a:cubicBezTo>
                <a:cubicBezTo>
                  <a:pt x="3485" y="61536"/>
                  <a:pt x="3122" y="63310"/>
                  <a:pt x="2673" y="65106"/>
                </a:cubicBezTo>
                <a:cubicBezTo>
                  <a:pt x="2502" y="65982"/>
                  <a:pt x="2309" y="66880"/>
                  <a:pt x="2224" y="67863"/>
                </a:cubicBezTo>
                <a:cubicBezTo>
                  <a:pt x="2224" y="68846"/>
                  <a:pt x="2224" y="69915"/>
                  <a:pt x="2587" y="70898"/>
                </a:cubicBezTo>
                <a:cubicBezTo>
                  <a:pt x="2673" y="71155"/>
                  <a:pt x="2758" y="71433"/>
                  <a:pt x="2844" y="71689"/>
                </a:cubicBezTo>
                <a:cubicBezTo>
                  <a:pt x="3036" y="71860"/>
                  <a:pt x="3122" y="72138"/>
                  <a:pt x="3293" y="72394"/>
                </a:cubicBezTo>
                <a:lnTo>
                  <a:pt x="3570" y="72672"/>
                </a:lnTo>
                <a:cubicBezTo>
                  <a:pt x="3570" y="72758"/>
                  <a:pt x="3656" y="72843"/>
                  <a:pt x="3741" y="72929"/>
                </a:cubicBezTo>
                <a:lnTo>
                  <a:pt x="3912" y="73121"/>
                </a:lnTo>
                <a:lnTo>
                  <a:pt x="4190" y="73378"/>
                </a:lnTo>
                <a:lnTo>
                  <a:pt x="4276" y="73463"/>
                </a:lnTo>
                <a:lnTo>
                  <a:pt x="3912" y="72929"/>
                </a:lnTo>
                <a:lnTo>
                  <a:pt x="3656" y="72758"/>
                </a:lnTo>
                <a:cubicBezTo>
                  <a:pt x="3656" y="72672"/>
                  <a:pt x="3570" y="72587"/>
                  <a:pt x="3570" y="72587"/>
                </a:cubicBezTo>
                <a:lnTo>
                  <a:pt x="3293" y="72223"/>
                </a:lnTo>
                <a:cubicBezTo>
                  <a:pt x="3122" y="71967"/>
                  <a:pt x="3036" y="71775"/>
                  <a:pt x="2844" y="71518"/>
                </a:cubicBezTo>
                <a:cubicBezTo>
                  <a:pt x="2673" y="70984"/>
                  <a:pt x="2502" y="70449"/>
                  <a:pt x="2416" y="69915"/>
                </a:cubicBezTo>
                <a:cubicBezTo>
                  <a:pt x="2224" y="68846"/>
                  <a:pt x="2309" y="67778"/>
                  <a:pt x="2502" y="66880"/>
                </a:cubicBezTo>
                <a:cubicBezTo>
                  <a:pt x="2587" y="65897"/>
                  <a:pt x="2844" y="64914"/>
                  <a:pt x="3036" y="64037"/>
                </a:cubicBezTo>
                <a:cubicBezTo>
                  <a:pt x="3378" y="62156"/>
                  <a:pt x="3827" y="60382"/>
                  <a:pt x="3912" y="58608"/>
                </a:cubicBezTo>
                <a:cubicBezTo>
                  <a:pt x="3912" y="58710"/>
                  <a:pt x="3912" y="58939"/>
                  <a:pt x="3935" y="58939"/>
                </a:cubicBezTo>
                <a:cubicBezTo>
                  <a:pt x="3950" y="58939"/>
                  <a:pt x="3976" y="58831"/>
                  <a:pt x="4019" y="58501"/>
                </a:cubicBezTo>
                <a:lnTo>
                  <a:pt x="4019" y="58501"/>
                </a:lnTo>
                <a:cubicBezTo>
                  <a:pt x="3912" y="60297"/>
                  <a:pt x="3570" y="62071"/>
                  <a:pt x="3207" y="63952"/>
                </a:cubicBezTo>
                <a:cubicBezTo>
                  <a:pt x="2951" y="64828"/>
                  <a:pt x="2758" y="65726"/>
                  <a:pt x="2587" y="66709"/>
                </a:cubicBezTo>
                <a:cubicBezTo>
                  <a:pt x="2502" y="67692"/>
                  <a:pt x="2416" y="68654"/>
                  <a:pt x="2587" y="69723"/>
                </a:cubicBezTo>
                <a:cubicBezTo>
                  <a:pt x="2673" y="70257"/>
                  <a:pt x="2758" y="70791"/>
                  <a:pt x="2951" y="71326"/>
                </a:cubicBezTo>
                <a:cubicBezTo>
                  <a:pt x="3122" y="71518"/>
                  <a:pt x="3207" y="71775"/>
                  <a:pt x="3378" y="72052"/>
                </a:cubicBezTo>
                <a:cubicBezTo>
                  <a:pt x="3378" y="72138"/>
                  <a:pt x="3485" y="72223"/>
                  <a:pt x="3570" y="72309"/>
                </a:cubicBezTo>
                <a:lnTo>
                  <a:pt x="3741" y="72501"/>
                </a:lnTo>
                <a:lnTo>
                  <a:pt x="3741" y="72587"/>
                </a:lnTo>
                <a:lnTo>
                  <a:pt x="3827" y="72672"/>
                </a:lnTo>
                <a:lnTo>
                  <a:pt x="4276" y="73121"/>
                </a:lnTo>
                <a:cubicBezTo>
                  <a:pt x="4276" y="73207"/>
                  <a:pt x="4361" y="73292"/>
                  <a:pt x="4447" y="73378"/>
                </a:cubicBezTo>
                <a:lnTo>
                  <a:pt x="35439" y="73378"/>
                </a:lnTo>
                <a:cubicBezTo>
                  <a:pt x="35546" y="68226"/>
                  <a:pt x="35546" y="62968"/>
                  <a:pt x="35546" y="57710"/>
                </a:cubicBezTo>
                <a:lnTo>
                  <a:pt x="35546" y="42663"/>
                </a:lnTo>
                <a:lnTo>
                  <a:pt x="35717" y="42663"/>
                </a:lnTo>
                <a:cubicBezTo>
                  <a:pt x="35717" y="33750"/>
                  <a:pt x="35717" y="24752"/>
                  <a:pt x="35803" y="15668"/>
                </a:cubicBezTo>
                <a:cubicBezTo>
                  <a:pt x="35803" y="11927"/>
                  <a:pt x="35717" y="8636"/>
                  <a:pt x="35632" y="5964"/>
                </a:cubicBezTo>
                <a:cubicBezTo>
                  <a:pt x="35439" y="16565"/>
                  <a:pt x="35354" y="27616"/>
                  <a:pt x="35354" y="38837"/>
                </a:cubicBezTo>
                <a:cubicBezTo>
                  <a:pt x="35268" y="50144"/>
                  <a:pt x="35268" y="61707"/>
                  <a:pt x="35268" y="73207"/>
                </a:cubicBezTo>
                <a:cubicBezTo>
                  <a:pt x="29134" y="73121"/>
                  <a:pt x="22978" y="73121"/>
                  <a:pt x="16929" y="73121"/>
                </a:cubicBezTo>
                <a:lnTo>
                  <a:pt x="35183" y="73121"/>
                </a:lnTo>
                <a:lnTo>
                  <a:pt x="35183" y="62691"/>
                </a:lnTo>
                <a:cubicBezTo>
                  <a:pt x="35183" y="59399"/>
                  <a:pt x="35268" y="56193"/>
                  <a:pt x="35268" y="53072"/>
                </a:cubicBezTo>
                <a:cubicBezTo>
                  <a:pt x="35354" y="36251"/>
                  <a:pt x="35268" y="21097"/>
                  <a:pt x="35439" y="5878"/>
                </a:cubicBezTo>
                <a:lnTo>
                  <a:pt x="35439" y="3378"/>
                </a:lnTo>
                <a:cubicBezTo>
                  <a:pt x="35439" y="2929"/>
                  <a:pt x="35439" y="2394"/>
                  <a:pt x="35354" y="1967"/>
                </a:cubicBezTo>
                <a:cubicBezTo>
                  <a:pt x="35354" y="1240"/>
                  <a:pt x="35354" y="620"/>
                  <a:pt x="35268" y="0"/>
                </a:cubicBezTo>
                <a:close/>
                <a:moveTo>
                  <a:pt x="4276" y="73463"/>
                </a:moveTo>
                <a:cubicBezTo>
                  <a:pt x="4276" y="73570"/>
                  <a:pt x="4361" y="73570"/>
                  <a:pt x="4361" y="73570"/>
                </a:cubicBezTo>
                <a:lnTo>
                  <a:pt x="35632" y="73570"/>
                </a:lnTo>
                <a:cubicBezTo>
                  <a:pt x="27958" y="73570"/>
                  <a:pt x="20306" y="73463"/>
                  <a:pt x="12654" y="73463"/>
                </a:cubicBezTo>
                <a:close/>
                <a:moveTo>
                  <a:pt x="35717" y="43732"/>
                </a:moveTo>
                <a:cubicBezTo>
                  <a:pt x="35632" y="53799"/>
                  <a:pt x="35632" y="63674"/>
                  <a:pt x="35632" y="73570"/>
                </a:cubicBezTo>
                <a:cubicBezTo>
                  <a:pt x="35632" y="63674"/>
                  <a:pt x="35717" y="53692"/>
                  <a:pt x="35717" y="43732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6" name="Google Shape;926;p20"/>
          <p:cNvGrpSpPr/>
          <p:nvPr/>
        </p:nvGrpSpPr>
        <p:grpSpPr>
          <a:xfrm flipH="1" rot="10800000">
            <a:off x="1240884" y="896861"/>
            <a:ext cx="571372" cy="545111"/>
            <a:chOff x="4805150" y="1704600"/>
            <a:chExt cx="308950" cy="294750"/>
          </a:xfrm>
        </p:grpSpPr>
        <p:sp>
          <p:nvSpPr>
            <p:cNvPr id="927" name="Google Shape;927;p20"/>
            <p:cNvSpPr/>
            <p:nvPr/>
          </p:nvSpPr>
          <p:spPr>
            <a:xfrm>
              <a:off x="4875750" y="1974200"/>
              <a:ext cx="171550" cy="25150"/>
            </a:xfrm>
            <a:custGeom>
              <a:rect b="b" l="l" r="r" t="t"/>
              <a:pathLst>
                <a:path extrusionOk="0" h="1006" w="6862">
                  <a:moveTo>
                    <a:pt x="721" y="0"/>
                  </a:moveTo>
                  <a:cubicBezTo>
                    <a:pt x="574" y="0"/>
                    <a:pt x="426" y="3"/>
                    <a:pt x="278" y="11"/>
                  </a:cubicBezTo>
                  <a:cubicBezTo>
                    <a:pt x="1" y="11"/>
                    <a:pt x="1" y="545"/>
                    <a:pt x="278" y="545"/>
                  </a:cubicBezTo>
                  <a:cubicBezTo>
                    <a:pt x="426" y="538"/>
                    <a:pt x="574" y="534"/>
                    <a:pt x="721" y="534"/>
                  </a:cubicBezTo>
                  <a:cubicBezTo>
                    <a:pt x="2449" y="534"/>
                    <a:pt x="4123" y="1005"/>
                    <a:pt x="5779" y="1005"/>
                  </a:cubicBezTo>
                  <a:cubicBezTo>
                    <a:pt x="6019" y="1005"/>
                    <a:pt x="6259" y="995"/>
                    <a:pt x="6498" y="973"/>
                  </a:cubicBezTo>
                  <a:cubicBezTo>
                    <a:pt x="6862" y="973"/>
                    <a:pt x="6862" y="438"/>
                    <a:pt x="6498" y="438"/>
                  </a:cubicBezTo>
                  <a:cubicBezTo>
                    <a:pt x="6259" y="461"/>
                    <a:pt x="6019" y="471"/>
                    <a:pt x="5779" y="471"/>
                  </a:cubicBezTo>
                  <a:cubicBezTo>
                    <a:pt x="4123" y="471"/>
                    <a:pt x="2449" y="0"/>
                    <a:pt x="72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20"/>
            <p:cNvSpPr/>
            <p:nvPr/>
          </p:nvSpPr>
          <p:spPr>
            <a:xfrm>
              <a:off x="4988175" y="1911675"/>
              <a:ext cx="85025" cy="20425"/>
            </a:xfrm>
            <a:custGeom>
              <a:rect b="b" l="l" r="r" t="t"/>
              <a:pathLst>
                <a:path extrusionOk="0" h="817" w="3401">
                  <a:moveTo>
                    <a:pt x="334" y="0"/>
                  </a:moveTo>
                  <a:cubicBezTo>
                    <a:pt x="116" y="0"/>
                    <a:pt x="0" y="382"/>
                    <a:pt x="313" y="460"/>
                  </a:cubicBezTo>
                  <a:cubicBezTo>
                    <a:pt x="1125" y="716"/>
                    <a:pt x="2108" y="631"/>
                    <a:pt x="2899" y="802"/>
                  </a:cubicBezTo>
                  <a:cubicBezTo>
                    <a:pt x="2932" y="812"/>
                    <a:pt x="2964" y="816"/>
                    <a:pt x="2993" y="816"/>
                  </a:cubicBezTo>
                  <a:cubicBezTo>
                    <a:pt x="3289" y="816"/>
                    <a:pt x="3400" y="374"/>
                    <a:pt x="3070" y="374"/>
                  </a:cubicBezTo>
                  <a:cubicBezTo>
                    <a:pt x="2194" y="97"/>
                    <a:pt x="1296" y="182"/>
                    <a:pt x="398" y="11"/>
                  </a:cubicBezTo>
                  <a:cubicBezTo>
                    <a:pt x="376" y="4"/>
                    <a:pt x="355" y="0"/>
                    <a:pt x="33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20"/>
            <p:cNvSpPr/>
            <p:nvPr/>
          </p:nvSpPr>
          <p:spPr>
            <a:xfrm>
              <a:off x="4867775" y="1867250"/>
              <a:ext cx="101450" cy="18050"/>
            </a:xfrm>
            <a:custGeom>
              <a:rect b="b" l="l" r="r" t="t"/>
              <a:pathLst>
                <a:path extrusionOk="0" h="722" w="4058">
                  <a:moveTo>
                    <a:pt x="319" y="0"/>
                  </a:moveTo>
                  <a:cubicBezTo>
                    <a:pt x="50" y="0"/>
                    <a:pt x="1" y="451"/>
                    <a:pt x="234" y="548"/>
                  </a:cubicBezTo>
                  <a:cubicBezTo>
                    <a:pt x="669" y="677"/>
                    <a:pt x="1105" y="721"/>
                    <a:pt x="1541" y="721"/>
                  </a:cubicBezTo>
                  <a:cubicBezTo>
                    <a:pt x="2262" y="721"/>
                    <a:pt x="2986" y="602"/>
                    <a:pt x="3718" y="548"/>
                  </a:cubicBezTo>
                  <a:cubicBezTo>
                    <a:pt x="4029" y="451"/>
                    <a:pt x="4057" y="0"/>
                    <a:pt x="3802" y="0"/>
                  </a:cubicBezTo>
                  <a:cubicBezTo>
                    <a:pt x="3777" y="0"/>
                    <a:pt x="3749" y="4"/>
                    <a:pt x="3718" y="14"/>
                  </a:cubicBezTo>
                  <a:cubicBezTo>
                    <a:pt x="3052" y="67"/>
                    <a:pt x="2345" y="187"/>
                    <a:pt x="1648" y="187"/>
                  </a:cubicBezTo>
                  <a:cubicBezTo>
                    <a:pt x="1226" y="187"/>
                    <a:pt x="808" y="143"/>
                    <a:pt x="405" y="14"/>
                  </a:cubicBezTo>
                  <a:cubicBezTo>
                    <a:pt x="374" y="4"/>
                    <a:pt x="346" y="0"/>
                    <a:pt x="31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20"/>
            <p:cNvSpPr/>
            <p:nvPr/>
          </p:nvSpPr>
          <p:spPr>
            <a:xfrm>
              <a:off x="5011475" y="1849425"/>
              <a:ext cx="64050" cy="18425"/>
            </a:xfrm>
            <a:custGeom>
              <a:rect b="b" l="l" r="r" t="t"/>
              <a:pathLst>
                <a:path extrusionOk="0" h="737" w="2562">
                  <a:moveTo>
                    <a:pt x="364" y="0"/>
                  </a:moveTo>
                  <a:cubicBezTo>
                    <a:pt x="107" y="0"/>
                    <a:pt x="1" y="535"/>
                    <a:pt x="364" y="535"/>
                  </a:cubicBezTo>
                  <a:cubicBezTo>
                    <a:pt x="984" y="535"/>
                    <a:pt x="1518" y="620"/>
                    <a:pt x="2138" y="727"/>
                  </a:cubicBezTo>
                  <a:cubicBezTo>
                    <a:pt x="2165" y="733"/>
                    <a:pt x="2190" y="736"/>
                    <a:pt x="2214" y="736"/>
                  </a:cubicBezTo>
                  <a:cubicBezTo>
                    <a:pt x="2512" y="736"/>
                    <a:pt x="2562" y="272"/>
                    <a:pt x="2245" y="193"/>
                  </a:cubicBezTo>
                  <a:cubicBezTo>
                    <a:pt x="1604" y="86"/>
                    <a:pt x="984" y="0"/>
                    <a:pt x="36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20"/>
            <p:cNvSpPr/>
            <p:nvPr/>
          </p:nvSpPr>
          <p:spPr>
            <a:xfrm>
              <a:off x="4925575" y="1791475"/>
              <a:ext cx="97100" cy="23100"/>
            </a:xfrm>
            <a:custGeom>
              <a:rect b="b" l="l" r="r" t="t"/>
              <a:pathLst>
                <a:path extrusionOk="0" h="924" w="3884">
                  <a:moveTo>
                    <a:pt x="363" y="1"/>
                  </a:moveTo>
                  <a:cubicBezTo>
                    <a:pt x="123" y="1"/>
                    <a:pt x="1" y="465"/>
                    <a:pt x="337" y="544"/>
                  </a:cubicBezTo>
                  <a:cubicBezTo>
                    <a:pt x="1269" y="693"/>
                    <a:pt x="2201" y="924"/>
                    <a:pt x="3189" y="924"/>
                  </a:cubicBezTo>
                  <a:cubicBezTo>
                    <a:pt x="3334" y="924"/>
                    <a:pt x="3481" y="919"/>
                    <a:pt x="3629" y="908"/>
                  </a:cubicBezTo>
                  <a:cubicBezTo>
                    <a:pt x="3862" y="810"/>
                    <a:pt x="3883" y="359"/>
                    <a:pt x="3692" y="359"/>
                  </a:cubicBezTo>
                  <a:cubicBezTo>
                    <a:pt x="3673" y="359"/>
                    <a:pt x="3652" y="364"/>
                    <a:pt x="3629" y="373"/>
                  </a:cubicBezTo>
                  <a:cubicBezTo>
                    <a:pt x="3492" y="384"/>
                    <a:pt x="3355" y="389"/>
                    <a:pt x="3218" y="389"/>
                  </a:cubicBezTo>
                  <a:cubicBezTo>
                    <a:pt x="2286" y="389"/>
                    <a:pt x="1354" y="159"/>
                    <a:pt x="423" y="10"/>
                  </a:cubicBezTo>
                  <a:cubicBezTo>
                    <a:pt x="402" y="4"/>
                    <a:pt x="383" y="1"/>
                    <a:pt x="36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20"/>
            <p:cNvSpPr/>
            <p:nvPr/>
          </p:nvSpPr>
          <p:spPr>
            <a:xfrm>
              <a:off x="4805150" y="1764775"/>
              <a:ext cx="78875" cy="20375"/>
            </a:xfrm>
            <a:custGeom>
              <a:rect b="b" l="l" r="r" t="t"/>
              <a:pathLst>
                <a:path extrusionOk="0" h="815" w="3155">
                  <a:moveTo>
                    <a:pt x="355" y="0"/>
                  </a:moveTo>
                  <a:cubicBezTo>
                    <a:pt x="57" y="0"/>
                    <a:pt x="1" y="464"/>
                    <a:pt x="238" y="544"/>
                  </a:cubicBezTo>
                  <a:cubicBezTo>
                    <a:pt x="1051" y="629"/>
                    <a:pt x="1841" y="715"/>
                    <a:pt x="2739" y="800"/>
                  </a:cubicBezTo>
                  <a:cubicBezTo>
                    <a:pt x="2764" y="810"/>
                    <a:pt x="2789" y="814"/>
                    <a:pt x="2812" y="814"/>
                  </a:cubicBezTo>
                  <a:cubicBezTo>
                    <a:pt x="3044" y="814"/>
                    <a:pt x="3155" y="373"/>
                    <a:pt x="2825" y="373"/>
                  </a:cubicBezTo>
                  <a:cubicBezTo>
                    <a:pt x="2034" y="180"/>
                    <a:pt x="1222" y="95"/>
                    <a:pt x="431" y="9"/>
                  </a:cubicBezTo>
                  <a:cubicBezTo>
                    <a:pt x="404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20"/>
            <p:cNvSpPr/>
            <p:nvPr/>
          </p:nvSpPr>
          <p:spPr>
            <a:xfrm>
              <a:off x="5031775" y="1749500"/>
              <a:ext cx="82325" cy="21925"/>
            </a:xfrm>
            <a:custGeom>
              <a:rect b="b" l="l" r="r" t="t"/>
              <a:pathLst>
                <a:path extrusionOk="0" h="877" w="3293">
                  <a:moveTo>
                    <a:pt x="257" y="0"/>
                  </a:moveTo>
                  <a:cubicBezTo>
                    <a:pt x="1" y="0"/>
                    <a:pt x="1" y="535"/>
                    <a:pt x="257" y="535"/>
                  </a:cubicBezTo>
                  <a:cubicBezTo>
                    <a:pt x="1155" y="620"/>
                    <a:pt x="2053" y="791"/>
                    <a:pt x="2929" y="877"/>
                  </a:cubicBezTo>
                  <a:cubicBezTo>
                    <a:pt x="3292" y="877"/>
                    <a:pt x="3292" y="342"/>
                    <a:pt x="2929" y="342"/>
                  </a:cubicBezTo>
                  <a:cubicBezTo>
                    <a:pt x="2053" y="257"/>
                    <a:pt x="1155" y="86"/>
                    <a:pt x="25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20"/>
            <p:cNvSpPr/>
            <p:nvPr/>
          </p:nvSpPr>
          <p:spPr>
            <a:xfrm>
              <a:off x="4904600" y="1704600"/>
              <a:ext cx="87125" cy="16075"/>
            </a:xfrm>
            <a:custGeom>
              <a:rect b="b" l="l" r="r" t="t"/>
              <a:pathLst>
                <a:path extrusionOk="0" h="643" w="3485">
                  <a:moveTo>
                    <a:pt x="3121" y="1"/>
                  </a:moveTo>
                  <a:cubicBezTo>
                    <a:pt x="2245" y="1"/>
                    <a:pt x="1262" y="108"/>
                    <a:pt x="364" y="108"/>
                  </a:cubicBezTo>
                  <a:cubicBezTo>
                    <a:pt x="1" y="108"/>
                    <a:pt x="1" y="642"/>
                    <a:pt x="364" y="642"/>
                  </a:cubicBezTo>
                  <a:cubicBezTo>
                    <a:pt x="1262" y="642"/>
                    <a:pt x="2245" y="535"/>
                    <a:pt x="3121" y="535"/>
                  </a:cubicBezTo>
                  <a:cubicBezTo>
                    <a:pt x="3485" y="535"/>
                    <a:pt x="3485" y="1"/>
                    <a:pt x="312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able of contents">
  <p:cSld name="CUSTOM_1_1">
    <p:bg>
      <p:bgPr>
        <a:solidFill>
          <a:srgbClr val="F3F3F3"/>
        </a:solidFill>
      </p:bgPr>
    </p:bg>
    <p:spTree>
      <p:nvGrpSpPr>
        <p:cNvPr id="95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3"/>
          <p:cNvSpPr txBox="1"/>
          <p:nvPr>
            <p:ph type="ctrTitle"/>
          </p:nvPr>
        </p:nvSpPr>
        <p:spPr>
          <a:xfrm rot="-5400000">
            <a:off x="7506588" y="2282838"/>
            <a:ext cx="23223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800"/>
              <a:buNone/>
              <a:defRPr sz="800"/>
            </a:lvl9pPr>
          </a:lstStyle>
          <a:p/>
        </p:txBody>
      </p:sp>
      <p:sp>
        <p:nvSpPr>
          <p:cNvPr id="97" name="Google Shape;97;p3"/>
          <p:cNvSpPr/>
          <p:nvPr/>
        </p:nvSpPr>
        <p:spPr>
          <a:xfrm rot="625961">
            <a:off x="452028" y="3550831"/>
            <a:ext cx="1858371" cy="1261385"/>
          </a:xfrm>
          <a:custGeom>
            <a:rect b="b" l="l" r="r" t="t"/>
            <a:pathLst>
              <a:path extrusionOk="0" h="44010" w="64839">
                <a:moveTo>
                  <a:pt x="17319" y="2607"/>
                </a:moveTo>
                <a:cubicBezTo>
                  <a:pt x="17419" y="2607"/>
                  <a:pt x="17419" y="2733"/>
                  <a:pt x="17419" y="2733"/>
                </a:cubicBezTo>
                <a:cubicBezTo>
                  <a:pt x="17319" y="2733"/>
                  <a:pt x="17319" y="2833"/>
                  <a:pt x="17219" y="2833"/>
                </a:cubicBezTo>
                <a:lnTo>
                  <a:pt x="17219" y="2733"/>
                </a:lnTo>
                <a:lnTo>
                  <a:pt x="17319" y="2607"/>
                </a:lnTo>
                <a:close/>
                <a:moveTo>
                  <a:pt x="16292" y="3460"/>
                </a:moveTo>
                <a:cubicBezTo>
                  <a:pt x="16492" y="3460"/>
                  <a:pt x="16693" y="3560"/>
                  <a:pt x="16918" y="3560"/>
                </a:cubicBezTo>
                <a:lnTo>
                  <a:pt x="16918" y="3760"/>
                </a:lnTo>
                <a:cubicBezTo>
                  <a:pt x="16693" y="3760"/>
                  <a:pt x="16492" y="3760"/>
                  <a:pt x="16292" y="3660"/>
                </a:cubicBezTo>
                <a:lnTo>
                  <a:pt x="16292" y="3460"/>
                </a:lnTo>
                <a:close/>
                <a:moveTo>
                  <a:pt x="31430" y="3760"/>
                </a:moveTo>
                <a:lnTo>
                  <a:pt x="31430" y="3861"/>
                </a:lnTo>
                <a:lnTo>
                  <a:pt x="31204" y="3861"/>
                </a:lnTo>
                <a:lnTo>
                  <a:pt x="31204" y="3760"/>
                </a:lnTo>
                <a:close/>
                <a:moveTo>
                  <a:pt x="24938" y="14638"/>
                </a:moveTo>
                <a:cubicBezTo>
                  <a:pt x="25264" y="14738"/>
                  <a:pt x="25690" y="14738"/>
                  <a:pt x="26091" y="14838"/>
                </a:cubicBezTo>
                <a:cubicBezTo>
                  <a:pt x="25991" y="14938"/>
                  <a:pt x="25991" y="14938"/>
                  <a:pt x="25991" y="15039"/>
                </a:cubicBezTo>
                <a:cubicBezTo>
                  <a:pt x="25690" y="14938"/>
                  <a:pt x="25264" y="14838"/>
                  <a:pt x="24938" y="14638"/>
                </a:cubicBezTo>
                <a:close/>
                <a:moveTo>
                  <a:pt x="23685" y="15364"/>
                </a:moveTo>
                <a:cubicBezTo>
                  <a:pt x="23810" y="15465"/>
                  <a:pt x="23911" y="15465"/>
                  <a:pt x="24111" y="15565"/>
                </a:cubicBezTo>
                <a:cubicBezTo>
                  <a:pt x="24111" y="15565"/>
                  <a:pt x="24111" y="15665"/>
                  <a:pt x="24011" y="15665"/>
                </a:cubicBezTo>
                <a:cubicBezTo>
                  <a:pt x="23911" y="15665"/>
                  <a:pt x="23810" y="15665"/>
                  <a:pt x="23585" y="15565"/>
                </a:cubicBezTo>
                <a:cubicBezTo>
                  <a:pt x="23585" y="15565"/>
                  <a:pt x="23585" y="15465"/>
                  <a:pt x="23685" y="15364"/>
                </a:cubicBezTo>
                <a:close/>
                <a:moveTo>
                  <a:pt x="28397" y="16618"/>
                </a:moveTo>
                <a:cubicBezTo>
                  <a:pt x="28497" y="16618"/>
                  <a:pt x="28698" y="16718"/>
                  <a:pt x="28823" y="16718"/>
                </a:cubicBezTo>
                <a:lnTo>
                  <a:pt x="28823" y="16918"/>
                </a:lnTo>
                <a:cubicBezTo>
                  <a:pt x="28497" y="16918"/>
                  <a:pt x="28297" y="16918"/>
                  <a:pt x="27670" y="16818"/>
                </a:cubicBezTo>
                <a:cubicBezTo>
                  <a:pt x="28071" y="16718"/>
                  <a:pt x="28196" y="16618"/>
                  <a:pt x="28397" y="16618"/>
                </a:cubicBezTo>
                <a:close/>
                <a:moveTo>
                  <a:pt x="1254" y="17244"/>
                </a:moveTo>
                <a:cubicBezTo>
                  <a:pt x="1254" y="17445"/>
                  <a:pt x="1254" y="17645"/>
                  <a:pt x="1129" y="17871"/>
                </a:cubicBezTo>
                <a:cubicBezTo>
                  <a:pt x="1173" y="17871"/>
                  <a:pt x="1215" y="17883"/>
                  <a:pt x="1254" y="17900"/>
                </a:cubicBezTo>
                <a:lnTo>
                  <a:pt x="1254" y="17900"/>
                </a:lnTo>
                <a:lnTo>
                  <a:pt x="1254" y="17244"/>
                </a:lnTo>
                <a:close/>
                <a:moveTo>
                  <a:pt x="52338" y="26549"/>
                </a:moveTo>
                <a:cubicBezTo>
                  <a:pt x="52967" y="26549"/>
                  <a:pt x="53662" y="26708"/>
                  <a:pt x="54287" y="27044"/>
                </a:cubicBezTo>
                <a:lnTo>
                  <a:pt x="52633" y="27044"/>
                </a:lnTo>
                <a:cubicBezTo>
                  <a:pt x="52352" y="27325"/>
                  <a:pt x="52013" y="27456"/>
                  <a:pt x="51645" y="27456"/>
                </a:cubicBezTo>
                <a:cubicBezTo>
                  <a:pt x="51323" y="27456"/>
                  <a:pt x="50978" y="27356"/>
                  <a:pt x="50628" y="27169"/>
                </a:cubicBezTo>
                <a:cubicBezTo>
                  <a:pt x="50965" y="26764"/>
                  <a:pt x="51606" y="26549"/>
                  <a:pt x="52338" y="26549"/>
                </a:cubicBezTo>
                <a:close/>
                <a:moveTo>
                  <a:pt x="35490" y="27996"/>
                </a:moveTo>
                <a:lnTo>
                  <a:pt x="35490" y="28197"/>
                </a:lnTo>
                <a:cubicBezTo>
                  <a:pt x="35289" y="28297"/>
                  <a:pt x="35089" y="28297"/>
                  <a:pt x="34863" y="28422"/>
                </a:cubicBezTo>
                <a:lnTo>
                  <a:pt x="34863" y="28197"/>
                </a:lnTo>
                <a:cubicBezTo>
                  <a:pt x="35089" y="28096"/>
                  <a:pt x="35289" y="28096"/>
                  <a:pt x="35490" y="27996"/>
                </a:cubicBezTo>
                <a:close/>
                <a:moveTo>
                  <a:pt x="15765" y="1"/>
                </a:moveTo>
                <a:cubicBezTo>
                  <a:pt x="15540" y="1"/>
                  <a:pt x="15239" y="327"/>
                  <a:pt x="14813" y="527"/>
                </a:cubicBezTo>
                <a:cubicBezTo>
                  <a:pt x="15966" y="1054"/>
                  <a:pt x="16793" y="1354"/>
                  <a:pt x="17645" y="1680"/>
                </a:cubicBezTo>
                <a:lnTo>
                  <a:pt x="17645" y="1881"/>
                </a:lnTo>
                <a:cubicBezTo>
                  <a:pt x="17018" y="1981"/>
                  <a:pt x="16392" y="1981"/>
                  <a:pt x="15765" y="2106"/>
                </a:cubicBezTo>
                <a:cubicBezTo>
                  <a:pt x="15439" y="1881"/>
                  <a:pt x="15139" y="1680"/>
                  <a:pt x="14813" y="1580"/>
                </a:cubicBezTo>
                <a:cubicBezTo>
                  <a:pt x="14412" y="1881"/>
                  <a:pt x="14086" y="2106"/>
                  <a:pt x="13785" y="2307"/>
                </a:cubicBezTo>
                <a:cubicBezTo>
                  <a:pt x="13359" y="2094"/>
                  <a:pt x="12965" y="1937"/>
                  <a:pt x="12585" y="1937"/>
                </a:cubicBezTo>
                <a:cubicBezTo>
                  <a:pt x="12231" y="1937"/>
                  <a:pt x="11891" y="2074"/>
                  <a:pt x="11551" y="2429"/>
                </a:cubicBezTo>
                <a:lnTo>
                  <a:pt x="11551" y="2429"/>
                </a:lnTo>
                <a:cubicBezTo>
                  <a:pt x="11527" y="2422"/>
                  <a:pt x="11504" y="2415"/>
                  <a:pt x="11480" y="2407"/>
                </a:cubicBezTo>
                <a:lnTo>
                  <a:pt x="11480" y="2507"/>
                </a:lnTo>
                <a:cubicBezTo>
                  <a:pt x="11503" y="2480"/>
                  <a:pt x="11527" y="2454"/>
                  <a:pt x="11551" y="2429"/>
                </a:cubicBezTo>
                <a:lnTo>
                  <a:pt x="11551" y="2429"/>
                </a:lnTo>
                <a:cubicBezTo>
                  <a:pt x="11819" y="2508"/>
                  <a:pt x="12056" y="2515"/>
                  <a:pt x="12632" y="2607"/>
                </a:cubicBezTo>
                <a:cubicBezTo>
                  <a:pt x="9600" y="4287"/>
                  <a:pt x="6467" y="5440"/>
                  <a:pt x="4587" y="8372"/>
                </a:cubicBezTo>
                <a:cubicBezTo>
                  <a:pt x="4788" y="8472"/>
                  <a:pt x="5013" y="8572"/>
                  <a:pt x="5114" y="8572"/>
                </a:cubicBezTo>
                <a:cubicBezTo>
                  <a:pt x="5150" y="8572"/>
                  <a:pt x="5187" y="8569"/>
                  <a:pt x="5224" y="8563"/>
                </a:cubicBezTo>
                <a:lnTo>
                  <a:pt x="5224" y="8563"/>
                </a:lnTo>
                <a:cubicBezTo>
                  <a:pt x="5220" y="8566"/>
                  <a:pt x="5217" y="8569"/>
                  <a:pt x="5214" y="8572"/>
                </a:cubicBezTo>
                <a:cubicBezTo>
                  <a:pt x="5013" y="9099"/>
                  <a:pt x="4788" y="9625"/>
                  <a:pt x="4587" y="10026"/>
                </a:cubicBezTo>
                <a:cubicBezTo>
                  <a:pt x="4161" y="10452"/>
                  <a:pt x="3860" y="10878"/>
                  <a:pt x="3535" y="11379"/>
                </a:cubicBezTo>
                <a:cubicBezTo>
                  <a:pt x="3635" y="11705"/>
                  <a:pt x="3860" y="12006"/>
                  <a:pt x="3961" y="12131"/>
                </a:cubicBezTo>
                <a:cubicBezTo>
                  <a:pt x="3860" y="13059"/>
                  <a:pt x="3760" y="13886"/>
                  <a:pt x="3635" y="14738"/>
                </a:cubicBezTo>
                <a:cubicBezTo>
                  <a:pt x="3234" y="14938"/>
                  <a:pt x="2808" y="15264"/>
                  <a:pt x="2507" y="15565"/>
                </a:cubicBezTo>
                <a:cubicBezTo>
                  <a:pt x="2507" y="15765"/>
                  <a:pt x="2607" y="15891"/>
                  <a:pt x="2607" y="15891"/>
                </a:cubicBezTo>
                <a:cubicBezTo>
                  <a:pt x="2081" y="16392"/>
                  <a:pt x="1655" y="16818"/>
                  <a:pt x="1254" y="17244"/>
                </a:cubicBezTo>
                <a:cubicBezTo>
                  <a:pt x="1755" y="17019"/>
                  <a:pt x="2282" y="16818"/>
                  <a:pt x="2908" y="16618"/>
                </a:cubicBezTo>
                <a:cubicBezTo>
                  <a:pt x="2908" y="16718"/>
                  <a:pt x="2908" y="16718"/>
                  <a:pt x="3008" y="16818"/>
                </a:cubicBezTo>
                <a:cubicBezTo>
                  <a:pt x="2507" y="17244"/>
                  <a:pt x="1981" y="17645"/>
                  <a:pt x="1454" y="17971"/>
                </a:cubicBezTo>
                <a:cubicBezTo>
                  <a:pt x="1390" y="17971"/>
                  <a:pt x="1325" y="17929"/>
                  <a:pt x="1254" y="17900"/>
                </a:cubicBezTo>
                <a:lnTo>
                  <a:pt x="1254" y="17900"/>
                </a:lnTo>
                <a:lnTo>
                  <a:pt x="1254" y="19224"/>
                </a:lnTo>
                <a:cubicBezTo>
                  <a:pt x="1028" y="19224"/>
                  <a:pt x="728" y="19324"/>
                  <a:pt x="201" y="19425"/>
                </a:cubicBezTo>
                <a:cubicBezTo>
                  <a:pt x="502" y="21204"/>
                  <a:pt x="1" y="22983"/>
                  <a:pt x="1028" y="24663"/>
                </a:cubicBezTo>
                <a:cubicBezTo>
                  <a:pt x="1755" y="25790"/>
                  <a:pt x="2607" y="27044"/>
                  <a:pt x="2181" y="28522"/>
                </a:cubicBezTo>
                <a:cubicBezTo>
                  <a:pt x="2708" y="29149"/>
                  <a:pt x="3234" y="29775"/>
                  <a:pt x="3535" y="30402"/>
                </a:cubicBezTo>
                <a:cubicBezTo>
                  <a:pt x="3961" y="31555"/>
                  <a:pt x="4788" y="31956"/>
                  <a:pt x="5840" y="32382"/>
                </a:cubicBezTo>
                <a:cubicBezTo>
                  <a:pt x="6367" y="32583"/>
                  <a:pt x="6993" y="33009"/>
                  <a:pt x="7520" y="33309"/>
                </a:cubicBezTo>
                <a:cubicBezTo>
                  <a:pt x="7520" y="33435"/>
                  <a:pt x="7520" y="33535"/>
                  <a:pt x="7394" y="33535"/>
                </a:cubicBezTo>
                <a:cubicBezTo>
                  <a:pt x="10527" y="34562"/>
                  <a:pt x="13560" y="35615"/>
                  <a:pt x="16693" y="36567"/>
                </a:cubicBezTo>
                <a:cubicBezTo>
                  <a:pt x="17319" y="36768"/>
                  <a:pt x="18046" y="36968"/>
                  <a:pt x="18798" y="37194"/>
                </a:cubicBezTo>
                <a:cubicBezTo>
                  <a:pt x="19625" y="37595"/>
                  <a:pt x="20552" y="38121"/>
                  <a:pt x="21505" y="38447"/>
                </a:cubicBezTo>
                <a:cubicBezTo>
                  <a:pt x="23685" y="39174"/>
                  <a:pt x="25891" y="39700"/>
                  <a:pt x="28196" y="40327"/>
                </a:cubicBezTo>
                <a:cubicBezTo>
                  <a:pt x="28481" y="40422"/>
                  <a:pt x="28877" y="40427"/>
                  <a:pt x="28835" y="40955"/>
                </a:cubicBezTo>
                <a:lnTo>
                  <a:pt x="28835" y="40955"/>
                </a:lnTo>
                <a:cubicBezTo>
                  <a:pt x="28831" y="40955"/>
                  <a:pt x="28827" y="40954"/>
                  <a:pt x="28823" y="40953"/>
                </a:cubicBezTo>
                <a:lnTo>
                  <a:pt x="28823" y="41054"/>
                </a:lnTo>
                <a:cubicBezTo>
                  <a:pt x="28829" y="41019"/>
                  <a:pt x="28832" y="40986"/>
                  <a:pt x="28835" y="40955"/>
                </a:cubicBezTo>
                <a:lnTo>
                  <a:pt x="28835" y="40955"/>
                </a:lnTo>
                <a:cubicBezTo>
                  <a:pt x="29456" y="41054"/>
                  <a:pt x="29955" y="41054"/>
                  <a:pt x="30577" y="41154"/>
                </a:cubicBezTo>
                <a:cubicBezTo>
                  <a:pt x="32156" y="41981"/>
                  <a:pt x="33209" y="42307"/>
                  <a:pt x="35289" y="42307"/>
                </a:cubicBezTo>
                <a:cubicBezTo>
                  <a:pt x="35916" y="42307"/>
                  <a:pt x="36442" y="42507"/>
                  <a:pt x="36643" y="43234"/>
                </a:cubicBezTo>
                <a:lnTo>
                  <a:pt x="36643" y="43134"/>
                </a:lnTo>
                <a:cubicBezTo>
                  <a:pt x="37069" y="43134"/>
                  <a:pt x="37470" y="43234"/>
                  <a:pt x="37896" y="43234"/>
                </a:cubicBezTo>
                <a:cubicBezTo>
                  <a:pt x="38222" y="43134"/>
                  <a:pt x="38623" y="42933"/>
                  <a:pt x="38948" y="42933"/>
                </a:cubicBezTo>
                <a:cubicBezTo>
                  <a:pt x="40402" y="43034"/>
                  <a:pt x="41856" y="43234"/>
                  <a:pt x="43334" y="43334"/>
                </a:cubicBezTo>
                <a:cubicBezTo>
                  <a:pt x="43961" y="43460"/>
                  <a:pt x="44588" y="43560"/>
                  <a:pt x="45214" y="43660"/>
                </a:cubicBezTo>
                <a:lnTo>
                  <a:pt x="45214" y="43460"/>
                </a:lnTo>
                <a:cubicBezTo>
                  <a:pt x="45515" y="43660"/>
                  <a:pt x="45841" y="43861"/>
                  <a:pt x="45941" y="43961"/>
                </a:cubicBezTo>
                <a:lnTo>
                  <a:pt x="52933" y="43961"/>
                </a:lnTo>
                <a:cubicBezTo>
                  <a:pt x="53204" y="43947"/>
                  <a:pt x="53474" y="43941"/>
                  <a:pt x="53744" y="43941"/>
                </a:cubicBezTo>
                <a:cubicBezTo>
                  <a:pt x="54690" y="43941"/>
                  <a:pt x="55636" y="44010"/>
                  <a:pt x="56581" y="44010"/>
                </a:cubicBezTo>
                <a:cubicBezTo>
                  <a:pt x="57245" y="44010"/>
                  <a:pt x="57909" y="43976"/>
                  <a:pt x="58573" y="43861"/>
                </a:cubicBezTo>
                <a:cubicBezTo>
                  <a:pt x="60553" y="43560"/>
                  <a:pt x="61705" y="42081"/>
                  <a:pt x="62959" y="40953"/>
                </a:cubicBezTo>
                <a:cubicBezTo>
                  <a:pt x="63585" y="40327"/>
                  <a:pt x="63911" y="39274"/>
                  <a:pt x="64011" y="38322"/>
                </a:cubicBezTo>
                <a:cubicBezTo>
                  <a:pt x="64111" y="37695"/>
                  <a:pt x="63685" y="36968"/>
                  <a:pt x="63485" y="36342"/>
                </a:cubicBezTo>
                <a:cubicBezTo>
                  <a:pt x="63284" y="35615"/>
                  <a:pt x="63159" y="34989"/>
                  <a:pt x="62959" y="34362"/>
                </a:cubicBezTo>
                <a:cubicBezTo>
                  <a:pt x="63385" y="34161"/>
                  <a:pt x="63685" y="33936"/>
                  <a:pt x="64011" y="33735"/>
                </a:cubicBezTo>
                <a:cubicBezTo>
                  <a:pt x="64312" y="33009"/>
                  <a:pt x="64537" y="32382"/>
                  <a:pt x="64838" y="31655"/>
                </a:cubicBezTo>
                <a:cubicBezTo>
                  <a:pt x="64537" y="31329"/>
                  <a:pt x="64312" y="30928"/>
                  <a:pt x="64011" y="30603"/>
                </a:cubicBezTo>
                <a:cubicBezTo>
                  <a:pt x="64212" y="30176"/>
                  <a:pt x="64412" y="29876"/>
                  <a:pt x="64638" y="29550"/>
                </a:cubicBezTo>
                <a:cubicBezTo>
                  <a:pt x="63911" y="28923"/>
                  <a:pt x="63159" y="28422"/>
                  <a:pt x="62432" y="27896"/>
                </a:cubicBezTo>
                <a:cubicBezTo>
                  <a:pt x="62232" y="27796"/>
                  <a:pt x="62132" y="27670"/>
                  <a:pt x="61906" y="27570"/>
                </a:cubicBezTo>
                <a:lnTo>
                  <a:pt x="61906" y="27570"/>
                </a:lnTo>
                <a:cubicBezTo>
                  <a:pt x="62132" y="27670"/>
                  <a:pt x="62332" y="27796"/>
                  <a:pt x="62432" y="27896"/>
                </a:cubicBezTo>
                <a:cubicBezTo>
                  <a:pt x="63159" y="27796"/>
                  <a:pt x="63911" y="27670"/>
                  <a:pt x="64638" y="27570"/>
                </a:cubicBezTo>
                <a:cubicBezTo>
                  <a:pt x="64638" y="27369"/>
                  <a:pt x="64738" y="27269"/>
                  <a:pt x="64738" y="27169"/>
                </a:cubicBezTo>
                <a:cubicBezTo>
                  <a:pt x="64212" y="26843"/>
                  <a:pt x="63685" y="26542"/>
                  <a:pt x="63059" y="26217"/>
                </a:cubicBezTo>
                <a:cubicBezTo>
                  <a:pt x="62959" y="26016"/>
                  <a:pt x="62758" y="25690"/>
                  <a:pt x="62532" y="25389"/>
                </a:cubicBezTo>
                <a:cubicBezTo>
                  <a:pt x="62332" y="25490"/>
                  <a:pt x="62232" y="25490"/>
                  <a:pt x="62031" y="25590"/>
                </a:cubicBezTo>
                <a:cubicBezTo>
                  <a:pt x="61906" y="25389"/>
                  <a:pt x="61806" y="25064"/>
                  <a:pt x="61705" y="24763"/>
                </a:cubicBezTo>
                <a:cubicBezTo>
                  <a:pt x="62131" y="24663"/>
                  <a:pt x="62432" y="24537"/>
                  <a:pt x="62658" y="24537"/>
                </a:cubicBezTo>
                <a:cubicBezTo>
                  <a:pt x="62131" y="23510"/>
                  <a:pt x="61605" y="22557"/>
                  <a:pt x="60979" y="21405"/>
                </a:cubicBezTo>
                <a:cubicBezTo>
                  <a:pt x="60152" y="20577"/>
                  <a:pt x="58673" y="19951"/>
                  <a:pt x="58773" y="17871"/>
                </a:cubicBezTo>
                <a:cubicBezTo>
                  <a:pt x="57319" y="16517"/>
                  <a:pt x="55640" y="15139"/>
                  <a:pt x="54086" y="13685"/>
                </a:cubicBezTo>
                <a:cubicBezTo>
                  <a:pt x="53660" y="13384"/>
                  <a:pt x="53359" y="12958"/>
                  <a:pt x="52833" y="12432"/>
                </a:cubicBezTo>
                <a:cubicBezTo>
                  <a:pt x="52507" y="12332"/>
                  <a:pt x="51881" y="12332"/>
                  <a:pt x="51380" y="12006"/>
                </a:cubicBezTo>
                <a:cubicBezTo>
                  <a:pt x="47495" y="9926"/>
                  <a:pt x="43109" y="8998"/>
                  <a:pt x="39349" y="6367"/>
                </a:cubicBezTo>
                <a:cubicBezTo>
                  <a:pt x="36968" y="4713"/>
                  <a:pt x="34036" y="3660"/>
                  <a:pt x="31003" y="3033"/>
                </a:cubicBezTo>
                <a:cubicBezTo>
                  <a:pt x="30803" y="3033"/>
                  <a:pt x="30477" y="3033"/>
                  <a:pt x="30176" y="2933"/>
                </a:cubicBezTo>
                <a:lnTo>
                  <a:pt x="30176" y="2933"/>
                </a:lnTo>
                <a:cubicBezTo>
                  <a:pt x="30277" y="3234"/>
                  <a:pt x="30377" y="3560"/>
                  <a:pt x="30577" y="3861"/>
                </a:cubicBezTo>
                <a:cubicBezTo>
                  <a:pt x="28071" y="3359"/>
                  <a:pt x="25790" y="2733"/>
                  <a:pt x="23284" y="2206"/>
                </a:cubicBezTo>
                <a:cubicBezTo>
                  <a:pt x="23585" y="1780"/>
                  <a:pt x="23810" y="1680"/>
                  <a:pt x="23810" y="1580"/>
                </a:cubicBezTo>
                <a:cubicBezTo>
                  <a:pt x="22958" y="1354"/>
                  <a:pt x="22232" y="1054"/>
                  <a:pt x="21404" y="953"/>
                </a:cubicBezTo>
                <a:lnTo>
                  <a:pt x="15765" y="1"/>
                </a:lnTo>
                <a:close/>
              </a:path>
            </a:pathLst>
          </a:custGeom>
          <a:solidFill>
            <a:srgbClr val="FFE88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" name="Google Shape;98;p3"/>
          <p:cNvSpPr txBox="1"/>
          <p:nvPr>
            <p:ph hasCustomPrompt="1" idx="2" type="title"/>
          </p:nvPr>
        </p:nvSpPr>
        <p:spPr>
          <a:xfrm>
            <a:off x="259812" y="3278448"/>
            <a:ext cx="17538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800">
                <a:solidFill>
                  <a:srgbClr val="FDB2A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99" name="Google Shape;99;p3"/>
          <p:cNvSpPr txBox="1"/>
          <p:nvPr>
            <p:ph hasCustomPrompt="1" idx="3" type="title"/>
          </p:nvPr>
        </p:nvSpPr>
        <p:spPr>
          <a:xfrm>
            <a:off x="2409262" y="3278448"/>
            <a:ext cx="17538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800">
                <a:solidFill>
                  <a:srgbClr val="FDB2A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0" name="Google Shape;100;p3"/>
          <p:cNvSpPr txBox="1"/>
          <p:nvPr>
            <p:ph hasCustomPrompt="1" idx="4" type="title"/>
          </p:nvPr>
        </p:nvSpPr>
        <p:spPr>
          <a:xfrm>
            <a:off x="259812" y="1866311"/>
            <a:ext cx="17538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800">
                <a:solidFill>
                  <a:srgbClr val="FDB2A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1" name="Google Shape;101;p3"/>
          <p:cNvSpPr txBox="1"/>
          <p:nvPr>
            <p:ph hasCustomPrompt="1" idx="5" type="title"/>
          </p:nvPr>
        </p:nvSpPr>
        <p:spPr>
          <a:xfrm>
            <a:off x="2409262" y="1866311"/>
            <a:ext cx="17538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800">
                <a:solidFill>
                  <a:srgbClr val="FDB2A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/>
          <p:nvPr>
            <p:ph hasCustomPrompt="1" idx="6" type="title"/>
          </p:nvPr>
        </p:nvSpPr>
        <p:spPr>
          <a:xfrm>
            <a:off x="259812" y="427311"/>
            <a:ext cx="17538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800">
                <a:solidFill>
                  <a:srgbClr val="FDB2A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3" name="Google Shape;103;p3"/>
          <p:cNvSpPr txBox="1"/>
          <p:nvPr>
            <p:ph hasCustomPrompt="1" idx="7" type="title"/>
          </p:nvPr>
        </p:nvSpPr>
        <p:spPr>
          <a:xfrm>
            <a:off x="2409262" y="427311"/>
            <a:ext cx="1753800" cy="5778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None/>
              <a:defRPr sz="4800">
                <a:solidFill>
                  <a:srgbClr val="FDB2AD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DB2AD"/>
              </a:buClr>
              <a:buSzPts val="4800"/>
              <a:buFont typeface="Fira Sans Extra Condensed Medium"/>
              <a:buNone/>
              <a:defRPr sz="4800">
                <a:solidFill>
                  <a:srgbClr val="FDB2AD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104" name="Google Shape;104;p3"/>
          <p:cNvGrpSpPr/>
          <p:nvPr/>
        </p:nvGrpSpPr>
        <p:grpSpPr>
          <a:xfrm>
            <a:off x="7759126" y="2781682"/>
            <a:ext cx="605427" cy="1277024"/>
            <a:chOff x="943400" y="1912425"/>
            <a:chExt cx="1050724" cy="2216286"/>
          </a:xfrm>
        </p:grpSpPr>
        <p:sp>
          <p:nvSpPr>
            <p:cNvPr id="105" name="Google Shape;105;p3"/>
            <p:cNvSpPr/>
            <p:nvPr/>
          </p:nvSpPr>
          <p:spPr>
            <a:xfrm>
              <a:off x="1334174" y="1912425"/>
              <a:ext cx="343052" cy="2216286"/>
            </a:xfrm>
            <a:custGeom>
              <a:rect b="b" l="l" r="r" t="t"/>
              <a:pathLst>
                <a:path extrusionOk="0" h="25590" w="3961">
                  <a:moveTo>
                    <a:pt x="3760" y="0"/>
                  </a:moveTo>
                  <a:cubicBezTo>
                    <a:pt x="3534" y="101"/>
                    <a:pt x="3233" y="201"/>
                    <a:pt x="3008" y="326"/>
                  </a:cubicBezTo>
                  <a:cubicBezTo>
                    <a:pt x="2381" y="527"/>
                    <a:pt x="1880" y="627"/>
                    <a:pt x="1253" y="727"/>
                  </a:cubicBezTo>
                  <a:cubicBezTo>
                    <a:pt x="627" y="953"/>
                    <a:pt x="201" y="1254"/>
                    <a:pt x="0" y="1880"/>
                  </a:cubicBezTo>
                  <a:cubicBezTo>
                    <a:pt x="101" y="2306"/>
                    <a:pt x="401" y="2507"/>
                    <a:pt x="727" y="2607"/>
                  </a:cubicBezTo>
                  <a:cubicBezTo>
                    <a:pt x="1253" y="2707"/>
                    <a:pt x="1654" y="2707"/>
                    <a:pt x="2181" y="2833"/>
                  </a:cubicBezTo>
                  <a:cubicBezTo>
                    <a:pt x="2381" y="2833"/>
                    <a:pt x="2607" y="2833"/>
                    <a:pt x="2707" y="3133"/>
                  </a:cubicBezTo>
                  <a:cubicBezTo>
                    <a:pt x="2507" y="3234"/>
                    <a:pt x="2281" y="3234"/>
                    <a:pt x="2181" y="3334"/>
                  </a:cubicBezTo>
                  <a:cubicBezTo>
                    <a:pt x="1654" y="3559"/>
                    <a:pt x="1128" y="3760"/>
                    <a:pt x="727" y="4086"/>
                  </a:cubicBezTo>
                  <a:cubicBezTo>
                    <a:pt x="502" y="4186"/>
                    <a:pt x="401" y="4386"/>
                    <a:pt x="201" y="4587"/>
                  </a:cubicBezTo>
                  <a:cubicBezTo>
                    <a:pt x="301" y="5013"/>
                    <a:pt x="627" y="5214"/>
                    <a:pt x="928" y="5214"/>
                  </a:cubicBezTo>
                  <a:cubicBezTo>
                    <a:pt x="1354" y="5339"/>
                    <a:pt x="1654" y="5439"/>
                    <a:pt x="1980" y="5439"/>
                  </a:cubicBezTo>
                  <a:cubicBezTo>
                    <a:pt x="2281" y="5439"/>
                    <a:pt x="2507" y="5640"/>
                    <a:pt x="2707" y="5840"/>
                  </a:cubicBezTo>
                  <a:cubicBezTo>
                    <a:pt x="2381" y="6066"/>
                    <a:pt x="2080" y="6266"/>
                    <a:pt x="1654" y="6366"/>
                  </a:cubicBezTo>
                  <a:cubicBezTo>
                    <a:pt x="1354" y="6592"/>
                    <a:pt x="928" y="6692"/>
                    <a:pt x="627" y="6893"/>
                  </a:cubicBezTo>
                  <a:cubicBezTo>
                    <a:pt x="201" y="7093"/>
                    <a:pt x="201" y="7419"/>
                    <a:pt x="401" y="7720"/>
                  </a:cubicBezTo>
                  <a:cubicBezTo>
                    <a:pt x="1028" y="7845"/>
                    <a:pt x="1554" y="8046"/>
                    <a:pt x="2080" y="8146"/>
                  </a:cubicBezTo>
                  <a:cubicBezTo>
                    <a:pt x="2381" y="8346"/>
                    <a:pt x="2607" y="8472"/>
                    <a:pt x="2908" y="8672"/>
                  </a:cubicBezTo>
                  <a:cubicBezTo>
                    <a:pt x="2707" y="9098"/>
                    <a:pt x="2381" y="9098"/>
                    <a:pt x="2080" y="9199"/>
                  </a:cubicBezTo>
                  <a:cubicBezTo>
                    <a:pt x="1755" y="9299"/>
                    <a:pt x="1354" y="9399"/>
                    <a:pt x="1028" y="9499"/>
                  </a:cubicBezTo>
                  <a:cubicBezTo>
                    <a:pt x="727" y="9600"/>
                    <a:pt x="401" y="9725"/>
                    <a:pt x="301" y="10126"/>
                  </a:cubicBezTo>
                  <a:cubicBezTo>
                    <a:pt x="401" y="10226"/>
                    <a:pt x="401" y="10452"/>
                    <a:pt x="502" y="10552"/>
                  </a:cubicBezTo>
                  <a:cubicBezTo>
                    <a:pt x="1354" y="10853"/>
                    <a:pt x="2281" y="10978"/>
                    <a:pt x="2908" y="11705"/>
                  </a:cubicBezTo>
                  <a:cubicBezTo>
                    <a:pt x="2181" y="11805"/>
                    <a:pt x="1554" y="12006"/>
                    <a:pt x="928" y="12106"/>
                  </a:cubicBezTo>
                  <a:cubicBezTo>
                    <a:pt x="727" y="12331"/>
                    <a:pt x="627" y="12432"/>
                    <a:pt x="401" y="12632"/>
                  </a:cubicBezTo>
                  <a:cubicBezTo>
                    <a:pt x="627" y="12858"/>
                    <a:pt x="827" y="12958"/>
                    <a:pt x="1028" y="13058"/>
                  </a:cubicBezTo>
                  <a:cubicBezTo>
                    <a:pt x="1454" y="13259"/>
                    <a:pt x="1880" y="13359"/>
                    <a:pt x="2281" y="13484"/>
                  </a:cubicBezTo>
                  <a:cubicBezTo>
                    <a:pt x="2607" y="13685"/>
                    <a:pt x="2908" y="13785"/>
                    <a:pt x="3133" y="14211"/>
                  </a:cubicBezTo>
                  <a:cubicBezTo>
                    <a:pt x="2281" y="14512"/>
                    <a:pt x="1454" y="14512"/>
                    <a:pt x="627" y="14838"/>
                  </a:cubicBezTo>
                  <a:cubicBezTo>
                    <a:pt x="502" y="14938"/>
                    <a:pt x="301" y="15138"/>
                    <a:pt x="101" y="15239"/>
                  </a:cubicBezTo>
                  <a:cubicBezTo>
                    <a:pt x="301" y="15665"/>
                    <a:pt x="627" y="15865"/>
                    <a:pt x="928" y="15991"/>
                  </a:cubicBezTo>
                  <a:cubicBezTo>
                    <a:pt x="1454" y="16091"/>
                    <a:pt x="1880" y="16191"/>
                    <a:pt x="2281" y="16392"/>
                  </a:cubicBezTo>
                  <a:cubicBezTo>
                    <a:pt x="2607" y="16617"/>
                    <a:pt x="2807" y="16717"/>
                    <a:pt x="2807" y="17118"/>
                  </a:cubicBezTo>
                  <a:cubicBezTo>
                    <a:pt x="2707" y="17244"/>
                    <a:pt x="2507" y="17444"/>
                    <a:pt x="2381" y="17444"/>
                  </a:cubicBezTo>
                  <a:cubicBezTo>
                    <a:pt x="1980" y="17645"/>
                    <a:pt x="1554" y="17745"/>
                    <a:pt x="1128" y="17870"/>
                  </a:cubicBezTo>
                  <a:cubicBezTo>
                    <a:pt x="727" y="17970"/>
                    <a:pt x="502" y="18271"/>
                    <a:pt x="401" y="18597"/>
                  </a:cubicBezTo>
                  <a:cubicBezTo>
                    <a:pt x="827" y="19324"/>
                    <a:pt x="1654" y="19224"/>
                    <a:pt x="2381" y="19524"/>
                  </a:cubicBezTo>
                  <a:cubicBezTo>
                    <a:pt x="2507" y="19750"/>
                    <a:pt x="2707" y="20051"/>
                    <a:pt x="2908" y="20377"/>
                  </a:cubicBezTo>
                  <a:cubicBezTo>
                    <a:pt x="2707" y="21003"/>
                    <a:pt x="2181" y="21204"/>
                    <a:pt x="1654" y="21304"/>
                  </a:cubicBezTo>
                  <a:cubicBezTo>
                    <a:pt x="1253" y="21504"/>
                    <a:pt x="827" y="21630"/>
                    <a:pt x="627" y="22131"/>
                  </a:cubicBezTo>
                  <a:cubicBezTo>
                    <a:pt x="827" y="22557"/>
                    <a:pt x="1253" y="22657"/>
                    <a:pt x="1654" y="22883"/>
                  </a:cubicBezTo>
                  <a:cubicBezTo>
                    <a:pt x="1880" y="22883"/>
                    <a:pt x="2080" y="22983"/>
                    <a:pt x="2281" y="23083"/>
                  </a:cubicBezTo>
                  <a:cubicBezTo>
                    <a:pt x="2707" y="23184"/>
                    <a:pt x="2707" y="23610"/>
                    <a:pt x="2381" y="23810"/>
                  </a:cubicBezTo>
                  <a:cubicBezTo>
                    <a:pt x="2181" y="24011"/>
                    <a:pt x="1980" y="24136"/>
                    <a:pt x="1755" y="24336"/>
                  </a:cubicBezTo>
                  <a:cubicBezTo>
                    <a:pt x="1554" y="24537"/>
                    <a:pt x="1354" y="24762"/>
                    <a:pt x="1253" y="25063"/>
                  </a:cubicBezTo>
                  <a:cubicBezTo>
                    <a:pt x="1354" y="25389"/>
                    <a:pt x="1654" y="25489"/>
                    <a:pt x="1980" y="25590"/>
                  </a:cubicBezTo>
                  <a:cubicBezTo>
                    <a:pt x="1980" y="25063"/>
                    <a:pt x="2080" y="24963"/>
                    <a:pt x="2381" y="24637"/>
                  </a:cubicBezTo>
                  <a:cubicBezTo>
                    <a:pt x="2807" y="24437"/>
                    <a:pt x="3008" y="24136"/>
                    <a:pt x="3233" y="23610"/>
                  </a:cubicBezTo>
                  <a:cubicBezTo>
                    <a:pt x="3133" y="23384"/>
                    <a:pt x="3008" y="23083"/>
                    <a:pt x="2908" y="22883"/>
                  </a:cubicBezTo>
                  <a:cubicBezTo>
                    <a:pt x="2507" y="22557"/>
                    <a:pt x="2181" y="22256"/>
                    <a:pt x="1880" y="21930"/>
                  </a:cubicBezTo>
                  <a:cubicBezTo>
                    <a:pt x="2607" y="21630"/>
                    <a:pt x="3434" y="21304"/>
                    <a:pt x="3534" y="20477"/>
                  </a:cubicBezTo>
                  <a:cubicBezTo>
                    <a:pt x="3434" y="20251"/>
                    <a:pt x="3233" y="20151"/>
                    <a:pt x="3434" y="19950"/>
                  </a:cubicBezTo>
                  <a:lnTo>
                    <a:pt x="3334" y="19950"/>
                  </a:lnTo>
                  <a:cubicBezTo>
                    <a:pt x="3008" y="19324"/>
                    <a:pt x="2381" y="18898"/>
                    <a:pt x="1880" y="18371"/>
                  </a:cubicBezTo>
                  <a:cubicBezTo>
                    <a:pt x="2181" y="18271"/>
                    <a:pt x="2507" y="18071"/>
                    <a:pt x="2807" y="17870"/>
                  </a:cubicBezTo>
                  <a:cubicBezTo>
                    <a:pt x="3133" y="17870"/>
                    <a:pt x="3334" y="17645"/>
                    <a:pt x="3434" y="17344"/>
                  </a:cubicBezTo>
                  <a:cubicBezTo>
                    <a:pt x="3534" y="16918"/>
                    <a:pt x="3434" y="16492"/>
                    <a:pt x="3133" y="16291"/>
                  </a:cubicBezTo>
                  <a:cubicBezTo>
                    <a:pt x="2707" y="15865"/>
                    <a:pt x="2281" y="15564"/>
                    <a:pt x="1880" y="15239"/>
                  </a:cubicBezTo>
                  <a:cubicBezTo>
                    <a:pt x="2507" y="15038"/>
                    <a:pt x="3233" y="15138"/>
                    <a:pt x="3634" y="14412"/>
                  </a:cubicBezTo>
                  <a:cubicBezTo>
                    <a:pt x="3760" y="14111"/>
                    <a:pt x="3634" y="13785"/>
                    <a:pt x="3334" y="13584"/>
                  </a:cubicBezTo>
                  <a:cubicBezTo>
                    <a:pt x="3133" y="13484"/>
                    <a:pt x="2908" y="13259"/>
                    <a:pt x="2707" y="13158"/>
                  </a:cubicBezTo>
                  <a:cubicBezTo>
                    <a:pt x="2381" y="12958"/>
                    <a:pt x="2181" y="12858"/>
                    <a:pt x="1755" y="12532"/>
                  </a:cubicBezTo>
                  <a:cubicBezTo>
                    <a:pt x="1980" y="12532"/>
                    <a:pt x="2181" y="12432"/>
                    <a:pt x="2381" y="12432"/>
                  </a:cubicBezTo>
                  <a:cubicBezTo>
                    <a:pt x="2507" y="12331"/>
                    <a:pt x="2707" y="12331"/>
                    <a:pt x="2908" y="12331"/>
                  </a:cubicBezTo>
                  <a:cubicBezTo>
                    <a:pt x="3434" y="12106"/>
                    <a:pt x="3534" y="11805"/>
                    <a:pt x="3434" y="11279"/>
                  </a:cubicBezTo>
                  <a:cubicBezTo>
                    <a:pt x="2707" y="10853"/>
                    <a:pt x="1980" y="10452"/>
                    <a:pt x="1128" y="10026"/>
                  </a:cubicBezTo>
                  <a:cubicBezTo>
                    <a:pt x="1454" y="9925"/>
                    <a:pt x="1755" y="9925"/>
                    <a:pt x="1980" y="9825"/>
                  </a:cubicBezTo>
                  <a:cubicBezTo>
                    <a:pt x="2281" y="9725"/>
                    <a:pt x="2707" y="9499"/>
                    <a:pt x="3008" y="9299"/>
                  </a:cubicBezTo>
                  <a:cubicBezTo>
                    <a:pt x="3334" y="9098"/>
                    <a:pt x="3434" y="8772"/>
                    <a:pt x="3233" y="8572"/>
                  </a:cubicBezTo>
                  <a:cubicBezTo>
                    <a:pt x="3008" y="8246"/>
                    <a:pt x="2807" y="8046"/>
                    <a:pt x="2607" y="7845"/>
                  </a:cubicBezTo>
                  <a:cubicBezTo>
                    <a:pt x="2181" y="7620"/>
                    <a:pt x="1654" y="7419"/>
                    <a:pt x="1128" y="7219"/>
                  </a:cubicBezTo>
                  <a:cubicBezTo>
                    <a:pt x="1554" y="6993"/>
                    <a:pt x="1980" y="6893"/>
                    <a:pt x="2281" y="6792"/>
                  </a:cubicBezTo>
                  <a:cubicBezTo>
                    <a:pt x="2707" y="6592"/>
                    <a:pt x="3008" y="6366"/>
                    <a:pt x="3233" y="5840"/>
                  </a:cubicBezTo>
                  <a:cubicBezTo>
                    <a:pt x="3133" y="5740"/>
                    <a:pt x="3008" y="5539"/>
                    <a:pt x="2908" y="5339"/>
                  </a:cubicBezTo>
                  <a:cubicBezTo>
                    <a:pt x="2281" y="5013"/>
                    <a:pt x="1654" y="4813"/>
                    <a:pt x="1028" y="4487"/>
                  </a:cubicBezTo>
                  <a:cubicBezTo>
                    <a:pt x="1354" y="4186"/>
                    <a:pt x="2080" y="3860"/>
                    <a:pt x="2507" y="3860"/>
                  </a:cubicBezTo>
                  <a:cubicBezTo>
                    <a:pt x="3133" y="3660"/>
                    <a:pt x="3334" y="3234"/>
                    <a:pt x="3008" y="2607"/>
                  </a:cubicBezTo>
                  <a:cubicBezTo>
                    <a:pt x="2807" y="2607"/>
                    <a:pt x="2707" y="2406"/>
                    <a:pt x="2381" y="2406"/>
                  </a:cubicBezTo>
                  <a:cubicBezTo>
                    <a:pt x="1980" y="2206"/>
                    <a:pt x="1454" y="2206"/>
                    <a:pt x="928" y="1980"/>
                  </a:cubicBezTo>
                  <a:cubicBezTo>
                    <a:pt x="727" y="1980"/>
                    <a:pt x="627" y="1880"/>
                    <a:pt x="502" y="1780"/>
                  </a:cubicBezTo>
                  <a:cubicBezTo>
                    <a:pt x="727" y="1454"/>
                    <a:pt x="1028" y="1254"/>
                    <a:pt x="1354" y="1153"/>
                  </a:cubicBezTo>
                  <a:cubicBezTo>
                    <a:pt x="1755" y="1053"/>
                    <a:pt x="2281" y="1053"/>
                    <a:pt x="2707" y="953"/>
                  </a:cubicBezTo>
                  <a:cubicBezTo>
                    <a:pt x="3008" y="828"/>
                    <a:pt x="3334" y="828"/>
                    <a:pt x="3634" y="627"/>
                  </a:cubicBezTo>
                  <a:cubicBezTo>
                    <a:pt x="3960" y="527"/>
                    <a:pt x="3960" y="326"/>
                    <a:pt x="3760" y="0"/>
                  </a:cubicBezTo>
                  <a:close/>
                </a:path>
              </a:pathLst>
            </a:custGeom>
            <a:solidFill>
              <a:srgbClr val="FFDA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943400" y="1912425"/>
              <a:ext cx="371286" cy="1999248"/>
            </a:xfrm>
            <a:custGeom>
              <a:rect b="b" l="l" r="r" t="t"/>
              <a:pathLst>
                <a:path extrusionOk="0" h="23084" w="4287">
                  <a:moveTo>
                    <a:pt x="2507" y="11178"/>
                  </a:moveTo>
                  <a:cubicBezTo>
                    <a:pt x="2407" y="11178"/>
                    <a:pt x="2407" y="11279"/>
                    <a:pt x="2407" y="11279"/>
                  </a:cubicBezTo>
                  <a:lnTo>
                    <a:pt x="2407" y="11178"/>
                  </a:lnTo>
                  <a:close/>
                  <a:moveTo>
                    <a:pt x="4086" y="0"/>
                  </a:moveTo>
                  <a:cubicBezTo>
                    <a:pt x="3886" y="101"/>
                    <a:pt x="3760" y="326"/>
                    <a:pt x="3560" y="326"/>
                  </a:cubicBezTo>
                  <a:cubicBezTo>
                    <a:pt x="3359" y="427"/>
                    <a:pt x="3034" y="427"/>
                    <a:pt x="2833" y="527"/>
                  </a:cubicBezTo>
                  <a:cubicBezTo>
                    <a:pt x="2207" y="627"/>
                    <a:pt x="1580" y="727"/>
                    <a:pt x="953" y="953"/>
                  </a:cubicBezTo>
                  <a:cubicBezTo>
                    <a:pt x="628" y="953"/>
                    <a:pt x="327" y="1254"/>
                    <a:pt x="427" y="1454"/>
                  </a:cubicBezTo>
                  <a:cubicBezTo>
                    <a:pt x="427" y="1780"/>
                    <a:pt x="628" y="1880"/>
                    <a:pt x="1054" y="1980"/>
                  </a:cubicBezTo>
                  <a:cubicBezTo>
                    <a:pt x="1379" y="1980"/>
                    <a:pt x="1680" y="1980"/>
                    <a:pt x="1881" y="2081"/>
                  </a:cubicBezTo>
                  <a:cubicBezTo>
                    <a:pt x="2307" y="2206"/>
                    <a:pt x="2733" y="2306"/>
                    <a:pt x="3134" y="2607"/>
                  </a:cubicBezTo>
                  <a:cubicBezTo>
                    <a:pt x="2933" y="2707"/>
                    <a:pt x="2733" y="2833"/>
                    <a:pt x="2507" y="2933"/>
                  </a:cubicBezTo>
                  <a:cubicBezTo>
                    <a:pt x="2106" y="3033"/>
                    <a:pt x="1680" y="3133"/>
                    <a:pt x="1379" y="3334"/>
                  </a:cubicBezTo>
                  <a:cubicBezTo>
                    <a:pt x="853" y="3559"/>
                    <a:pt x="327" y="3660"/>
                    <a:pt x="227" y="4286"/>
                  </a:cubicBezTo>
                  <a:cubicBezTo>
                    <a:pt x="227" y="4386"/>
                    <a:pt x="327" y="4587"/>
                    <a:pt x="427" y="4587"/>
                  </a:cubicBezTo>
                  <a:cubicBezTo>
                    <a:pt x="753" y="4712"/>
                    <a:pt x="1154" y="4813"/>
                    <a:pt x="1480" y="4913"/>
                  </a:cubicBezTo>
                  <a:lnTo>
                    <a:pt x="2507" y="4913"/>
                  </a:lnTo>
                  <a:cubicBezTo>
                    <a:pt x="2933" y="5013"/>
                    <a:pt x="3259" y="5113"/>
                    <a:pt x="3359" y="5640"/>
                  </a:cubicBezTo>
                  <a:cubicBezTo>
                    <a:pt x="3259" y="5740"/>
                    <a:pt x="3134" y="5840"/>
                    <a:pt x="2933" y="5965"/>
                  </a:cubicBezTo>
                  <a:cubicBezTo>
                    <a:pt x="2307" y="6366"/>
                    <a:pt x="1580" y="6366"/>
                    <a:pt x="753" y="6592"/>
                  </a:cubicBezTo>
                  <a:cubicBezTo>
                    <a:pt x="427" y="6592"/>
                    <a:pt x="126" y="6792"/>
                    <a:pt x="1" y="7219"/>
                  </a:cubicBezTo>
                  <a:cubicBezTo>
                    <a:pt x="227" y="7419"/>
                    <a:pt x="527" y="7620"/>
                    <a:pt x="753" y="7720"/>
                  </a:cubicBezTo>
                  <a:cubicBezTo>
                    <a:pt x="953" y="7720"/>
                    <a:pt x="1154" y="7845"/>
                    <a:pt x="1379" y="7845"/>
                  </a:cubicBezTo>
                  <a:cubicBezTo>
                    <a:pt x="2006" y="7945"/>
                    <a:pt x="2933" y="8346"/>
                    <a:pt x="3134" y="8873"/>
                  </a:cubicBezTo>
                  <a:cubicBezTo>
                    <a:pt x="2933" y="8973"/>
                    <a:pt x="2733" y="9199"/>
                    <a:pt x="2507" y="9199"/>
                  </a:cubicBezTo>
                  <a:cubicBezTo>
                    <a:pt x="2106" y="9399"/>
                    <a:pt x="1580" y="9399"/>
                    <a:pt x="1154" y="9600"/>
                  </a:cubicBezTo>
                  <a:cubicBezTo>
                    <a:pt x="753" y="9725"/>
                    <a:pt x="227" y="9825"/>
                    <a:pt x="126" y="10452"/>
                  </a:cubicBezTo>
                  <a:cubicBezTo>
                    <a:pt x="327" y="10752"/>
                    <a:pt x="753" y="10752"/>
                    <a:pt x="953" y="10978"/>
                  </a:cubicBezTo>
                  <a:lnTo>
                    <a:pt x="2006" y="10978"/>
                  </a:lnTo>
                  <a:lnTo>
                    <a:pt x="1780" y="11178"/>
                  </a:lnTo>
                  <a:cubicBezTo>
                    <a:pt x="2207" y="11178"/>
                    <a:pt x="2733" y="11279"/>
                    <a:pt x="2933" y="11805"/>
                  </a:cubicBezTo>
                  <a:cubicBezTo>
                    <a:pt x="2633" y="11905"/>
                    <a:pt x="2407" y="12006"/>
                    <a:pt x="2207" y="12006"/>
                  </a:cubicBezTo>
                  <a:cubicBezTo>
                    <a:pt x="1780" y="12106"/>
                    <a:pt x="1480" y="12231"/>
                    <a:pt x="1154" y="12331"/>
                  </a:cubicBezTo>
                  <a:cubicBezTo>
                    <a:pt x="853" y="12432"/>
                    <a:pt x="628" y="12632"/>
                    <a:pt x="427" y="12958"/>
                  </a:cubicBezTo>
                  <a:cubicBezTo>
                    <a:pt x="853" y="13685"/>
                    <a:pt x="1580" y="13885"/>
                    <a:pt x="2307" y="14211"/>
                  </a:cubicBezTo>
                  <a:cubicBezTo>
                    <a:pt x="2507" y="14211"/>
                    <a:pt x="2733" y="14311"/>
                    <a:pt x="2933" y="14311"/>
                  </a:cubicBezTo>
                  <a:lnTo>
                    <a:pt x="2933" y="14412"/>
                  </a:lnTo>
                  <a:cubicBezTo>
                    <a:pt x="2833" y="14512"/>
                    <a:pt x="2833" y="14512"/>
                    <a:pt x="2733" y="14512"/>
                  </a:cubicBezTo>
                  <a:cubicBezTo>
                    <a:pt x="2933" y="14737"/>
                    <a:pt x="3134" y="14838"/>
                    <a:pt x="3359" y="15138"/>
                  </a:cubicBezTo>
                  <a:cubicBezTo>
                    <a:pt x="2507" y="15564"/>
                    <a:pt x="1580" y="15564"/>
                    <a:pt x="753" y="15865"/>
                  </a:cubicBezTo>
                  <a:cubicBezTo>
                    <a:pt x="427" y="16191"/>
                    <a:pt x="126" y="16392"/>
                    <a:pt x="327" y="16818"/>
                  </a:cubicBezTo>
                  <a:cubicBezTo>
                    <a:pt x="1054" y="16918"/>
                    <a:pt x="1680" y="17018"/>
                    <a:pt x="2307" y="17118"/>
                  </a:cubicBezTo>
                  <a:cubicBezTo>
                    <a:pt x="2507" y="17344"/>
                    <a:pt x="2733" y="17444"/>
                    <a:pt x="2933" y="17645"/>
                  </a:cubicBezTo>
                  <a:cubicBezTo>
                    <a:pt x="2507" y="17745"/>
                    <a:pt x="2207" y="17970"/>
                    <a:pt x="1881" y="17970"/>
                  </a:cubicBezTo>
                  <a:cubicBezTo>
                    <a:pt x="1379" y="18071"/>
                    <a:pt x="953" y="18271"/>
                    <a:pt x="527" y="18497"/>
                  </a:cubicBezTo>
                  <a:cubicBezTo>
                    <a:pt x="527" y="18697"/>
                    <a:pt x="527" y="18798"/>
                    <a:pt x="427" y="18898"/>
                  </a:cubicBezTo>
                  <a:cubicBezTo>
                    <a:pt x="527" y="18998"/>
                    <a:pt x="628" y="19224"/>
                    <a:pt x="753" y="19324"/>
                  </a:cubicBezTo>
                  <a:cubicBezTo>
                    <a:pt x="1254" y="19524"/>
                    <a:pt x="1780" y="19625"/>
                    <a:pt x="2307" y="19850"/>
                  </a:cubicBezTo>
                  <a:cubicBezTo>
                    <a:pt x="2633" y="19950"/>
                    <a:pt x="2833" y="20151"/>
                    <a:pt x="3034" y="20477"/>
                  </a:cubicBezTo>
                  <a:cubicBezTo>
                    <a:pt x="2933" y="20577"/>
                    <a:pt x="2833" y="20677"/>
                    <a:pt x="2733" y="20677"/>
                  </a:cubicBezTo>
                  <a:cubicBezTo>
                    <a:pt x="2407" y="20778"/>
                    <a:pt x="2207" y="20778"/>
                    <a:pt x="2006" y="20778"/>
                  </a:cubicBezTo>
                  <a:cubicBezTo>
                    <a:pt x="1480" y="20778"/>
                    <a:pt x="1154" y="21103"/>
                    <a:pt x="1054" y="21504"/>
                  </a:cubicBezTo>
                  <a:cubicBezTo>
                    <a:pt x="1054" y="21830"/>
                    <a:pt x="1254" y="21930"/>
                    <a:pt x="1580" y="22031"/>
                  </a:cubicBezTo>
                  <a:cubicBezTo>
                    <a:pt x="1780" y="22131"/>
                    <a:pt x="2207" y="22031"/>
                    <a:pt x="2407" y="22457"/>
                  </a:cubicBezTo>
                  <a:cubicBezTo>
                    <a:pt x="2106" y="22557"/>
                    <a:pt x="1881" y="22557"/>
                    <a:pt x="1680" y="22657"/>
                  </a:cubicBezTo>
                  <a:cubicBezTo>
                    <a:pt x="2006" y="23083"/>
                    <a:pt x="2407" y="22883"/>
                    <a:pt x="2733" y="23083"/>
                  </a:cubicBezTo>
                  <a:cubicBezTo>
                    <a:pt x="2933" y="22757"/>
                    <a:pt x="3034" y="22557"/>
                    <a:pt x="3134" y="22356"/>
                  </a:cubicBezTo>
                  <a:lnTo>
                    <a:pt x="3034" y="22356"/>
                  </a:lnTo>
                  <a:cubicBezTo>
                    <a:pt x="2933" y="22031"/>
                    <a:pt x="2833" y="21730"/>
                    <a:pt x="2733" y="21404"/>
                  </a:cubicBezTo>
                  <a:cubicBezTo>
                    <a:pt x="3359" y="21304"/>
                    <a:pt x="3660" y="21103"/>
                    <a:pt x="3560" y="20377"/>
                  </a:cubicBezTo>
                  <a:cubicBezTo>
                    <a:pt x="3034" y="19625"/>
                    <a:pt x="2307" y="19324"/>
                    <a:pt x="1480" y="18798"/>
                  </a:cubicBezTo>
                  <a:cubicBezTo>
                    <a:pt x="1680" y="18697"/>
                    <a:pt x="1780" y="18697"/>
                    <a:pt x="1881" y="18697"/>
                  </a:cubicBezTo>
                  <a:cubicBezTo>
                    <a:pt x="2207" y="18597"/>
                    <a:pt x="2633" y="18371"/>
                    <a:pt x="3034" y="18271"/>
                  </a:cubicBezTo>
                  <a:cubicBezTo>
                    <a:pt x="3359" y="18171"/>
                    <a:pt x="3560" y="17970"/>
                    <a:pt x="3560" y="17645"/>
                  </a:cubicBezTo>
                  <a:cubicBezTo>
                    <a:pt x="3359" y="17244"/>
                    <a:pt x="3359" y="17118"/>
                    <a:pt x="2933" y="16918"/>
                  </a:cubicBezTo>
                  <a:cubicBezTo>
                    <a:pt x="2507" y="16717"/>
                    <a:pt x="2106" y="16617"/>
                    <a:pt x="1881" y="16191"/>
                  </a:cubicBezTo>
                  <a:cubicBezTo>
                    <a:pt x="2207" y="16191"/>
                    <a:pt x="2507" y="16091"/>
                    <a:pt x="2833" y="15991"/>
                  </a:cubicBezTo>
                  <a:cubicBezTo>
                    <a:pt x="3660" y="15765"/>
                    <a:pt x="3760" y="15564"/>
                    <a:pt x="3886" y="14938"/>
                  </a:cubicBezTo>
                  <a:cubicBezTo>
                    <a:pt x="3760" y="14737"/>
                    <a:pt x="3660" y="14612"/>
                    <a:pt x="3560" y="14512"/>
                  </a:cubicBezTo>
                  <a:cubicBezTo>
                    <a:pt x="2833" y="13985"/>
                    <a:pt x="2106" y="13484"/>
                    <a:pt x="1379" y="12958"/>
                  </a:cubicBezTo>
                  <a:cubicBezTo>
                    <a:pt x="1580" y="12858"/>
                    <a:pt x="1680" y="12858"/>
                    <a:pt x="1780" y="12858"/>
                  </a:cubicBezTo>
                  <a:cubicBezTo>
                    <a:pt x="2106" y="12732"/>
                    <a:pt x="2507" y="12732"/>
                    <a:pt x="2833" y="12632"/>
                  </a:cubicBezTo>
                  <a:cubicBezTo>
                    <a:pt x="3359" y="12432"/>
                    <a:pt x="3460" y="12106"/>
                    <a:pt x="3460" y="11605"/>
                  </a:cubicBezTo>
                  <a:cubicBezTo>
                    <a:pt x="3259" y="11178"/>
                    <a:pt x="2933" y="11078"/>
                    <a:pt x="2633" y="10978"/>
                  </a:cubicBezTo>
                  <a:cubicBezTo>
                    <a:pt x="2106" y="10652"/>
                    <a:pt x="1580" y="10452"/>
                    <a:pt x="953" y="10226"/>
                  </a:cubicBezTo>
                  <a:cubicBezTo>
                    <a:pt x="1154" y="10126"/>
                    <a:pt x="1254" y="10026"/>
                    <a:pt x="1480" y="10026"/>
                  </a:cubicBezTo>
                  <a:cubicBezTo>
                    <a:pt x="1780" y="9925"/>
                    <a:pt x="2106" y="9925"/>
                    <a:pt x="2507" y="9825"/>
                  </a:cubicBezTo>
                  <a:cubicBezTo>
                    <a:pt x="3034" y="9725"/>
                    <a:pt x="3359" y="9499"/>
                    <a:pt x="3560" y="8973"/>
                  </a:cubicBezTo>
                  <a:cubicBezTo>
                    <a:pt x="3560" y="8672"/>
                    <a:pt x="3560" y="8472"/>
                    <a:pt x="3259" y="8246"/>
                  </a:cubicBezTo>
                  <a:cubicBezTo>
                    <a:pt x="2933" y="8046"/>
                    <a:pt x="2507" y="7845"/>
                    <a:pt x="2207" y="7720"/>
                  </a:cubicBezTo>
                  <a:cubicBezTo>
                    <a:pt x="1881" y="7519"/>
                    <a:pt x="1580" y="7319"/>
                    <a:pt x="1154" y="7219"/>
                  </a:cubicBezTo>
                  <a:cubicBezTo>
                    <a:pt x="1379" y="7093"/>
                    <a:pt x="1379" y="7093"/>
                    <a:pt x="1480" y="6993"/>
                  </a:cubicBezTo>
                  <a:cubicBezTo>
                    <a:pt x="2006" y="6792"/>
                    <a:pt x="2633" y="6592"/>
                    <a:pt x="3134" y="6366"/>
                  </a:cubicBezTo>
                  <a:cubicBezTo>
                    <a:pt x="3886" y="5965"/>
                    <a:pt x="3886" y="5339"/>
                    <a:pt x="3259" y="4913"/>
                  </a:cubicBezTo>
                  <a:cubicBezTo>
                    <a:pt x="3134" y="4813"/>
                    <a:pt x="3034" y="4813"/>
                    <a:pt x="2933" y="4712"/>
                  </a:cubicBezTo>
                  <a:cubicBezTo>
                    <a:pt x="2307" y="4487"/>
                    <a:pt x="1680" y="4286"/>
                    <a:pt x="1054" y="4086"/>
                  </a:cubicBezTo>
                  <a:cubicBezTo>
                    <a:pt x="1780" y="3459"/>
                    <a:pt x="2833" y="3559"/>
                    <a:pt x="3460" y="3033"/>
                  </a:cubicBezTo>
                  <a:cubicBezTo>
                    <a:pt x="3560" y="2833"/>
                    <a:pt x="3660" y="2607"/>
                    <a:pt x="3660" y="2406"/>
                  </a:cubicBezTo>
                  <a:cubicBezTo>
                    <a:pt x="2933" y="1680"/>
                    <a:pt x="2006" y="1680"/>
                    <a:pt x="1054" y="1254"/>
                  </a:cubicBezTo>
                  <a:cubicBezTo>
                    <a:pt x="1254" y="1153"/>
                    <a:pt x="1379" y="1153"/>
                    <a:pt x="1580" y="1153"/>
                  </a:cubicBezTo>
                  <a:cubicBezTo>
                    <a:pt x="2006" y="1053"/>
                    <a:pt x="2407" y="1053"/>
                    <a:pt x="2833" y="1053"/>
                  </a:cubicBezTo>
                  <a:cubicBezTo>
                    <a:pt x="3359" y="953"/>
                    <a:pt x="3886" y="953"/>
                    <a:pt x="4186" y="527"/>
                  </a:cubicBezTo>
                  <a:cubicBezTo>
                    <a:pt x="4186" y="326"/>
                    <a:pt x="4287" y="101"/>
                    <a:pt x="4086" y="0"/>
                  </a:cubicBezTo>
                  <a:close/>
                </a:path>
              </a:pathLst>
            </a:custGeom>
            <a:solidFill>
              <a:srgbClr val="FFDA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677141" y="1940659"/>
              <a:ext cx="316983" cy="2016569"/>
            </a:xfrm>
            <a:custGeom>
              <a:rect b="b" l="l" r="r" t="t"/>
              <a:pathLst>
                <a:path extrusionOk="0" h="23284" w="3660">
                  <a:moveTo>
                    <a:pt x="2807" y="0"/>
                  </a:moveTo>
                  <a:cubicBezTo>
                    <a:pt x="2506" y="101"/>
                    <a:pt x="2306" y="201"/>
                    <a:pt x="1980" y="201"/>
                  </a:cubicBezTo>
                  <a:cubicBezTo>
                    <a:pt x="1679" y="301"/>
                    <a:pt x="1253" y="401"/>
                    <a:pt x="928" y="502"/>
                  </a:cubicBezTo>
                  <a:cubicBezTo>
                    <a:pt x="527" y="627"/>
                    <a:pt x="201" y="727"/>
                    <a:pt x="100" y="1128"/>
                  </a:cubicBezTo>
                  <a:cubicBezTo>
                    <a:pt x="201" y="1654"/>
                    <a:pt x="527" y="1880"/>
                    <a:pt x="928" y="1980"/>
                  </a:cubicBezTo>
                  <a:cubicBezTo>
                    <a:pt x="1454" y="2080"/>
                    <a:pt x="1980" y="2281"/>
                    <a:pt x="2506" y="2381"/>
                  </a:cubicBezTo>
                  <a:cubicBezTo>
                    <a:pt x="2607" y="2381"/>
                    <a:pt x="2707" y="2507"/>
                    <a:pt x="2807" y="2607"/>
                  </a:cubicBezTo>
                  <a:cubicBezTo>
                    <a:pt x="2506" y="2607"/>
                    <a:pt x="2181" y="2607"/>
                    <a:pt x="1980" y="2707"/>
                  </a:cubicBezTo>
                  <a:cubicBezTo>
                    <a:pt x="1554" y="2807"/>
                    <a:pt x="1153" y="2908"/>
                    <a:pt x="727" y="3133"/>
                  </a:cubicBezTo>
                  <a:cubicBezTo>
                    <a:pt x="426" y="3233"/>
                    <a:pt x="201" y="3434"/>
                    <a:pt x="201" y="3860"/>
                  </a:cubicBezTo>
                  <a:cubicBezTo>
                    <a:pt x="201" y="3860"/>
                    <a:pt x="201" y="3960"/>
                    <a:pt x="301" y="3960"/>
                  </a:cubicBezTo>
                  <a:cubicBezTo>
                    <a:pt x="727" y="4386"/>
                    <a:pt x="1253" y="4687"/>
                    <a:pt x="1880" y="4787"/>
                  </a:cubicBezTo>
                  <a:cubicBezTo>
                    <a:pt x="2181" y="4787"/>
                    <a:pt x="2506" y="4888"/>
                    <a:pt x="2807" y="5213"/>
                  </a:cubicBezTo>
                  <a:cubicBezTo>
                    <a:pt x="2607" y="5314"/>
                    <a:pt x="2306" y="5314"/>
                    <a:pt x="2080" y="5414"/>
                  </a:cubicBezTo>
                  <a:cubicBezTo>
                    <a:pt x="1554" y="5514"/>
                    <a:pt x="1053" y="5740"/>
                    <a:pt x="527" y="5940"/>
                  </a:cubicBezTo>
                  <a:cubicBezTo>
                    <a:pt x="100" y="6040"/>
                    <a:pt x="100" y="6667"/>
                    <a:pt x="527" y="6893"/>
                  </a:cubicBezTo>
                  <a:cubicBezTo>
                    <a:pt x="928" y="6993"/>
                    <a:pt x="1354" y="7093"/>
                    <a:pt x="1780" y="7294"/>
                  </a:cubicBezTo>
                  <a:cubicBezTo>
                    <a:pt x="2080" y="7394"/>
                    <a:pt x="2406" y="7519"/>
                    <a:pt x="2707" y="7619"/>
                  </a:cubicBezTo>
                  <a:lnTo>
                    <a:pt x="2707" y="7720"/>
                  </a:lnTo>
                  <a:cubicBezTo>
                    <a:pt x="2506" y="7720"/>
                    <a:pt x="2406" y="7820"/>
                    <a:pt x="2306" y="7820"/>
                  </a:cubicBezTo>
                  <a:cubicBezTo>
                    <a:pt x="1980" y="7920"/>
                    <a:pt x="1780" y="7920"/>
                    <a:pt x="1454" y="8020"/>
                  </a:cubicBezTo>
                  <a:cubicBezTo>
                    <a:pt x="1153" y="8146"/>
                    <a:pt x="727" y="8246"/>
                    <a:pt x="426" y="8446"/>
                  </a:cubicBezTo>
                  <a:cubicBezTo>
                    <a:pt x="0" y="8772"/>
                    <a:pt x="100" y="9173"/>
                    <a:pt x="527" y="9499"/>
                  </a:cubicBezTo>
                  <a:cubicBezTo>
                    <a:pt x="928" y="9800"/>
                    <a:pt x="1354" y="9900"/>
                    <a:pt x="1880" y="10126"/>
                  </a:cubicBezTo>
                  <a:cubicBezTo>
                    <a:pt x="2181" y="10226"/>
                    <a:pt x="2506" y="10326"/>
                    <a:pt x="2807" y="10527"/>
                  </a:cubicBezTo>
                  <a:cubicBezTo>
                    <a:pt x="2933" y="10527"/>
                    <a:pt x="3033" y="10652"/>
                    <a:pt x="3133" y="10752"/>
                  </a:cubicBezTo>
                  <a:lnTo>
                    <a:pt x="3133" y="10852"/>
                  </a:lnTo>
                  <a:cubicBezTo>
                    <a:pt x="2807" y="10953"/>
                    <a:pt x="2406" y="11053"/>
                    <a:pt x="2080" y="11153"/>
                  </a:cubicBezTo>
                  <a:cubicBezTo>
                    <a:pt x="1554" y="11279"/>
                    <a:pt x="1153" y="11379"/>
                    <a:pt x="727" y="11680"/>
                  </a:cubicBezTo>
                  <a:cubicBezTo>
                    <a:pt x="426" y="11905"/>
                    <a:pt x="301" y="12106"/>
                    <a:pt x="301" y="12532"/>
                  </a:cubicBezTo>
                  <a:cubicBezTo>
                    <a:pt x="426" y="12632"/>
                    <a:pt x="627" y="12832"/>
                    <a:pt x="827" y="12933"/>
                  </a:cubicBezTo>
                  <a:cubicBezTo>
                    <a:pt x="1354" y="13158"/>
                    <a:pt x="1780" y="13258"/>
                    <a:pt x="2306" y="13459"/>
                  </a:cubicBezTo>
                  <a:cubicBezTo>
                    <a:pt x="2506" y="13559"/>
                    <a:pt x="2807" y="13785"/>
                    <a:pt x="3033" y="14086"/>
                  </a:cubicBezTo>
                  <a:cubicBezTo>
                    <a:pt x="2807" y="14186"/>
                    <a:pt x="2607" y="14286"/>
                    <a:pt x="2406" y="14411"/>
                  </a:cubicBezTo>
                  <a:cubicBezTo>
                    <a:pt x="1880" y="14612"/>
                    <a:pt x="1454" y="14712"/>
                    <a:pt x="1053" y="14812"/>
                  </a:cubicBezTo>
                  <a:cubicBezTo>
                    <a:pt x="527" y="15038"/>
                    <a:pt x="201" y="15339"/>
                    <a:pt x="201" y="15965"/>
                  </a:cubicBezTo>
                  <a:cubicBezTo>
                    <a:pt x="426" y="16166"/>
                    <a:pt x="627" y="16391"/>
                    <a:pt x="827" y="16592"/>
                  </a:cubicBezTo>
                  <a:cubicBezTo>
                    <a:pt x="1354" y="16792"/>
                    <a:pt x="1880" y="17018"/>
                    <a:pt x="2306" y="17218"/>
                  </a:cubicBezTo>
                  <a:cubicBezTo>
                    <a:pt x="2607" y="17319"/>
                    <a:pt x="2807" y="17544"/>
                    <a:pt x="3033" y="17745"/>
                  </a:cubicBezTo>
                  <a:lnTo>
                    <a:pt x="3033" y="17845"/>
                  </a:lnTo>
                  <a:cubicBezTo>
                    <a:pt x="2807" y="17945"/>
                    <a:pt x="2506" y="18045"/>
                    <a:pt x="2306" y="18171"/>
                  </a:cubicBezTo>
                  <a:cubicBezTo>
                    <a:pt x="1880" y="18271"/>
                    <a:pt x="1454" y="18472"/>
                    <a:pt x="1053" y="18572"/>
                  </a:cubicBezTo>
                  <a:cubicBezTo>
                    <a:pt x="527" y="18797"/>
                    <a:pt x="301" y="19098"/>
                    <a:pt x="301" y="19624"/>
                  </a:cubicBezTo>
                  <a:cubicBezTo>
                    <a:pt x="527" y="20151"/>
                    <a:pt x="928" y="20351"/>
                    <a:pt x="1354" y="20452"/>
                  </a:cubicBezTo>
                  <a:cubicBezTo>
                    <a:pt x="1780" y="20552"/>
                    <a:pt x="2080" y="20777"/>
                    <a:pt x="2406" y="20978"/>
                  </a:cubicBezTo>
                  <a:cubicBezTo>
                    <a:pt x="2707" y="21078"/>
                    <a:pt x="2933" y="21304"/>
                    <a:pt x="3133" y="21604"/>
                  </a:cubicBezTo>
                  <a:cubicBezTo>
                    <a:pt x="2933" y="21705"/>
                    <a:pt x="2807" y="21805"/>
                    <a:pt x="2607" y="21930"/>
                  </a:cubicBezTo>
                  <a:cubicBezTo>
                    <a:pt x="2181" y="22030"/>
                    <a:pt x="1780" y="22231"/>
                    <a:pt x="1354" y="22331"/>
                  </a:cubicBezTo>
                  <a:cubicBezTo>
                    <a:pt x="1053" y="22557"/>
                    <a:pt x="827" y="22757"/>
                    <a:pt x="727" y="23183"/>
                  </a:cubicBezTo>
                  <a:lnTo>
                    <a:pt x="827" y="23284"/>
                  </a:lnTo>
                  <a:cubicBezTo>
                    <a:pt x="1253" y="23183"/>
                    <a:pt x="1554" y="22958"/>
                    <a:pt x="1880" y="22858"/>
                  </a:cubicBezTo>
                  <a:cubicBezTo>
                    <a:pt x="2306" y="22657"/>
                    <a:pt x="2807" y="22557"/>
                    <a:pt x="3233" y="22331"/>
                  </a:cubicBezTo>
                  <a:cubicBezTo>
                    <a:pt x="3559" y="22131"/>
                    <a:pt x="3659" y="21930"/>
                    <a:pt x="3559" y="21604"/>
                  </a:cubicBezTo>
                  <a:cubicBezTo>
                    <a:pt x="3559" y="21078"/>
                    <a:pt x="3133" y="20878"/>
                    <a:pt x="2807" y="20552"/>
                  </a:cubicBezTo>
                  <a:cubicBezTo>
                    <a:pt x="2406" y="20151"/>
                    <a:pt x="1780" y="19925"/>
                    <a:pt x="1253" y="19524"/>
                  </a:cubicBezTo>
                  <a:cubicBezTo>
                    <a:pt x="1153" y="19524"/>
                    <a:pt x="1153" y="19424"/>
                    <a:pt x="928" y="19299"/>
                  </a:cubicBezTo>
                  <a:cubicBezTo>
                    <a:pt x="1153" y="19198"/>
                    <a:pt x="1354" y="18998"/>
                    <a:pt x="1554" y="18998"/>
                  </a:cubicBezTo>
                  <a:cubicBezTo>
                    <a:pt x="1980" y="18797"/>
                    <a:pt x="2406" y="18797"/>
                    <a:pt x="2707" y="18672"/>
                  </a:cubicBezTo>
                  <a:cubicBezTo>
                    <a:pt x="3133" y="18472"/>
                    <a:pt x="3434" y="18271"/>
                    <a:pt x="3559" y="17845"/>
                  </a:cubicBezTo>
                  <a:cubicBezTo>
                    <a:pt x="3559" y="17644"/>
                    <a:pt x="3559" y="17544"/>
                    <a:pt x="3434" y="17319"/>
                  </a:cubicBezTo>
                  <a:cubicBezTo>
                    <a:pt x="2607" y="16792"/>
                    <a:pt x="1780" y="16291"/>
                    <a:pt x="827" y="15765"/>
                  </a:cubicBezTo>
                  <a:cubicBezTo>
                    <a:pt x="928" y="15339"/>
                    <a:pt x="1253" y="15238"/>
                    <a:pt x="1554" y="15238"/>
                  </a:cubicBezTo>
                  <a:cubicBezTo>
                    <a:pt x="1980" y="15038"/>
                    <a:pt x="2406" y="15038"/>
                    <a:pt x="2707" y="14812"/>
                  </a:cubicBezTo>
                  <a:cubicBezTo>
                    <a:pt x="3133" y="14712"/>
                    <a:pt x="3559" y="14512"/>
                    <a:pt x="3559" y="13985"/>
                  </a:cubicBezTo>
                  <a:cubicBezTo>
                    <a:pt x="3559" y="13785"/>
                    <a:pt x="3434" y="13559"/>
                    <a:pt x="3334" y="13459"/>
                  </a:cubicBezTo>
                  <a:cubicBezTo>
                    <a:pt x="2506" y="13033"/>
                    <a:pt x="1780" y="12632"/>
                    <a:pt x="928" y="12206"/>
                  </a:cubicBezTo>
                  <a:lnTo>
                    <a:pt x="928" y="12106"/>
                  </a:lnTo>
                  <a:cubicBezTo>
                    <a:pt x="1253" y="12005"/>
                    <a:pt x="1454" y="11905"/>
                    <a:pt x="1780" y="11780"/>
                  </a:cubicBezTo>
                  <a:cubicBezTo>
                    <a:pt x="2080" y="11680"/>
                    <a:pt x="2506" y="11579"/>
                    <a:pt x="2933" y="11479"/>
                  </a:cubicBezTo>
                  <a:cubicBezTo>
                    <a:pt x="3233" y="11379"/>
                    <a:pt x="3559" y="11279"/>
                    <a:pt x="3559" y="10852"/>
                  </a:cubicBezTo>
                  <a:cubicBezTo>
                    <a:pt x="3559" y="10326"/>
                    <a:pt x="3133" y="10226"/>
                    <a:pt x="2807" y="10025"/>
                  </a:cubicBezTo>
                  <a:cubicBezTo>
                    <a:pt x="2306" y="9700"/>
                    <a:pt x="1679" y="9499"/>
                    <a:pt x="1153" y="9173"/>
                  </a:cubicBezTo>
                  <a:cubicBezTo>
                    <a:pt x="1053" y="9173"/>
                    <a:pt x="928" y="9073"/>
                    <a:pt x="727" y="8873"/>
                  </a:cubicBezTo>
                  <a:cubicBezTo>
                    <a:pt x="928" y="8772"/>
                    <a:pt x="1053" y="8647"/>
                    <a:pt x="1253" y="8647"/>
                  </a:cubicBezTo>
                  <a:cubicBezTo>
                    <a:pt x="1354" y="8547"/>
                    <a:pt x="1454" y="8547"/>
                    <a:pt x="1679" y="8547"/>
                  </a:cubicBezTo>
                  <a:cubicBezTo>
                    <a:pt x="1980" y="8446"/>
                    <a:pt x="2406" y="8346"/>
                    <a:pt x="2807" y="8246"/>
                  </a:cubicBezTo>
                  <a:cubicBezTo>
                    <a:pt x="3233" y="8020"/>
                    <a:pt x="3334" y="7720"/>
                    <a:pt x="3133" y="7519"/>
                  </a:cubicBezTo>
                  <a:cubicBezTo>
                    <a:pt x="3033" y="7294"/>
                    <a:pt x="2807" y="7193"/>
                    <a:pt x="2607" y="7093"/>
                  </a:cubicBezTo>
                  <a:cubicBezTo>
                    <a:pt x="2306" y="6893"/>
                    <a:pt x="1980" y="6767"/>
                    <a:pt x="1679" y="6667"/>
                  </a:cubicBezTo>
                  <a:cubicBezTo>
                    <a:pt x="1454" y="6567"/>
                    <a:pt x="1153" y="6466"/>
                    <a:pt x="827" y="6366"/>
                  </a:cubicBezTo>
                  <a:cubicBezTo>
                    <a:pt x="1679" y="5940"/>
                    <a:pt x="2607" y="6040"/>
                    <a:pt x="3233" y="5514"/>
                  </a:cubicBezTo>
                  <a:cubicBezTo>
                    <a:pt x="3334" y="5013"/>
                    <a:pt x="3334" y="4888"/>
                    <a:pt x="2933" y="4787"/>
                  </a:cubicBezTo>
                  <a:cubicBezTo>
                    <a:pt x="2506" y="4487"/>
                    <a:pt x="2080" y="4386"/>
                    <a:pt x="1679" y="4161"/>
                  </a:cubicBezTo>
                  <a:cubicBezTo>
                    <a:pt x="1354" y="3960"/>
                    <a:pt x="1053" y="3860"/>
                    <a:pt x="827" y="3634"/>
                  </a:cubicBezTo>
                  <a:lnTo>
                    <a:pt x="827" y="3534"/>
                  </a:lnTo>
                  <a:cubicBezTo>
                    <a:pt x="928" y="3434"/>
                    <a:pt x="1153" y="3334"/>
                    <a:pt x="1354" y="3334"/>
                  </a:cubicBezTo>
                  <a:cubicBezTo>
                    <a:pt x="1780" y="3233"/>
                    <a:pt x="2306" y="3133"/>
                    <a:pt x="2707" y="3133"/>
                  </a:cubicBezTo>
                  <a:cubicBezTo>
                    <a:pt x="3033" y="3008"/>
                    <a:pt x="3233" y="2908"/>
                    <a:pt x="3559" y="2908"/>
                  </a:cubicBezTo>
                  <a:cubicBezTo>
                    <a:pt x="3559" y="2381"/>
                    <a:pt x="3434" y="2181"/>
                    <a:pt x="3033" y="2080"/>
                  </a:cubicBezTo>
                  <a:cubicBezTo>
                    <a:pt x="2506" y="1880"/>
                    <a:pt x="1780" y="1654"/>
                    <a:pt x="1253" y="1454"/>
                  </a:cubicBezTo>
                  <a:cubicBezTo>
                    <a:pt x="928" y="1354"/>
                    <a:pt x="727" y="1253"/>
                    <a:pt x="527" y="1128"/>
                  </a:cubicBezTo>
                  <a:lnTo>
                    <a:pt x="627" y="1028"/>
                  </a:lnTo>
                  <a:cubicBezTo>
                    <a:pt x="827" y="928"/>
                    <a:pt x="1053" y="827"/>
                    <a:pt x="1253" y="827"/>
                  </a:cubicBezTo>
                  <a:cubicBezTo>
                    <a:pt x="1554" y="727"/>
                    <a:pt x="1880" y="727"/>
                    <a:pt x="2181" y="727"/>
                  </a:cubicBezTo>
                  <a:cubicBezTo>
                    <a:pt x="2406" y="627"/>
                    <a:pt x="2707" y="627"/>
                    <a:pt x="2933" y="301"/>
                  </a:cubicBezTo>
                  <a:cubicBezTo>
                    <a:pt x="2933" y="201"/>
                    <a:pt x="2807" y="101"/>
                    <a:pt x="2807" y="0"/>
                  </a:cubicBezTo>
                  <a:close/>
                </a:path>
              </a:pathLst>
            </a:custGeom>
            <a:solidFill>
              <a:srgbClr val="FFDA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" name="Google Shape;108;p3"/>
          <p:cNvSpPr txBox="1"/>
          <p:nvPr>
            <p:ph idx="8" type="ctrTitle"/>
          </p:nvPr>
        </p:nvSpPr>
        <p:spPr>
          <a:xfrm>
            <a:off x="889962" y="3366125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09" name="Google Shape;109;p3"/>
          <p:cNvSpPr txBox="1"/>
          <p:nvPr>
            <p:ph idx="1" type="subTitle"/>
          </p:nvPr>
        </p:nvSpPr>
        <p:spPr>
          <a:xfrm>
            <a:off x="889962" y="3827572"/>
            <a:ext cx="19767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10" name="Google Shape;110;p3"/>
          <p:cNvSpPr txBox="1"/>
          <p:nvPr>
            <p:ph idx="9" type="ctrTitle"/>
          </p:nvPr>
        </p:nvSpPr>
        <p:spPr>
          <a:xfrm>
            <a:off x="3032360" y="3366125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11" name="Google Shape;111;p3"/>
          <p:cNvSpPr txBox="1"/>
          <p:nvPr>
            <p:ph idx="13" type="subTitle"/>
          </p:nvPr>
        </p:nvSpPr>
        <p:spPr>
          <a:xfrm>
            <a:off x="3032360" y="3827572"/>
            <a:ext cx="19767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12" name="Google Shape;112;p3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13" name="Google Shape;113;p3"/>
          <p:cNvSpPr/>
          <p:nvPr/>
        </p:nvSpPr>
        <p:spPr>
          <a:xfrm>
            <a:off x="1150175" y="2700900"/>
            <a:ext cx="2525" cy="25"/>
          </a:xfrm>
          <a:custGeom>
            <a:rect b="b" l="l" r="r" t="t"/>
            <a:pathLst>
              <a:path extrusionOk="0" h="1" w="101">
                <a:moveTo>
                  <a:pt x="101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" name="Google Shape;114;p3"/>
          <p:cNvSpPr txBox="1"/>
          <p:nvPr>
            <p:ph idx="14" type="ctrTitle"/>
          </p:nvPr>
        </p:nvSpPr>
        <p:spPr>
          <a:xfrm>
            <a:off x="889962" y="1953988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15" name="Google Shape;115;p3"/>
          <p:cNvSpPr txBox="1"/>
          <p:nvPr>
            <p:ph idx="15" type="subTitle"/>
          </p:nvPr>
        </p:nvSpPr>
        <p:spPr>
          <a:xfrm>
            <a:off x="889962" y="2415434"/>
            <a:ext cx="19767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16" name="Google Shape;116;p3"/>
          <p:cNvSpPr txBox="1"/>
          <p:nvPr>
            <p:ph idx="16" type="ctrTitle"/>
          </p:nvPr>
        </p:nvSpPr>
        <p:spPr>
          <a:xfrm>
            <a:off x="3032360" y="1953988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17" name="Google Shape;117;p3"/>
          <p:cNvSpPr txBox="1"/>
          <p:nvPr>
            <p:ph idx="17" type="subTitle"/>
          </p:nvPr>
        </p:nvSpPr>
        <p:spPr>
          <a:xfrm>
            <a:off x="3032360" y="2415434"/>
            <a:ext cx="19767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18" name="Google Shape;118;p3"/>
          <p:cNvSpPr txBox="1"/>
          <p:nvPr>
            <p:ph idx="18" type="ctrTitle"/>
          </p:nvPr>
        </p:nvSpPr>
        <p:spPr>
          <a:xfrm>
            <a:off x="889962" y="514988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19" name="Google Shape;119;p3"/>
          <p:cNvSpPr txBox="1"/>
          <p:nvPr>
            <p:ph idx="19" type="subTitle"/>
          </p:nvPr>
        </p:nvSpPr>
        <p:spPr>
          <a:xfrm>
            <a:off x="889962" y="976434"/>
            <a:ext cx="19767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20" name="Google Shape;120;p3"/>
          <p:cNvSpPr txBox="1"/>
          <p:nvPr>
            <p:ph idx="20" type="ctrTitle"/>
          </p:nvPr>
        </p:nvSpPr>
        <p:spPr>
          <a:xfrm>
            <a:off x="3032360" y="514988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121" name="Google Shape;121;p3"/>
          <p:cNvSpPr txBox="1"/>
          <p:nvPr>
            <p:ph idx="21" type="subTitle"/>
          </p:nvPr>
        </p:nvSpPr>
        <p:spPr>
          <a:xfrm>
            <a:off x="3032360" y="976434"/>
            <a:ext cx="19767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22" name="Google Shape;122;p3"/>
          <p:cNvSpPr/>
          <p:nvPr/>
        </p:nvSpPr>
        <p:spPr>
          <a:xfrm>
            <a:off x="259787" y="4058699"/>
            <a:ext cx="1127109" cy="958530"/>
          </a:xfrm>
          <a:custGeom>
            <a:rect b="b" l="l" r="r" t="t"/>
            <a:pathLst>
              <a:path extrusionOk="0" h="28498" w="33510">
                <a:moveTo>
                  <a:pt x="16491" y="7419"/>
                </a:moveTo>
                <a:cubicBezTo>
                  <a:pt x="17218" y="7820"/>
                  <a:pt x="17218" y="7820"/>
                  <a:pt x="17218" y="8873"/>
                </a:cubicBezTo>
                <a:lnTo>
                  <a:pt x="17018" y="8873"/>
                </a:lnTo>
                <a:cubicBezTo>
                  <a:pt x="16817" y="8447"/>
                  <a:pt x="16717" y="8046"/>
                  <a:pt x="16491" y="7419"/>
                </a:cubicBezTo>
                <a:close/>
                <a:moveTo>
                  <a:pt x="12331" y="9399"/>
                </a:moveTo>
                <a:lnTo>
                  <a:pt x="12331" y="10753"/>
                </a:lnTo>
                <a:lnTo>
                  <a:pt x="12105" y="10753"/>
                </a:lnTo>
                <a:cubicBezTo>
                  <a:pt x="12105" y="10226"/>
                  <a:pt x="12005" y="9800"/>
                  <a:pt x="12005" y="9399"/>
                </a:cubicBezTo>
                <a:close/>
                <a:moveTo>
                  <a:pt x="25364" y="8547"/>
                </a:moveTo>
                <a:lnTo>
                  <a:pt x="25364" y="8547"/>
                </a:lnTo>
                <a:cubicBezTo>
                  <a:pt x="25489" y="9400"/>
                  <a:pt x="25589" y="10226"/>
                  <a:pt x="25689" y="11053"/>
                </a:cubicBezTo>
                <a:cubicBezTo>
                  <a:pt x="25790" y="10953"/>
                  <a:pt x="25890" y="10853"/>
                  <a:pt x="26216" y="10552"/>
                </a:cubicBezTo>
                <a:lnTo>
                  <a:pt x="26216" y="10552"/>
                </a:lnTo>
                <a:cubicBezTo>
                  <a:pt x="26216" y="11279"/>
                  <a:pt x="26116" y="11805"/>
                  <a:pt x="25990" y="12307"/>
                </a:cubicBezTo>
                <a:lnTo>
                  <a:pt x="25689" y="12307"/>
                </a:lnTo>
                <a:lnTo>
                  <a:pt x="25689" y="11053"/>
                </a:lnTo>
                <a:cubicBezTo>
                  <a:pt x="24862" y="10327"/>
                  <a:pt x="25489" y="9400"/>
                  <a:pt x="25364" y="8547"/>
                </a:cubicBezTo>
                <a:close/>
                <a:moveTo>
                  <a:pt x="13058" y="10652"/>
                </a:moveTo>
                <a:cubicBezTo>
                  <a:pt x="13058" y="11279"/>
                  <a:pt x="13158" y="11805"/>
                  <a:pt x="13158" y="12307"/>
                </a:cubicBezTo>
                <a:cubicBezTo>
                  <a:pt x="13058" y="12307"/>
                  <a:pt x="12958" y="12307"/>
                  <a:pt x="12832" y="12432"/>
                </a:cubicBezTo>
                <a:lnTo>
                  <a:pt x="12832" y="10652"/>
                </a:lnTo>
                <a:close/>
                <a:moveTo>
                  <a:pt x="25163" y="14512"/>
                </a:moveTo>
                <a:cubicBezTo>
                  <a:pt x="25163" y="14612"/>
                  <a:pt x="25263" y="14612"/>
                  <a:pt x="25263" y="14612"/>
                </a:cubicBezTo>
                <a:lnTo>
                  <a:pt x="25163" y="14713"/>
                </a:lnTo>
                <a:lnTo>
                  <a:pt x="25163" y="14512"/>
                </a:lnTo>
                <a:close/>
                <a:moveTo>
                  <a:pt x="22456" y="7294"/>
                </a:moveTo>
                <a:cubicBezTo>
                  <a:pt x="23183" y="8347"/>
                  <a:pt x="23183" y="13785"/>
                  <a:pt x="22456" y="15439"/>
                </a:cubicBezTo>
                <a:lnTo>
                  <a:pt x="22456" y="7294"/>
                </a:lnTo>
                <a:close/>
                <a:moveTo>
                  <a:pt x="28722" y="15439"/>
                </a:moveTo>
                <a:lnTo>
                  <a:pt x="28722" y="15665"/>
                </a:lnTo>
                <a:lnTo>
                  <a:pt x="28622" y="15665"/>
                </a:lnTo>
                <a:lnTo>
                  <a:pt x="28622" y="15439"/>
                </a:lnTo>
                <a:close/>
                <a:moveTo>
                  <a:pt x="18797" y="20151"/>
                </a:moveTo>
                <a:cubicBezTo>
                  <a:pt x="18722" y="20301"/>
                  <a:pt x="18703" y="20465"/>
                  <a:pt x="18657" y="20580"/>
                </a:cubicBezTo>
                <a:lnTo>
                  <a:pt x="18657" y="20580"/>
                </a:lnTo>
                <a:cubicBezTo>
                  <a:pt x="18597" y="20418"/>
                  <a:pt x="18597" y="20320"/>
                  <a:pt x="18597" y="20151"/>
                </a:cubicBezTo>
                <a:close/>
                <a:moveTo>
                  <a:pt x="31003" y="1"/>
                </a:moveTo>
                <a:cubicBezTo>
                  <a:pt x="30502" y="302"/>
                  <a:pt x="29975" y="527"/>
                  <a:pt x="29449" y="828"/>
                </a:cubicBezTo>
                <a:lnTo>
                  <a:pt x="29449" y="1655"/>
                </a:lnTo>
                <a:cubicBezTo>
                  <a:pt x="29023" y="2081"/>
                  <a:pt x="28722" y="2507"/>
                  <a:pt x="28296" y="3033"/>
                </a:cubicBezTo>
                <a:cubicBezTo>
                  <a:pt x="27995" y="2708"/>
                  <a:pt x="27770" y="2507"/>
                  <a:pt x="27469" y="2282"/>
                </a:cubicBezTo>
                <a:cubicBezTo>
                  <a:pt x="27043" y="2607"/>
                  <a:pt x="26742" y="2908"/>
                  <a:pt x="26316" y="3334"/>
                </a:cubicBezTo>
                <a:cubicBezTo>
                  <a:pt x="26116" y="2808"/>
                  <a:pt x="25890" y="2507"/>
                  <a:pt x="25689" y="2081"/>
                </a:cubicBezTo>
                <a:cubicBezTo>
                  <a:pt x="25080" y="1834"/>
                  <a:pt x="24824" y="1731"/>
                  <a:pt x="24613" y="1731"/>
                </a:cubicBezTo>
                <a:cubicBezTo>
                  <a:pt x="24460" y="1731"/>
                  <a:pt x="24332" y="1785"/>
                  <a:pt x="24110" y="1880"/>
                </a:cubicBezTo>
                <a:cubicBezTo>
                  <a:pt x="24010" y="2282"/>
                  <a:pt x="23810" y="2708"/>
                  <a:pt x="23709" y="3334"/>
                </a:cubicBezTo>
                <a:cubicBezTo>
                  <a:pt x="23484" y="2908"/>
                  <a:pt x="23384" y="2708"/>
                  <a:pt x="23283" y="2507"/>
                </a:cubicBezTo>
                <a:cubicBezTo>
                  <a:pt x="23083" y="2507"/>
                  <a:pt x="22983" y="2607"/>
                  <a:pt x="22857" y="2708"/>
                </a:cubicBezTo>
                <a:lnTo>
                  <a:pt x="22857" y="5540"/>
                </a:lnTo>
                <a:cubicBezTo>
                  <a:pt x="22857" y="5941"/>
                  <a:pt x="22657" y="6367"/>
                  <a:pt x="22557" y="6793"/>
                </a:cubicBezTo>
                <a:cubicBezTo>
                  <a:pt x="22456" y="5740"/>
                  <a:pt x="22356" y="4688"/>
                  <a:pt x="22231" y="3535"/>
                </a:cubicBezTo>
                <a:cubicBezTo>
                  <a:pt x="22131" y="2507"/>
                  <a:pt x="22131" y="1555"/>
                  <a:pt x="22131" y="527"/>
                </a:cubicBezTo>
                <a:lnTo>
                  <a:pt x="21830" y="527"/>
                </a:lnTo>
                <a:cubicBezTo>
                  <a:pt x="21604" y="728"/>
                  <a:pt x="21404" y="1028"/>
                  <a:pt x="21203" y="1254"/>
                </a:cubicBezTo>
                <a:cubicBezTo>
                  <a:pt x="20978" y="1154"/>
                  <a:pt x="20877" y="1154"/>
                  <a:pt x="20677" y="1028"/>
                </a:cubicBezTo>
                <a:cubicBezTo>
                  <a:pt x="20476" y="1981"/>
                  <a:pt x="20351" y="2908"/>
                  <a:pt x="20251" y="3660"/>
                </a:cubicBezTo>
                <a:cubicBezTo>
                  <a:pt x="20351" y="4061"/>
                  <a:pt x="20577" y="4387"/>
                  <a:pt x="20577" y="4688"/>
                </a:cubicBezTo>
                <a:cubicBezTo>
                  <a:pt x="20677" y="7419"/>
                  <a:pt x="20677" y="10026"/>
                  <a:pt x="20677" y="12733"/>
                </a:cubicBezTo>
                <a:cubicBezTo>
                  <a:pt x="20577" y="12833"/>
                  <a:pt x="20476" y="12833"/>
                  <a:pt x="20351" y="12833"/>
                </a:cubicBezTo>
                <a:cubicBezTo>
                  <a:pt x="20251" y="12106"/>
                  <a:pt x="19950" y="11379"/>
                  <a:pt x="19850" y="10652"/>
                </a:cubicBezTo>
                <a:cubicBezTo>
                  <a:pt x="19624" y="9299"/>
                  <a:pt x="19424" y="7921"/>
                  <a:pt x="19323" y="6467"/>
                </a:cubicBezTo>
                <a:cubicBezTo>
                  <a:pt x="19223" y="5840"/>
                  <a:pt x="19223" y="5214"/>
                  <a:pt x="19098" y="4387"/>
                </a:cubicBezTo>
                <a:cubicBezTo>
                  <a:pt x="19098" y="4387"/>
                  <a:pt x="18998" y="4161"/>
                  <a:pt x="18897" y="4061"/>
                </a:cubicBezTo>
                <a:cubicBezTo>
                  <a:pt x="17970" y="4161"/>
                  <a:pt x="18471" y="5314"/>
                  <a:pt x="17745" y="5640"/>
                </a:cubicBezTo>
                <a:cubicBezTo>
                  <a:pt x="17544" y="5640"/>
                  <a:pt x="17218" y="5540"/>
                  <a:pt x="16917" y="5540"/>
                </a:cubicBezTo>
                <a:cubicBezTo>
                  <a:pt x="16817" y="5640"/>
                  <a:pt x="16491" y="6793"/>
                  <a:pt x="16491" y="6793"/>
                </a:cubicBezTo>
                <a:lnTo>
                  <a:pt x="16491" y="6893"/>
                </a:lnTo>
                <a:cubicBezTo>
                  <a:pt x="16291" y="6367"/>
                  <a:pt x="16090" y="5840"/>
                  <a:pt x="15865" y="5314"/>
                </a:cubicBezTo>
                <a:cubicBezTo>
                  <a:pt x="15664" y="5840"/>
                  <a:pt x="15464" y="6467"/>
                  <a:pt x="15138" y="7194"/>
                </a:cubicBezTo>
                <a:cubicBezTo>
                  <a:pt x="14837" y="6567"/>
                  <a:pt x="14612" y="6041"/>
                  <a:pt x="14311" y="5414"/>
                </a:cubicBezTo>
                <a:cubicBezTo>
                  <a:pt x="14085" y="5740"/>
                  <a:pt x="13885" y="6041"/>
                  <a:pt x="13785" y="6266"/>
                </a:cubicBezTo>
                <a:cubicBezTo>
                  <a:pt x="13459" y="5840"/>
                  <a:pt x="13158" y="5414"/>
                  <a:pt x="12832" y="5013"/>
                </a:cubicBezTo>
                <a:cubicBezTo>
                  <a:pt x="12732" y="5013"/>
                  <a:pt x="12632" y="5013"/>
                  <a:pt x="12531" y="5114"/>
                </a:cubicBezTo>
                <a:cubicBezTo>
                  <a:pt x="12632" y="5414"/>
                  <a:pt x="12632" y="5740"/>
                  <a:pt x="12732" y="6266"/>
                </a:cubicBezTo>
                <a:cubicBezTo>
                  <a:pt x="12105" y="6166"/>
                  <a:pt x="11579" y="6041"/>
                  <a:pt x="10953" y="5941"/>
                </a:cubicBezTo>
                <a:cubicBezTo>
                  <a:pt x="10652" y="6367"/>
                  <a:pt x="10326" y="6893"/>
                  <a:pt x="10025" y="7520"/>
                </a:cubicBezTo>
                <a:cubicBezTo>
                  <a:pt x="9399" y="7419"/>
                  <a:pt x="8872" y="7294"/>
                  <a:pt x="8246" y="7194"/>
                </a:cubicBezTo>
                <a:cubicBezTo>
                  <a:pt x="8246" y="7419"/>
                  <a:pt x="8145" y="7620"/>
                  <a:pt x="8145" y="7820"/>
                </a:cubicBezTo>
                <a:cubicBezTo>
                  <a:pt x="7719" y="8046"/>
                  <a:pt x="7519" y="8146"/>
                  <a:pt x="7193" y="8347"/>
                </a:cubicBezTo>
                <a:cubicBezTo>
                  <a:pt x="6792" y="7720"/>
                  <a:pt x="6466" y="7294"/>
                  <a:pt x="6065" y="6667"/>
                </a:cubicBezTo>
                <a:cubicBezTo>
                  <a:pt x="5213" y="6993"/>
                  <a:pt x="4587" y="7294"/>
                  <a:pt x="3960" y="7520"/>
                </a:cubicBezTo>
                <a:cubicBezTo>
                  <a:pt x="3559" y="8347"/>
                  <a:pt x="3133" y="9074"/>
                  <a:pt x="2707" y="10026"/>
                </a:cubicBezTo>
                <a:cubicBezTo>
                  <a:pt x="1880" y="9926"/>
                  <a:pt x="1053" y="9800"/>
                  <a:pt x="100" y="9700"/>
                </a:cubicBezTo>
                <a:cubicBezTo>
                  <a:pt x="100" y="10126"/>
                  <a:pt x="0" y="10427"/>
                  <a:pt x="100" y="10753"/>
                </a:cubicBezTo>
                <a:cubicBezTo>
                  <a:pt x="201" y="11379"/>
                  <a:pt x="526" y="12006"/>
                  <a:pt x="627" y="12733"/>
                </a:cubicBezTo>
                <a:cubicBezTo>
                  <a:pt x="927" y="14186"/>
                  <a:pt x="1153" y="15665"/>
                  <a:pt x="1454" y="17119"/>
                </a:cubicBezTo>
                <a:cubicBezTo>
                  <a:pt x="1780" y="18572"/>
                  <a:pt x="2306" y="20151"/>
                  <a:pt x="2707" y="21605"/>
                </a:cubicBezTo>
                <a:cubicBezTo>
                  <a:pt x="3033" y="22557"/>
                  <a:pt x="3333" y="23485"/>
                  <a:pt x="3559" y="24537"/>
                </a:cubicBezTo>
                <a:cubicBezTo>
                  <a:pt x="3760" y="25264"/>
                  <a:pt x="3760" y="26091"/>
                  <a:pt x="3860" y="26843"/>
                </a:cubicBezTo>
                <a:cubicBezTo>
                  <a:pt x="3960" y="27244"/>
                  <a:pt x="4186" y="27670"/>
                  <a:pt x="4286" y="28096"/>
                </a:cubicBezTo>
                <a:cubicBezTo>
                  <a:pt x="4486" y="27971"/>
                  <a:pt x="4687" y="27971"/>
                  <a:pt x="4687" y="27871"/>
                </a:cubicBezTo>
                <a:cubicBezTo>
                  <a:pt x="5113" y="28196"/>
                  <a:pt x="5539" y="28397"/>
                  <a:pt x="5840" y="28497"/>
                </a:cubicBezTo>
                <a:cubicBezTo>
                  <a:pt x="6173" y="28243"/>
                  <a:pt x="6507" y="27979"/>
                  <a:pt x="6840" y="27979"/>
                </a:cubicBezTo>
                <a:cubicBezTo>
                  <a:pt x="7033" y="27979"/>
                  <a:pt x="7226" y="28067"/>
                  <a:pt x="7419" y="28297"/>
                </a:cubicBezTo>
                <a:cubicBezTo>
                  <a:pt x="8145" y="28096"/>
                  <a:pt x="8772" y="27871"/>
                  <a:pt x="9499" y="27670"/>
                </a:cubicBezTo>
                <a:cubicBezTo>
                  <a:pt x="10226" y="27144"/>
                  <a:pt x="11078" y="26617"/>
                  <a:pt x="11805" y="26091"/>
                </a:cubicBezTo>
                <a:cubicBezTo>
                  <a:pt x="12331" y="26216"/>
                  <a:pt x="12632" y="26317"/>
                  <a:pt x="12958" y="26417"/>
                </a:cubicBezTo>
                <a:cubicBezTo>
                  <a:pt x="13058" y="26216"/>
                  <a:pt x="13158" y="25991"/>
                  <a:pt x="13158" y="25790"/>
                </a:cubicBezTo>
                <a:cubicBezTo>
                  <a:pt x="13584" y="25891"/>
                  <a:pt x="13985" y="25891"/>
                  <a:pt x="14411" y="25991"/>
                </a:cubicBezTo>
                <a:cubicBezTo>
                  <a:pt x="14667" y="26717"/>
                  <a:pt x="15087" y="27188"/>
                  <a:pt x="15732" y="27188"/>
                </a:cubicBezTo>
                <a:cubicBezTo>
                  <a:pt x="15845" y="27188"/>
                  <a:pt x="15964" y="27174"/>
                  <a:pt x="16090" y="27144"/>
                </a:cubicBezTo>
                <a:cubicBezTo>
                  <a:pt x="16291" y="26517"/>
                  <a:pt x="16491" y="25991"/>
                  <a:pt x="16717" y="25465"/>
                </a:cubicBezTo>
                <a:cubicBezTo>
                  <a:pt x="16717" y="25465"/>
                  <a:pt x="16817" y="25364"/>
                  <a:pt x="16917" y="25364"/>
                </a:cubicBezTo>
                <a:cubicBezTo>
                  <a:pt x="16917" y="26417"/>
                  <a:pt x="17845" y="26091"/>
                  <a:pt x="18271" y="26617"/>
                </a:cubicBezTo>
                <a:cubicBezTo>
                  <a:pt x="18371" y="26317"/>
                  <a:pt x="18371" y="26216"/>
                  <a:pt x="18471" y="26091"/>
                </a:cubicBezTo>
                <a:cubicBezTo>
                  <a:pt x="18371" y="25891"/>
                  <a:pt x="18171" y="25590"/>
                  <a:pt x="18171" y="25465"/>
                </a:cubicBezTo>
                <a:cubicBezTo>
                  <a:pt x="18998" y="24537"/>
                  <a:pt x="19223" y="23485"/>
                  <a:pt x="18897" y="22231"/>
                </a:cubicBezTo>
                <a:cubicBezTo>
                  <a:pt x="18702" y="21718"/>
                  <a:pt x="18697" y="21229"/>
                  <a:pt x="18697" y="20717"/>
                </a:cubicBezTo>
                <a:lnTo>
                  <a:pt x="18697" y="20717"/>
                </a:lnTo>
                <a:cubicBezTo>
                  <a:pt x="19156" y="20892"/>
                  <a:pt x="19566" y="20994"/>
                  <a:pt x="20151" y="21204"/>
                </a:cubicBezTo>
                <a:cubicBezTo>
                  <a:pt x="20577" y="22131"/>
                  <a:pt x="21103" y="23184"/>
                  <a:pt x="21604" y="24337"/>
                </a:cubicBezTo>
                <a:cubicBezTo>
                  <a:pt x="22231" y="24437"/>
                  <a:pt x="22857" y="24537"/>
                  <a:pt x="23484" y="24537"/>
                </a:cubicBezTo>
                <a:cubicBezTo>
                  <a:pt x="23609" y="24537"/>
                  <a:pt x="23609" y="24437"/>
                  <a:pt x="23609" y="24337"/>
                </a:cubicBezTo>
                <a:cubicBezTo>
                  <a:pt x="23384" y="24011"/>
                  <a:pt x="23183" y="23810"/>
                  <a:pt x="22857" y="23384"/>
                </a:cubicBezTo>
                <a:cubicBezTo>
                  <a:pt x="23083" y="23284"/>
                  <a:pt x="23283" y="23184"/>
                  <a:pt x="23484" y="22958"/>
                </a:cubicBezTo>
                <a:lnTo>
                  <a:pt x="23484" y="22231"/>
                </a:lnTo>
                <a:cubicBezTo>
                  <a:pt x="24157" y="22613"/>
                  <a:pt x="24549" y="23315"/>
                  <a:pt x="25072" y="23315"/>
                </a:cubicBezTo>
                <a:cubicBezTo>
                  <a:pt x="25134" y="23315"/>
                  <a:pt x="25197" y="23305"/>
                  <a:pt x="25263" y="23284"/>
                </a:cubicBezTo>
                <a:cubicBezTo>
                  <a:pt x="26742" y="22031"/>
                  <a:pt x="25890" y="20452"/>
                  <a:pt x="26416" y="18998"/>
                </a:cubicBezTo>
                <a:lnTo>
                  <a:pt x="26416" y="18998"/>
                </a:lnTo>
                <a:cubicBezTo>
                  <a:pt x="27369" y="20778"/>
                  <a:pt x="28095" y="22457"/>
                  <a:pt x="29023" y="24111"/>
                </a:cubicBezTo>
                <a:cubicBezTo>
                  <a:pt x="29349" y="24211"/>
                  <a:pt x="29875" y="24211"/>
                  <a:pt x="30376" y="24337"/>
                </a:cubicBezTo>
                <a:lnTo>
                  <a:pt x="30376" y="21830"/>
                </a:lnTo>
                <a:cubicBezTo>
                  <a:pt x="30176" y="22031"/>
                  <a:pt x="29975" y="22031"/>
                  <a:pt x="29750" y="22231"/>
                </a:cubicBezTo>
                <a:cubicBezTo>
                  <a:pt x="29649" y="20577"/>
                  <a:pt x="29349" y="18898"/>
                  <a:pt x="29349" y="17319"/>
                </a:cubicBezTo>
                <a:cubicBezTo>
                  <a:pt x="29449" y="16066"/>
                  <a:pt x="29549" y="14938"/>
                  <a:pt x="28822" y="13785"/>
                </a:cubicBezTo>
                <a:cubicBezTo>
                  <a:pt x="28822" y="14086"/>
                  <a:pt x="28722" y="14412"/>
                  <a:pt x="28722" y="14938"/>
                </a:cubicBezTo>
                <a:cubicBezTo>
                  <a:pt x="27995" y="13159"/>
                  <a:pt x="27870" y="7294"/>
                  <a:pt x="28496" y="6266"/>
                </a:cubicBezTo>
                <a:lnTo>
                  <a:pt x="28496" y="6266"/>
                </a:lnTo>
                <a:cubicBezTo>
                  <a:pt x="28722" y="6567"/>
                  <a:pt x="28822" y="6893"/>
                  <a:pt x="28822" y="6893"/>
                </a:cubicBezTo>
                <a:cubicBezTo>
                  <a:pt x="29248" y="7194"/>
                  <a:pt x="29549" y="7419"/>
                  <a:pt x="29750" y="7620"/>
                </a:cubicBezTo>
                <a:cubicBezTo>
                  <a:pt x="30602" y="8246"/>
                  <a:pt x="30502" y="9174"/>
                  <a:pt x="30502" y="9926"/>
                </a:cubicBezTo>
                <a:cubicBezTo>
                  <a:pt x="30376" y="11279"/>
                  <a:pt x="30276" y="12632"/>
                  <a:pt x="30176" y="13886"/>
                </a:cubicBezTo>
                <a:cubicBezTo>
                  <a:pt x="30176" y="14512"/>
                  <a:pt x="30276" y="15239"/>
                  <a:pt x="30176" y="15765"/>
                </a:cubicBezTo>
                <a:cubicBezTo>
                  <a:pt x="29875" y="17745"/>
                  <a:pt x="30176" y="19525"/>
                  <a:pt x="30802" y="21304"/>
                </a:cubicBezTo>
                <a:cubicBezTo>
                  <a:pt x="30877" y="21288"/>
                  <a:pt x="30945" y="21281"/>
                  <a:pt x="31007" y="21281"/>
                </a:cubicBezTo>
                <a:cubicBezTo>
                  <a:pt x="31829" y="21281"/>
                  <a:pt x="31697" y="22564"/>
                  <a:pt x="32582" y="22658"/>
                </a:cubicBezTo>
                <a:cubicBezTo>
                  <a:pt x="33409" y="20878"/>
                  <a:pt x="33208" y="17845"/>
                  <a:pt x="32481" y="15966"/>
                </a:cubicBezTo>
                <a:cubicBezTo>
                  <a:pt x="32256" y="15139"/>
                  <a:pt x="32055" y="14412"/>
                  <a:pt x="31855" y="13560"/>
                </a:cubicBezTo>
                <a:cubicBezTo>
                  <a:pt x="31855" y="13560"/>
                  <a:pt x="31755" y="13560"/>
                  <a:pt x="31755" y="13685"/>
                </a:cubicBezTo>
                <a:cubicBezTo>
                  <a:pt x="31755" y="13359"/>
                  <a:pt x="31855" y="13159"/>
                  <a:pt x="31855" y="12933"/>
                </a:cubicBezTo>
                <a:cubicBezTo>
                  <a:pt x="31855" y="12833"/>
                  <a:pt x="31755" y="12833"/>
                  <a:pt x="31629" y="12833"/>
                </a:cubicBezTo>
                <a:cubicBezTo>
                  <a:pt x="31529" y="13059"/>
                  <a:pt x="31429" y="13259"/>
                  <a:pt x="31228" y="13560"/>
                </a:cubicBezTo>
                <a:cubicBezTo>
                  <a:pt x="31329" y="12006"/>
                  <a:pt x="30376" y="10427"/>
                  <a:pt x="31429" y="8973"/>
                </a:cubicBezTo>
                <a:cubicBezTo>
                  <a:pt x="31855" y="10853"/>
                  <a:pt x="32256" y="12632"/>
                  <a:pt x="32582" y="14412"/>
                </a:cubicBezTo>
                <a:cubicBezTo>
                  <a:pt x="32882" y="11179"/>
                  <a:pt x="33509" y="7921"/>
                  <a:pt x="33008" y="4688"/>
                </a:cubicBezTo>
                <a:cubicBezTo>
                  <a:pt x="32682" y="3535"/>
                  <a:pt x="32481" y="2407"/>
                  <a:pt x="31955" y="1454"/>
                </a:cubicBezTo>
                <a:cubicBezTo>
                  <a:pt x="31629" y="1454"/>
                  <a:pt x="31529" y="1555"/>
                  <a:pt x="31329" y="1555"/>
                </a:cubicBezTo>
                <a:cubicBezTo>
                  <a:pt x="31228" y="1028"/>
                  <a:pt x="31128" y="627"/>
                  <a:pt x="31003" y="1"/>
                </a:cubicBez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" name="Google Shape;123;p3"/>
          <p:cNvGrpSpPr/>
          <p:nvPr/>
        </p:nvGrpSpPr>
        <p:grpSpPr>
          <a:xfrm>
            <a:off x="7287834" y="237092"/>
            <a:ext cx="1448803" cy="465173"/>
            <a:chOff x="1721900" y="303502"/>
            <a:chExt cx="1930707" cy="619900"/>
          </a:xfrm>
        </p:grpSpPr>
        <p:sp>
          <p:nvSpPr>
            <p:cNvPr id="124" name="Google Shape;124;p3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3">
  <p:cSld name="CUSTOM_11_1_1_1_1_1_1_1_1_1_1_1_1">
    <p:bg>
      <p:bgPr>
        <a:solidFill>
          <a:srgbClr val="F3F3F3"/>
        </a:solidFill>
      </p:bgPr>
    </p:bg>
    <p:spTree>
      <p:nvGrpSpPr>
        <p:cNvPr id="935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p21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7" name="Google Shape;937;p21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938" name="Google Shape;938;p21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939" name="Google Shape;939;p21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940" name="Google Shape;940;p21"/>
          <p:cNvSpPr/>
          <p:nvPr/>
        </p:nvSpPr>
        <p:spPr>
          <a:xfrm flipH="1" rot="-7040744">
            <a:off x="7475945" y="-369540"/>
            <a:ext cx="1804085" cy="1825209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1" name="Google Shape;941;p21"/>
          <p:cNvSpPr/>
          <p:nvPr/>
        </p:nvSpPr>
        <p:spPr>
          <a:xfrm flipH="1" rot="-7040744">
            <a:off x="7437306" y="-446956"/>
            <a:ext cx="1877858" cy="1937534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4">
  <p:cSld name="CUSTOM_11_1_1_1_1_1_1_1_1_1_1_1_1_1">
    <p:bg>
      <p:bgPr>
        <a:solidFill>
          <a:srgbClr val="F3F3F3"/>
        </a:solidFill>
      </p:bgPr>
    </p:bg>
    <p:spTree>
      <p:nvGrpSpPr>
        <p:cNvPr id="942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22"/>
          <p:cNvGrpSpPr/>
          <p:nvPr/>
        </p:nvGrpSpPr>
        <p:grpSpPr>
          <a:xfrm>
            <a:off x="348544" y="759299"/>
            <a:ext cx="1939421" cy="1428123"/>
            <a:chOff x="991734" y="1112972"/>
            <a:chExt cx="1939421" cy="1428123"/>
          </a:xfrm>
        </p:grpSpPr>
        <p:sp>
          <p:nvSpPr>
            <p:cNvPr id="944" name="Google Shape;944;p22"/>
            <p:cNvSpPr/>
            <p:nvPr/>
          </p:nvSpPr>
          <p:spPr>
            <a:xfrm rot="9767103">
              <a:off x="1910589" y="1257235"/>
              <a:ext cx="943385" cy="664363"/>
            </a:xfrm>
            <a:custGeom>
              <a:rect b="b" l="l" r="r" t="t"/>
              <a:pathLst>
                <a:path extrusionOk="0" h="27870" w="39575">
                  <a:moveTo>
                    <a:pt x="37068" y="4887"/>
                  </a:moveTo>
                  <a:cubicBezTo>
                    <a:pt x="37035" y="4887"/>
                    <a:pt x="36998" y="4887"/>
                    <a:pt x="36965" y="4892"/>
                  </a:cubicBezTo>
                  <a:lnTo>
                    <a:pt x="36965" y="4892"/>
                  </a:lnTo>
                  <a:cubicBezTo>
                    <a:pt x="37027" y="4958"/>
                    <a:pt x="37090" y="5023"/>
                    <a:pt x="37157" y="5094"/>
                  </a:cubicBezTo>
                  <a:lnTo>
                    <a:pt x="37157" y="5094"/>
                  </a:lnTo>
                  <a:cubicBezTo>
                    <a:pt x="37105" y="5030"/>
                    <a:pt x="37068" y="4963"/>
                    <a:pt x="37068" y="4887"/>
                  </a:cubicBezTo>
                  <a:close/>
                  <a:moveTo>
                    <a:pt x="37157" y="5094"/>
                  </a:moveTo>
                  <a:cubicBezTo>
                    <a:pt x="37190" y="5134"/>
                    <a:pt x="37230" y="5174"/>
                    <a:pt x="37269" y="5213"/>
                  </a:cubicBezTo>
                  <a:cubicBezTo>
                    <a:pt x="37230" y="5171"/>
                    <a:pt x="37193" y="5132"/>
                    <a:pt x="37157" y="5094"/>
                  </a:cubicBezTo>
                  <a:close/>
                  <a:moveTo>
                    <a:pt x="17645" y="13459"/>
                  </a:moveTo>
                  <a:cubicBezTo>
                    <a:pt x="17745" y="13559"/>
                    <a:pt x="17745" y="13559"/>
                    <a:pt x="17845" y="13559"/>
                  </a:cubicBezTo>
                  <a:cubicBezTo>
                    <a:pt x="17745" y="13659"/>
                    <a:pt x="17645" y="13785"/>
                    <a:pt x="17544" y="13885"/>
                  </a:cubicBezTo>
                  <a:lnTo>
                    <a:pt x="17419" y="13885"/>
                  </a:lnTo>
                  <a:cubicBezTo>
                    <a:pt x="17544" y="13785"/>
                    <a:pt x="17645" y="13659"/>
                    <a:pt x="17645" y="13459"/>
                  </a:cubicBezTo>
                  <a:close/>
                  <a:moveTo>
                    <a:pt x="27870" y="14812"/>
                  </a:moveTo>
                  <a:lnTo>
                    <a:pt x="27870" y="14912"/>
                  </a:lnTo>
                  <a:cubicBezTo>
                    <a:pt x="27770" y="14912"/>
                    <a:pt x="27670" y="15038"/>
                    <a:pt x="27670" y="15038"/>
                  </a:cubicBezTo>
                  <a:cubicBezTo>
                    <a:pt x="27570" y="15038"/>
                    <a:pt x="27570" y="14912"/>
                    <a:pt x="27570" y="14912"/>
                  </a:cubicBezTo>
                  <a:cubicBezTo>
                    <a:pt x="27670" y="14912"/>
                    <a:pt x="27770" y="14812"/>
                    <a:pt x="27870" y="14812"/>
                  </a:cubicBezTo>
                  <a:close/>
                  <a:moveTo>
                    <a:pt x="38422" y="15965"/>
                  </a:moveTo>
                  <a:cubicBezTo>
                    <a:pt x="38422" y="15968"/>
                    <a:pt x="38423" y="15971"/>
                    <a:pt x="38424" y="15975"/>
                  </a:cubicBezTo>
                  <a:lnTo>
                    <a:pt x="38424" y="15975"/>
                  </a:lnTo>
                  <a:cubicBezTo>
                    <a:pt x="38454" y="15968"/>
                    <a:pt x="38487" y="15965"/>
                    <a:pt x="38522" y="15965"/>
                  </a:cubicBezTo>
                  <a:close/>
                  <a:moveTo>
                    <a:pt x="27570" y="15765"/>
                  </a:moveTo>
                  <a:lnTo>
                    <a:pt x="27570" y="15765"/>
                  </a:lnTo>
                  <a:cubicBezTo>
                    <a:pt x="27444" y="15865"/>
                    <a:pt x="27244" y="15965"/>
                    <a:pt x="27043" y="16166"/>
                  </a:cubicBezTo>
                  <a:cubicBezTo>
                    <a:pt x="27043" y="16065"/>
                    <a:pt x="26943" y="16065"/>
                    <a:pt x="26943" y="15965"/>
                  </a:cubicBezTo>
                  <a:cubicBezTo>
                    <a:pt x="27144" y="15965"/>
                    <a:pt x="27344" y="15865"/>
                    <a:pt x="27570" y="15765"/>
                  </a:cubicBezTo>
                  <a:close/>
                  <a:moveTo>
                    <a:pt x="25464" y="15865"/>
                  </a:moveTo>
                  <a:lnTo>
                    <a:pt x="25464" y="15865"/>
                  </a:lnTo>
                  <a:cubicBezTo>
                    <a:pt x="25364" y="16065"/>
                    <a:pt x="25364" y="16166"/>
                    <a:pt x="25264" y="16291"/>
                  </a:cubicBezTo>
                  <a:cubicBezTo>
                    <a:pt x="25264" y="16291"/>
                    <a:pt x="25164" y="16291"/>
                    <a:pt x="25063" y="16391"/>
                  </a:cubicBezTo>
                  <a:lnTo>
                    <a:pt x="24938" y="16291"/>
                  </a:lnTo>
                  <a:cubicBezTo>
                    <a:pt x="25063" y="16166"/>
                    <a:pt x="25264" y="16065"/>
                    <a:pt x="25464" y="15865"/>
                  </a:cubicBezTo>
                  <a:close/>
                  <a:moveTo>
                    <a:pt x="35815" y="17218"/>
                  </a:moveTo>
                  <a:cubicBezTo>
                    <a:pt x="35916" y="17318"/>
                    <a:pt x="35916" y="17318"/>
                    <a:pt x="35916" y="17419"/>
                  </a:cubicBezTo>
                  <a:cubicBezTo>
                    <a:pt x="35815" y="17419"/>
                    <a:pt x="35715" y="17544"/>
                    <a:pt x="35590" y="17544"/>
                  </a:cubicBezTo>
                  <a:cubicBezTo>
                    <a:pt x="35590" y="17544"/>
                    <a:pt x="35590" y="17419"/>
                    <a:pt x="35489" y="17419"/>
                  </a:cubicBezTo>
                  <a:cubicBezTo>
                    <a:pt x="35590" y="17419"/>
                    <a:pt x="35715" y="17318"/>
                    <a:pt x="35815" y="17218"/>
                  </a:cubicBezTo>
                  <a:close/>
                  <a:moveTo>
                    <a:pt x="35815" y="18045"/>
                  </a:moveTo>
                  <a:lnTo>
                    <a:pt x="35815" y="18171"/>
                  </a:lnTo>
                  <a:lnTo>
                    <a:pt x="35715" y="18171"/>
                  </a:lnTo>
                  <a:cubicBezTo>
                    <a:pt x="35715" y="18171"/>
                    <a:pt x="35715" y="18045"/>
                    <a:pt x="35815" y="18045"/>
                  </a:cubicBezTo>
                  <a:close/>
                  <a:moveTo>
                    <a:pt x="11053" y="20351"/>
                  </a:moveTo>
                  <a:cubicBezTo>
                    <a:pt x="11053" y="20877"/>
                    <a:pt x="10326" y="21604"/>
                    <a:pt x="9499" y="21805"/>
                  </a:cubicBezTo>
                  <a:cubicBezTo>
                    <a:pt x="9800" y="21504"/>
                    <a:pt x="10026" y="21404"/>
                    <a:pt x="10226" y="21178"/>
                  </a:cubicBezTo>
                  <a:cubicBezTo>
                    <a:pt x="10226" y="20677"/>
                    <a:pt x="10527" y="20351"/>
                    <a:pt x="11053" y="20351"/>
                  </a:cubicBezTo>
                  <a:close/>
                  <a:moveTo>
                    <a:pt x="30212" y="0"/>
                  </a:moveTo>
                  <a:cubicBezTo>
                    <a:pt x="29891" y="0"/>
                    <a:pt x="29573" y="89"/>
                    <a:pt x="29224" y="201"/>
                  </a:cubicBezTo>
                  <a:cubicBezTo>
                    <a:pt x="28823" y="401"/>
                    <a:pt x="28397" y="401"/>
                    <a:pt x="27971" y="501"/>
                  </a:cubicBezTo>
                  <a:lnTo>
                    <a:pt x="27971" y="301"/>
                  </a:lnTo>
                  <a:cubicBezTo>
                    <a:pt x="26191" y="1028"/>
                    <a:pt x="24437" y="1880"/>
                    <a:pt x="22657" y="2607"/>
                  </a:cubicBezTo>
                  <a:cubicBezTo>
                    <a:pt x="22231" y="2807"/>
                    <a:pt x="21805" y="3008"/>
                    <a:pt x="21404" y="3133"/>
                  </a:cubicBezTo>
                  <a:cubicBezTo>
                    <a:pt x="20878" y="3333"/>
                    <a:pt x="20251" y="3434"/>
                    <a:pt x="19725" y="3634"/>
                  </a:cubicBezTo>
                  <a:lnTo>
                    <a:pt x="15966" y="5514"/>
                  </a:lnTo>
                  <a:cubicBezTo>
                    <a:pt x="15865" y="5577"/>
                    <a:pt x="15759" y="5633"/>
                    <a:pt x="15665" y="5633"/>
                  </a:cubicBezTo>
                  <a:cubicBezTo>
                    <a:pt x="15571" y="5633"/>
                    <a:pt x="15489" y="5577"/>
                    <a:pt x="15439" y="5414"/>
                  </a:cubicBezTo>
                  <a:lnTo>
                    <a:pt x="15439" y="5514"/>
                  </a:lnTo>
                  <a:cubicBezTo>
                    <a:pt x="15138" y="5639"/>
                    <a:pt x="14913" y="5840"/>
                    <a:pt x="14612" y="6040"/>
                  </a:cubicBezTo>
                  <a:cubicBezTo>
                    <a:pt x="13559" y="6266"/>
                    <a:pt x="12933" y="6566"/>
                    <a:pt x="12006" y="7394"/>
                  </a:cubicBezTo>
                  <a:cubicBezTo>
                    <a:pt x="11814" y="7585"/>
                    <a:pt x="11631" y="7699"/>
                    <a:pt x="11447" y="7699"/>
                  </a:cubicBezTo>
                  <a:cubicBezTo>
                    <a:pt x="11318" y="7699"/>
                    <a:pt x="11188" y="7643"/>
                    <a:pt x="11053" y="7519"/>
                  </a:cubicBezTo>
                  <a:lnTo>
                    <a:pt x="11053" y="7619"/>
                  </a:lnTo>
                  <a:cubicBezTo>
                    <a:pt x="10853" y="7719"/>
                    <a:pt x="10652" y="7820"/>
                    <a:pt x="10427" y="8020"/>
                  </a:cubicBezTo>
                  <a:cubicBezTo>
                    <a:pt x="10326" y="8246"/>
                    <a:pt x="10226" y="8446"/>
                    <a:pt x="10126" y="8546"/>
                  </a:cubicBezTo>
                  <a:cubicBezTo>
                    <a:pt x="9399" y="9073"/>
                    <a:pt x="8647" y="9599"/>
                    <a:pt x="7920" y="10125"/>
                  </a:cubicBezTo>
                  <a:cubicBezTo>
                    <a:pt x="7620" y="10326"/>
                    <a:pt x="7294" y="10526"/>
                    <a:pt x="6993" y="10752"/>
                  </a:cubicBezTo>
                  <a:lnTo>
                    <a:pt x="7093" y="10852"/>
                  </a:lnTo>
                  <a:cubicBezTo>
                    <a:pt x="6893" y="10852"/>
                    <a:pt x="6567" y="10852"/>
                    <a:pt x="6567" y="10952"/>
                  </a:cubicBezTo>
                  <a:cubicBezTo>
                    <a:pt x="5414" y="11905"/>
                    <a:pt x="4387" y="12732"/>
                    <a:pt x="3434" y="13659"/>
                  </a:cubicBezTo>
                  <a:cubicBezTo>
                    <a:pt x="2607" y="14411"/>
                    <a:pt x="1655" y="15038"/>
                    <a:pt x="928" y="15965"/>
                  </a:cubicBezTo>
                  <a:cubicBezTo>
                    <a:pt x="101" y="16917"/>
                    <a:pt x="201" y="17945"/>
                    <a:pt x="101" y="18998"/>
                  </a:cubicBezTo>
                  <a:cubicBezTo>
                    <a:pt x="1" y="19524"/>
                    <a:pt x="301" y="20151"/>
                    <a:pt x="627" y="20552"/>
                  </a:cubicBezTo>
                  <a:cubicBezTo>
                    <a:pt x="828" y="20877"/>
                    <a:pt x="1354" y="21078"/>
                    <a:pt x="1655" y="21303"/>
                  </a:cubicBezTo>
                  <a:cubicBezTo>
                    <a:pt x="1980" y="21504"/>
                    <a:pt x="2381" y="21704"/>
                    <a:pt x="2607" y="21930"/>
                  </a:cubicBezTo>
                  <a:cubicBezTo>
                    <a:pt x="2607" y="22231"/>
                    <a:pt x="2507" y="22431"/>
                    <a:pt x="2381" y="22657"/>
                  </a:cubicBezTo>
                  <a:cubicBezTo>
                    <a:pt x="2607" y="23058"/>
                    <a:pt x="2707" y="23484"/>
                    <a:pt x="2908" y="23910"/>
                  </a:cubicBezTo>
                  <a:cubicBezTo>
                    <a:pt x="3234" y="24010"/>
                    <a:pt x="3434" y="24010"/>
                    <a:pt x="3760" y="24110"/>
                  </a:cubicBezTo>
                  <a:cubicBezTo>
                    <a:pt x="3760" y="24311"/>
                    <a:pt x="3760" y="24537"/>
                    <a:pt x="3860" y="24837"/>
                  </a:cubicBezTo>
                  <a:cubicBezTo>
                    <a:pt x="4387" y="24737"/>
                    <a:pt x="4888" y="24737"/>
                    <a:pt x="5414" y="24637"/>
                  </a:cubicBezTo>
                  <a:lnTo>
                    <a:pt x="5414" y="24637"/>
                  </a:lnTo>
                  <a:cubicBezTo>
                    <a:pt x="5214" y="25063"/>
                    <a:pt x="4888" y="25364"/>
                    <a:pt x="4587" y="25689"/>
                  </a:cubicBezTo>
                  <a:cubicBezTo>
                    <a:pt x="4687" y="25790"/>
                    <a:pt x="4687" y="25790"/>
                    <a:pt x="4788" y="25890"/>
                  </a:cubicBezTo>
                  <a:cubicBezTo>
                    <a:pt x="5113" y="25790"/>
                    <a:pt x="5414" y="25790"/>
                    <a:pt x="5840" y="25689"/>
                  </a:cubicBezTo>
                  <a:cubicBezTo>
                    <a:pt x="6041" y="25689"/>
                    <a:pt x="6266" y="25790"/>
                    <a:pt x="6467" y="25790"/>
                  </a:cubicBezTo>
                  <a:cubicBezTo>
                    <a:pt x="6467" y="25689"/>
                    <a:pt x="6467" y="25689"/>
                    <a:pt x="6567" y="25464"/>
                  </a:cubicBezTo>
                  <a:cubicBezTo>
                    <a:pt x="6667" y="25564"/>
                    <a:pt x="6893" y="25689"/>
                    <a:pt x="7093" y="25790"/>
                  </a:cubicBezTo>
                  <a:cubicBezTo>
                    <a:pt x="6893" y="25990"/>
                    <a:pt x="6767" y="26090"/>
                    <a:pt x="6667" y="26316"/>
                  </a:cubicBezTo>
                  <a:cubicBezTo>
                    <a:pt x="7294" y="26516"/>
                    <a:pt x="7920" y="26717"/>
                    <a:pt x="8773" y="27043"/>
                  </a:cubicBezTo>
                  <a:cubicBezTo>
                    <a:pt x="9012" y="27043"/>
                    <a:pt x="9296" y="26995"/>
                    <a:pt x="9595" y="26995"/>
                  </a:cubicBezTo>
                  <a:cubicBezTo>
                    <a:pt x="10079" y="26995"/>
                    <a:pt x="10604" y="27119"/>
                    <a:pt x="11053" y="27770"/>
                  </a:cubicBezTo>
                  <a:lnTo>
                    <a:pt x="14813" y="27770"/>
                  </a:lnTo>
                  <a:cubicBezTo>
                    <a:pt x="15138" y="27770"/>
                    <a:pt x="15439" y="27770"/>
                    <a:pt x="15865" y="27870"/>
                  </a:cubicBezTo>
                  <a:cubicBezTo>
                    <a:pt x="16066" y="27669"/>
                    <a:pt x="16392" y="27444"/>
                    <a:pt x="16692" y="27444"/>
                  </a:cubicBezTo>
                  <a:cubicBezTo>
                    <a:pt x="19299" y="26817"/>
                    <a:pt x="21705" y="25564"/>
                    <a:pt x="24311" y="25263"/>
                  </a:cubicBezTo>
                  <a:cubicBezTo>
                    <a:pt x="26091" y="25063"/>
                    <a:pt x="27870" y="24311"/>
                    <a:pt x="29449" y="23384"/>
                  </a:cubicBezTo>
                  <a:cubicBezTo>
                    <a:pt x="29550" y="23283"/>
                    <a:pt x="29750" y="23183"/>
                    <a:pt x="29850" y="23058"/>
                  </a:cubicBezTo>
                  <a:cubicBezTo>
                    <a:pt x="29650" y="22958"/>
                    <a:pt x="29550" y="22958"/>
                    <a:pt x="29324" y="22857"/>
                  </a:cubicBezTo>
                  <a:cubicBezTo>
                    <a:pt x="30702" y="22130"/>
                    <a:pt x="31956" y="21404"/>
                    <a:pt x="33309" y="20777"/>
                  </a:cubicBezTo>
                  <a:lnTo>
                    <a:pt x="33309" y="21178"/>
                  </a:lnTo>
                  <a:cubicBezTo>
                    <a:pt x="33710" y="20978"/>
                    <a:pt x="34236" y="20777"/>
                    <a:pt x="34662" y="20552"/>
                  </a:cubicBezTo>
                  <a:lnTo>
                    <a:pt x="37469" y="18672"/>
                  </a:lnTo>
                  <a:cubicBezTo>
                    <a:pt x="37595" y="18572"/>
                    <a:pt x="37695" y="18371"/>
                    <a:pt x="37795" y="18045"/>
                  </a:cubicBezTo>
                  <a:lnTo>
                    <a:pt x="37795" y="18045"/>
                  </a:lnTo>
                  <a:cubicBezTo>
                    <a:pt x="37068" y="18371"/>
                    <a:pt x="36542" y="18572"/>
                    <a:pt x="36016" y="18672"/>
                  </a:cubicBezTo>
                  <a:cubicBezTo>
                    <a:pt x="36016" y="18672"/>
                    <a:pt x="35916" y="18672"/>
                    <a:pt x="35916" y="18572"/>
                  </a:cubicBezTo>
                  <a:cubicBezTo>
                    <a:pt x="36216" y="18371"/>
                    <a:pt x="36442" y="18045"/>
                    <a:pt x="36743" y="17745"/>
                  </a:cubicBezTo>
                  <a:cubicBezTo>
                    <a:pt x="36968" y="17745"/>
                    <a:pt x="37169" y="17644"/>
                    <a:pt x="37369" y="17644"/>
                  </a:cubicBezTo>
                  <a:cubicBezTo>
                    <a:pt x="37369" y="17318"/>
                    <a:pt x="37469" y="17118"/>
                    <a:pt x="37469" y="16917"/>
                  </a:cubicBezTo>
                  <a:cubicBezTo>
                    <a:pt x="37993" y="16693"/>
                    <a:pt x="38516" y="16494"/>
                    <a:pt x="38424" y="15975"/>
                  </a:cubicBezTo>
                  <a:lnTo>
                    <a:pt x="38424" y="15975"/>
                  </a:lnTo>
                  <a:cubicBezTo>
                    <a:pt x="38279" y="16004"/>
                    <a:pt x="38164" y="16105"/>
                    <a:pt x="37895" y="16291"/>
                  </a:cubicBezTo>
                  <a:cubicBezTo>
                    <a:pt x="38622" y="14286"/>
                    <a:pt x="39575" y="12632"/>
                    <a:pt x="39249" y="10526"/>
                  </a:cubicBezTo>
                  <a:cubicBezTo>
                    <a:pt x="39166" y="10526"/>
                    <a:pt x="39084" y="10612"/>
                    <a:pt x="38945" y="10641"/>
                  </a:cubicBezTo>
                  <a:lnTo>
                    <a:pt x="38945" y="10641"/>
                  </a:lnTo>
                  <a:cubicBezTo>
                    <a:pt x="38845" y="10320"/>
                    <a:pt x="38721" y="10022"/>
                    <a:pt x="38622" y="9699"/>
                  </a:cubicBezTo>
                  <a:cubicBezTo>
                    <a:pt x="38522" y="9399"/>
                    <a:pt x="38522" y="9073"/>
                    <a:pt x="38522" y="8772"/>
                  </a:cubicBezTo>
                  <a:cubicBezTo>
                    <a:pt x="38322" y="8647"/>
                    <a:pt x="38096" y="8647"/>
                    <a:pt x="37996" y="8546"/>
                  </a:cubicBezTo>
                  <a:cubicBezTo>
                    <a:pt x="37695" y="8145"/>
                    <a:pt x="37469" y="7719"/>
                    <a:pt x="37169" y="7293"/>
                  </a:cubicBezTo>
                  <a:cubicBezTo>
                    <a:pt x="37269" y="7093"/>
                    <a:pt x="37269" y="6767"/>
                    <a:pt x="37369" y="6466"/>
                  </a:cubicBezTo>
                  <a:cubicBezTo>
                    <a:pt x="37269" y="6366"/>
                    <a:pt x="37169" y="6366"/>
                    <a:pt x="37169" y="6366"/>
                  </a:cubicBezTo>
                  <a:lnTo>
                    <a:pt x="37169" y="5213"/>
                  </a:lnTo>
                  <a:cubicBezTo>
                    <a:pt x="37068" y="5514"/>
                    <a:pt x="36843" y="5840"/>
                    <a:pt x="36743" y="6140"/>
                  </a:cubicBezTo>
                  <a:cubicBezTo>
                    <a:pt x="36743" y="6140"/>
                    <a:pt x="36642" y="6140"/>
                    <a:pt x="36642" y="6040"/>
                  </a:cubicBezTo>
                  <a:cubicBezTo>
                    <a:pt x="36642" y="5739"/>
                    <a:pt x="36743" y="5313"/>
                    <a:pt x="36843" y="5013"/>
                  </a:cubicBezTo>
                  <a:cubicBezTo>
                    <a:pt x="36843" y="4929"/>
                    <a:pt x="36898" y="4901"/>
                    <a:pt x="36965" y="4892"/>
                  </a:cubicBezTo>
                  <a:lnTo>
                    <a:pt x="36965" y="4892"/>
                  </a:lnTo>
                  <a:cubicBezTo>
                    <a:pt x="36795" y="4713"/>
                    <a:pt x="36634" y="4533"/>
                    <a:pt x="36442" y="4261"/>
                  </a:cubicBezTo>
                  <a:lnTo>
                    <a:pt x="36843" y="3860"/>
                  </a:lnTo>
                  <a:cubicBezTo>
                    <a:pt x="36016" y="3133"/>
                    <a:pt x="35590" y="2080"/>
                    <a:pt x="34337" y="1754"/>
                  </a:cubicBezTo>
                  <a:cubicBezTo>
                    <a:pt x="33610" y="1554"/>
                    <a:pt x="32783" y="1353"/>
                    <a:pt x="32357" y="501"/>
                  </a:cubicBezTo>
                  <a:cubicBezTo>
                    <a:pt x="31830" y="401"/>
                    <a:pt x="31429" y="401"/>
                    <a:pt x="31003" y="201"/>
                  </a:cubicBezTo>
                  <a:cubicBezTo>
                    <a:pt x="30726" y="56"/>
                    <a:pt x="30468" y="0"/>
                    <a:pt x="30212" y="0"/>
                  </a:cubicBezTo>
                  <a:close/>
                </a:path>
              </a:pathLst>
            </a:custGeom>
            <a:solidFill>
              <a:srgbClr val="CE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22"/>
            <p:cNvSpPr/>
            <p:nvPr/>
          </p:nvSpPr>
          <p:spPr>
            <a:xfrm rot="-6797595">
              <a:off x="1016805" y="1407042"/>
              <a:ext cx="1193218" cy="839982"/>
            </a:xfrm>
            <a:custGeom>
              <a:rect b="b" l="l" r="r" t="t"/>
              <a:pathLst>
                <a:path extrusionOk="0" h="46456" w="65992">
                  <a:moveTo>
                    <a:pt x="61730" y="8235"/>
                  </a:moveTo>
                  <a:cubicBezTo>
                    <a:pt x="61701" y="8235"/>
                    <a:pt x="61672" y="8241"/>
                    <a:pt x="61645" y="8249"/>
                  </a:cubicBezTo>
                  <a:lnTo>
                    <a:pt x="61645" y="8249"/>
                  </a:lnTo>
                  <a:cubicBezTo>
                    <a:pt x="61763" y="8397"/>
                    <a:pt x="61871" y="8538"/>
                    <a:pt x="61967" y="8671"/>
                  </a:cubicBezTo>
                  <a:lnTo>
                    <a:pt x="61967" y="8671"/>
                  </a:lnTo>
                  <a:cubicBezTo>
                    <a:pt x="61888" y="8550"/>
                    <a:pt x="61809" y="8393"/>
                    <a:pt x="61730" y="8235"/>
                  </a:cubicBezTo>
                  <a:close/>
                  <a:moveTo>
                    <a:pt x="61967" y="8671"/>
                  </a:moveTo>
                  <a:cubicBezTo>
                    <a:pt x="61988" y="8704"/>
                    <a:pt x="62010" y="8735"/>
                    <a:pt x="62031" y="8761"/>
                  </a:cubicBezTo>
                  <a:cubicBezTo>
                    <a:pt x="62010" y="8732"/>
                    <a:pt x="61989" y="8702"/>
                    <a:pt x="61967" y="8671"/>
                  </a:cubicBezTo>
                  <a:close/>
                  <a:moveTo>
                    <a:pt x="29449" y="22546"/>
                  </a:moveTo>
                  <a:cubicBezTo>
                    <a:pt x="29550" y="22646"/>
                    <a:pt x="29650" y="22646"/>
                    <a:pt x="29650" y="22746"/>
                  </a:cubicBezTo>
                  <a:cubicBezTo>
                    <a:pt x="29550" y="22947"/>
                    <a:pt x="29449" y="23173"/>
                    <a:pt x="29249" y="23273"/>
                  </a:cubicBezTo>
                  <a:cubicBezTo>
                    <a:pt x="29249" y="23273"/>
                    <a:pt x="29149" y="23273"/>
                    <a:pt x="29149" y="23173"/>
                  </a:cubicBezTo>
                  <a:cubicBezTo>
                    <a:pt x="29249" y="22947"/>
                    <a:pt x="29349" y="22746"/>
                    <a:pt x="29449" y="22546"/>
                  </a:cubicBezTo>
                  <a:close/>
                  <a:moveTo>
                    <a:pt x="46367" y="24726"/>
                  </a:moveTo>
                  <a:cubicBezTo>
                    <a:pt x="46467" y="24827"/>
                    <a:pt x="46467" y="24827"/>
                    <a:pt x="46467" y="24927"/>
                  </a:cubicBezTo>
                  <a:cubicBezTo>
                    <a:pt x="46367" y="25052"/>
                    <a:pt x="46166" y="25052"/>
                    <a:pt x="46066" y="25152"/>
                  </a:cubicBezTo>
                  <a:cubicBezTo>
                    <a:pt x="46066" y="25052"/>
                    <a:pt x="45941" y="25052"/>
                    <a:pt x="45941" y="24927"/>
                  </a:cubicBezTo>
                  <a:cubicBezTo>
                    <a:pt x="46166" y="24927"/>
                    <a:pt x="46267" y="24827"/>
                    <a:pt x="46367" y="24726"/>
                  </a:cubicBezTo>
                  <a:close/>
                  <a:moveTo>
                    <a:pt x="64111" y="26606"/>
                  </a:moveTo>
                  <a:cubicBezTo>
                    <a:pt x="64111" y="26633"/>
                    <a:pt x="64111" y="26659"/>
                    <a:pt x="64110" y="26684"/>
                  </a:cubicBezTo>
                  <a:lnTo>
                    <a:pt x="64110" y="26684"/>
                  </a:lnTo>
                  <a:cubicBezTo>
                    <a:pt x="64151" y="26659"/>
                    <a:pt x="64192" y="26633"/>
                    <a:pt x="64237" y="26606"/>
                  </a:cubicBezTo>
                  <a:close/>
                  <a:moveTo>
                    <a:pt x="45866" y="26430"/>
                  </a:moveTo>
                  <a:cubicBezTo>
                    <a:pt x="45615" y="26590"/>
                    <a:pt x="45372" y="26753"/>
                    <a:pt x="45114" y="26932"/>
                  </a:cubicBezTo>
                  <a:cubicBezTo>
                    <a:pt x="45013" y="26932"/>
                    <a:pt x="45013" y="26807"/>
                    <a:pt x="44913" y="26706"/>
                  </a:cubicBezTo>
                  <a:cubicBezTo>
                    <a:pt x="45281" y="26614"/>
                    <a:pt x="45586" y="26522"/>
                    <a:pt x="45866" y="26430"/>
                  </a:cubicBezTo>
                  <a:close/>
                  <a:moveTo>
                    <a:pt x="42507" y="26506"/>
                  </a:moveTo>
                  <a:lnTo>
                    <a:pt x="42507" y="26506"/>
                  </a:lnTo>
                  <a:cubicBezTo>
                    <a:pt x="42307" y="26932"/>
                    <a:pt x="42307" y="27132"/>
                    <a:pt x="42181" y="27132"/>
                  </a:cubicBezTo>
                  <a:cubicBezTo>
                    <a:pt x="42081" y="27233"/>
                    <a:pt x="41881" y="27333"/>
                    <a:pt x="41680" y="27333"/>
                  </a:cubicBezTo>
                  <a:cubicBezTo>
                    <a:pt x="41680" y="27333"/>
                    <a:pt x="41680" y="27233"/>
                    <a:pt x="41555" y="27233"/>
                  </a:cubicBezTo>
                  <a:cubicBezTo>
                    <a:pt x="41780" y="27032"/>
                    <a:pt x="41981" y="26807"/>
                    <a:pt x="42507" y="26506"/>
                  </a:cubicBezTo>
                  <a:close/>
                  <a:moveTo>
                    <a:pt x="59725" y="28912"/>
                  </a:moveTo>
                  <a:cubicBezTo>
                    <a:pt x="59851" y="28912"/>
                    <a:pt x="59851" y="29012"/>
                    <a:pt x="59851" y="29112"/>
                  </a:cubicBezTo>
                  <a:cubicBezTo>
                    <a:pt x="59725" y="29112"/>
                    <a:pt x="59525" y="29213"/>
                    <a:pt x="59324" y="29313"/>
                  </a:cubicBezTo>
                  <a:cubicBezTo>
                    <a:pt x="59324" y="29313"/>
                    <a:pt x="59324" y="29213"/>
                    <a:pt x="59224" y="29112"/>
                  </a:cubicBezTo>
                  <a:cubicBezTo>
                    <a:pt x="59425" y="29012"/>
                    <a:pt x="59625" y="28912"/>
                    <a:pt x="59725" y="28912"/>
                  </a:cubicBezTo>
                  <a:close/>
                  <a:moveTo>
                    <a:pt x="59725" y="30165"/>
                  </a:moveTo>
                  <a:cubicBezTo>
                    <a:pt x="59725" y="30265"/>
                    <a:pt x="59625" y="30366"/>
                    <a:pt x="59625" y="30366"/>
                  </a:cubicBezTo>
                  <a:lnTo>
                    <a:pt x="59525" y="30366"/>
                  </a:lnTo>
                  <a:cubicBezTo>
                    <a:pt x="59525" y="30265"/>
                    <a:pt x="59625" y="30265"/>
                    <a:pt x="59625" y="30165"/>
                  </a:cubicBezTo>
                  <a:close/>
                  <a:moveTo>
                    <a:pt x="18497" y="34025"/>
                  </a:moveTo>
                  <a:cubicBezTo>
                    <a:pt x="18497" y="34952"/>
                    <a:pt x="17244" y="36105"/>
                    <a:pt x="15765" y="36431"/>
                  </a:cubicBezTo>
                  <a:cubicBezTo>
                    <a:pt x="16292" y="36005"/>
                    <a:pt x="16617" y="35704"/>
                    <a:pt x="17018" y="35378"/>
                  </a:cubicBezTo>
                  <a:cubicBezTo>
                    <a:pt x="17119" y="34551"/>
                    <a:pt x="17545" y="34125"/>
                    <a:pt x="18497" y="34025"/>
                  </a:cubicBezTo>
                  <a:close/>
                  <a:moveTo>
                    <a:pt x="48447" y="38611"/>
                  </a:moveTo>
                  <a:lnTo>
                    <a:pt x="48447" y="38711"/>
                  </a:lnTo>
                  <a:lnTo>
                    <a:pt x="48347" y="38711"/>
                  </a:lnTo>
                  <a:lnTo>
                    <a:pt x="48447" y="38611"/>
                  </a:lnTo>
                  <a:close/>
                  <a:moveTo>
                    <a:pt x="50338" y="1"/>
                  </a:moveTo>
                  <a:cubicBezTo>
                    <a:pt x="49786" y="1"/>
                    <a:pt x="49241" y="169"/>
                    <a:pt x="48673" y="390"/>
                  </a:cubicBezTo>
                  <a:cubicBezTo>
                    <a:pt x="48046" y="716"/>
                    <a:pt x="47420" y="716"/>
                    <a:pt x="46693" y="817"/>
                  </a:cubicBezTo>
                  <a:lnTo>
                    <a:pt x="46693" y="616"/>
                  </a:lnTo>
                  <a:cubicBezTo>
                    <a:pt x="43660" y="1869"/>
                    <a:pt x="40728" y="3122"/>
                    <a:pt x="37695" y="4476"/>
                  </a:cubicBezTo>
                  <a:cubicBezTo>
                    <a:pt x="37069" y="4676"/>
                    <a:pt x="36442" y="5102"/>
                    <a:pt x="35715" y="5303"/>
                  </a:cubicBezTo>
                  <a:cubicBezTo>
                    <a:pt x="34788" y="5629"/>
                    <a:pt x="33835" y="5829"/>
                    <a:pt x="32908" y="6255"/>
                  </a:cubicBezTo>
                  <a:cubicBezTo>
                    <a:pt x="30803" y="7182"/>
                    <a:pt x="28723" y="8235"/>
                    <a:pt x="26642" y="9263"/>
                  </a:cubicBezTo>
                  <a:cubicBezTo>
                    <a:pt x="26457" y="9334"/>
                    <a:pt x="26279" y="9462"/>
                    <a:pt x="26101" y="9462"/>
                  </a:cubicBezTo>
                  <a:cubicBezTo>
                    <a:pt x="25966" y="9462"/>
                    <a:pt x="25830" y="9389"/>
                    <a:pt x="25690" y="9162"/>
                  </a:cubicBezTo>
                  <a:cubicBezTo>
                    <a:pt x="25264" y="9488"/>
                    <a:pt x="24863" y="9889"/>
                    <a:pt x="24337" y="10215"/>
                  </a:cubicBezTo>
                  <a:cubicBezTo>
                    <a:pt x="22557" y="10516"/>
                    <a:pt x="21630" y="11042"/>
                    <a:pt x="20051" y="12396"/>
                  </a:cubicBezTo>
                  <a:cubicBezTo>
                    <a:pt x="19719" y="12664"/>
                    <a:pt x="19387" y="12893"/>
                    <a:pt x="19029" y="12893"/>
                  </a:cubicBezTo>
                  <a:cubicBezTo>
                    <a:pt x="18820" y="12893"/>
                    <a:pt x="18603" y="12815"/>
                    <a:pt x="18372" y="12621"/>
                  </a:cubicBezTo>
                  <a:lnTo>
                    <a:pt x="18372" y="12721"/>
                  </a:lnTo>
                  <a:cubicBezTo>
                    <a:pt x="18071" y="12922"/>
                    <a:pt x="17745" y="13147"/>
                    <a:pt x="17444" y="13448"/>
                  </a:cubicBezTo>
                  <a:cubicBezTo>
                    <a:pt x="17244" y="13774"/>
                    <a:pt x="17119" y="14175"/>
                    <a:pt x="16818" y="14401"/>
                  </a:cubicBezTo>
                  <a:cubicBezTo>
                    <a:pt x="15665" y="15228"/>
                    <a:pt x="14412" y="16055"/>
                    <a:pt x="13259" y="17007"/>
                  </a:cubicBezTo>
                  <a:cubicBezTo>
                    <a:pt x="12733" y="17308"/>
                    <a:pt x="12231" y="17634"/>
                    <a:pt x="11705" y="18035"/>
                  </a:cubicBezTo>
                  <a:cubicBezTo>
                    <a:pt x="11705" y="18035"/>
                    <a:pt x="11705" y="18160"/>
                    <a:pt x="11805" y="18160"/>
                  </a:cubicBezTo>
                  <a:cubicBezTo>
                    <a:pt x="11379" y="18160"/>
                    <a:pt x="10978" y="18260"/>
                    <a:pt x="10853" y="18260"/>
                  </a:cubicBezTo>
                  <a:cubicBezTo>
                    <a:pt x="8973" y="19914"/>
                    <a:pt x="7319" y="21393"/>
                    <a:pt x="5740" y="22847"/>
                  </a:cubicBezTo>
                  <a:cubicBezTo>
                    <a:pt x="4286" y="24100"/>
                    <a:pt x="2707" y="25152"/>
                    <a:pt x="1454" y="26706"/>
                  </a:cubicBezTo>
                  <a:cubicBezTo>
                    <a:pt x="201" y="28185"/>
                    <a:pt x="201" y="30065"/>
                    <a:pt x="101" y="31719"/>
                  </a:cubicBezTo>
                  <a:cubicBezTo>
                    <a:pt x="1" y="32671"/>
                    <a:pt x="527" y="33599"/>
                    <a:pt x="1053" y="34325"/>
                  </a:cubicBezTo>
                  <a:cubicBezTo>
                    <a:pt x="1354" y="34952"/>
                    <a:pt x="2206" y="35178"/>
                    <a:pt x="2833" y="35579"/>
                  </a:cubicBezTo>
                  <a:cubicBezTo>
                    <a:pt x="3334" y="35904"/>
                    <a:pt x="3860" y="36330"/>
                    <a:pt x="4387" y="36732"/>
                  </a:cubicBezTo>
                  <a:cubicBezTo>
                    <a:pt x="4286" y="37158"/>
                    <a:pt x="4186" y="37458"/>
                    <a:pt x="4086" y="37884"/>
                  </a:cubicBezTo>
                  <a:cubicBezTo>
                    <a:pt x="4286" y="38511"/>
                    <a:pt x="4587" y="39238"/>
                    <a:pt x="4813" y="39965"/>
                  </a:cubicBezTo>
                  <a:cubicBezTo>
                    <a:pt x="5339" y="40090"/>
                    <a:pt x="5740" y="40090"/>
                    <a:pt x="6166" y="40190"/>
                  </a:cubicBezTo>
                  <a:cubicBezTo>
                    <a:pt x="6266" y="40591"/>
                    <a:pt x="6266" y="40917"/>
                    <a:pt x="6367" y="41443"/>
                  </a:cubicBezTo>
                  <a:cubicBezTo>
                    <a:pt x="7319" y="41343"/>
                    <a:pt x="8246" y="41343"/>
                    <a:pt x="9099" y="41218"/>
                  </a:cubicBezTo>
                  <a:lnTo>
                    <a:pt x="9099" y="41218"/>
                  </a:lnTo>
                  <a:cubicBezTo>
                    <a:pt x="8572" y="41744"/>
                    <a:pt x="8146" y="42371"/>
                    <a:pt x="7720" y="42897"/>
                  </a:cubicBezTo>
                  <a:cubicBezTo>
                    <a:pt x="7720" y="42997"/>
                    <a:pt x="7845" y="43097"/>
                    <a:pt x="7946" y="43223"/>
                  </a:cubicBezTo>
                  <a:cubicBezTo>
                    <a:pt x="8472" y="43097"/>
                    <a:pt x="9099" y="42997"/>
                    <a:pt x="9725" y="42897"/>
                  </a:cubicBezTo>
                  <a:cubicBezTo>
                    <a:pt x="10026" y="42897"/>
                    <a:pt x="10352" y="42997"/>
                    <a:pt x="10652" y="43097"/>
                  </a:cubicBezTo>
                  <a:cubicBezTo>
                    <a:pt x="10753" y="42997"/>
                    <a:pt x="10853" y="42797"/>
                    <a:pt x="10978" y="42596"/>
                  </a:cubicBezTo>
                  <a:cubicBezTo>
                    <a:pt x="11179" y="42797"/>
                    <a:pt x="11379" y="42897"/>
                    <a:pt x="11705" y="42997"/>
                  </a:cubicBezTo>
                  <a:cubicBezTo>
                    <a:pt x="11479" y="43423"/>
                    <a:pt x="11279" y="43624"/>
                    <a:pt x="11179" y="43849"/>
                  </a:cubicBezTo>
                  <a:cubicBezTo>
                    <a:pt x="12231" y="44250"/>
                    <a:pt x="13259" y="44676"/>
                    <a:pt x="14512" y="45102"/>
                  </a:cubicBezTo>
                  <a:cubicBezTo>
                    <a:pt x="14633" y="45113"/>
                    <a:pt x="14758" y="45117"/>
                    <a:pt x="14888" y="45117"/>
                  </a:cubicBezTo>
                  <a:cubicBezTo>
                    <a:pt x="15175" y="45117"/>
                    <a:pt x="15481" y="45099"/>
                    <a:pt x="15797" y="45099"/>
                  </a:cubicBezTo>
                  <a:cubicBezTo>
                    <a:pt x="16694" y="45099"/>
                    <a:pt x="17667" y="45243"/>
                    <a:pt x="18497" y="46356"/>
                  </a:cubicBezTo>
                  <a:lnTo>
                    <a:pt x="24763" y="46356"/>
                  </a:lnTo>
                  <a:cubicBezTo>
                    <a:pt x="25264" y="46356"/>
                    <a:pt x="25790" y="46456"/>
                    <a:pt x="26517" y="46456"/>
                  </a:cubicBezTo>
                  <a:cubicBezTo>
                    <a:pt x="26843" y="46230"/>
                    <a:pt x="27369" y="45930"/>
                    <a:pt x="27896" y="45829"/>
                  </a:cubicBezTo>
                  <a:cubicBezTo>
                    <a:pt x="32156" y="44777"/>
                    <a:pt x="36141" y="42696"/>
                    <a:pt x="40627" y="42070"/>
                  </a:cubicBezTo>
                  <a:cubicBezTo>
                    <a:pt x="43560" y="41744"/>
                    <a:pt x="46467" y="40591"/>
                    <a:pt x="49074" y="39037"/>
                  </a:cubicBezTo>
                  <a:cubicBezTo>
                    <a:pt x="49299" y="38937"/>
                    <a:pt x="49500" y="38711"/>
                    <a:pt x="49826" y="38511"/>
                  </a:cubicBezTo>
                  <a:cubicBezTo>
                    <a:pt x="49500" y="38411"/>
                    <a:pt x="49299" y="38310"/>
                    <a:pt x="48873" y="38210"/>
                  </a:cubicBezTo>
                  <a:cubicBezTo>
                    <a:pt x="51179" y="36957"/>
                    <a:pt x="53259" y="35804"/>
                    <a:pt x="55465" y="34651"/>
                  </a:cubicBezTo>
                  <a:lnTo>
                    <a:pt x="55465" y="35478"/>
                  </a:lnTo>
                  <a:cubicBezTo>
                    <a:pt x="56292" y="35077"/>
                    <a:pt x="57019" y="34752"/>
                    <a:pt x="57745" y="34325"/>
                  </a:cubicBezTo>
                  <a:cubicBezTo>
                    <a:pt x="59425" y="33298"/>
                    <a:pt x="60978" y="32245"/>
                    <a:pt x="62557" y="31193"/>
                  </a:cubicBezTo>
                  <a:cubicBezTo>
                    <a:pt x="62758" y="31092"/>
                    <a:pt x="62758" y="30691"/>
                    <a:pt x="62984" y="30265"/>
                  </a:cubicBezTo>
                  <a:lnTo>
                    <a:pt x="62984" y="30265"/>
                  </a:lnTo>
                  <a:cubicBezTo>
                    <a:pt x="61831" y="30691"/>
                    <a:pt x="60878" y="30992"/>
                    <a:pt x="60051" y="31318"/>
                  </a:cubicBezTo>
                  <a:cubicBezTo>
                    <a:pt x="59951" y="31193"/>
                    <a:pt x="59951" y="31092"/>
                    <a:pt x="59951" y="31092"/>
                  </a:cubicBezTo>
                  <a:cubicBezTo>
                    <a:pt x="60352" y="30566"/>
                    <a:pt x="60778" y="30165"/>
                    <a:pt x="61204" y="29739"/>
                  </a:cubicBezTo>
                  <a:cubicBezTo>
                    <a:pt x="61605" y="29639"/>
                    <a:pt x="61931" y="29538"/>
                    <a:pt x="62232" y="29438"/>
                  </a:cubicBezTo>
                  <a:cubicBezTo>
                    <a:pt x="62357" y="29012"/>
                    <a:pt x="62457" y="28686"/>
                    <a:pt x="62557" y="28285"/>
                  </a:cubicBezTo>
                  <a:cubicBezTo>
                    <a:pt x="63364" y="27968"/>
                    <a:pt x="64075" y="27674"/>
                    <a:pt x="64110" y="26684"/>
                  </a:cubicBezTo>
                  <a:lnTo>
                    <a:pt x="64110" y="26684"/>
                  </a:lnTo>
                  <a:cubicBezTo>
                    <a:pt x="63851" y="26844"/>
                    <a:pt x="63639" y="26973"/>
                    <a:pt x="63184" y="27233"/>
                  </a:cubicBezTo>
                  <a:cubicBezTo>
                    <a:pt x="64437" y="24000"/>
                    <a:pt x="65991" y="21067"/>
                    <a:pt x="65490" y="17634"/>
                  </a:cubicBezTo>
                  <a:cubicBezTo>
                    <a:pt x="65264" y="17634"/>
                    <a:pt x="65064" y="17734"/>
                    <a:pt x="64863" y="17834"/>
                  </a:cubicBezTo>
                  <a:cubicBezTo>
                    <a:pt x="64638" y="17308"/>
                    <a:pt x="64537" y="16782"/>
                    <a:pt x="64337" y="16280"/>
                  </a:cubicBezTo>
                  <a:lnTo>
                    <a:pt x="64337" y="16381"/>
                  </a:lnTo>
                  <a:cubicBezTo>
                    <a:pt x="64337" y="15754"/>
                    <a:pt x="64337" y="15228"/>
                    <a:pt x="64237" y="14701"/>
                  </a:cubicBezTo>
                  <a:cubicBezTo>
                    <a:pt x="63911" y="14601"/>
                    <a:pt x="63610" y="14401"/>
                    <a:pt x="63485" y="14401"/>
                  </a:cubicBezTo>
                  <a:cubicBezTo>
                    <a:pt x="62858" y="13548"/>
                    <a:pt x="62457" y="12922"/>
                    <a:pt x="62031" y="12195"/>
                  </a:cubicBezTo>
                  <a:cubicBezTo>
                    <a:pt x="62131" y="11769"/>
                    <a:pt x="62232" y="11268"/>
                    <a:pt x="62232" y="10842"/>
                  </a:cubicBezTo>
                  <a:cubicBezTo>
                    <a:pt x="62131" y="10741"/>
                    <a:pt x="61931" y="10641"/>
                    <a:pt x="61931" y="10641"/>
                  </a:cubicBezTo>
                  <a:cubicBezTo>
                    <a:pt x="61931" y="9889"/>
                    <a:pt x="62031" y="9263"/>
                    <a:pt x="62031" y="8761"/>
                  </a:cubicBezTo>
                  <a:lnTo>
                    <a:pt x="62031" y="8761"/>
                  </a:lnTo>
                  <a:cubicBezTo>
                    <a:pt x="61831" y="9263"/>
                    <a:pt x="61505" y="9789"/>
                    <a:pt x="61304" y="10315"/>
                  </a:cubicBezTo>
                  <a:cubicBezTo>
                    <a:pt x="61204" y="10215"/>
                    <a:pt x="61104" y="10215"/>
                    <a:pt x="61104" y="10215"/>
                  </a:cubicBezTo>
                  <a:cubicBezTo>
                    <a:pt x="61204" y="9588"/>
                    <a:pt x="61304" y="8962"/>
                    <a:pt x="61405" y="8335"/>
                  </a:cubicBezTo>
                  <a:cubicBezTo>
                    <a:pt x="61481" y="8335"/>
                    <a:pt x="61557" y="8277"/>
                    <a:pt x="61645" y="8249"/>
                  </a:cubicBezTo>
                  <a:lnTo>
                    <a:pt x="61645" y="8249"/>
                  </a:lnTo>
                  <a:cubicBezTo>
                    <a:pt x="61399" y="7944"/>
                    <a:pt x="61109" y="7613"/>
                    <a:pt x="60778" y="7283"/>
                  </a:cubicBezTo>
                  <a:cubicBezTo>
                    <a:pt x="60978" y="7082"/>
                    <a:pt x="61104" y="6882"/>
                    <a:pt x="61405" y="6456"/>
                  </a:cubicBezTo>
                  <a:cubicBezTo>
                    <a:pt x="60051" y="5303"/>
                    <a:pt x="59324" y="3624"/>
                    <a:pt x="57344" y="2997"/>
                  </a:cubicBezTo>
                  <a:cubicBezTo>
                    <a:pt x="56091" y="2696"/>
                    <a:pt x="54613" y="2270"/>
                    <a:pt x="53886" y="917"/>
                  </a:cubicBezTo>
                  <a:cubicBezTo>
                    <a:pt x="53159" y="716"/>
                    <a:pt x="52332" y="716"/>
                    <a:pt x="51705" y="390"/>
                  </a:cubicBezTo>
                  <a:cubicBezTo>
                    <a:pt x="51235" y="110"/>
                    <a:pt x="50784" y="1"/>
                    <a:pt x="50338" y="1"/>
                  </a:cubicBezTo>
                  <a:close/>
                </a:path>
              </a:pathLst>
            </a:custGeom>
            <a:solidFill>
              <a:srgbClr val="FFF5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46" name="Google Shape;946;p22"/>
            <p:cNvGrpSpPr/>
            <p:nvPr/>
          </p:nvGrpSpPr>
          <p:grpSpPr>
            <a:xfrm rot="-8465832">
              <a:off x="2035442" y="1430004"/>
              <a:ext cx="618797" cy="411843"/>
              <a:chOff x="1564050" y="1365950"/>
              <a:chExt cx="756925" cy="503775"/>
            </a:xfrm>
          </p:grpSpPr>
          <p:sp>
            <p:nvSpPr>
              <p:cNvPr id="947" name="Google Shape;947;p22"/>
              <p:cNvSpPr/>
              <p:nvPr/>
            </p:nvSpPr>
            <p:spPr>
              <a:xfrm>
                <a:off x="1566550" y="1464925"/>
                <a:ext cx="8175" cy="10700"/>
              </a:xfrm>
              <a:custGeom>
                <a:rect b="b" l="l" r="r" t="t"/>
                <a:pathLst>
                  <a:path extrusionOk="0" h="428" w="327">
                    <a:moveTo>
                      <a:pt x="101" y="1"/>
                    </a:moveTo>
                    <a:cubicBezTo>
                      <a:pt x="101" y="227"/>
                      <a:pt x="1" y="327"/>
                      <a:pt x="1" y="427"/>
                    </a:cubicBezTo>
                    <a:cubicBezTo>
                      <a:pt x="101" y="327"/>
                      <a:pt x="201" y="227"/>
                      <a:pt x="326" y="227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1728200" y="1365950"/>
                <a:ext cx="3175" cy="25"/>
              </a:xfrm>
              <a:custGeom>
                <a:rect b="b" l="l" r="r" t="t"/>
                <a:pathLst>
                  <a:path extrusionOk="0" h="1" w="127">
                    <a:moveTo>
                      <a:pt x="126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1658025" y="1399775"/>
                <a:ext cx="2550" cy="25"/>
              </a:xfrm>
              <a:custGeom>
                <a:rect b="b" l="l" r="r" t="t"/>
                <a:pathLst>
                  <a:path extrusionOk="0" h="1" w="102">
                    <a:moveTo>
                      <a:pt x="10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1731350" y="1365950"/>
                <a:ext cx="25" cy="25"/>
              </a:xfrm>
              <a:custGeom>
                <a:rect b="b" l="l" r="r" t="t"/>
                <a:pathLst>
                  <a:path extrusionOk="0" h="1" w="1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1696875" y="1376600"/>
                <a:ext cx="25" cy="2525"/>
              </a:xfrm>
              <a:custGeom>
                <a:rect b="b" l="l" r="r" t="t"/>
                <a:pathLst>
                  <a:path extrusionOk="0" h="101" w="1">
                    <a:moveTo>
                      <a:pt x="1" y="10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1637350" y="1407925"/>
                <a:ext cx="2550" cy="2525"/>
              </a:xfrm>
              <a:custGeom>
                <a:rect b="b" l="l" r="r" t="t"/>
                <a:pathLst>
                  <a:path extrusionOk="0" h="101" w="102">
                    <a:moveTo>
                      <a:pt x="1" y="0"/>
                    </a:moveTo>
                    <a:lnTo>
                      <a:pt x="101" y="10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1629200" y="1407925"/>
                <a:ext cx="10700" cy="7525"/>
              </a:xfrm>
              <a:custGeom>
                <a:rect b="b" l="l" r="r" t="t"/>
                <a:pathLst>
                  <a:path extrusionOk="0" h="301" w="428">
                    <a:moveTo>
                      <a:pt x="327" y="0"/>
                    </a:moveTo>
                    <a:cubicBezTo>
                      <a:pt x="201" y="100"/>
                      <a:pt x="101" y="201"/>
                      <a:pt x="1" y="201"/>
                    </a:cubicBezTo>
                    <a:lnTo>
                      <a:pt x="1" y="301"/>
                    </a:lnTo>
                    <a:cubicBezTo>
                      <a:pt x="101" y="201"/>
                      <a:pt x="201" y="100"/>
                      <a:pt x="427" y="100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1629200" y="1412925"/>
                <a:ext cx="2550" cy="2525"/>
              </a:xfrm>
              <a:custGeom>
                <a:rect b="b" l="l" r="r" t="t"/>
                <a:pathLst>
                  <a:path extrusionOk="0" h="101" w="102">
                    <a:moveTo>
                      <a:pt x="1" y="1"/>
                    </a:moveTo>
                    <a:lnTo>
                      <a:pt x="1" y="101"/>
                    </a:lnTo>
                    <a:lnTo>
                      <a:pt x="101" y="10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1564050" y="1475600"/>
                <a:ext cx="2525" cy="2525"/>
              </a:xfrm>
              <a:custGeom>
                <a:rect b="b" l="l" r="r" t="t"/>
                <a:pathLst>
                  <a:path extrusionOk="0" h="101" w="101">
                    <a:moveTo>
                      <a:pt x="101" y="0"/>
                    </a:moveTo>
                    <a:cubicBezTo>
                      <a:pt x="0" y="0"/>
                      <a:pt x="0" y="0"/>
                      <a:pt x="0" y="100"/>
                    </a:cubicBez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2237600" y="1438850"/>
                <a:ext cx="62700" cy="65575"/>
              </a:xfrm>
              <a:custGeom>
                <a:rect b="b" l="l" r="r" t="t"/>
                <a:pathLst>
                  <a:path extrusionOk="0" h="2623" w="2508">
                    <a:moveTo>
                      <a:pt x="1246" y="0"/>
                    </a:moveTo>
                    <a:cubicBezTo>
                      <a:pt x="705" y="0"/>
                      <a:pt x="426" y="619"/>
                      <a:pt x="1" y="944"/>
                    </a:cubicBezTo>
                    <a:cubicBezTo>
                      <a:pt x="101" y="2523"/>
                      <a:pt x="201" y="2623"/>
                      <a:pt x="1254" y="2623"/>
                    </a:cubicBezTo>
                    <a:cubicBezTo>
                      <a:pt x="1354" y="2422"/>
                      <a:pt x="1555" y="2197"/>
                      <a:pt x="1881" y="1896"/>
                    </a:cubicBezTo>
                    <a:cubicBezTo>
                      <a:pt x="1981" y="1270"/>
                      <a:pt x="2507" y="543"/>
                      <a:pt x="1680" y="117"/>
                    </a:cubicBezTo>
                    <a:cubicBezTo>
                      <a:pt x="1517" y="35"/>
                      <a:pt x="1374" y="0"/>
                      <a:pt x="1246" y="0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1895500" y="1475600"/>
                <a:ext cx="55175" cy="73325"/>
              </a:xfrm>
              <a:custGeom>
                <a:rect b="b" l="l" r="r" t="t"/>
                <a:pathLst>
                  <a:path extrusionOk="0" h="2933" w="2207">
                    <a:moveTo>
                      <a:pt x="1580" y="0"/>
                    </a:moveTo>
                    <a:cubicBezTo>
                      <a:pt x="1053" y="326"/>
                      <a:pt x="527" y="526"/>
                      <a:pt x="1" y="727"/>
                    </a:cubicBezTo>
                    <a:cubicBezTo>
                      <a:pt x="101" y="1779"/>
                      <a:pt x="201" y="2607"/>
                      <a:pt x="1254" y="2932"/>
                    </a:cubicBezTo>
                    <a:cubicBezTo>
                      <a:pt x="1454" y="2607"/>
                      <a:pt x="1780" y="2306"/>
                      <a:pt x="2081" y="1980"/>
                    </a:cubicBezTo>
                    <a:cubicBezTo>
                      <a:pt x="2206" y="1253"/>
                      <a:pt x="2206" y="627"/>
                      <a:pt x="1580" y="0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2005150" y="1472100"/>
                <a:ext cx="57675" cy="63675"/>
              </a:xfrm>
              <a:custGeom>
                <a:rect b="b" l="l" r="r" t="t"/>
                <a:pathLst>
                  <a:path extrusionOk="0" h="2547" w="2307">
                    <a:moveTo>
                      <a:pt x="1409" y="0"/>
                    </a:moveTo>
                    <a:cubicBezTo>
                      <a:pt x="1157" y="0"/>
                      <a:pt x="862" y="75"/>
                      <a:pt x="627" y="240"/>
                    </a:cubicBezTo>
                    <a:cubicBezTo>
                      <a:pt x="1" y="666"/>
                      <a:pt x="427" y="2020"/>
                      <a:pt x="1454" y="2546"/>
                    </a:cubicBezTo>
                    <a:cubicBezTo>
                      <a:pt x="1680" y="2346"/>
                      <a:pt x="1880" y="2020"/>
                      <a:pt x="1981" y="1719"/>
                    </a:cubicBezTo>
                    <a:cubicBezTo>
                      <a:pt x="2306" y="1293"/>
                      <a:pt x="2306" y="466"/>
                      <a:pt x="1880" y="140"/>
                    </a:cubicBezTo>
                    <a:cubicBezTo>
                      <a:pt x="1790" y="50"/>
                      <a:pt x="1614" y="0"/>
                      <a:pt x="1409" y="0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2020825" y="1703025"/>
                <a:ext cx="57650" cy="59550"/>
              </a:xfrm>
              <a:custGeom>
                <a:rect b="b" l="l" r="r" t="t"/>
                <a:pathLst>
                  <a:path extrusionOk="0" h="2382" w="2306">
                    <a:moveTo>
                      <a:pt x="1679" y="1"/>
                    </a:moveTo>
                    <a:cubicBezTo>
                      <a:pt x="1153" y="101"/>
                      <a:pt x="727" y="201"/>
                      <a:pt x="201" y="402"/>
                    </a:cubicBezTo>
                    <a:cubicBezTo>
                      <a:pt x="426" y="1254"/>
                      <a:pt x="0" y="2081"/>
                      <a:pt x="1153" y="2382"/>
                    </a:cubicBezTo>
                    <a:cubicBezTo>
                      <a:pt x="1780" y="2081"/>
                      <a:pt x="2306" y="1555"/>
                      <a:pt x="2206" y="728"/>
                    </a:cubicBezTo>
                    <a:cubicBezTo>
                      <a:pt x="2080" y="502"/>
                      <a:pt x="1880" y="302"/>
                      <a:pt x="1679" y="1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2143625" y="1668575"/>
                <a:ext cx="54525" cy="62675"/>
              </a:xfrm>
              <a:custGeom>
                <a:rect b="b" l="l" r="r" t="t"/>
                <a:pathLst>
                  <a:path extrusionOk="0" h="2507" w="2181">
                    <a:moveTo>
                      <a:pt x="1354" y="0"/>
                    </a:moveTo>
                    <a:cubicBezTo>
                      <a:pt x="1053" y="226"/>
                      <a:pt x="627" y="326"/>
                      <a:pt x="201" y="527"/>
                    </a:cubicBezTo>
                    <a:cubicBezTo>
                      <a:pt x="301" y="1253"/>
                      <a:pt x="1" y="2005"/>
                      <a:pt x="727" y="2507"/>
                    </a:cubicBezTo>
                    <a:cubicBezTo>
                      <a:pt x="1454" y="2406"/>
                      <a:pt x="1780" y="2005"/>
                      <a:pt x="1980" y="1379"/>
                    </a:cubicBezTo>
                    <a:cubicBezTo>
                      <a:pt x="2181" y="852"/>
                      <a:pt x="1980" y="426"/>
                      <a:pt x="1354" y="0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2188100" y="1552775"/>
                <a:ext cx="49525" cy="58800"/>
              </a:xfrm>
              <a:custGeom>
                <a:rect b="b" l="l" r="r" t="t"/>
                <a:pathLst>
                  <a:path extrusionOk="0" h="2352" w="1981">
                    <a:moveTo>
                      <a:pt x="1192" y="1"/>
                    </a:moveTo>
                    <a:cubicBezTo>
                      <a:pt x="670" y="1"/>
                      <a:pt x="300" y="380"/>
                      <a:pt x="1" y="773"/>
                    </a:cubicBezTo>
                    <a:cubicBezTo>
                      <a:pt x="1" y="1926"/>
                      <a:pt x="101" y="2026"/>
                      <a:pt x="628" y="2352"/>
                    </a:cubicBezTo>
                    <a:cubicBezTo>
                      <a:pt x="1655" y="1926"/>
                      <a:pt x="1981" y="1299"/>
                      <a:pt x="1780" y="146"/>
                    </a:cubicBezTo>
                    <a:cubicBezTo>
                      <a:pt x="1564" y="44"/>
                      <a:pt x="1369" y="1"/>
                      <a:pt x="1192" y="1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1926825" y="1727125"/>
                <a:ext cx="49525" cy="55650"/>
              </a:xfrm>
              <a:custGeom>
                <a:rect b="b" l="l" r="r" t="t"/>
                <a:pathLst>
                  <a:path extrusionOk="0" h="2226" w="1981">
                    <a:moveTo>
                      <a:pt x="996" y="1"/>
                    </a:moveTo>
                    <a:cubicBezTo>
                      <a:pt x="695" y="1"/>
                      <a:pt x="412" y="179"/>
                      <a:pt x="1" y="591"/>
                    </a:cubicBezTo>
                    <a:cubicBezTo>
                      <a:pt x="101" y="1017"/>
                      <a:pt x="101" y="1318"/>
                      <a:pt x="201" y="1543"/>
                    </a:cubicBezTo>
                    <a:lnTo>
                      <a:pt x="201" y="1643"/>
                    </a:lnTo>
                    <a:cubicBezTo>
                      <a:pt x="344" y="2040"/>
                      <a:pt x="557" y="2226"/>
                      <a:pt x="803" y="2226"/>
                    </a:cubicBezTo>
                    <a:cubicBezTo>
                      <a:pt x="945" y="2226"/>
                      <a:pt x="1098" y="2164"/>
                      <a:pt x="1254" y="2044"/>
                    </a:cubicBezTo>
                    <a:cubicBezTo>
                      <a:pt x="1880" y="1643"/>
                      <a:pt x="1981" y="1117"/>
                      <a:pt x="1780" y="290"/>
                    </a:cubicBezTo>
                    <a:cubicBezTo>
                      <a:pt x="1465" y="105"/>
                      <a:pt x="1225" y="1"/>
                      <a:pt x="996" y="1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1973825" y="1597775"/>
                <a:ext cx="47025" cy="58300"/>
              </a:xfrm>
              <a:custGeom>
                <a:rect b="b" l="l" r="r" t="t"/>
                <a:pathLst>
                  <a:path extrusionOk="0" h="2332" w="1881">
                    <a:moveTo>
                      <a:pt x="1192" y="0"/>
                    </a:moveTo>
                    <a:cubicBezTo>
                      <a:pt x="597" y="0"/>
                      <a:pt x="272" y="213"/>
                      <a:pt x="0" y="652"/>
                    </a:cubicBezTo>
                    <a:cubicBezTo>
                      <a:pt x="201" y="1178"/>
                      <a:pt x="101" y="2005"/>
                      <a:pt x="953" y="2331"/>
                    </a:cubicBezTo>
                    <a:cubicBezTo>
                      <a:pt x="1680" y="2005"/>
                      <a:pt x="1780" y="1278"/>
                      <a:pt x="1880" y="652"/>
                    </a:cubicBezTo>
                    <a:cubicBezTo>
                      <a:pt x="1880" y="552"/>
                      <a:pt x="1780" y="451"/>
                      <a:pt x="1780" y="326"/>
                    </a:cubicBezTo>
                    <a:cubicBezTo>
                      <a:pt x="1680" y="226"/>
                      <a:pt x="1579" y="126"/>
                      <a:pt x="1579" y="25"/>
                    </a:cubicBezTo>
                    <a:cubicBezTo>
                      <a:pt x="1438" y="9"/>
                      <a:pt x="1310" y="0"/>
                      <a:pt x="1192" y="0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2213800" y="1765700"/>
                <a:ext cx="57675" cy="48700"/>
              </a:xfrm>
              <a:custGeom>
                <a:rect b="b" l="l" r="r" t="t"/>
                <a:pathLst>
                  <a:path extrusionOk="0" h="1948" w="2307">
                    <a:moveTo>
                      <a:pt x="752" y="0"/>
                    </a:moveTo>
                    <a:cubicBezTo>
                      <a:pt x="527" y="201"/>
                      <a:pt x="326" y="301"/>
                      <a:pt x="1" y="501"/>
                    </a:cubicBezTo>
                    <a:cubicBezTo>
                      <a:pt x="126" y="927"/>
                      <a:pt x="226" y="1353"/>
                      <a:pt x="326" y="1754"/>
                    </a:cubicBezTo>
                    <a:cubicBezTo>
                      <a:pt x="578" y="1885"/>
                      <a:pt x="813" y="1947"/>
                      <a:pt x="1024" y="1947"/>
                    </a:cubicBezTo>
                    <a:cubicBezTo>
                      <a:pt x="1339" y="1947"/>
                      <a:pt x="1600" y="1809"/>
                      <a:pt x="1780" y="1554"/>
                    </a:cubicBezTo>
                    <a:cubicBezTo>
                      <a:pt x="2206" y="1253"/>
                      <a:pt x="2306" y="727"/>
                      <a:pt x="2006" y="100"/>
                    </a:cubicBezTo>
                    <a:cubicBezTo>
                      <a:pt x="1579" y="100"/>
                      <a:pt x="1153" y="0"/>
                      <a:pt x="752" y="0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2268950" y="1634725"/>
                <a:ext cx="52025" cy="57675"/>
              </a:xfrm>
              <a:custGeom>
                <a:rect b="b" l="l" r="r" t="t"/>
                <a:pathLst>
                  <a:path extrusionOk="0" h="2307" w="2081">
                    <a:moveTo>
                      <a:pt x="727" y="1"/>
                    </a:moveTo>
                    <a:cubicBezTo>
                      <a:pt x="526" y="327"/>
                      <a:pt x="301" y="628"/>
                      <a:pt x="0" y="953"/>
                    </a:cubicBezTo>
                    <a:cubicBezTo>
                      <a:pt x="201" y="1580"/>
                      <a:pt x="301" y="2106"/>
                      <a:pt x="1153" y="2307"/>
                    </a:cubicBezTo>
                    <a:cubicBezTo>
                      <a:pt x="1454" y="1881"/>
                      <a:pt x="1780" y="1480"/>
                      <a:pt x="2080" y="1154"/>
                    </a:cubicBezTo>
                    <a:cubicBezTo>
                      <a:pt x="1880" y="101"/>
                      <a:pt x="1780" y="1"/>
                      <a:pt x="727" y="1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2085975" y="1368450"/>
                <a:ext cx="44525" cy="57675"/>
              </a:xfrm>
              <a:custGeom>
                <a:rect b="b" l="l" r="r" t="t"/>
                <a:pathLst>
                  <a:path extrusionOk="0" h="2307" w="1781">
                    <a:moveTo>
                      <a:pt x="853" y="0"/>
                    </a:moveTo>
                    <a:cubicBezTo>
                      <a:pt x="327" y="101"/>
                      <a:pt x="1" y="527"/>
                      <a:pt x="1" y="1153"/>
                    </a:cubicBezTo>
                    <a:cubicBezTo>
                      <a:pt x="101" y="1579"/>
                      <a:pt x="226" y="2106"/>
                      <a:pt x="853" y="2306"/>
                    </a:cubicBezTo>
                    <a:cubicBezTo>
                      <a:pt x="1154" y="2206"/>
                      <a:pt x="1354" y="1980"/>
                      <a:pt x="1580" y="1780"/>
                    </a:cubicBezTo>
                    <a:cubicBezTo>
                      <a:pt x="1680" y="1579"/>
                      <a:pt x="1780" y="1354"/>
                      <a:pt x="1780" y="1153"/>
                    </a:cubicBezTo>
                    <a:cubicBezTo>
                      <a:pt x="1780" y="527"/>
                      <a:pt x="1354" y="0"/>
                      <a:pt x="853" y="0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2078450" y="1572875"/>
                <a:ext cx="49525" cy="54375"/>
              </a:xfrm>
              <a:custGeom>
                <a:rect b="b" l="l" r="r" t="t"/>
                <a:pathLst>
                  <a:path extrusionOk="0" h="2175" w="1981">
                    <a:moveTo>
                      <a:pt x="906" y="0"/>
                    </a:moveTo>
                    <a:cubicBezTo>
                      <a:pt x="671" y="0"/>
                      <a:pt x="465" y="132"/>
                      <a:pt x="101" y="395"/>
                    </a:cubicBezTo>
                    <a:cubicBezTo>
                      <a:pt x="1" y="1122"/>
                      <a:pt x="302" y="1648"/>
                      <a:pt x="828" y="2174"/>
                    </a:cubicBezTo>
                    <a:cubicBezTo>
                      <a:pt x="1780" y="1848"/>
                      <a:pt x="1981" y="1447"/>
                      <a:pt x="1881" y="395"/>
                    </a:cubicBezTo>
                    <a:cubicBezTo>
                      <a:pt x="1404" y="132"/>
                      <a:pt x="1141" y="0"/>
                      <a:pt x="906" y="0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2127950" y="1462425"/>
                <a:ext cx="54550" cy="57675"/>
              </a:xfrm>
              <a:custGeom>
                <a:rect b="b" l="l" r="r" t="t"/>
                <a:pathLst>
                  <a:path extrusionOk="0" h="2307" w="2182">
                    <a:moveTo>
                      <a:pt x="1254" y="1"/>
                    </a:moveTo>
                    <a:lnTo>
                      <a:pt x="1254" y="1"/>
                    </a:lnTo>
                    <a:cubicBezTo>
                      <a:pt x="928" y="101"/>
                      <a:pt x="527" y="226"/>
                      <a:pt x="201" y="427"/>
                    </a:cubicBezTo>
                    <a:cubicBezTo>
                      <a:pt x="1" y="1680"/>
                      <a:pt x="101" y="1880"/>
                      <a:pt x="728" y="2306"/>
                    </a:cubicBezTo>
                    <a:cubicBezTo>
                      <a:pt x="2081" y="1479"/>
                      <a:pt x="2181" y="728"/>
                      <a:pt x="1254" y="1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2104150" y="1804525"/>
                <a:ext cx="52650" cy="47025"/>
              </a:xfrm>
              <a:custGeom>
                <a:rect b="b" l="l" r="r" t="t"/>
                <a:pathLst>
                  <a:path extrusionOk="0" h="1881" w="2106">
                    <a:moveTo>
                      <a:pt x="1479" y="1"/>
                    </a:moveTo>
                    <a:cubicBezTo>
                      <a:pt x="1053" y="1"/>
                      <a:pt x="752" y="101"/>
                      <a:pt x="427" y="101"/>
                    </a:cubicBezTo>
                    <a:cubicBezTo>
                      <a:pt x="326" y="327"/>
                      <a:pt x="126" y="527"/>
                      <a:pt x="1" y="728"/>
                    </a:cubicBezTo>
                    <a:cubicBezTo>
                      <a:pt x="326" y="1154"/>
                      <a:pt x="226" y="1780"/>
                      <a:pt x="1153" y="1881"/>
                    </a:cubicBezTo>
                    <a:cubicBezTo>
                      <a:pt x="1379" y="1580"/>
                      <a:pt x="1680" y="1254"/>
                      <a:pt x="2106" y="828"/>
                    </a:cubicBezTo>
                    <a:cubicBezTo>
                      <a:pt x="1780" y="527"/>
                      <a:pt x="1680" y="201"/>
                      <a:pt x="1479" y="1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1953150" y="1403775"/>
                <a:ext cx="47025" cy="43025"/>
              </a:xfrm>
              <a:custGeom>
                <a:rect b="b" l="l" r="r" t="t"/>
                <a:pathLst>
                  <a:path extrusionOk="0" h="1721" w="1881">
                    <a:moveTo>
                      <a:pt x="803" y="1"/>
                    </a:moveTo>
                    <a:cubicBezTo>
                      <a:pt x="363" y="1"/>
                      <a:pt x="278" y="134"/>
                      <a:pt x="0" y="567"/>
                    </a:cubicBezTo>
                    <a:cubicBezTo>
                      <a:pt x="301" y="1620"/>
                      <a:pt x="301" y="1620"/>
                      <a:pt x="1153" y="1720"/>
                    </a:cubicBezTo>
                    <a:cubicBezTo>
                      <a:pt x="1354" y="1620"/>
                      <a:pt x="1554" y="1419"/>
                      <a:pt x="1880" y="1194"/>
                    </a:cubicBezTo>
                    <a:cubicBezTo>
                      <a:pt x="1780" y="793"/>
                      <a:pt x="1780" y="367"/>
                      <a:pt x="1655" y="66"/>
                    </a:cubicBezTo>
                    <a:cubicBezTo>
                      <a:pt x="1267" y="27"/>
                      <a:pt x="1000" y="1"/>
                      <a:pt x="803" y="1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2185600" y="1368450"/>
                <a:ext cx="43900" cy="49525"/>
              </a:xfrm>
              <a:custGeom>
                <a:rect b="b" l="l" r="r" t="t"/>
                <a:pathLst>
                  <a:path extrusionOk="0" h="1981" w="1756">
                    <a:moveTo>
                      <a:pt x="1555" y="0"/>
                    </a:moveTo>
                    <a:cubicBezTo>
                      <a:pt x="1028" y="101"/>
                      <a:pt x="627" y="101"/>
                      <a:pt x="201" y="226"/>
                    </a:cubicBezTo>
                    <a:cubicBezTo>
                      <a:pt x="1" y="1354"/>
                      <a:pt x="201" y="1679"/>
                      <a:pt x="1028" y="1980"/>
                    </a:cubicBezTo>
                    <a:cubicBezTo>
                      <a:pt x="1254" y="1780"/>
                      <a:pt x="1454" y="1579"/>
                      <a:pt x="1755" y="1354"/>
                    </a:cubicBezTo>
                    <a:cubicBezTo>
                      <a:pt x="1655" y="953"/>
                      <a:pt x="1655" y="527"/>
                      <a:pt x="1555" y="0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2018300" y="1826700"/>
                <a:ext cx="42025" cy="43025"/>
              </a:xfrm>
              <a:custGeom>
                <a:rect b="b" l="l" r="r" t="t"/>
                <a:pathLst>
                  <a:path extrusionOk="0" h="1721" w="1681">
                    <a:moveTo>
                      <a:pt x="951" y="1"/>
                    </a:moveTo>
                    <a:cubicBezTo>
                      <a:pt x="572" y="1"/>
                      <a:pt x="209" y="135"/>
                      <a:pt x="1" y="568"/>
                    </a:cubicBezTo>
                    <a:cubicBezTo>
                      <a:pt x="1" y="994"/>
                      <a:pt x="1" y="1520"/>
                      <a:pt x="628" y="1721"/>
                    </a:cubicBezTo>
                    <a:cubicBezTo>
                      <a:pt x="1555" y="1194"/>
                      <a:pt x="1680" y="893"/>
                      <a:pt x="1455" y="66"/>
                    </a:cubicBezTo>
                    <a:cubicBezTo>
                      <a:pt x="1292" y="28"/>
                      <a:pt x="1120" y="1"/>
                      <a:pt x="951" y="1"/>
                    </a:cubicBezTo>
                    <a:close/>
                  </a:path>
                </a:pathLst>
              </a:custGeom>
              <a:solidFill>
                <a:srgbClr val="FF8E80">
                  <a:alpha val="5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  <p:sp>
        <p:nvSpPr>
          <p:cNvPr id="973" name="Google Shape;973;p22"/>
          <p:cNvSpPr/>
          <p:nvPr/>
        </p:nvSpPr>
        <p:spPr>
          <a:xfrm flipH="1" rot="-1640815">
            <a:off x="6818040" y="2485295"/>
            <a:ext cx="2873768" cy="2907416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4" name="Google Shape;974;p22"/>
          <p:cNvSpPr/>
          <p:nvPr/>
        </p:nvSpPr>
        <p:spPr>
          <a:xfrm flipH="1" rot="-1640815">
            <a:off x="6793140" y="2393045"/>
            <a:ext cx="2991283" cy="3086341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5" name="Google Shape;975;p22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" name="Google Shape;976;p22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977" name="Google Shape;977;p22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978" name="Google Shape;978;p22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5">
  <p:cSld name="CUSTOM_11_1_1_1_1_1_1_1_1_1_1_1_1_1_1_1">
    <p:bg>
      <p:bgPr>
        <a:solidFill>
          <a:srgbClr val="F3F3F3"/>
        </a:solidFill>
      </p:bgPr>
    </p:bg>
    <p:spTree>
      <p:nvGrpSpPr>
        <p:cNvPr id="979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23"/>
          <p:cNvSpPr/>
          <p:nvPr/>
        </p:nvSpPr>
        <p:spPr>
          <a:xfrm rot="-9159185">
            <a:off x="6857555" y="-196145"/>
            <a:ext cx="2873768" cy="2907416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" name="Google Shape;981;p23"/>
          <p:cNvSpPr/>
          <p:nvPr/>
        </p:nvSpPr>
        <p:spPr>
          <a:xfrm rot="-9159185">
            <a:off x="6832654" y="-282820"/>
            <a:ext cx="2991283" cy="3086341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" name="Google Shape;982;p23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983" name="Google Shape;983;p23"/>
          <p:cNvSpPr/>
          <p:nvPr/>
        </p:nvSpPr>
        <p:spPr>
          <a:xfrm rot="5400000">
            <a:off x="1309395" y="1094009"/>
            <a:ext cx="36" cy="36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" name="Google Shape;984;p23"/>
          <p:cNvSpPr/>
          <p:nvPr/>
        </p:nvSpPr>
        <p:spPr>
          <a:xfrm rot="5400000">
            <a:off x="1309395" y="1094009"/>
            <a:ext cx="36" cy="36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" name="Google Shape;985;p23"/>
          <p:cNvSpPr/>
          <p:nvPr/>
        </p:nvSpPr>
        <p:spPr>
          <a:xfrm rot="-3367001">
            <a:off x="635232" y="904998"/>
            <a:ext cx="1252905" cy="882278"/>
          </a:xfrm>
          <a:custGeom>
            <a:rect b="b" l="l" r="r" t="t"/>
            <a:pathLst>
              <a:path extrusionOk="0" h="27870" w="39575">
                <a:moveTo>
                  <a:pt x="37068" y="4887"/>
                </a:moveTo>
                <a:cubicBezTo>
                  <a:pt x="37035" y="4887"/>
                  <a:pt x="36998" y="4887"/>
                  <a:pt x="36965" y="4892"/>
                </a:cubicBezTo>
                <a:lnTo>
                  <a:pt x="36965" y="4892"/>
                </a:lnTo>
                <a:cubicBezTo>
                  <a:pt x="37027" y="4958"/>
                  <a:pt x="37090" y="5023"/>
                  <a:pt x="37157" y="5094"/>
                </a:cubicBezTo>
                <a:lnTo>
                  <a:pt x="37157" y="5094"/>
                </a:lnTo>
                <a:cubicBezTo>
                  <a:pt x="37105" y="5030"/>
                  <a:pt x="37068" y="4963"/>
                  <a:pt x="37068" y="4887"/>
                </a:cubicBezTo>
                <a:close/>
                <a:moveTo>
                  <a:pt x="37157" y="5094"/>
                </a:moveTo>
                <a:cubicBezTo>
                  <a:pt x="37190" y="5134"/>
                  <a:pt x="37230" y="5174"/>
                  <a:pt x="37269" y="5213"/>
                </a:cubicBezTo>
                <a:cubicBezTo>
                  <a:pt x="37230" y="5171"/>
                  <a:pt x="37193" y="5132"/>
                  <a:pt x="37157" y="5094"/>
                </a:cubicBezTo>
                <a:close/>
                <a:moveTo>
                  <a:pt x="17645" y="13459"/>
                </a:moveTo>
                <a:cubicBezTo>
                  <a:pt x="17745" y="13559"/>
                  <a:pt x="17745" y="13559"/>
                  <a:pt x="17845" y="13559"/>
                </a:cubicBezTo>
                <a:cubicBezTo>
                  <a:pt x="17745" y="13659"/>
                  <a:pt x="17645" y="13785"/>
                  <a:pt x="17544" y="13885"/>
                </a:cubicBezTo>
                <a:lnTo>
                  <a:pt x="17419" y="13885"/>
                </a:lnTo>
                <a:cubicBezTo>
                  <a:pt x="17544" y="13785"/>
                  <a:pt x="17645" y="13659"/>
                  <a:pt x="17645" y="13459"/>
                </a:cubicBezTo>
                <a:close/>
                <a:moveTo>
                  <a:pt x="27870" y="14812"/>
                </a:moveTo>
                <a:lnTo>
                  <a:pt x="27870" y="14912"/>
                </a:lnTo>
                <a:cubicBezTo>
                  <a:pt x="27770" y="14912"/>
                  <a:pt x="27670" y="15038"/>
                  <a:pt x="27670" y="15038"/>
                </a:cubicBezTo>
                <a:cubicBezTo>
                  <a:pt x="27570" y="15038"/>
                  <a:pt x="27570" y="14912"/>
                  <a:pt x="27570" y="14912"/>
                </a:cubicBezTo>
                <a:cubicBezTo>
                  <a:pt x="27670" y="14912"/>
                  <a:pt x="27770" y="14812"/>
                  <a:pt x="27870" y="14812"/>
                </a:cubicBezTo>
                <a:close/>
                <a:moveTo>
                  <a:pt x="38422" y="15965"/>
                </a:moveTo>
                <a:cubicBezTo>
                  <a:pt x="38422" y="15968"/>
                  <a:pt x="38423" y="15971"/>
                  <a:pt x="38424" y="15975"/>
                </a:cubicBezTo>
                <a:lnTo>
                  <a:pt x="38424" y="15975"/>
                </a:lnTo>
                <a:cubicBezTo>
                  <a:pt x="38454" y="15968"/>
                  <a:pt x="38487" y="15965"/>
                  <a:pt x="38522" y="15965"/>
                </a:cubicBezTo>
                <a:close/>
                <a:moveTo>
                  <a:pt x="27570" y="15765"/>
                </a:moveTo>
                <a:lnTo>
                  <a:pt x="27570" y="15765"/>
                </a:lnTo>
                <a:cubicBezTo>
                  <a:pt x="27444" y="15865"/>
                  <a:pt x="27244" y="15965"/>
                  <a:pt x="27043" y="16166"/>
                </a:cubicBezTo>
                <a:cubicBezTo>
                  <a:pt x="27043" y="16065"/>
                  <a:pt x="26943" y="16065"/>
                  <a:pt x="26943" y="15965"/>
                </a:cubicBezTo>
                <a:cubicBezTo>
                  <a:pt x="27144" y="15965"/>
                  <a:pt x="27344" y="15865"/>
                  <a:pt x="27570" y="15765"/>
                </a:cubicBezTo>
                <a:close/>
                <a:moveTo>
                  <a:pt x="25464" y="15865"/>
                </a:moveTo>
                <a:lnTo>
                  <a:pt x="25464" y="15865"/>
                </a:lnTo>
                <a:cubicBezTo>
                  <a:pt x="25364" y="16065"/>
                  <a:pt x="25364" y="16166"/>
                  <a:pt x="25264" y="16291"/>
                </a:cubicBezTo>
                <a:cubicBezTo>
                  <a:pt x="25264" y="16291"/>
                  <a:pt x="25164" y="16291"/>
                  <a:pt x="25063" y="16391"/>
                </a:cubicBezTo>
                <a:lnTo>
                  <a:pt x="24938" y="16291"/>
                </a:lnTo>
                <a:cubicBezTo>
                  <a:pt x="25063" y="16166"/>
                  <a:pt x="25264" y="16065"/>
                  <a:pt x="25464" y="15865"/>
                </a:cubicBezTo>
                <a:close/>
                <a:moveTo>
                  <a:pt x="35815" y="17218"/>
                </a:moveTo>
                <a:cubicBezTo>
                  <a:pt x="35916" y="17318"/>
                  <a:pt x="35916" y="17318"/>
                  <a:pt x="35916" y="17419"/>
                </a:cubicBezTo>
                <a:cubicBezTo>
                  <a:pt x="35815" y="17419"/>
                  <a:pt x="35715" y="17544"/>
                  <a:pt x="35590" y="17544"/>
                </a:cubicBezTo>
                <a:cubicBezTo>
                  <a:pt x="35590" y="17544"/>
                  <a:pt x="35590" y="17419"/>
                  <a:pt x="35489" y="17419"/>
                </a:cubicBezTo>
                <a:cubicBezTo>
                  <a:pt x="35590" y="17419"/>
                  <a:pt x="35715" y="17318"/>
                  <a:pt x="35815" y="17218"/>
                </a:cubicBezTo>
                <a:close/>
                <a:moveTo>
                  <a:pt x="35815" y="18045"/>
                </a:moveTo>
                <a:lnTo>
                  <a:pt x="35815" y="18171"/>
                </a:lnTo>
                <a:lnTo>
                  <a:pt x="35715" y="18171"/>
                </a:lnTo>
                <a:cubicBezTo>
                  <a:pt x="35715" y="18171"/>
                  <a:pt x="35715" y="18045"/>
                  <a:pt x="35815" y="18045"/>
                </a:cubicBezTo>
                <a:close/>
                <a:moveTo>
                  <a:pt x="11053" y="20351"/>
                </a:moveTo>
                <a:cubicBezTo>
                  <a:pt x="11053" y="20877"/>
                  <a:pt x="10326" y="21604"/>
                  <a:pt x="9499" y="21805"/>
                </a:cubicBezTo>
                <a:cubicBezTo>
                  <a:pt x="9800" y="21504"/>
                  <a:pt x="10026" y="21404"/>
                  <a:pt x="10226" y="21178"/>
                </a:cubicBezTo>
                <a:cubicBezTo>
                  <a:pt x="10226" y="20677"/>
                  <a:pt x="10527" y="20351"/>
                  <a:pt x="11053" y="20351"/>
                </a:cubicBezTo>
                <a:close/>
                <a:moveTo>
                  <a:pt x="30212" y="0"/>
                </a:moveTo>
                <a:cubicBezTo>
                  <a:pt x="29891" y="0"/>
                  <a:pt x="29573" y="89"/>
                  <a:pt x="29224" y="201"/>
                </a:cubicBezTo>
                <a:cubicBezTo>
                  <a:pt x="28823" y="401"/>
                  <a:pt x="28397" y="401"/>
                  <a:pt x="27971" y="501"/>
                </a:cubicBezTo>
                <a:lnTo>
                  <a:pt x="27971" y="301"/>
                </a:lnTo>
                <a:cubicBezTo>
                  <a:pt x="26191" y="1028"/>
                  <a:pt x="24437" y="1880"/>
                  <a:pt x="22657" y="2607"/>
                </a:cubicBezTo>
                <a:cubicBezTo>
                  <a:pt x="22231" y="2807"/>
                  <a:pt x="21805" y="3008"/>
                  <a:pt x="21404" y="3133"/>
                </a:cubicBezTo>
                <a:cubicBezTo>
                  <a:pt x="20878" y="3333"/>
                  <a:pt x="20251" y="3434"/>
                  <a:pt x="19725" y="3634"/>
                </a:cubicBezTo>
                <a:lnTo>
                  <a:pt x="15966" y="5514"/>
                </a:lnTo>
                <a:cubicBezTo>
                  <a:pt x="15865" y="5577"/>
                  <a:pt x="15759" y="5633"/>
                  <a:pt x="15665" y="5633"/>
                </a:cubicBezTo>
                <a:cubicBezTo>
                  <a:pt x="15571" y="5633"/>
                  <a:pt x="15489" y="5577"/>
                  <a:pt x="15439" y="5414"/>
                </a:cubicBezTo>
                <a:lnTo>
                  <a:pt x="15439" y="5514"/>
                </a:lnTo>
                <a:cubicBezTo>
                  <a:pt x="15138" y="5639"/>
                  <a:pt x="14913" y="5840"/>
                  <a:pt x="14612" y="6040"/>
                </a:cubicBezTo>
                <a:cubicBezTo>
                  <a:pt x="13559" y="6266"/>
                  <a:pt x="12933" y="6566"/>
                  <a:pt x="12006" y="7394"/>
                </a:cubicBezTo>
                <a:cubicBezTo>
                  <a:pt x="11814" y="7585"/>
                  <a:pt x="11631" y="7699"/>
                  <a:pt x="11447" y="7699"/>
                </a:cubicBezTo>
                <a:cubicBezTo>
                  <a:pt x="11318" y="7699"/>
                  <a:pt x="11188" y="7643"/>
                  <a:pt x="11053" y="7519"/>
                </a:cubicBezTo>
                <a:lnTo>
                  <a:pt x="11053" y="7619"/>
                </a:lnTo>
                <a:cubicBezTo>
                  <a:pt x="10853" y="7719"/>
                  <a:pt x="10652" y="7820"/>
                  <a:pt x="10427" y="8020"/>
                </a:cubicBezTo>
                <a:cubicBezTo>
                  <a:pt x="10326" y="8246"/>
                  <a:pt x="10226" y="8446"/>
                  <a:pt x="10126" y="8546"/>
                </a:cubicBezTo>
                <a:cubicBezTo>
                  <a:pt x="9399" y="9073"/>
                  <a:pt x="8647" y="9599"/>
                  <a:pt x="7920" y="10125"/>
                </a:cubicBezTo>
                <a:cubicBezTo>
                  <a:pt x="7620" y="10326"/>
                  <a:pt x="7294" y="10526"/>
                  <a:pt x="6993" y="10752"/>
                </a:cubicBezTo>
                <a:lnTo>
                  <a:pt x="7093" y="10852"/>
                </a:lnTo>
                <a:cubicBezTo>
                  <a:pt x="6893" y="10852"/>
                  <a:pt x="6567" y="10852"/>
                  <a:pt x="6567" y="10952"/>
                </a:cubicBezTo>
                <a:cubicBezTo>
                  <a:pt x="5414" y="11905"/>
                  <a:pt x="4387" y="12732"/>
                  <a:pt x="3434" y="13659"/>
                </a:cubicBezTo>
                <a:cubicBezTo>
                  <a:pt x="2607" y="14411"/>
                  <a:pt x="1655" y="15038"/>
                  <a:pt x="928" y="15965"/>
                </a:cubicBezTo>
                <a:cubicBezTo>
                  <a:pt x="101" y="16917"/>
                  <a:pt x="201" y="17945"/>
                  <a:pt x="101" y="18998"/>
                </a:cubicBezTo>
                <a:cubicBezTo>
                  <a:pt x="1" y="19524"/>
                  <a:pt x="301" y="20151"/>
                  <a:pt x="627" y="20552"/>
                </a:cubicBezTo>
                <a:cubicBezTo>
                  <a:pt x="828" y="20877"/>
                  <a:pt x="1354" y="21078"/>
                  <a:pt x="1655" y="21303"/>
                </a:cubicBezTo>
                <a:cubicBezTo>
                  <a:pt x="1980" y="21504"/>
                  <a:pt x="2381" y="21704"/>
                  <a:pt x="2607" y="21930"/>
                </a:cubicBezTo>
                <a:cubicBezTo>
                  <a:pt x="2607" y="22231"/>
                  <a:pt x="2507" y="22431"/>
                  <a:pt x="2381" y="22657"/>
                </a:cubicBezTo>
                <a:cubicBezTo>
                  <a:pt x="2607" y="23058"/>
                  <a:pt x="2707" y="23484"/>
                  <a:pt x="2908" y="23910"/>
                </a:cubicBezTo>
                <a:cubicBezTo>
                  <a:pt x="3234" y="24010"/>
                  <a:pt x="3434" y="24010"/>
                  <a:pt x="3760" y="24110"/>
                </a:cubicBezTo>
                <a:cubicBezTo>
                  <a:pt x="3760" y="24311"/>
                  <a:pt x="3760" y="24537"/>
                  <a:pt x="3860" y="24837"/>
                </a:cubicBezTo>
                <a:cubicBezTo>
                  <a:pt x="4387" y="24737"/>
                  <a:pt x="4888" y="24737"/>
                  <a:pt x="5414" y="24637"/>
                </a:cubicBezTo>
                <a:lnTo>
                  <a:pt x="5414" y="24637"/>
                </a:lnTo>
                <a:cubicBezTo>
                  <a:pt x="5214" y="25063"/>
                  <a:pt x="4888" y="25364"/>
                  <a:pt x="4587" y="25689"/>
                </a:cubicBezTo>
                <a:cubicBezTo>
                  <a:pt x="4687" y="25790"/>
                  <a:pt x="4687" y="25790"/>
                  <a:pt x="4788" y="25890"/>
                </a:cubicBezTo>
                <a:cubicBezTo>
                  <a:pt x="5113" y="25790"/>
                  <a:pt x="5414" y="25790"/>
                  <a:pt x="5840" y="25689"/>
                </a:cubicBezTo>
                <a:cubicBezTo>
                  <a:pt x="6041" y="25689"/>
                  <a:pt x="6266" y="25790"/>
                  <a:pt x="6467" y="25790"/>
                </a:cubicBezTo>
                <a:cubicBezTo>
                  <a:pt x="6467" y="25689"/>
                  <a:pt x="6467" y="25689"/>
                  <a:pt x="6567" y="25464"/>
                </a:cubicBezTo>
                <a:cubicBezTo>
                  <a:pt x="6667" y="25564"/>
                  <a:pt x="6893" y="25689"/>
                  <a:pt x="7093" y="25790"/>
                </a:cubicBezTo>
                <a:cubicBezTo>
                  <a:pt x="6893" y="25990"/>
                  <a:pt x="6767" y="26090"/>
                  <a:pt x="6667" y="26316"/>
                </a:cubicBezTo>
                <a:cubicBezTo>
                  <a:pt x="7294" y="26516"/>
                  <a:pt x="7920" y="26717"/>
                  <a:pt x="8773" y="27043"/>
                </a:cubicBezTo>
                <a:cubicBezTo>
                  <a:pt x="9012" y="27043"/>
                  <a:pt x="9296" y="26995"/>
                  <a:pt x="9595" y="26995"/>
                </a:cubicBezTo>
                <a:cubicBezTo>
                  <a:pt x="10079" y="26995"/>
                  <a:pt x="10604" y="27119"/>
                  <a:pt x="11053" y="27770"/>
                </a:cubicBezTo>
                <a:lnTo>
                  <a:pt x="14813" y="27770"/>
                </a:lnTo>
                <a:cubicBezTo>
                  <a:pt x="15138" y="27770"/>
                  <a:pt x="15439" y="27770"/>
                  <a:pt x="15865" y="27870"/>
                </a:cubicBezTo>
                <a:cubicBezTo>
                  <a:pt x="16066" y="27669"/>
                  <a:pt x="16392" y="27444"/>
                  <a:pt x="16692" y="27444"/>
                </a:cubicBezTo>
                <a:cubicBezTo>
                  <a:pt x="19299" y="26817"/>
                  <a:pt x="21705" y="25564"/>
                  <a:pt x="24311" y="25263"/>
                </a:cubicBezTo>
                <a:cubicBezTo>
                  <a:pt x="26091" y="25063"/>
                  <a:pt x="27870" y="24311"/>
                  <a:pt x="29449" y="23384"/>
                </a:cubicBezTo>
                <a:cubicBezTo>
                  <a:pt x="29550" y="23283"/>
                  <a:pt x="29750" y="23183"/>
                  <a:pt x="29850" y="23058"/>
                </a:cubicBezTo>
                <a:cubicBezTo>
                  <a:pt x="29650" y="22958"/>
                  <a:pt x="29550" y="22958"/>
                  <a:pt x="29324" y="22857"/>
                </a:cubicBezTo>
                <a:cubicBezTo>
                  <a:pt x="30702" y="22130"/>
                  <a:pt x="31956" y="21404"/>
                  <a:pt x="33309" y="20777"/>
                </a:cubicBezTo>
                <a:lnTo>
                  <a:pt x="33309" y="21178"/>
                </a:lnTo>
                <a:cubicBezTo>
                  <a:pt x="33710" y="20978"/>
                  <a:pt x="34236" y="20777"/>
                  <a:pt x="34662" y="20552"/>
                </a:cubicBezTo>
                <a:lnTo>
                  <a:pt x="37469" y="18672"/>
                </a:lnTo>
                <a:cubicBezTo>
                  <a:pt x="37595" y="18572"/>
                  <a:pt x="37695" y="18371"/>
                  <a:pt x="37795" y="18045"/>
                </a:cubicBezTo>
                <a:lnTo>
                  <a:pt x="37795" y="18045"/>
                </a:lnTo>
                <a:cubicBezTo>
                  <a:pt x="37068" y="18371"/>
                  <a:pt x="36542" y="18572"/>
                  <a:pt x="36016" y="18672"/>
                </a:cubicBezTo>
                <a:cubicBezTo>
                  <a:pt x="36016" y="18672"/>
                  <a:pt x="35916" y="18672"/>
                  <a:pt x="35916" y="18572"/>
                </a:cubicBezTo>
                <a:cubicBezTo>
                  <a:pt x="36216" y="18371"/>
                  <a:pt x="36442" y="18045"/>
                  <a:pt x="36743" y="17745"/>
                </a:cubicBezTo>
                <a:cubicBezTo>
                  <a:pt x="36968" y="17745"/>
                  <a:pt x="37169" y="17644"/>
                  <a:pt x="37369" y="17644"/>
                </a:cubicBezTo>
                <a:cubicBezTo>
                  <a:pt x="37369" y="17318"/>
                  <a:pt x="37469" y="17118"/>
                  <a:pt x="37469" y="16917"/>
                </a:cubicBezTo>
                <a:cubicBezTo>
                  <a:pt x="37993" y="16693"/>
                  <a:pt x="38516" y="16494"/>
                  <a:pt x="38424" y="15975"/>
                </a:cubicBezTo>
                <a:lnTo>
                  <a:pt x="38424" y="15975"/>
                </a:lnTo>
                <a:cubicBezTo>
                  <a:pt x="38279" y="16004"/>
                  <a:pt x="38164" y="16105"/>
                  <a:pt x="37895" y="16291"/>
                </a:cubicBezTo>
                <a:cubicBezTo>
                  <a:pt x="38622" y="14286"/>
                  <a:pt x="39575" y="12632"/>
                  <a:pt x="39249" y="10526"/>
                </a:cubicBezTo>
                <a:cubicBezTo>
                  <a:pt x="39166" y="10526"/>
                  <a:pt x="39084" y="10612"/>
                  <a:pt x="38945" y="10641"/>
                </a:cubicBezTo>
                <a:lnTo>
                  <a:pt x="38945" y="10641"/>
                </a:lnTo>
                <a:cubicBezTo>
                  <a:pt x="38845" y="10320"/>
                  <a:pt x="38721" y="10022"/>
                  <a:pt x="38622" y="9699"/>
                </a:cubicBezTo>
                <a:cubicBezTo>
                  <a:pt x="38522" y="9399"/>
                  <a:pt x="38522" y="9073"/>
                  <a:pt x="38522" y="8772"/>
                </a:cubicBezTo>
                <a:cubicBezTo>
                  <a:pt x="38322" y="8647"/>
                  <a:pt x="38096" y="8647"/>
                  <a:pt x="37996" y="8546"/>
                </a:cubicBezTo>
                <a:cubicBezTo>
                  <a:pt x="37695" y="8145"/>
                  <a:pt x="37469" y="7719"/>
                  <a:pt x="37169" y="7293"/>
                </a:cubicBezTo>
                <a:cubicBezTo>
                  <a:pt x="37269" y="7093"/>
                  <a:pt x="37269" y="6767"/>
                  <a:pt x="37369" y="6466"/>
                </a:cubicBezTo>
                <a:cubicBezTo>
                  <a:pt x="37269" y="6366"/>
                  <a:pt x="37169" y="6366"/>
                  <a:pt x="37169" y="6366"/>
                </a:cubicBezTo>
                <a:lnTo>
                  <a:pt x="37169" y="5213"/>
                </a:lnTo>
                <a:cubicBezTo>
                  <a:pt x="37068" y="5514"/>
                  <a:pt x="36843" y="5840"/>
                  <a:pt x="36743" y="6140"/>
                </a:cubicBezTo>
                <a:cubicBezTo>
                  <a:pt x="36743" y="6140"/>
                  <a:pt x="36642" y="6140"/>
                  <a:pt x="36642" y="6040"/>
                </a:cubicBezTo>
                <a:cubicBezTo>
                  <a:pt x="36642" y="5739"/>
                  <a:pt x="36743" y="5313"/>
                  <a:pt x="36843" y="5013"/>
                </a:cubicBezTo>
                <a:cubicBezTo>
                  <a:pt x="36843" y="4929"/>
                  <a:pt x="36898" y="4901"/>
                  <a:pt x="36965" y="4892"/>
                </a:cubicBezTo>
                <a:lnTo>
                  <a:pt x="36965" y="4892"/>
                </a:lnTo>
                <a:cubicBezTo>
                  <a:pt x="36795" y="4713"/>
                  <a:pt x="36634" y="4533"/>
                  <a:pt x="36442" y="4261"/>
                </a:cubicBezTo>
                <a:lnTo>
                  <a:pt x="36843" y="3860"/>
                </a:lnTo>
                <a:cubicBezTo>
                  <a:pt x="36016" y="3133"/>
                  <a:pt x="35590" y="2080"/>
                  <a:pt x="34337" y="1754"/>
                </a:cubicBezTo>
                <a:cubicBezTo>
                  <a:pt x="33610" y="1554"/>
                  <a:pt x="32783" y="1353"/>
                  <a:pt x="32357" y="501"/>
                </a:cubicBezTo>
                <a:cubicBezTo>
                  <a:pt x="31830" y="401"/>
                  <a:pt x="31429" y="401"/>
                  <a:pt x="31003" y="201"/>
                </a:cubicBezTo>
                <a:cubicBezTo>
                  <a:pt x="30726" y="56"/>
                  <a:pt x="30468" y="0"/>
                  <a:pt x="30212" y="0"/>
                </a:cubicBez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6" name="Google Shape;986;p23"/>
          <p:cNvSpPr/>
          <p:nvPr/>
        </p:nvSpPr>
        <p:spPr>
          <a:xfrm>
            <a:off x="622779" y="1228056"/>
            <a:ext cx="1584633" cy="1115525"/>
          </a:xfrm>
          <a:custGeom>
            <a:rect b="b" l="l" r="r" t="t"/>
            <a:pathLst>
              <a:path extrusionOk="0" h="46456" w="65992">
                <a:moveTo>
                  <a:pt x="61730" y="8235"/>
                </a:moveTo>
                <a:cubicBezTo>
                  <a:pt x="61701" y="8235"/>
                  <a:pt x="61672" y="8241"/>
                  <a:pt x="61645" y="8249"/>
                </a:cubicBezTo>
                <a:lnTo>
                  <a:pt x="61645" y="8249"/>
                </a:lnTo>
                <a:cubicBezTo>
                  <a:pt x="61763" y="8397"/>
                  <a:pt x="61871" y="8538"/>
                  <a:pt x="61967" y="8671"/>
                </a:cubicBezTo>
                <a:lnTo>
                  <a:pt x="61967" y="8671"/>
                </a:lnTo>
                <a:cubicBezTo>
                  <a:pt x="61888" y="8550"/>
                  <a:pt x="61809" y="8393"/>
                  <a:pt x="61730" y="8235"/>
                </a:cubicBezTo>
                <a:close/>
                <a:moveTo>
                  <a:pt x="61967" y="8671"/>
                </a:moveTo>
                <a:cubicBezTo>
                  <a:pt x="61988" y="8704"/>
                  <a:pt x="62010" y="8735"/>
                  <a:pt x="62031" y="8761"/>
                </a:cubicBezTo>
                <a:cubicBezTo>
                  <a:pt x="62010" y="8732"/>
                  <a:pt x="61989" y="8702"/>
                  <a:pt x="61967" y="8671"/>
                </a:cubicBezTo>
                <a:close/>
                <a:moveTo>
                  <a:pt x="29449" y="22546"/>
                </a:moveTo>
                <a:cubicBezTo>
                  <a:pt x="29550" y="22646"/>
                  <a:pt x="29650" y="22646"/>
                  <a:pt x="29650" y="22746"/>
                </a:cubicBezTo>
                <a:cubicBezTo>
                  <a:pt x="29550" y="22947"/>
                  <a:pt x="29449" y="23173"/>
                  <a:pt x="29249" y="23273"/>
                </a:cubicBezTo>
                <a:cubicBezTo>
                  <a:pt x="29249" y="23273"/>
                  <a:pt x="29149" y="23273"/>
                  <a:pt x="29149" y="23173"/>
                </a:cubicBezTo>
                <a:cubicBezTo>
                  <a:pt x="29249" y="22947"/>
                  <a:pt x="29349" y="22746"/>
                  <a:pt x="29449" y="22546"/>
                </a:cubicBezTo>
                <a:close/>
                <a:moveTo>
                  <a:pt x="46367" y="24726"/>
                </a:moveTo>
                <a:cubicBezTo>
                  <a:pt x="46467" y="24827"/>
                  <a:pt x="46467" y="24827"/>
                  <a:pt x="46467" y="24927"/>
                </a:cubicBezTo>
                <a:cubicBezTo>
                  <a:pt x="46367" y="25052"/>
                  <a:pt x="46166" y="25052"/>
                  <a:pt x="46066" y="25152"/>
                </a:cubicBezTo>
                <a:cubicBezTo>
                  <a:pt x="46066" y="25052"/>
                  <a:pt x="45941" y="25052"/>
                  <a:pt x="45941" y="24927"/>
                </a:cubicBezTo>
                <a:cubicBezTo>
                  <a:pt x="46166" y="24927"/>
                  <a:pt x="46267" y="24827"/>
                  <a:pt x="46367" y="24726"/>
                </a:cubicBezTo>
                <a:close/>
                <a:moveTo>
                  <a:pt x="64111" y="26606"/>
                </a:moveTo>
                <a:cubicBezTo>
                  <a:pt x="64111" y="26633"/>
                  <a:pt x="64111" y="26659"/>
                  <a:pt x="64110" y="26684"/>
                </a:cubicBezTo>
                <a:lnTo>
                  <a:pt x="64110" y="26684"/>
                </a:lnTo>
                <a:cubicBezTo>
                  <a:pt x="64151" y="26659"/>
                  <a:pt x="64192" y="26633"/>
                  <a:pt x="64237" y="26606"/>
                </a:cubicBezTo>
                <a:close/>
                <a:moveTo>
                  <a:pt x="45866" y="26430"/>
                </a:moveTo>
                <a:cubicBezTo>
                  <a:pt x="45615" y="26590"/>
                  <a:pt x="45372" y="26753"/>
                  <a:pt x="45114" y="26932"/>
                </a:cubicBezTo>
                <a:cubicBezTo>
                  <a:pt x="45013" y="26932"/>
                  <a:pt x="45013" y="26807"/>
                  <a:pt x="44913" y="26706"/>
                </a:cubicBezTo>
                <a:cubicBezTo>
                  <a:pt x="45281" y="26614"/>
                  <a:pt x="45586" y="26522"/>
                  <a:pt x="45866" y="26430"/>
                </a:cubicBezTo>
                <a:close/>
                <a:moveTo>
                  <a:pt x="42507" y="26506"/>
                </a:moveTo>
                <a:lnTo>
                  <a:pt x="42507" y="26506"/>
                </a:lnTo>
                <a:cubicBezTo>
                  <a:pt x="42307" y="26932"/>
                  <a:pt x="42307" y="27132"/>
                  <a:pt x="42181" y="27132"/>
                </a:cubicBezTo>
                <a:cubicBezTo>
                  <a:pt x="42081" y="27233"/>
                  <a:pt x="41881" y="27333"/>
                  <a:pt x="41680" y="27333"/>
                </a:cubicBezTo>
                <a:cubicBezTo>
                  <a:pt x="41680" y="27333"/>
                  <a:pt x="41680" y="27233"/>
                  <a:pt x="41555" y="27233"/>
                </a:cubicBezTo>
                <a:cubicBezTo>
                  <a:pt x="41780" y="27032"/>
                  <a:pt x="41981" y="26807"/>
                  <a:pt x="42507" y="26506"/>
                </a:cubicBezTo>
                <a:close/>
                <a:moveTo>
                  <a:pt x="59725" y="28912"/>
                </a:moveTo>
                <a:cubicBezTo>
                  <a:pt x="59851" y="28912"/>
                  <a:pt x="59851" y="29012"/>
                  <a:pt x="59851" y="29112"/>
                </a:cubicBezTo>
                <a:cubicBezTo>
                  <a:pt x="59725" y="29112"/>
                  <a:pt x="59525" y="29213"/>
                  <a:pt x="59324" y="29313"/>
                </a:cubicBezTo>
                <a:cubicBezTo>
                  <a:pt x="59324" y="29313"/>
                  <a:pt x="59324" y="29213"/>
                  <a:pt x="59224" y="29112"/>
                </a:cubicBezTo>
                <a:cubicBezTo>
                  <a:pt x="59425" y="29012"/>
                  <a:pt x="59625" y="28912"/>
                  <a:pt x="59725" y="28912"/>
                </a:cubicBezTo>
                <a:close/>
                <a:moveTo>
                  <a:pt x="59725" y="30165"/>
                </a:moveTo>
                <a:cubicBezTo>
                  <a:pt x="59725" y="30265"/>
                  <a:pt x="59625" y="30366"/>
                  <a:pt x="59625" y="30366"/>
                </a:cubicBezTo>
                <a:lnTo>
                  <a:pt x="59525" y="30366"/>
                </a:lnTo>
                <a:cubicBezTo>
                  <a:pt x="59525" y="30265"/>
                  <a:pt x="59625" y="30265"/>
                  <a:pt x="59625" y="30165"/>
                </a:cubicBezTo>
                <a:close/>
                <a:moveTo>
                  <a:pt x="18497" y="34025"/>
                </a:moveTo>
                <a:cubicBezTo>
                  <a:pt x="18497" y="34952"/>
                  <a:pt x="17244" y="36105"/>
                  <a:pt x="15765" y="36431"/>
                </a:cubicBezTo>
                <a:cubicBezTo>
                  <a:pt x="16292" y="36005"/>
                  <a:pt x="16617" y="35704"/>
                  <a:pt x="17018" y="35378"/>
                </a:cubicBezTo>
                <a:cubicBezTo>
                  <a:pt x="17119" y="34551"/>
                  <a:pt x="17545" y="34125"/>
                  <a:pt x="18497" y="34025"/>
                </a:cubicBezTo>
                <a:close/>
                <a:moveTo>
                  <a:pt x="48447" y="38611"/>
                </a:moveTo>
                <a:lnTo>
                  <a:pt x="48447" y="38711"/>
                </a:lnTo>
                <a:lnTo>
                  <a:pt x="48347" y="38711"/>
                </a:lnTo>
                <a:lnTo>
                  <a:pt x="48447" y="38611"/>
                </a:lnTo>
                <a:close/>
                <a:moveTo>
                  <a:pt x="50338" y="1"/>
                </a:moveTo>
                <a:cubicBezTo>
                  <a:pt x="49786" y="1"/>
                  <a:pt x="49241" y="169"/>
                  <a:pt x="48673" y="390"/>
                </a:cubicBezTo>
                <a:cubicBezTo>
                  <a:pt x="48046" y="716"/>
                  <a:pt x="47420" y="716"/>
                  <a:pt x="46693" y="817"/>
                </a:cubicBezTo>
                <a:lnTo>
                  <a:pt x="46693" y="616"/>
                </a:lnTo>
                <a:cubicBezTo>
                  <a:pt x="43660" y="1869"/>
                  <a:pt x="40728" y="3122"/>
                  <a:pt x="37695" y="4476"/>
                </a:cubicBezTo>
                <a:cubicBezTo>
                  <a:pt x="37069" y="4676"/>
                  <a:pt x="36442" y="5102"/>
                  <a:pt x="35715" y="5303"/>
                </a:cubicBezTo>
                <a:cubicBezTo>
                  <a:pt x="34788" y="5629"/>
                  <a:pt x="33835" y="5829"/>
                  <a:pt x="32908" y="6255"/>
                </a:cubicBezTo>
                <a:cubicBezTo>
                  <a:pt x="30803" y="7182"/>
                  <a:pt x="28723" y="8235"/>
                  <a:pt x="26642" y="9263"/>
                </a:cubicBezTo>
                <a:cubicBezTo>
                  <a:pt x="26457" y="9334"/>
                  <a:pt x="26279" y="9462"/>
                  <a:pt x="26101" y="9462"/>
                </a:cubicBezTo>
                <a:cubicBezTo>
                  <a:pt x="25966" y="9462"/>
                  <a:pt x="25830" y="9389"/>
                  <a:pt x="25690" y="9162"/>
                </a:cubicBezTo>
                <a:cubicBezTo>
                  <a:pt x="25264" y="9488"/>
                  <a:pt x="24863" y="9889"/>
                  <a:pt x="24337" y="10215"/>
                </a:cubicBezTo>
                <a:cubicBezTo>
                  <a:pt x="22557" y="10516"/>
                  <a:pt x="21630" y="11042"/>
                  <a:pt x="20051" y="12396"/>
                </a:cubicBezTo>
                <a:cubicBezTo>
                  <a:pt x="19719" y="12664"/>
                  <a:pt x="19387" y="12893"/>
                  <a:pt x="19029" y="12893"/>
                </a:cubicBezTo>
                <a:cubicBezTo>
                  <a:pt x="18820" y="12893"/>
                  <a:pt x="18603" y="12815"/>
                  <a:pt x="18372" y="12621"/>
                </a:cubicBezTo>
                <a:lnTo>
                  <a:pt x="18372" y="12721"/>
                </a:lnTo>
                <a:cubicBezTo>
                  <a:pt x="18071" y="12922"/>
                  <a:pt x="17745" y="13147"/>
                  <a:pt x="17444" y="13448"/>
                </a:cubicBezTo>
                <a:cubicBezTo>
                  <a:pt x="17244" y="13774"/>
                  <a:pt x="17119" y="14175"/>
                  <a:pt x="16818" y="14401"/>
                </a:cubicBezTo>
                <a:cubicBezTo>
                  <a:pt x="15665" y="15228"/>
                  <a:pt x="14412" y="16055"/>
                  <a:pt x="13259" y="17007"/>
                </a:cubicBezTo>
                <a:cubicBezTo>
                  <a:pt x="12733" y="17308"/>
                  <a:pt x="12231" y="17634"/>
                  <a:pt x="11705" y="18035"/>
                </a:cubicBezTo>
                <a:cubicBezTo>
                  <a:pt x="11705" y="18035"/>
                  <a:pt x="11705" y="18160"/>
                  <a:pt x="11805" y="18160"/>
                </a:cubicBezTo>
                <a:cubicBezTo>
                  <a:pt x="11379" y="18160"/>
                  <a:pt x="10978" y="18260"/>
                  <a:pt x="10853" y="18260"/>
                </a:cubicBezTo>
                <a:cubicBezTo>
                  <a:pt x="8973" y="19914"/>
                  <a:pt x="7319" y="21393"/>
                  <a:pt x="5740" y="22847"/>
                </a:cubicBezTo>
                <a:cubicBezTo>
                  <a:pt x="4286" y="24100"/>
                  <a:pt x="2707" y="25152"/>
                  <a:pt x="1454" y="26706"/>
                </a:cubicBezTo>
                <a:cubicBezTo>
                  <a:pt x="201" y="28185"/>
                  <a:pt x="201" y="30065"/>
                  <a:pt x="101" y="31719"/>
                </a:cubicBezTo>
                <a:cubicBezTo>
                  <a:pt x="1" y="32671"/>
                  <a:pt x="527" y="33599"/>
                  <a:pt x="1053" y="34325"/>
                </a:cubicBezTo>
                <a:cubicBezTo>
                  <a:pt x="1354" y="34952"/>
                  <a:pt x="2206" y="35178"/>
                  <a:pt x="2833" y="35579"/>
                </a:cubicBezTo>
                <a:cubicBezTo>
                  <a:pt x="3334" y="35904"/>
                  <a:pt x="3860" y="36330"/>
                  <a:pt x="4387" y="36732"/>
                </a:cubicBezTo>
                <a:cubicBezTo>
                  <a:pt x="4286" y="37158"/>
                  <a:pt x="4186" y="37458"/>
                  <a:pt x="4086" y="37884"/>
                </a:cubicBezTo>
                <a:cubicBezTo>
                  <a:pt x="4286" y="38511"/>
                  <a:pt x="4587" y="39238"/>
                  <a:pt x="4813" y="39965"/>
                </a:cubicBezTo>
                <a:cubicBezTo>
                  <a:pt x="5339" y="40090"/>
                  <a:pt x="5740" y="40090"/>
                  <a:pt x="6166" y="40190"/>
                </a:cubicBezTo>
                <a:cubicBezTo>
                  <a:pt x="6266" y="40591"/>
                  <a:pt x="6266" y="40917"/>
                  <a:pt x="6367" y="41443"/>
                </a:cubicBezTo>
                <a:cubicBezTo>
                  <a:pt x="7319" y="41343"/>
                  <a:pt x="8246" y="41343"/>
                  <a:pt x="9099" y="41218"/>
                </a:cubicBezTo>
                <a:lnTo>
                  <a:pt x="9099" y="41218"/>
                </a:lnTo>
                <a:cubicBezTo>
                  <a:pt x="8572" y="41744"/>
                  <a:pt x="8146" y="42371"/>
                  <a:pt x="7720" y="42897"/>
                </a:cubicBezTo>
                <a:cubicBezTo>
                  <a:pt x="7720" y="42997"/>
                  <a:pt x="7845" y="43097"/>
                  <a:pt x="7946" y="43223"/>
                </a:cubicBezTo>
                <a:cubicBezTo>
                  <a:pt x="8472" y="43097"/>
                  <a:pt x="9099" y="42997"/>
                  <a:pt x="9725" y="42897"/>
                </a:cubicBezTo>
                <a:cubicBezTo>
                  <a:pt x="10026" y="42897"/>
                  <a:pt x="10352" y="42997"/>
                  <a:pt x="10652" y="43097"/>
                </a:cubicBezTo>
                <a:cubicBezTo>
                  <a:pt x="10753" y="42997"/>
                  <a:pt x="10853" y="42797"/>
                  <a:pt x="10978" y="42596"/>
                </a:cubicBezTo>
                <a:cubicBezTo>
                  <a:pt x="11179" y="42797"/>
                  <a:pt x="11379" y="42897"/>
                  <a:pt x="11705" y="42997"/>
                </a:cubicBezTo>
                <a:cubicBezTo>
                  <a:pt x="11479" y="43423"/>
                  <a:pt x="11279" y="43624"/>
                  <a:pt x="11179" y="43849"/>
                </a:cubicBezTo>
                <a:cubicBezTo>
                  <a:pt x="12231" y="44250"/>
                  <a:pt x="13259" y="44676"/>
                  <a:pt x="14512" y="45102"/>
                </a:cubicBezTo>
                <a:cubicBezTo>
                  <a:pt x="14633" y="45113"/>
                  <a:pt x="14758" y="45117"/>
                  <a:pt x="14888" y="45117"/>
                </a:cubicBezTo>
                <a:cubicBezTo>
                  <a:pt x="15175" y="45117"/>
                  <a:pt x="15481" y="45099"/>
                  <a:pt x="15797" y="45099"/>
                </a:cubicBezTo>
                <a:cubicBezTo>
                  <a:pt x="16694" y="45099"/>
                  <a:pt x="17667" y="45243"/>
                  <a:pt x="18497" y="46356"/>
                </a:cubicBezTo>
                <a:lnTo>
                  <a:pt x="24763" y="46356"/>
                </a:lnTo>
                <a:cubicBezTo>
                  <a:pt x="25264" y="46356"/>
                  <a:pt x="25790" y="46456"/>
                  <a:pt x="26517" y="46456"/>
                </a:cubicBezTo>
                <a:cubicBezTo>
                  <a:pt x="26843" y="46230"/>
                  <a:pt x="27369" y="45930"/>
                  <a:pt x="27896" y="45829"/>
                </a:cubicBezTo>
                <a:cubicBezTo>
                  <a:pt x="32156" y="44777"/>
                  <a:pt x="36141" y="42696"/>
                  <a:pt x="40627" y="42070"/>
                </a:cubicBezTo>
                <a:cubicBezTo>
                  <a:pt x="43560" y="41744"/>
                  <a:pt x="46467" y="40591"/>
                  <a:pt x="49074" y="39037"/>
                </a:cubicBezTo>
                <a:cubicBezTo>
                  <a:pt x="49299" y="38937"/>
                  <a:pt x="49500" y="38711"/>
                  <a:pt x="49826" y="38511"/>
                </a:cubicBezTo>
                <a:cubicBezTo>
                  <a:pt x="49500" y="38411"/>
                  <a:pt x="49299" y="38310"/>
                  <a:pt x="48873" y="38210"/>
                </a:cubicBezTo>
                <a:cubicBezTo>
                  <a:pt x="51179" y="36957"/>
                  <a:pt x="53259" y="35804"/>
                  <a:pt x="55465" y="34651"/>
                </a:cubicBezTo>
                <a:lnTo>
                  <a:pt x="55465" y="35478"/>
                </a:lnTo>
                <a:cubicBezTo>
                  <a:pt x="56292" y="35077"/>
                  <a:pt x="57019" y="34752"/>
                  <a:pt x="57745" y="34325"/>
                </a:cubicBezTo>
                <a:cubicBezTo>
                  <a:pt x="59425" y="33298"/>
                  <a:pt x="60978" y="32245"/>
                  <a:pt x="62557" y="31193"/>
                </a:cubicBezTo>
                <a:cubicBezTo>
                  <a:pt x="62758" y="31092"/>
                  <a:pt x="62758" y="30691"/>
                  <a:pt x="62984" y="30265"/>
                </a:cubicBezTo>
                <a:lnTo>
                  <a:pt x="62984" y="30265"/>
                </a:lnTo>
                <a:cubicBezTo>
                  <a:pt x="61831" y="30691"/>
                  <a:pt x="60878" y="30992"/>
                  <a:pt x="60051" y="31318"/>
                </a:cubicBezTo>
                <a:cubicBezTo>
                  <a:pt x="59951" y="31193"/>
                  <a:pt x="59951" y="31092"/>
                  <a:pt x="59951" y="31092"/>
                </a:cubicBezTo>
                <a:cubicBezTo>
                  <a:pt x="60352" y="30566"/>
                  <a:pt x="60778" y="30165"/>
                  <a:pt x="61204" y="29739"/>
                </a:cubicBezTo>
                <a:cubicBezTo>
                  <a:pt x="61605" y="29639"/>
                  <a:pt x="61931" y="29538"/>
                  <a:pt x="62232" y="29438"/>
                </a:cubicBezTo>
                <a:cubicBezTo>
                  <a:pt x="62357" y="29012"/>
                  <a:pt x="62457" y="28686"/>
                  <a:pt x="62557" y="28285"/>
                </a:cubicBezTo>
                <a:cubicBezTo>
                  <a:pt x="63364" y="27968"/>
                  <a:pt x="64075" y="27674"/>
                  <a:pt x="64110" y="26684"/>
                </a:cubicBezTo>
                <a:lnTo>
                  <a:pt x="64110" y="26684"/>
                </a:lnTo>
                <a:cubicBezTo>
                  <a:pt x="63851" y="26844"/>
                  <a:pt x="63639" y="26973"/>
                  <a:pt x="63184" y="27233"/>
                </a:cubicBezTo>
                <a:cubicBezTo>
                  <a:pt x="64437" y="24000"/>
                  <a:pt x="65991" y="21067"/>
                  <a:pt x="65490" y="17634"/>
                </a:cubicBezTo>
                <a:cubicBezTo>
                  <a:pt x="65264" y="17634"/>
                  <a:pt x="65064" y="17734"/>
                  <a:pt x="64863" y="17834"/>
                </a:cubicBezTo>
                <a:cubicBezTo>
                  <a:pt x="64638" y="17308"/>
                  <a:pt x="64537" y="16782"/>
                  <a:pt x="64337" y="16280"/>
                </a:cubicBezTo>
                <a:lnTo>
                  <a:pt x="64337" y="16381"/>
                </a:lnTo>
                <a:cubicBezTo>
                  <a:pt x="64337" y="15754"/>
                  <a:pt x="64337" y="15228"/>
                  <a:pt x="64237" y="14701"/>
                </a:cubicBezTo>
                <a:cubicBezTo>
                  <a:pt x="63911" y="14601"/>
                  <a:pt x="63610" y="14401"/>
                  <a:pt x="63485" y="14401"/>
                </a:cubicBezTo>
                <a:cubicBezTo>
                  <a:pt x="62858" y="13548"/>
                  <a:pt x="62457" y="12922"/>
                  <a:pt x="62031" y="12195"/>
                </a:cubicBezTo>
                <a:cubicBezTo>
                  <a:pt x="62131" y="11769"/>
                  <a:pt x="62232" y="11268"/>
                  <a:pt x="62232" y="10842"/>
                </a:cubicBezTo>
                <a:cubicBezTo>
                  <a:pt x="62131" y="10741"/>
                  <a:pt x="61931" y="10641"/>
                  <a:pt x="61931" y="10641"/>
                </a:cubicBezTo>
                <a:cubicBezTo>
                  <a:pt x="61931" y="9889"/>
                  <a:pt x="62031" y="9263"/>
                  <a:pt x="62031" y="8761"/>
                </a:cubicBezTo>
                <a:lnTo>
                  <a:pt x="62031" y="8761"/>
                </a:lnTo>
                <a:cubicBezTo>
                  <a:pt x="61831" y="9263"/>
                  <a:pt x="61505" y="9789"/>
                  <a:pt x="61304" y="10315"/>
                </a:cubicBezTo>
                <a:cubicBezTo>
                  <a:pt x="61204" y="10215"/>
                  <a:pt x="61104" y="10215"/>
                  <a:pt x="61104" y="10215"/>
                </a:cubicBezTo>
                <a:cubicBezTo>
                  <a:pt x="61204" y="9588"/>
                  <a:pt x="61304" y="8962"/>
                  <a:pt x="61405" y="8335"/>
                </a:cubicBezTo>
                <a:cubicBezTo>
                  <a:pt x="61481" y="8335"/>
                  <a:pt x="61557" y="8277"/>
                  <a:pt x="61645" y="8249"/>
                </a:cubicBezTo>
                <a:lnTo>
                  <a:pt x="61645" y="8249"/>
                </a:lnTo>
                <a:cubicBezTo>
                  <a:pt x="61399" y="7944"/>
                  <a:pt x="61109" y="7613"/>
                  <a:pt x="60778" y="7283"/>
                </a:cubicBezTo>
                <a:cubicBezTo>
                  <a:pt x="60978" y="7082"/>
                  <a:pt x="61104" y="6882"/>
                  <a:pt x="61405" y="6456"/>
                </a:cubicBezTo>
                <a:cubicBezTo>
                  <a:pt x="60051" y="5303"/>
                  <a:pt x="59324" y="3624"/>
                  <a:pt x="57344" y="2997"/>
                </a:cubicBezTo>
                <a:cubicBezTo>
                  <a:pt x="56091" y="2696"/>
                  <a:pt x="54613" y="2270"/>
                  <a:pt x="53886" y="917"/>
                </a:cubicBezTo>
                <a:cubicBezTo>
                  <a:pt x="53159" y="716"/>
                  <a:pt x="52332" y="716"/>
                  <a:pt x="51705" y="390"/>
                </a:cubicBezTo>
                <a:cubicBezTo>
                  <a:pt x="51235" y="110"/>
                  <a:pt x="50784" y="1"/>
                  <a:pt x="50338" y="1"/>
                </a:cubicBezTo>
                <a:close/>
              </a:path>
            </a:pathLst>
          </a:custGeom>
          <a:solidFill>
            <a:srgbClr val="FFF5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7" name="Google Shape;987;p23"/>
          <p:cNvGrpSpPr/>
          <p:nvPr/>
        </p:nvGrpSpPr>
        <p:grpSpPr>
          <a:xfrm>
            <a:off x="850858" y="993366"/>
            <a:ext cx="821793" cy="546949"/>
            <a:chOff x="1564050" y="1365950"/>
            <a:chExt cx="756925" cy="503775"/>
          </a:xfrm>
        </p:grpSpPr>
        <p:sp>
          <p:nvSpPr>
            <p:cNvPr id="988" name="Google Shape;988;p23"/>
            <p:cNvSpPr/>
            <p:nvPr/>
          </p:nvSpPr>
          <p:spPr>
            <a:xfrm>
              <a:off x="1566550" y="1464925"/>
              <a:ext cx="8175" cy="1070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89" name="Google Shape;989;p23"/>
            <p:cNvSpPr/>
            <p:nvPr/>
          </p:nvSpPr>
          <p:spPr>
            <a:xfrm>
              <a:off x="1728200" y="1365950"/>
              <a:ext cx="3175" cy="25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0" name="Google Shape;990;p23"/>
            <p:cNvSpPr/>
            <p:nvPr/>
          </p:nvSpPr>
          <p:spPr>
            <a:xfrm>
              <a:off x="1658025" y="1399775"/>
              <a:ext cx="2550" cy="25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1" name="Google Shape;991;p23"/>
            <p:cNvSpPr/>
            <p:nvPr/>
          </p:nvSpPr>
          <p:spPr>
            <a:xfrm>
              <a:off x="1731350" y="13659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2" name="Google Shape;992;p23"/>
            <p:cNvSpPr/>
            <p:nvPr/>
          </p:nvSpPr>
          <p:spPr>
            <a:xfrm>
              <a:off x="1696875" y="1376600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3" name="Google Shape;993;p23"/>
            <p:cNvSpPr/>
            <p:nvPr/>
          </p:nvSpPr>
          <p:spPr>
            <a:xfrm>
              <a:off x="1637350" y="1407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4" name="Google Shape;994;p23"/>
            <p:cNvSpPr/>
            <p:nvPr/>
          </p:nvSpPr>
          <p:spPr>
            <a:xfrm>
              <a:off x="1629200" y="1407925"/>
              <a:ext cx="10700" cy="7525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5" name="Google Shape;995;p23"/>
            <p:cNvSpPr/>
            <p:nvPr/>
          </p:nvSpPr>
          <p:spPr>
            <a:xfrm>
              <a:off x="1629200" y="1412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6" name="Google Shape;996;p23"/>
            <p:cNvSpPr/>
            <p:nvPr/>
          </p:nvSpPr>
          <p:spPr>
            <a:xfrm>
              <a:off x="1564050" y="1475600"/>
              <a:ext cx="2525" cy="2525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7" name="Google Shape;997;p23"/>
            <p:cNvSpPr/>
            <p:nvPr/>
          </p:nvSpPr>
          <p:spPr>
            <a:xfrm>
              <a:off x="2237600" y="1438850"/>
              <a:ext cx="62700" cy="6557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8" name="Google Shape;998;p23"/>
            <p:cNvSpPr/>
            <p:nvPr/>
          </p:nvSpPr>
          <p:spPr>
            <a:xfrm>
              <a:off x="1895500" y="1475600"/>
              <a:ext cx="55175" cy="73325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999" name="Google Shape;999;p23"/>
            <p:cNvSpPr/>
            <p:nvPr/>
          </p:nvSpPr>
          <p:spPr>
            <a:xfrm>
              <a:off x="2005150" y="1472100"/>
              <a:ext cx="57675" cy="63675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0" name="Google Shape;1000;p23"/>
            <p:cNvSpPr/>
            <p:nvPr/>
          </p:nvSpPr>
          <p:spPr>
            <a:xfrm>
              <a:off x="2020825" y="1703025"/>
              <a:ext cx="57650" cy="59550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1" name="Google Shape;1001;p23"/>
            <p:cNvSpPr/>
            <p:nvPr/>
          </p:nvSpPr>
          <p:spPr>
            <a:xfrm>
              <a:off x="2143625" y="1668575"/>
              <a:ext cx="54525" cy="62675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2" name="Google Shape;1002;p23"/>
            <p:cNvSpPr/>
            <p:nvPr/>
          </p:nvSpPr>
          <p:spPr>
            <a:xfrm>
              <a:off x="2188100" y="1552775"/>
              <a:ext cx="49525" cy="58800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3" name="Google Shape;1003;p23"/>
            <p:cNvSpPr/>
            <p:nvPr/>
          </p:nvSpPr>
          <p:spPr>
            <a:xfrm>
              <a:off x="1926825" y="1727125"/>
              <a:ext cx="49525" cy="55650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4" name="Google Shape;1004;p23"/>
            <p:cNvSpPr/>
            <p:nvPr/>
          </p:nvSpPr>
          <p:spPr>
            <a:xfrm>
              <a:off x="1973825" y="1597775"/>
              <a:ext cx="47025" cy="58300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5" name="Google Shape;1005;p23"/>
            <p:cNvSpPr/>
            <p:nvPr/>
          </p:nvSpPr>
          <p:spPr>
            <a:xfrm>
              <a:off x="2213800" y="1765700"/>
              <a:ext cx="57675" cy="48700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6" name="Google Shape;1006;p23"/>
            <p:cNvSpPr/>
            <p:nvPr/>
          </p:nvSpPr>
          <p:spPr>
            <a:xfrm>
              <a:off x="2268950" y="1634725"/>
              <a:ext cx="52025" cy="57675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7" name="Google Shape;1007;p23"/>
            <p:cNvSpPr/>
            <p:nvPr/>
          </p:nvSpPr>
          <p:spPr>
            <a:xfrm>
              <a:off x="2085975" y="1368450"/>
              <a:ext cx="44525" cy="57675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8" name="Google Shape;1008;p23"/>
            <p:cNvSpPr/>
            <p:nvPr/>
          </p:nvSpPr>
          <p:spPr>
            <a:xfrm>
              <a:off x="2078450" y="1572875"/>
              <a:ext cx="49525" cy="5437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09" name="Google Shape;1009;p23"/>
            <p:cNvSpPr/>
            <p:nvPr/>
          </p:nvSpPr>
          <p:spPr>
            <a:xfrm>
              <a:off x="2127950" y="1462425"/>
              <a:ext cx="54550" cy="57675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10" name="Google Shape;1010;p23"/>
            <p:cNvSpPr/>
            <p:nvPr/>
          </p:nvSpPr>
          <p:spPr>
            <a:xfrm>
              <a:off x="2104150" y="1804525"/>
              <a:ext cx="52650" cy="47025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11" name="Google Shape;1011;p23"/>
            <p:cNvSpPr/>
            <p:nvPr/>
          </p:nvSpPr>
          <p:spPr>
            <a:xfrm>
              <a:off x="1953150" y="1403775"/>
              <a:ext cx="47025" cy="43025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12" name="Google Shape;1012;p23"/>
            <p:cNvSpPr/>
            <p:nvPr/>
          </p:nvSpPr>
          <p:spPr>
            <a:xfrm>
              <a:off x="2185600" y="1368450"/>
              <a:ext cx="43900" cy="4952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013" name="Google Shape;1013;p23"/>
            <p:cNvSpPr/>
            <p:nvPr/>
          </p:nvSpPr>
          <p:spPr>
            <a:xfrm>
              <a:off x="2018300" y="1826700"/>
              <a:ext cx="42025" cy="43025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FF8E80">
                <a:alpha val="5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</p:grpSp>
      <p:sp>
        <p:nvSpPr>
          <p:cNvPr id="1014" name="Google Shape;1014;p23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5" name="Google Shape;1015;p23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016" name="Google Shape;1016;p23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Quote">
  <p:cSld name="CUSTOM_14">
    <p:spTree>
      <p:nvGrpSpPr>
        <p:cNvPr id="1017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p24"/>
          <p:cNvSpPr/>
          <p:nvPr/>
        </p:nvSpPr>
        <p:spPr>
          <a:xfrm rot="-2428007">
            <a:off x="4707339" y="1722357"/>
            <a:ext cx="2814647" cy="2433393"/>
          </a:xfrm>
          <a:custGeom>
            <a:rect b="b" l="l" r="r" t="t"/>
            <a:pathLst>
              <a:path extrusionOk="0" h="42493" w="50037">
                <a:moveTo>
                  <a:pt x="769" y="5705"/>
                </a:moveTo>
                <a:cubicBezTo>
                  <a:pt x="929" y="5802"/>
                  <a:pt x="1042" y="5820"/>
                  <a:pt x="983" y="5879"/>
                </a:cubicBezTo>
                <a:lnTo>
                  <a:pt x="769" y="5705"/>
                </a:lnTo>
                <a:close/>
                <a:moveTo>
                  <a:pt x="23819" y="26406"/>
                </a:moveTo>
                <a:cubicBezTo>
                  <a:pt x="23828" y="26425"/>
                  <a:pt x="23840" y="26445"/>
                  <a:pt x="23854" y="26462"/>
                </a:cubicBezTo>
                <a:cubicBezTo>
                  <a:pt x="23842" y="26442"/>
                  <a:pt x="23831" y="26424"/>
                  <a:pt x="23819" y="26406"/>
                </a:cubicBezTo>
                <a:close/>
                <a:moveTo>
                  <a:pt x="46125" y="35012"/>
                </a:moveTo>
                <a:lnTo>
                  <a:pt x="46125" y="35012"/>
                </a:lnTo>
                <a:cubicBezTo>
                  <a:pt x="46133" y="35021"/>
                  <a:pt x="46140" y="35030"/>
                  <a:pt x="46148" y="35038"/>
                </a:cubicBezTo>
                <a:lnTo>
                  <a:pt x="46148" y="35038"/>
                </a:lnTo>
                <a:cubicBezTo>
                  <a:pt x="46141" y="35029"/>
                  <a:pt x="46134" y="35020"/>
                  <a:pt x="46125" y="35012"/>
                </a:cubicBezTo>
                <a:close/>
                <a:moveTo>
                  <a:pt x="4531" y="1"/>
                </a:moveTo>
                <a:cubicBezTo>
                  <a:pt x="4531" y="1"/>
                  <a:pt x="0" y="3293"/>
                  <a:pt x="449" y="5259"/>
                </a:cubicBezTo>
                <a:lnTo>
                  <a:pt x="342" y="5344"/>
                </a:lnTo>
                <a:lnTo>
                  <a:pt x="534" y="5515"/>
                </a:lnTo>
                <a:cubicBezTo>
                  <a:pt x="534" y="5515"/>
                  <a:pt x="534" y="5515"/>
                  <a:pt x="534" y="5515"/>
                </a:cubicBezTo>
                <a:lnTo>
                  <a:pt x="534" y="5515"/>
                </a:lnTo>
                <a:cubicBezTo>
                  <a:pt x="667" y="5703"/>
                  <a:pt x="663" y="5748"/>
                  <a:pt x="601" y="5748"/>
                </a:cubicBezTo>
                <a:cubicBezTo>
                  <a:pt x="544" y="5748"/>
                  <a:pt x="435" y="5708"/>
                  <a:pt x="342" y="5708"/>
                </a:cubicBezTo>
                <a:cubicBezTo>
                  <a:pt x="534" y="5793"/>
                  <a:pt x="620" y="5964"/>
                  <a:pt x="705" y="6050"/>
                </a:cubicBezTo>
                <a:cubicBezTo>
                  <a:pt x="791" y="6050"/>
                  <a:pt x="705" y="5964"/>
                  <a:pt x="620" y="5879"/>
                </a:cubicBezTo>
                <a:lnTo>
                  <a:pt x="620" y="5879"/>
                </a:lnTo>
                <a:cubicBezTo>
                  <a:pt x="791" y="5964"/>
                  <a:pt x="1154" y="6050"/>
                  <a:pt x="1325" y="6328"/>
                </a:cubicBezTo>
                <a:cubicBezTo>
                  <a:pt x="1603" y="6584"/>
                  <a:pt x="1154" y="6499"/>
                  <a:pt x="1518" y="6777"/>
                </a:cubicBezTo>
                <a:cubicBezTo>
                  <a:pt x="3206" y="8465"/>
                  <a:pt x="4895" y="10154"/>
                  <a:pt x="6669" y="11757"/>
                </a:cubicBezTo>
                <a:cubicBezTo>
                  <a:pt x="6669" y="11785"/>
                  <a:pt x="6669" y="11795"/>
                  <a:pt x="6666" y="11795"/>
                </a:cubicBezTo>
                <a:cubicBezTo>
                  <a:pt x="6659" y="11795"/>
                  <a:pt x="6640" y="11757"/>
                  <a:pt x="6583" y="11757"/>
                </a:cubicBezTo>
                <a:cubicBezTo>
                  <a:pt x="7203" y="12206"/>
                  <a:pt x="7652" y="12654"/>
                  <a:pt x="8186" y="12996"/>
                </a:cubicBezTo>
                <a:cubicBezTo>
                  <a:pt x="8272" y="13189"/>
                  <a:pt x="8272" y="13274"/>
                  <a:pt x="8272" y="13360"/>
                </a:cubicBezTo>
                <a:cubicBezTo>
                  <a:pt x="8272" y="13354"/>
                  <a:pt x="8275" y="13351"/>
                  <a:pt x="8281" y="13351"/>
                </a:cubicBezTo>
                <a:cubicBezTo>
                  <a:pt x="8460" y="13351"/>
                  <a:pt x="11139" y="15672"/>
                  <a:pt x="11222" y="15775"/>
                </a:cubicBezTo>
                <a:lnTo>
                  <a:pt x="11393" y="15583"/>
                </a:lnTo>
                <a:lnTo>
                  <a:pt x="11393" y="15583"/>
                </a:lnTo>
                <a:cubicBezTo>
                  <a:pt x="11927" y="16031"/>
                  <a:pt x="11307" y="15946"/>
                  <a:pt x="11927" y="16309"/>
                </a:cubicBezTo>
                <a:cubicBezTo>
                  <a:pt x="11952" y="16303"/>
                  <a:pt x="11977" y="16300"/>
                  <a:pt x="12002" y="16300"/>
                </a:cubicBezTo>
                <a:cubicBezTo>
                  <a:pt x="12416" y="16300"/>
                  <a:pt x="12753" y="17100"/>
                  <a:pt x="12996" y="17100"/>
                </a:cubicBezTo>
                <a:cubicBezTo>
                  <a:pt x="12996" y="17100"/>
                  <a:pt x="13273" y="17271"/>
                  <a:pt x="13167" y="17378"/>
                </a:cubicBezTo>
                <a:cubicBezTo>
                  <a:pt x="13197" y="17361"/>
                  <a:pt x="13224" y="17354"/>
                  <a:pt x="13250" y="17354"/>
                </a:cubicBezTo>
                <a:cubicBezTo>
                  <a:pt x="13388" y="17354"/>
                  <a:pt x="13471" y="17562"/>
                  <a:pt x="13615" y="17635"/>
                </a:cubicBezTo>
                <a:cubicBezTo>
                  <a:pt x="13701" y="17635"/>
                  <a:pt x="13615" y="17549"/>
                  <a:pt x="13615" y="17464"/>
                </a:cubicBezTo>
                <a:lnTo>
                  <a:pt x="13615" y="17464"/>
                </a:lnTo>
                <a:lnTo>
                  <a:pt x="14064" y="17720"/>
                </a:lnTo>
                <a:cubicBezTo>
                  <a:pt x="14125" y="17857"/>
                  <a:pt x="14099" y="17983"/>
                  <a:pt x="14018" y="17983"/>
                </a:cubicBezTo>
                <a:cubicBezTo>
                  <a:pt x="13985" y="17983"/>
                  <a:pt x="13943" y="17962"/>
                  <a:pt x="13893" y="17912"/>
                </a:cubicBezTo>
                <a:lnTo>
                  <a:pt x="13893" y="17912"/>
                </a:lnTo>
                <a:cubicBezTo>
                  <a:pt x="14770" y="18789"/>
                  <a:pt x="19151" y="22893"/>
                  <a:pt x="20220" y="23598"/>
                </a:cubicBezTo>
                <a:cubicBezTo>
                  <a:pt x="20220" y="23427"/>
                  <a:pt x="19771" y="23256"/>
                  <a:pt x="19857" y="22893"/>
                </a:cubicBezTo>
                <a:lnTo>
                  <a:pt x="19857" y="22893"/>
                </a:lnTo>
                <a:cubicBezTo>
                  <a:pt x="20173" y="23042"/>
                  <a:pt x="20214" y="23272"/>
                  <a:pt x="20332" y="23272"/>
                </a:cubicBezTo>
                <a:cubicBezTo>
                  <a:pt x="20350" y="23272"/>
                  <a:pt x="20369" y="23267"/>
                  <a:pt x="20391" y="23256"/>
                </a:cubicBezTo>
                <a:lnTo>
                  <a:pt x="20391" y="23256"/>
                </a:lnTo>
                <a:cubicBezTo>
                  <a:pt x="20305" y="23683"/>
                  <a:pt x="20925" y="23876"/>
                  <a:pt x="20925" y="24325"/>
                </a:cubicBezTo>
                <a:lnTo>
                  <a:pt x="21096" y="24218"/>
                </a:lnTo>
                <a:lnTo>
                  <a:pt x="21182" y="24410"/>
                </a:lnTo>
                <a:cubicBezTo>
                  <a:pt x="22443" y="25286"/>
                  <a:pt x="21460" y="24581"/>
                  <a:pt x="22528" y="25564"/>
                </a:cubicBezTo>
                <a:cubicBezTo>
                  <a:pt x="23121" y="25994"/>
                  <a:pt x="23558" y="26012"/>
                  <a:pt x="23819" y="26406"/>
                </a:cubicBezTo>
                <a:lnTo>
                  <a:pt x="23819" y="26406"/>
                </a:lnTo>
                <a:cubicBezTo>
                  <a:pt x="23784" y="26329"/>
                  <a:pt x="23791" y="26246"/>
                  <a:pt x="23871" y="26246"/>
                </a:cubicBezTo>
                <a:cubicBezTo>
                  <a:pt x="23895" y="26246"/>
                  <a:pt x="23924" y="26253"/>
                  <a:pt x="23960" y="26270"/>
                </a:cubicBezTo>
                <a:cubicBezTo>
                  <a:pt x="23854" y="26462"/>
                  <a:pt x="24495" y="26548"/>
                  <a:pt x="24388" y="26719"/>
                </a:cubicBezTo>
                <a:cubicBezTo>
                  <a:pt x="24526" y="26780"/>
                  <a:pt x="24797" y="27029"/>
                  <a:pt x="24939" y="27029"/>
                </a:cubicBezTo>
                <a:cubicBezTo>
                  <a:pt x="24994" y="27029"/>
                  <a:pt x="25029" y="26991"/>
                  <a:pt x="25029" y="26889"/>
                </a:cubicBezTo>
                <a:cubicBezTo>
                  <a:pt x="25029" y="27049"/>
                  <a:pt x="25323" y="27385"/>
                  <a:pt x="25228" y="27385"/>
                </a:cubicBezTo>
                <a:cubicBezTo>
                  <a:pt x="25209" y="27385"/>
                  <a:pt x="25173" y="27371"/>
                  <a:pt x="25115" y="27338"/>
                </a:cubicBezTo>
                <a:lnTo>
                  <a:pt x="25115" y="27338"/>
                </a:lnTo>
                <a:cubicBezTo>
                  <a:pt x="25286" y="27531"/>
                  <a:pt x="25371" y="27702"/>
                  <a:pt x="25564" y="27702"/>
                </a:cubicBezTo>
                <a:lnTo>
                  <a:pt x="25371" y="27531"/>
                </a:lnTo>
                <a:lnTo>
                  <a:pt x="25371" y="27531"/>
                </a:lnTo>
                <a:cubicBezTo>
                  <a:pt x="25906" y="27873"/>
                  <a:pt x="26098" y="28322"/>
                  <a:pt x="26525" y="28407"/>
                </a:cubicBezTo>
                <a:lnTo>
                  <a:pt x="26440" y="28151"/>
                </a:lnTo>
                <a:lnTo>
                  <a:pt x="26440" y="28151"/>
                </a:lnTo>
                <a:cubicBezTo>
                  <a:pt x="26718" y="28407"/>
                  <a:pt x="26974" y="28599"/>
                  <a:pt x="26889" y="28941"/>
                </a:cubicBezTo>
                <a:lnTo>
                  <a:pt x="26525" y="28685"/>
                </a:lnTo>
                <a:lnTo>
                  <a:pt x="26525" y="28685"/>
                </a:lnTo>
                <a:cubicBezTo>
                  <a:pt x="27060" y="29134"/>
                  <a:pt x="27423" y="29390"/>
                  <a:pt x="27872" y="29668"/>
                </a:cubicBezTo>
                <a:lnTo>
                  <a:pt x="27786" y="29476"/>
                </a:lnTo>
                <a:lnTo>
                  <a:pt x="27786" y="29476"/>
                </a:lnTo>
                <a:cubicBezTo>
                  <a:pt x="28406" y="29754"/>
                  <a:pt x="31335" y="31977"/>
                  <a:pt x="32061" y="32148"/>
                </a:cubicBezTo>
                <a:lnTo>
                  <a:pt x="31976" y="31806"/>
                </a:lnTo>
                <a:lnTo>
                  <a:pt x="32492" y="32053"/>
                </a:lnTo>
                <a:lnTo>
                  <a:pt x="32492" y="32053"/>
                </a:lnTo>
                <a:cubicBezTo>
                  <a:pt x="32486" y="32052"/>
                  <a:pt x="32480" y="32051"/>
                  <a:pt x="32473" y="32051"/>
                </a:cubicBezTo>
                <a:cubicBezTo>
                  <a:pt x="32330" y="32051"/>
                  <a:pt x="31959" y="32345"/>
                  <a:pt x="31883" y="32351"/>
                </a:cubicBezTo>
                <a:lnTo>
                  <a:pt x="31883" y="32351"/>
                </a:lnTo>
                <a:cubicBezTo>
                  <a:pt x="31878" y="32347"/>
                  <a:pt x="31873" y="32343"/>
                  <a:pt x="31869" y="32340"/>
                </a:cubicBezTo>
                <a:lnTo>
                  <a:pt x="31869" y="32340"/>
                </a:lnTo>
                <a:cubicBezTo>
                  <a:pt x="31869" y="32347"/>
                  <a:pt x="31873" y="32351"/>
                  <a:pt x="31881" y="32351"/>
                </a:cubicBezTo>
                <a:cubicBezTo>
                  <a:pt x="31881" y="32351"/>
                  <a:pt x="31882" y="32351"/>
                  <a:pt x="31883" y="32351"/>
                </a:cubicBezTo>
                <a:lnTo>
                  <a:pt x="31883" y="32351"/>
                </a:lnTo>
                <a:cubicBezTo>
                  <a:pt x="32814" y="33084"/>
                  <a:pt x="37494" y="36961"/>
                  <a:pt x="38196" y="37769"/>
                </a:cubicBezTo>
                <a:cubicBezTo>
                  <a:pt x="38384" y="38073"/>
                  <a:pt x="38278" y="38122"/>
                  <a:pt x="38190" y="38122"/>
                </a:cubicBezTo>
                <a:cubicBezTo>
                  <a:pt x="38148" y="38122"/>
                  <a:pt x="38110" y="38111"/>
                  <a:pt x="38110" y="38111"/>
                </a:cubicBezTo>
                <a:lnTo>
                  <a:pt x="38110" y="38111"/>
                </a:lnTo>
                <a:cubicBezTo>
                  <a:pt x="38335" y="38250"/>
                  <a:pt x="38404" y="38250"/>
                  <a:pt x="38460" y="38250"/>
                </a:cubicBezTo>
                <a:cubicBezTo>
                  <a:pt x="38516" y="38250"/>
                  <a:pt x="38559" y="38250"/>
                  <a:pt x="38730" y="38389"/>
                </a:cubicBezTo>
                <a:cubicBezTo>
                  <a:pt x="38773" y="38474"/>
                  <a:pt x="38730" y="38496"/>
                  <a:pt x="38677" y="38496"/>
                </a:cubicBezTo>
                <a:cubicBezTo>
                  <a:pt x="38623" y="38496"/>
                  <a:pt x="38559" y="38474"/>
                  <a:pt x="38559" y="38474"/>
                </a:cubicBezTo>
                <a:lnTo>
                  <a:pt x="38559" y="38474"/>
                </a:lnTo>
                <a:lnTo>
                  <a:pt x="38815" y="38752"/>
                </a:lnTo>
                <a:cubicBezTo>
                  <a:pt x="38730" y="38474"/>
                  <a:pt x="39008" y="38389"/>
                  <a:pt x="39008" y="38218"/>
                </a:cubicBezTo>
                <a:lnTo>
                  <a:pt x="39457" y="38560"/>
                </a:lnTo>
                <a:lnTo>
                  <a:pt x="39264" y="38645"/>
                </a:lnTo>
                <a:cubicBezTo>
                  <a:pt x="39350" y="38752"/>
                  <a:pt x="39799" y="38560"/>
                  <a:pt x="40248" y="39009"/>
                </a:cubicBezTo>
                <a:cubicBezTo>
                  <a:pt x="40867" y="39714"/>
                  <a:pt x="41765" y="40355"/>
                  <a:pt x="42470" y="41060"/>
                </a:cubicBezTo>
                <a:cubicBezTo>
                  <a:pt x="42385" y="41060"/>
                  <a:pt x="42214" y="40975"/>
                  <a:pt x="42022" y="40890"/>
                </a:cubicBezTo>
                <a:lnTo>
                  <a:pt x="42022" y="40890"/>
                </a:lnTo>
                <a:cubicBezTo>
                  <a:pt x="42128" y="40975"/>
                  <a:pt x="42214" y="41146"/>
                  <a:pt x="42299" y="41231"/>
                </a:cubicBezTo>
                <a:cubicBezTo>
                  <a:pt x="42279" y="41171"/>
                  <a:pt x="42289" y="41150"/>
                  <a:pt x="42313" y="41150"/>
                </a:cubicBezTo>
                <a:cubicBezTo>
                  <a:pt x="42374" y="41150"/>
                  <a:pt x="42529" y="41281"/>
                  <a:pt x="42565" y="41281"/>
                </a:cubicBezTo>
                <a:cubicBezTo>
                  <a:pt x="42576" y="41281"/>
                  <a:pt x="42576" y="41267"/>
                  <a:pt x="42556" y="41231"/>
                </a:cubicBezTo>
                <a:lnTo>
                  <a:pt x="42556" y="41231"/>
                </a:lnTo>
                <a:cubicBezTo>
                  <a:pt x="43368" y="41424"/>
                  <a:pt x="43817" y="42300"/>
                  <a:pt x="44522" y="42493"/>
                </a:cubicBezTo>
                <a:cubicBezTo>
                  <a:pt x="44800" y="42300"/>
                  <a:pt x="49417" y="38923"/>
                  <a:pt x="49695" y="38560"/>
                </a:cubicBezTo>
                <a:lnTo>
                  <a:pt x="50037" y="38923"/>
                </a:lnTo>
                <a:cubicBezTo>
                  <a:pt x="50037" y="38838"/>
                  <a:pt x="49780" y="38560"/>
                  <a:pt x="49609" y="38474"/>
                </a:cubicBezTo>
                <a:lnTo>
                  <a:pt x="49417" y="38560"/>
                </a:lnTo>
                <a:cubicBezTo>
                  <a:pt x="48968" y="38303"/>
                  <a:pt x="49417" y="38389"/>
                  <a:pt x="49075" y="38111"/>
                </a:cubicBezTo>
                <a:cubicBezTo>
                  <a:pt x="49093" y="38074"/>
                  <a:pt x="49124" y="38058"/>
                  <a:pt x="49162" y="38058"/>
                </a:cubicBezTo>
                <a:cubicBezTo>
                  <a:pt x="49304" y="38058"/>
                  <a:pt x="49562" y="38273"/>
                  <a:pt x="49780" y="38474"/>
                </a:cubicBezTo>
                <a:cubicBezTo>
                  <a:pt x="49609" y="38218"/>
                  <a:pt x="49417" y="37940"/>
                  <a:pt x="49160" y="37940"/>
                </a:cubicBezTo>
                <a:cubicBezTo>
                  <a:pt x="48968" y="37683"/>
                  <a:pt x="49331" y="37854"/>
                  <a:pt x="49075" y="37491"/>
                </a:cubicBezTo>
                <a:cubicBezTo>
                  <a:pt x="48883" y="37406"/>
                  <a:pt x="48434" y="37235"/>
                  <a:pt x="48263" y="36957"/>
                </a:cubicBezTo>
                <a:lnTo>
                  <a:pt x="48348" y="36957"/>
                </a:lnTo>
                <a:cubicBezTo>
                  <a:pt x="47899" y="36337"/>
                  <a:pt x="47280" y="36422"/>
                  <a:pt x="46831" y="35802"/>
                </a:cubicBezTo>
                <a:lnTo>
                  <a:pt x="46938" y="35802"/>
                </a:lnTo>
                <a:cubicBezTo>
                  <a:pt x="46834" y="35553"/>
                  <a:pt x="46426" y="35364"/>
                  <a:pt x="46148" y="35038"/>
                </a:cubicBezTo>
                <a:lnTo>
                  <a:pt x="46148" y="35038"/>
                </a:lnTo>
                <a:cubicBezTo>
                  <a:pt x="46188" y="35097"/>
                  <a:pt x="46196" y="35170"/>
                  <a:pt x="46152" y="35170"/>
                </a:cubicBezTo>
                <a:cubicBezTo>
                  <a:pt x="46129" y="35170"/>
                  <a:pt x="46093" y="35150"/>
                  <a:pt x="46040" y="35097"/>
                </a:cubicBezTo>
                <a:cubicBezTo>
                  <a:pt x="45677" y="34734"/>
                  <a:pt x="45335" y="34563"/>
                  <a:pt x="45142" y="34199"/>
                </a:cubicBezTo>
                <a:lnTo>
                  <a:pt x="44800" y="34114"/>
                </a:lnTo>
                <a:cubicBezTo>
                  <a:pt x="43454" y="32960"/>
                  <a:pt x="38025" y="28493"/>
                  <a:pt x="36678" y="27424"/>
                </a:cubicBezTo>
                <a:lnTo>
                  <a:pt x="36785" y="27424"/>
                </a:lnTo>
                <a:cubicBezTo>
                  <a:pt x="34648" y="25735"/>
                  <a:pt x="30458" y="22080"/>
                  <a:pt x="28235" y="20392"/>
                </a:cubicBezTo>
                <a:cubicBezTo>
                  <a:pt x="27957" y="20050"/>
                  <a:pt x="27509" y="19601"/>
                  <a:pt x="27167" y="19323"/>
                </a:cubicBezTo>
                <a:lnTo>
                  <a:pt x="27167" y="19323"/>
                </a:lnTo>
                <a:cubicBezTo>
                  <a:pt x="27270" y="19440"/>
                  <a:pt x="27248" y="19517"/>
                  <a:pt x="27191" y="19517"/>
                </a:cubicBezTo>
                <a:cubicBezTo>
                  <a:pt x="27154" y="19517"/>
                  <a:pt x="27102" y="19484"/>
                  <a:pt x="27060" y="19409"/>
                </a:cubicBezTo>
                <a:cubicBezTo>
                  <a:pt x="26598" y="19030"/>
                  <a:pt x="26503" y="18978"/>
                  <a:pt x="26458" y="18978"/>
                </a:cubicBezTo>
                <a:cubicBezTo>
                  <a:pt x="26442" y="18978"/>
                  <a:pt x="26432" y="18985"/>
                  <a:pt x="26413" y="18985"/>
                </a:cubicBezTo>
                <a:cubicBezTo>
                  <a:pt x="26364" y="18985"/>
                  <a:pt x="26255" y="18940"/>
                  <a:pt x="25820" y="18618"/>
                </a:cubicBezTo>
                <a:cubicBezTo>
                  <a:pt x="24495" y="17635"/>
                  <a:pt x="19942" y="13531"/>
                  <a:pt x="18959" y="12462"/>
                </a:cubicBezTo>
                <a:cubicBezTo>
                  <a:pt x="18254" y="12206"/>
                  <a:pt x="17634" y="11393"/>
                  <a:pt x="17014" y="11051"/>
                </a:cubicBezTo>
                <a:lnTo>
                  <a:pt x="17099" y="11051"/>
                </a:lnTo>
                <a:cubicBezTo>
                  <a:pt x="16373" y="10602"/>
                  <a:pt x="13167" y="7396"/>
                  <a:pt x="12376" y="6862"/>
                </a:cubicBezTo>
                <a:lnTo>
                  <a:pt x="12376" y="6862"/>
                </a:lnTo>
                <a:lnTo>
                  <a:pt x="12461" y="6947"/>
                </a:lnTo>
                <a:cubicBezTo>
                  <a:pt x="11756" y="6584"/>
                  <a:pt x="12012" y="6413"/>
                  <a:pt x="11564" y="5964"/>
                </a:cubicBezTo>
                <a:cubicBezTo>
                  <a:pt x="11541" y="6037"/>
                  <a:pt x="11483" y="6066"/>
                  <a:pt x="11403" y="6066"/>
                </a:cubicBezTo>
                <a:cubicBezTo>
                  <a:pt x="11179" y="6066"/>
                  <a:pt x="10791" y="5834"/>
                  <a:pt x="10602" y="5708"/>
                </a:cubicBezTo>
                <a:lnTo>
                  <a:pt x="10687" y="5708"/>
                </a:lnTo>
                <a:cubicBezTo>
                  <a:pt x="10324" y="5430"/>
                  <a:pt x="9426" y="5088"/>
                  <a:pt x="8892" y="4639"/>
                </a:cubicBezTo>
                <a:lnTo>
                  <a:pt x="9084" y="4554"/>
                </a:lnTo>
                <a:cubicBezTo>
                  <a:pt x="8550" y="4276"/>
                  <a:pt x="7823" y="3570"/>
                  <a:pt x="7481" y="3293"/>
                </a:cubicBezTo>
                <a:cubicBezTo>
                  <a:pt x="6861" y="2673"/>
                  <a:pt x="5963" y="1604"/>
                  <a:pt x="4895" y="899"/>
                </a:cubicBezTo>
                <a:lnTo>
                  <a:pt x="4617" y="86"/>
                </a:lnTo>
                <a:lnTo>
                  <a:pt x="4531" y="1"/>
                </a:ln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" name="Google Shape;1019;p24"/>
          <p:cNvSpPr/>
          <p:nvPr/>
        </p:nvSpPr>
        <p:spPr>
          <a:xfrm rot="-2427993">
            <a:off x="1698746" y="-424681"/>
            <a:ext cx="5746509" cy="4968207"/>
          </a:xfrm>
          <a:custGeom>
            <a:rect b="b" l="l" r="r" t="t"/>
            <a:pathLst>
              <a:path extrusionOk="0" h="42493" w="50037">
                <a:moveTo>
                  <a:pt x="769" y="5705"/>
                </a:moveTo>
                <a:cubicBezTo>
                  <a:pt x="929" y="5802"/>
                  <a:pt x="1042" y="5820"/>
                  <a:pt x="983" y="5879"/>
                </a:cubicBezTo>
                <a:lnTo>
                  <a:pt x="769" y="5705"/>
                </a:lnTo>
                <a:close/>
                <a:moveTo>
                  <a:pt x="23819" y="26406"/>
                </a:moveTo>
                <a:cubicBezTo>
                  <a:pt x="23828" y="26425"/>
                  <a:pt x="23840" y="26445"/>
                  <a:pt x="23854" y="26462"/>
                </a:cubicBezTo>
                <a:cubicBezTo>
                  <a:pt x="23842" y="26442"/>
                  <a:pt x="23831" y="26424"/>
                  <a:pt x="23819" y="26406"/>
                </a:cubicBezTo>
                <a:close/>
                <a:moveTo>
                  <a:pt x="46125" y="35012"/>
                </a:moveTo>
                <a:lnTo>
                  <a:pt x="46125" y="35012"/>
                </a:lnTo>
                <a:cubicBezTo>
                  <a:pt x="46133" y="35021"/>
                  <a:pt x="46140" y="35030"/>
                  <a:pt x="46148" y="35038"/>
                </a:cubicBezTo>
                <a:lnTo>
                  <a:pt x="46148" y="35038"/>
                </a:lnTo>
                <a:cubicBezTo>
                  <a:pt x="46141" y="35029"/>
                  <a:pt x="46134" y="35020"/>
                  <a:pt x="46125" y="35012"/>
                </a:cubicBezTo>
                <a:close/>
                <a:moveTo>
                  <a:pt x="4531" y="1"/>
                </a:moveTo>
                <a:cubicBezTo>
                  <a:pt x="4531" y="1"/>
                  <a:pt x="0" y="3293"/>
                  <a:pt x="449" y="5259"/>
                </a:cubicBezTo>
                <a:lnTo>
                  <a:pt x="342" y="5344"/>
                </a:lnTo>
                <a:lnTo>
                  <a:pt x="534" y="5515"/>
                </a:lnTo>
                <a:cubicBezTo>
                  <a:pt x="534" y="5515"/>
                  <a:pt x="534" y="5515"/>
                  <a:pt x="534" y="5515"/>
                </a:cubicBezTo>
                <a:lnTo>
                  <a:pt x="534" y="5515"/>
                </a:lnTo>
                <a:cubicBezTo>
                  <a:pt x="667" y="5703"/>
                  <a:pt x="663" y="5748"/>
                  <a:pt x="601" y="5748"/>
                </a:cubicBezTo>
                <a:cubicBezTo>
                  <a:pt x="544" y="5748"/>
                  <a:pt x="435" y="5708"/>
                  <a:pt x="342" y="5708"/>
                </a:cubicBezTo>
                <a:cubicBezTo>
                  <a:pt x="534" y="5793"/>
                  <a:pt x="620" y="5964"/>
                  <a:pt x="705" y="6050"/>
                </a:cubicBezTo>
                <a:cubicBezTo>
                  <a:pt x="791" y="6050"/>
                  <a:pt x="705" y="5964"/>
                  <a:pt x="620" y="5879"/>
                </a:cubicBezTo>
                <a:lnTo>
                  <a:pt x="620" y="5879"/>
                </a:lnTo>
                <a:cubicBezTo>
                  <a:pt x="791" y="5964"/>
                  <a:pt x="1154" y="6050"/>
                  <a:pt x="1325" y="6328"/>
                </a:cubicBezTo>
                <a:cubicBezTo>
                  <a:pt x="1603" y="6584"/>
                  <a:pt x="1154" y="6499"/>
                  <a:pt x="1518" y="6777"/>
                </a:cubicBezTo>
                <a:cubicBezTo>
                  <a:pt x="3206" y="8465"/>
                  <a:pt x="4895" y="10154"/>
                  <a:pt x="6669" y="11757"/>
                </a:cubicBezTo>
                <a:cubicBezTo>
                  <a:pt x="6669" y="11785"/>
                  <a:pt x="6669" y="11795"/>
                  <a:pt x="6666" y="11795"/>
                </a:cubicBezTo>
                <a:cubicBezTo>
                  <a:pt x="6659" y="11795"/>
                  <a:pt x="6640" y="11757"/>
                  <a:pt x="6583" y="11757"/>
                </a:cubicBezTo>
                <a:cubicBezTo>
                  <a:pt x="7203" y="12206"/>
                  <a:pt x="7652" y="12654"/>
                  <a:pt x="8186" y="12996"/>
                </a:cubicBezTo>
                <a:cubicBezTo>
                  <a:pt x="8272" y="13189"/>
                  <a:pt x="8272" y="13274"/>
                  <a:pt x="8272" y="13360"/>
                </a:cubicBezTo>
                <a:cubicBezTo>
                  <a:pt x="8272" y="13354"/>
                  <a:pt x="8275" y="13351"/>
                  <a:pt x="8281" y="13351"/>
                </a:cubicBezTo>
                <a:cubicBezTo>
                  <a:pt x="8460" y="13351"/>
                  <a:pt x="11139" y="15672"/>
                  <a:pt x="11222" y="15775"/>
                </a:cubicBezTo>
                <a:lnTo>
                  <a:pt x="11393" y="15583"/>
                </a:lnTo>
                <a:lnTo>
                  <a:pt x="11393" y="15583"/>
                </a:lnTo>
                <a:cubicBezTo>
                  <a:pt x="11927" y="16031"/>
                  <a:pt x="11307" y="15946"/>
                  <a:pt x="11927" y="16309"/>
                </a:cubicBezTo>
                <a:cubicBezTo>
                  <a:pt x="11952" y="16303"/>
                  <a:pt x="11977" y="16300"/>
                  <a:pt x="12002" y="16300"/>
                </a:cubicBezTo>
                <a:cubicBezTo>
                  <a:pt x="12416" y="16300"/>
                  <a:pt x="12753" y="17100"/>
                  <a:pt x="12996" y="17100"/>
                </a:cubicBezTo>
                <a:cubicBezTo>
                  <a:pt x="12996" y="17100"/>
                  <a:pt x="13273" y="17271"/>
                  <a:pt x="13167" y="17378"/>
                </a:cubicBezTo>
                <a:cubicBezTo>
                  <a:pt x="13197" y="17361"/>
                  <a:pt x="13224" y="17354"/>
                  <a:pt x="13250" y="17354"/>
                </a:cubicBezTo>
                <a:cubicBezTo>
                  <a:pt x="13388" y="17354"/>
                  <a:pt x="13471" y="17562"/>
                  <a:pt x="13615" y="17635"/>
                </a:cubicBezTo>
                <a:cubicBezTo>
                  <a:pt x="13701" y="17635"/>
                  <a:pt x="13615" y="17549"/>
                  <a:pt x="13615" y="17464"/>
                </a:cubicBezTo>
                <a:lnTo>
                  <a:pt x="13615" y="17464"/>
                </a:lnTo>
                <a:lnTo>
                  <a:pt x="14064" y="17720"/>
                </a:lnTo>
                <a:cubicBezTo>
                  <a:pt x="14125" y="17857"/>
                  <a:pt x="14099" y="17983"/>
                  <a:pt x="14018" y="17983"/>
                </a:cubicBezTo>
                <a:cubicBezTo>
                  <a:pt x="13985" y="17983"/>
                  <a:pt x="13943" y="17962"/>
                  <a:pt x="13893" y="17912"/>
                </a:cubicBezTo>
                <a:lnTo>
                  <a:pt x="13893" y="17912"/>
                </a:lnTo>
                <a:cubicBezTo>
                  <a:pt x="14770" y="18789"/>
                  <a:pt x="19151" y="22893"/>
                  <a:pt x="20220" y="23598"/>
                </a:cubicBezTo>
                <a:cubicBezTo>
                  <a:pt x="20220" y="23427"/>
                  <a:pt x="19771" y="23256"/>
                  <a:pt x="19857" y="22893"/>
                </a:cubicBezTo>
                <a:lnTo>
                  <a:pt x="19857" y="22893"/>
                </a:lnTo>
                <a:cubicBezTo>
                  <a:pt x="20173" y="23042"/>
                  <a:pt x="20214" y="23272"/>
                  <a:pt x="20332" y="23272"/>
                </a:cubicBezTo>
                <a:cubicBezTo>
                  <a:pt x="20350" y="23272"/>
                  <a:pt x="20369" y="23267"/>
                  <a:pt x="20391" y="23256"/>
                </a:cubicBezTo>
                <a:lnTo>
                  <a:pt x="20391" y="23256"/>
                </a:lnTo>
                <a:cubicBezTo>
                  <a:pt x="20305" y="23683"/>
                  <a:pt x="20925" y="23876"/>
                  <a:pt x="20925" y="24325"/>
                </a:cubicBezTo>
                <a:lnTo>
                  <a:pt x="21096" y="24218"/>
                </a:lnTo>
                <a:lnTo>
                  <a:pt x="21182" y="24410"/>
                </a:lnTo>
                <a:cubicBezTo>
                  <a:pt x="22443" y="25286"/>
                  <a:pt x="21460" y="24581"/>
                  <a:pt x="22528" y="25564"/>
                </a:cubicBezTo>
                <a:cubicBezTo>
                  <a:pt x="23121" y="25994"/>
                  <a:pt x="23558" y="26012"/>
                  <a:pt x="23819" y="26406"/>
                </a:cubicBezTo>
                <a:lnTo>
                  <a:pt x="23819" y="26406"/>
                </a:lnTo>
                <a:cubicBezTo>
                  <a:pt x="23784" y="26329"/>
                  <a:pt x="23791" y="26246"/>
                  <a:pt x="23871" y="26246"/>
                </a:cubicBezTo>
                <a:cubicBezTo>
                  <a:pt x="23895" y="26246"/>
                  <a:pt x="23924" y="26253"/>
                  <a:pt x="23960" y="26270"/>
                </a:cubicBezTo>
                <a:cubicBezTo>
                  <a:pt x="23854" y="26462"/>
                  <a:pt x="24495" y="26548"/>
                  <a:pt x="24388" y="26719"/>
                </a:cubicBezTo>
                <a:cubicBezTo>
                  <a:pt x="24526" y="26780"/>
                  <a:pt x="24797" y="27029"/>
                  <a:pt x="24939" y="27029"/>
                </a:cubicBezTo>
                <a:cubicBezTo>
                  <a:pt x="24994" y="27029"/>
                  <a:pt x="25029" y="26991"/>
                  <a:pt x="25029" y="26889"/>
                </a:cubicBezTo>
                <a:cubicBezTo>
                  <a:pt x="25029" y="27049"/>
                  <a:pt x="25323" y="27385"/>
                  <a:pt x="25228" y="27385"/>
                </a:cubicBezTo>
                <a:cubicBezTo>
                  <a:pt x="25209" y="27385"/>
                  <a:pt x="25173" y="27371"/>
                  <a:pt x="25115" y="27338"/>
                </a:cubicBezTo>
                <a:lnTo>
                  <a:pt x="25115" y="27338"/>
                </a:lnTo>
                <a:cubicBezTo>
                  <a:pt x="25286" y="27531"/>
                  <a:pt x="25371" y="27702"/>
                  <a:pt x="25564" y="27702"/>
                </a:cubicBezTo>
                <a:lnTo>
                  <a:pt x="25371" y="27531"/>
                </a:lnTo>
                <a:lnTo>
                  <a:pt x="25371" y="27531"/>
                </a:lnTo>
                <a:cubicBezTo>
                  <a:pt x="25906" y="27873"/>
                  <a:pt x="26098" y="28322"/>
                  <a:pt x="26525" y="28407"/>
                </a:cubicBezTo>
                <a:lnTo>
                  <a:pt x="26440" y="28151"/>
                </a:lnTo>
                <a:lnTo>
                  <a:pt x="26440" y="28151"/>
                </a:lnTo>
                <a:cubicBezTo>
                  <a:pt x="26718" y="28407"/>
                  <a:pt x="26974" y="28599"/>
                  <a:pt x="26889" y="28941"/>
                </a:cubicBezTo>
                <a:lnTo>
                  <a:pt x="26525" y="28685"/>
                </a:lnTo>
                <a:lnTo>
                  <a:pt x="26525" y="28685"/>
                </a:lnTo>
                <a:cubicBezTo>
                  <a:pt x="27060" y="29134"/>
                  <a:pt x="27423" y="29390"/>
                  <a:pt x="27872" y="29668"/>
                </a:cubicBezTo>
                <a:lnTo>
                  <a:pt x="27786" y="29476"/>
                </a:lnTo>
                <a:lnTo>
                  <a:pt x="27786" y="29476"/>
                </a:lnTo>
                <a:cubicBezTo>
                  <a:pt x="28406" y="29754"/>
                  <a:pt x="31335" y="31977"/>
                  <a:pt x="32061" y="32148"/>
                </a:cubicBezTo>
                <a:lnTo>
                  <a:pt x="31976" y="31806"/>
                </a:lnTo>
                <a:lnTo>
                  <a:pt x="32492" y="32053"/>
                </a:lnTo>
                <a:lnTo>
                  <a:pt x="32492" y="32053"/>
                </a:lnTo>
                <a:cubicBezTo>
                  <a:pt x="32486" y="32052"/>
                  <a:pt x="32480" y="32051"/>
                  <a:pt x="32473" y="32051"/>
                </a:cubicBezTo>
                <a:cubicBezTo>
                  <a:pt x="32330" y="32051"/>
                  <a:pt x="31959" y="32345"/>
                  <a:pt x="31883" y="32351"/>
                </a:cubicBezTo>
                <a:lnTo>
                  <a:pt x="31883" y="32351"/>
                </a:lnTo>
                <a:cubicBezTo>
                  <a:pt x="31878" y="32347"/>
                  <a:pt x="31873" y="32343"/>
                  <a:pt x="31869" y="32340"/>
                </a:cubicBezTo>
                <a:lnTo>
                  <a:pt x="31869" y="32340"/>
                </a:lnTo>
                <a:cubicBezTo>
                  <a:pt x="31869" y="32347"/>
                  <a:pt x="31873" y="32351"/>
                  <a:pt x="31881" y="32351"/>
                </a:cubicBezTo>
                <a:cubicBezTo>
                  <a:pt x="31881" y="32351"/>
                  <a:pt x="31882" y="32351"/>
                  <a:pt x="31883" y="32351"/>
                </a:cubicBezTo>
                <a:lnTo>
                  <a:pt x="31883" y="32351"/>
                </a:lnTo>
                <a:cubicBezTo>
                  <a:pt x="32814" y="33084"/>
                  <a:pt x="37494" y="36961"/>
                  <a:pt x="38196" y="37769"/>
                </a:cubicBezTo>
                <a:cubicBezTo>
                  <a:pt x="38384" y="38073"/>
                  <a:pt x="38278" y="38122"/>
                  <a:pt x="38190" y="38122"/>
                </a:cubicBezTo>
                <a:cubicBezTo>
                  <a:pt x="38148" y="38122"/>
                  <a:pt x="38110" y="38111"/>
                  <a:pt x="38110" y="38111"/>
                </a:cubicBezTo>
                <a:lnTo>
                  <a:pt x="38110" y="38111"/>
                </a:lnTo>
                <a:cubicBezTo>
                  <a:pt x="38335" y="38250"/>
                  <a:pt x="38404" y="38250"/>
                  <a:pt x="38460" y="38250"/>
                </a:cubicBezTo>
                <a:cubicBezTo>
                  <a:pt x="38516" y="38250"/>
                  <a:pt x="38559" y="38250"/>
                  <a:pt x="38730" y="38389"/>
                </a:cubicBezTo>
                <a:cubicBezTo>
                  <a:pt x="38773" y="38474"/>
                  <a:pt x="38730" y="38496"/>
                  <a:pt x="38677" y="38496"/>
                </a:cubicBezTo>
                <a:cubicBezTo>
                  <a:pt x="38623" y="38496"/>
                  <a:pt x="38559" y="38474"/>
                  <a:pt x="38559" y="38474"/>
                </a:cubicBezTo>
                <a:lnTo>
                  <a:pt x="38559" y="38474"/>
                </a:lnTo>
                <a:lnTo>
                  <a:pt x="38815" y="38752"/>
                </a:lnTo>
                <a:cubicBezTo>
                  <a:pt x="38730" y="38474"/>
                  <a:pt x="39008" y="38389"/>
                  <a:pt x="39008" y="38218"/>
                </a:cubicBezTo>
                <a:lnTo>
                  <a:pt x="39457" y="38560"/>
                </a:lnTo>
                <a:lnTo>
                  <a:pt x="39264" y="38645"/>
                </a:lnTo>
                <a:cubicBezTo>
                  <a:pt x="39350" y="38752"/>
                  <a:pt x="39799" y="38560"/>
                  <a:pt x="40248" y="39009"/>
                </a:cubicBezTo>
                <a:cubicBezTo>
                  <a:pt x="40867" y="39714"/>
                  <a:pt x="41765" y="40355"/>
                  <a:pt x="42470" y="41060"/>
                </a:cubicBezTo>
                <a:cubicBezTo>
                  <a:pt x="42385" y="41060"/>
                  <a:pt x="42214" y="40975"/>
                  <a:pt x="42022" y="40890"/>
                </a:cubicBezTo>
                <a:lnTo>
                  <a:pt x="42022" y="40890"/>
                </a:lnTo>
                <a:cubicBezTo>
                  <a:pt x="42128" y="40975"/>
                  <a:pt x="42214" y="41146"/>
                  <a:pt x="42299" y="41231"/>
                </a:cubicBezTo>
                <a:cubicBezTo>
                  <a:pt x="42279" y="41171"/>
                  <a:pt x="42289" y="41150"/>
                  <a:pt x="42313" y="41150"/>
                </a:cubicBezTo>
                <a:cubicBezTo>
                  <a:pt x="42374" y="41150"/>
                  <a:pt x="42529" y="41281"/>
                  <a:pt x="42565" y="41281"/>
                </a:cubicBezTo>
                <a:cubicBezTo>
                  <a:pt x="42576" y="41281"/>
                  <a:pt x="42576" y="41267"/>
                  <a:pt x="42556" y="41231"/>
                </a:cubicBezTo>
                <a:lnTo>
                  <a:pt x="42556" y="41231"/>
                </a:lnTo>
                <a:cubicBezTo>
                  <a:pt x="43368" y="41424"/>
                  <a:pt x="43817" y="42300"/>
                  <a:pt x="44522" y="42493"/>
                </a:cubicBezTo>
                <a:cubicBezTo>
                  <a:pt x="44800" y="42300"/>
                  <a:pt x="49417" y="38923"/>
                  <a:pt x="49695" y="38560"/>
                </a:cubicBezTo>
                <a:lnTo>
                  <a:pt x="50037" y="38923"/>
                </a:lnTo>
                <a:cubicBezTo>
                  <a:pt x="50037" y="38838"/>
                  <a:pt x="49780" y="38560"/>
                  <a:pt x="49609" y="38474"/>
                </a:cubicBezTo>
                <a:lnTo>
                  <a:pt x="49417" y="38560"/>
                </a:lnTo>
                <a:cubicBezTo>
                  <a:pt x="48968" y="38303"/>
                  <a:pt x="49417" y="38389"/>
                  <a:pt x="49075" y="38111"/>
                </a:cubicBezTo>
                <a:cubicBezTo>
                  <a:pt x="49093" y="38074"/>
                  <a:pt x="49124" y="38058"/>
                  <a:pt x="49162" y="38058"/>
                </a:cubicBezTo>
                <a:cubicBezTo>
                  <a:pt x="49304" y="38058"/>
                  <a:pt x="49562" y="38273"/>
                  <a:pt x="49780" y="38474"/>
                </a:cubicBezTo>
                <a:cubicBezTo>
                  <a:pt x="49609" y="38218"/>
                  <a:pt x="49417" y="37940"/>
                  <a:pt x="49160" y="37940"/>
                </a:cubicBezTo>
                <a:cubicBezTo>
                  <a:pt x="48968" y="37683"/>
                  <a:pt x="49331" y="37854"/>
                  <a:pt x="49075" y="37491"/>
                </a:cubicBezTo>
                <a:cubicBezTo>
                  <a:pt x="48883" y="37406"/>
                  <a:pt x="48434" y="37235"/>
                  <a:pt x="48263" y="36957"/>
                </a:cubicBezTo>
                <a:lnTo>
                  <a:pt x="48348" y="36957"/>
                </a:lnTo>
                <a:cubicBezTo>
                  <a:pt x="47899" y="36337"/>
                  <a:pt x="47280" y="36422"/>
                  <a:pt x="46831" y="35802"/>
                </a:cubicBezTo>
                <a:lnTo>
                  <a:pt x="46938" y="35802"/>
                </a:lnTo>
                <a:cubicBezTo>
                  <a:pt x="46834" y="35553"/>
                  <a:pt x="46426" y="35364"/>
                  <a:pt x="46148" y="35038"/>
                </a:cubicBezTo>
                <a:lnTo>
                  <a:pt x="46148" y="35038"/>
                </a:lnTo>
                <a:cubicBezTo>
                  <a:pt x="46188" y="35097"/>
                  <a:pt x="46196" y="35170"/>
                  <a:pt x="46152" y="35170"/>
                </a:cubicBezTo>
                <a:cubicBezTo>
                  <a:pt x="46129" y="35170"/>
                  <a:pt x="46093" y="35150"/>
                  <a:pt x="46040" y="35097"/>
                </a:cubicBezTo>
                <a:cubicBezTo>
                  <a:pt x="45677" y="34734"/>
                  <a:pt x="45335" y="34563"/>
                  <a:pt x="45142" y="34199"/>
                </a:cubicBezTo>
                <a:lnTo>
                  <a:pt x="44800" y="34114"/>
                </a:lnTo>
                <a:cubicBezTo>
                  <a:pt x="43454" y="32960"/>
                  <a:pt x="38025" y="28493"/>
                  <a:pt x="36678" y="27424"/>
                </a:cubicBezTo>
                <a:lnTo>
                  <a:pt x="36785" y="27424"/>
                </a:lnTo>
                <a:cubicBezTo>
                  <a:pt x="34648" y="25735"/>
                  <a:pt x="30458" y="22080"/>
                  <a:pt x="28235" y="20392"/>
                </a:cubicBezTo>
                <a:cubicBezTo>
                  <a:pt x="27957" y="20050"/>
                  <a:pt x="27509" y="19601"/>
                  <a:pt x="27167" y="19323"/>
                </a:cubicBezTo>
                <a:lnTo>
                  <a:pt x="27167" y="19323"/>
                </a:lnTo>
                <a:cubicBezTo>
                  <a:pt x="27270" y="19440"/>
                  <a:pt x="27248" y="19517"/>
                  <a:pt x="27191" y="19517"/>
                </a:cubicBezTo>
                <a:cubicBezTo>
                  <a:pt x="27154" y="19517"/>
                  <a:pt x="27102" y="19484"/>
                  <a:pt x="27060" y="19409"/>
                </a:cubicBezTo>
                <a:cubicBezTo>
                  <a:pt x="26598" y="19030"/>
                  <a:pt x="26503" y="18978"/>
                  <a:pt x="26458" y="18978"/>
                </a:cubicBezTo>
                <a:cubicBezTo>
                  <a:pt x="26442" y="18978"/>
                  <a:pt x="26432" y="18985"/>
                  <a:pt x="26413" y="18985"/>
                </a:cubicBezTo>
                <a:cubicBezTo>
                  <a:pt x="26364" y="18985"/>
                  <a:pt x="26255" y="18940"/>
                  <a:pt x="25820" y="18618"/>
                </a:cubicBezTo>
                <a:cubicBezTo>
                  <a:pt x="24495" y="17635"/>
                  <a:pt x="19942" y="13531"/>
                  <a:pt x="18959" y="12462"/>
                </a:cubicBezTo>
                <a:cubicBezTo>
                  <a:pt x="18254" y="12206"/>
                  <a:pt x="17634" y="11393"/>
                  <a:pt x="17014" y="11051"/>
                </a:cubicBezTo>
                <a:lnTo>
                  <a:pt x="17099" y="11051"/>
                </a:lnTo>
                <a:cubicBezTo>
                  <a:pt x="16373" y="10602"/>
                  <a:pt x="13167" y="7396"/>
                  <a:pt x="12376" y="6862"/>
                </a:cubicBezTo>
                <a:lnTo>
                  <a:pt x="12376" y="6862"/>
                </a:lnTo>
                <a:lnTo>
                  <a:pt x="12461" y="6947"/>
                </a:lnTo>
                <a:cubicBezTo>
                  <a:pt x="11756" y="6584"/>
                  <a:pt x="12012" y="6413"/>
                  <a:pt x="11564" y="5964"/>
                </a:cubicBezTo>
                <a:cubicBezTo>
                  <a:pt x="11541" y="6037"/>
                  <a:pt x="11483" y="6066"/>
                  <a:pt x="11403" y="6066"/>
                </a:cubicBezTo>
                <a:cubicBezTo>
                  <a:pt x="11179" y="6066"/>
                  <a:pt x="10791" y="5834"/>
                  <a:pt x="10602" y="5708"/>
                </a:cubicBezTo>
                <a:lnTo>
                  <a:pt x="10687" y="5708"/>
                </a:lnTo>
                <a:cubicBezTo>
                  <a:pt x="10324" y="5430"/>
                  <a:pt x="9426" y="5088"/>
                  <a:pt x="8892" y="4639"/>
                </a:cubicBezTo>
                <a:lnTo>
                  <a:pt x="9084" y="4554"/>
                </a:lnTo>
                <a:cubicBezTo>
                  <a:pt x="8550" y="4276"/>
                  <a:pt x="7823" y="3570"/>
                  <a:pt x="7481" y="3293"/>
                </a:cubicBezTo>
                <a:cubicBezTo>
                  <a:pt x="6861" y="2673"/>
                  <a:pt x="5963" y="1604"/>
                  <a:pt x="4895" y="899"/>
                </a:cubicBezTo>
                <a:lnTo>
                  <a:pt x="4617" y="86"/>
                </a:lnTo>
                <a:lnTo>
                  <a:pt x="4531" y="1"/>
                </a:ln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" name="Google Shape;1020;p24"/>
          <p:cNvSpPr txBox="1"/>
          <p:nvPr>
            <p:ph idx="1" type="subTitle"/>
          </p:nvPr>
        </p:nvSpPr>
        <p:spPr>
          <a:xfrm>
            <a:off x="2286775" y="1886875"/>
            <a:ext cx="4717500" cy="6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3F3F3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F3F3F3"/>
                </a:solidFill>
              </a:defRPr>
            </a:lvl9pPr>
          </a:lstStyle>
          <a:p/>
        </p:txBody>
      </p:sp>
      <p:sp>
        <p:nvSpPr>
          <p:cNvPr id="1021" name="Google Shape;1021;p24"/>
          <p:cNvSpPr txBox="1"/>
          <p:nvPr>
            <p:ph idx="2" type="subTitle"/>
          </p:nvPr>
        </p:nvSpPr>
        <p:spPr>
          <a:xfrm>
            <a:off x="4471750" y="2819249"/>
            <a:ext cx="2700300" cy="21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F3F3F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F3F3F3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Ending slide">
  <p:cSld name="CUSTOM_15">
    <p:spTree>
      <p:nvGrpSpPr>
        <p:cNvPr id="1022" name="Shape 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" name="Google Shape;1023;p25"/>
          <p:cNvSpPr/>
          <p:nvPr/>
        </p:nvSpPr>
        <p:spPr>
          <a:xfrm>
            <a:off x="735582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4" name="Google Shape;1024;p25"/>
          <p:cNvSpPr/>
          <p:nvPr/>
        </p:nvSpPr>
        <p:spPr>
          <a:xfrm>
            <a:off x="7355823" y="9122"/>
            <a:ext cx="176" cy="172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5" name="Google Shape;1025;p25"/>
          <p:cNvSpPr/>
          <p:nvPr/>
        </p:nvSpPr>
        <p:spPr>
          <a:xfrm flipH="1" rot="-626089">
            <a:off x="4862248" y="834024"/>
            <a:ext cx="3534309" cy="2398941"/>
          </a:xfrm>
          <a:custGeom>
            <a:rect b="b" l="l" r="r" t="t"/>
            <a:pathLst>
              <a:path extrusionOk="0" h="44010" w="64839">
                <a:moveTo>
                  <a:pt x="17319" y="2607"/>
                </a:moveTo>
                <a:cubicBezTo>
                  <a:pt x="17419" y="2607"/>
                  <a:pt x="17419" y="2733"/>
                  <a:pt x="17419" y="2733"/>
                </a:cubicBezTo>
                <a:cubicBezTo>
                  <a:pt x="17319" y="2733"/>
                  <a:pt x="17319" y="2833"/>
                  <a:pt x="17219" y="2833"/>
                </a:cubicBezTo>
                <a:lnTo>
                  <a:pt x="17219" y="2733"/>
                </a:lnTo>
                <a:lnTo>
                  <a:pt x="17319" y="2607"/>
                </a:lnTo>
                <a:close/>
                <a:moveTo>
                  <a:pt x="16292" y="3460"/>
                </a:moveTo>
                <a:cubicBezTo>
                  <a:pt x="16492" y="3460"/>
                  <a:pt x="16693" y="3560"/>
                  <a:pt x="16918" y="3560"/>
                </a:cubicBezTo>
                <a:lnTo>
                  <a:pt x="16918" y="3760"/>
                </a:lnTo>
                <a:cubicBezTo>
                  <a:pt x="16693" y="3760"/>
                  <a:pt x="16492" y="3760"/>
                  <a:pt x="16292" y="3660"/>
                </a:cubicBezTo>
                <a:lnTo>
                  <a:pt x="16292" y="3460"/>
                </a:lnTo>
                <a:close/>
                <a:moveTo>
                  <a:pt x="31430" y="3760"/>
                </a:moveTo>
                <a:lnTo>
                  <a:pt x="31430" y="3861"/>
                </a:lnTo>
                <a:lnTo>
                  <a:pt x="31204" y="3861"/>
                </a:lnTo>
                <a:lnTo>
                  <a:pt x="31204" y="3760"/>
                </a:lnTo>
                <a:close/>
                <a:moveTo>
                  <a:pt x="24938" y="14638"/>
                </a:moveTo>
                <a:cubicBezTo>
                  <a:pt x="25264" y="14738"/>
                  <a:pt x="25690" y="14738"/>
                  <a:pt x="26091" y="14838"/>
                </a:cubicBezTo>
                <a:cubicBezTo>
                  <a:pt x="25991" y="14938"/>
                  <a:pt x="25991" y="14938"/>
                  <a:pt x="25991" y="15039"/>
                </a:cubicBezTo>
                <a:cubicBezTo>
                  <a:pt x="25690" y="14938"/>
                  <a:pt x="25264" y="14838"/>
                  <a:pt x="24938" y="14638"/>
                </a:cubicBezTo>
                <a:close/>
                <a:moveTo>
                  <a:pt x="23685" y="15364"/>
                </a:moveTo>
                <a:cubicBezTo>
                  <a:pt x="23810" y="15465"/>
                  <a:pt x="23911" y="15465"/>
                  <a:pt x="24111" y="15565"/>
                </a:cubicBezTo>
                <a:cubicBezTo>
                  <a:pt x="24111" y="15565"/>
                  <a:pt x="24111" y="15665"/>
                  <a:pt x="24011" y="15665"/>
                </a:cubicBezTo>
                <a:cubicBezTo>
                  <a:pt x="23911" y="15665"/>
                  <a:pt x="23810" y="15665"/>
                  <a:pt x="23585" y="15565"/>
                </a:cubicBezTo>
                <a:cubicBezTo>
                  <a:pt x="23585" y="15565"/>
                  <a:pt x="23585" y="15465"/>
                  <a:pt x="23685" y="15364"/>
                </a:cubicBezTo>
                <a:close/>
                <a:moveTo>
                  <a:pt x="28397" y="16618"/>
                </a:moveTo>
                <a:cubicBezTo>
                  <a:pt x="28497" y="16618"/>
                  <a:pt x="28698" y="16718"/>
                  <a:pt x="28823" y="16718"/>
                </a:cubicBezTo>
                <a:lnTo>
                  <a:pt x="28823" y="16918"/>
                </a:lnTo>
                <a:cubicBezTo>
                  <a:pt x="28497" y="16918"/>
                  <a:pt x="28297" y="16918"/>
                  <a:pt x="27670" y="16818"/>
                </a:cubicBezTo>
                <a:cubicBezTo>
                  <a:pt x="28071" y="16718"/>
                  <a:pt x="28196" y="16618"/>
                  <a:pt x="28397" y="16618"/>
                </a:cubicBezTo>
                <a:close/>
                <a:moveTo>
                  <a:pt x="1254" y="17244"/>
                </a:moveTo>
                <a:cubicBezTo>
                  <a:pt x="1254" y="17445"/>
                  <a:pt x="1254" y="17645"/>
                  <a:pt x="1129" y="17871"/>
                </a:cubicBezTo>
                <a:cubicBezTo>
                  <a:pt x="1173" y="17871"/>
                  <a:pt x="1215" y="17883"/>
                  <a:pt x="1254" y="17900"/>
                </a:cubicBezTo>
                <a:lnTo>
                  <a:pt x="1254" y="17900"/>
                </a:lnTo>
                <a:lnTo>
                  <a:pt x="1254" y="17244"/>
                </a:lnTo>
                <a:close/>
                <a:moveTo>
                  <a:pt x="52338" y="26549"/>
                </a:moveTo>
                <a:cubicBezTo>
                  <a:pt x="52967" y="26549"/>
                  <a:pt x="53662" y="26708"/>
                  <a:pt x="54287" y="27044"/>
                </a:cubicBezTo>
                <a:lnTo>
                  <a:pt x="52633" y="27044"/>
                </a:lnTo>
                <a:cubicBezTo>
                  <a:pt x="52352" y="27325"/>
                  <a:pt x="52013" y="27456"/>
                  <a:pt x="51645" y="27456"/>
                </a:cubicBezTo>
                <a:cubicBezTo>
                  <a:pt x="51323" y="27456"/>
                  <a:pt x="50978" y="27356"/>
                  <a:pt x="50628" y="27169"/>
                </a:cubicBezTo>
                <a:cubicBezTo>
                  <a:pt x="50965" y="26764"/>
                  <a:pt x="51606" y="26549"/>
                  <a:pt x="52338" y="26549"/>
                </a:cubicBezTo>
                <a:close/>
                <a:moveTo>
                  <a:pt x="35490" y="27996"/>
                </a:moveTo>
                <a:lnTo>
                  <a:pt x="35490" y="28197"/>
                </a:lnTo>
                <a:cubicBezTo>
                  <a:pt x="35289" y="28297"/>
                  <a:pt x="35089" y="28297"/>
                  <a:pt x="34863" y="28422"/>
                </a:cubicBezTo>
                <a:lnTo>
                  <a:pt x="34863" y="28197"/>
                </a:lnTo>
                <a:cubicBezTo>
                  <a:pt x="35089" y="28096"/>
                  <a:pt x="35289" y="28096"/>
                  <a:pt x="35490" y="27996"/>
                </a:cubicBezTo>
                <a:close/>
                <a:moveTo>
                  <a:pt x="15765" y="1"/>
                </a:moveTo>
                <a:cubicBezTo>
                  <a:pt x="15540" y="1"/>
                  <a:pt x="15239" y="327"/>
                  <a:pt x="14813" y="527"/>
                </a:cubicBezTo>
                <a:cubicBezTo>
                  <a:pt x="15966" y="1054"/>
                  <a:pt x="16793" y="1354"/>
                  <a:pt x="17645" y="1680"/>
                </a:cubicBezTo>
                <a:lnTo>
                  <a:pt x="17645" y="1881"/>
                </a:lnTo>
                <a:cubicBezTo>
                  <a:pt x="17018" y="1981"/>
                  <a:pt x="16392" y="1981"/>
                  <a:pt x="15765" y="2106"/>
                </a:cubicBezTo>
                <a:cubicBezTo>
                  <a:pt x="15439" y="1881"/>
                  <a:pt x="15139" y="1680"/>
                  <a:pt x="14813" y="1580"/>
                </a:cubicBezTo>
                <a:cubicBezTo>
                  <a:pt x="14412" y="1881"/>
                  <a:pt x="14086" y="2106"/>
                  <a:pt x="13785" y="2307"/>
                </a:cubicBezTo>
                <a:cubicBezTo>
                  <a:pt x="13359" y="2094"/>
                  <a:pt x="12965" y="1937"/>
                  <a:pt x="12585" y="1937"/>
                </a:cubicBezTo>
                <a:cubicBezTo>
                  <a:pt x="12231" y="1937"/>
                  <a:pt x="11891" y="2074"/>
                  <a:pt x="11551" y="2429"/>
                </a:cubicBezTo>
                <a:lnTo>
                  <a:pt x="11551" y="2429"/>
                </a:lnTo>
                <a:cubicBezTo>
                  <a:pt x="11527" y="2422"/>
                  <a:pt x="11504" y="2415"/>
                  <a:pt x="11480" y="2407"/>
                </a:cubicBezTo>
                <a:lnTo>
                  <a:pt x="11480" y="2507"/>
                </a:lnTo>
                <a:cubicBezTo>
                  <a:pt x="11503" y="2480"/>
                  <a:pt x="11527" y="2454"/>
                  <a:pt x="11551" y="2429"/>
                </a:cubicBezTo>
                <a:lnTo>
                  <a:pt x="11551" y="2429"/>
                </a:lnTo>
                <a:cubicBezTo>
                  <a:pt x="11819" y="2508"/>
                  <a:pt x="12056" y="2515"/>
                  <a:pt x="12632" y="2607"/>
                </a:cubicBezTo>
                <a:cubicBezTo>
                  <a:pt x="9600" y="4287"/>
                  <a:pt x="6467" y="5440"/>
                  <a:pt x="4587" y="8372"/>
                </a:cubicBezTo>
                <a:cubicBezTo>
                  <a:pt x="4788" y="8472"/>
                  <a:pt x="5013" y="8572"/>
                  <a:pt x="5114" y="8572"/>
                </a:cubicBezTo>
                <a:cubicBezTo>
                  <a:pt x="5150" y="8572"/>
                  <a:pt x="5187" y="8569"/>
                  <a:pt x="5224" y="8563"/>
                </a:cubicBezTo>
                <a:lnTo>
                  <a:pt x="5224" y="8563"/>
                </a:lnTo>
                <a:cubicBezTo>
                  <a:pt x="5220" y="8566"/>
                  <a:pt x="5217" y="8569"/>
                  <a:pt x="5214" y="8572"/>
                </a:cubicBezTo>
                <a:cubicBezTo>
                  <a:pt x="5013" y="9099"/>
                  <a:pt x="4788" y="9625"/>
                  <a:pt x="4587" y="10026"/>
                </a:cubicBezTo>
                <a:cubicBezTo>
                  <a:pt x="4161" y="10452"/>
                  <a:pt x="3860" y="10878"/>
                  <a:pt x="3535" y="11379"/>
                </a:cubicBezTo>
                <a:cubicBezTo>
                  <a:pt x="3635" y="11705"/>
                  <a:pt x="3860" y="12006"/>
                  <a:pt x="3961" y="12131"/>
                </a:cubicBezTo>
                <a:cubicBezTo>
                  <a:pt x="3860" y="13059"/>
                  <a:pt x="3760" y="13886"/>
                  <a:pt x="3635" y="14738"/>
                </a:cubicBezTo>
                <a:cubicBezTo>
                  <a:pt x="3234" y="14938"/>
                  <a:pt x="2808" y="15264"/>
                  <a:pt x="2507" y="15565"/>
                </a:cubicBezTo>
                <a:cubicBezTo>
                  <a:pt x="2507" y="15765"/>
                  <a:pt x="2607" y="15891"/>
                  <a:pt x="2607" y="15891"/>
                </a:cubicBezTo>
                <a:cubicBezTo>
                  <a:pt x="2081" y="16392"/>
                  <a:pt x="1655" y="16818"/>
                  <a:pt x="1254" y="17244"/>
                </a:cubicBezTo>
                <a:cubicBezTo>
                  <a:pt x="1755" y="17019"/>
                  <a:pt x="2282" y="16818"/>
                  <a:pt x="2908" y="16618"/>
                </a:cubicBezTo>
                <a:cubicBezTo>
                  <a:pt x="2908" y="16718"/>
                  <a:pt x="2908" y="16718"/>
                  <a:pt x="3008" y="16818"/>
                </a:cubicBezTo>
                <a:cubicBezTo>
                  <a:pt x="2507" y="17244"/>
                  <a:pt x="1981" y="17645"/>
                  <a:pt x="1454" y="17971"/>
                </a:cubicBezTo>
                <a:cubicBezTo>
                  <a:pt x="1390" y="17971"/>
                  <a:pt x="1325" y="17929"/>
                  <a:pt x="1254" y="17900"/>
                </a:cubicBezTo>
                <a:lnTo>
                  <a:pt x="1254" y="17900"/>
                </a:lnTo>
                <a:lnTo>
                  <a:pt x="1254" y="19224"/>
                </a:lnTo>
                <a:cubicBezTo>
                  <a:pt x="1028" y="19224"/>
                  <a:pt x="728" y="19324"/>
                  <a:pt x="201" y="19425"/>
                </a:cubicBezTo>
                <a:cubicBezTo>
                  <a:pt x="502" y="21204"/>
                  <a:pt x="1" y="22983"/>
                  <a:pt x="1028" y="24663"/>
                </a:cubicBezTo>
                <a:cubicBezTo>
                  <a:pt x="1755" y="25790"/>
                  <a:pt x="2607" y="27044"/>
                  <a:pt x="2181" y="28522"/>
                </a:cubicBezTo>
                <a:cubicBezTo>
                  <a:pt x="2708" y="29149"/>
                  <a:pt x="3234" y="29775"/>
                  <a:pt x="3535" y="30402"/>
                </a:cubicBezTo>
                <a:cubicBezTo>
                  <a:pt x="3961" y="31555"/>
                  <a:pt x="4788" y="31956"/>
                  <a:pt x="5840" y="32382"/>
                </a:cubicBezTo>
                <a:cubicBezTo>
                  <a:pt x="6367" y="32583"/>
                  <a:pt x="6993" y="33009"/>
                  <a:pt x="7520" y="33309"/>
                </a:cubicBezTo>
                <a:cubicBezTo>
                  <a:pt x="7520" y="33435"/>
                  <a:pt x="7520" y="33535"/>
                  <a:pt x="7394" y="33535"/>
                </a:cubicBezTo>
                <a:cubicBezTo>
                  <a:pt x="10527" y="34562"/>
                  <a:pt x="13560" y="35615"/>
                  <a:pt x="16693" y="36567"/>
                </a:cubicBezTo>
                <a:cubicBezTo>
                  <a:pt x="17319" y="36768"/>
                  <a:pt x="18046" y="36968"/>
                  <a:pt x="18798" y="37194"/>
                </a:cubicBezTo>
                <a:cubicBezTo>
                  <a:pt x="19625" y="37595"/>
                  <a:pt x="20552" y="38121"/>
                  <a:pt x="21505" y="38447"/>
                </a:cubicBezTo>
                <a:cubicBezTo>
                  <a:pt x="23685" y="39174"/>
                  <a:pt x="25891" y="39700"/>
                  <a:pt x="28196" y="40327"/>
                </a:cubicBezTo>
                <a:cubicBezTo>
                  <a:pt x="28481" y="40422"/>
                  <a:pt x="28877" y="40427"/>
                  <a:pt x="28835" y="40955"/>
                </a:cubicBezTo>
                <a:lnTo>
                  <a:pt x="28835" y="40955"/>
                </a:lnTo>
                <a:cubicBezTo>
                  <a:pt x="28831" y="40955"/>
                  <a:pt x="28827" y="40954"/>
                  <a:pt x="28823" y="40953"/>
                </a:cubicBezTo>
                <a:lnTo>
                  <a:pt x="28823" y="41054"/>
                </a:lnTo>
                <a:cubicBezTo>
                  <a:pt x="28829" y="41019"/>
                  <a:pt x="28832" y="40986"/>
                  <a:pt x="28835" y="40955"/>
                </a:cubicBezTo>
                <a:lnTo>
                  <a:pt x="28835" y="40955"/>
                </a:lnTo>
                <a:cubicBezTo>
                  <a:pt x="29456" y="41054"/>
                  <a:pt x="29955" y="41054"/>
                  <a:pt x="30577" y="41154"/>
                </a:cubicBezTo>
                <a:cubicBezTo>
                  <a:pt x="32156" y="41981"/>
                  <a:pt x="33209" y="42307"/>
                  <a:pt x="35289" y="42307"/>
                </a:cubicBezTo>
                <a:cubicBezTo>
                  <a:pt x="35916" y="42307"/>
                  <a:pt x="36442" y="42507"/>
                  <a:pt x="36643" y="43234"/>
                </a:cubicBezTo>
                <a:lnTo>
                  <a:pt x="36643" y="43134"/>
                </a:lnTo>
                <a:cubicBezTo>
                  <a:pt x="37069" y="43134"/>
                  <a:pt x="37470" y="43234"/>
                  <a:pt x="37896" y="43234"/>
                </a:cubicBezTo>
                <a:cubicBezTo>
                  <a:pt x="38222" y="43134"/>
                  <a:pt x="38623" y="42933"/>
                  <a:pt x="38948" y="42933"/>
                </a:cubicBezTo>
                <a:cubicBezTo>
                  <a:pt x="40402" y="43034"/>
                  <a:pt x="41856" y="43234"/>
                  <a:pt x="43334" y="43334"/>
                </a:cubicBezTo>
                <a:cubicBezTo>
                  <a:pt x="43961" y="43460"/>
                  <a:pt x="44588" y="43560"/>
                  <a:pt x="45214" y="43660"/>
                </a:cubicBezTo>
                <a:lnTo>
                  <a:pt x="45214" y="43460"/>
                </a:lnTo>
                <a:cubicBezTo>
                  <a:pt x="45515" y="43660"/>
                  <a:pt x="45841" y="43861"/>
                  <a:pt x="45941" y="43961"/>
                </a:cubicBezTo>
                <a:lnTo>
                  <a:pt x="52933" y="43961"/>
                </a:lnTo>
                <a:cubicBezTo>
                  <a:pt x="53204" y="43947"/>
                  <a:pt x="53474" y="43941"/>
                  <a:pt x="53744" y="43941"/>
                </a:cubicBezTo>
                <a:cubicBezTo>
                  <a:pt x="54690" y="43941"/>
                  <a:pt x="55636" y="44010"/>
                  <a:pt x="56581" y="44010"/>
                </a:cubicBezTo>
                <a:cubicBezTo>
                  <a:pt x="57245" y="44010"/>
                  <a:pt x="57909" y="43976"/>
                  <a:pt x="58573" y="43861"/>
                </a:cubicBezTo>
                <a:cubicBezTo>
                  <a:pt x="60553" y="43560"/>
                  <a:pt x="61705" y="42081"/>
                  <a:pt x="62959" y="40953"/>
                </a:cubicBezTo>
                <a:cubicBezTo>
                  <a:pt x="63585" y="40327"/>
                  <a:pt x="63911" y="39274"/>
                  <a:pt x="64011" y="38322"/>
                </a:cubicBezTo>
                <a:cubicBezTo>
                  <a:pt x="64111" y="37695"/>
                  <a:pt x="63685" y="36968"/>
                  <a:pt x="63485" y="36342"/>
                </a:cubicBezTo>
                <a:cubicBezTo>
                  <a:pt x="63284" y="35615"/>
                  <a:pt x="63159" y="34989"/>
                  <a:pt x="62959" y="34362"/>
                </a:cubicBezTo>
                <a:cubicBezTo>
                  <a:pt x="63385" y="34161"/>
                  <a:pt x="63685" y="33936"/>
                  <a:pt x="64011" y="33735"/>
                </a:cubicBezTo>
                <a:cubicBezTo>
                  <a:pt x="64312" y="33009"/>
                  <a:pt x="64537" y="32382"/>
                  <a:pt x="64838" y="31655"/>
                </a:cubicBezTo>
                <a:cubicBezTo>
                  <a:pt x="64537" y="31329"/>
                  <a:pt x="64312" y="30928"/>
                  <a:pt x="64011" y="30603"/>
                </a:cubicBezTo>
                <a:cubicBezTo>
                  <a:pt x="64212" y="30176"/>
                  <a:pt x="64412" y="29876"/>
                  <a:pt x="64638" y="29550"/>
                </a:cubicBezTo>
                <a:cubicBezTo>
                  <a:pt x="63911" y="28923"/>
                  <a:pt x="63159" y="28422"/>
                  <a:pt x="62432" y="27896"/>
                </a:cubicBezTo>
                <a:cubicBezTo>
                  <a:pt x="62232" y="27796"/>
                  <a:pt x="62132" y="27670"/>
                  <a:pt x="61906" y="27570"/>
                </a:cubicBezTo>
                <a:lnTo>
                  <a:pt x="61906" y="27570"/>
                </a:lnTo>
                <a:cubicBezTo>
                  <a:pt x="62132" y="27670"/>
                  <a:pt x="62332" y="27796"/>
                  <a:pt x="62432" y="27896"/>
                </a:cubicBezTo>
                <a:cubicBezTo>
                  <a:pt x="63159" y="27796"/>
                  <a:pt x="63911" y="27670"/>
                  <a:pt x="64638" y="27570"/>
                </a:cubicBezTo>
                <a:cubicBezTo>
                  <a:pt x="64638" y="27369"/>
                  <a:pt x="64738" y="27269"/>
                  <a:pt x="64738" y="27169"/>
                </a:cubicBezTo>
                <a:cubicBezTo>
                  <a:pt x="64212" y="26843"/>
                  <a:pt x="63685" y="26542"/>
                  <a:pt x="63059" y="26217"/>
                </a:cubicBezTo>
                <a:cubicBezTo>
                  <a:pt x="62959" y="26016"/>
                  <a:pt x="62758" y="25690"/>
                  <a:pt x="62532" y="25389"/>
                </a:cubicBezTo>
                <a:cubicBezTo>
                  <a:pt x="62332" y="25490"/>
                  <a:pt x="62232" y="25490"/>
                  <a:pt x="62031" y="25590"/>
                </a:cubicBezTo>
                <a:cubicBezTo>
                  <a:pt x="61906" y="25389"/>
                  <a:pt x="61806" y="25064"/>
                  <a:pt x="61705" y="24763"/>
                </a:cubicBezTo>
                <a:cubicBezTo>
                  <a:pt x="62131" y="24663"/>
                  <a:pt x="62432" y="24537"/>
                  <a:pt x="62658" y="24537"/>
                </a:cubicBezTo>
                <a:cubicBezTo>
                  <a:pt x="62131" y="23510"/>
                  <a:pt x="61605" y="22557"/>
                  <a:pt x="60979" y="21405"/>
                </a:cubicBezTo>
                <a:cubicBezTo>
                  <a:pt x="60152" y="20577"/>
                  <a:pt x="58673" y="19951"/>
                  <a:pt x="58773" y="17871"/>
                </a:cubicBezTo>
                <a:cubicBezTo>
                  <a:pt x="57319" y="16517"/>
                  <a:pt x="55640" y="15139"/>
                  <a:pt x="54086" y="13685"/>
                </a:cubicBezTo>
                <a:cubicBezTo>
                  <a:pt x="53660" y="13384"/>
                  <a:pt x="53359" y="12958"/>
                  <a:pt x="52833" y="12432"/>
                </a:cubicBezTo>
                <a:cubicBezTo>
                  <a:pt x="52507" y="12332"/>
                  <a:pt x="51881" y="12332"/>
                  <a:pt x="51380" y="12006"/>
                </a:cubicBezTo>
                <a:cubicBezTo>
                  <a:pt x="47495" y="9926"/>
                  <a:pt x="43109" y="8998"/>
                  <a:pt x="39349" y="6367"/>
                </a:cubicBezTo>
                <a:cubicBezTo>
                  <a:pt x="36968" y="4713"/>
                  <a:pt x="34036" y="3660"/>
                  <a:pt x="31003" y="3033"/>
                </a:cubicBezTo>
                <a:cubicBezTo>
                  <a:pt x="30803" y="3033"/>
                  <a:pt x="30477" y="3033"/>
                  <a:pt x="30176" y="2933"/>
                </a:cubicBezTo>
                <a:lnTo>
                  <a:pt x="30176" y="2933"/>
                </a:lnTo>
                <a:cubicBezTo>
                  <a:pt x="30277" y="3234"/>
                  <a:pt x="30377" y="3560"/>
                  <a:pt x="30577" y="3861"/>
                </a:cubicBezTo>
                <a:cubicBezTo>
                  <a:pt x="28071" y="3359"/>
                  <a:pt x="25790" y="2733"/>
                  <a:pt x="23284" y="2206"/>
                </a:cubicBezTo>
                <a:cubicBezTo>
                  <a:pt x="23585" y="1780"/>
                  <a:pt x="23810" y="1680"/>
                  <a:pt x="23810" y="1580"/>
                </a:cubicBezTo>
                <a:cubicBezTo>
                  <a:pt x="22958" y="1354"/>
                  <a:pt x="22232" y="1054"/>
                  <a:pt x="21404" y="953"/>
                </a:cubicBezTo>
                <a:lnTo>
                  <a:pt x="15765" y="1"/>
                </a:ln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6" name="Google Shape;1026;p25"/>
          <p:cNvSpPr/>
          <p:nvPr/>
        </p:nvSpPr>
        <p:spPr>
          <a:xfrm flipH="1">
            <a:off x="4620101" y="1634741"/>
            <a:ext cx="3368067" cy="2370998"/>
          </a:xfrm>
          <a:custGeom>
            <a:rect b="b" l="l" r="r" t="t"/>
            <a:pathLst>
              <a:path extrusionOk="0" h="46456" w="65992">
                <a:moveTo>
                  <a:pt x="61730" y="8235"/>
                </a:moveTo>
                <a:cubicBezTo>
                  <a:pt x="61701" y="8235"/>
                  <a:pt x="61672" y="8241"/>
                  <a:pt x="61645" y="8249"/>
                </a:cubicBezTo>
                <a:lnTo>
                  <a:pt x="61645" y="8249"/>
                </a:lnTo>
                <a:cubicBezTo>
                  <a:pt x="61763" y="8397"/>
                  <a:pt x="61871" y="8538"/>
                  <a:pt x="61967" y="8671"/>
                </a:cubicBezTo>
                <a:lnTo>
                  <a:pt x="61967" y="8671"/>
                </a:lnTo>
                <a:cubicBezTo>
                  <a:pt x="61888" y="8550"/>
                  <a:pt x="61809" y="8393"/>
                  <a:pt x="61730" y="8235"/>
                </a:cubicBezTo>
                <a:close/>
                <a:moveTo>
                  <a:pt x="61967" y="8671"/>
                </a:moveTo>
                <a:cubicBezTo>
                  <a:pt x="61988" y="8704"/>
                  <a:pt x="62010" y="8735"/>
                  <a:pt x="62031" y="8761"/>
                </a:cubicBezTo>
                <a:cubicBezTo>
                  <a:pt x="62010" y="8732"/>
                  <a:pt x="61989" y="8702"/>
                  <a:pt x="61967" y="8671"/>
                </a:cubicBezTo>
                <a:close/>
                <a:moveTo>
                  <a:pt x="29449" y="22546"/>
                </a:moveTo>
                <a:cubicBezTo>
                  <a:pt x="29550" y="22646"/>
                  <a:pt x="29650" y="22646"/>
                  <a:pt x="29650" y="22746"/>
                </a:cubicBezTo>
                <a:cubicBezTo>
                  <a:pt x="29550" y="22947"/>
                  <a:pt x="29449" y="23173"/>
                  <a:pt x="29249" y="23273"/>
                </a:cubicBezTo>
                <a:cubicBezTo>
                  <a:pt x="29249" y="23273"/>
                  <a:pt x="29149" y="23273"/>
                  <a:pt x="29149" y="23173"/>
                </a:cubicBezTo>
                <a:cubicBezTo>
                  <a:pt x="29249" y="22947"/>
                  <a:pt x="29349" y="22746"/>
                  <a:pt x="29449" y="22546"/>
                </a:cubicBezTo>
                <a:close/>
                <a:moveTo>
                  <a:pt x="46367" y="24726"/>
                </a:moveTo>
                <a:cubicBezTo>
                  <a:pt x="46467" y="24827"/>
                  <a:pt x="46467" y="24827"/>
                  <a:pt x="46467" y="24927"/>
                </a:cubicBezTo>
                <a:cubicBezTo>
                  <a:pt x="46367" y="25052"/>
                  <a:pt x="46166" y="25052"/>
                  <a:pt x="46066" y="25152"/>
                </a:cubicBezTo>
                <a:cubicBezTo>
                  <a:pt x="46066" y="25052"/>
                  <a:pt x="45941" y="25052"/>
                  <a:pt x="45941" y="24927"/>
                </a:cubicBezTo>
                <a:cubicBezTo>
                  <a:pt x="46166" y="24927"/>
                  <a:pt x="46267" y="24827"/>
                  <a:pt x="46367" y="24726"/>
                </a:cubicBezTo>
                <a:close/>
                <a:moveTo>
                  <a:pt x="64111" y="26606"/>
                </a:moveTo>
                <a:cubicBezTo>
                  <a:pt x="64111" y="26633"/>
                  <a:pt x="64111" y="26659"/>
                  <a:pt x="64110" y="26684"/>
                </a:cubicBezTo>
                <a:lnTo>
                  <a:pt x="64110" y="26684"/>
                </a:lnTo>
                <a:cubicBezTo>
                  <a:pt x="64151" y="26659"/>
                  <a:pt x="64192" y="26633"/>
                  <a:pt x="64237" y="26606"/>
                </a:cubicBezTo>
                <a:close/>
                <a:moveTo>
                  <a:pt x="45866" y="26430"/>
                </a:moveTo>
                <a:cubicBezTo>
                  <a:pt x="45615" y="26590"/>
                  <a:pt x="45372" y="26753"/>
                  <a:pt x="45114" y="26932"/>
                </a:cubicBezTo>
                <a:cubicBezTo>
                  <a:pt x="45013" y="26932"/>
                  <a:pt x="45013" y="26807"/>
                  <a:pt x="44913" y="26706"/>
                </a:cubicBezTo>
                <a:cubicBezTo>
                  <a:pt x="45281" y="26614"/>
                  <a:pt x="45586" y="26522"/>
                  <a:pt x="45866" y="26430"/>
                </a:cubicBezTo>
                <a:close/>
                <a:moveTo>
                  <a:pt x="42507" y="26506"/>
                </a:moveTo>
                <a:lnTo>
                  <a:pt x="42507" y="26506"/>
                </a:lnTo>
                <a:cubicBezTo>
                  <a:pt x="42307" y="26932"/>
                  <a:pt x="42307" y="27132"/>
                  <a:pt x="42181" y="27132"/>
                </a:cubicBezTo>
                <a:cubicBezTo>
                  <a:pt x="42081" y="27233"/>
                  <a:pt x="41881" y="27333"/>
                  <a:pt x="41680" y="27333"/>
                </a:cubicBezTo>
                <a:cubicBezTo>
                  <a:pt x="41680" y="27333"/>
                  <a:pt x="41680" y="27233"/>
                  <a:pt x="41555" y="27233"/>
                </a:cubicBezTo>
                <a:cubicBezTo>
                  <a:pt x="41780" y="27032"/>
                  <a:pt x="41981" y="26807"/>
                  <a:pt x="42507" y="26506"/>
                </a:cubicBezTo>
                <a:close/>
                <a:moveTo>
                  <a:pt x="59725" y="28912"/>
                </a:moveTo>
                <a:cubicBezTo>
                  <a:pt x="59851" y="28912"/>
                  <a:pt x="59851" y="29012"/>
                  <a:pt x="59851" y="29112"/>
                </a:cubicBezTo>
                <a:cubicBezTo>
                  <a:pt x="59725" y="29112"/>
                  <a:pt x="59525" y="29213"/>
                  <a:pt x="59324" y="29313"/>
                </a:cubicBezTo>
                <a:cubicBezTo>
                  <a:pt x="59324" y="29313"/>
                  <a:pt x="59324" y="29213"/>
                  <a:pt x="59224" y="29112"/>
                </a:cubicBezTo>
                <a:cubicBezTo>
                  <a:pt x="59425" y="29012"/>
                  <a:pt x="59625" y="28912"/>
                  <a:pt x="59725" y="28912"/>
                </a:cubicBezTo>
                <a:close/>
                <a:moveTo>
                  <a:pt x="59725" y="30165"/>
                </a:moveTo>
                <a:cubicBezTo>
                  <a:pt x="59725" y="30265"/>
                  <a:pt x="59625" y="30366"/>
                  <a:pt x="59625" y="30366"/>
                </a:cubicBezTo>
                <a:lnTo>
                  <a:pt x="59525" y="30366"/>
                </a:lnTo>
                <a:cubicBezTo>
                  <a:pt x="59525" y="30265"/>
                  <a:pt x="59625" y="30265"/>
                  <a:pt x="59625" y="30165"/>
                </a:cubicBezTo>
                <a:close/>
                <a:moveTo>
                  <a:pt x="18497" y="34025"/>
                </a:moveTo>
                <a:cubicBezTo>
                  <a:pt x="18497" y="34952"/>
                  <a:pt x="17244" y="36105"/>
                  <a:pt x="15765" y="36431"/>
                </a:cubicBezTo>
                <a:cubicBezTo>
                  <a:pt x="16292" y="36005"/>
                  <a:pt x="16617" y="35704"/>
                  <a:pt x="17018" y="35378"/>
                </a:cubicBezTo>
                <a:cubicBezTo>
                  <a:pt x="17119" y="34551"/>
                  <a:pt x="17545" y="34125"/>
                  <a:pt x="18497" y="34025"/>
                </a:cubicBezTo>
                <a:close/>
                <a:moveTo>
                  <a:pt x="48447" y="38611"/>
                </a:moveTo>
                <a:lnTo>
                  <a:pt x="48447" y="38711"/>
                </a:lnTo>
                <a:lnTo>
                  <a:pt x="48347" y="38711"/>
                </a:lnTo>
                <a:lnTo>
                  <a:pt x="48447" y="38611"/>
                </a:lnTo>
                <a:close/>
                <a:moveTo>
                  <a:pt x="50338" y="1"/>
                </a:moveTo>
                <a:cubicBezTo>
                  <a:pt x="49786" y="1"/>
                  <a:pt x="49241" y="169"/>
                  <a:pt x="48673" y="390"/>
                </a:cubicBezTo>
                <a:cubicBezTo>
                  <a:pt x="48046" y="716"/>
                  <a:pt x="47420" y="716"/>
                  <a:pt x="46693" y="817"/>
                </a:cubicBezTo>
                <a:lnTo>
                  <a:pt x="46693" y="616"/>
                </a:lnTo>
                <a:cubicBezTo>
                  <a:pt x="43660" y="1869"/>
                  <a:pt x="40728" y="3122"/>
                  <a:pt x="37695" y="4476"/>
                </a:cubicBezTo>
                <a:cubicBezTo>
                  <a:pt x="37069" y="4676"/>
                  <a:pt x="36442" y="5102"/>
                  <a:pt x="35715" y="5303"/>
                </a:cubicBezTo>
                <a:cubicBezTo>
                  <a:pt x="34788" y="5629"/>
                  <a:pt x="33835" y="5829"/>
                  <a:pt x="32908" y="6255"/>
                </a:cubicBezTo>
                <a:cubicBezTo>
                  <a:pt x="30803" y="7182"/>
                  <a:pt x="28723" y="8235"/>
                  <a:pt x="26642" y="9263"/>
                </a:cubicBezTo>
                <a:cubicBezTo>
                  <a:pt x="26457" y="9334"/>
                  <a:pt x="26279" y="9462"/>
                  <a:pt x="26101" y="9462"/>
                </a:cubicBezTo>
                <a:cubicBezTo>
                  <a:pt x="25966" y="9462"/>
                  <a:pt x="25830" y="9389"/>
                  <a:pt x="25690" y="9162"/>
                </a:cubicBezTo>
                <a:cubicBezTo>
                  <a:pt x="25264" y="9488"/>
                  <a:pt x="24863" y="9889"/>
                  <a:pt x="24337" y="10215"/>
                </a:cubicBezTo>
                <a:cubicBezTo>
                  <a:pt x="22557" y="10516"/>
                  <a:pt x="21630" y="11042"/>
                  <a:pt x="20051" y="12396"/>
                </a:cubicBezTo>
                <a:cubicBezTo>
                  <a:pt x="19719" y="12664"/>
                  <a:pt x="19387" y="12893"/>
                  <a:pt x="19029" y="12893"/>
                </a:cubicBezTo>
                <a:cubicBezTo>
                  <a:pt x="18820" y="12893"/>
                  <a:pt x="18603" y="12815"/>
                  <a:pt x="18372" y="12621"/>
                </a:cubicBezTo>
                <a:lnTo>
                  <a:pt x="18372" y="12721"/>
                </a:lnTo>
                <a:cubicBezTo>
                  <a:pt x="18071" y="12922"/>
                  <a:pt x="17745" y="13147"/>
                  <a:pt x="17444" y="13448"/>
                </a:cubicBezTo>
                <a:cubicBezTo>
                  <a:pt x="17244" y="13774"/>
                  <a:pt x="17119" y="14175"/>
                  <a:pt x="16818" y="14401"/>
                </a:cubicBezTo>
                <a:cubicBezTo>
                  <a:pt x="15665" y="15228"/>
                  <a:pt x="14412" y="16055"/>
                  <a:pt x="13259" y="17007"/>
                </a:cubicBezTo>
                <a:cubicBezTo>
                  <a:pt x="12733" y="17308"/>
                  <a:pt x="12231" y="17634"/>
                  <a:pt x="11705" y="18035"/>
                </a:cubicBezTo>
                <a:cubicBezTo>
                  <a:pt x="11705" y="18035"/>
                  <a:pt x="11705" y="18160"/>
                  <a:pt x="11805" y="18160"/>
                </a:cubicBezTo>
                <a:cubicBezTo>
                  <a:pt x="11379" y="18160"/>
                  <a:pt x="10978" y="18260"/>
                  <a:pt x="10853" y="18260"/>
                </a:cubicBezTo>
                <a:cubicBezTo>
                  <a:pt x="8973" y="19914"/>
                  <a:pt x="7319" y="21393"/>
                  <a:pt x="5740" y="22847"/>
                </a:cubicBezTo>
                <a:cubicBezTo>
                  <a:pt x="4286" y="24100"/>
                  <a:pt x="2707" y="25152"/>
                  <a:pt x="1454" y="26706"/>
                </a:cubicBezTo>
                <a:cubicBezTo>
                  <a:pt x="201" y="28185"/>
                  <a:pt x="201" y="30065"/>
                  <a:pt x="101" y="31719"/>
                </a:cubicBezTo>
                <a:cubicBezTo>
                  <a:pt x="1" y="32671"/>
                  <a:pt x="527" y="33599"/>
                  <a:pt x="1053" y="34325"/>
                </a:cubicBezTo>
                <a:cubicBezTo>
                  <a:pt x="1354" y="34952"/>
                  <a:pt x="2206" y="35178"/>
                  <a:pt x="2833" y="35579"/>
                </a:cubicBezTo>
                <a:cubicBezTo>
                  <a:pt x="3334" y="35904"/>
                  <a:pt x="3860" y="36330"/>
                  <a:pt x="4387" y="36732"/>
                </a:cubicBezTo>
                <a:cubicBezTo>
                  <a:pt x="4286" y="37158"/>
                  <a:pt x="4186" y="37458"/>
                  <a:pt x="4086" y="37884"/>
                </a:cubicBezTo>
                <a:cubicBezTo>
                  <a:pt x="4286" y="38511"/>
                  <a:pt x="4587" y="39238"/>
                  <a:pt x="4813" y="39965"/>
                </a:cubicBezTo>
                <a:cubicBezTo>
                  <a:pt x="5339" y="40090"/>
                  <a:pt x="5740" y="40090"/>
                  <a:pt x="6166" y="40190"/>
                </a:cubicBezTo>
                <a:cubicBezTo>
                  <a:pt x="6266" y="40591"/>
                  <a:pt x="6266" y="40917"/>
                  <a:pt x="6367" y="41443"/>
                </a:cubicBezTo>
                <a:cubicBezTo>
                  <a:pt x="7319" y="41343"/>
                  <a:pt x="8246" y="41343"/>
                  <a:pt x="9099" y="41218"/>
                </a:cubicBezTo>
                <a:lnTo>
                  <a:pt x="9099" y="41218"/>
                </a:lnTo>
                <a:cubicBezTo>
                  <a:pt x="8572" y="41744"/>
                  <a:pt x="8146" y="42371"/>
                  <a:pt x="7720" y="42897"/>
                </a:cubicBezTo>
                <a:cubicBezTo>
                  <a:pt x="7720" y="42997"/>
                  <a:pt x="7845" y="43097"/>
                  <a:pt x="7946" y="43223"/>
                </a:cubicBezTo>
                <a:cubicBezTo>
                  <a:pt x="8472" y="43097"/>
                  <a:pt x="9099" y="42997"/>
                  <a:pt x="9725" y="42897"/>
                </a:cubicBezTo>
                <a:cubicBezTo>
                  <a:pt x="10026" y="42897"/>
                  <a:pt x="10352" y="42997"/>
                  <a:pt x="10652" y="43097"/>
                </a:cubicBezTo>
                <a:cubicBezTo>
                  <a:pt x="10753" y="42997"/>
                  <a:pt x="10853" y="42797"/>
                  <a:pt x="10978" y="42596"/>
                </a:cubicBezTo>
                <a:cubicBezTo>
                  <a:pt x="11179" y="42797"/>
                  <a:pt x="11379" y="42897"/>
                  <a:pt x="11705" y="42997"/>
                </a:cubicBezTo>
                <a:cubicBezTo>
                  <a:pt x="11479" y="43423"/>
                  <a:pt x="11279" y="43624"/>
                  <a:pt x="11179" y="43849"/>
                </a:cubicBezTo>
                <a:cubicBezTo>
                  <a:pt x="12231" y="44250"/>
                  <a:pt x="13259" y="44676"/>
                  <a:pt x="14512" y="45102"/>
                </a:cubicBezTo>
                <a:cubicBezTo>
                  <a:pt x="14633" y="45113"/>
                  <a:pt x="14758" y="45117"/>
                  <a:pt x="14888" y="45117"/>
                </a:cubicBezTo>
                <a:cubicBezTo>
                  <a:pt x="15175" y="45117"/>
                  <a:pt x="15481" y="45099"/>
                  <a:pt x="15797" y="45099"/>
                </a:cubicBezTo>
                <a:cubicBezTo>
                  <a:pt x="16694" y="45099"/>
                  <a:pt x="17667" y="45243"/>
                  <a:pt x="18497" y="46356"/>
                </a:cubicBezTo>
                <a:lnTo>
                  <a:pt x="24763" y="46356"/>
                </a:lnTo>
                <a:cubicBezTo>
                  <a:pt x="25264" y="46356"/>
                  <a:pt x="25790" y="46456"/>
                  <a:pt x="26517" y="46456"/>
                </a:cubicBezTo>
                <a:cubicBezTo>
                  <a:pt x="26843" y="46230"/>
                  <a:pt x="27369" y="45930"/>
                  <a:pt x="27896" y="45829"/>
                </a:cubicBezTo>
                <a:cubicBezTo>
                  <a:pt x="32156" y="44777"/>
                  <a:pt x="36141" y="42696"/>
                  <a:pt x="40627" y="42070"/>
                </a:cubicBezTo>
                <a:cubicBezTo>
                  <a:pt x="43560" y="41744"/>
                  <a:pt x="46467" y="40591"/>
                  <a:pt x="49074" y="39037"/>
                </a:cubicBezTo>
                <a:cubicBezTo>
                  <a:pt x="49299" y="38937"/>
                  <a:pt x="49500" y="38711"/>
                  <a:pt x="49826" y="38511"/>
                </a:cubicBezTo>
                <a:cubicBezTo>
                  <a:pt x="49500" y="38411"/>
                  <a:pt x="49299" y="38310"/>
                  <a:pt x="48873" y="38210"/>
                </a:cubicBezTo>
                <a:cubicBezTo>
                  <a:pt x="51179" y="36957"/>
                  <a:pt x="53259" y="35804"/>
                  <a:pt x="55465" y="34651"/>
                </a:cubicBezTo>
                <a:lnTo>
                  <a:pt x="55465" y="35478"/>
                </a:lnTo>
                <a:cubicBezTo>
                  <a:pt x="56292" y="35077"/>
                  <a:pt x="57019" y="34752"/>
                  <a:pt x="57745" y="34325"/>
                </a:cubicBezTo>
                <a:cubicBezTo>
                  <a:pt x="59425" y="33298"/>
                  <a:pt x="60978" y="32245"/>
                  <a:pt x="62557" y="31193"/>
                </a:cubicBezTo>
                <a:cubicBezTo>
                  <a:pt x="62758" y="31092"/>
                  <a:pt x="62758" y="30691"/>
                  <a:pt x="62984" y="30265"/>
                </a:cubicBezTo>
                <a:lnTo>
                  <a:pt x="62984" y="30265"/>
                </a:lnTo>
                <a:cubicBezTo>
                  <a:pt x="61831" y="30691"/>
                  <a:pt x="60878" y="30992"/>
                  <a:pt x="60051" y="31318"/>
                </a:cubicBezTo>
                <a:cubicBezTo>
                  <a:pt x="59951" y="31193"/>
                  <a:pt x="59951" y="31092"/>
                  <a:pt x="59951" y="31092"/>
                </a:cubicBezTo>
                <a:cubicBezTo>
                  <a:pt x="60352" y="30566"/>
                  <a:pt x="60778" y="30165"/>
                  <a:pt x="61204" y="29739"/>
                </a:cubicBezTo>
                <a:cubicBezTo>
                  <a:pt x="61605" y="29639"/>
                  <a:pt x="61931" y="29538"/>
                  <a:pt x="62232" y="29438"/>
                </a:cubicBezTo>
                <a:cubicBezTo>
                  <a:pt x="62357" y="29012"/>
                  <a:pt x="62457" y="28686"/>
                  <a:pt x="62557" y="28285"/>
                </a:cubicBezTo>
                <a:cubicBezTo>
                  <a:pt x="63364" y="27968"/>
                  <a:pt x="64075" y="27674"/>
                  <a:pt x="64110" y="26684"/>
                </a:cubicBezTo>
                <a:lnTo>
                  <a:pt x="64110" y="26684"/>
                </a:lnTo>
                <a:cubicBezTo>
                  <a:pt x="63851" y="26844"/>
                  <a:pt x="63639" y="26973"/>
                  <a:pt x="63184" y="27233"/>
                </a:cubicBezTo>
                <a:cubicBezTo>
                  <a:pt x="64437" y="24000"/>
                  <a:pt x="65991" y="21067"/>
                  <a:pt x="65490" y="17634"/>
                </a:cubicBezTo>
                <a:cubicBezTo>
                  <a:pt x="65264" y="17634"/>
                  <a:pt x="65064" y="17734"/>
                  <a:pt x="64863" y="17834"/>
                </a:cubicBezTo>
                <a:cubicBezTo>
                  <a:pt x="64638" y="17308"/>
                  <a:pt x="64537" y="16782"/>
                  <a:pt x="64337" y="16280"/>
                </a:cubicBezTo>
                <a:lnTo>
                  <a:pt x="64337" y="16381"/>
                </a:lnTo>
                <a:cubicBezTo>
                  <a:pt x="64337" y="15754"/>
                  <a:pt x="64337" y="15228"/>
                  <a:pt x="64237" y="14701"/>
                </a:cubicBezTo>
                <a:cubicBezTo>
                  <a:pt x="63911" y="14601"/>
                  <a:pt x="63610" y="14401"/>
                  <a:pt x="63485" y="14401"/>
                </a:cubicBezTo>
                <a:cubicBezTo>
                  <a:pt x="62858" y="13548"/>
                  <a:pt x="62457" y="12922"/>
                  <a:pt x="62031" y="12195"/>
                </a:cubicBezTo>
                <a:cubicBezTo>
                  <a:pt x="62131" y="11769"/>
                  <a:pt x="62232" y="11268"/>
                  <a:pt x="62232" y="10842"/>
                </a:cubicBezTo>
                <a:cubicBezTo>
                  <a:pt x="62131" y="10741"/>
                  <a:pt x="61931" y="10641"/>
                  <a:pt x="61931" y="10641"/>
                </a:cubicBezTo>
                <a:cubicBezTo>
                  <a:pt x="61931" y="9889"/>
                  <a:pt x="62031" y="9263"/>
                  <a:pt x="62031" y="8761"/>
                </a:cubicBezTo>
                <a:lnTo>
                  <a:pt x="62031" y="8761"/>
                </a:lnTo>
                <a:cubicBezTo>
                  <a:pt x="61831" y="9263"/>
                  <a:pt x="61505" y="9789"/>
                  <a:pt x="61304" y="10315"/>
                </a:cubicBezTo>
                <a:cubicBezTo>
                  <a:pt x="61204" y="10215"/>
                  <a:pt x="61104" y="10215"/>
                  <a:pt x="61104" y="10215"/>
                </a:cubicBezTo>
                <a:cubicBezTo>
                  <a:pt x="61204" y="9588"/>
                  <a:pt x="61304" y="8962"/>
                  <a:pt x="61405" y="8335"/>
                </a:cubicBezTo>
                <a:cubicBezTo>
                  <a:pt x="61481" y="8335"/>
                  <a:pt x="61557" y="8277"/>
                  <a:pt x="61645" y="8249"/>
                </a:cubicBezTo>
                <a:lnTo>
                  <a:pt x="61645" y="8249"/>
                </a:lnTo>
                <a:cubicBezTo>
                  <a:pt x="61399" y="7944"/>
                  <a:pt x="61109" y="7613"/>
                  <a:pt x="60778" y="7283"/>
                </a:cubicBezTo>
                <a:cubicBezTo>
                  <a:pt x="60978" y="7082"/>
                  <a:pt x="61104" y="6882"/>
                  <a:pt x="61405" y="6456"/>
                </a:cubicBezTo>
                <a:cubicBezTo>
                  <a:pt x="60051" y="5303"/>
                  <a:pt x="59324" y="3624"/>
                  <a:pt x="57344" y="2997"/>
                </a:cubicBezTo>
                <a:cubicBezTo>
                  <a:pt x="56091" y="2696"/>
                  <a:pt x="54613" y="2270"/>
                  <a:pt x="53886" y="917"/>
                </a:cubicBezTo>
                <a:cubicBezTo>
                  <a:pt x="53159" y="716"/>
                  <a:pt x="52332" y="716"/>
                  <a:pt x="51705" y="390"/>
                </a:cubicBezTo>
                <a:cubicBezTo>
                  <a:pt x="51235" y="110"/>
                  <a:pt x="50784" y="1"/>
                  <a:pt x="50338" y="1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7" name="Google Shape;1027;p25"/>
          <p:cNvGrpSpPr/>
          <p:nvPr/>
        </p:nvGrpSpPr>
        <p:grpSpPr>
          <a:xfrm flipH="1">
            <a:off x="4508148" y="2746569"/>
            <a:ext cx="1545206" cy="1028422"/>
            <a:chOff x="1015083" y="2196153"/>
            <a:chExt cx="1242127" cy="826706"/>
          </a:xfrm>
        </p:grpSpPr>
        <p:sp>
          <p:nvSpPr>
            <p:cNvPr id="1028" name="Google Shape;1028;p25"/>
            <p:cNvSpPr/>
            <p:nvPr/>
          </p:nvSpPr>
          <p:spPr>
            <a:xfrm>
              <a:off x="1019186" y="2358573"/>
              <a:ext cx="13416" cy="1756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25"/>
            <p:cNvSpPr/>
            <p:nvPr/>
          </p:nvSpPr>
          <p:spPr>
            <a:xfrm>
              <a:off x="1284455" y="2196153"/>
              <a:ext cx="5210" cy="41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25"/>
            <p:cNvSpPr/>
            <p:nvPr/>
          </p:nvSpPr>
          <p:spPr>
            <a:xfrm>
              <a:off x="1169297" y="2251661"/>
              <a:ext cx="4185" cy="41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25"/>
            <p:cNvSpPr/>
            <p:nvPr/>
          </p:nvSpPr>
          <p:spPr>
            <a:xfrm>
              <a:off x="1289624" y="2196153"/>
              <a:ext cx="41" cy="4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25"/>
            <p:cNvSpPr/>
            <p:nvPr/>
          </p:nvSpPr>
          <p:spPr>
            <a:xfrm>
              <a:off x="1233050" y="2213630"/>
              <a:ext cx="41" cy="4144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25"/>
            <p:cNvSpPr/>
            <p:nvPr/>
          </p:nvSpPr>
          <p:spPr>
            <a:xfrm>
              <a:off x="1135369" y="2265035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25"/>
            <p:cNvSpPr/>
            <p:nvPr/>
          </p:nvSpPr>
          <p:spPr>
            <a:xfrm>
              <a:off x="1121995" y="2265035"/>
              <a:ext cx="17560" cy="12349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25"/>
            <p:cNvSpPr/>
            <p:nvPr/>
          </p:nvSpPr>
          <p:spPr>
            <a:xfrm>
              <a:off x="1121995" y="2273240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25"/>
            <p:cNvSpPr/>
            <p:nvPr/>
          </p:nvSpPr>
          <p:spPr>
            <a:xfrm>
              <a:off x="1015083" y="2376091"/>
              <a:ext cx="4144" cy="4144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25"/>
            <p:cNvSpPr/>
            <p:nvPr/>
          </p:nvSpPr>
          <p:spPr>
            <a:xfrm>
              <a:off x="2120386" y="2315783"/>
              <a:ext cx="102897" cy="10761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25"/>
            <p:cNvSpPr/>
            <p:nvPr/>
          </p:nvSpPr>
          <p:spPr>
            <a:xfrm>
              <a:off x="1558996" y="2376091"/>
              <a:ext cx="90548" cy="120334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25"/>
            <p:cNvSpPr/>
            <p:nvPr/>
          </p:nvSpPr>
          <p:spPr>
            <a:xfrm>
              <a:off x="1738933" y="2370347"/>
              <a:ext cx="94650" cy="104497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25"/>
            <p:cNvSpPr/>
            <p:nvPr/>
          </p:nvSpPr>
          <p:spPr>
            <a:xfrm>
              <a:off x="1764656" y="2749299"/>
              <a:ext cx="94609" cy="97728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25"/>
            <p:cNvSpPr/>
            <p:nvPr/>
          </p:nvSpPr>
          <p:spPr>
            <a:xfrm>
              <a:off x="1966172" y="2692766"/>
              <a:ext cx="89481" cy="102856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25"/>
            <p:cNvSpPr/>
            <p:nvPr/>
          </p:nvSpPr>
          <p:spPr>
            <a:xfrm>
              <a:off x="2039156" y="2502736"/>
              <a:ext cx="81275" cy="96497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25"/>
            <p:cNvSpPr/>
            <p:nvPr/>
          </p:nvSpPr>
          <p:spPr>
            <a:xfrm>
              <a:off x="1610401" y="2788847"/>
              <a:ext cx="81275" cy="91327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25"/>
            <p:cNvSpPr/>
            <p:nvPr/>
          </p:nvSpPr>
          <p:spPr>
            <a:xfrm>
              <a:off x="1687528" y="2576582"/>
              <a:ext cx="77173" cy="95676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25"/>
            <p:cNvSpPr/>
            <p:nvPr/>
          </p:nvSpPr>
          <p:spPr>
            <a:xfrm>
              <a:off x="2081330" y="2852149"/>
              <a:ext cx="94650" cy="79922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25"/>
            <p:cNvSpPr/>
            <p:nvPr/>
          </p:nvSpPr>
          <p:spPr>
            <a:xfrm>
              <a:off x="2171832" y="2637217"/>
              <a:ext cx="85378" cy="94650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25"/>
            <p:cNvSpPr/>
            <p:nvPr/>
          </p:nvSpPr>
          <p:spPr>
            <a:xfrm>
              <a:off x="1871568" y="2200256"/>
              <a:ext cx="73070" cy="94650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25"/>
            <p:cNvSpPr/>
            <p:nvPr/>
          </p:nvSpPr>
          <p:spPr>
            <a:xfrm>
              <a:off x="1859219" y="2535721"/>
              <a:ext cx="81275" cy="8923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25"/>
            <p:cNvSpPr/>
            <p:nvPr/>
          </p:nvSpPr>
          <p:spPr>
            <a:xfrm>
              <a:off x="1940449" y="2354470"/>
              <a:ext cx="89522" cy="94650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25"/>
            <p:cNvSpPr/>
            <p:nvPr/>
          </p:nvSpPr>
          <p:spPr>
            <a:xfrm>
              <a:off x="1901393" y="2915862"/>
              <a:ext cx="86404" cy="77173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25"/>
            <p:cNvSpPr/>
            <p:nvPr/>
          </p:nvSpPr>
          <p:spPr>
            <a:xfrm>
              <a:off x="1653600" y="2258225"/>
              <a:ext cx="77173" cy="70608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25"/>
            <p:cNvSpPr/>
            <p:nvPr/>
          </p:nvSpPr>
          <p:spPr>
            <a:xfrm>
              <a:off x="2035053" y="2200256"/>
              <a:ext cx="72044" cy="8127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25"/>
            <p:cNvSpPr/>
            <p:nvPr/>
          </p:nvSpPr>
          <p:spPr>
            <a:xfrm>
              <a:off x="1760512" y="2952251"/>
              <a:ext cx="68967" cy="70608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4" name="Google Shape;1054;p25"/>
          <p:cNvSpPr/>
          <p:nvPr/>
        </p:nvSpPr>
        <p:spPr>
          <a:xfrm>
            <a:off x="391580" y="371950"/>
            <a:ext cx="1650210" cy="1840209"/>
          </a:xfrm>
          <a:custGeom>
            <a:rect b="b" l="l" r="r" t="t"/>
            <a:pathLst>
              <a:path extrusionOk="0" h="31555" w="28297">
                <a:moveTo>
                  <a:pt x="21505" y="5439"/>
                </a:moveTo>
                <a:lnTo>
                  <a:pt x="21505" y="5439"/>
                </a:lnTo>
                <a:cubicBezTo>
                  <a:pt x="21931" y="5765"/>
                  <a:pt x="22332" y="6066"/>
                  <a:pt x="22658" y="6266"/>
                </a:cubicBezTo>
                <a:cubicBezTo>
                  <a:pt x="22858" y="6893"/>
                  <a:pt x="23184" y="7419"/>
                  <a:pt x="23384" y="7946"/>
                </a:cubicBezTo>
                <a:cubicBezTo>
                  <a:pt x="23384" y="7946"/>
                  <a:pt x="23284" y="8046"/>
                  <a:pt x="23184" y="8046"/>
                </a:cubicBezTo>
                <a:cubicBezTo>
                  <a:pt x="23284" y="8572"/>
                  <a:pt x="23485" y="8998"/>
                  <a:pt x="23585" y="9399"/>
                </a:cubicBezTo>
                <a:cubicBezTo>
                  <a:pt x="23585" y="9524"/>
                  <a:pt x="23485" y="9524"/>
                  <a:pt x="23485" y="9524"/>
                </a:cubicBezTo>
                <a:cubicBezTo>
                  <a:pt x="22332" y="8472"/>
                  <a:pt x="22231" y="6793"/>
                  <a:pt x="21505" y="5439"/>
                </a:cubicBezTo>
                <a:close/>
                <a:moveTo>
                  <a:pt x="15339" y="9825"/>
                </a:moveTo>
                <a:cubicBezTo>
                  <a:pt x="15339" y="9925"/>
                  <a:pt x="15339" y="9925"/>
                  <a:pt x="15439" y="10026"/>
                </a:cubicBezTo>
                <a:cubicBezTo>
                  <a:pt x="15239" y="10151"/>
                  <a:pt x="14938" y="10251"/>
                  <a:pt x="14713" y="10251"/>
                </a:cubicBezTo>
                <a:cubicBezTo>
                  <a:pt x="14938" y="10151"/>
                  <a:pt x="15139" y="9925"/>
                  <a:pt x="15339" y="9825"/>
                </a:cubicBezTo>
                <a:close/>
                <a:moveTo>
                  <a:pt x="26091" y="10978"/>
                </a:moveTo>
                <a:lnTo>
                  <a:pt x="26091" y="11078"/>
                </a:lnTo>
                <a:lnTo>
                  <a:pt x="25991" y="11078"/>
                </a:lnTo>
                <a:lnTo>
                  <a:pt x="26091" y="10978"/>
                </a:lnTo>
                <a:close/>
                <a:moveTo>
                  <a:pt x="26617" y="17670"/>
                </a:moveTo>
                <a:cubicBezTo>
                  <a:pt x="26617" y="17670"/>
                  <a:pt x="26718" y="17670"/>
                  <a:pt x="26718" y="17770"/>
                </a:cubicBezTo>
                <a:lnTo>
                  <a:pt x="26617" y="17770"/>
                </a:lnTo>
                <a:lnTo>
                  <a:pt x="26617" y="17670"/>
                </a:lnTo>
                <a:close/>
                <a:moveTo>
                  <a:pt x="13159" y="8271"/>
                </a:moveTo>
                <a:lnTo>
                  <a:pt x="13159" y="8271"/>
                </a:lnTo>
                <a:cubicBezTo>
                  <a:pt x="12933" y="8898"/>
                  <a:pt x="12632" y="9399"/>
                  <a:pt x="12432" y="9925"/>
                </a:cubicBezTo>
                <a:lnTo>
                  <a:pt x="12532" y="10026"/>
                </a:lnTo>
                <a:cubicBezTo>
                  <a:pt x="12632" y="9925"/>
                  <a:pt x="12733" y="9825"/>
                  <a:pt x="12833" y="9825"/>
                </a:cubicBezTo>
                <a:cubicBezTo>
                  <a:pt x="11053" y="12532"/>
                  <a:pt x="9074" y="15164"/>
                  <a:pt x="7921" y="18397"/>
                </a:cubicBezTo>
                <a:cubicBezTo>
                  <a:pt x="7419" y="17545"/>
                  <a:pt x="7294" y="16818"/>
                  <a:pt x="7520" y="15991"/>
                </a:cubicBezTo>
                <a:cubicBezTo>
                  <a:pt x="7820" y="14838"/>
                  <a:pt x="8146" y="13585"/>
                  <a:pt x="8873" y="12532"/>
                </a:cubicBezTo>
                <a:cubicBezTo>
                  <a:pt x="9700" y="11279"/>
                  <a:pt x="10226" y="9825"/>
                  <a:pt x="11680" y="8998"/>
                </a:cubicBezTo>
                <a:cubicBezTo>
                  <a:pt x="11805" y="8998"/>
                  <a:pt x="11906" y="9098"/>
                  <a:pt x="12006" y="9199"/>
                </a:cubicBezTo>
                <a:cubicBezTo>
                  <a:pt x="12432" y="8898"/>
                  <a:pt x="12733" y="8572"/>
                  <a:pt x="13159" y="8271"/>
                </a:cubicBezTo>
                <a:close/>
                <a:moveTo>
                  <a:pt x="11053" y="18697"/>
                </a:moveTo>
                <a:lnTo>
                  <a:pt x="11053" y="19023"/>
                </a:lnTo>
                <a:lnTo>
                  <a:pt x="10953" y="19023"/>
                </a:lnTo>
                <a:lnTo>
                  <a:pt x="10953" y="18697"/>
                </a:lnTo>
                <a:close/>
                <a:moveTo>
                  <a:pt x="12432" y="11705"/>
                </a:moveTo>
                <a:cubicBezTo>
                  <a:pt x="12632" y="11805"/>
                  <a:pt x="12833" y="11905"/>
                  <a:pt x="12933" y="11905"/>
                </a:cubicBezTo>
                <a:cubicBezTo>
                  <a:pt x="12106" y="13685"/>
                  <a:pt x="10652" y="15164"/>
                  <a:pt x="10327" y="17043"/>
                </a:cubicBezTo>
                <a:cubicBezTo>
                  <a:pt x="10652" y="16517"/>
                  <a:pt x="11053" y="15890"/>
                  <a:pt x="11379" y="15264"/>
                </a:cubicBezTo>
                <a:cubicBezTo>
                  <a:pt x="11379" y="15264"/>
                  <a:pt x="11480" y="15264"/>
                  <a:pt x="11580" y="15364"/>
                </a:cubicBezTo>
                <a:cubicBezTo>
                  <a:pt x="11179" y="16191"/>
                  <a:pt x="10753" y="16918"/>
                  <a:pt x="10327" y="17870"/>
                </a:cubicBezTo>
                <a:cubicBezTo>
                  <a:pt x="10327" y="17870"/>
                  <a:pt x="10427" y="17971"/>
                  <a:pt x="10652" y="18071"/>
                </a:cubicBezTo>
                <a:cubicBezTo>
                  <a:pt x="10427" y="18296"/>
                  <a:pt x="10226" y="18497"/>
                  <a:pt x="10026" y="18697"/>
                </a:cubicBezTo>
                <a:cubicBezTo>
                  <a:pt x="10026" y="18798"/>
                  <a:pt x="10126" y="18923"/>
                  <a:pt x="10226" y="19023"/>
                </a:cubicBezTo>
                <a:cubicBezTo>
                  <a:pt x="10126" y="19023"/>
                  <a:pt x="10126" y="19124"/>
                  <a:pt x="10026" y="19124"/>
                </a:cubicBezTo>
                <a:cubicBezTo>
                  <a:pt x="10026" y="18923"/>
                  <a:pt x="9926" y="18798"/>
                  <a:pt x="9926" y="18697"/>
                </a:cubicBezTo>
                <a:lnTo>
                  <a:pt x="10026" y="18697"/>
                </a:lnTo>
                <a:cubicBezTo>
                  <a:pt x="9399" y="17545"/>
                  <a:pt x="9700" y="16517"/>
                  <a:pt x="10226" y="15464"/>
                </a:cubicBezTo>
                <a:cubicBezTo>
                  <a:pt x="10953" y="14211"/>
                  <a:pt x="11680" y="12958"/>
                  <a:pt x="12432" y="11705"/>
                </a:cubicBezTo>
                <a:close/>
                <a:moveTo>
                  <a:pt x="10753" y="19424"/>
                </a:moveTo>
                <a:cubicBezTo>
                  <a:pt x="10652" y="19650"/>
                  <a:pt x="10652" y="19650"/>
                  <a:pt x="10552" y="19750"/>
                </a:cubicBezTo>
                <a:lnTo>
                  <a:pt x="10552" y="19650"/>
                </a:lnTo>
                <a:cubicBezTo>
                  <a:pt x="10552" y="19650"/>
                  <a:pt x="10552" y="19550"/>
                  <a:pt x="10753" y="19424"/>
                </a:cubicBezTo>
                <a:close/>
                <a:moveTo>
                  <a:pt x="18798" y="13685"/>
                </a:moveTo>
                <a:cubicBezTo>
                  <a:pt x="18998" y="14637"/>
                  <a:pt x="19199" y="15565"/>
                  <a:pt x="19099" y="16417"/>
                </a:cubicBezTo>
                <a:cubicBezTo>
                  <a:pt x="19099" y="16617"/>
                  <a:pt x="18898" y="16818"/>
                  <a:pt x="18898" y="16918"/>
                </a:cubicBezTo>
                <a:cubicBezTo>
                  <a:pt x="18698" y="17344"/>
                  <a:pt x="18472" y="17770"/>
                  <a:pt x="18171" y="18171"/>
                </a:cubicBezTo>
                <a:cubicBezTo>
                  <a:pt x="18171" y="17971"/>
                  <a:pt x="18171" y="17670"/>
                  <a:pt x="18071" y="17344"/>
                </a:cubicBezTo>
                <a:cubicBezTo>
                  <a:pt x="17846" y="17670"/>
                  <a:pt x="17745" y="17870"/>
                  <a:pt x="17645" y="17971"/>
                </a:cubicBezTo>
                <a:cubicBezTo>
                  <a:pt x="17545" y="17770"/>
                  <a:pt x="17445" y="17545"/>
                  <a:pt x="17319" y="17344"/>
                </a:cubicBezTo>
                <a:lnTo>
                  <a:pt x="17119" y="17344"/>
                </a:lnTo>
                <a:cubicBezTo>
                  <a:pt x="17119" y="17670"/>
                  <a:pt x="17018" y="17971"/>
                  <a:pt x="16918" y="18296"/>
                </a:cubicBezTo>
                <a:cubicBezTo>
                  <a:pt x="16918" y="18296"/>
                  <a:pt x="16818" y="18171"/>
                  <a:pt x="16693" y="18071"/>
                </a:cubicBezTo>
                <a:cubicBezTo>
                  <a:pt x="16292" y="18497"/>
                  <a:pt x="15866" y="18798"/>
                  <a:pt x="15439" y="19224"/>
                </a:cubicBezTo>
                <a:cubicBezTo>
                  <a:pt x="15565" y="19324"/>
                  <a:pt x="15665" y="19424"/>
                  <a:pt x="15765" y="19550"/>
                </a:cubicBezTo>
                <a:cubicBezTo>
                  <a:pt x="15665" y="19550"/>
                  <a:pt x="15565" y="19424"/>
                  <a:pt x="15439" y="19424"/>
                </a:cubicBezTo>
                <a:cubicBezTo>
                  <a:pt x="15339" y="19224"/>
                  <a:pt x="15339" y="18923"/>
                  <a:pt x="15239" y="18697"/>
                </a:cubicBezTo>
                <a:cubicBezTo>
                  <a:pt x="15038" y="19424"/>
                  <a:pt x="14186" y="19550"/>
                  <a:pt x="13685" y="20176"/>
                </a:cubicBezTo>
                <a:cubicBezTo>
                  <a:pt x="13560" y="19951"/>
                  <a:pt x="13460" y="19750"/>
                  <a:pt x="13259" y="19550"/>
                </a:cubicBezTo>
                <a:cubicBezTo>
                  <a:pt x="13059" y="19424"/>
                  <a:pt x="12833" y="19424"/>
                  <a:pt x="12432" y="19424"/>
                </a:cubicBezTo>
                <a:cubicBezTo>
                  <a:pt x="12632" y="19023"/>
                  <a:pt x="12733" y="18497"/>
                  <a:pt x="12933" y="18397"/>
                </a:cubicBezTo>
                <a:cubicBezTo>
                  <a:pt x="13560" y="18171"/>
                  <a:pt x="13685" y="17444"/>
                  <a:pt x="14186" y="17144"/>
                </a:cubicBezTo>
                <a:lnTo>
                  <a:pt x="14186" y="17770"/>
                </a:lnTo>
                <a:cubicBezTo>
                  <a:pt x="15665" y="16417"/>
                  <a:pt x="16693" y="14537"/>
                  <a:pt x="18798" y="13685"/>
                </a:cubicBezTo>
                <a:close/>
                <a:moveTo>
                  <a:pt x="17445" y="19850"/>
                </a:moveTo>
                <a:cubicBezTo>
                  <a:pt x="17445" y="19850"/>
                  <a:pt x="17445" y="19951"/>
                  <a:pt x="17545" y="19951"/>
                </a:cubicBezTo>
                <a:cubicBezTo>
                  <a:pt x="17545" y="20051"/>
                  <a:pt x="17445" y="20051"/>
                  <a:pt x="17445" y="20176"/>
                </a:cubicBezTo>
                <a:lnTo>
                  <a:pt x="17319" y="20176"/>
                </a:lnTo>
                <a:cubicBezTo>
                  <a:pt x="17319" y="20051"/>
                  <a:pt x="17319" y="19951"/>
                  <a:pt x="17445" y="19850"/>
                </a:cubicBezTo>
                <a:close/>
                <a:moveTo>
                  <a:pt x="10427" y="20051"/>
                </a:moveTo>
                <a:cubicBezTo>
                  <a:pt x="10327" y="20176"/>
                  <a:pt x="10327" y="20276"/>
                  <a:pt x="10226" y="20377"/>
                </a:cubicBezTo>
                <a:cubicBezTo>
                  <a:pt x="10226" y="20377"/>
                  <a:pt x="10126" y="20377"/>
                  <a:pt x="10026" y="20276"/>
                </a:cubicBezTo>
                <a:cubicBezTo>
                  <a:pt x="10026" y="20276"/>
                  <a:pt x="9926" y="20276"/>
                  <a:pt x="9800" y="20176"/>
                </a:cubicBezTo>
                <a:lnTo>
                  <a:pt x="9800" y="20051"/>
                </a:lnTo>
                <a:lnTo>
                  <a:pt x="10026" y="20276"/>
                </a:lnTo>
                <a:cubicBezTo>
                  <a:pt x="10126" y="20176"/>
                  <a:pt x="10226" y="20176"/>
                  <a:pt x="10327" y="20051"/>
                </a:cubicBezTo>
                <a:close/>
                <a:moveTo>
                  <a:pt x="9600" y="25063"/>
                </a:moveTo>
                <a:cubicBezTo>
                  <a:pt x="10026" y="25063"/>
                  <a:pt x="10427" y="25063"/>
                  <a:pt x="10753" y="25289"/>
                </a:cubicBezTo>
                <a:cubicBezTo>
                  <a:pt x="11302" y="25564"/>
                  <a:pt x="11844" y="25722"/>
                  <a:pt x="12401" y="25722"/>
                </a:cubicBezTo>
                <a:cubicBezTo>
                  <a:pt x="12911" y="25722"/>
                  <a:pt x="13434" y="25589"/>
                  <a:pt x="13986" y="25289"/>
                </a:cubicBezTo>
                <a:cubicBezTo>
                  <a:pt x="14059" y="25252"/>
                  <a:pt x="14123" y="25229"/>
                  <a:pt x="14178" y="25229"/>
                </a:cubicBezTo>
                <a:cubicBezTo>
                  <a:pt x="14275" y="25229"/>
                  <a:pt x="14348" y="25299"/>
                  <a:pt x="14412" y="25489"/>
                </a:cubicBezTo>
                <a:cubicBezTo>
                  <a:pt x="14186" y="25690"/>
                  <a:pt x="14086" y="26016"/>
                  <a:pt x="13785" y="26016"/>
                </a:cubicBezTo>
                <a:cubicBezTo>
                  <a:pt x="12933" y="26216"/>
                  <a:pt x="12106" y="26216"/>
                  <a:pt x="11379" y="26317"/>
                </a:cubicBezTo>
                <a:cubicBezTo>
                  <a:pt x="10652" y="25916"/>
                  <a:pt x="10126" y="25590"/>
                  <a:pt x="9600" y="25289"/>
                </a:cubicBezTo>
                <a:lnTo>
                  <a:pt x="9600" y="25063"/>
                </a:lnTo>
                <a:close/>
                <a:moveTo>
                  <a:pt x="15788" y="26192"/>
                </a:moveTo>
                <a:cubicBezTo>
                  <a:pt x="15862" y="26192"/>
                  <a:pt x="15923" y="26260"/>
                  <a:pt x="15966" y="26442"/>
                </a:cubicBezTo>
                <a:lnTo>
                  <a:pt x="15439" y="26442"/>
                </a:lnTo>
                <a:cubicBezTo>
                  <a:pt x="15569" y="26313"/>
                  <a:pt x="15689" y="26192"/>
                  <a:pt x="15788" y="26192"/>
                </a:cubicBezTo>
                <a:close/>
                <a:moveTo>
                  <a:pt x="11179" y="26642"/>
                </a:moveTo>
                <a:lnTo>
                  <a:pt x="11179" y="26743"/>
                </a:lnTo>
                <a:cubicBezTo>
                  <a:pt x="11116" y="26692"/>
                  <a:pt x="11060" y="26667"/>
                  <a:pt x="11019" y="26642"/>
                </a:cubicBezTo>
                <a:close/>
                <a:moveTo>
                  <a:pt x="20978" y="26705"/>
                </a:moveTo>
                <a:lnTo>
                  <a:pt x="20978" y="26843"/>
                </a:lnTo>
                <a:lnTo>
                  <a:pt x="20878" y="26843"/>
                </a:lnTo>
                <a:cubicBezTo>
                  <a:pt x="20928" y="26793"/>
                  <a:pt x="20953" y="26743"/>
                  <a:pt x="20978" y="26705"/>
                </a:cubicBezTo>
                <a:close/>
                <a:moveTo>
                  <a:pt x="20878" y="27169"/>
                </a:moveTo>
                <a:cubicBezTo>
                  <a:pt x="20878" y="27169"/>
                  <a:pt x="20978" y="27169"/>
                  <a:pt x="20978" y="27269"/>
                </a:cubicBezTo>
                <a:cubicBezTo>
                  <a:pt x="20913" y="27269"/>
                  <a:pt x="20847" y="27312"/>
                  <a:pt x="20782" y="27370"/>
                </a:cubicBezTo>
                <a:lnTo>
                  <a:pt x="20782" y="27370"/>
                </a:lnTo>
                <a:cubicBezTo>
                  <a:pt x="20789" y="27303"/>
                  <a:pt x="20811" y="27236"/>
                  <a:pt x="20878" y="27169"/>
                </a:cubicBezTo>
                <a:close/>
                <a:moveTo>
                  <a:pt x="15239" y="26642"/>
                </a:moveTo>
                <a:cubicBezTo>
                  <a:pt x="15339" y="26743"/>
                  <a:pt x="15565" y="26843"/>
                  <a:pt x="15665" y="26943"/>
                </a:cubicBezTo>
                <a:cubicBezTo>
                  <a:pt x="15242" y="27205"/>
                  <a:pt x="14819" y="27661"/>
                  <a:pt x="14240" y="27661"/>
                </a:cubicBezTo>
                <a:cubicBezTo>
                  <a:pt x="14099" y="27661"/>
                  <a:pt x="13948" y="27634"/>
                  <a:pt x="13785" y="27570"/>
                </a:cubicBezTo>
                <a:lnTo>
                  <a:pt x="14312" y="27068"/>
                </a:lnTo>
                <a:cubicBezTo>
                  <a:pt x="14237" y="27059"/>
                  <a:pt x="14164" y="27054"/>
                  <a:pt x="14093" y="27054"/>
                </a:cubicBezTo>
                <a:cubicBezTo>
                  <a:pt x="13462" y="27054"/>
                  <a:pt x="12966" y="27401"/>
                  <a:pt x="12393" y="27401"/>
                </a:cubicBezTo>
                <a:cubicBezTo>
                  <a:pt x="12207" y="27401"/>
                  <a:pt x="12014" y="27365"/>
                  <a:pt x="11805" y="27269"/>
                </a:cubicBezTo>
                <a:cubicBezTo>
                  <a:pt x="12307" y="27068"/>
                  <a:pt x="12632" y="26843"/>
                  <a:pt x="12933" y="26743"/>
                </a:cubicBezTo>
                <a:lnTo>
                  <a:pt x="12933" y="26642"/>
                </a:lnTo>
                <a:close/>
                <a:moveTo>
                  <a:pt x="20675" y="27527"/>
                </a:moveTo>
                <a:cubicBezTo>
                  <a:pt x="20660" y="27714"/>
                  <a:pt x="20566" y="27813"/>
                  <a:pt x="20452" y="27996"/>
                </a:cubicBezTo>
                <a:cubicBezTo>
                  <a:pt x="20452" y="27896"/>
                  <a:pt x="20352" y="27896"/>
                  <a:pt x="20352" y="27795"/>
                </a:cubicBezTo>
                <a:cubicBezTo>
                  <a:pt x="20434" y="27713"/>
                  <a:pt x="20532" y="27615"/>
                  <a:pt x="20675" y="27527"/>
                </a:cubicBezTo>
                <a:close/>
                <a:moveTo>
                  <a:pt x="19625" y="27896"/>
                </a:moveTo>
                <a:cubicBezTo>
                  <a:pt x="19725" y="27896"/>
                  <a:pt x="19825" y="27996"/>
                  <a:pt x="19951" y="27996"/>
                </a:cubicBezTo>
                <a:cubicBezTo>
                  <a:pt x="19625" y="28322"/>
                  <a:pt x="19424" y="28622"/>
                  <a:pt x="19199" y="28948"/>
                </a:cubicBezTo>
                <a:cubicBezTo>
                  <a:pt x="19324" y="28622"/>
                  <a:pt x="19525" y="28196"/>
                  <a:pt x="19625" y="27896"/>
                </a:cubicBezTo>
                <a:close/>
                <a:moveTo>
                  <a:pt x="18796" y="29050"/>
                </a:moveTo>
                <a:cubicBezTo>
                  <a:pt x="18696" y="29150"/>
                  <a:pt x="18572" y="29250"/>
                  <a:pt x="18472" y="29349"/>
                </a:cubicBezTo>
                <a:lnTo>
                  <a:pt x="18372" y="29449"/>
                </a:lnTo>
                <a:lnTo>
                  <a:pt x="18372" y="29349"/>
                </a:lnTo>
                <a:cubicBezTo>
                  <a:pt x="18571" y="29250"/>
                  <a:pt x="18696" y="29150"/>
                  <a:pt x="18796" y="29050"/>
                </a:cubicBezTo>
                <a:close/>
                <a:moveTo>
                  <a:pt x="17745" y="29675"/>
                </a:moveTo>
                <a:cubicBezTo>
                  <a:pt x="17745" y="29775"/>
                  <a:pt x="17846" y="29775"/>
                  <a:pt x="17846" y="29775"/>
                </a:cubicBezTo>
                <a:cubicBezTo>
                  <a:pt x="17746" y="29875"/>
                  <a:pt x="17646" y="29875"/>
                  <a:pt x="17645" y="29975"/>
                </a:cubicBezTo>
                <a:lnTo>
                  <a:pt x="17645" y="29975"/>
                </a:lnTo>
                <a:cubicBezTo>
                  <a:pt x="17646" y="29875"/>
                  <a:pt x="17745" y="29775"/>
                  <a:pt x="17745" y="29675"/>
                </a:cubicBezTo>
                <a:close/>
                <a:moveTo>
                  <a:pt x="10427" y="30139"/>
                </a:moveTo>
                <a:lnTo>
                  <a:pt x="10427" y="30201"/>
                </a:lnTo>
                <a:lnTo>
                  <a:pt x="10552" y="30201"/>
                </a:lnTo>
                <a:cubicBezTo>
                  <a:pt x="10510" y="30180"/>
                  <a:pt x="10469" y="30160"/>
                  <a:pt x="10427" y="30139"/>
                </a:cubicBezTo>
                <a:close/>
                <a:moveTo>
                  <a:pt x="14813" y="30076"/>
                </a:moveTo>
                <a:lnTo>
                  <a:pt x="14813" y="30201"/>
                </a:lnTo>
                <a:lnTo>
                  <a:pt x="14612" y="30201"/>
                </a:lnTo>
                <a:cubicBezTo>
                  <a:pt x="14612" y="30201"/>
                  <a:pt x="14512" y="30201"/>
                  <a:pt x="14512" y="30076"/>
                </a:cubicBezTo>
                <a:close/>
                <a:moveTo>
                  <a:pt x="15866" y="1"/>
                </a:moveTo>
                <a:cubicBezTo>
                  <a:pt x="15665" y="126"/>
                  <a:pt x="15565" y="126"/>
                  <a:pt x="15339" y="126"/>
                </a:cubicBezTo>
                <a:cubicBezTo>
                  <a:pt x="14713" y="427"/>
                  <a:pt x="13986" y="753"/>
                  <a:pt x="13359" y="1053"/>
                </a:cubicBezTo>
                <a:cubicBezTo>
                  <a:pt x="12432" y="1479"/>
                  <a:pt x="11279" y="1479"/>
                  <a:pt x="10552" y="2407"/>
                </a:cubicBezTo>
                <a:lnTo>
                  <a:pt x="9600" y="3359"/>
                </a:lnTo>
                <a:cubicBezTo>
                  <a:pt x="9600" y="3259"/>
                  <a:pt x="9600" y="3259"/>
                  <a:pt x="9500" y="3133"/>
                </a:cubicBezTo>
                <a:cubicBezTo>
                  <a:pt x="9316" y="3248"/>
                  <a:pt x="9112" y="3258"/>
                  <a:pt x="8849" y="3335"/>
                </a:cubicBezTo>
                <a:lnTo>
                  <a:pt x="8849" y="3335"/>
                </a:lnTo>
                <a:lnTo>
                  <a:pt x="8773" y="3259"/>
                </a:lnTo>
                <a:lnTo>
                  <a:pt x="8773" y="2632"/>
                </a:lnTo>
                <a:cubicBezTo>
                  <a:pt x="8447" y="2732"/>
                  <a:pt x="8246" y="2933"/>
                  <a:pt x="8046" y="3033"/>
                </a:cubicBezTo>
                <a:cubicBezTo>
                  <a:pt x="7921" y="3033"/>
                  <a:pt x="7921" y="2933"/>
                  <a:pt x="7921" y="2933"/>
                </a:cubicBezTo>
                <a:cubicBezTo>
                  <a:pt x="8123" y="2663"/>
                  <a:pt x="8305" y="2373"/>
                  <a:pt x="8486" y="2099"/>
                </a:cubicBezTo>
                <a:lnTo>
                  <a:pt x="8486" y="2099"/>
                </a:lnTo>
                <a:cubicBezTo>
                  <a:pt x="8506" y="2101"/>
                  <a:pt x="8526" y="2103"/>
                  <a:pt x="8547" y="2106"/>
                </a:cubicBezTo>
                <a:lnTo>
                  <a:pt x="8547" y="2006"/>
                </a:lnTo>
                <a:cubicBezTo>
                  <a:pt x="8527" y="2036"/>
                  <a:pt x="8506" y="2067"/>
                  <a:pt x="8486" y="2099"/>
                </a:cubicBezTo>
                <a:lnTo>
                  <a:pt x="8486" y="2099"/>
                </a:lnTo>
                <a:cubicBezTo>
                  <a:pt x="8445" y="2095"/>
                  <a:pt x="8405" y="2093"/>
                  <a:pt x="8366" y="2093"/>
                </a:cubicBezTo>
                <a:cubicBezTo>
                  <a:pt x="7752" y="2093"/>
                  <a:pt x="7391" y="2561"/>
                  <a:pt x="7094" y="3133"/>
                </a:cubicBezTo>
                <a:cubicBezTo>
                  <a:pt x="6266" y="3133"/>
                  <a:pt x="6166" y="3885"/>
                  <a:pt x="5740" y="4387"/>
                </a:cubicBezTo>
                <a:cubicBezTo>
                  <a:pt x="5827" y="4405"/>
                  <a:pt x="5906" y="4414"/>
                  <a:pt x="5980" y="4414"/>
                </a:cubicBezTo>
                <a:cubicBezTo>
                  <a:pt x="6798" y="4414"/>
                  <a:pt x="6861" y="3351"/>
                  <a:pt x="7620" y="3259"/>
                </a:cubicBezTo>
                <a:cubicBezTo>
                  <a:pt x="7720" y="3359"/>
                  <a:pt x="7820" y="3459"/>
                  <a:pt x="7921" y="3660"/>
                </a:cubicBezTo>
                <a:cubicBezTo>
                  <a:pt x="8046" y="3560"/>
                  <a:pt x="8246" y="3459"/>
                  <a:pt x="8347" y="3459"/>
                </a:cubicBezTo>
                <a:cubicBezTo>
                  <a:pt x="8447" y="3459"/>
                  <a:pt x="8447" y="3560"/>
                  <a:pt x="8447" y="3660"/>
                </a:cubicBezTo>
                <a:lnTo>
                  <a:pt x="8447" y="3885"/>
                </a:lnTo>
                <a:cubicBezTo>
                  <a:pt x="8146" y="4387"/>
                  <a:pt x="7820" y="4913"/>
                  <a:pt x="7419" y="5339"/>
                </a:cubicBezTo>
                <a:cubicBezTo>
                  <a:pt x="6166" y="6592"/>
                  <a:pt x="5214" y="8146"/>
                  <a:pt x="4161" y="9524"/>
                </a:cubicBezTo>
                <a:cubicBezTo>
                  <a:pt x="3760" y="10151"/>
                  <a:pt x="3434" y="10778"/>
                  <a:pt x="2908" y="11504"/>
                </a:cubicBezTo>
                <a:lnTo>
                  <a:pt x="2908" y="11078"/>
                </a:lnTo>
                <a:cubicBezTo>
                  <a:pt x="2708" y="11279"/>
                  <a:pt x="2507" y="11504"/>
                  <a:pt x="2407" y="11705"/>
                </a:cubicBezTo>
                <a:cubicBezTo>
                  <a:pt x="1981" y="12657"/>
                  <a:pt x="1655" y="13585"/>
                  <a:pt x="1254" y="14537"/>
                </a:cubicBezTo>
                <a:cubicBezTo>
                  <a:pt x="1154" y="14738"/>
                  <a:pt x="928" y="15038"/>
                  <a:pt x="828" y="15364"/>
                </a:cubicBezTo>
                <a:cubicBezTo>
                  <a:pt x="728" y="15264"/>
                  <a:pt x="728" y="15264"/>
                  <a:pt x="627" y="15264"/>
                </a:cubicBezTo>
                <a:cubicBezTo>
                  <a:pt x="828" y="14311"/>
                  <a:pt x="928" y="13484"/>
                  <a:pt x="1154" y="12657"/>
                </a:cubicBezTo>
                <a:lnTo>
                  <a:pt x="1154" y="12657"/>
                </a:lnTo>
                <a:lnTo>
                  <a:pt x="828" y="12958"/>
                </a:lnTo>
                <a:cubicBezTo>
                  <a:pt x="527" y="14537"/>
                  <a:pt x="1" y="15991"/>
                  <a:pt x="101" y="17670"/>
                </a:cubicBezTo>
                <a:cubicBezTo>
                  <a:pt x="302" y="19550"/>
                  <a:pt x="828" y="21204"/>
                  <a:pt x="1780" y="22783"/>
                </a:cubicBezTo>
                <a:cubicBezTo>
                  <a:pt x="1981" y="23184"/>
                  <a:pt x="2282" y="23510"/>
                  <a:pt x="2407" y="23936"/>
                </a:cubicBezTo>
                <a:cubicBezTo>
                  <a:pt x="3334" y="26317"/>
                  <a:pt x="5214" y="27695"/>
                  <a:pt x="7419" y="28723"/>
                </a:cubicBezTo>
                <a:cubicBezTo>
                  <a:pt x="8406" y="29228"/>
                  <a:pt x="9416" y="29641"/>
                  <a:pt x="10427" y="30139"/>
                </a:cubicBezTo>
                <a:lnTo>
                  <a:pt x="10427" y="30139"/>
                </a:lnTo>
                <a:lnTo>
                  <a:pt x="10427" y="29675"/>
                </a:lnTo>
                <a:cubicBezTo>
                  <a:pt x="11282" y="29838"/>
                  <a:pt x="12070" y="30282"/>
                  <a:pt x="12941" y="30282"/>
                </a:cubicBezTo>
                <a:cubicBezTo>
                  <a:pt x="13142" y="30282"/>
                  <a:pt x="13348" y="30258"/>
                  <a:pt x="13560" y="30201"/>
                </a:cubicBezTo>
                <a:lnTo>
                  <a:pt x="13560" y="30201"/>
                </a:lnTo>
                <a:cubicBezTo>
                  <a:pt x="13460" y="30302"/>
                  <a:pt x="13259" y="30502"/>
                  <a:pt x="13159" y="30703"/>
                </a:cubicBezTo>
                <a:cubicBezTo>
                  <a:pt x="13159" y="30828"/>
                  <a:pt x="13159" y="30828"/>
                  <a:pt x="13259" y="30928"/>
                </a:cubicBezTo>
                <a:cubicBezTo>
                  <a:pt x="14612" y="30402"/>
                  <a:pt x="15966" y="29976"/>
                  <a:pt x="17319" y="29449"/>
                </a:cubicBezTo>
                <a:lnTo>
                  <a:pt x="17319" y="29449"/>
                </a:lnTo>
                <a:cubicBezTo>
                  <a:pt x="17119" y="30602"/>
                  <a:pt x="15966" y="30502"/>
                  <a:pt x="15339" y="30928"/>
                </a:cubicBezTo>
                <a:cubicBezTo>
                  <a:pt x="15765" y="31129"/>
                  <a:pt x="16066" y="31229"/>
                  <a:pt x="16392" y="31329"/>
                </a:cubicBezTo>
                <a:cubicBezTo>
                  <a:pt x="16592" y="31454"/>
                  <a:pt x="16918" y="31454"/>
                  <a:pt x="17219" y="31555"/>
                </a:cubicBezTo>
                <a:cubicBezTo>
                  <a:pt x="17319" y="31454"/>
                  <a:pt x="17445" y="31229"/>
                  <a:pt x="17545" y="31028"/>
                </a:cubicBezTo>
                <a:cubicBezTo>
                  <a:pt x="17645" y="30828"/>
                  <a:pt x="17745" y="30502"/>
                  <a:pt x="17946" y="30502"/>
                </a:cubicBezTo>
                <a:cubicBezTo>
                  <a:pt x="18572" y="30201"/>
                  <a:pt x="18998" y="29675"/>
                  <a:pt x="19525" y="29149"/>
                </a:cubicBezTo>
                <a:cubicBezTo>
                  <a:pt x="20252" y="28522"/>
                  <a:pt x="21079" y="27996"/>
                  <a:pt x="21605" y="26943"/>
                </a:cubicBezTo>
                <a:cubicBezTo>
                  <a:pt x="22231" y="25590"/>
                  <a:pt x="23184" y="24236"/>
                  <a:pt x="23911" y="22883"/>
                </a:cubicBezTo>
                <a:cubicBezTo>
                  <a:pt x="24211" y="22256"/>
                  <a:pt x="24337" y="21630"/>
                  <a:pt x="24537" y="21003"/>
                </a:cubicBezTo>
                <a:cubicBezTo>
                  <a:pt x="24963" y="19424"/>
                  <a:pt x="25465" y="17870"/>
                  <a:pt x="25991" y="16291"/>
                </a:cubicBezTo>
                <a:lnTo>
                  <a:pt x="25891" y="16291"/>
                </a:lnTo>
                <a:cubicBezTo>
                  <a:pt x="25991" y="16091"/>
                  <a:pt x="26216" y="15991"/>
                  <a:pt x="26417" y="15790"/>
                </a:cubicBezTo>
                <a:lnTo>
                  <a:pt x="26216" y="15790"/>
                </a:lnTo>
                <a:cubicBezTo>
                  <a:pt x="26417" y="15364"/>
                  <a:pt x="26517" y="14938"/>
                  <a:pt x="26718" y="14537"/>
                </a:cubicBezTo>
                <a:cubicBezTo>
                  <a:pt x="26718" y="15364"/>
                  <a:pt x="26843" y="16291"/>
                  <a:pt x="26843" y="17244"/>
                </a:cubicBezTo>
                <a:cubicBezTo>
                  <a:pt x="26718" y="17144"/>
                  <a:pt x="26617" y="17144"/>
                  <a:pt x="26417" y="17043"/>
                </a:cubicBezTo>
                <a:cubicBezTo>
                  <a:pt x="26317" y="17971"/>
                  <a:pt x="26317" y="18798"/>
                  <a:pt x="26091" y="19750"/>
                </a:cubicBezTo>
                <a:cubicBezTo>
                  <a:pt x="25690" y="21103"/>
                  <a:pt x="25264" y="22457"/>
                  <a:pt x="24838" y="23936"/>
                </a:cubicBezTo>
                <a:cubicBezTo>
                  <a:pt x="24638" y="24562"/>
                  <a:pt x="24437" y="25289"/>
                  <a:pt x="24211" y="26016"/>
                </a:cubicBezTo>
                <a:cubicBezTo>
                  <a:pt x="24337" y="26016"/>
                  <a:pt x="24437" y="26016"/>
                  <a:pt x="24537" y="26116"/>
                </a:cubicBezTo>
                <a:cubicBezTo>
                  <a:pt x="24963" y="24763"/>
                  <a:pt x="25465" y="23510"/>
                  <a:pt x="25991" y="22156"/>
                </a:cubicBezTo>
                <a:cubicBezTo>
                  <a:pt x="26417" y="20677"/>
                  <a:pt x="26517" y="19224"/>
                  <a:pt x="27044" y="17870"/>
                </a:cubicBezTo>
                <a:lnTo>
                  <a:pt x="27144" y="17770"/>
                </a:lnTo>
                <a:cubicBezTo>
                  <a:pt x="27144" y="17971"/>
                  <a:pt x="27244" y="18296"/>
                  <a:pt x="27244" y="18497"/>
                </a:cubicBezTo>
                <a:cubicBezTo>
                  <a:pt x="27470" y="18171"/>
                  <a:pt x="27570" y="17870"/>
                  <a:pt x="27570" y="17545"/>
                </a:cubicBezTo>
                <a:cubicBezTo>
                  <a:pt x="27670" y="17144"/>
                  <a:pt x="27670" y="16617"/>
                  <a:pt x="27770" y="16091"/>
                </a:cubicBezTo>
                <a:cubicBezTo>
                  <a:pt x="28297" y="14938"/>
                  <a:pt x="27971" y="13910"/>
                  <a:pt x="27670" y="12758"/>
                </a:cubicBezTo>
                <a:cubicBezTo>
                  <a:pt x="27670" y="12657"/>
                  <a:pt x="27570" y="12532"/>
                  <a:pt x="27570" y="12432"/>
                </a:cubicBezTo>
                <a:cubicBezTo>
                  <a:pt x="27470" y="12432"/>
                  <a:pt x="27344" y="12332"/>
                  <a:pt x="27244" y="12231"/>
                </a:cubicBezTo>
                <a:lnTo>
                  <a:pt x="27244" y="14838"/>
                </a:lnTo>
                <a:cubicBezTo>
                  <a:pt x="26943" y="14211"/>
                  <a:pt x="26617" y="13484"/>
                  <a:pt x="26317" y="12858"/>
                </a:cubicBezTo>
                <a:cubicBezTo>
                  <a:pt x="26317" y="12858"/>
                  <a:pt x="26216" y="12958"/>
                  <a:pt x="26091" y="12958"/>
                </a:cubicBezTo>
                <a:cubicBezTo>
                  <a:pt x="26417" y="11279"/>
                  <a:pt x="26417" y="9625"/>
                  <a:pt x="25590" y="8046"/>
                </a:cubicBezTo>
                <a:cubicBezTo>
                  <a:pt x="25790" y="7946"/>
                  <a:pt x="25891" y="7946"/>
                  <a:pt x="25991" y="7745"/>
                </a:cubicBezTo>
                <a:cubicBezTo>
                  <a:pt x="25590" y="6793"/>
                  <a:pt x="25364" y="5640"/>
                  <a:pt x="24111" y="5138"/>
                </a:cubicBezTo>
                <a:lnTo>
                  <a:pt x="24111" y="5138"/>
                </a:lnTo>
                <a:cubicBezTo>
                  <a:pt x="24437" y="5640"/>
                  <a:pt x="24638" y="6166"/>
                  <a:pt x="24963" y="6793"/>
                </a:cubicBezTo>
                <a:cubicBezTo>
                  <a:pt x="24638" y="6592"/>
                  <a:pt x="24537" y="6592"/>
                  <a:pt x="24437" y="6492"/>
                </a:cubicBezTo>
                <a:cubicBezTo>
                  <a:pt x="24337" y="6492"/>
                  <a:pt x="24211" y="6592"/>
                  <a:pt x="24111" y="6793"/>
                </a:cubicBezTo>
                <a:cubicBezTo>
                  <a:pt x="23911" y="6392"/>
                  <a:pt x="23810" y="6066"/>
                  <a:pt x="23710" y="5765"/>
                </a:cubicBezTo>
                <a:cubicBezTo>
                  <a:pt x="23627" y="5765"/>
                  <a:pt x="23510" y="5810"/>
                  <a:pt x="23411" y="5810"/>
                </a:cubicBezTo>
                <a:cubicBezTo>
                  <a:pt x="23362" y="5810"/>
                  <a:pt x="23318" y="5798"/>
                  <a:pt x="23284" y="5765"/>
                </a:cubicBezTo>
                <a:cubicBezTo>
                  <a:pt x="23084" y="5540"/>
                  <a:pt x="22858" y="5339"/>
                  <a:pt x="22658" y="5138"/>
                </a:cubicBezTo>
                <a:cubicBezTo>
                  <a:pt x="22332" y="4913"/>
                  <a:pt x="22131" y="4712"/>
                  <a:pt x="21830" y="4612"/>
                </a:cubicBezTo>
                <a:cubicBezTo>
                  <a:pt x="21830" y="4512"/>
                  <a:pt x="21931" y="4512"/>
                  <a:pt x="21931" y="4387"/>
                </a:cubicBezTo>
                <a:cubicBezTo>
                  <a:pt x="22231" y="4612"/>
                  <a:pt x="22457" y="4913"/>
                  <a:pt x="22658" y="5138"/>
                </a:cubicBezTo>
                <a:cubicBezTo>
                  <a:pt x="22858" y="5138"/>
                  <a:pt x="23184" y="5239"/>
                  <a:pt x="23384" y="5339"/>
                </a:cubicBezTo>
                <a:cubicBezTo>
                  <a:pt x="23384" y="5239"/>
                  <a:pt x="23485" y="5239"/>
                  <a:pt x="23485" y="5138"/>
                </a:cubicBezTo>
                <a:cubicBezTo>
                  <a:pt x="23084" y="4813"/>
                  <a:pt x="22758" y="4512"/>
                  <a:pt x="22332" y="4086"/>
                </a:cubicBezTo>
                <a:cubicBezTo>
                  <a:pt x="22332" y="4186"/>
                  <a:pt x="22332" y="4186"/>
                  <a:pt x="22231" y="4186"/>
                </a:cubicBezTo>
                <a:cubicBezTo>
                  <a:pt x="22131" y="3760"/>
                  <a:pt x="21931" y="3459"/>
                  <a:pt x="21705" y="2933"/>
                </a:cubicBezTo>
                <a:cubicBezTo>
                  <a:pt x="21304" y="2833"/>
                  <a:pt x="20778" y="2833"/>
                  <a:pt x="20252" y="2732"/>
                </a:cubicBezTo>
                <a:lnTo>
                  <a:pt x="20252" y="2933"/>
                </a:lnTo>
                <a:cubicBezTo>
                  <a:pt x="20452" y="3033"/>
                  <a:pt x="20778" y="3033"/>
                  <a:pt x="20978" y="3133"/>
                </a:cubicBezTo>
                <a:cubicBezTo>
                  <a:pt x="21304" y="3259"/>
                  <a:pt x="21404" y="3459"/>
                  <a:pt x="21204" y="3885"/>
                </a:cubicBezTo>
                <a:cubicBezTo>
                  <a:pt x="20577" y="3459"/>
                  <a:pt x="19951" y="3033"/>
                  <a:pt x="19324" y="2632"/>
                </a:cubicBezTo>
                <a:cubicBezTo>
                  <a:pt x="19324" y="2507"/>
                  <a:pt x="19324" y="2507"/>
                  <a:pt x="19424" y="2407"/>
                </a:cubicBezTo>
                <a:cubicBezTo>
                  <a:pt x="19625" y="2306"/>
                  <a:pt x="19951" y="2306"/>
                  <a:pt x="20151" y="2306"/>
                </a:cubicBezTo>
                <a:cubicBezTo>
                  <a:pt x="20352" y="2206"/>
                  <a:pt x="20577" y="2106"/>
                  <a:pt x="20878" y="2006"/>
                </a:cubicBezTo>
                <a:cubicBezTo>
                  <a:pt x="20151" y="1780"/>
                  <a:pt x="19725" y="1680"/>
                  <a:pt x="19199" y="1580"/>
                </a:cubicBezTo>
                <a:cubicBezTo>
                  <a:pt x="19102" y="1572"/>
                  <a:pt x="19006" y="1568"/>
                  <a:pt x="18909" y="1568"/>
                </a:cubicBezTo>
                <a:cubicBezTo>
                  <a:pt x="18182" y="1568"/>
                  <a:pt x="17455" y="1762"/>
                  <a:pt x="16728" y="1762"/>
                </a:cubicBezTo>
                <a:cubicBezTo>
                  <a:pt x="16299" y="1762"/>
                  <a:pt x="15869" y="1694"/>
                  <a:pt x="15439" y="1479"/>
                </a:cubicBezTo>
                <a:cubicBezTo>
                  <a:pt x="15765" y="1254"/>
                  <a:pt x="15966" y="1154"/>
                  <a:pt x="16292" y="953"/>
                </a:cubicBezTo>
                <a:cubicBezTo>
                  <a:pt x="15966" y="853"/>
                  <a:pt x="15765" y="853"/>
                  <a:pt x="15439" y="753"/>
                </a:cubicBezTo>
                <a:cubicBezTo>
                  <a:pt x="15565" y="527"/>
                  <a:pt x="15765" y="326"/>
                  <a:pt x="15866" y="1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5" name="Google Shape;1055;p25"/>
          <p:cNvGrpSpPr/>
          <p:nvPr/>
        </p:nvGrpSpPr>
        <p:grpSpPr>
          <a:xfrm flipH="1">
            <a:off x="4847908" y="615802"/>
            <a:ext cx="1930707" cy="619900"/>
            <a:chOff x="1721900" y="303502"/>
            <a:chExt cx="1930707" cy="619900"/>
          </a:xfrm>
        </p:grpSpPr>
        <p:sp>
          <p:nvSpPr>
            <p:cNvPr id="1056" name="Google Shape;1056;p25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25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25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25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25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1" name="Google Shape;1061;p25"/>
          <p:cNvGrpSpPr/>
          <p:nvPr/>
        </p:nvGrpSpPr>
        <p:grpSpPr>
          <a:xfrm flipH="1">
            <a:off x="144540" y="3516825"/>
            <a:ext cx="694875" cy="446150"/>
            <a:chOff x="2649900" y="674200"/>
            <a:chExt cx="694875" cy="446150"/>
          </a:xfrm>
        </p:grpSpPr>
        <p:sp>
          <p:nvSpPr>
            <p:cNvPr id="1062" name="Google Shape;1062;p25"/>
            <p:cNvSpPr/>
            <p:nvPr/>
          </p:nvSpPr>
          <p:spPr>
            <a:xfrm>
              <a:off x="2649900" y="817700"/>
              <a:ext cx="96500" cy="133475"/>
            </a:xfrm>
            <a:custGeom>
              <a:rect b="b" l="l" r="r" t="t"/>
              <a:pathLst>
                <a:path extrusionOk="0" h="5339" w="3860">
                  <a:moveTo>
                    <a:pt x="3233" y="0"/>
                  </a:moveTo>
                  <a:cubicBezTo>
                    <a:pt x="2832" y="827"/>
                    <a:pt x="2406" y="1454"/>
                    <a:pt x="2106" y="2206"/>
                  </a:cubicBezTo>
                  <a:cubicBezTo>
                    <a:pt x="1354" y="1454"/>
                    <a:pt x="1153" y="426"/>
                    <a:pt x="0" y="326"/>
                  </a:cubicBezTo>
                  <a:lnTo>
                    <a:pt x="0" y="326"/>
                  </a:lnTo>
                  <a:cubicBezTo>
                    <a:pt x="326" y="1353"/>
                    <a:pt x="1053" y="2080"/>
                    <a:pt x="1579" y="2832"/>
                  </a:cubicBezTo>
                  <a:cubicBezTo>
                    <a:pt x="1479" y="3659"/>
                    <a:pt x="852" y="4386"/>
                    <a:pt x="1253" y="5338"/>
                  </a:cubicBezTo>
                  <a:cubicBezTo>
                    <a:pt x="1579" y="5213"/>
                    <a:pt x="1679" y="5213"/>
                    <a:pt x="1780" y="5013"/>
                  </a:cubicBezTo>
                  <a:cubicBezTo>
                    <a:pt x="1880" y="4486"/>
                    <a:pt x="2206" y="4186"/>
                    <a:pt x="2607" y="3860"/>
                  </a:cubicBezTo>
                  <a:cubicBezTo>
                    <a:pt x="2897" y="3928"/>
                    <a:pt x="3141" y="4101"/>
                    <a:pt x="3394" y="4101"/>
                  </a:cubicBezTo>
                  <a:cubicBezTo>
                    <a:pt x="3512" y="4101"/>
                    <a:pt x="3632" y="4064"/>
                    <a:pt x="3760" y="3960"/>
                  </a:cubicBezTo>
                  <a:cubicBezTo>
                    <a:pt x="3459" y="3659"/>
                    <a:pt x="3233" y="3333"/>
                    <a:pt x="2933" y="3133"/>
                  </a:cubicBezTo>
                  <a:cubicBezTo>
                    <a:pt x="3233" y="2406"/>
                    <a:pt x="3559" y="1679"/>
                    <a:pt x="3860" y="827"/>
                  </a:cubicBezTo>
                  <a:cubicBezTo>
                    <a:pt x="3659" y="627"/>
                    <a:pt x="3459" y="426"/>
                    <a:pt x="32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25"/>
            <p:cNvSpPr/>
            <p:nvPr/>
          </p:nvSpPr>
          <p:spPr>
            <a:xfrm>
              <a:off x="2796500" y="828350"/>
              <a:ext cx="88375" cy="119700"/>
            </a:xfrm>
            <a:custGeom>
              <a:rect b="b" l="l" r="r" t="t"/>
              <a:pathLst>
                <a:path extrusionOk="0" h="4788" w="3535">
                  <a:moveTo>
                    <a:pt x="2808" y="0"/>
                  </a:moveTo>
                  <a:cubicBezTo>
                    <a:pt x="2382" y="627"/>
                    <a:pt x="2081" y="1153"/>
                    <a:pt x="1655" y="1880"/>
                  </a:cubicBezTo>
                  <a:cubicBezTo>
                    <a:pt x="1254" y="1354"/>
                    <a:pt x="728" y="827"/>
                    <a:pt x="201" y="301"/>
                  </a:cubicBezTo>
                  <a:cubicBezTo>
                    <a:pt x="101" y="401"/>
                    <a:pt x="101" y="526"/>
                    <a:pt x="1" y="627"/>
                  </a:cubicBezTo>
                  <a:cubicBezTo>
                    <a:pt x="201" y="1028"/>
                    <a:pt x="302" y="1454"/>
                    <a:pt x="628" y="1654"/>
                  </a:cubicBezTo>
                  <a:cubicBezTo>
                    <a:pt x="1129" y="2281"/>
                    <a:pt x="1254" y="2807"/>
                    <a:pt x="928" y="3534"/>
                  </a:cubicBezTo>
                  <a:cubicBezTo>
                    <a:pt x="828" y="3960"/>
                    <a:pt x="728" y="4386"/>
                    <a:pt x="1029" y="4787"/>
                  </a:cubicBezTo>
                  <a:cubicBezTo>
                    <a:pt x="1655" y="4486"/>
                    <a:pt x="1755" y="3760"/>
                    <a:pt x="2382" y="3434"/>
                  </a:cubicBezTo>
                  <a:cubicBezTo>
                    <a:pt x="2607" y="3434"/>
                    <a:pt x="2808" y="3434"/>
                    <a:pt x="3134" y="3334"/>
                  </a:cubicBezTo>
                  <a:cubicBezTo>
                    <a:pt x="2908" y="3133"/>
                    <a:pt x="2708" y="3033"/>
                    <a:pt x="2607" y="2907"/>
                  </a:cubicBezTo>
                  <a:cubicBezTo>
                    <a:pt x="2607" y="2707"/>
                    <a:pt x="2708" y="2506"/>
                    <a:pt x="2708" y="2406"/>
                  </a:cubicBezTo>
                  <a:cubicBezTo>
                    <a:pt x="2908" y="2080"/>
                    <a:pt x="3008" y="1780"/>
                    <a:pt x="3234" y="1554"/>
                  </a:cubicBezTo>
                  <a:cubicBezTo>
                    <a:pt x="3535" y="827"/>
                    <a:pt x="3535" y="526"/>
                    <a:pt x="280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25"/>
            <p:cNvSpPr/>
            <p:nvPr/>
          </p:nvSpPr>
          <p:spPr>
            <a:xfrm>
              <a:off x="2953150" y="822700"/>
              <a:ext cx="80850" cy="117825"/>
            </a:xfrm>
            <a:custGeom>
              <a:rect b="b" l="l" r="r" t="t"/>
              <a:pathLst>
                <a:path extrusionOk="0" h="4713" w="3234">
                  <a:moveTo>
                    <a:pt x="2281" y="1"/>
                  </a:moveTo>
                  <a:cubicBezTo>
                    <a:pt x="2081" y="527"/>
                    <a:pt x="1880" y="1153"/>
                    <a:pt x="1655" y="1780"/>
                  </a:cubicBezTo>
                  <a:cubicBezTo>
                    <a:pt x="1354" y="1580"/>
                    <a:pt x="1028" y="1379"/>
                    <a:pt x="828" y="1153"/>
                  </a:cubicBezTo>
                  <a:cubicBezTo>
                    <a:pt x="627" y="953"/>
                    <a:pt x="301" y="853"/>
                    <a:pt x="101" y="627"/>
                  </a:cubicBezTo>
                  <a:lnTo>
                    <a:pt x="1" y="752"/>
                  </a:lnTo>
                  <a:cubicBezTo>
                    <a:pt x="1" y="1580"/>
                    <a:pt x="928" y="1880"/>
                    <a:pt x="1128" y="2632"/>
                  </a:cubicBezTo>
                  <a:cubicBezTo>
                    <a:pt x="727" y="4512"/>
                    <a:pt x="727" y="4512"/>
                    <a:pt x="1028" y="4712"/>
                  </a:cubicBezTo>
                  <a:cubicBezTo>
                    <a:pt x="1454" y="4286"/>
                    <a:pt x="1981" y="3760"/>
                    <a:pt x="2382" y="3359"/>
                  </a:cubicBezTo>
                  <a:lnTo>
                    <a:pt x="3234" y="3359"/>
                  </a:lnTo>
                  <a:cubicBezTo>
                    <a:pt x="3008" y="3133"/>
                    <a:pt x="2908" y="2933"/>
                    <a:pt x="2808" y="2632"/>
                  </a:cubicBezTo>
                  <a:cubicBezTo>
                    <a:pt x="3133" y="1580"/>
                    <a:pt x="3008" y="326"/>
                    <a:pt x="228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25"/>
            <p:cNvSpPr/>
            <p:nvPr/>
          </p:nvSpPr>
          <p:spPr>
            <a:xfrm>
              <a:off x="3106675" y="812675"/>
              <a:ext cx="88975" cy="122825"/>
            </a:xfrm>
            <a:custGeom>
              <a:rect b="b" l="l" r="r" t="t"/>
              <a:pathLst>
                <a:path extrusionOk="0" h="4913" w="3559">
                  <a:moveTo>
                    <a:pt x="3133" y="1"/>
                  </a:moveTo>
                  <a:lnTo>
                    <a:pt x="3133" y="1"/>
                  </a:lnTo>
                  <a:cubicBezTo>
                    <a:pt x="2732" y="627"/>
                    <a:pt x="2306" y="1153"/>
                    <a:pt x="2005" y="1554"/>
                  </a:cubicBezTo>
                  <a:cubicBezTo>
                    <a:pt x="1378" y="1454"/>
                    <a:pt x="752" y="1254"/>
                    <a:pt x="125" y="1028"/>
                  </a:cubicBezTo>
                  <a:lnTo>
                    <a:pt x="125" y="1028"/>
                  </a:lnTo>
                  <a:cubicBezTo>
                    <a:pt x="0" y="2081"/>
                    <a:pt x="952" y="2081"/>
                    <a:pt x="1378" y="2607"/>
                  </a:cubicBezTo>
                  <a:cubicBezTo>
                    <a:pt x="1479" y="3334"/>
                    <a:pt x="852" y="3961"/>
                    <a:pt x="1153" y="4913"/>
                  </a:cubicBezTo>
                  <a:cubicBezTo>
                    <a:pt x="1679" y="4161"/>
                    <a:pt x="2206" y="3534"/>
                    <a:pt x="2632" y="2908"/>
                  </a:cubicBezTo>
                  <a:cubicBezTo>
                    <a:pt x="2832" y="2808"/>
                    <a:pt x="3033" y="2707"/>
                    <a:pt x="3358" y="2607"/>
                  </a:cubicBezTo>
                  <a:cubicBezTo>
                    <a:pt x="3133" y="2407"/>
                    <a:pt x="3033" y="2281"/>
                    <a:pt x="2832" y="2081"/>
                  </a:cubicBezTo>
                  <a:cubicBezTo>
                    <a:pt x="3133" y="1454"/>
                    <a:pt x="3559" y="828"/>
                    <a:pt x="31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25"/>
            <p:cNvSpPr/>
            <p:nvPr/>
          </p:nvSpPr>
          <p:spPr>
            <a:xfrm>
              <a:off x="2754525" y="1003150"/>
              <a:ext cx="73350" cy="117200"/>
            </a:xfrm>
            <a:custGeom>
              <a:rect b="b" l="l" r="r" t="t"/>
              <a:pathLst>
                <a:path extrusionOk="0" h="4688" w="2934">
                  <a:moveTo>
                    <a:pt x="301" y="1"/>
                  </a:moveTo>
                  <a:lnTo>
                    <a:pt x="301" y="1"/>
                  </a:lnTo>
                  <a:cubicBezTo>
                    <a:pt x="1" y="928"/>
                    <a:pt x="627" y="1454"/>
                    <a:pt x="928" y="2081"/>
                  </a:cubicBezTo>
                  <a:cubicBezTo>
                    <a:pt x="728" y="2507"/>
                    <a:pt x="627" y="2933"/>
                    <a:pt x="427" y="3334"/>
                  </a:cubicBezTo>
                  <a:cubicBezTo>
                    <a:pt x="301" y="3860"/>
                    <a:pt x="301" y="4286"/>
                    <a:pt x="728" y="4687"/>
                  </a:cubicBezTo>
                  <a:cubicBezTo>
                    <a:pt x="1154" y="3961"/>
                    <a:pt x="1454" y="3134"/>
                    <a:pt x="2407" y="2933"/>
                  </a:cubicBezTo>
                  <a:cubicBezTo>
                    <a:pt x="2307" y="2707"/>
                    <a:pt x="2307" y="2607"/>
                    <a:pt x="2181" y="2407"/>
                  </a:cubicBezTo>
                  <a:cubicBezTo>
                    <a:pt x="2407" y="2081"/>
                    <a:pt x="2607" y="1680"/>
                    <a:pt x="2933" y="1254"/>
                  </a:cubicBezTo>
                  <a:cubicBezTo>
                    <a:pt x="2808" y="1053"/>
                    <a:pt x="2708" y="727"/>
                    <a:pt x="2607" y="427"/>
                  </a:cubicBezTo>
                  <a:cubicBezTo>
                    <a:pt x="2181" y="828"/>
                    <a:pt x="1880" y="1154"/>
                    <a:pt x="1555" y="1555"/>
                  </a:cubicBezTo>
                  <a:cubicBezTo>
                    <a:pt x="1154" y="1053"/>
                    <a:pt x="728" y="527"/>
                    <a:pt x="30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25"/>
            <p:cNvSpPr/>
            <p:nvPr/>
          </p:nvSpPr>
          <p:spPr>
            <a:xfrm>
              <a:off x="3044000" y="987500"/>
              <a:ext cx="86500" cy="114675"/>
            </a:xfrm>
            <a:custGeom>
              <a:rect b="b" l="l" r="r" t="t"/>
              <a:pathLst>
                <a:path extrusionOk="0" h="4587" w="3460">
                  <a:moveTo>
                    <a:pt x="3033" y="0"/>
                  </a:moveTo>
                  <a:cubicBezTo>
                    <a:pt x="2507" y="627"/>
                    <a:pt x="2106" y="1053"/>
                    <a:pt x="1680" y="1454"/>
                  </a:cubicBezTo>
                  <a:cubicBezTo>
                    <a:pt x="1379" y="1053"/>
                    <a:pt x="1053" y="727"/>
                    <a:pt x="753" y="426"/>
                  </a:cubicBezTo>
                  <a:cubicBezTo>
                    <a:pt x="627" y="426"/>
                    <a:pt x="627" y="526"/>
                    <a:pt x="527" y="526"/>
                  </a:cubicBezTo>
                  <a:cubicBezTo>
                    <a:pt x="527" y="1153"/>
                    <a:pt x="953" y="1554"/>
                    <a:pt x="1053" y="2181"/>
                  </a:cubicBezTo>
                  <a:cubicBezTo>
                    <a:pt x="753" y="2932"/>
                    <a:pt x="126" y="3659"/>
                    <a:pt x="1" y="4587"/>
                  </a:cubicBezTo>
                  <a:cubicBezTo>
                    <a:pt x="627" y="3860"/>
                    <a:pt x="1254" y="3033"/>
                    <a:pt x="2307" y="2707"/>
                  </a:cubicBezTo>
                  <a:cubicBezTo>
                    <a:pt x="2307" y="2607"/>
                    <a:pt x="2206" y="2506"/>
                    <a:pt x="2206" y="2406"/>
                  </a:cubicBezTo>
                  <a:cubicBezTo>
                    <a:pt x="2632" y="1980"/>
                    <a:pt x="3033" y="1554"/>
                    <a:pt x="3459" y="1153"/>
                  </a:cubicBezTo>
                  <a:cubicBezTo>
                    <a:pt x="3359" y="727"/>
                    <a:pt x="3134" y="426"/>
                    <a:pt x="30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25"/>
            <p:cNvSpPr/>
            <p:nvPr/>
          </p:nvSpPr>
          <p:spPr>
            <a:xfrm>
              <a:off x="2895500" y="681725"/>
              <a:ext cx="83375" cy="107175"/>
            </a:xfrm>
            <a:custGeom>
              <a:rect b="b" l="l" r="r" t="t"/>
              <a:pathLst>
                <a:path extrusionOk="0" h="4287" w="3335">
                  <a:moveTo>
                    <a:pt x="302" y="0"/>
                  </a:moveTo>
                  <a:lnTo>
                    <a:pt x="302" y="0"/>
                  </a:lnTo>
                  <a:cubicBezTo>
                    <a:pt x="1" y="1254"/>
                    <a:pt x="728" y="2005"/>
                    <a:pt x="1455" y="2732"/>
                  </a:cubicBezTo>
                  <a:cubicBezTo>
                    <a:pt x="1254" y="3259"/>
                    <a:pt x="1154" y="3760"/>
                    <a:pt x="1053" y="4286"/>
                  </a:cubicBezTo>
                  <a:lnTo>
                    <a:pt x="1254" y="4286"/>
                  </a:lnTo>
                  <a:cubicBezTo>
                    <a:pt x="1455" y="3985"/>
                    <a:pt x="1680" y="3660"/>
                    <a:pt x="1981" y="3259"/>
                  </a:cubicBezTo>
                  <a:cubicBezTo>
                    <a:pt x="2181" y="3259"/>
                    <a:pt x="2507" y="3133"/>
                    <a:pt x="2808" y="3133"/>
                  </a:cubicBezTo>
                  <a:cubicBezTo>
                    <a:pt x="2708" y="2833"/>
                    <a:pt x="2708" y="2632"/>
                    <a:pt x="2607" y="2306"/>
                  </a:cubicBezTo>
                  <a:cubicBezTo>
                    <a:pt x="3033" y="1680"/>
                    <a:pt x="3334" y="1053"/>
                    <a:pt x="2708" y="326"/>
                  </a:cubicBezTo>
                  <a:lnTo>
                    <a:pt x="2708" y="326"/>
                  </a:lnTo>
                  <a:cubicBezTo>
                    <a:pt x="2507" y="752"/>
                    <a:pt x="2307" y="1153"/>
                    <a:pt x="1981" y="1780"/>
                  </a:cubicBezTo>
                  <a:cubicBezTo>
                    <a:pt x="1455" y="1153"/>
                    <a:pt x="928" y="627"/>
                    <a:pt x="30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25"/>
            <p:cNvSpPr/>
            <p:nvPr/>
          </p:nvSpPr>
          <p:spPr>
            <a:xfrm>
              <a:off x="2741375" y="676700"/>
              <a:ext cx="62675" cy="104675"/>
            </a:xfrm>
            <a:custGeom>
              <a:rect b="b" l="l" r="r" t="t"/>
              <a:pathLst>
                <a:path extrusionOk="0" h="4187" w="2507">
                  <a:moveTo>
                    <a:pt x="2206" y="1"/>
                  </a:moveTo>
                  <a:cubicBezTo>
                    <a:pt x="1980" y="527"/>
                    <a:pt x="1680" y="953"/>
                    <a:pt x="1454" y="1354"/>
                  </a:cubicBezTo>
                  <a:cubicBezTo>
                    <a:pt x="1053" y="953"/>
                    <a:pt x="527" y="527"/>
                    <a:pt x="101" y="101"/>
                  </a:cubicBezTo>
                  <a:lnTo>
                    <a:pt x="101" y="101"/>
                  </a:lnTo>
                  <a:cubicBezTo>
                    <a:pt x="0" y="1054"/>
                    <a:pt x="727" y="1580"/>
                    <a:pt x="953" y="2206"/>
                  </a:cubicBezTo>
                  <a:cubicBezTo>
                    <a:pt x="827" y="2933"/>
                    <a:pt x="727" y="3560"/>
                    <a:pt x="627" y="4186"/>
                  </a:cubicBezTo>
                  <a:cubicBezTo>
                    <a:pt x="953" y="3861"/>
                    <a:pt x="1354" y="3560"/>
                    <a:pt x="1780" y="3234"/>
                  </a:cubicBezTo>
                  <a:lnTo>
                    <a:pt x="2206" y="3234"/>
                  </a:lnTo>
                  <a:cubicBezTo>
                    <a:pt x="2206" y="2708"/>
                    <a:pt x="2306" y="2407"/>
                    <a:pt x="2406" y="1981"/>
                  </a:cubicBezTo>
                  <a:cubicBezTo>
                    <a:pt x="2406" y="1580"/>
                    <a:pt x="2507" y="1254"/>
                    <a:pt x="2507" y="953"/>
                  </a:cubicBezTo>
                  <a:cubicBezTo>
                    <a:pt x="2507" y="628"/>
                    <a:pt x="2507" y="327"/>
                    <a:pt x="220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25"/>
            <p:cNvSpPr/>
            <p:nvPr/>
          </p:nvSpPr>
          <p:spPr>
            <a:xfrm>
              <a:off x="3047150" y="674200"/>
              <a:ext cx="90875" cy="109675"/>
            </a:xfrm>
            <a:custGeom>
              <a:rect b="b" l="l" r="r" t="t"/>
              <a:pathLst>
                <a:path extrusionOk="0" h="4387" w="3635">
                  <a:moveTo>
                    <a:pt x="3133" y="1"/>
                  </a:moveTo>
                  <a:cubicBezTo>
                    <a:pt x="2607" y="728"/>
                    <a:pt x="2181" y="1454"/>
                    <a:pt x="1754" y="2081"/>
                  </a:cubicBezTo>
                  <a:cubicBezTo>
                    <a:pt x="1128" y="1780"/>
                    <a:pt x="627" y="1454"/>
                    <a:pt x="0" y="1154"/>
                  </a:cubicBezTo>
                  <a:lnTo>
                    <a:pt x="0" y="1154"/>
                  </a:lnTo>
                  <a:cubicBezTo>
                    <a:pt x="0" y="2081"/>
                    <a:pt x="927" y="2407"/>
                    <a:pt x="1253" y="2933"/>
                  </a:cubicBezTo>
                  <a:cubicBezTo>
                    <a:pt x="1128" y="3434"/>
                    <a:pt x="1028" y="3860"/>
                    <a:pt x="927" y="4387"/>
                  </a:cubicBezTo>
                  <a:cubicBezTo>
                    <a:pt x="1253" y="4061"/>
                    <a:pt x="1554" y="3660"/>
                    <a:pt x="1754" y="3434"/>
                  </a:cubicBezTo>
                  <a:cubicBezTo>
                    <a:pt x="2181" y="3434"/>
                    <a:pt x="2381" y="3434"/>
                    <a:pt x="2707" y="3560"/>
                  </a:cubicBezTo>
                  <a:cubicBezTo>
                    <a:pt x="2506" y="3134"/>
                    <a:pt x="2281" y="2933"/>
                    <a:pt x="2181" y="2707"/>
                  </a:cubicBezTo>
                  <a:cubicBezTo>
                    <a:pt x="2506" y="2306"/>
                    <a:pt x="2907" y="1880"/>
                    <a:pt x="3233" y="1454"/>
                  </a:cubicBezTo>
                  <a:cubicBezTo>
                    <a:pt x="3634" y="928"/>
                    <a:pt x="3634" y="527"/>
                    <a:pt x="31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25"/>
            <p:cNvSpPr/>
            <p:nvPr/>
          </p:nvSpPr>
          <p:spPr>
            <a:xfrm>
              <a:off x="2900525" y="1018825"/>
              <a:ext cx="73325" cy="96500"/>
            </a:xfrm>
            <a:custGeom>
              <a:rect b="b" l="l" r="r" t="t"/>
              <a:pathLst>
                <a:path extrusionOk="0" h="3860" w="2933">
                  <a:moveTo>
                    <a:pt x="2507" y="0"/>
                  </a:moveTo>
                  <a:cubicBezTo>
                    <a:pt x="2106" y="426"/>
                    <a:pt x="1780" y="928"/>
                    <a:pt x="1354" y="1354"/>
                  </a:cubicBezTo>
                  <a:cubicBezTo>
                    <a:pt x="953" y="1053"/>
                    <a:pt x="527" y="627"/>
                    <a:pt x="101" y="201"/>
                  </a:cubicBezTo>
                  <a:lnTo>
                    <a:pt x="101" y="201"/>
                  </a:lnTo>
                  <a:cubicBezTo>
                    <a:pt x="0" y="1053"/>
                    <a:pt x="627" y="1554"/>
                    <a:pt x="1053" y="1980"/>
                  </a:cubicBezTo>
                  <a:cubicBezTo>
                    <a:pt x="1053" y="2607"/>
                    <a:pt x="727" y="3233"/>
                    <a:pt x="1053" y="3860"/>
                  </a:cubicBezTo>
                  <a:cubicBezTo>
                    <a:pt x="1354" y="3334"/>
                    <a:pt x="1680" y="2807"/>
                    <a:pt x="1980" y="2406"/>
                  </a:cubicBezTo>
                  <a:cubicBezTo>
                    <a:pt x="2406" y="2507"/>
                    <a:pt x="2607" y="2507"/>
                    <a:pt x="2933" y="2507"/>
                  </a:cubicBezTo>
                  <a:cubicBezTo>
                    <a:pt x="2832" y="2306"/>
                    <a:pt x="2732" y="2306"/>
                    <a:pt x="2607" y="2181"/>
                  </a:cubicBezTo>
                  <a:lnTo>
                    <a:pt x="2306" y="1880"/>
                  </a:lnTo>
                  <a:cubicBezTo>
                    <a:pt x="2406" y="1679"/>
                    <a:pt x="2507" y="1454"/>
                    <a:pt x="2607" y="1253"/>
                  </a:cubicBezTo>
                  <a:cubicBezTo>
                    <a:pt x="2933" y="727"/>
                    <a:pt x="2933" y="527"/>
                    <a:pt x="250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25"/>
            <p:cNvSpPr/>
            <p:nvPr/>
          </p:nvSpPr>
          <p:spPr>
            <a:xfrm>
              <a:off x="3070325" y="783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25"/>
            <p:cNvSpPr/>
            <p:nvPr/>
          </p:nvSpPr>
          <p:spPr>
            <a:xfrm>
              <a:off x="3266450" y="1018825"/>
              <a:ext cx="43875" cy="42000"/>
            </a:xfrm>
            <a:custGeom>
              <a:rect b="b" l="l" r="r" t="t"/>
              <a:pathLst>
                <a:path extrusionOk="0" h="1680" w="1755">
                  <a:moveTo>
                    <a:pt x="1754" y="0"/>
                  </a:moveTo>
                  <a:cubicBezTo>
                    <a:pt x="1721" y="28"/>
                    <a:pt x="1689" y="57"/>
                    <a:pt x="1657" y="87"/>
                  </a:cubicBezTo>
                  <a:lnTo>
                    <a:pt x="1657" y="87"/>
                  </a:lnTo>
                  <a:cubicBezTo>
                    <a:pt x="1544" y="72"/>
                    <a:pt x="1431" y="65"/>
                    <a:pt x="1322" y="65"/>
                  </a:cubicBezTo>
                  <a:cubicBezTo>
                    <a:pt x="859" y="65"/>
                    <a:pt x="455" y="200"/>
                    <a:pt x="301" y="527"/>
                  </a:cubicBezTo>
                  <a:cubicBezTo>
                    <a:pt x="128" y="980"/>
                    <a:pt x="104" y="1266"/>
                    <a:pt x="37" y="1545"/>
                  </a:cubicBezTo>
                  <a:lnTo>
                    <a:pt x="37" y="1545"/>
                  </a:lnTo>
                  <a:cubicBezTo>
                    <a:pt x="793" y="1341"/>
                    <a:pt x="1103" y="604"/>
                    <a:pt x="1657" y="87"/>
                  </a:cubicBezTo>
                  <a:lnTo>
                    <a:pt x="1657" y="87"/>
                  </a:lnTo>
                  <a:cubicBezTo>
                    <a:pt x="1690" y="91"/>
                    <a:pt x="1722" y="95"/>
                    <a:pt x="1754" y="100"/>
                  </a:cubicBezTo>
                  <a:lnTo>
                    <a:pt x="1754" y="0"/>
                  </a:lnTo>
                  <a:close/>
                  <a:moveTo>
                    <a:pt x="37" y="1545"/>
                  </a:moveTo>
                  <a:lnTo>
                    <a:pt x="37" y="1545"/>
                  </a:lnTo>
                  <a:cubicBezTo>
                    <a:pt x="25" y="1548"/>
                    <a:pt x="12" y="1551"/>
                    <a:pt x="0" y="1554"/>
                  </a:cubicBezTo>
                  <a:lnTo>
                    <a:pt x="0" y="1679"/>
                  </a:lnTo>
                  <a:cubicBezTo>
                    <a:pt x="14" y="1634"/>
                    <a:pt x="26" y="1590"/>
                    <a:pt x="37" y="1545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25"/>
            <p:cNvSpPr/>
            <p:nvPr/>
          </p:nvSpPr>
          <p:spPr>
            <a:xfrm>
              <a:off x="3231975" y="1052650"/>
              <a:ext cx="18825" cy="15700"/>
            </a:xfrm>
            <a:custGeom>
              <a:rect b="b" l="l" r="r" t="t"/>
              <a:pathLst>
                <a:path extrusionOk="0" h="628" w="753">
                  <a:moveTo>
                    <a:pt x="427" y="1"/>
                  </a:moveTo>
                  <a:cubicBezTo>
                    <a:pt x="326" y="201"/>
                    <a:pt x="126" y="427"/>
                    <a:pt x="1" y="627"/>
                  </a:cubicBezTo>
                  <a:cubicBezTo>
                    <a:pt x="226" y="527"/>
                    <a:pt x="427" y="326"/>
                    <a:pt x="752" y="201"/>
                  </a:cubicBezTo>
                  <a:cubicBezTo>
                    <a:pt x="627" y="101"/>
                    <a:pt x="527" y="101"/>
                    <a:pt x="42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25"/>
            <p:cNvSpPr/>
            <p:nvPr/>
          </p:nvSpPr>
          <p:spPr>
            <a:xfrm>
              <a:off x="3260800" y="1057675"/>
              <a:ext cx="5675" cy="8150"/>
            </a:xfrm>
            <a:custGeom>
              <a:rect b="b" l="l" r="r" t="t"/>
              <a:pathLst>
                <a:path extrusionOk="0" h="326" w="227">
                  <a:moveTo>
                    <a:pt x="226" y="0"/>
                  </a:moveTo>
                  <a:cubicBezTo>
                    <a:pt x="101" y="125"/>
                    <a:pt x="101" y="226"/>
                    <a:pt x="0" y="226"/>
                  </a:cubicBezTo>
                  <a:lnTo>
                    <a:pt x="0" y="326"/>
                  </a:lnTo>
                  <a:lnTo>
                    <a:pt x="226" y="125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25"/>
            <p:cNvSpPr/>
            <p:nvPr/>
          </p:nvSpPr>
          <p:spPr>
            <a:xfrm>
              <a:off x="3310300" y="1057675"/>
              <a:ext cx="34475" cy="31350"/>
            </a:xfrm>
            <a:custGeom>
              <a:rect b="b" l="l" r="r" t="t"/>
              <a:pathLst>
                <a:path extrusionOk="0" h="1254" w="1379">
                  <a:moveTo>
                    <a:pt x="1379" y="0"/>
                  </a:moveTo>
                  <a:cubicBezTo>
                    <a:pt x="953" y="326"/>
                    <a:pt x="527" y="627"/>
                    <a:pt x="0" y="953"/>
                  </a:cubicBezTo>
                  <a:cubicBezTo>
                    <a:pt x="226" y="1153"/>
                    <a:pt x="326" y="1153"/>
                    <a:pt x="426" y="1253"/>
                  </a:cubicBezTo>
                  <a:cubicBezTo>
                    <a:pt x="627" y="1053"/>
                    <a:pt x="953" y="852"/>
                    <a:pt x="1254" y="627"/>
                  </a:cubicBezTo>
                  <a:cubicBezTo>
                    <a:pt x="1254" y="627"/>
                    <a:pt x="1379" y="526"/>
                    <a:pt x="1379" y="426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" name="Google Shape;1077;p25"/>
          <p:cNvGrpSpPr/>
          <p:nvPr/>
        </p:nvGrpSpPr>
        <p:grpSpPr>
          <a:xfrm>
            <a:off x="916063" y="748778"/>
            <a:ext cx="1242127" cy="826706"/>
            <a:chOff x="1015083" y="2196153"/>
            <a:chExt cx="1242127" cy="826706"/>
          </a:xfrm>
        </p:grpSpPr>
        <p:sp>
          <p:nvSpPr>
            <p:cNvPr id="1078" name="Google Shape;1078;p25"/>
            <p:cNvSpPr/>
            <p:nvPr/>
          </p:nvSpPr>
          <p:spPr>
            <a:xfrm>
              <a:off x="1019186" y="2358573"/>
              <a:ext cx="13416" cy="1756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25"/>
            <p:cNvSpPr/>
            <p:nvPr/>
          </p:nvSpPr>
          <p:spPr>
            <a:xfrm>
              <a:off x="1284455" y="2196153"/>
              <a:ext cx="5210" cy="41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25"/>
            <p:cNvSpPr/>
            <p:nvPr/>
          </p:nvSpPr>
          <p:spPr>
            <a:xfrm>
              <a:off x="1169297" y="2251661"/>
              <a:ext cx="4185" cy="41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25"/>
            <p:cNvSpPr/>
            <p:nvPr/>
          </p:nvSpPr>
          <p:spPr>
            <a:xfrm>
              <a:off x="1289624" y="2196153"/>
              <a:ext cx="41" cy="4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25"/>
            <p:cNvSpPr/>
            <p:nvPr/>
          </p:nvSpPr>
          <p:spPr>
            <a:xfrm>
              <a:off x="1233050" y="2213630"/>
              <a:ext cx="41" cy="4144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25"/>
            <p:cNvSpPr/>
            <p:nvPr/>
          </p:nvSpPr>
          <p:spPr>
            <a:xfrm>
              <a:off x="1135369" y="2265035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25"/>
            <p:cNvSpPr/>
            <p:nvPr/>
          </p:nvSpPr>
          <p:spPr>
            <a:xfrm>
              <a:off x="1121995" y="2265035"/>
              <a:ext cx="17560" cy="12349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25"/>
            <p:cNvSpPr/>
            <p:nvPr/>
          </p:nvSpPr>
          <p:spPr>
            <a:xfrm>
              <a:off x="1121995" y="2273240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25"/>
            <p:cNvSpPr/>
            <p:nvPr/>
          </p:nvSpPr>
          <p:spPr>
            <a:xfrm>
              <a:off x="1015083" y="2376091"/>
              <a:ext cx="4144" cy="4144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25"/>
            <p:cNvSpPr/>
            <p:nvPr/>
          </p:nvSpPr>
          <p:spPr>
            <a:xfrm>
              <a:off x="2120386" y="2315783"/>
              <a:ext cx="102897" cy="10761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25"/>
            <p:cNvSpPr/>
            <p:nvPr/>
          </p:nvSpPr>
          <p:spPr>
            <a:xfrm>
              <a:off x="1558996" y="2376091"/>
              <a:ext cx="90548" cy="120334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25"/>
            <p:cNvSpPr/>
            <p:nvPr/>
          </p:nvSpPr>
          <p:spPr>
            <a:xfrm>
              <a:off x="1738933" y="2370347"/>
              <a:ext cx="94650" cy="104497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25"/>
            <p:cNvSpPr/>
            <p:nvPr/>
          </p:nvSpPr>
          <p:spPr>
            <a:xfrm>
              <a:off x="1764656" y="2749299"/>
              <a:ext cx="94609" cy="97728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25"/>
            <p:cNvSpPr/>
            <p:nvPr/>
          </p:nvSpPr>
          <p:spPr>
            <a:xfrm>
              <a:off x="1966172" y="2692766"/>
              <a:ext cx="89481" cy="102856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25"/>
            <p:cNvSpPr/>
            <p:nvPr/>
          </p:nvSpPr>
          <p:spPr>
            <a:xfrm>
              <a:off x="2039156" y="2502736"/>
              <a:ext cx="81275" cy="96497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25"/>
            <p:cNvSpPr/>
            <p:nvPr/>
          </p:nvSpPr>
          <p:spPr>
            <a:xfrm>
              <a:off x="1610401" y="2788847"/>
              <a:ext cx="81275" cy="91327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25"/>
            <p:cNvSpPr/>
            <p:nvPr/>
          </p:nvSpPr>
          <p:spPr>
            <a:xfrm>
              <a:off x="1687528" y="2576582"/>
              <a:ext cx="77173" cy="95676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25"/>
            <p:cNvSpPr/>
            <p:nvPr/>
          </p:nvSpPr>
          <p:spPr>
            <a:xfrm>
              <a:off x="2081330" y="2852149"/>
              <a:ext cx="94650" cy="79922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25"/>
            <p:cNvSpPr/>
            <p:nvPr/>
          </p:nvSpPr>
          <p:spPr>
            <a:xfrm>
              <a:off x="2171832" y="2637217"/>
              <a:ext cx="85378" cy="94650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25"/>
            <p:cNvSpPr/>
            <p:nvPr/>
          </p:nvSpPr>
          <p:spPr>
            <a:xfrm>
              <a:off x="1871568" y="2200256"/>
              <a:ext cx="73070" cy="94650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25"/>
            <p:cNvSpPr/>
            <p:nvPr/>
          </p:nvSpPr>
          <p:spPr>
            <a:xfrm>
              <a:off x="1859219" y="2535721"/>
              <a:ext cx="81275" cy="8923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25"/>
            <p:cNvSpPr/>
            <p:nvPr/>
          </p:nvSpPr>
          <p:spPr>
            <a:xfrm>
              <a:off x="1940449" y="2354470"/>
              <a:ext cx="89522" cy="94650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25"/>
            <p:cNvSpPr/>
            <p:nvPr/>
          </p:nvSpPr>
          <p:spPr>
            <a:xfrm>
              <a:off x="1901393" y="2915862"/>
              <a:ext cx="86404" cy="77173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25"/>
            <p:cNvSpPr/>
            <p:nvPr/>
          </p:nvSpPr>
          <p:spPr>
            <a:xfrm>
              <a:off x="1653600" y="2258225"/>
              <a:ext cx="77173" cy="70608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25"/>
            <p:cNvSpPr/>
            <p:nvPr/>
          </p:nvSpPr>
          <p:spPr>
            <a:xfrm>
              <a:off x="2035053" y="2200256"/>
              <a:ext cx="72044" cy="8127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25"/>
            <p:cNvSpPr/>
            <p:nvPr/>
          </p:nvSpPr>
          <p:spPr>
            <a:xfrm>
              <a:off x="1760512" y="2952251"/>
              <a:ext cx="68967" cy="70608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4" name="Google Shape;1104;p25"/>
          <p:cNvSpPr txBox="1"/>
          <p:nvPr>
            <p:ph type="ctrTitle"/>
          </p:nvPr>
        </p:nvSpPr>
        <p:spPr>
          <a:xfrm>
            <a:off x="4185500" y="1575475"/>
            <a:ext cx="43695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05" name="Google Shape;1105;p25"/>
          <p:cNvSpPr txBox="1"/>
          <p:nvPr>
            <p:ph idx="1" type="subTitle"/>
          </p:nvPr>
        </p:nvSpPr>
        <p:spPr>
          <a:xfrm flipH="1" rot="-5400000">
            <a:off x="7085800" y="2413100"/>
            <a:ext cx="319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"/>
              <a:buFont typeface="Josefin Sans"/>
              <a:buNone/>
              <a:defRPr b="1" sz="7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1106" name="Google Shape;1106;p25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107" name="Google Shape;1107;p25"/>
          <p:cNvSpPr txBox="1"/>
          <p:nvPr>
            <p:ph idx="2" type="subTitle"/>
          </p:nvPr>
        </p:nvSpPr>
        <p:spPr>
          <a:xfrm>
            <a:off x="4833177" y="2183675"/>
            <a:ext cx="3074100" cy="6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>
  <p:cSld name="CUSTOM_16">
    <p:spTree>
      <p:nvGrpSpPr>
        <p:cNvPr id="1108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26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 slide" type="blank">
  <p:cSld name="BLANK">
    <p:spTree>
      <p:nvGrpSpPr>
        <p:cNvPr id="1114" name="Shape 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Google Shape;1115;p28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lvl="1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lvl="2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lvl="3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lvl="4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lvl="5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lvl="6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lvl="7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lvl="8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1">
  <p:cSld name="CUSTOM_7">
    <p:spTree>
      <p:nvGrpSpPr>
        <p:cNvPr id="129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4"/>
          <p:cNvSpPr/>
          <p:nvPr/>
        </p:nvSpPr>
        <p:spPr>
          <a:xfrm rot="-3366868">
            <a:off x="504818" y="1160201"/>
            <a:ext cx="1528243" cy="1076238"/>
          </a:xfrm>
          <a:custGeom>
            <a:rect b="b" l="l" r="r" t="t"/>
            <a:pathLst>
              <a:path extrusionOk="0" h="27870" w="39575">
                <a:moveTo>
                  <a:pt x="37068" y="4887"/>
                </a:moveTo>
                <a:cubicBezTo>
                  <a:pt x="37035" y="4887"/>
                  <a:pt x="36998" y="4887"/>
                  <a:pt x="36965" y="4892"/>
                </a:cubicBezTo>
                <a:lnTo>
                  <a:pt x="36965" y="4892"/>
                </a:lnTo>
                <a:cubicBezTo>
                  <a:pt x="37027" y="4958"/>
                  <a:pt x="37090" y="5023"/>
                  <a:pt x="37157" y="5094"/>
                </a:cubicBezTo>
                <a:lnTo>
                  <a:pt x="37157" y="5094"/>
                </a:lnTo>
                <a:cubicBezTo>
                  <a:pt x="37105" y="5030"/>
                  <a:pt x="37068" y="4963"/>
                  <a:pt x="37068" y="4887"/>
                </a:cubicBezTo>
                <a:close/>
                <a:moveTo>
                  <a:pt x="37157" y="5094"/>
                </a:moveTo>
                <a:cubicBezTo>
                  <a:pt x="37190" y="5134"/>
                  <a:pt x="37230" y="5174"/>
                  <a:pt x="37269" y="5213"/>
                </a:cubicBezTo>
                <a:cubicBezTo>
                  <a:pt x="37230" y="5171"/>
                  <a:pt x="37193" y="5132"/>
                  <a:pt x="37157" y="5094"/>
                </a:cubicBezTo>
                <a:close/>
                <a:moveTo>
                  <a:pt x="17645" y="13459"/>
                </a:moveTo>
                <a:cubicBezTo>
                  <a:pt x="17745" y="13559"/>
                  <a:pt x="17745" y="13559"/>
                  <a:pt x="17845" y="13559"/>
                </a:cubicBezTo>
                <a:cubicBezTo>
                  <a:pt x="17745" y="13659"/>
                  <a:pt x="17645" y="13785"/>
                  <a:pt x="17544" y="13885"/>
                </a:cubicBezTo>
                <a:lnTo>
                  <a:pt x="17419" y="13885"/>
                </a:lnTo>
                <a:cubicBezTo>
                  <a:pt x="17544" y="13785"/>
                  <a:pt x="17645" y="13659"/>
                  <a:pt x="17645" y="13459"/>
                </a:cubicBezTo>
                <a:close/>
                <a:moveTo>
                  <a:pt x="27870" y="14812"/>
                </a:moveTo>
                <a:lnTo>
                  <a:pt x="27870" y="14912"/>
                </a:lnTo>
                <a:cubicBezTo>
                  <a:pt x="27770" y="14912"/>
                  <a:pt x="27670" y="15038"/>
                  <a:pt x="27670" y="15038"/>
                </a:cubicBezTo>
                <a:cubicBezTo>
                  <a:pt x="27570" y="15038"/>
                  <a:pt x="27570" y="14912"/>
                  <a:pt x="27570" y="14912"/>
                </a:cubicBezTo>
                <a:cubicBezTo>
                  <a:pt x="27670" y="14912"/>
                  <a:pt x="27770" y="14812"/>
                  <a:pt x="27870" y="14812"/>
                </a:cubicBezTo>
                <a:close/>
                <a:moveTo>
                  <a:pt x="38422" y="15965"/>
                </a:moveTo>
                <a:cubicBezTo>
                  <a:pt x="38422" y="15968"/>
                  <a:pt x="38423" y="15971"/>
                  <a:pt x="38424" y="15975"/>
                </a:cubicBezTo>
                <a:lnTo>
                  <a:pt x="38424" y="15975"/>
                </a:lnTo>
                <a:cubicBezTo>
                  <a:pt x="38454" y="15968"/>
                  <a:pt x="38487" y="15965"/>
                  <a:pt x="38522" y="15965"/>
                </a:cubicBezTo>
                <a:close/>
                <a:moveTo>
                  <a:pt x="27570" y="15765"/>
                </a:moveTo>
                <a:lnTo>
                  <a:pt x="27570" y="15765"/>
                </a:lnTo>
                <a:cubicBezTo>
                  <a:pt x="27444" y="15865"/>
                  <a:pt x="27244" y="15965"/>
                  <a:pt x="27043" y="16166"/>
                </a:cubicBezTo>
                <a:cubicBezTo>
                  <a:pt x="27043" y="16065"/>
                  <a:pt x="26943" y="16065"/>
                  <a:pt x="26943" y="15965"/>
                </a:cubicBezTo>
                <a:cubicBezTo>
                  <a:pt x="27144" y="15965"/>
                  <a:pt x="27344" y="15865"/>
                  <a:pt x="27570" y="15765"/>
                </a:cubicBezTo>
                <a:close/>
                <a:moveTo>
                  <a:pt x="25464" y="15865"/>
                </a:moveTo>
                <a:lnTo>
                  <a:pt x="25464" y="15865"/>
                </a:lnTo>
                <a:cubicBezTo>
                  <a:pt x="25364" y="16065"/>
                  <a:pt x="25364" y="16166"/>
                  <a:pt x="25264" y="16291"/>
                </a:cubicBezTo>
                <a:cubicBezTo>
                  <a:pt x="25264" y="16291"/>
                  <a:pt x="25164" y="16291"/>
                  <a:pt x="25063" y="16391"/>
                </a:cubicBezTo>
                <a:lnTo>
                  <a:pt x="24938" y="16291"/>
                </a:lnTo>
                <a:cubicBezTo>
                  <a:pt x="25063" y="16166"/>
                  <a:pt x="25264" y="16065"/>
                  <a:pt x="25464" y="15865"/>
                </a:cubicBezTo>
                <a:close/>
                <a:moveTo>
                  <a:pt x="35815" y="17218"/>
                </a:moveTo>
                <a:cubicBezTo>
                  <a:pt x="35916" y="17318"/>
                  <a:pt x="35916" y="17318"/>
                  <a:pt x="35916" y="17419"/>
                </a:cubicBezTo>
                <a:cubicBezTo>
                  <a:pt x="35815" y="17419"/>
                  <a:pt x="35715" y="17544"/>
                  <a:pt x="35590" y="17544"/>
                </a:cubicBezTo>
                <a:cubicBezTo>
                  <a:pt x="35590" y="17544"/>
                  <a:pt x="35590" y="17419"/>
                  <a:pt x="35489" y="17419"/>
                </a:cubicBezTo>
                <a:cubicBezTo>
                  <a:pt x="35590" y="17419"/>
                  <a:pt x="35715" y="17318"/>
                  <a:pt x="35815" y="17218"/>
                </a:cubicBezTo>
                <a:close/>
                <a:moveTo>
                  <a:pt x="35815" y="18045"/>
                </a:moveTo>
                <a:lnTo>
                  <a:pt x="35815" y="18171"/>
                </a:lnTo>
                <a:lnTo>
                  <a:pt x="35715" y="18171"/>
                </a:lnTo>
                <a:cubicBezTo>
                  <a:pt x="35715" y="18171"/>
                  <a:pt x="35715" y="18045"/>
                  <a:pt x="35815" y="18045"/>
                </a:cubicBezTo>
                <a:close/>
                <a:moveTo>
                  <a:pt x="11053" y="20351"/>
                </a:moveTo>
                <a:cubicBezTo>
                  <a:pt x="11053" y="20877"/>
                  <a:pt x="10326" y="21604"/>
                  <a:pt x="9499" y="21805"/>
                </a:cubicBezTo>
                <a:cubicBezTo>
                  <a:pt x="9800" y="21504"/>
                  <a:pt x="10026" y="21404"/>
                  <a:pt x="10226" y="21178"/>
                </a:cubicBezTo>
                <a:cubicBezTo>
                  <a:pt x="10226" y="20677"/>
                  <a:pt x="10527" y="20351"/>
                  <a:pt x="11053" y="20351"/>
                </a:cubicBezTo>
                <a:close/>
                <a:moveTo>
                  <a:pt x="30212" y="0"/>
                </a:moveTo>
                <a:cubicBezTo>
                  <a:pt x="29891" y="0"/>
                  <a:pt x="29573" y="89"/>
                  <a:pt x="29224" y="201"/>
                </a:cubicBezTo>
                <a:cubicBezTo>
                  <a:pt x="28823" y="401"/>
                  <a:pt x="28397" y="401"/>
                  <a:pt x="27971" y="501"/>
                </a:cubicBezTo>
                <a:lnTo>
                  <a:pt x="27971" y="301"/>
                </a:lnTo>
                <a:cubicBezTo>
                  <a:pt x="26191" y="1028"/>
                  <a:pt x="24437" y="1880"/>
                  <a:pt x="22657" y="2607"/>
                </a:cubicBezTo>
                <a:cubicBezTo>
                  <a:pt x="22231" y="2807"/>
                  <a:pt x="21805" y="3008"/>
                  <a:pt x="21404" y="3133"/>
                </a:cubicBezTo>
                <a:cubicBezTo>
                  <a:pt x="20878" y="3333"/>
                  <a:pt x="20251" y="3434"/>
                  <a:pt x="19725" y="3634"/>
                </a:cubicBezTo>
                <a:lnTo>
                  <a:pt x="15966" y="5514"/>
                </a:lnTo>
                <a:cubicBezTo>
                  <a:pt x="15865" y="5577"/>
                  <a:pt x="15759" y="5633"/>
                  <a:pt x="15665" y="5633"/>
                </a:cubicBezTo>
                <a:cubicBezTo>
                  <a:pt x="15571" y="5633"/>
                  <a:pt x="15489" y="5577"/>
                  <a:pt x="15439" y="5414"/>
                </a:cubicBezTo>
                <a:lnTo>
                  <a:pt x="15439" y="5514"/>
                </a:lnTo>
                <a:cubicBezTo>
                  <a:pt x="15138" y="5639"/>
                  <a:pt x="14913" y="5840"/>
                  <a:pt x="14612" y="6040"/>
                </a:cubicBezTo>
                <a:cubicBezTo>
                  <a:pt x="13559" y="6266"/>
                  <a:pt x="12933" y="6566"/>
                  <a:pt x="12006" y="7394"/>
                </a:cubicBezTo>
                <a:cubicBezTo>
                  <a:pt x="11814" y="7585"/>
                  <a:pt x="11631" y="7699"/>
                  <a:pt x="11447" y="7699"/>
                </a:cubicBezTo>
                <a:cubicBezTo>
                  <a:pt x="11318" y="7699"/>
                  <a:pt x="11188" y="7643"/>
                  <a:pt x="11053" y="7519"/>
                </a:cubicBezTo>
                <a:lnTo>
                  <a:pt x="11053" y="7619"/>
                </a:lnTo>
                <a:cubicBezTo>
                  <a:pt x="10853" y="7719"/>
                  <a:pt x="10652" y="7820"/>
                  <a:pt x="10427" y="8020"/>
                </a:cubicBezTo>
                <a:cubicBezTo>
                  <a:pt x="10326" y="8246"/>
                  <a:pt x="10226" y="8446"/>
                  <a:pt x="10126" y="8546"/>
                </a:cubicBezTo>
                <a:cubicBezTo>
                  <a:pt x="9399" y="9073"/>
                  <a:pt x="8647" y="9599"/>
                  <a:pt x="7920" y="10125"/>
                </a:cubicBezTo>
                <a:cubicBezTo>
                  <a:pt x="7620" y="10326"/>
                  <a:pt x="7294" y="10526"/>
                  <a:pt x="6993" y="10752"/>
                </a:cubicBezTo>
                <a:lnTo>
                  <a:pt x="7093" y="10852"/>
                </a:lnTo>
                <a:cubicBezTo>
                  <a:pt x="6893" y="10852"/>
                  <a:pt x="6567" y="10852"/>
                  <a:pt x="6567" y="10952"/>
                </a:cubicBezTo>
                <a:cubicBezTo>
                  <a:pt x="5414" y="11905"/>
                  <a:pt x="4387" y="12732"/>
                  <a:pt x="3434" y="13659"/>
                </a:cubicBezTo>
                <a:cubicBezTo>
                  <a:pt x="2607" y="14411"/>
                  <a:pt x="1655" y="15038"/>
                  <a:pt x="928" y="15965"/>
                </a:cubicBezTo>
                <a:cubicBezTo>
                  <a:pt x="101" y="16917"/>
                  <a:pt x="201" y="17945"/>
                  <a:pt x="101" y="18998"/>
                </a:cubicBezTo>
                <a:cubicBezTo>
                  <a:pt x="1" y="19524"/>
                  <a:pt x="301" y="20151"/>
                  <a:pt x="627" y="20552"/>
                </a:cubicBezTo>
                <a:cubicBezTo>
                  <a:pt x="828" y="20877"/>
                  <a:pt x="1354" y="21078"/>
                  <a:pt x="1655" y="21303"/>
                </a:cubicBezTo>
                <a:cubicBezTo>
                  <a:pt x="1980" y="21504"/>
                  <a:pt x="2381" y="21704"/>
                  <a:pt x="2607" y="21930"/>
                </a:cubicBezTo>
                <a:cubicBezTo>
                  <a:pt x="2607" y="22231"/>
                  <a:pt x="2507" y="22431"/>
                  <a:pt x="2381" y="22657"/>
                </a:cubicBezTo>
                <a:cubicBezTo>
                  <a:pt x="2607" y="23058"/>
                  <a:pt x="2707" y="23484"/>
                  <a:pt x="2908" y="23910"/>
                </a:cubicBezTo>
                <a:cubicBezTo>
                  <a:pt x="3234" y="24010"/>
                  <a:pt x="3434" y="24010"/>
                  <a:pt x="3760" y="24110"/>
                </a:cubicBezTo>
                <a:cubicBezTo>
                  <a:pt x="3760" y="24311"/>
                  <a:pt x="3760" y="24537"/>
                  <a:pt x="3860" y="24837"/>
                </a:cubicBezTo>
                <a:cubicBezTo>
                  <a:pt x="4387" y="24737"/>
                  <a:pt x="4888" y="24737"/>
                  <a:pt x="5414" y="24637"/>
                </a:cubicBezTo>
                <a:lnTo>
                  <a:pt x="5414" y="24637"/>
                </a:lnTo>
                <a:cubicBezTo>
                  <a:pt x="5214" y="25063"/>
                  <a:pt x="4888" y="25364"/>
                  <a:pt x="4587" y="25689"/>
                </a:cubicBezTo>
                <a:cubicBezTo>
                  <a:pt x="4687" y="25790"/>
                  <a:pt x="4687" y="25790"/>
                  <a:pt x="4788" y="25890"/>
                </a:cubicBezTo>
                <a:cubicBezTo>
                  <a:pt x="5113" y="25790"/>
                  <a:pt x="5414" y="25790"/>
                  <a:pt x="5840" y="25689"/>
                </a:cubicBezTo>
                <a:cubicBezTo>
                  <a:pt x="6041" y="25689"/>
                  <a:pt x="6266" y="25790"/>
                  <a:pt x="6467" y="25790"/>
                </a:cubicBezTo>
                <a:cubicBezTo>
                  <a:pt x="6467" y="25689"/>
                  <a:pt x="6467" y="25689"/>
                  <a:pt x="6567" y="25464"/>
                </a:cubicBezTo>
                <a:cubicBezTo>
                  <a:pt x="6667" y="25564"/>
                  <a:pt x="6893" y="25689"/>
                  <a:pt x="7093" y="25790"/>
                </a:cubicBezTo>
                <a:cubicBezTo>
                  <a:pt x="6893" y="25990"/>
                  <a:pt x="6767" y="26090"/>
                  <a:pt x="6667" y="26316"/>
                </a:cubicBezTo>
                <a:cubicBezTo>
                  <a:pt x="7294" y="26516"/>
                  <a:pt x="7920" y="26717"/>
                  <a:pt x="8773" y="27043"/>
                </a:cubicBezTo>
                <a:cubicBezTo>
                  <a:pt x="9012" y="27043"/>
                  <a:pt x="9296" y="26995"/>
                  <a:pt x="9595" y="26995"/>
                </a:cubicBezTo>
                <a:cubicBezTo>
                  <a:pt x="10079" y="26995"/>
                  <a:pt x="10604" y="27119"/>
                  <a:pt x="11053" y="27770"/>
                </a:cubicBezTo>
                <a:lnTo>
                  <a:pt x="14813" y="27770"/>
                </a:lnTo>
                <a:cubicBezTo>
                  <a:pt x="15138" y="27770"/>
                  <a:pt x="15439" y="27770"/>
                  <a:pt x="15865" y="27870"/>
                </a:cubicBezTo>
                <a:cubicBezTo>
                  <a:pt x="16066" y="27669"/>
                  <a:pt x="16392" y="27444"/>
                  <a:pt x="16692" y="27444"/>
                </a:cubicBezTo>
                <a:cubicBezTo>
                  <a:pt x="19299" y="26817"/>
                  <a:pt x="21705" y="25564"/>
                  <a:pt x="24311" y="25263"/>
                </a:cubicBezTo>
                <a:cubicBezTo>
                  <a:pt x="26091" y="25063"/>
                  <a:pt x="27870" y="24311"/>
                  <a:pt x="29449" y="23384"/>
                </a:cubicBezTo>
                <a:cubicBezTo>
                  <a:pt x="29550" y="23283"/>
                  <a:pt x="29750" y="23183"/>
                  <a:pt x="29850" y="23058"/>
                </a:cubicBezTo>
                <a:cubicBezTo>
                  <a:pt x="29650" y="22958"/>
                  <a:pt x="29550" y="22958"/>
                  <a:pt x="29324" y="22857"/>
                </a:cubicBezTo>
                <a:cubicBezTo>
                  <a:pt x="30702" y="22130"/>
                  <a:pt x="31956" y="21404"/>
                  <a:pt x="33309" y="20777"/>
                </a:cubicBezTo>
                <a:lnTo>
                  <a:pt x="33309" y="21178"/>
                </a:lnTo>
                <a:cubicBezTo>
                  <a:pt x="33710" y="20978"/>
                  <a:pt x="34236" y="20777"/>
                  <a:pt x="34662" y="20552"/>
                </a:cubicBezTo>
                <a:lnTo>
                  <a:pt x="37469" y="18672"/>
                </a:lnTo>
                <a:cubicBezTo>
                  <a:pt x="37595" y="18572"/>
                  <a:pt x="37695" y="18371"/>
                  <a:pt x="37795" y="18045"/>
                </a:cubicBezTo>
                <a:lnTo>
                  <a:pt x="37795" y="18045"/>
                </a:lnTo>
                <a:cubicBezTo>
                  <a:pt x="37068" y="18371"/>
                  <a:pt x="36542" y="18572"/>
                  <a:pt x="36016" y="18672"/>
                </a:cubicBezTo>
                <a:cubicBezTo>
                  <a:pt x="36016" y="18672"/>
                  <a:pt x="35916" y="18672"/>
                  <a:pt x="35916" y="18572"/>
                </a:cubicBezTo>
                <a:cubicBezTo>
                  <a:pt x="36216" y="18371"/>
                  <a:pt x="36442" y="18045"/>
                  <a:pt x="36743" y="17745"/>
                </a:cubicBezTo>
                <a:cubicBezTo>
                  <a:pt x="36968" y="17745"/>
                  <a:pt x="37169" y="17644"/>
                  <a:pt x="37369" y="17644"/>
                </a:cubicBezTo>
                <a:cubicBezTo>
                  <a:pt x="37369" y="17318"/>
                  <a:pt x="37469" y="17118"/>
                  <a:pt x="37469" y="16917"/>
                </a:cubicBezTo>
                <a:cubicBezTo>
                  <a:pt x="37993" y="16693"/>
                  <a:pt x="38516" y="16494"/>
                  <a:pt x="38424" y="15975"/>
                </a:cubicBezTo>
                <a:lnTo>
                  <a:pt x="38424" y="15975"/>
                </a:lnTo>
                <a:cubicBezTo>
                  <a:pt x="38279" y="16004"/>
                  <a:pt x="38164" y="16105"/>
                  <a:pt x="37895" y="16291"/>
                </a:cubicBezTo>
                <a:cubicBezTo>
                  <a:pt x="38622" y="14286"/>
                  <a:pt x="39575" y="12632"/>
                  <a:pt x="39249" y="10526"/>
                </a:cubicBezTo>
                <a:cubicBezTo>
                  <a:pt x="39166" y="10526"/>
                  <a:pt x="39084" y="10612"/>
                  <a:pt x="38945" y="10641"/>
                </a:cubicBezTo>
                <a:lnTo>
                  <a:pt x="38945" y="10641"/>
                </a:lnTo>
                <a:cubicBezTo>
                  <a:pt x="38845" y="10320"/>
                  <a:pt x="38721" y="10022"/>
                  <a:pt x="38622" y="9699"/>
                </a:cubicBezTo>
                <a:cubicBezTo>
                  <a:pt x="38522" y="9399"/>
                  <a:pt x="38522" y="9073"/>
                  <a:pt x="38522" y="8772"/>
                </a:cubicBezTo>
                <a:cubicBezTo>
                  <a:pt x="38322" y="8647"/>
                  <a:pt x="38096" y="8647"/>
                  <a:pt x="37996" y="8546"/>
                </a:cubicBezTo>
                <a:cubicBezTo>
                  <a:pt x="37695" y="8145"/>
                  <a:pt x="37469" y="7719"/>
                  <a:pt x="37169" y="7293"/>
                </a:cubicBezTo>
                <a:cubicBezTo>
                  <a:pt x="37269" y="7093"/>
                  <a:pt x="37269" y="6767"/>
                  <a:pt x="37369" y="6466"/>
                </a:cubicBezTo>
                <a:cubicBezTo>
                  <a:pt x="37269" y="6366"/>
                  <a:pt x="37169" y="6366"/>
                  <a:pt x="37169" y="6366"/>
                </a:cubicBezTo>
                <a:lnTo>
                  <a:pt x="37169" y="5213"/>
                </a:lnTo>
                <a:cubicBezTo>
                  <a:pt x="37068" y="5514"/>
                  <a:pt x="36843" y="5840"/>
                  <a:pt x="36743" y="6140"/>
                </a:cubicBezTo>
                <a:cubicBezTo>
                  <a:pt x="36743" y="6140"/>
                  <a:pt x="36642" y="6140"/>
                  <a:pt x="36642" y="6040"/>
                </a:cubicBezTo>
                <a:cubicBezTo>
                  <a:pt x="36642" y="5739"/>
                  <a:pt x="36743" y="5313"/>
                  <a:pt x="36843" y="5013"/>
                </a:cubicBezTo>
                <a:cubicBezTo>
                  <a:pt x="36843" y="4929"/>
                  <a:pt x="36898" y="4901"/>
                  <a:pt x="36965" y="4892"/>
                </a:cubicBezTo>
                <a:lnTo>
                  <a:pt x="36965" y="4892"/>
                </a:lnTo>
                <a:cubicBezTo>
                  <a:pt x="36795" y="4713"/>
                  <a:pt x="36634" y="4533"/>
                  <a:pt x="36442" y="4261"/>
                </a:cubicBezTo>
                <a:lnTo>
                  <a:pt x="36843" y="3860"/>
                </a:lnTo>
                <a:cubicBezTo>
                  <a:pt x="36016" y="3133"/>
                  <a:pt x="35590" y="2080"/>
                  <a:pt x="34337" y="1754"/>
                </a:cubicBezTo>
                <a:cubicBezTo>
                  <a:pt x="33610" y="1554"/>
                  <a:pt x="32783" y="1353"/>
                  <a:pt x="32357" y="501"/>
                </a:cubicBezTo>
                <a:cubicBezTo>
                  <a:pt x="31830" y="401"/>
                  <a:pt x="31429" y="401"/>
                  <a:pt x="31003" y="201"/>
                </a:cubicBezTo>
                <a:cubicBezTo>
                  <a:pt x="30726" y="56"/>
                  <a:pt x="30468" y="0"/>
                  <a:pt x="30212" y="0"/>
                </a:cubicBez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" name="Google Shape;131;p4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132" name="Google Shape;132;p4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33" name="Google Shape;133;p4"/>
          <p:cNvSpPr/>
          <p:nvPr/>
        </p:nvSpPr>
        <p:spPr>
          <a:xfrm>
            <a:off x="489575" y="1554250"/>
            <a:ext cx="1932906" cy="1360696"/>
          </a:xfrm>
          <a:custGeom>
            <a:rect b="b" l="l" r="r" t="t"/>
            <a:pathLst>
              <a:path extrusionOk="0" h="46456" w="65992">
                <a:moveTo>
                  <a:pt x="61730" y="8235"/>
                </a:moveTo>
                <a:cubicBezTo>
                  <a:pt x="61701" y="8235"/>
                  <a:pt x="61672" y="8241"/>
                  <a:pt x="61645" y="8249"/>
                </a:cubicBezTo>
                <a:lnTo>
                  <a:pt x="61645" y="8249"/>
                </a:lnTo>
                <a:cubicBezTo>
                  <a:pt x="61763" y="8397"/>
                  <a:pt x="61871" y="8538"/>
                  <a:pt x="61967" y="8671"/>
                </a:cubicBezTo>
                <a:lnTo>
                  <a:pt x="61967" y="8671"/>
                </a:lnTo>
                <a:cubicBezTo>
                  <a:pt x="61888" y="8550"/>
                  <a:pt x="61809" y="8393"/>
                  <a:pt x="61730" y="8235"/>
                </a:cubicBezTo>
                <a:close/>
                <a:moveTo>
                  <a:pt x="61967" y="8671"/>
                </a:moveTo>
                <a:cubicBezTo>
                  <a:pt x="61988" y="8704"/>
                  <a:pt x="62010" y="8735"/>
                  <a:pt x="62031" y="8761"/>
                </a:cubicBezTo>
                <a:cubicBezTo>
                  <a:pt x="62010" y="8732"/>
                  <a:pt x="61989" y="8702"/>
                  <a:pt x="61967" y="8671"/>
                </a:cubicBezTo>
                <a:close/>
                <a:moveTo>
                  <a:pt x="29449" y="22546"/>
                </a:moveTo>
                <a:cubicBezTo>
                  <a:pt x="29550" y="22646"/>
                  <a:pt x="29650" y="22646"/>
                  <a:pt x="29650" y="22746"/>
                </a:cubicBezTo>
                <a:cubicBezTo>
                  <a:pt x="29550" y="22947"/>
                  <a:pt x="29449" y="23173"/>
                  <a:pt x="29249" y="23273"/>
                </a:cubicBezTo>
                <a:cubicBezTo>
                  <a:pt x="29249" y="23273"/>
                  <a:pt x="29149" y="23273"/>
                  <a:pt x="29149" y="23173"/>
                </a:cubicBezTo>
                <a:cubicBezTo>
                  <a:pt x="29249" y="22947"/>
                  <a:pt x="29349" y="22746"/>
                  <a:pt x="29449" y="22546"/>
                </a:cubicBezTo>
                <a:close/>
                <a:moveTo>
                  <a:pt x="46367" y="24726"/>
                </a:moveTo>
                <a:cubicBezTo>
                  <a:pt x="46467" y="24827"/>
                  <a:pt x="46467" y="24827"/>
                  <a:pt x="46467" y="24927"/>
                </a:cubicBezTo>
                <a:cubicBezTo>
                  <a:pt x="46367" y="25052"/>
                  <a:pt x="46166" y="25052"/>
                  <a:pt x="46066" y="25152"/>
                </a:cubicBezTo>
                <a:cubicBezTo>
                  <a:pt x="46066" y="25052"/>
                  <a:pt x="45941" y="25052"/>
                  <a:pt x="45941" y="24927"/>
                </a:cubicBezTo>
                <a:cubicBezTo>
                  <a:pt x="46166" y="24927"/>
                  <a:pt x="46267" y="24827"/>
                  <a:pt x="46367" y="24726"/>
                </a:cubicBezTo>
                <a:close/>
                <a:moveTo>
                  <a:pt x="64111" y="26606"/>
                </a:moveTo>
                <a:cubicBezTo>
                  <a:pt x="64111" y="26633"/>
                  <a:pt x="64111" y="26659"/>
                  <a:pt x="64110" y="26684"/>
                </a:cubicBezTo>
                <a:lnTo>
                  <a:pt x="64110" y="26684"/>
                </a:lnTo>
                <a:cubicBezTo>
                  <a:pt x="64151" y="26659"/>
                  <a:pt x="64192" y="26633"/>
                  <a:pt x="64237" y="26606"/>
                </a:cubicBezTo>
                <a:close/>
                <a:moveTo>
                  <a:pt x="45866" y="26430"/>
                </a:moveTo>
                <a:cubicBezTo>
                  <a:pt x="45615" y="26590"/>
                  <a:pt x="45372" y="26753"/>
                  <a:pt x="45114" y="26932"/>
                </a:cubicBezTo>
                <a:cubicBezTo>
                  <a:pt x="45013" y="26932"/>
                  <a:pt x="45013" y="26807"/>
                  <a:pt x="44913" y="26706"/>
                </a:cubicBezTo>
                <a:cubicBezTo>
                  <a:pt x="45281" y="26614"/>
                  <a:pt x="45586" y="26522"/>
                  <a:pt x="45866" y="26430"/>
                </a:cubicBezTo>
                <a:close/>
                <a:moveTo>
                  <a:pt x="42507" y="26506"/>
                </a:moveTo>
                <a:lnTo>
                  <a:pt x="42507" y="26506"/>
                </a:lnTo>
                <a:cubicBezTo>
                  <a:pt x="42307" y="26932"/>
                  <a:pt x="42307" y="27132"/>
                  <a:pt x="42181" y="27132"/>
                </a:cubicBezTo>
                <a:cubicBezTo>
                  <a:pt x="42081" y="27233"/>
                  <a:pt x="41881" y="27333"/>
                  <a:pt x="41680" y="27333"/>
                </a:cubicBezTo>
                <a:cubicBezTo>
                  <a:pt x="41680" y="27333"/>
                  <a:pt x="41680" y="27233"/>
                  <a:pt x="41555" y="27233"/>
                </a:cubicBezTo>
                <a:cubicBezTo>
                  <a:pt x="41780" y="27032"/>
                  <a:pt x="41981" y="26807"/>
                  <a:pt x="42507" y="26506"/>
                </a:cubicBezTo>
                <a:close/>
                <a:moveTo>
                  <a:pt x="59725" y="28912"/>
                </a:moveTo>
                <a:cubicBezTo>
                  <a:pt x="59851" y="28912"/>
                  <a:pt x="59851" y="29012"/>
                  <a:pt x="59851" y="29112"/>
                </a:cubicBezTo>
                <a:cubicBezTo>
                  <a:pt x="59725" y="29112"/>
                  <a:pt x="59525" y="29213"/>
                  <a:pt x="59324" y="29313"/>
                </a:cubicBezTo>
                <a:cubicBezTo>
                  <a:pt x="59324" y="29313"/>
                  <a:pt x="59324" y="29213"/>
                  <a:pt x="59224" y="29112"/>
                </a:cubicBezTo>
                <a:cubicBezTo>
                  <a:pt x="59425" y="29012"/>
                  <a:pt x="59625" y="28912"/>
                  <a:pt x="59725" y="28912"/>
                </a:cubicBezTo>
                <a:close/>
                <a:moveTo>
                  <a:pt x="59725" y="30165"/>
                </a:moveTo>
                <a:cubicBezTo>
                  <a:pt x="59725" y="30265"/>
                  <a:pt x="59625" y="30366"/>
                  <a:pt x="59625" y="30366"/>
                </a:cubicBezTo>
                <a:lnTo>
                  <a:pt x="59525" y="30366"/>
                </a:lnTo>
                <a:cubicBezTo>
                  <a:pt x="59525" y="30265"/>
                  <a:pt x="59625" y="30265"/>
                  <a:pt x="59625" y="30165"/>
                </a:cubicBezTo>
                <a:close/>
                <a:moveTo>
                  <a:pt x="18497" y="34025"/>
                </a:moveTo>
                <a:cubicBezTo>
                  <a:pt x="18497" y="34952"/>
                  <a:pt x="17244" y="36105"/>
                  <a:pt x="15765" y="36431"/>
                </a:cubicBezTo>
                <a:cubicBezTo>
                  <a:pt x="16292" y="36005"/>
                  <a:pt x="16617" y="35704"/>
                  <a:pt x="17018" y="35378"/>
                </a:cubicBezTo>
                <a:cubicBezTo>
                  <a:pt x="17119" y="34551"/>
                  <a:pt x="17545" y="34125"/>
                  <a:pt x="18497" y="34025"/>
                </a:cubicBezTo>
                <a:close/>
                <a:moveTo>
                  <a:pt x="48447" y="38611"/>
                </a:moveTo>
                <a:lnTo>
                  <a:pt x="48447" y="38711"/>
                </a:lnTo>
                <a:lnTo>
                  <a:pt x="48347" y="38711"/>
                </a:lnTo>
                <a:lnTo>
                  <a:pt x="48447" y="38611"/>
                </a:lnTo>
                <a:close/>
                <a:moveTo>
                  <a:pt x="50338" y="1"/>
                </a:moveTo>
                <a:cubicBezTo>
                  <a:pt x="49786" y="1"/>
                  <a:pt x="49241" y="169"/>
                  <a:pt x="48673" y="390"/>
                </a:cubicBezTo>
                <a:cubicBezTo>
                  <a:pt x="48046" y="716"/>
                  <a:pt x="47420" y="716"/>
                  <a:pt x="46693" y="817"/>
                </a:cubicBezTo>
                <a:lnTo>
                  <a:pt x="46693" y="616"/>
                </a:lnTo>
                <a:cubicBezTo>
                  <a:pt x="43660" y="1869"/>
                  <a:pt x="40728" y="3122"/>
                  <a:pt x="37695" y="4476"/>
                </a:cubicBezTo>
                <a:cubicBezTo>
                  <a:pt x="37069" y="4676"/>
                  <a:pt x="36442" y="5102"/>
                  <a:pt x="35715" y="5303"/>
                </a:cubicBezTo>
                <a:cubicBezTo>
                  <a:pt x="34788" y="5629"/>
                  <a:pt x="33835" y="5829"/>
                  <a:pt x="32908" y="6255"/>
                </a:cubicBezTo>
                <a:cubicBezTo>
                  <a:pt x="30803" y="7182"/>
                  <a:pt x="28723" y="8235"/>
                  <a:pt x="26642" y="9263"/>
                </a:cubicBezTo>
                <a:cubicBezTo>
                  <a:pt x="26457" y="9334"/>
                  <a:pt x="26279" y="9462"/>
                  <a:pt x="26101" y="9462"/>
                </a:cubicBezTo>
                <a:cubicBezTo>
                  <a:pt x="25966" y="9462"/>
                  <a:pt x="25830" y="9389"/>
                  <a:pt x="25690" y="9162"/>
                </a:cubicBezTo>
                <a:cubicBezTo>
                  <a:pt x="25264" y="9488"/>
                  <a:pt x="24863" y="9889"/>
                  <a:pt x="24337" y="10215"/>
                </a:cubicBezTo>
                <a:cubicBezTo>
                  <a:pt x="22557" y="10516"/>
                  <a:pt x="21630" y="11042"/>
                  <a:pt x="20051" y="12396"/>
                </a:cubicBezTo>
                <a:cubicBezTo>
                  <a:pt x="19719" y="12664"/>
                  <a:pt x="19387" y="12893"/>
                  <a:pt x="19029" y="12893"/>
                </a:cubicBezTo>
                <a:cubicBezTo>
                  <a:pt x="18820" y="12893"/>
                  <a:pt x="18603" y="12815"/>
                  <a:pt x="18372" y="12621"/>
                </a:cubicBezTo>
                <a:lnTo>
                  <a:pt x="18372" y="12721"/>
                </a:lnTo>
                <a:cubicBezTo>
                  <a:pt x="18071" y="12922"/>
                  <a:pt x="17745" y="13147"/>
                  <a:pt x="17444" y="13448"/>
                </a:cubicBezTo>
                <a:cubicBezTo>
                  <a:pt x="17244" y="13774"/>
                  <a:pt x="17119" y="14175"/>
                  <a:pt x="16818" y="14401"/>
                </a:cubicBezTo>
                <a:cubicBezTo>
                  <a:pt x="15665" y="15228"/>
                  <a:pt x="14412" y="16055"/>
                  <a:pt x="13259" y="17007"/>
                </a:cubicBezTo>
                <a:cubicBezTo>
                  <a:pt x="12733" y="17308"/>
                  <a:pt x="12231" y="17634"/>
                  <a:pt x="11705" y="18035"/>
                </a:cubicBezTo>
                <a:cubicBezTo>
                  <a:pt x="11705" y="18035"/>
                  <a:pt x="11705" y="18160"/>
                  <a:pt x="11805" y="18160"/>
                </a:cubicBezTo>
                <a:cubicBezTo>
                  <a:pt x="11379" y="18160"/>
                  <a:pt x="10978" y="18260"/>
                  <a:pt x="10853" y="18260"/>
                </a:cubicBezTo>
                <a:cubicBezTo>
                  <a:pt x="8973" y="19914"/>
                  <a:pt x="7319" y="21393"/>
                  <a:pt x="5740" y="22847"/>
                </a:cubicBezTo>
                <a:cubicBezTo>
                  <a:pt x="4286" y="24100"/>
                  <a:pt x="2707" y="25152"/>
                  <a:pt x="1454" y="26706"/>
                </a:cubicBezTo>
                <a:cubicBezTo>
                  <a:pt x="201" y="28185"/>
                  <a:pt x="201" y="30065"/>
                  <a:pt x="101" y="31719"/>
                </a:cubicBezTo>
                <a:cubicBezTo>
                  <a:pt x="1" y="32671"/>
                  <a:pt x="527" y="33599"/>
                  <a:pt x="1053" y="34325"/>
                </a:cubicBezTo>
                <a:cubicBezTo>
                  <a:pt x="1354" y="34952"/>
                  <a:pt x="2206" y="35178"/>
                  <a:pt x="2833" y="35579"/>
                </a:cubicBezTo>
                <a:cubicBezTo>
                  <a:pt x="3334" y="35904"/>
                  <a:pt x="3860" y="36330"/>
                  <a:pt x="4387" y="36732"/>
                </a:cubicBezTo>
                <a:cubicBezTo>
                  <a:pt x="4286" y="37158"/>
                  <a:pt x="4186" y="37458"/>
                  <a:pt x="4086" y="37884"/>
                </a:cubicBezTo>
                <a:cubicBezTo>
                  <a:pt x="4286" y="38511"/>
                  <a:pt x="4587" y="39238"/>
                  <a:pt x="4813" y="39965"/>
                </a:cubicBezTo>
                <a:cubicBezTo>
                  <a:pt x="5339" y="40090"/>
                  <a:pt x="5740" y="40090"/>
                  <a:pt x="6166" y="40190"/>
                </a:cubicBezTo>
                <a:cubicBezTo>
                  <a:pt x="6266" y="40591"/>
                  <a:pt x="6266" y="40917"/>
                  <a:pt x="6367" y="41443"/>
                </a:cubicBezTo>
                <a:cubicBezTo>
                  <a:pt x="7319" y="41343"/>
                  <a:pt x="8246" y="41343"/>
                  <a:pt x="9099" y="41218"/>
                </a:cubicBezTo>
                <a:lnTo>
                  <a:pt x="9099" y="41218"/>
                </a:lnTo>
                <a:cubicBezTo>
                  <a:pt x="8572" y="41744"/>
                  <a:pt x="8146" y="42371"/>
                  <a:pt x="7720" y="42897"/>
                </a:cubicBezTo>
                <a:cubicBezTo>
                  <a:pt x="7720" y="42997"/>
                  <a:pt x="7845" y="43097"/>
                  <a:pt x="7946" y="43223"/>
                </a:cubicBezTo>
                <a:cubicBezTo>
                  <a:pt x="8472" y="43097"/>
                  <a:pt x="9099" y="42997"/>
                  <a:pt x="9725" y="42897"/>
                </a:cubicBezTo>
                <a:cubicBezTo>
                  <a:pt x="10026" y="42897"/>
                  <a:pt x="10352" y="42997"/>
                  <a:pt x="10652" y="43097"/>
                </a:cubicBezTo>
                <a:cubicBezTo>
                  <a:pt x="10753" y="42997"/>
                  <a:pt x="10853" y="42797"/>
                  <a:pt x="10978" y="42596"/>
                </a:cubicBezTo>
                <a:cubicBezTo>
                  <a:pt x="11179" y="42797"/>
                  <a:pt x="11379" y="42897"/>
                  <a:pt x="11705" y="42997"/>
                </a:cubicBezTo>
                <a:cubicBezTo>
                  <a:pt x="11479" y="43423"/>
                  <a:pt x="11279" y="43624"/>
                  <a:pt x="11179" y="43849"/>
                </a:cubicBezTo>
                <a:cubicBezTo>
                  <a:pt x="12231" y="44250"/>
                  <a:pt x="13259" y="44676"/>
                  <a:pt x="14512" y="45102"/>
                </a:cubicBezTo>
                <a:cubicBezTo>
                  <a:pt x="14633" y="45113"/>
                  <a:pt x="14758" y="45117"/>
                  <a:pt x="14888" y="45117"/>
                </a:cubicBezTo>
                <a:cubicBezTo>
                  <a:pt x="15175" y="45117"/>
                  <a:pt x="15481" y="45099"/>
                  <a:pt x="15797" y="45099"/>
                </a:cubicBezTo>
                <a:cubicBezTo>
                  <a:pt x="16694" y="45099"/>
                  <a:pt x="17667" y="45243"/>
                  <a:pt x="18497" y="46356"/>
                </a:cubicBezTo>
                <a:lnTo>
                  <a:pt x="24763" y="46356"/>
                </a:lnTo>
                <a:cubicBezTo>
                  <a:pt x="25264" y="46356"/>
                  <a:pt x="25790" y="46456"/>
                  <a:pt x="26517" y="46456"/>
                </a:cubicBezTo>
                <a:cubicBezTo>
                  <a:pt x="26843" y="46230"/>
                  <a:pt x="27369" y="45930"/>
                  <a:pt x="27896" y="45829"/>
                </a:cubicBezTo>
                <a:cubicBezTo>
                  <a:pt x="32156" y="44777"/>
                  <a:pt x="36141" y="42696"/>
                  <a:pt x="40627" y="42070"/>
                </a:cubicBezTo>
                <a:cubicBezTo>
                  <a:pt x="43560" y="41744"/>
                  <a:pt x="46467" y="40591"/>
                  <a:pt x="49074" y="39037"/>
                </a:cubicBezTo>
                <a:cubicBezTo>
                  <a:pt x="49299" y="38937"/>
                  <a:pt x="49500" y="38711"/>
                  <a:pt x="49826" y="38511"/>
                </a:cubicBezTo>
                <a:cubicBezTo>
                  <a:pt x="49500" y="38411"/>
                  <a:pt x="49299" y="38310"/>
                  <a:pt x="48873" y="38210"/>
                </a:cubicBezTo>
                <a:cubicBezTo>
                  <a:pt x="51179" y="36957"/>
                  <a:pt x="53259" y="35804"/>
                  <a:pt x="55465" y="34651"/>
                </a:cubicBezTo>
                <a:lnTo>
                  <a:pt x="55465" y="35478"/>
                </a:lnTo>
                <a:cubicBezTo>
                  <a:pt x="56292" y="35077"/>
                  <a:pt x="57019" y="34752"/>
                  <a:pt x="57745" y="34325"/>
                </a:cubicBezTo>
                <a:cubicBezTo>
                  <a:pt x="59425" y="33298"/>
                  <a:pt x="60978" y="32245"/>
                  <a:pt x="62557" y="31193"/>
                </a:cubicBezTo>
                <a:cubicBezTo>
                  <a:pt x="62758" y="31092"/>
                  <a:pt x="62758" y="30691"/>
                  <a:pt x="62984" y="30265"/>
                </a:cubicBezTo>
                <a:lnTo>
                  <a:pt x="62984" y="30265"/>
                </a:lnTo>
                <a:cubicBezTo>
                  <a:pt x="61831" y="30691"/>
                  <a:pt x="60878" y="30992"/>
                  <a:pt x="60051" y="31318"/>
                </a:cubicBezTo>
                <a:cubicBezTo>
                  <a:pt x="59951" y="31193"/>
                  <a:pt x="59951" y="31092"/>
                  <a:pt x="59951" y="31092"/>
                </a:cubicBezTo>
                <a:cubicBezTo>
                  <a:pt x="60352" y="30566"/>
                  <a:pt x="60778" y="30165"/>
                  <a:pt x="61204" y="29739"/>
                </a:cubicBezTo>
                <a:cubicBezTo>
                  <a:pt x="61605" y="29639"/>
                  <a:pt x="61931" y="29538"/>
                  <a:pt x="62232" y="29438"/>
                </a:cubicBezTo>
                <a:cubicBezTo>
                  <a:pt x="62357" y="29012"/>
                  <a:pt x="62457" y="28686"/>
                  <a:pt x="62557" y="28285"/>
                </a:cubicBezTo>
                <a:cubicBezTo>
                  <a:pt x="63364" y="27968"/>
                  <a:pt x="64075" y="27674"/>
                  <a:pt x="64110" y="26684"/>
                </a:cubicBezTo>
                <a:lnTo>
                  <a:pt x="64110" y="26684"/>
                </a:lnTo>
                <a:cubicBezTo>
                  <a:pt x="63851" y="26844"/>
                  <a:pt x="63639" y="26973"/>
                  <a:pt x="63184" y="27233"/>
                </a:cubicBezTo>
                <a:cubicBezTo>
                  <a:pt x="64437" y="24000"/>
                  <a:pt x="65991" y="21067"/>
                  <a:pt x="65490" y="17634"/>
                </a:cubicBezTo>
                <a:cubicBezTo>
                  <a:pt x="65264" y="17634"/>
                  <a:pt x="65064" y="17734"/>
                  <a:pt x="64863" y="17834"/>
                </a:cubicBezTo>
                <a:cubicBezTo>
                  <a:pt x="64638" y="17308"/>
                  <a:pt x="64537" y="16782"/>
                  <a:pt x="64337" y="16280"/>
                </a:cubicBezTo>
                <a:lnTo>
                  <a:pt x="64337" y="16381"/>
                </a:lnTo>
                <a:cubicBezTo>
                  <a:pt x="64337" y="15754"/>
                  <a:pt x="64337" y="15228"/>
                  <a:pt x="64237" y="14701"/>
                </a:cubicBezTo>
                <a:cubicBezTo>
                  <a:pt x="63911" y="14601"/>
                  <a:pt x="63610" y="14401"/>
                  <a:pt x="63485" y="14401"/>
                </a:cubicBezTo>
                <a:cubicBezTo>
                  <a:pt x="62858" y="13548"/>
                  <a:pt x="62457" y="12922"/>
                  <a:pt x="62031" y="12195"/>
                </a:cubicBezTo>
                <a:cubicBezTo>
                  <a:pt x="62131" y="11769"/>
                  <a:pt x="62232" y="11268"/>
                  <a:pt x="62232" y="10842"/>
                </a:cubicBezTo>
                <a:cubicBezTo>
                  <a:pt x="62131" y="10741"/>
                  <a:pt x="61931" y="10641"/>
                  <a:pt x="61931" y="10641"/>
                </a:cubicBezTo>
                <a:cubicBezTo>
                  <a:pt x="61931" y="9889"/>
                  <a:pt x="62031" y="9263"/>
                  <a:pt x="62031" y="8761"/>
                </a:cubicBezTo>
                <a:lnTo>
                  <a:pt x="62031" y="8761"/>
                </a:lnTo>
                <a:cubicBezTo>
                  <a:pt x="61831" y="9263"/>
                  <a:pt x="61505" y="9789"/>
                  <a:pt x="61304" y="10315"/>
                </a:cubicBezTo>
                <a:cubicBezTo>
                  <a:pt x="61204" y="10215"/>
                  <a:pt x="61104" y="10215"/>
                  <a:pt x="61104" y="10215"/>
                </a:cubicBezTo>
                <a:cubicBezTo>
                  <a:pt x="61204" y="9588"/>
                  <a:pt x="61304" y="8962"/>
                  <a:pt x="61405" y="8335"/>
                </a:cubicBezTo>
                <a:cubicBezTo>
                  <a:pt x="61481" y="8335"/>
                  <a:pt x="61557" y="8277"/>
                  <a:pt x="61645" y="8249"/>
                </a:cubicBezTo>
                <a:lnTo>
                  <a:pt x="61645" y="8249"/>
                </a:lnTo>
                <a:cubicBezTo>
                  <a:pt x="61399" y="7944"/>
                  <a:pt x="61109" y="7613"/>
                  <a:pt x="60778" y="7283"/>
                </a:cubicBezTo>
                <a:cubicBezTo>
                  <a:pt x="60978" y="7082"/>
                  <a:pt x="61104" y="6882"/>
                  <a:pt x="61405" y="6456"/>
                </a:cubicBezTo>
                <a:cubicBezTo>
                  <a:pt x="60051" y="5303"/>
                  <a:pt x="59324" y="3624"/>
                  <a:pt x="57344" y="2997"/>
                </a:cubicBezTo>
                <a:cubicBezTo>
                  <a:pt x="56091" y="2696"/>
                  <a:pt x="54613" y="2270"/>
                  <a:pt x="53886" y="917"/>
                </a:cubicBezTo>
                <a:cubicBezTo>
                  <a:pt x="53159" y="716"/>
                  <a:pt x="52332" y="716"/>
                  <a:pt x="51705" y="390"/>
                </a:cubicBezTo>
                <a:cubicBezTo>
                  <a:pt x="51235" y="110"/>
                  <a:pt x="50784" y="1"/>
                  <a:pt x="50338" y="1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4" name="Google Shape;134;p4"/>
          <p:cNvGrpSpPr/>
          <p:nvPr/>
        </p:nvGrpSpPr>
        <p:grpSpPr>
          <a:xfrm>
            <a:off x="5585800" y="4220975"/>
            <a:ext cx="938574" cy="767231"/>
            <a:chOff x="5069200" y="4265350"/>
            <a:chExt cx="938574" cy="767231"/>
          </a:xfrm>
        </p:grpSpPr>
        <p:sp>
          <p:nvSpPr>
            <p:cNvPr id="135" name="Google Shape;135;p4"/>
            <p:cNvSpPr/>
            <p:nvPr/>
          </p:nvSpPr>
          <p:spPr>
            <a:xfrm>
              <a:off x="5867662" y="4758833"/>
              <a:ext cx="5417" cy="4385"/>
            </a:xfrm>
            <a:custGeom>
              <a:rect b="b" l="l" r="r" t="t"/>
              <a:pathLst>
                <a:path extrusionOk="0" h="102" w="126">
                  <a:moveTo>
                    <a:pt x="0" y="101"/>
                  </a:moveTo>
                  <a:cubicBezTo>
                    <a:pt x="0" y="101"/>
                    <a:pt x="0" y="1"/>
                    <a:pt x="0" y="101"/>
                  </a:cubicBezTo>
                  <a:cubicBezTo>
                    <a:pt x="126" y="1"/>
                    <a:pt x="0" y="101"/>
                    <a:pt x="0" y="101"/>
                  </a:cubicBezTo>
                  <a:close/>
                </a:path>
              </a:pathLst>
            </a:custGeom>
            <a:solidFill>
              <a:srgbClr val="CE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5069200" y="4512092"/>
              <a:ext cx="161695" cy="224176"/>
            </a:xfrm>
            <a:custGeom>
              <a:rect b="b" l="l" r="r" t="t"/>
              <a:pathLst>
                <a:path extrusionOk="0" h="5214" w="3761">
                  <a:moveTo>
                    <a:pt x="3134" y="1"/>
                  </a:moveTo>
                  <a:cubicBezTo>
                    <a:pt x="2708" y="727"/>
                    <a:pt x="2407" y="1354"/>
                    <a:pt x="2081" y="2081"/>
                  </a:cubicBezTo>
                  <a:cubicBezTo>
                    <a:pt x="1354" y="1454"/>
                    <a:pt x="1154" y="427"/>
                    <a:pt x="1" y="201"/>
                  </a:cubicBezTo>
                  <a:lnTo>
                    <a:pt x="1" y="201"/>
                  </a:lnTo>
                  <a:cubicBezTo>
                    <a:pt x="201" y="1254"/>
                    <a:pt x="928" y="1980"/>
                    <a:pt x="1555" y="2707"/>
                  </a:cubicBezTo>
                  <a:cubicBezTo>
                    <a:pt x="1454" y="3559"/>
                    <a:pt x="828" y="4387"/>
                    <a:pt x="1254" y="5214"/>
                  </a:cubicBezTo>
                  <a:cubicBezTo>
                    <a:pt x="1555" y="5214"/>
                    <a:pt x="1555" y="5214"/>
                    <a:pt x="1655" y="4913"/>
                  </a:cubicBezTo>
                  <a:cubicBezTo>
                    <a:pt x="1881" y="4487"/>
                    <a:pt x="2181" y="4086"/>
                    <a:pt x="2607" y="3760"/>
                  </a:cubicBezTo>
                  <a:cubicBezTo>
                    <a:pt x="2812" y="3828"/>
                    <a:pt x="3076" y="4002"/>
                    <a:pt x="3358" y="4002"/>
                  </a:cubicBezTo>
                  <a:cubicBezTo>
                    <a:pt x="3489" y="4002"/>
                    <a:pt x="3625" y="3964"/>
                    <a:pt x="3760" y="3860"/>
                  </a:cubicBezTo>
                  <a:cubicBezTo>
                    <a:pt x="3434" y="3559"/>
                    <a:pt x="3234" y="3234"/>
                    <a:pt x="2908" y="3033"/>
                  </a:cubicBezTo>
                  <a:cubicBezTo>
                    <a:pt x="3234" y="2306"/>
                    <a:pt x="3434" y="1579"/>
                    <a:pt x="3760" y="828"/>
                  </a:cubicBezTo>
                  <a:cubicBezTo>
                    <a:pt x="3660" y="527"/>
                    <a:pt x="3434" y="326"/>
                    <a:pt x="3134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5315978" y="4526108"/>
              <a:ext cx="157353" cy="210160"/>
            </a:xfrm>
            <a:custGeom>
              <a:rect b="b" l="l" r="r" t="t"/>
              <a:pathLst>
                <a:path extrusionOk="0" h="4888" w="3660">
                  <a:moveTo>
                    <a:pt x="2933" y="0"/>
                  </a:moveTo>
                  <a:cubicBezTo>
                    <a:pt x="2506" y="627"/>
                    <a:pt x="2181" y="1253"/>
                    <a:pt x="1780" y="1880"/>
                  </a:cubicBezTo>
                  <a:cubicBezTo>
                    <a:pt x="1354" y="1354"/>
                    <a:pt x="827" y="827"/>
                    <a:pt x="301" y="301"/>
                  </a:cubicBezTo>
                  <a:cubicBezTo>
                    <a:pt x="201" y="401"/>
                    <a:pt x="100" y="502"/>
                    <a:pt x="0" y="627"/>
                  </a:cubicBezTo>
                  <a:cubicBezTo>
                    <a:pt x="201" y="1028"/>
                    <a:pt x="426" y="1454"/>
                    <a:pt x="627" y="1654"/>
                  </a:cubicBezTo>
                  <a:cubicBezTo>
                    <a:pt x="1253" y="2281"/>
                    <a:pt x="1354" y="2807"/>
                    <a:pt x="1053" y="3534"/>
                  </a:cubicBezTo>
                  <a:cubicBezTo>
                    <a:pt x="928" y="3960"/>
                    <a:pt x="827" y="4386"/>
                    <a:pt x="1153" y="4888"/>
                  </a:cubicBezTo>
                  <a:cubicBezTo>
                    <a:pt x="1679" y="4487"/>
                    <a:pt x="1880" y="3760"/>
                    <a:pt x="2506" y="3434"/>
                  </a:cubicBezTo>
                  <a:lnTo>
                    <a:pt x="3233" y="3434"/>
                  </a:lnTo>
                  <a:cubicBezTo>
                    <a:pt x="3033" y="3133"/>
                    <a:pt x="2807" y="3008"/>
                    <a:pt x="2707" y="2908"/>
                  </a:cubicBezTo>
                  <a:cubicBezTo>
                    <a:pt x="2707" y="2707"/>
                    <a:pt x="2807" y="2607"/>
                    <a:pt x="2807" y="2381"/>
                  </a:cubicBezTo>
                  <a:cubicBezTo>
                    <a:pt x="3033" y="2181"/>
                    <a:pt x="3133" y="1880"/>
                    <a:pt x="3334" y="1554"/>
                  </a:cubicBezTo>
                  <a:cubicBezTo>
                    <a:pt x="3659" y="827"/>
                    <a:pt x="3659" y="502"/>
                    <a:pt x="29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5585328" y="4516391"/>
              <a:ext cx="139038" cy="202635"/>
            </a:xfrm>
            <a:custGeom>
              <a:rect b="b" l="l" r="r" t="t"/>
              <a:pathLst>
                <a:path extrusionOk="0" h="4713" w="3234">
                  <a:moveTo>
                    <a:pt x="2307" y="1"/>
                  </a:moveTo>
                  <a:cubicBezTo>
                    <a:pt x="2181" y="627"/>
                    <a:pt x="1981" y="1154"/>
                    <a:pt x="1780" y="1880"/>
                  </a:cubicBezTo>
                  <a:cubicBezTo>
                    <a:pt x="1354" y="1580"/>
                    <a:pt x="1154" y="1354"/>
                    <a:pt x="928" y="1154"/>
                  </a:cubicBezTo>
                  <a:cubicBezTo>
                    <a:pt x="627" y="953"/>
                    <a:pt x="427" y="853"/>
                    <a:pt x="101" y="728"/>
                  </a:cubicBezTo>
                  <a:lnTo>
                    <a:pt x="1" y="853"/>
                  </a:lnTo>
                  <a:cubicBezTo>
                    <a:pt x="101" y="1580"/>
                    <a:pt x="928" y="1981"/>
                    <a:pt x="1254" y="2607"/>
                  </a:cubicBezTo>
                  <a:cubicBezTo>
                    <a:pt x="828" y="4487"/>
                    <a:pt x="828" y="4487"/>
                    <a:pt x="1054" y="4713"/>
                  </a:cubicBezTo>
                  <a:cubicBezTo>
                    <a:pt x="1555" y="4287"/>
                    <a:pt x="2081" y="3860"/>
                    <a:pt x="2507" y="3459"/>
                  </a:cubicBezTo>
                  <a:lnTo>
                    <a:pt x="3234" y="3459"/>
                  </a:lnTo>
                  <a:cubicBezTo>
                    <a:pt x="3134" y="3134"/>
                    <a:pt x="3034" y="2933"/>
                    <a:pt x="2808" y="2607"/>
                  </a:cubicBezTo>
                  <a:cubicBezTo>
                    <a:pt x="3234" y="1580"/>
                    <a:pt x="3134" y="427"/>
                    <a:pt x="2307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5854721" y="4499150"/>
              <a:ext cx="153053" cy="210203"/>
            </a:xfrm>
            <a:custGeom>
              <a:rect b="b" l="l" r="r" t="t"/>
              <a:pathLst>
                <a:path extrusionOk="0" h="4889" w="3560">
                  <a:moveTo>
                    <a:pt x="3033" y="1"/>
                  </a:moveTo>
                  <a:cubicBezTo>
                    <a:pt x="2607" y="627"/>
                    <a:pt x="2306" y="1129"/>
                    <a:pt x="1880" y="1655"/>
                  </a:cubicBezTo>
                  <a:cubicBezTo>
                    <a:pt x="1254" y="1454"/>
                    <a:pt x="727" y="1254"/>
                    <a:pt x="1" y="1028"/>
                  </a:cubicBezTo>
                  <a:lnTo>
                    <a:pt x="1" y="1028"/>
                  </a:lnTo>
                  <a:cubicBezTo>
                    <a:pt x="1" y="2081"/>
                    <a:pt x="928" y="2081"/>
                    <a:pt x="1354" y="2607"/>
                  </a:cubicBezTo>
                  <a:cubicBezTo>
                    <a:pt x="1454" y="3334"/>
                    <a:pt x="727" y="3961"/>
                    <a:pt x="1153" y="4888"/>
                  </a:cubicBezTo>
                  <a:cubicBezTo>
                    <a:pt x="1680" y="4161"/>
                    <a:pt x="2181" y="3535"/>
                    <a:pt x="2607" y="2908"/>
                  </a:cubicBezTo>
                  <a:cubicBezTo>
                    <a:pt x="2808" y="2808"/>
                    <a:pt x="3033" y="2808"/>
                    <a:pt x="3334" y="2607"/>
                  </a:cubicBezTo>
                  <a:cubicBezTo>
                    <a:pt x="3133" y="2382"/>
                    <a:pt x="2933" y="2281"/>
                    <a:pt x="2808" y="2081"/>
                  </a:cubicBezTo>
                  <a:cubicBezTo>
                    <a:pt x="3033" y="1454"/>
                    <a:pt x="3560" y="828"/>
                    <a:pt x="3033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5248093" y="4826721"/>
              <a:ext cx="126097" cy="205860"/>
            </a:xfrm>
            <a:custGeom>
              <a:rect b="b" l="l" r="r" t="t"/>
              <a:pathLst>
                <a:path extrusionOk="0" h="4788" w="2933">
                  <a:moveTo>
                    <a:pt x="326" y="1"/>
                  </a:moveTo>
                  <a:lnTo>
                    <a:pt x="326" y="1"/>
                  </a:lnTo>
                  <a:cubicBezTo>
                    <a:pt x="0" y="928"/>
                    <a:pt x="527" y="1455"/>
                    <a:pt x="852" y="2181"/>
                  </a:cubicBezTo>
                  <a:cubicBezTo>
                    <a:pt x="752" y="2507"/>
                    <a:pt x="527" y="2908"/>
                    <a:pt x="426" y="3434"/>
                  </a:cubicBezTo>
                  <a:cubicBezTo>
                    <a:pt x="326" y="3861"/>
                    <a:pt x="226" y="4287"/>
                    <a:pt x="627" y="4788"/>
                  </a:cubicBezTo>
                  <a:cubicBezTo>
                    <a:pt x="1153" y="3961"/>
                    <a:pt x="1379" y="3134"/>
                    <a:pt x="2406" y="2908"/>
                  </a:cubicBezTo>
                  <a:cubicBezTo>
                    <a:pt x="2306" y="2708"/>
                    <a:pt x="2206" y="2607"/>
                    <a:pt x="2206" y="2507"/>
                  </a:cubicBezTo>
                  <a:cubicBezTo>
                    <a:pt x="2406" y="2081"/>
                    <a:pt x="2632" y="1655"/>
                    <a:pt x="2933" y="1254"/>
                  </a:cubicBezTo>
                  <a:cubicBezTo>
                    <a:pt x="2832" y="1028"/>
                    <a:pt x="2732" y="728"/>
                    <a:pt x="2632" y="402"/>
                  </a:cubicBezTo>
                  <a:cubicBezTo>
                    <a:pt x="2206" y="828"/>
                    <a:pt x="1880" y="1154"/>
                    <a:pt x="1579" y="1555"/>
                  </a:cubicBezTo>
                  <a:cubicBezTo>
                    <a:pt x="1153" y="1028"/>
                    <a:pt x="752" y="527"/>
                    <a:pt x="326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5746981" y="4799806"/>
              <a:ext cx="147636" cy="197218"/>
            </a:xfrm>
            <a:custGeom>
              <a:rect b="b" l="l" r="r" t="t"/>
              <a:pathLst>
                <a:path extrusionOk="0" h="4587" w="3434">
                  <a:moveTo>
                    <a:pt x="2933" y="0"/>
                  </a:moveTo>
                  <a:cubicBezTo>
                    <a:pt x="2507" y="627"/>
                    <a:pt x="2081" y="1028"/>
                    <a:pt x="1680" y="1554"/>
                  </a:cubicBezTo>
                  <a:cubicBezTo>
                    <a:pt x="1253" y="1153"/>
                    <a:pt x="928" y="827"/>
                    <a:pt x="627" y="401"/>
                  </a:cubicBezTo>
                  <a:cubicBezTo>
                    <a:pt x="627" y="527"/>
                    <a:pt x="627" y="527"/>
                    <a:pt x="527" y="527"/>
                  </a:cubicBezTo>
                  <a:cubicBezTo>
                    <a:pt x="527" y="1153"/>
                    <a:pt x="928" y="1554"/>
                    <a:pt x="1053" y="2181"/>
                  </a:cubicBezTo>
                  <a:cubicBezTo>
                    <a:pt x="727" y="2908"/>
                    <a:pt x="0" y="3659"/>
                    <a:pt x="0" y="4587"/>
                  </a:cubicBezTo>
                  <a:cubicBezTo>
                    <a:pt x="627" y="3860"/>
                    <a:pt x="1253" y="3033"/>
                    <a:pt x="2181" y="2807"/>
                  </a:cubicBezTo>
                  <a:lnTo>
                    <a:pt x="2181" y="2406"/>
                  </a:lnTo>
                  <a:cubicBezTo>
                    <a:pt x="2607" y="1980"/>
                    <a:pt x="3033" y="1654"/>
                    <a:pt x="3434" y="1153"/>
                  </a:cubicBezTo>
                  <a:cubicBezTo>
                    <a:pt x="3233" y="827"/>
                    <a:pt x="3133" y="401"/>
                    <a:pt x="29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5490529" y="4273949"/>
              <a:ext cx="144412" cy="188619"/>
            </a:xfrm>
            <a:custGeom>
              <a:rect b="b" l="l" r="r" t="t"/>
              <a:pathLst>
                <a:path extrusionOk="0" h="4387" w="3359">
                  <a:moveTo>
                    <a:pt x="226" y="1"/>
                  </a:moveTo>
                  <a:lnTo>
                    <a:pt x="226" y="1"/>
                  </a:lnTo>
                  <a:cubicBezTo>
                    <a:pt x="0" y="1254"/>
                    <a:pt x="752" y="1981"/>
                    <a:pt x="1379" y="2732"/>
                  </a:cubicBezTo>
                  <a:cubicBezTo>
                    <a:pt x="1254" y="3234"/>
                    <a:pt x="1153" y="3760"/>
                    <a:pt x="1053" y="4286"/>
                  </a:cubicBezTo>
                  <a:lnTo>
                    <a:pt x="1153" y="4387"/>
                  </a:lnTo>
                  <a:cubicBezTo>
                    <a:pt x="1479" y="3986"/>
                    <a:pt x="1680" y="3660"/>
                    <a:pt x="1880" y="3359"/>
                  </a:cubicBezTo>
                  <a:cubicBezTo>
                    <a:pt x="2206" y="3234"/>
                    <a:pt x="2406" y="3234"/>
                    <a:pt x="2832" y="3133"/>
                  </a:cubicBezTo>
                  <a:cubicBezTo>
                    <a:pt x="2732" y="2833"/>
                    <a:pt x="2732" y="2607"/>
                    <a:pt x="2632" y="2407"/>
                  </a:cubicBezTo>
                  <a:cubicBezTo>
                    <a:pt x="3033" y="1680"/>
                    <a:pt x="3359" y="1053"/>
                    <a:pt x="2732" y="326"/>
                  </a:cubicBezTo>
                  <a:lnTo>
                    <a:pt x="2732" y="326"/>
                  </a:lnTo>
                  <a:cubicBezTo>
                    <a:pt x="2406" y="727"/>
                    <a:pt x="2206" y="1254"/>
                    <a:pt x="2005" y="1780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5226554" y="4265350"/>
              <a:ext cx="107782" cy="179977"/>
            </a:xfrm>
            <a:custGeom>
              <a:rect b="b" l="l" r="r" t="t"/>
              <a:pathLst>
                <a:path extrusionOk="0" h="4186" w="2507">
                  <a:moveTo>
                    <a:pt x="2180" y="0"/>
                  </a:moveTo>
                  <a:cubicBezTo>
                    <a:pt x="1880" y="526"/>
                    <a:pt x="1654" y="927"/>
                    <a:pt x="1454" y="1354"/>
                  </a:cubicBezTo>
                  <a:cubicBezTo>
                    <a:pt x="927" y="927"/>
                    <a:pt x="501" y="627"/>
                    <a:pt x="100" y="201"/>
                  </a:cubicBezTo>
                  <a:lnTo>
                    <a:pt x="100" y="201"/>
                  </a:lnTo>
                  <a:cubicBezTo>
                    <a:pt x="0" y="1053"/>
                    <a:pt x="727" y="1554"/>
                    <a:pt x="927" y="2181"/>
                  </a:cubicBezTo>
                  <a:cubicBezTo>
                    <a:pt x="827" y="2932"/>
                    <a:pt x="627" y="3559"/>
                    <a:pt x="501" y="4186"/>
                  </a:cubicBezTo>
                  <a:cubicBezTo>
                    <a:pt x="927" y="3860"/>
                    <a:pt x="1353" y="3559"/>
                    <a:pt x="1654" y="3233"/>
                  </a:cubicBezTo>
                  <a:lnTo>
                    <a:pt x="2080" y="3233"/>
                  </a:lnTo>
                  <a:cubicBezTo>
                    <a:pt x="2180" y="2807"/>
                    <a:pt x="2281" y="2406"/>
                    <a:pt x="2281" y="1980"/>
                  </a:cubicBezTo>
                  <a:cubicBezTo>
                    <a:pt x="2381" y="1679"/>
                    <a:pt x="2506" y="1354"/>
                    <a:pt x="2506" y="927"/>
                  </a:cubicBezTo>
                  <a:cubicBezTo>
                    <a:pt x="2506" y="627"/>
                    <a:pt x="2506" y="301"/>
                    <a:pt x="2180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5746981" y="4265350"/>
              <a:ext cx="161652" cy="184277"/>
            </a:xfrm>
            <a:custGeom>
              <a:rect b="b" l="l" r="r" t="t"/>
              <a:pathLst>
                <a:path extrusionOk="0" h="4286" w="3760">
                  <a:moveTo>
                    <a:pt x="3133" y="0"/>
                  </a:moveTo>
                  <a:cubicBezTo>
                    <a:pt x="2707" y="727"/>
                    <a:pt x="2306" y="1354"/>
                    <a:pt x="1880" y="2080"/>
                  </a:cubicBezTo>
                  <a:cubicBezTo>
                    <a:pt x="1253" y="1679"/>
                    <a:pt x="727" y="1354"/>
                    <a:pt x="0" y="1053"/>
                  </a:cubicBezTo>
                  <a:lnTo>
                    <a:pt x="0" y="1053"/>
                  </a:lnTo>
                  <a:cubicBezTo>
                    <a:pt x="101" y="2080"/>
                    <a:pt x="1053" y="2306"/>
                    <a:pt x="1354" y="2932"/>
                  </a:cubicBezTo>
                  <a:cubicBezTo>
                    <a:pt x="1253" y="3333"/>
                    <a:pt x="1153" y="3860"/>
                    <a:pt x="1053" y="4286"/>
                  </a:cubicBezTo>
                  <a:cubicBezTo>
                    <a:pt x="1354" y="3960"/>
                    <a:pt x="1680" y="3659"/>
                    <a:pt x="1880" y="3333"/>
                  </a:cubicBezTo>
                  <a:cubicBezTo>
                    <a:pt x="2181" y="3434"/>
                    <a:pt x="2406" y="3434"/>
                    <a:pt x="2807" y="3434"/>
                  </a:cubicBezTo>
                  <a:cubicBezTo>
                    <a:pt x="2507" y="3133"/>
                    <a:pt x="2406" y="2807"/>
                    <a:pt x="2306" y="2607"/>
                  </a:cubicBezTo>
                  <a:cubicBezTo>
                    <a:pt x="2607" y="2181"/>
                    <a:pt x="2933" y="1780"/>
                    <a:pt x="3334" y="1454"/>
                  </a:cubicBezTo>
                  <a:cubicBezTo>
                    <a:pt x="3760" y="827"/>
                    <a:pt x="3760" y="526"/>
                    <a:pt x="31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5500202" y="4853678"/>
              <a:ext cx="125065" cy="170303"/>
            </a:xfrm>
            <a:custGeom>
              <a:rect b="b" l="l" r="r" t="t"/>
              <a:pathLst>
                <a:path extrusionOk="0" h="3961" w="2909">
                  <a:moveTo>
                    <a:pt x="2507" y="0"/>
                  </a:moveTo>
                  <a:cubicBezTo>
                    <a:pt x="2081" y="527"/>
                    <a:pt x="1780" y="928"/>
                    <a:pt x="1354" y="1454"/>
                  </a:cubicBezTo>
                  <a:cubicBezTo>
                    <a:pt x="928" y="1028"/>
                    <a:pt x="527" y="627"/>
                    <a:pt x="101" y="201"/>
                  </a:cubicBezTo>
                  <a:lnTo>
                    <a:pt x="101" y="201"/>
                  </a:lnTo>
                  <a:cubicBezTo>
                    <a:pt x="1" y="1153"/>
                    <a:pt x="628" y="1554"/>
                    <a:pt x="1029" y="2081"/>
                  </a:cubicBezTo>
                  <a:cubicBezTo>
                    <a:pt x="928" y="2607"/>
                    <a:pt x="728" y="3234"/>
                    <a:pt x="928" y="3960"/>
                  </a:cubicBezTo>
                  <a:cubicBezTo>
                    <a:pt x="1354" y="3334"/>
                    <a:pt x="1655" y="2908"/>
                    <a:pt x="1981" y="2406"/>
                  </a:cubicBezTo>
                  <a:cubicBezTo>
                    <a:pt x="2282" y="2507"/>
                    <a:pt x="2607" y="2507"/>
                    <a:pt x="2908" y="2607"/>
                  </a:cubicBezTo>
                  <a:cubicBezTo>
                    <a:pt x="2808" y="2406"/>
                    <a:pt x="2708" y="2281"/>
                    <a:pt x="2607" y="2181"/>
                  </a:cubicBezTo>
                  <a:cubicBezTo>
                    <a:pt x="2507" y="2081"/>
                    <a:pt x="2407" y="1980"/>
                    <a:pt x="2181" y="1880"/>
                  </a:cubicBezTo>
                  <a:cubicBezTo>
                    <a:pt x="2282" y="1655"/>
                    <a:pt x="2407" y="1454"/>
                    <a:pt x="2607" y="1254"/>
                  </a:cubicBezTo>
                  <a:cubicBezTo>
                    <a:pt x="2908" y="727"/>
                    <a:pt x="2908" y="527"/>
                    <a:pt x="2507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5792209" y="4449579"/>
              <a:ext cx="43" cy="43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906300" y="2489000"/>
            <a:ext cx="602988" cy="1153867"/>
          </a:xfrm>
          <a:custGeom>
            <a:rect b="b" l="l" r="r" t="t"/>
            <a:pathLst>
              <a:path extrusionOk="0" h="23405" w="12231">
                <a:moveTo>
                  <a:pt x="1053" y="12553"/>
                </a:moveTo>
                <a:lnTo>
                  <a:pt x="952" y="12653"/>
                </a:lnTo>
                <a:lnTo>
                  <a:pt x="952" y="12553"/>
                </a:lnTo>
                <a:close/>
                <a:moveTo>
                  <a:pt x="7051" y="0"/>
                </a:moveTo>
                <a:cubicBezTo>
                  <a:pt x="7004" y="0"/>
                  <a:pt x="6952" y="7"/>
                  <a:pt x="6892" y="21"/>
                </a:cubicBezTo>
                <a:cubicBezTo>
                  <a:pt x="6892" y="222"/>
                  <a:pt x="6792" y="422"/>
                  <a:pt x="6792" y="422"/>
                </a:cubicBezTo>
                <a:cubicBezTo>
                  <a:pt x="6266" y="848"/>
                  <a:pt x="5764" y="1275"/>
                  <a:pt x="5238" y="1575"/>
                </a:cubicBezTo>
                <a:lnTo>
                  <a:pt x="4186" y="1575"/>
                </a:lnTo>
                <a:cubicBezTo>
                  <a:pt x="3985" y="1901"/>
                  <a:pt x="3659" y="2202"/>
                  <a:pt x="3358" y="2528"/>
                </a:cubicBezTo>
                <a:cubicBezTo>
                  <a:pt x="3258" y="2302"/>
                  <a:pt x="3133" y="2102"/>
                  <a:pt x="3133" y="2001"/>
                </a:cubicBezTo>
                <a:cubicBezTo>
                  <a:pt x="2732" y="2302"/>
                  <a:pt x="2406" y="2528"/>
                  <a:pt x="2105" y="2728"/>
                </a:cubicBezTo>
                <a:cubicBezTo>
                  <a:pt x="1779" y="2402"/>
                  <a:pt x="1679" y="2202"/>
                  <a:pt x="1479" y="2001"/>
                </a:cubicBezTo>
                <a:cubicBezTo>
                  <a:pt x="1053" y="2528"/>
                  <a:pt x="526" y="3029"/>
                  <a:pt x="0" y="3555"/>
                </a:cubicBezTo>
                <a:cubicBezTo>
                  <a:pt x="326" y="5435"/>
                  <a:pt x="526" y="7415"/>
                  <a:pt x="752" y="9295"/>
                </a:cubicBezTo>
                <a:cubicBezTo>
                  <a:pt x="852" y="10147"/>
                  <a:pt x="752" y="11074"/>
                  <a:pt x="627" y="11926"/>
                </a:cubicBezTo>
                <a:cubicBezTo>
                  <a:pt x="627" y="12653"/>
                  <a:pt x="526" y="13380"/>
                  <a:pt x="426" y="14207"/>
                </a:cubicBezTo>
                <a:cubicBezTo>
                  <a:pt x="326" y="15360"/>
                  <a:pt x="226" y="16513"/>
                  <a:pt x="0" y="17866"/>
                </a:cubicBezTo>
                <a:cubicBezTo>
                  <a:pt x="125" y="18392"/>
                  <a:pt x="326" y="19019"/>
                  <a:pt x="426" y="19646"/>
                </a:cubicBezTo>
                <a:cubicBezTo>
                  <a:pt x="752" y="19846"/>
                  <a:pt x="1053" y="19946"/>
                  <a:pt x="1253" y="20072"/>
                </a:cubicBezTo>
                <a:cubicBezTo>
                  <a:pt x="1378" y="20473"/>
                  <a:pt x="1479" y="20798"/>
                  <a:pt x="1479" y="21099"/>
                </a:cubicBezTo>
                <a:cubicBezTo>
                  <a:pt x="2005" y="21425"/>
                  <a:pt x="2506" y="21726"/>
                  <a:pt x="3033" y="22052"/>
                </a:cubicBezTo>
                <a:cubicBezTo>
                  <a:pt x="3258" y="22453"/>
                  <a:pt x="3559" y="22979"/>
                  <a:pt x="3759" y="23405"/>
                </a:cubicBezTo>
                <a:cubicBezTo>
                  <a:pt x="3885" y="23405"/>
                  <a:pt x="3985" y="23305"/>
                  <a:pt x="3985" y="23305"/>
                </a:cubicBezTo>
                <a:cubicBezTo>
                  <a:pt x="4186" y="22352"/>
                  <a:pt x="4386" y="21425"/>
                  <a:pt x="4511" y="20473"/>
                </a:cubicBezTo>
                <a:cubicBezTo>
                  <a:pt x="4612" y="20473"/>
                  <a:pt x="4712" y="20372"/>
                  <a:pt x="4812" y="20372"/>
                </a:cubicBezTo>
                <a:cubicBezTo>
                  <a:pt x="5238" y="20999"/>
                  <a:pt x="5764" y="21525"/>
                  <a:pt x="6391" y="22252"/>
                </a:cubicBezTo>
                <a:cubicBezTo>
                  <a:pt x="6792" y="21626"/>
                  <a:pt x="7118" y="21199"/>
                  <a:pt x="7519" y="20698"/>
                </a:cubicBezTo>
                <a:cubicBezTo>
                  <a:pt x="7519" y="20999"/>
                  <a:pt x="7519" y="21325"/>
                  <a:pt x="7644" y="21525"/>
                </a:cubicBezTo>
                <a:cubicBezTo>
                  <a:pt x="8045" y="21626"/>
                  <a:pt x="8471" y="21726"/>
                  <a:pt x="8772" y="21726"/>
                </a:cubicBezTo>
                <a:cubicBezTo>
                  <a:pt x="9198" y="21425"/>
                  <a:pt x="9524" y="21099"/>
                  <a:pt x="9925" y="20698"/>
                </a:cubicBezTo>
                <a:cubicBezTo>
                  <a:pt x="9925" y="20698"/>
                  <a:pt x="10025" y="20473"/>
                  <a:pt x="10150" y="20172"/>
                </a:cubicBezTo>
                <a:cubicBezTo>
                  <a:pt x="10351" y="20698"/>
                  <a:pt x="10551" y="21099"/>
                  <a:pt x="10652" y="21626"/>
                </a:cubicBezTo>
                <a:cubicBezTo>
                  <a:pt x="10777" y="21525"/>
                  <a:pt x="10877" y="21525"/>
                  <a:pt x="10978" y="21525"/>
                </a:cubicBezTo>
                <a:cubicBezTo>
                  <a:pt x="10978" y="19946"/>
                  <a:pt x="11178" y="18493"/>
                  <a:pt x="10551" y="17039"/>
                </a:cubicBezTo>
                <a:cubicBezTo>
                  <a:pt x="10251" y="16412"/>
                  <a:pt x="10351" y="15460"/>
                  <a:pt x="10351" y="14733"/>
                </a:cubicBezTo>
                <a:cubicBezTo>
                  <a:pt x="10351" y="13681"/>
                  <a:pt x="10451" y="12653"/>
                  <a:pt x="10551" y="11600"/>
                </a:cubicBezTo>
                <a:cubicBezTo>
                  <a:pt x="10551" y="10673"/>
                  <a:pt x="10351" y="9721"/>
                  <a:pt x="10978" y="8568"/>
                </a:cubicBezTo>
                <a:lnTo>
                  <a:pt x="10978" y="8568"/>
                </a:lnTo>
                <a:cubicBezTo>
                  <a:pt x="10978" y="9420"/>
                  <a:pt x="10877" y="10047"/>
                  <a:pt x="10877" y="10874"/>
                </a:cubicBezTo>
                <a:cubicBezTo>
                  <a:pt x="11178" y="10448"/>
                  <a:pt x="11504" y="10247"/>
                  <a:pt x="11604" y="9921"/>
                </a:cubicBezTo>
                <a:cubicBezTo>
                  <a:pt x="11905" y="7941"/>
                  <a:pt x="12231" y="6062"/>
                  <a:pt x="11604" y="4082"/>
                </a:cubicBezTo>
                <a:cubicBezTo>
                  <a:pt x="11278" y="3981"/>
                  <a:pt x="11078" y="3981"/>
                  <a:pt x="10652" y="3881"/>
                </a:cubicBezTo>
                <a:cubicBezTo>
                  <a:pt x="10451" y="4909"/>
                  <a:pt x="10351" y="5861"/>
                  <a:pt x="10251" y="6914"/>
                </a:cubicBezTo>
                <a:cubicBezTo>
                  <a:pt x="9624" y="5034"/>
                  <a:pt x="9524" y="3154"/>
                  <a:pt x="8471" y="1475"/>
                </a:cubicBezTo>
                <a:cubicBezTo>
                  <a:pt x="8145" y="1676"/>
                  <a:pt x="7845" y="1901"/>
                  <a:pt x="7519" y="2202"/>
                </a:cubicBezTo>
                <a:cubicBezTo>
                  <a:pt x="7419" y="1901"/>
                  <a:pt x="7218" y="1575"/>
                  <a:pt x="7118" y="1375"/>
                </a:cubicBezTo>
                <a:cubicBezTo>
                  <a:pt x="7385" y="441"/>
                  <a:pt x="7415" y="0"/>
                  <a:pt x="7051" y="0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8" name="Google Shape;148;p4"/>
          <p:cNvGrpSpPr/>
          <p:nvPr/>
        </p:nvGrpSpPr>
        <p:grpSpPr>
          <a:xfrm>
            <a:off x="767740" y="1267968"/>
            <a:ext cx="1002396" cy="667149"/>
            <a:chOff x="1564050" y="1365950"/>
            <a:chExt cx="756925" cy="503775"/>
          </a:xfrm>
        </p:grpSpPr>
        <p:sp>
          <p:nvSpPr>
            <p:cNvPr id="149" name="Google Shape;149;p4"/>
            <p:cNvSpPr/>
            <p:nvPr/>
          </p:nvSpPr>
          <p:spPr>
            <a:xfrm>
              <a:off x="1566550" y="1464925"/>
              <a:ext cx="8175" cy="1070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0" name="Google Shape;150;p4"/>
            <p:cNvSpPr/>
            <p:nvPr/>
          </p:nvSpPr>
          <p:spPr>
            <a:xfrm>
              <a:off x="1728200" y="1365950"/>
              <a:ext cx="3175" cy="25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1" name="Google Shape;151;p4"/>
            <p:cNvSpPr/>
            <p:nvPr/>
          </p:nvSpPr>
          <p:spPr>
            <a:xfrm>
              <a:off x="1658025" y="1399775"/>
              <a:ext cx="2550" cy="25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2" name="Google Shape;152;p4"/>
            <p:cNvSpPr/>
            <p:nvPr/>
          </p:nvSpPr>
          <p:spPr>
            <a:xfrm>
              <a:off x="1731350" y="13659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1696875" y="1376600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1637350" y="1407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1629200" y="1407925"/>
              <a:ext cx="10700" cy="7525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1629200" y="1412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1564050" y="1475600"/>
              <a:ext cx="2525" cy="2525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2237600" y="1438850"/>
              <a:ext cx="62700" cy="6557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1895500" y="1475600"/>
              <a:ext cx="55175" cy="73325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2005150" y="1472100"/>
              <a:ext cx="57675" cy="63675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2020825" y="1703025"/>
              <a:ext cx="57650" cy="59550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2143625" y="1668575"/>
              <a:ext cx="54525" cy="62675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2188100" y="1552775"/>
              <a:ext cx="49525" cy="58800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1926825" y="1727125"/>
              <a:ext cx="49525" cy="55650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1973825" y="1597775"/>
              <a:ext cx="47025" cy="58300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2213800" y="1765700"/>
              <a:ext cx="57675" cy="48700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2268950" y="1634725"/>
              <a:ext cx="52025" cy="57675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2085975" y="1368450"/>
              <a:ext cx="44525" cy="57675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2078450" y="1572875"/>
              <a:ext cx="49525" cy="5437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2127950" y="1462425"/>
              <a:ext cx="54550" cy="57675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2104150" y="1804525"/>
              <a:ext cx="52650" cy="47025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1953150" y="1403775"/>
              <a:ext cx="47025" cy="43025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2185600" y="1368450"/>
              <a:ext cx="43900" cy="4952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2018300" y="1826700"/>
              <a:ext cx="42025" cy="43025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</p:grpSp>
      <p:sp>
        <p:nvSpPr>
          <p:cNvPr id="175" name="Google Shape;175;p4"/>
          <p:cNvSpPr txBox="1"/>
          <p:nvPr>
            <p:ph type="ctrTitle"/>
          </p:nvPr>
        </p:nvSpPr>
        <p:spPr>
          <a:xfrm>
            <a:off x="831200" y="1394293"/>
            <a:ext cx="3867300" cy="2054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76" name="Google Shape;176;p4"/>
          <p:cNvSpPr/>
          <p:nvPr/>
        </p:nvSpPr>
        <p:spPr>
          <a:xfrm>
            <a:off x="4626050" y="2296899"/>
            <a:ext cx="2394014" cy="1627097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FF5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" name="Google Shape;177;p4"/>
          <p:cNvSpPr txBox="1"/>
          <p:nvPr>
            <p:ph idx="2" type="subTitle"/>
          </p:nvPr>
        </p:nvSpPr>
        <p:spPr>
          <a:xfrm>
            <a:off x="5368350" y="2552725"/>
            <a:ext cx="2394000" cy="178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grpSp>
        <p:nvGrpSpPr>
          <p:cNvPr id="178" name="Google Shape;178;p4"/>
          <p:cNvGrpSpPr/>
          <p:nvPr/>
        </p:nvGrpSpPr>
        <p:grpSpPr>
          <a:xfrm>
            <a:off x="5193595" y="136854"/>
            <a:ext cx="1043161" cy="334932"/>
            <a:chOff x="1721900" y="303502"/>
            <a:chExt cx="1930707" cy="619900"/>
          </a:xfrm>
        </p:grpSpPr>
        <p:sp>
          <p:nvSpPr>
            <p:cNvPr id="179" name="Google Shape;179;p4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text 2 ">
  <p:cSld name="CUSTOM_7_1">
    <p:bg>
      <p:bgPr>
        <a:solidFill>
          <a:srgbClr val="F3F3F3"/>
        </a:solidFill>
      </p:bgPr>
    </p:bg>
    <p:spTree>
      <p:nvGrpSpPr>
        <p:cNvPr id="184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5"/>
          <p:cNvSpPr/>
          <p:nvPr/>
        </p:nvSpPr>
        <p:spPr>
          <a:xfrm>
            <a:off x="1361903" y="2013750"/>
            <a:ext cx="2357238" cy="1738259"/>
          </a:xfrm>
          <a:custGeom>
            <a:rect b="b" l="l" r="r" t="t"/>
            <a:pathLst>
              <a:path extrusionOk="0" h="22104" w="29976">
                <a:moveTo>
                  <a:pt x="9599" y="5624"/>
                </a:moveTo>
                <a:lnTo>
                  <a:pt x="9700" y="5725"/>
                </a:lnTo>
                <a:lnTo>
                  <a:pt x="9599" y="5725"/>
                </a:lnTo>
                <a:lnTo>
                  <a:pt x="9599" y="5624"/>
                </a:lnTo>
                <a:close/>
                <a:moveTo>
                  <a:pt x="11479" y="5524"/>
                </a:moveTo>
                <a:lnTo>
                  <a:pt x="11479" y="5725"/>
                </a:lnTo>
                <a:lnTo>
                  <a:pt x="10652" y="5725"/>
                </a:lnTo>
                <a:lnTo>
                  <a:pt x="10652" y="5524"/>
                </a:lnTo>
                <a:close/>
                <a:moveTo>
                  <a:pt x="9800" y="6025"/>
                </a:moveTo>
                <a:lnTo>
                  <a:pt x="9800" y="6151"/>
                </a:lnTo>
                <a:lnTo>
                  <a:pt x="9700" y="6151"/>
                </a:lnTo>
                <a:lnTo>
                  <a:pt x="9700" y="6025"/>
                </a:lnTo>
                <a:close/>
                <a:moveTo>
                  <a:pt x="11053" y="5925"/>
                </a:moveTo>
                <a:lnTo>
                  <a:pt x="11053" y="6151"/>
                </a:lnTo>
                <a:lnTo>
                  <a:pt x="10852" y="6151"/>
                </a:lnTo>
                <a:lnTo>
                  <a:pt x="10852" y="6025"/>
                </a:lnTo>
                <a:cubicBezTo>
                  <a:pt x="10953" y="6025"/>
                  <a:pt x="10953" y="5925"/>
                  <a:pt x="11053" y="5925"/>
                </a:cubicBezTo>
                <a:close/>
                <a:moveTo>
                  <a:pt x="10652" y="6451"/>
                </a:moveTo>
                <a:lnTo>
                  <a:pt x="10652" y="6552"/>
                </a:lnTo>
                <a:lnTo>
                  <a:pt x="10552" y="6451"/>
                </a:lnTo>
                <a:close/>
                <a:moveTo>
                  <a:pt x="2607" y="9584"/>
                </a:moveTo>
                <a:lnTo>
                  <a:pt x="2607" y="9685"/>
                </a:lnTo>
                <a:lnTo>
                  <a:pt x="2406" y="9685"/>
                </a:lnTo>
                <a:cubicBezTo>
                  <a:pt x="2406" y="9685"/>
                  <a:pt x="2406" y="9584"/>
                  <a:pt x="2281" y="9584"/>
                </a:cubicBezTo>
                <a:close/>
                <a:moveTo>
                  <a:pt x="24837" y="10938"/>
                </a:moveTo>
                <a:cubicBezTo>
                  <a:pt x="24963" y="11038"/>
                  <a:pt x="25163" y="11163"/>
                  <a:pt x="25264" y="11264"/>
                </a:cubicBezTo>
                <a:cubicBezTo>
                  <a:pt x="25063" y="11264"/>
                  <a:pt x="24837" y="11264"/>
                  <a:pt x="24537" y="11163"/>
                </a:cubicBezTo>
                <a:cubicBezTo>
                  <a:pt x="24637" y="11038"/>
                  <a:pt x="24737" y="11038"/>
                  <a:pt x="24837" y="10938"/>
                </a:cubicBezTo>
                <a:close/>
                <a:moveTo>
                  <a:pt x="27569" y="11464"/>
                </a:moveTo>
                <a:lnTo>
                  <a:pt x="27569" y="11564"/>
                </a:lnTo>
                <a:lnTo>
                  <a:pt x="27469" y="11564"/>
                </a:lnTo>
                <a:cubicBezTo>
                  <a:pt x="27469" y="11564"/>
                  <a:pt x="27569" y="11564"/>
                  <a:pt x="27569" y="11464"/>
                </a:cubicBezTo>
                <a:close/>
                <a:moveTo>
                  <a:pt x="25589" y="11464"/>
                </a:moveTo>
                <a:cubicBezTo>
                  <a:pt x="25690" y="11564"/>
                  <a:pt x="25790" y="11564"/>
                  <a:pt x="25890" y="11665"/>
                </a:cubicBezTo>
                <a:lnTo>
                  <a:pt x="25589" y="11665"/>
                </a:lnTo>
                <a:lnTo>
                  <a:pt x="25589" y="11464"/>
                </a:lnTo>
                <a:close/>
                <a:moveTo>
                  <a:pt x="26091" y="11163"/>
                </a:moveTo>
                <a:cubicBezTo>
                  <a:pt x="26416" y="11264"/>
                  <a:pt x="26517" y="11464"/>
                  <a:pt x="26617" y="11665"/>
                </a:cubicBezTo>
                <a:lnTo>
                  <a:pt x="26091" y="11665"/>
                </a:lnTo>
                <a:lnTo>
                  <a:pt x="26091" y="11163"/>
                </a:lnTo>
                <a:close/>
                <a:moveTo>
                  <a:pt x="26943" y="12091"/>
                </a:moveTo>
                <a:cubicBezTo>
                  <a:pt x="27043" y="12091"/>
                  <a:pt x="27043" y="12091"/>
                  <a:pt x="27143" y="12191"/>
                </a:cubicBezTo>
                <a:lnTo>
                  <a:pt x="26943" y="12191"/>
                </a:lnTo>
                <a:lnTo>
                  <a:pt x="26943" y="12091"/>
                </a:lnTo>
                <a:close/>
                <a:moveTo>
                  <a:pt x="27770" y="12918"/>
                </a:moveTo>
                <a:lnTo>
                  <a:pt x="27770" y="13043"/>
                </a:lnTo>
                <a:lnTo>
                  <a:pt x="27569" y="13043"/>
                </a:lnTo>
                <a:lnTo>
                  <a:pt x="27569" y="12918"/>
                </a:lnTo>
                <a:close/>
                <a:moveTo>
                  <a:pt x="19198" y="16376"/>
                </a:moveTo>
                <a:lnTo>
                  <a:pt x="19198" y="16477"/>
                </a:lnTo>
                <a:lnTo>
                  <a:pt x="18998" y="16477"/>
                </a:lnTo>
                <a:lnTo>
                  <a:pt x="18898" y="16376"/>
                </a:lnTo>
                <a:close/>
                <a:moveTo>
                  <a:pt x="19624" y="16376"/>
                </a:moveTo>
                <a:cubicBezTo>
                  <a:pt x="19624" y="16376"/>
                  <a:pt x="19725" y="16376"/>
                  <a:pt x="19725" y="16477"/>
                </a:cubicBezTo>
                <a:lnTo>
                  <a:pt x="19624" y="16477"/>
                </a:lnTo>
                <a:lnTo>
                  <a:pt x="19624" y="16376"/>
                </a:lnTo>
                <a:close/>
                <a:moveTo>
                  <a:pt x="20351" y="16376"/>
                </a:moveTo>
                <a:cubicBezTo>
                  <a:pt x="20351" y="16376"/>
                  <a:pt x="20251" y="16376"/>
                  <a:pt x="20251" y="16477"/>
                </a:cubicBezTo>
                <a:lnTo>
                  <a:pt x="20251" y="16376"/>
                </a:lnTo>
                <a:close/>
                <a:moveTo>
                  <a:pt x="19424" y="16677"/>
                </a:moveTo>
                <a:lnTo>
                  <a:pt x="19424" y="16903"/>
                </a:lnTo>
                <a:lnTo>
                  <a:pt x="18572" y="16903"/>
                </a:lnTo>
                <a:lnTo>
                  <a:pt x="18572" y="16677"/>
                </a:lnTo>
                <a:close/>
                <a:moveTo>
                  <a:pt x="27340" y="1"/>
                </a:moveTo>
                <a:cubicBezTo>
                  <a:pt x="26574" y="1"/>
                  <a:pt x="25874" y="356"/>
                  <a:pt x="25163" y="712"/>
                </a:cubicBezTo>
                <a:cubicBezTo>
                  <a:pt x="24963" y="913"/>
                  <a:pt x="24963" y="1439"/>
                  <a:pt x="24436" y="1439"/>
                </a:cubicBezTo>
                <a:cubicBezTo>
                  <a:pt x="23710" y="1138"/>
                  <a:pt x="23083" y="812"/>
                  <a:pt x="22456" y="612"/>
                </a:cubicBezTo>
                <a:cubicBezTo>
                  <a:pt x="22131" y="712"/>
                  <a:pt x="21830" y="913"/>
                  <a:pt x="21705" y="913"/>
                </a:cubicBezTo>
                <a:cubicBezTo>
                  <a:pt x="21404" y="1339"/>
                  <a:pt x="21078" y="1639"/>
                  <a:pt x="20878" y="1965"/>
                </a:cubicBezTo>
                <a:cubicBezTo>
                  <a:pt x="20451" y="1539"/>
                  <a:pt x="20151" y="1238"/>
                  <a:pt x="19725" y="712"/>
                </a:cubicBezTo>
                <a:cubicBezTo>
                  <a:pt x="19524" y="1013"/>
                  <a:pt x="19324" y="1339"/>
                  <a:pt x="18998" y="1639"/>
                </a:cubicBezTo>
                <a:cubicBezTo>
                  <a:pt x="18171" y="1765"/>
                  <a:pt x="17218" y="1865"/>
                  <a:pt x="16291" y="1965"/>
                </a:cubicBezTo>
                <a:lnTo>
                  <a:pt x="16291" y="2266"/>
                </a:lnTo>
                <a:cubicBezTo>
                  <a:pt x="15664" y="2266"/>
                  <a:pt x="15138" y="2166"/>
                  <a:pt x="14512" y="2166"/>
                </a:cubicBezTo>
                <a:cubicBezTo>
                  <a:pt x="13258" y="2065"/>
                  <a:pt x="12005" y="2065"/>
                  <a:pt x="10752" y="1965"/>
                </a:cubicBezTo>
                <a:cubicBezTo>
                  <a:pt x="8772" y="1639"/>
                  <a:pt x="6993" y="1013"/>
                  <a:pt x="5013" y="913"/>
                </a:cubicBezTo>
                <a:cubicBezTo>
                  <a:pt x="4537" y="862"/>
                  <a:pt x="4092" y="812"/>
                  <a:pt x="3647" y="812"/>
                </a:cubicBezTo>
                <a:cubicBezTo>
                  <a:pt x="3202" y="812"/>
                  <a:pt x="2757" y="862"/>
                  <a:pt x="2281" y="1013"/>
                </a:cubicBezTo>
                <a:cubicBezTo>
                  <a:pt x="1980" y="1138"/>
                  <a:pt x="1554" y="1138"/>
                  <a:pt x="1354" y="1339"/>
                </a:cubicBezTo>
                <a:cubicBezTo>
                  <a:pt x="827" y="1765"/>
                  <a:pt x="401" y="2266"/>
                  <a:pt x="0" y="2792"/>
                </a:cubicBezTo>
                <a:cubicBezTo>
                  <a:pt x="100" y="2893"/>
                  <a:pt x="201" y="3018"/>
                  <a:pt x="301" y="3218"/>
                </a:cubicBezTo>
                <a:cubicBezTo>
                  <a:pt x="527" y="3419"/>
                  <a:pt x="727" y="3745"/>
                  <a:pt x="827" y="4045"/>
                </a:cubicBezTo>
                <a:cubicBezTo>
                  <a:pt x="1028" y="4471"/>
                  <a:pt x="1028" y="4998"/>
                  <a:pt x="1253" y="5624"/>
                </a:cubicBezTo>
                <a:cubicBezTo>
                  <a:pt x="727" y="6151"/>
                  <a:pt x="1028" y="6878"/>
                  <a:pt x="1028" y="7604"/>
                </a:cubicBezTo>
                <a:cubicBezTo>
                  <a:pt x="1153" y="7805"/>
                  <a:pt x="1253" y="8131"/>
                  <a:pt x="1454" y="8331"/>
                </a:cubicBezTo>
                <a:cubicBezTo>
                  <a:pt x="1028" y="8431"/>
                  <a:pt x="627" y="8431"/>
                  <a:pt x="301" y="8431"/>
                </a:cubicBezTo>
                <a:lnTo>
                  <a:pt x="301" y="8657"/>
                </a:lnTo>
                <a:cubicBezTo>
                  <a:pt x="928" y="8657"/>
                  <a:pt x="1454" y="8757"/>
                  <a:pt x="2080" y="8857"/>
                </a:cubicBezTo>
                <a:cubicBezTo>
                  <a:pt x="2080" y="9158"/>
                  <a:pt x="1980" y="9584"/>
                  <a:pt x="1880" y="9910"/>
                </a:cubicBezTo>
                <a:cubicBezTo>
                  <a:pt x="1654" y="9910"/>
                  <a:pt x="1354" y="9910"/>
                  <a:pt x="928" y="10010"/>
                </a:cubicBezTo>
                <a:cubicBezTo>
                  <a:pt x="827" y="10537"/>
                  <a:pt x="627" y="11163"/>
                  <a:pt x="527" y="11790"/>
                </a:cubicBezTo>
                <a:cubicBezTo>
                  <a:pt x="527" y="12416"/>
                  <a:pt x="627" y="13143"/>
                  <a:pt x="727" y="13870"/>
                </a:cubicBezTo>
                <a:cubicBezTo>
                  <a:pt x="827" y="15850"/>
                  <a:pt x="928" y="17830"/>
                  <a:pt x="1028" y="19935"/>
                </a:cubicBezTo>
                <a:cubicBezTo>
                  <a:pt x="1153" y="20562"/>
                  <a:pt x="1253" y="21188"/>
                  <a:pt x="1354" y="21815"/>
                </a:cubicBezTo>
                <a:cubicBezTo>
                  <a:pt x="1769" y="22023"/>
                  <a:pt x="2162" y="22104"/>
                  <a:pt x="2540" y="22104"/>
                </a:cubicBezTo>
                <a:cubicBezTo>
                  <a:pt x="3302" y="22104"/>
                  <a:pt x="4000" y="21774"/>
                  <a:pt x="4687" y="21489"/>
                </a:cubicBezTo>
                <a:cubicBezTo>
                  <a:pt x="4913" y="21188"/>
                  <a:pt x="5013" y="20662"/>
                  <a:pt x="5539" y="20662"/>
                </a:cubicBezTo>
                <a:cubicBezTo>
                  <a:pt x="6166" y="21063"/>
                  <a:pt x="6892" y="21289"/>
                  <a:pt x="7519" y="21589"/>
                </a:cubicBezTo>
                <a:cubicBezTo>
                  <a:pt x="7820" y="21489"/>
                  <a:pt x="8045" y="21289"/>
                  <a:pt x="8146" y="21289"/>
                </a:cubicBezTo>
                <a:cubicBezTo>
                  <a:pt x="8547" y="20863"/>
                  <a:pt x="8772" y="20562"/>
                  <a:pt x="9073" y="20236"/>
                </a:cubicBezTo>
                <a:cubicBezTo>
                  <a:pt x="9399" y="20662"/>
                  <a:pt x="9700" y="21063"/>
                  <a:pt x="10126" y="21489"/>
                </a:cubicBezTo>
                <a:cubicBezTo>
                  <a:pt x="10426" y="21188"/>
                  <a:pt x="10652" y="20963"/>
                  <a:pt x="10852" y="20662"/>
                </a:cubicBezTo>
                <a:cubicBezTo>
                  <a:pt x="11805" y="20562"/>
                  <a:pt x="12732" y="20436"/>
                  <a:pt x="13685" y="20336"/>
                </a:cubicBezTo>
                <a:cubicBezTo>
                  <a:pt x="13685" y="20236"/>
                  <a:pt x="13685" y="20136"/>
                  <a:pt x="13559" y="20035"/>
                </a:cubicBezTo>
                <a:lnTo>
                  <a:pt x="13559" y="20035"/>
                </a:lnTo>
                <a:cubicBezTo>
                  <a:pt x="14186" y="20136"/>
                  <a:pt x="14812" y="20136"/>
                  <a:pt x="15439" y="20236"/>
                </a:cubicBezTo>
                <a:cubicBezTo>
                  <a:pt x="16692" y="20336"/>
                  <a:pt x="17945" y="20336"/>
                  <a:pt x="19198" y="20562"/>
                </a:cubicBezTo>
                <a:cubicBezTo>
                  <a:pt x="21078" y="20762"/>
                  <a:pt x="22958" y="21489"/>
                  <a:pt x="24837" y="21690"/>
                </a:cubicBezTo>
                <a:cubicBezTo>
                  <a:pt x="25390" y="21690"/>
                  <a:pt x="25935" y="21766"/>
                  <a:pt x="26461" y="21766"/>
                </a:cubicBezTo>
                <a:cubicBezTo>
                  <a:pt x="26841" y="21766"/>
                  <a:pt x="27212" y="21726"/>
                  <a:pt x="27569" y="21589"/>
                </a:cubicBezTo>
                <a:cubicBezTo>
                  <a:pt x="27870" y="21589"/>
                  <a:pt x="28296" y="21489"/>
                  <a:pt x="28597" y="21289"/>
                </a:cubicBezTo>
                <a:cubicBezTo>
                  <a:pt x="29123" y="20863"/>
                  <a:pt x="29549" y="20336"/>
                  <a:pt x="29975" y="19935"/>
                </a:cubicBezTo>
                <a:cubicBezTo>
                  <a:pt x="29850" y="19710"/>
                  <a:pt x="29750" y="19609"/>
                  <a:pt x="29650" y="19509"/>
                </a:cubicBezTo>
                <a:cubicBezTo>
                  <a:pt x="29449" y="19183"/>
                  <a:pt x="29223" y="18983"/>
                  <a:pt x="29123" y="18682"/>
                </a:cubicBezTo>
                <a:cubicBezTo>
                  <a:pt x="28923" y="18156"/>
                  <a:pt x="28923" y="17629"/>
                  <a:pt x="28822" y="17003"/>
                </a:cubicBezTo>
                <a:cubicBezTo>
                  <a:pt x="29349" y="16477"/>
                  <a:pt x="29023" y="15750"/>
                  <a:pt x="29023" y="15023"/>
                </a:cubicBezTo>
                <a:cubicBezTo>
                  <a:pt x="28923" y="14797"/>
                  <a:pt x="28822" y="14597"/>
                  <a:pt x="28722" y="14296"/>
                </a:cubicBezTo>
                <a:cubicBezTo>
                  <a:pt x="29123" y="14296"/>
                  <a:pt x="29449" y="14171"/>
                  <a:pt x="29750" y="14171"/>
                </a:cubicBezTo>
                <a:lnTo>
                  <a:pt x="29750" y="14071"/>
                </a:lnTo>
                <a:cubicBezTo>
                  <a:pt x="29223" y="13970"/>
                  <a:pt x="28597" y="13870"/>
                  <a:pt x="28096" y="13770"/>
                </a:cubicBezTo>
                <a:cubicBezTo>
                  <a:pt x="27970" y="13243"/>
                  <a:pt x="28396" y="12717"/>
                  <a:pt x="28396" y="12191"/>
                </a:cubicBezTo>
                <a:cubicBezTo>
                  <a:pt x="28597" y="12191"/>
                  <a:pt x="28923" y="12091"/>
                  <a:pt x="29223" y="12091"/>
                </a:cubicBezTo>
                <a:cubicBezTo>
                  <a:pt x="29349" y="11564"/>
                  <a:pt x="29549" y="10938"/>
                  <a:pt x="29650" y="10311"/>
                </a:cubicBezTo>
                <a:cubicBezTo>
                  <a:pt x="29650" y="9584"/>
                  <a:pt x="29449" y="8857"/>
                  <a:pt x="29449" y="8231"/>
                </a:cubicBezTo>
                <a:cubicBezTo>
                  <a:pt x="29223" y="6251"/>
                  <a:pt x="29023" y="4146"/>
                  <a:pt x="28923" y="2166"/>
                </a:cubicBezTo>
                <a:cubicBezTo>
                  <a:pt x="28822" y="1539"/>
                  <a:pt x="28597" y="812"/>
                  <a:pt x="28497" y="286"/>
                </a:cubicBezTo>
                <a:cubicBezTo>
                  <a:pt x="28090" y="83"/>
                  <a:pt x="27707" y="1"/>
                  <a:pt x="27340" y="1"/>
                </a:cubicBezTo>
                <a:close/>
              </a:path>
            </a:pathLst>
          </a:custGeom>
          <a:solidFill>
            <a:srgbClr val="D4F7F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" name="Google Shape;186;p5"/>
          <p:cNvSpPr/>
          <p:nvPr/>
        </p:nvSpPr>
        <p:spPr>
          <a:xfrm rot="10503109">
            <a:off x="7155569" y="3440895"/>
            <a:ext cx="2054769" cy="1755053"/>
          </a:xfrm>
          <a:custGeom>
            <a:rect b="b" l="l" r="r" t="t"/>
            <a:pathLst>
              <a:path extrusionOk="0" h="44199" w="51747">
                <a:moveTo>
                  <a:pt x="9277" y="1"/>
                </a:moveTo>
                <a:lnTo>
                  <a:pt x="9277" y="1"/>
                </a:lnTo>
                <a:cubicBezTo>
                  <a:pt x="9277" y="1"/>
                  <a:pt x="12825" y="7653"/>
                  <a:pt x="10516" y="12548"/>
                </a:cubicBezTo>
                <a:cubicBezTo>
                  <a:pt x="8828" y="16032"/>
                  <a:pt x="5985" y="14599"/>
                  <a:pt x="5173" y="19152"/>
                </a:cubicBezTo>
                <a:cubicBezTo>
                  <a:pt x="4587" y="22605"/>
                  <a:pt x="1693" y="22701"/>
                  <a:pt x="1375" y="22701"/>
                </a:cubicBezTo>
                <a:cubicBezTo>
                  <a:pt x="1357" y="22701"/>
                  <a:pt x="1347" y="22700"/>
                  <a:pt x="1347" y="22700"/>
                </a:cubicBezTo>
                <a:lnTo>
                  <a:pt x="0" y="43903"/>
                </a:lnTo>
                <a:cubicBezTo>
                  <a:pt x="0" y="43903"/>
                  <a:pt x="3243" y="44199"/>
                  <a:pt x="6816" y="44199"/>
                </a:cubicBezTo>
                <a:cubicBezTo>
                  <a:pt x="9166" y="44199"/>
                  <a:pt x="11659" y="44071"/>
                  <a:pt x="13466" y="43647"/>
                </a:cubicBezTo>
                <a:cubicBezTo>
                  <a:pt x="22806" y="41232"/>
                  <a:pt x="19515" y="34905"/>
                  <a:pt x="30202" y="32682"/>
                </a:cubicBezTo>
                <a:cubicBezTo>
                  <a:pt x="41872" y="30374"/>
                  <a:pt x="45078" y="25201"/>
                  <a:pt x="45698" y="13894"/>
                </a:cubicBezTo>
                <a:cubicBezTo>
                  <a:pt x="46232" y="2587"/>
                  <a:pt x="51747" y="2587"/>
                  <a:pt x="51747" y="2587"/>
                </a:cubicBezTo>
                <a:lnTo>
                  <a:pt x="9277" y="1"/>
                </a:ln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" name="Google Shape;187;p5"/>
          <p:cNvSpPr/>
          <p:nvPr/>
        </p:nvSpPr>
        <p:spPr>
          <a:xfrm rot="10503109">
            <a:off x="7084179" y="3396708"/>
            <a:ext cx="2175323" cy="1842609"/>
          </a:xfrm>
          <a:custGeom>
            <a:rect b="b" l="l" r="r" t="t"/>
            <a:pathLst>
              <a:path extrusionOk="0" h="46404" w="54783">
                <a:moveTo>
                  <a:pt x="10688" y="449"/>
                </a:moveTo>
                <a:lnTo>
                  <a:pt x="11842" y="535"/>
                </a:lnTo>
                <a:lnTo>
                  <a:pt x="10773" y="535"/>
                </a:lnTo>
                <a:lnTo>
                  <a:pt x="10153" y="449"/>
                </a:lnTo>
                <a:close/>
                <a:moveTo>
                  <a:pt x="11842" y="535"/>
                </a:moveTo>
                <a:lnTo>
                  <a:pt x="12686" y="620"/>
                </a:lnTo>
                <a:lnTo>
                  <a:pt x="12686" y="620"/>
                </a:lnTo>
                <a:cubicBezTo>
                  <a:pt x="12398" y="599"/>
                  <a:pt x="12109" y="577"/>
                  <a:pt x="11842" y="535"/>
                </a:cubicBezTo>
                <a:close/>
                <a:moveTo>
                  <a:pt x="12291" y="2223"/>
                </a:moveTo>
                <a:lnTo>
                  <a:pt x="13188" y="2309"/>
                </a:lnTo>
                <a:lnTo>
                  <a:pt x="13188" y="2309"/>
                </a:lnTo>
                <a:lnTo>
                  <a:pt x="12569" y="2223"/>
                </a:lnTo>
                <a:close/>
                <a:moveTo>
                  <a:pt x="11720" y="2154"/>
                </a:moveTo>
                <a:cubicBezTo>
                  <a:pt x="11761" y="2261"/>
                  <a:pt x="11801" y="2369"/>
                  <a:pt x="11842" y="2501"/>
                </a:cubicBezTo>
                <a:lnTo>
                  <a:pt x="11883" y="2664"/>
                </a:lnTo>
                <a:lnTo>
                  <a:pt x="11883" y="2664"/>
                </a:lnTo>
                <a:cubicBezTo>
                  <a:pt x="11808" y="2434"/>
                  <a:pt x="11764" y="2288"/>
                  <a:pt x="11720" y="2154"/>
                </a:cubicBezTo>
                <a:close/>
                <a:moveTo>
                  <a:pt x="9626" y="465"/>
                </a:moveTo>
                <a:lnTo>
                  <a:pt x="9626" y="465"/>
                </a:lnTo>
                <a:cubicBezTo>
                  <a:pt x="9987" y="1251"/>
                  <a:pt x="10327" y="2057"/>
                  <a:pt x="10688" y="2843"/>
                </a:cubicBezTo>
                <a:lnTo>
                  <a:pt x="10688" y="3035"/>
                </a:lnTo>
                <a:lnTo>
                  <a:pt x="10602" y="2843"/>
                </a:lnTo>
                <a:cubicBezTo>
                  <a:pt x="10326" y="2057"/>
                  <a:pt x="9987" y="1251"/>
                  <a:pt x="9626" y="465"/>
                </a:cubicBezTo>
                <a:close/>
                <a:moveTo>
                  <a:pt x="12291" y="2501"/>
                </a:moveTo>
                <a:lnTo>
                  <a:pt x="12376" y="2758"/>
                </a:lnTo>
                <a:lnTo>
                  <a:pt x="12462" y="3121"/>
                </a:lnTo>
                <a:lnTo>
                  <a:pt x="12376" y="2672"/>
                </a:lnTo>
                <a:lnTo>
                  <a:pt x="12291" y="2501"/>
                </a:lnTo>
                <a:close/>
                <a:moveTo>
                  <a:pt x="10688" y="3035"/>
                </a:moveTo>
                <a:lnTo>
                  <a:pt x="10688" y="3035"/>
                </a:lnTo>
                <a:cubicBezTo>
                  <a:pt x="10742" y="3090"/>
                  <a:pt x="10762" y="3144"/>
                  <a:pt x="10769" y="3198"/>
                </a:cubicBezTo>
                <a:lnTo>
                  <a:pt x="10769" y="3198"/>
                </a:lnTo>
                <a:lnTo>
                  <a:pt x="10688" y="3035"/>
                </a:lnTo>
                <a:close/>
                <a:moveTo>
                  <a:pt x="12462" y="3121"/>
                </a:moveTo>
                <a:cubicBezTo>
                  <a:pt x="12569" y="3463"/>
                  <a:pt x="12654" y="3741"/>
                  <a:pt x="12740" y="3997"/>
                </a:cubicBezTo>
                <a:cubicBezTo>
                  <a:pt x="12654" y="3655"/>
                  <a:pt x="12569" y="3377"/>
                  <a:pt x="12462" y="3121"/>
                </a:cubicBezTo>
                <a:close/>
                <a:moveTo>
                  <a:pt x="10799" y="3340"/>
                </a:moveTo>
                <a:lnTo>
                  <a:pt x="10966" y="3655"/>
                </a:lnTo>
                <a:cubicBezTo>
                  <a:pt x="11051" y="3912"/>
                  <a:pt x="11051" y="4190"/>
                  <a:pt x="11137" y="4446"/>
                </a:cubicBezTo>
                <a:cubicBezTo>
                  <a:pt x="11051" y="4190"/>
                  <a:pt x="10966" y="3912"/>
                  <a:pt x="10859" y="3655"/>
                </a:cubicBezTo>
                <a:lnTo>
                  <a:pt x="10799" y="3340"/>
                </a:lnTo>
                <a:close/>
                <a:moveTo>
                  <a:pt x="11137" y="4446"/>
                </a:moveTo>
                <a:cubicBezTo>
                  <a:pt x="11401" y="5225"/>
                  <a:pt x="11564" y="6005"/>
                  <a:pt x="11699" y="6784"/>
                </a:cubicBezTo>
                <a:lnTo>
                  <a:pt x="11699" y="6784"/>
                </a:lnTo>
                <a:cubicBezTo>
                  <a:pt x="11536" y="5980"/>
                  <a:pt x="11330" y="5189"/>
                  <a:pt x="11137" y="4446"/>
                </a:cubicBezTo>
                <a:close/>
                <a:moveTo>
                  <a:pt x="12740" y="3997"/>
                </a:moveTo>
                <a:cubicBezTo>
                  <a:pt x="13103" y="5173"/>
                  <a:pt x="13274" y="6327"/>
                  <a:pt x="13445" y="7481"/>
                </a:cubicBezTo>
                <a:cubicBezTo>
                  <a:pt x="13553" y="8132"/>
                  <a:pt x="13601" y="8809"/>
                  <a:pt x="13602" y="9487"/>
                </a:cubicBezTo>
                <a:lnTo>
                  <a:pt x="13602" y="9487"/>
                </a:lnTo>
                <a:cubicBezTo>
                  <a:pt x="13604" y="8769"/>
                  <a:pt x="13557" y="8068"/>
                  <a:pt x="13445" y="7396"/>
                </a:cubicBezTo>
                <a:cubicBezTo>
                  <a:pt x="13274" y="6242"/>
                  <a:pt x="13103" y="5066"/>
                  <a:pt x="12740" y="3997"/>
                </a:cubicBezTo>
                <a:close/>
                <a:moveTo>
                  <a:pt x="13602" y="9487"/>
                </a:moveTo>
                <a:cubicBezTo>
                  <a:pt x="13601" y="10001"/>
                  <a:pt x="13575" y="10524"/>
                  <a:pt x="13530" y="11051"/>
                </a:cubicBezTo>
                <a:cubicBezTo>
                  <a:pt x="13577" y="10537"/>
                  <a:pt x="13603" y="10012"/>
                  <a:pt x="13602" y="9487"/>
                </a:cubicBezTo>
                <a:close/>
                <a:moveTo>
                  <a:pt x="13530" y="11051"/>
                </a:moveTo>
                <a:cubicBezTo>
                  <a:pt x="13445" y="11307"/>
                  <a:pt x="13445" y="11671"/>
                  <a:pt x="13359" y="11927"/>
                </a:cubicBezTo>
                <a:lnTo>
                  <a:pt x="13311" y="12183"/>
                </a:lnTo>
                <a:lnTo>
                  <a:pt x="13359" y="12012"/>
                </a:lnTo>
                <a:cubicBezTo>
                  <a:pt x="13445" y="11671"/>
                  <a:pt x="13445" y="11393"/>
                  <a:pt x="13530" y="11051"/>
                </a:cubicBezTo>
                <a:close/>
                <a:moveTo>
                  <a:pt x="13311" y="12183"/>
                </a:moveTo>
                <a:lnTo>
                  <a:pt x="13103" y="12910"/>
                </a:lnTo>
                <a:cubicBezTo>
                  <a:pt x="12941" y="13433"/>
                  <a:pt x="12733" y="13895"/>
                  <a:pt x="12505" y="14399"/>
                </a:cubicBezTo>
                <a:lnTo>
                  <a:pt x="12505" y="14399"/>
                </a:lnTo>
                <a:cubicBezTo>
                  <a:pt x="12801" y="13913"/>
                  <a:pt x="13020" y="13369"/>
                  <a:pt x="13188" y="12825"/>
                </a:cubicBezTo>
                <a:lnTo>
                  <a:pt x="13311" y="12183"/>
                </a:lnTo>
                <a:close/>
                <a:moveTo>
                  <a:pt x="12505" y="14399"/>
                </a:moveTo>
                <a:lnTo>
                  <a:pt x="12505" y="14399"/>
                </a:lnTo>
                <a:cubicBezTo>
                  <a:pt x="12464" y="14467"/>
                  <a:pt x="12421" y="14533"/>
                  <a:pt x="12376" y="14599"/>
                </a:cubicBezTo>
                <a:cubicBezTo>
                  <a:pt x="12307" y="14743"/>
                  <a:pt x="12224" y="14893"/>
                  <a:pt x="12129" y="15045"/>
                </a:cubicBezTo>
                <a:lnTo>
                  <a:pt x="12129" y="15045"/>
                </a:lnTo>
                <a:cubicBezTo>
                  <a:pt x="12216" y="14925"/>
                  <a:pt x="12299" y="14805"/>
                  <a:pt x="12376" y="14684"/>
                </a:cubicBezTo>
                <a:cubicBezTo>
                  <a:pt x="12420" y="14587"/>
                  <a:pt x="12463" y="14492"/>
                  <a:pt x="12505" y="14399"/>
                </a:cubicBezTo>
                <a:close/>
                <a:moveTo>
                  <a:pt x="12129" y="15045"/>
                </a:moveTo>
                <a:lnTo>
                  <a:pt x="12129" y="15045"/>
                </a:lnTo>
                <a:cubicBezTo>
                  <a:pt x="11827" y="15455"/>
                  <a:pt x="11465" y="15854"/>
                  <a:pt x="11051" y="16202"/>
                </a:cubicBezTo>
                <a:cubicBezTo>
                  <a:pt x="10951" y="16301"/>
                  <a:pt x="10844" y="16392"/>
                  <a:pt x="10731" y="16477"/>
                </a:cubicBezTo>
                <a:lnTo>
                  <a:pt x="10731" y="16477"/>
                </a:lnTo>
                <a:cubicBezTo>
                  <a:pt x="10865" y="16386"/>
                  <a:pt x="11001" y="16294"/>
                  <a:pt x="11137" y="16202"/>
                </a:cubicBezTo>
                <a:cubicBezTo>
                  <a:pt x="11527" y="15874"/>
                  <a:pt x="11871" y="15455"/>
                  <a:pt x="12129" y="15045"/>
                </a:cubicBezTo>
                <a:close/>
                <a:moveTo>
                  <a:pt x="10731" y="16477"/>
                </a:moveTo>
                <a:lnTo>
                  <a:pt x="10731" y="16477"/>
                </a:lnTo>
                <a:cubicBezTo>
                  <a:pt x="10600" y="16565"/>
                  <a:pt x="10469" y="16652"/>
                  <a:pt x="10342" y="16736"/>
                </a:cubicBezTo>
                <a:lnTo>
                  <a:pt x="10342" y="16736"/>
                </a:lnTo>
                <a:cubicBezTo>
                  <a:pt x="10474" y="16656"/>
                  <a:pt x="10605" y="16571"/>
                  <a:pt x="10731" y="16477"/>
                </a:cubicBezTo>
                <a:close/>
                <a:moveTo>
                  <a:pt x="11853" y="7717"/>
                </a:moveTo>
                <a:cubicBezTo>
                  <a:pt x="12034" y="8767"/>
                  <a:pt x="12030" y="9895"/>
                  <a:pt x="11842" y="10858"/>
                </a:cubicBezTo>
                <a:cubicBezTo>
                  <a:pt x="11842" y="11136"/>
                  <a:pt x="11842" y="11393"/>
                  <a:pt x="11756" y="11671"/>
                </a:cubicBezTo>
                <a:lnTo>
                  <a:pt x="11585" y="12461"/>
                </a:lnTo>
                <a:lnTo>
                  <a:pt x="11308" y="13188"/>
                </a:lnTo>
                <a:lnTo>
                  <a:pt x="11222" y="13359"/>
                </a:lnTo>
                <a:lnTo>
                  <a:pt x="11137" y="13530"/>
                </a:lnTo>
                <a:lnTo>
                  <a:pt x="10966" y="13808"/>
                </a:lnTo>
                <a:cubicBezTo>
                  <a:pt x="10688" y="14257"/>
                  <a:pt x="10324" y="14599"/>
                  <a:pt x="9982" y="14962"/>
                </a:cubicBezTo>
                <a:cubicBezTo>
                  <a:pt x="9619" y="15219"/>
                  <a:pt x="9170" y="15496"/>
                  <a:pt x="8636" y="15860"/>
                </a:cubicBezTo>
                <a:cubicBezTo>
                  <a:pt x="8187" y="16116"/>
                  <a:pt x="7653" y="16480"/>
                  <a:pt x="7225" y="16929"/>
                </a:cubicBezTo>
                <a:cubicBezTo>
                  <a:pt x="6851" y="17285"/>
                  <a:pt x="6537" y="17789"/>
                  <a:pt x="6294" y="18256"/>
                </a:cubicBezTo>
                <a:lnTo>
                  <a:pt x="6294" y="18256"/>
                </a:lnTo>
                <a:cubicBezTo>
                  <a:pt x="6481" y="17708"/>
                  <a:pt x="6825" y="17229"/>
                  <a:pt x="7311" y="16822"/>
                </a:cubicBezTo>
                <a:cubicBezTo>
                  <a:pt x="7759" y="16394"/>
                  <a:pt x="8294" y="16031"/>
                  <a:pt x="8721" y="15753"/>
                </a:cubicBezTo>
                <a:cubicBezTo>
                  <a:pt x="9704" y="15219"/>
                  <a:pt x="10431" y="14599"/>
                  <a:pt x="10966" y="13722"/>
                </a:cubicBezTo>
                <a:cubicBezTo>
                  <a:pt x="11500" y="12825"/>
                  <a:pt x="11756" y="11842"/>
                  <a:pt x="11842" y="10773"/>
                </a:cubicBezTo>
                <a:cubicBezTo>
                  <a:pt x="11923" y="9836"/>
                  <a:pt x="11927" y="8743"/>
                  <a:pt x="11853" y="7717"/>
                </a:cubicBezTo>
                <a:close/>
                <a:moveTo>
                  <a:pt x="10342" y="16736"/>
                </a:moveTo>
                <a:cubicBezTo>
                  <a:pt x="10058" y="16907"/>
                  <a:pt x="9772" y="17049"/>
                  <a:pt x="9533" y="17185"/>
                </a:cubicBezTo>
                <a:cubicBezTo>
                  <a:pt x="9085" y="17548"/>
                  <a:pt x="8721" y="17719"/>
                  <a:pt x="8379" y="18083"/>
                </a:cubicBezTo>
                <a:cubicBezTo>
                  <a:pt x="8101" y="18339"/>
                  <a:pt x="7930" y="18703"/>
                  <a:pt x="7759" y="19151"/>
                </a:cubicBezTo>
                <a:cubicBezTo>
                  <a:pt x="7930" y="18703"/>
                  <a:pt x="8187" y="18339"/>
                  <a:pt x="8465" y="18083"/>
                </a:cubicBezTo>
                <a:cubicBezTo>
                  <a:pt x="8721" y="17719"/>
                  <a:pt x="9170" y="17548"/>
                  <a:pt x="9619" y="17185"/>
                </a:cubicBezTo>
                <a:cubicBezTo>
                  <a:pt x="9842" y="17057"/>
                  <a:pt x="10087" y="16903"/>
                  <a:pt x="10342" y="16736"/>
                </a:cubicBezTo>
                <a:close/>
                <a:moveTo>
                  <a:pt x="6100" y="18680"/>
                </a:moveTo>
                <a:cubicBezTo>
                  <a:pt x="6019" y="18916"/>
                  <a:pt x="5949" y="19198"/>
                  <a:pt x="5878" y="19408"/>
                </a:cubicBezTo>
                <a:lnTo>
                  <a:pt x="5707" y="20220"/>
                </a:lnTo>
                <a:lnTo>
                  <a:pt x="5878" y="19322"/>
                </a:lnTo>
                <a:cubicBezTo>
                  <a:pt x="5939" y="19139"/>
                  <a:pt x="6000" y="18902"/>
                  <a:pt x="6100" y="18680"/>
                </a:cubicBezTo>
                <a:close/>
                <a:moveTo>
                  <a:pt x="5707" y="20220"/>
                </a:moveTo>
                <a:cubicBezTo>
                  <a:pt x="5622" y="20754"/>
                  <a:pt x="5430" y="21203"/>
                  <a:pt x="5173" y="21545"/>
                </a:cubicBezTo>
                <a:cubicBezTo>
                  <a:pt x="5430" y="21096"/>
                  <a:pt x="5622" y="20669"/>
                  <a:pt x="5707" y="20220"/>
                </a:cubicBezTo>
                <a:close/>
                <a:moveTo>
                  <a:pt x="11963" y="2911"/>
                </a:moveTo>
                <a:lnTo>
                  <a:pt x="12120" y="3206"/>
                </a:lnTo>
                <a:cubicBezTo>
                  <a:pt x="12205" y="3463"/>
                  <a:pt x="12291" y="3741"/>
                  <a:pt x="12376" y="4104"/>
                </a:cubicBezTo>
                <a:cubicBezTo>
                  <a:pt x="12654" y="5173"/>
                  <a:pt x="12911" y="6327"/>
                  <a:pt x="13103" y="7396"/>
                </a:cubicBezTo>
                <a:cubicBezTo>
                  <a:pt x="13274" y="8550"/>
                  <a:pt x="13274" y="9790"/>
                  <a:pt x="13188" y="10944"/>
                </a:cubicBezTo>
                <a:cubicBezTo>
                  <a:pt x="13103" y="12119"/>
                  <a:pt x="12654" y="13359"/>
                  <a:pt x="12120" y="14428"/>
                </a:cubicBezTo>
                <a:cubicBezTo>
                  <a:pt x="11756" y="14962"/>
                  <a:pt x="11393" y="15411"/>
                  <a:pt x="10859" y="15860"/>
                </a:cubicBezTo>
                <a:cubicBezTo>
                  <a:pt x="10431" y="16287"/>
                  <a:pt x="9897" y="16565"/>
                  <a:pt x="9448" y="16822"/>
                </a:cubicBezTo>
                <a:cubicBezTo>
                  <a:pt x="8914" y="17185"/>
                  <a:pt x="8550" y="17463"/>
                  <a:pt x="8187" y="17719"/>
                </a:cubicBezTo>
                <a:cubicBezTo>
                  <a:pt x="7845" y="18083"/>
                  <a:pt x="7567" y="18532"/>
                  <a:pt x="7396" y="18959"/>
                </a:cubicBezTo>
                <a:cubicBezTo>
                  <a:pt x="7311" y="19151"/>
                  <a:pt x="7225" y="19408"/>
                  <a:pt x="7225" y="19686"/>
                </a:cubicBezTo>
                <a:lnTo>
                  <a:pt x="7033" y="20477"/>
                </a:lnTo>
                <a:cubicBezTo>
                  <a:pt x="6865" y="21001"/>
                  <a:pt x="6697" y="21608"/>
                  <a:pt x="6348" y="22135"/>
                </a:cubicBezTo>
                <a:lnTo>
                  <a:pt x="6348" y="22135"/>
                </a:lnTo>
                <a:cubicBezTo>
                  <a:pt x="6482" y="21910"/>
                  <a:pt x="6594" y="21685"/>
                  <a:pt x="6691" y="21460"/>
                </a:cubicBezTo>
                <a:lnTo>
                  <a:pt x="6776" y="21011"/>
                </a:lnTo>
                <a:lnTo>
                  <a:pt x="6862" y="20669"/>
                </a:lnTo>
                <a:lnTo>
                  <a:pt x="7033" y="20028"/>
                </a:lnTo>
                <a:cubicBezTo>
                  <a:pt x="7225" y="19151"/>
                  <a:pt x="7482" y="18425"/>
                  <a:pt x="8016" y="17805"/>
                </a:cubicBezTo>
                <a:cubicBezTo>
                  <a:pt x="8550" y="17271"/>
                  <a:pt x="9362" y="16929"/>
                  <a:pt x="10153" y="16287"/>
                </a:cubicBezTo>
                <a:cubicBezTo>
                  <a:pt x="10966" y="15860"/>
                  <a:pt x="11671" y="15048"/>
                  <a:pt x="12120" y="14150"/>
                </a:cubicBezTo>
                <a:cubicBezTo>
                  <a:pt x="12205" y="14064"/>
                  <a:pt x="12291" y="13979"/>
                  <a:pt x="12291" y="13808"/>
                </a:cubicBezTo>
                <a:lnTo>
                  <a:pt x="12462" y="13530"/>
                </a:lnTo>
                <a:lnTo>
                  <a:pt x="12740" y="12825"/>
                </a:lnTo>
                <a:lnTo>
                  <a:pt x="12911" y="12119"/>
                </a:lnTo>
                <a:lnTo>
                  <a:pt x="12996" y="11756"/>
                </a:lnTo>
                <a:lnTo>
                  <a:pt x="12996" y="11393"/>
                </a:lnTo>
                <a:cubicBezTo>
                  <a:pt x="13274" y="9533"/>
                  <a:pt x="13188" y="7738"/>
                  <a:pt x="12825" y="6049"/>
                </a:cubicBezTo>
                <a:cubicBezTo>
                  <a:pt x="12654" y="5066"/>
                  <a:pt x="12376" y="4275"/>
                  <a:pt x="12120" y="3377"/>
                </a:cubicBezTo>
                <a:cubicBezTo>
                  <a:pt x="12058" y="3196"/>
                  <a:pt x="12007" y="3042"/>
                  <a:pt x="11963" y="2911"/>
                </a:cubicBezTo>
                <a:close/>
                <a:moveTo>
                  <a:pt x="7759" y="19151"/>
                </a:moveTo>
                <a:cubicBezTo>
                  <a:pt x="7653" y="19322"/>
                  <a:pt x="7567" y="19600"/>
                  <a:pt x="7482" y="19771"/>
                </a:cubicBezTo>
                <a:lnTo>
                  <a:pt x="7311" y="20562"/>
                </a:lnTo>
                <a:cubicBezTo>
                  <a:pt x="7225" y="21203"/>
                  <a:pt x="7033" y="21823"/>
                  <a:pt x="6691" y="22443"/>
                </a:cubicBezTo>
                <a:cubicBezTo>
                  <a:pt x="7033" y="21823"/>
                  <a:pt x="7311" y="21203"/>
                  <a:pt x="7396" y="20477"/>
                </a:cubicBezTo>
                <a:lnTo>
                  <a:pt x="7567" y="19771"/>
                </a:lnTo>
                <a:cubicBezTo>
                  <a:pt x="7653" y="19600"/>
                  <a:pt x="7759" y="19322"/>
                  <a:pt x="7759" y="19151"/>
                </a:cubicBezTo>
                <a:close/>
                <a:moveTo>
                  <a:pt x="6322" y="22178"/>
                </a:moveTo>
                <a:lnTo>
                  <a:pt x="6322" y="22178"/>
                </a:lnTo>
                <a:cubicBezTo>
                  <a:pt x="6063" y="22768"/>
                  <a:pt x="5676" y="23177"/>
                  <a:pt x="5110" y="23522"/>
                </a:cubicBezTo>
                <a:lnTo>
                  <a:pt x="5110" y="23522"/>
                </a:lnTo>
                <a:cubicBezTo>
                  <a:pt x="5417" y="23303"/>
                  <a:pt x="5696" y="23049"/>
                  <a:pt x="5878" y="22806"/>
                </a:cubicBezTo>
                <a:cubicBezTo>
                  <a:pt x="6048" y="22597"/>
                  <a:pt x="6194" y="22387"/>
                  <a:pt x="6322" y="22178"/>
                </a:cubicBezTo>
                <a:close/>
                <a:moveTo>
                  <a:pt x="6691" y="22443"/>
                </a:moveTo>
                <a:cubicBezTo>
                  <a:pt x="6327" y="22977"/>
                  <a:pt x="5793" y="23512"/>
                  <a:pt x="5259" y="23961"/>
                </a:cubicBezTo>
                <a:cubicBezTo>
                  <a:pt x="5878" y="23597"/>
                  <a:pt x="6327" y="23063"/>
                  <a:pt x="6691" y="22443"/>
                </a:cubicBezTo>
                <a:close/>
                <a:moveTo>
                  <a:pt x="4720" y="23770"/>
                </a:moveTo>
                <a:lnTo>
                  <a:pt x="4720" y="23770"/>
                </a:lnTo>
                <a:cubicBezTo>
                  <a:pt x="4565" y="23870"/>
                  <a:pt x="4408" y="23962"/>
                  <a:pt x="4256" y="24022"/>
                </a:cubicBezTo>
                <a:lnTo>
                  <a:pt x="4256" y="24022"/>
                </a:lnTo>
                <a:cubicBezTo>
                  <a:pt x="4402" y="23939"/>
                  <a:pt x="4538" y="23841"/>
                  <a:pt x="4720" y="23770"/>
                </a:cubicBezTo>
                <a:close/>
                <a:moveTo>
                  <a:pt x="4009" y="24132"/>
                </a:moveTo>
                <a:cubicBezTo>
                  <a:pt x="3898" y="24181"/>
                  <a:pt x="3797" y="24217"/>
                  <a:pt x="3741" y="24217"/>
                </a:cubicBezTo>
                <a:lnTo>
                  <a:pt x="3570" y="24303"/>
                </a:lnTo>
                <a:lnTo>
                  <a:pt x="3121" y="24303"/>
                </a:lnTo>
                <a:cubicBezTo>
                  <a:pt x="3207" y="24303"/>
                  <a:pt x="3292" y="24303"/>
                  <a:pt x="3378" y="24217"/>
                </a:cubicBezTo>
                <a:lnTo>
                  <a:pt x="3656" y="24217"/>
                </a:lnTo>
                <a:cubicBezTo>
                  <a:pt x="3740" y="24217"/>
                  <a:pt x="3824" y="24134"/>
                  <a:pt x="4009" y="24132"/>
                </a:cubicBezTo>
                <a:close/>
                <a:moveTo>
                  <a:pt x="5259" y="23961"/>
                </a:moveTo>
                <a:lnTo>
                  <a:pt x="5259" y="23961"/>
                </a:lnTo>
                <a:cubicBezTo>
                  <a:pt x="4895" y="24132"/>
                  <a:pt x="4639" y="24303"/>
                  <a:pt x="4275" y="24409"/>
                </a:cubicBezTo>
                <a:cubicBezTo>
                  <a:pt x="4190" y="24495"/>
                  <a:pt x="4019" y="24495"/>
                  <a:pt x="3827" y="24580"/>
                </a:cubicBezTo>
                <a:lnTo>
                  <a:pt x="3656" y="24666"/>
                </a:lnTo>
                <a:lnTo>
                  <a:pt x="3827" y="24666"/>
                </a:lnTo>
                <a:cubicBezTo>
                  <a:pt x="4019" y="24580"/>
                  <a:pt x="4190" y="24495"/>
                  <a:pt x="4361" y="24495"/>
                </a:cubicBezTo>
                <a:cubicBezTo>
                  <a:pt x="4639" y="24303"/>
                  <a:pt x="4981" y="24132"/>
                  <a:pt x="5259" y="23961"/>
                </a:cubicBezTo>
                <a:close/>
                <a:moveTo>
                  <a:pt x="1775" y="23961"/>
                </a:moveTo>
                <a:cubicBezTo>
                  <a:pt x="1775" y="24217"/>
                  <a:pt x="1775" y="24580"/>
                  <a:pt x="1689" y="24837"/>
                </a:cubicBezTo>
                <a:lnTo>
                  <a:pt x="1775" y="23961"/>
                </a:lnTo>
                <a:close/>
                <a:moveTo>
                  <a:pt x="3485" y="24666"/>
                </a:moveTo>
                <a:lnTo>
                  <a:pt x="3485" y="24751"/>
                </a:lnTo>
                <a:cubicBezTo>
                  <a:pt x="3207" y="29924"/>
                  <a:pt x="2843" y="35096"/>
                  <a:pt x="2501" y="40248"/>
                </a:cubicBezTo>
                <a:cubicBezTo>
                  <a:pt x="2416" y="41509"/>
                  <a:pt x="2309" y="42748"/>
                  <a:pt x="2309" y="43903"/>
                </a:cubicBezTo>
                <a:lnTo>
                  <a:pt x="2416" y="43368"/>
                </a:lnTo>
                <a:lnTo>
                  <a:pt x="2501" y="41316"/>
                </a:lnTo>
                <a:cubicBezTo>
                  <a:pt x="2843" y="35802"/>
                  <a:pt x="3207" y="30287"/>
                  <a:pt x="3570" y="24751"/>
                </a:cubicBezTo>
                <a:lnTo>
                  <a:pt x="3570" y="24666"/>
                </a:lnTo>
                <a:close/>
                <a:moveTo>
                  <a:pt x="8999" y="0"/>
                </a:moveTo>
                <a:cubicBezTo>
                  <a:pt x="9448" y="983"/>
                  <a:pt x="9897" y="1967"/>
                  <a:pt x="10239" y="2929"/>
                </a:cubicBezTo>
                <a:lnTo>
                  <a:pt x="10431" y="3377"/>
                </a:lnTo>
                <a:lnTo>
                  <a:pt x="10517" y="3741"/>
                </a:lnTo>
                <a:cubicBezTo>
                  <a:pt x="10602" y="3997"/>
                  <a:pt x="10688" y="4275"/>
                  <a:pt x="10773" y="4532"/>
                </a:cubicBezTo>
                <a:cubicBezTo>
                  <a:pt x="11051" y="5515"/>
                  <a:pt x="11308" y="6583"/>
                  <a:pt x="11393" y="7652"/>
                </a:cubicBezTo>
                <a:cubicBezTo>
                  <a:pt x="11585" y="8721"/>
                  <a:pt x="11585" y="9790"/>
                  <a:pt x="11500" y="10773"/>
                </a:cubicBezTo>
                <a:cubicBezTo>
                  <a:pt x="11500" y="11051"/>
                  <a:pt x="11393" y="11307"/>
                  <a:pt x="11393" y="11478"/>
                </a:cubicBezTo>
                <a:lnTo>
                  <a:pt x="11222" y="12290"/>
                </a:lnTo>
                <a:cubicBezTo>
                  <a:pt x="11051" y="12739"/>
                  <a:pt x="10859" y="13188"/>
                  <a:pt x="10602" y="13530"/>
                </a:cubicBezTo>
                <a:cubicBezTo>
                  <a:pt x="10153" y="14428"/>
                  <a:pt x="9533" y="14877"/>
                  <a:pt x="8550" y="15496"/>
                </a:cubicBezTo>
                <a:cubicBezTo>
                  <a:pt x="8016" y="15753"/>
                  <a:pt x="7482" y="16116"/>
                  <a:pt x="6947" y="16651"/>
                </a:cubicBezTo>
                <a:cubicBezTo>
                  <a:pt x="6498" y="17100"/>
                  <a:pt x="6156" y="17719"/>
                  <a:pt x="5878" y="18339"/>
                </a:cubicBezTo>
                <a:cubicBezTo>
                  <a:pt x="5707" y="18617"/>
                  <a:pt x="5622" y="18959"/>
                  <a:pt x="5515" y="19237"/>
                </a:cubicBezTo>
                <a:lnTo>
                  <a:pt x="5344" y="20135"/>
                </a:lnTo>
                <a:cubicBezTo>
                  <a:pt x="5259" y="20562"/>
                  <a:pt x="5088" y="21011"/>
                  <a:pt x="4895" y="21374"/>
                </a:cubicBezTo>
                <a:cubicBezTo>
                  <a:pt x="4724" y="21738"/>
                  <a:pt x="4361" y="21994"/>
                  <a:pt x="4104" y="22272"/>
                </a:cubicBezTo>
                <a:cubicBezTo>
                  <a:pt x="3912" y="22358"/>
                  <a:pt x="3741" y="22443"/>
                  <a:pt x="3570" y="22529"/>
                </a:cubicBezTo>
                <a:cubicBezTo>
                  <a:pt x="3485" y="22529"/>
                  <a:pt x="3378" y="22614"/>
                  <a:pt x="3207" y="22614"/>
                </a:cubicBezTo>
                <a:lnTo>
                  <a:pt x="3036" y="22614"/>
                </a:lnTo>
                <a:cubicBezTo>
                  <a:pt x="2950" y="22700"/>
                  <a:pt x="2758" y="22700"/>
                  <a:pt x="2672" y="22700"/>
                </a:cubicBezTo>
                <a:cubicBezTo>
                  <a:pt x="2416" y="22892"/>
                  <a:pt x="2224" y="23063"/>
                  <a:pt x="2053" y="23234"/>
                </a:cubicBezTo>
                <a:lnTo>
                  <a:pt x="1967" y="23234"/>
                </a:lnTo>
                <a:lnTo>
                  <a:pt x="1882" y="23341"/>
                </a:lnTo>
                <a:lnTo>
                  <a:pt x="1775" y="23512"/>
                </a:lnTo>
                <a:lnTo>
                  <a:pt x="1518" y="23768"/>
                </a:lnTo>
                <a:cubicBezTo>
                  <a:pt x="1347" y="26547"/>
                  <a:pt x="1155" y="29219"/>
                  <a:pt x="898" y="31890"/>
                </a:cubicBezTo>
                <a:cubicBezTo>
                  <a:pt x="706" y="34733"/>
                  <a:pt x="535" y="37661"/>
                  <a:pt x="364" y="40525"/>
                </a:cubicBezTo>
                <a:lnTo>
                  <a:pt x="172" y="42748"/>
                </a:lnTo>
                <a:lnTo>
                  <a:pt x="86" y="43903"/>
                </a:lnTo>
                <a:lnTo>
                  <a:pt x="86" y="44971"/>
                </a:lnTo>
                <a:lnTo>
                  <a:pt x="1" y="45506"/>
                </a:lnTo>
                <a:lnTo>
                  <a:pt x="1" y="45784"/>
                </a:lnTo>
                <a:lnTo>
                  <a:pt x="1" y="45955"/>
                </a:lnTo>
                <a:lnTo>
                  <a:pt x="1" y="46040"/>
                </a:lnTo>
                <a:lnTo>
                  <a:pt x="86" y="46040"/>
                </a:lnTo>
                <a:cubicBezTo>
                  <a:pt x="813" y="46125"/>
                  <a:pt x="1518" y="46125"/>
                  <a:pt x="2224" y="46211"/>
                </a:cubicBezTo>
                <a:lnTo>
                  <a:pt x="3378" y="46318"/>
                </a:lnTo>
                <a:cubicBezTo>
                  <a:pt x="4104" y="46318"/>
                  <a:pt x="4810" y="46403"/>
                  <a:pt x="5622" y="46403"/>
                </a:cubicBezTo>
                <a:lnTo>
                  <a:pt x="10068" y="46403"/>
                </a:lnTo>
                <a:cubicBezTo>
                  <a:pt x="11500" y="46318"/>
                  <a:pt x="12996" y="46211"/>
                  <a:pt x="14599" y="45869"/>
                </a:cubicBezTo>
                <a:cubicBezTo>
                  <a:pt x="14962" y="45784"/>
                  <a:pt x="15326" y="45677"/>
                  <a:pt x="15668" y="45591"/>
                </a:cubicBezTo>
                <a:cubicBezTo>
                  <a:pt x="16031" y="45420"/>
                  <a:pt x="16480" y="45335"/>
                  <a:pt x="16843" y="45249"/>
                </a:cubicBezTo>
                <a:lnTo>
                  <a:pt x="17912" y="44800"/>
                </a:lnTo>
                <a:cubicBezTo>
                  <a:pt x="17998" y="44715"/>
                  <a:pt x="18083" y="44715"/>
                  <a:pt x="18169" y="44608"/>
                </a:cubicBezTo>
                <a:lnTo>
                  <a:pt x="18446" y="44522"/>
                </a:lnTo>
                <a:lnTo>
                  <a:pt x="18981" y="44180"/>
                </a:lnTo>
                <a:cubicBezTo>
                  <a:pt x="19152" y="44074"/>
                  <a:pt x="19323" y="43988"/>
                  <a:pt x="19515" y="43903"/>
                </a:cubicBezTo>
                <a:lnTo>
                  <a:pt x="19943" y="43539"/>
                </a:lnTo>
                <a:lnTo>
                  <a:pt x="20477" y="43197"/>
                </a:lnTo>
                <a:cubicBezTo>
                  <a:pt x="20584" y="43005"/>
                  <a:pt x="20755" y="42919"/>
                  <a:pt x="20926" y="42748"/>
                </a:cubicBezTo>
                <a:lnTo>
                  <a:pt x="21375" y="42385"/>
                </a:lnTo>
                <a:cubicBezTo>
                  <a:pt x="21460" y="42214"/>
                  <a:pt x="21653" y="42129"/>
                  <a:pt x="21738" y="41936"/>
                </a:cubicBezTo>
                <a:lnTo>
                  <a:pt x="22187" y="41509"/>
                </a:lnTo>
                <a:lnTo>
                  <a:pt x="22529" y="41060"/>
                </a:lnTo>
                <a:cubicBezTo>
                  <a:pt x="22892" y="40696"/>
                  <a:pt x="23149" y="40248"/>
                  <a:pt x="23427" y="39906"/>
                </a:cubicBezTo>
                <a:cubicBezTo>
                  <a:pt x="23790" y="39457"/>
                  <a:pt x="24046" y="39093"/>
                  <a:pt x="24410" y="38730"/>
                </a:cubicBezTo>
                <a:cubicBezTo>
                  <a:pt x="24666" y="38388"/>
                  <a:pt x="25030" y="38025"/>
                  <a:pt x="25393" y="37768"/>
                </a:cubicBezTo>
                <a:cubicBezTo>
                  <a:pt x="25479" y="37576"/>
                  <a:pt x="25650" y="37490"/>
                  <a:pt x="25821" y="37319"/>
                </a:cubicBezTo>
                <a:cubicBezTo>
                  <a:pt x="26013" y="37127"/>
                  <a:pt x="26184" y="37042"/>
                  <a:pt x="26462" y="36871"/>
                </a:cubicBezTo>
                <a:cubicBezTo>
                  <a:pt x="27958" y="35887"/>
                  <a:pt x="29753" y="35267"/>
                  <a:pt x="31698" y="34819"/>
                </a:cubicBezTo>
                <a:cubicBezTo>
                  <a:pt x="33750" y="34370"/>
                  <a:pt x="35802" y="33835"/>
                  <a:pt x="37769" y="33045"/>
                </a:cubicBezTo>
                <a:cubicBezTo>
                  <a:pt x="39714" y="32232"/>
                  <a:pt x="41595" y="31078"/>
                  <a:pt x="43198" y="29561"/>
                </a:cubicBezTo>
                <a:cubicBezTo>
                  <a:pt x="44715" y="28043"/>
                  <a:pt x="45784" y="26098"/>
                  <a:pt x="46489" y="24132"/>
                </a:cubicBezTo>
                <a:cubicBezTo>
                  <a:pt x="47195" y="22165"/>
                  <a:pt x="47558" y="20220"/>
                  <a:pt x="47729" y="18339"/>
                </a:cubicBezTo>
                <a:cubicBezTo>
                  <a:pt x="47836" y="17890"/>
                  <a:pt x="47836" y="17356"/>
                  <a:pt x="47921" y="16929"/>
                </a:cubicBezTo>
                <a:cubicBezTo>
                  <a:pt x="47921" y="16480"/>
                  <a:pt x="48007" y="15945"/>
                  <a:pt x="48007" y="15496"/>
                </a:cubicBezTo>
                <a:cubicBezTo>
                  <a:pt x="48007" y="15048"/>
                  <a:pt x="48092" y="14599"/>
                  <a:pt x="48092" y="14150"/>
                </a:cubicBezTo>
                <a:cubicBezTo>
                  <a:pt x="48092" y="13808"/>
                  <a:pt x="48178" y="13359"/>
                  <a:pt x="48178" y="12910"/>
                </a:cubicBezTo>
                <a:cubicBezTo>
                  <a:pt x="48370" y="11222"/>
                  <a:pt x="48712" y="9619"/>
                  <a:pt x="49332" y="8272"/>
                </a:cubicBezTo>
                <a:cubicBezTo>
                  <a:pt x="49781" y="7032"/>
                  <a:pt x="50401" y="6135"/>
                  <a:pt x="51042" y="5600"/>
                </a:cubicBezTo>
                <a:cubicBezTo>
                  <a:pt x="51576" y="4980"/>
                  <a:pt x="52111" y="4724"/>
                  <a:pt x="52538" y="4638"/>
                </a:cubicBezTo>
                <a:cubicBezTo>
                  <a:pt x="52730" y="4532"/>
                  <a:pt x="52901" y="4446"/>
                  <a:pt x="52987" y="4446"/>
                </a:cubicBezTo>
                <a:lnTo>
                  <a:pt x="53072" y="4361"/>
                </a:lnTo>
                <a:lnTo>
                  <a:pt x="53265" y="4361"/>
                </a:lnTo>
                <a:cubicBezTo>
                  <a:pt x="53350" y="4275"/>
                  <a:pt x="53265" y="4275"/>
                  <a:pt x="52987" y="4190"/>
                </a:cubicBezTo>
                <a:lnTo>
                  <a:pt x="52196" y="4190"/>
                </a:lnTo>
                <a:cubicBezTo>
                  <a:pt x="52111" y="4275"/>
                  <a:pt x="51918" y="4275"/>
                  <a:pt x="51833" y="4361"/>
                </a:cubicBezTo>
                <a:cubicBezTo>
                  <a:pt x="51298" y="4532"/>
                  <a:pt x="50593" y="4895"/>
                  <a:pt x="49973" y="5515"/>
                </a:cubicBezTo>
                <a:cubicBezTo>
                  <a:pt x="49332" y="6242"/>
                  <a:pt x="48712" y="7032"/>
                  <a:pt x="48263" y="8187"/>
                </a:cubicBezTo>
                <a:cubicBezTo>
                  <a:pt x="47729" y="9255"/>
                  <a:pt x="47387" y="10602"/>
                  <a:pt x="47109" y="12012"/>
                </a:cubicBezTo>
                <a:lnTo>
                  <a:pt x="46938" y="12012"/>
                </a:lnTo>
                <a:cubicBezTo>
                  <a:pt x="47387" y="9084"/>
                  <a:pt x="48178" y="7396"/>
                  <a:pt x="48798" y="6412"/>
                </a:cubicBezTo>
                <a:cubicBezTo>
                  <a:pt x="48905" y="6135"/>
                  <a:pt x="49076" y="5964"/>
                  <a:pt x="49161" y="5793"/>
                </a:cubicBezTo>
                <a:cubicBezTo>
                  <a:pt x="49246" y="5600"/>
                  <a:pt x="49332" y="5429"/>
                  <a:pt x="49439" y="5344"/>
                </a:cubicBezTo>
                <a:cubicBezTo>
                  <a:pt x="49610" y="5173"/>
                  <a:pt x="49695" y="4980"/>
                  <a:pt x="49695" y="4980"/>
                </a:cubicBezTo>
                <a:cubicBezTo>
                  <a:pt x="49695" y="4938"/>
                  <a:pt x="49668" y="4922"/>
                  <a:pt x="49625" y="4922"/>
                </a:cubicBezTo>
                <a:cubicBezTo>
                  <a:pt x="49494" y="4922"/>
                  <a:pt x="49216" y="5072"/>
                  <a:pt x="49121" y="5072"/>
                </a:cubicBezTo>
                <a:cubicBezTo>
                  <a:pt x="49059" y="5072"/>
                  <a:pt x="49073" y="5011"/>
                  <a:pt x="49246" y="4809"/>
                </a:cubicBezTo>
                <a:lnTo>
                  <a:pt x="49246" y="4809"/>
                </a:lnTo>
                <a:cubicBezTo>
                  <a:pt x="48092" y="6049"/>
                  <a:pt x="47472" y="7481"/>
                  <a:pt x="47024" y="8913"/>
                </a:cubicBezTo>
                <a:cubicBezTo>
                  <a:pt x="46938" y="9170"/>
                  <a:pt x="46853" y="9341"/>
                  <a:pt x="46853" y="9533"/>
                </a:cubicBezTo>
                <a:lnTo>
                  <a:pt x="46660" y="10067"/>
                </a:lnTo>
                <a:cubicBezTo>
                  <a:pt x="46575" y="10409"/>
                  <a:pt x="46489" y="10773"/>
                  <a:pt x="46404" y="11136"/>
                </a:cubicBezTo>
                <a:lnTo>
                  <a:pt x="46233" y="12290"/>
                </a:lnTo>
                <a:lnTo>
                  <a:pt x="46126" y="12825"/>
                </a:lnTo>
                <a:lnTo>
                  <a:pt x="46126" y="13359"/>
                </a:lnTo>
                <a:cubicBezTo>
                  <a:pt x="46040" y="14150"/>
                  <a:pt x="45955" y="14877"/>
                  <a:pt x="45955" y="15582"/>
                </a:cubicBezTo>
                <a:cubicBezTo>
                  <a:pt x="45869" y="16287"/>
                  <a:pt x="45784" y="17014"/>
                  <a:pt x="45698" y="17719"/>
                </a:cubicBezTo>
                <a:lnTo>
                  <a:pt x="45592" y="18788"/>
                </a:lnTo>
                <a:lnTo>
                  <a:pt x="45335" y="19857"/>
                </a:lnTo>
                <a:cubicBezTo>
                  <a:pt x="45250" y="20477"/>
                  <a:pt x="45057" y="21203"/>
                  <a:pt x="44886" y="21823"/>
                </a:cubicBezTo>
                <a:cubicBezTo>
                  <a:pt x="44715" y="22529"/>
                  <a:pt x="44437" y="23512"/>
                  <a:pt x="43988" y="24409"/>
                </a:cubicBezTo>
                <a:cubicBezTo>
                  <a:pt x="43903" y="24580"/>
                  <a:pt x="43903" y="24666"/>
                  <a:pt x="43817" y="24751"/>
                </a:cubicBezTo>
                <a:cubicBezTo>
                  <a:pt x="43817" y="24944"/>
                  <a:pt x="43732" y="25029"/>
                  <a:pt x="43646" y="25115"/>
                </a:cubicBezTo>
                <a:cubicBezTo>
                  <a:pt x="43561" y="25286"/>
                  <a:pt x="43454" y="25564"/>
                  <a:pt x="43369" y="25735"/>
                </a:cubicBezTo>
                <a:cubicBezTo>
                  <a:pt x="43198" y="25906"/>
                  <a:pt x="43112" y="26098"/>
                  <a:pt x="43027" y="26269"/>
                </a:cubicBezTo>
                <a:cubicBezTo>
                  <a:pt x="42834" y="26440"/>
                  <a:pt x="42749" y="26632"/>
                  <a:pt x="42663" y="26718"/>
                </a:cubicBezTo>
                <a:cubicBezTo>
                  <a:pt x="41060" y="28941"/>
                  <a:pt x="38752" y="30458"/>
                  <a:pt x="36080" y="31356"/>
                </a:cubicBezTo>
                <a:lnTo>
                  <a:pt x="35097" y="31698"/>
                </a:lnTo>
                <a:lnTo>
                  <a:pt x="34114" y="31976"/>
                </a:lnTo>
                <a:cubicBezTo>
                  <a:pt x="33750" y="32147"/>
                  <a:pt x="33408" y="32232"/>
                  <a:pt x="33130" y="32318"/>
                </a:cubicBezTo>
                <a:lnTo>
                  <a:pt x="32062" y="32510"/>
                </a:lnTo>
                <a:lnTo>
                  <a:pt x="30993" y="32767"/>
                </a:lnTo>
                <a:lnTo>
                  <a:pt x="29924" y="33045"/>
                </a:lnTo>
                <a:lnTo>
                  <a:pt x="29390" y="33216"/>
                </a:lnTo>
                <a:cubicBezTo>
                  <a:pt x="29219" y="33216"/>
                  <a:pt x="29027" y="33301"/>
                  <a:pt x="28770" y="33387"/>
                </a:cubicBezTo>
                <a:lnTo>
                  <a:pt x="27701" y="33750"/>
                </a:lnTo>
                <a:cubicBezTo>
                  <a:pt x="26269" y="34370"/>
                  <a:pt x="24944" y="35182"/>
                  <a:pt x="23790" y="36251"/>
                </a:cubicBezTo>
                <a:cubicBezTo>
                  <a:pt x="22614" y="37319"/>
                  <a:pt x="21738" y="38559"/>
                  <a:pt x="20840" y="39628"/>
                </a:cubicBezTo>
                <a:cubicBezTo>
                  <a:pt x="19943" y="40696"/>
                  <a:pt x="19066" y="41594"/>
                  <a:pt x="17998" y="42214"/>
                </a:cubicBezTo>
                <a:cubicBezTo>
                  <a:pt x="16843" y="42919"/>
                  <a:pt x="15582" y="43283"/>
                  <a:pt x="14257" y="43646"/>
                </a:cubicBezTo>
                <a:cubicBezTo>
                  <a:pt x="12996" y="43988"/>
                  <a:pt x="11585" y="44074"/>
                  <a:pt x="10239" y="44180"/>
                </a:cubicBezTo>
                <a:lnTo>
                  <a:pt x="6049" y="44180"/>
                </a:lnTo>
                <a:cubicBezTo>
                  <a:pt x="5344" y="44180"/>
                  <a:pt x="4639" y="44074"/>
                  <a:pt x="3912" y="44074"/>
                </a:cubicBezTo>
                <a:lnTo>
                  <a:pt x="2843" y="43988"/>
                </a:lnTo>
                <a:lnTo>
                  <a:pt x="2309" y="43988"/>
                </a:lnTo>
                <a:cubicBezTo>
                  <a:pt x="2309" y="43988"/>
                  <a:pt x="2224" y="44074"/>
                  <a:pt x="2309" y="44074"/>
                </a:cubicBezTo>
                <a:lnTo>
                  <a:pt x="2587" y="44074"/>
                </a:lnTo>
                <a:cubicBezTo>
                  <a:pt x="3292" y="44074"/>
                  <a:pt x="3912" y="44180"/>
                  <a:pt x="4639" y="44180"/>
                </a:cubicBezTo>
                <a:cubicBezTo>
                  <a:pt x="5964" y="44266"/>
                  <a:pt x="7311" y="44266"/>
                  <a:pt x="8636" y="44266"/>
                </a:cubicBezTo>
                <a:cubicBezTo>
                  <a:pt x="9982" y="44266"/>
                  <a:pt x="11308" y="44180"/>
                  <a:pt x="12654" y="43988"/>
                </a:cubicBezTo>
                <a:lnTo>
                  <a:pt x="12654" y="43988"/>
                </a:lnTo>
                <a:cubicBezTo>
                  <a:pt x="12519" y="44048"/>
                  <a:pt x="12269" y="44118"/>
                  <a:pt x="12374" y="44118"/>
                </a:cubicBezTo>
                <a:cubicBezTo>
                  <a:pt x="12388" y="44118"/>
                  <a:pt x="12409" y="44117"/>
                  <a:pt x="12436" y="44114"/>
                </a:cubicBezTo>
                <a:lnTo>
                  <a:pt x="12436" y="44114"/>
                </a:lnTo>
                <a:cubicBezTo>
                  <a:pt x="10788" y="44327"/>
                  <a:pt x="9074" y="44398"/>
                  <a:pt x="7361" y="44398"/>
                </a:cubicBezTo>
                <a:cubicBezTo>
                  <a:pt x="6479" y="44398"/>
                  <a:pt x="5597" y="44379"/>
                  <a:pt x="4724" y="44351"/>
                </a:cubicBezTo>
                <a:cubicBezTo>
                  <a:pt x="4019" y="44351"/>
                  <a:pt x="3378" y="44266"/>
                  <a:pt x="2672" y="44266"/>
                </a:cubicBezTo>
                <a:lnTo>
                  <a:pt x="2224" y="44180"/>
                </a:lnTo>
                <a:lnTo>
                  <a:pt x="2138" y="44180"/>
                </a:lnTo>
                <a:lnTo>
                  <a:pt x="2138" y="43988"/>
                </a:lnTo>
                <a:cubicBezTo>
                  <a:pt x="2224" y="42748"/>
                  <a:pt x="2224" y="41594"/>
                  <a:pt x="2309" y="40333"/>
                </a:cubicBezTo>
                <a:cubicBezTo>
                  <a:pt x="2672" y="35096"/>
                  <a:pt x="3036" y="29838"/>
                  <a:pt x="3378" y="24666"/>
                </a:cubicBezTo>
                <a:lnTo>
                  <a:pt x="3378" y="24580"/>
                </a:lnTo>
                <a:cubicBezTo>
                  <a:pt x="3485" y="24580"/>
                  <a:pt x="3485" y="24495"/>
                  <a:pt x="3570" y="24495"/>
                </a:cubicBezTo>
                <a:lnTo>
                  <a:pt x="3741" y="24495"/>
                </a:lnTo>
                <a:cubicBezTo>
                  <a:pt x="3912" y="24409"/>
                  <a:pt x="4104" y="24409"/>
                  <a:pt x="4275" y="24303"/>
                </a:cubicBezTo>
                <a:cubicBezTo>
                  <a:pt x="4553" y="24132"/>
                  <a:pt x="4895" y="24046"/>
                  <a:pt x="5173" y="23875"/>
                </a:cubicBezTo>
                <a:cubicBezTo>
                  <a:pt x="5707" y="23426"/>
                  <a:pt x="6242" y="22977"/>
                  <a:pt x="6584" y="22358"/>
                </a:cubicBezTo>
                <a:cubicBezTo>
                  <a:pt x="6862" y="21738"/>
                  <a:pt x="7118" y="21096"/>
                  <a:pt x="7225" y="20477"/>
                </a:cubicBezTo>
                <a:lnTo>
                  <a:pt x="7396" y="19771"/>
                </a:lnTo>
                <a:cubicBezTo>
                  <a:pt x="7482" y="19493"/>
                  <a:pt x="7567" y="19322"/>
                  <a:pt x="7653" y="19066"/>
                </a:cubicBezTo>
                <a:cubicBezTo>
                  <a:pt x="7845" y="18617"/>
                  <a:pt x="8016" y="18254"/>
                  <a:pt x="8379" y="17997"/>
                </a:cubicBezTo>
                <a:cubicBezTo>
                  <a:pt x="8636" y="17634"/>
                  <a:pt x="8999" y="17463"/>
                  <a:pt x="9533" y="17100"/>
                </a:cubicBezTo>
                <a:cubicBezTo>
                  <a:pt x="9982" y="16822"/>
                  <a:pt x="10517" y="16565"/>
                  <a:pt x="11051" y="16116"/>
                </a:cubicBezTo>
                <a:cubicBezTo>
                  <a:pt x="11500" y="15667"/>
                  <a:pt x="11927" y="15133"/>
                  <a:pt x="12291" y="14599"/>
                </a:cubicBezTo>
                <a:cubicBezTo>
                  <a:pt x="12569" y="14064"/>
                  <a:pt x="12825" y="13445"/>
                  <a:pt x="12996" y="12910"/>
                </a:cubicBezTo>
                <a:lnTo>
                  <a:pt x="13274" y="11927"/>
                </a:lnTo>
                <a:cubicBezTo>
                  <a:pt x="13359" y="11671"/>
                  <a:pt x="13359" y="11393"/>
                  <a:pt x="13359" y="11051"/>
                </a:cubicBezTo>
                <a:cubicBezTo>
                  <a:pt x="13530" y="9875"/>
                  <a:pt x="13530" y="8635"/>
                  <a:pt x="13359" y="7481"/>
                </a:cubicBezTo>
                <a:cubicBezTo>
                  <a:pt x="13188" y="6327"/>
                  <a:pt x="12911" y="5173"/>
                  <a:pt x="12569" y="3997"/>
                </a:cubicBezTo>
                <a:cubicBezTo>
                  <a:pt x="12569" y="3741"/>
                  <a:pt x="12462" y="3463"/>
                  <a:pt x="12376" y="3206"/>
                </a:cubicBezTo>
                <a:lnTo>
                  <a:pt x="12205" y="2758"/>
                </a:lnTo>
                <a:lnTo>
                  <a:pt x="12120" y="2587"/>
                </a:lnTo>
                <a:lnTo>
                  <a:pt x="12120" y="2394"/>
                </a:lnTo>
                <a:cubicBezTo>
                  <a:pt x="12034" y="2309"/>
                  <a:pt x="12034" y="2138"/>
                  <a:pt x="11927" y="2052"/>
                </a:cubicBezTo>
                <a:lnTo>
                  <a:pt x="12291" y="2052"/>
                </a:lnTo>
                <a:cubicBezTo>
                  <a:pt x="12911" y="2138"/>
                  <a:pt x="13530" y="2138"/>
                  <a:pt x="14065" y="2138"/>
                </a:cubicBezTo>
                <a:lnTo>
                  <a:pt x="14065" y="2309"/>
                </a:lnTo>
                <a:cubicBezTo>
                  <a:pt x="21738" y="2843"/>
                  <a:pt x="29475" y="3377"/>
                  <a:pt x="37320" y="3912"/>
                </a:cubicBezTo>
                <a:cubicBezTo>
                  <a:pt x="40526" y="4104"/>
                  <a:pt x="43369" y="4190"/>
                  <a:pt x="45698" y="4190"/>
                </a:cubicBezTo>
                <a:cubicBezTo>
                  <a:pt x="39992" y="3741"/>
                  <a:pt x="34199" y="3377"/>
                  <a:pt x="28321" y="2929"/>
                </a:cubicBezTo>
                <a:cubicBezTo>
                  <a:pt x="25393" y="2758"/>
                  <a:pt x="22443" y="2587"/>
                  <a:pt x="19408" y="2309"/>
                </a:cubicBezTo>
                <a:cubicBezTo>
                  <a:pt x="17912" y="2223"/>
                  <a:pt x="16480" y="2138"/>
                  <a:pt x="14962" y="2052"/>
                </a:cubicBezTo>
                <a:cubicBezTo>
                  <a:pt x="14172" y="1967"/>
                  <a:pt x="13445" y="1967"/>
                  <a:pt x="12740" y="1860"/>
                </a:cubicBezTo>
                <a:lnTo>
                  <a:pt x="12034" y="1860"/>
                </a:lnTo>
                <a:lnTo>
                  <a:pt x="11884" y="1793"/>
                </a:lnTo>
                <a:lnTo>
                  <a:pt x="11884" y="1793"/>
                </a:lnTo>
                <a:cubicBezTo>
                  <a:pt x="17570" y="2150"/>
                  <a:pt x="23073" y="2507"/>
                  <a:pt x="28492" y="2843"/>
                </a:cubicBezTo>
                <a:cubicBezTo>
                  <a:pt x="34285" y="3292"/>
                  <a:pt x="40077" y="3655"/>
                  <a:pt x="45784" y="4104"/>
                </a:cubicBezTo>
                <a:cubicBezTo>
                  <a:pt x="46489" y="4104"/>
                  <a:pt x="47195" y="4190"/>
                  <a:pt x="47921" y="4275"/>
                </a:cubicBezTo>
                <a:lnTo>
                  <a:pt x="50401" y="4275"/>
                </a:lnTo>
                <a:cubicBezTo>
                  <a:pt x="53350" y="4190"/>
                  <a:pt x="54782" y="3912"/>
                  <a:pt x="48990" y="3292"/>
                </a:cubicBezTo>
                <a:cubicBezTo>
                  <a:pt x="47558" y="3206"/>
                  <a:pt x="44630" y="3035"/>
                  <a:pt x="44630" y="3035"/>
                </a:cubicBezTo>
                <a:cubicBezTo>
                  <a:pt x="44095" y="2929"/>
                  <a:pt x="44437" y="2843"/>
                  <a:pt x="44801" y="2758"/>
                </a:cubicBezTo>
                <a:cubicBezTo>
                  <a:pt x="35354" y="2138"/>
                  <a:pt x="26014" y="1518"/>
                  <a:pt x="16653" y="898"/>
                </a:cubicBezTo>
                <a:lnTo>
                  <a:pt x="16653" y="898"/>
                </a:lnTo>
                <a:cubicBezTo>
                  <a:pt x="26014" y="1518"/>
                  <a:pt x="35546" y="2052"/>
                  <a:pt x="45057" y="2672"/>
                </a:cubicBezTo>
                <a:cubicBezTo>
                  <a:pt x="45421" y="2587"/>
                  <a:pt x="45335" y="2501"/>
                  <a:pt x="43283" y="2309"/>
                </a:cubicBezTo>
                <a:cubicBezTo>
                  <a:pt x="40355" y="1967"/>
                  <a:pt x="30202" y="1518"/>
                  <a:pt x="24410" y="1069"/>
                </a:cubicBezTo>
                <a:cubicBezTo>
                  <a:pt x="22080" y="898"/>
                  <a:pt x="19857" y="706"/>
                  <a:pt x="17549" y="535"/>
                </a:cubicBezTo>
                <a:cubicBezTo>
                  <a:pt x="16395" y="535"/>
                  <a:pt x="15240" y="449"/>
                  <a:pt x="14065" y="364"/>
                </a:cubicBezTo>
                <a:cubicBezTo>
                  <a:pt x="13445" y="257"/>
                  <a:pt x="12825" y="257"/>
                  <a:pt x="12205" y="171"/>
                </a:cubicBezTo>
                <a:cubicBezTo>
                  <a:pt x="11137" y="171"/>
                  <a:pt x="10068" y="86"/>
                  <a:pt x="8999" y="0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8" name="Google Shape;188;p5"/>
          <p:cNvGrpSpPr/>
          <p:nvPr/>
        </p:nvGrpSpPr>
        <p:grpSpPr>
          <a:xfrm rot="-5400000">
            <a:off x="7292822" y="3495509"/>
            <a:ext cx="998841" cy="986989"/>
            <a:chOff x="4221175" y="746750"/>
            <a:chExt cx="1040677" cy="1028328"/>
          </a:xfrm>
        </p:grpSpPr>
        <p:sp>
          <p:nvSpPr>
            <p:cNvPr id="189" name="Google Shape;189;p5"/>
            <p:cNvSpPr/>
            <p:nvPr/>
          </p:nvSpPr>
          <p:spPr>
            <a:xfrm>
              <a:off x="4729810" y="1732760"/>
              <a:ext cx="128635" cy="27587"/>
            </a:xfrm>
            <a:custGeom>
              <a:rect b="b" l="l" r="r" t="t"/>
              <a:pathLst>
                <a:path extrusionOk="0" h="706" w="3292">
                  <a:moveTo>
                    <a:pt x="342" y="0"/>
                  </a:moveTo>
                  <a:cubicBezTo>
                    <a:pt x="0" y="0"/>
                    <a:pt x="0" y="534"/>
                    <a:pt x="342" y="534"/>
                  </a:cubicBezTo>
                  <a:cubicBezTo>
                    <a:pt x="1240" y="620"/>
                    <a:pt x="2031" y="705"/>
                    <a:pt x="2928" y="705"/>
                  </a:cubicBezTo>
                  <a:cubicBezTo>
                    <a:pt x="3292" y="705"/>
                    <a:pt x="3292" y="171"/>
                    <a:pt x="2928" y="171"/>
                  </a:cubicBezTo>
                  <a:cubicBezTo>
                    <a:pt x="2031" y="171"/>
                    <a:pt x="1240" y="86"/>
                    <a:pt x="342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4493877" y="1746397"/>
              <a:ext cx="131566" cy="28681"/>
            </a:xfrm>
            <a:custGeom>
              <a:rect b="b" l="l" r="r" t="t"/>
              <a:pathLst>
                <a:path extrusionOk="0" h="734" w="3367">
                  <a:moveTo>
                    <a:pt x="349" y="0"/>
                  </a:moveTo>
                  <a:cubicBezTo>
                    <a:pt x="130" y="0"/>
                    <a:pt x="1" y="452"/>
                    <a:pt x="331" y="549"/>
                  </a:cubicBezTo>
                  <a:cubicBezTo>
                    <a:pt x="870" y="703"/>
                    <a:pt x="1401" y="733"/>
                    <a:pt x="1933" y="733"/>
                  </a:cubicBezTo>
                  <a:cubicBezTo>
                    <a:pt x="2288" y="733"/>
                    <a:pt x="2644" y="720"/>
                    <a:pt x="3003" y="720"/>
                  </a:cubicBezTo>
                  <a:cubicBezTo>
                    <a:pt x="3366" y="720"/>
                    <a:pt x="3366" y="185"/>
                    <a:pt x="3003" y="185"/>
                  </a:cubicBezTo>
                  <a:cubicBezTo>
                    <a:pt x="2644" y="185"/>
                    <a:pt x="2302" y="199"/>
                    <a:pt x="1963" y="199"/>
                  </a:cubicBezTo>
                  <a:cubicBezTo>
                    <a:pt x="1456" y="199"/>
                    <a:pt x="955" y="168"/>
                    <a:pt x="417" y="14"/>
                  </a:cubicBezTo>
                  <a:cubicBezTo>
                    <a:pt x="394" y="5"/>
                    <a:pt x="371" y="0"/>
                    <a:pt x="349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5"/>
            <p:cNvSpPr/>
            <p:nvPr/>
          </p:nvSpPr>
          <p:spPr>
            <a:xfrm>
              <a:off x="4951949" y="1673444"/>
              <a:ext cx="103471" cy="35480"/>
            </a:xfrm>
            <a:custGeom>
              <a:rect b="b" l="l" r="r" t="t"/>
              <a:pathLst>
                <a:path extrusionOk="0" h="908" w="2648">
                  <a:moveTo>
                    <a:pt x="535" y="0"/>
                  </a:moveTo>
                  <a:cubicBezTo>
                    <a:pt x="193" y="0"/>
                    <a:pt x="1" y="449"/>
                    <a:pt x="364" y="535"/>
                  </a:cubicBezTo>
                  <a:cubicBezTo>
                    <a:pt x="984" y="620"/>
                    <a:pt x="1604" y="813"/>
                    <a:pt x="2138" y="898"/>
                  </a:cubicBezTo>
                  <a:cubicBezTo>
                    <a:pt x="2165" y="904"/>
                    <a:pt x="2191" y="907"/>
                    <a:pt x="2215" y="907"/>
                  </a:cubicBezTo>
                  <a:cubicBezTo>
                    <a:pt x="2524" y="907"/>
                    <a:pt x="2647" y="443"/>
                    <a:pt x="2330" y="364"/>
                  </a:cubicBezTo>
                  <a:cubicBezTo>
                    <a:pt x="1689" y="278"/>
                    <a:pt x="1155" y="171"/>
                    <a:pt x="535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5"/>
            <p:cNvSpPr/>
            <p:nvPr/>
          </p:nvSpPr>
          <p:spPr>
            <a:xfrm>
              <a:off x="4649628" y="1624992"/>
              <a:ext cx="130628" cy="43139"/>
            </a:xfrm>
            <a:custGeom>
              <a:rect b="b" l="l" r="r" t="t"/>
              <a:pathLst>
                <a:path extrusionOk="0" h="1104" w="3343">
                  <a:moveTo>
                    <a:pt x="342" y="1"/>
                  </a:moveTo>
                  <a:cubicBezTo>
                    <a:pt x="0" y="1"/>
                    <a:pt x="0" y="535"/>
                    <a:pt x="342" y="535"/>
                  </a:cubicBezTo>
                  <a:cubicBezTo>
                    <a:pt x="1154" y="621"/>
                    <a:pt x="2052" y="706"/>
                    <a:pt x="2843" y="1070"/>
                  </a:cubicBezTo>
                  <a:cubicBezTo>
                    <a:pt x="2881" y="1093"/>
                    <a:pt x="2918" y="1103"/>
                    <a:pt x="2954" y="1103"/>
                  </a:cubicBezTo>
                  <a:cubicBezTo>
                    <a:pt x="3181" y="1103"/>
                    <a:pt x="3342" y="694"/>
                    <a:pt x="3121" y="621"/>
                  </a:cubicBezTo>
                  <a:cubicBezTo>
                    <a:pt x="2223" y="172"/>
                    <a:pt x="1240" y="86"/>
                    <a:pt x="342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4434366" y="1589551"/>
              <a:ext cx="114216" cy="29658"/>
            </a:xfrm>
            <a:custGeom>
              <a:rect b="b" l="l" r="r" t="t"/>
              <a:pathLst>
                <a:path extrusionOk="0" h="759" w="2923">
                  <a:moveTo>
                    <a:pt x="435" y="1"/>
                  </a:moveTo>
                  <a:cubicBezTo>
                    <a:pt x="140" y="1"/>
                    <a:pt x="0" y="465"/>
                    <a:pt x="337" y="544"/>
                  </a:cubicBezTo>
                  <a:cubicBezTo>
                    <a:pt x="847" y="668"/>
                    <a:pt x="1413" y="758"/>
                    <a:pt x="1986" y="758"/>
                  </a:cubicBezTo>
                  <a:cubicBezTo>
                    <a:pt x="2206" y="758"/>
                    <a:pt x="2426" y="745"/>
                    <a:pt x="2645" y="715"/>
                  </a:cubicBezTo>
                  <a:cubicBezTo>
                    <a:pt x="2923" y="715"/>
                    <a:pt x="2923" y="181"/>
                    <a:pt x="2645" y="181"/>
                  </a:cubicBezTo>
                  <a:cubicBezTo>
                    <a:pt x="2342" y="222"/>
                    <a:pt x="2052" y="247"/>
                    <a:pt x="1773" y="247"/>
                  </a:cubicBezTo>
                  <a:cubicBezTo>
                    <a:pt x="1324" y="247"/>
                    <a:pt x="903" y="182"/>
                    <a:pt x="508" y="10"/>
                  </a:cubicBezTo>
                  <a:cubicBezTo>
                    <a:pt x="483" y="4"/>
                    <a:pt x="458" y="1"/>
                    <a:pt x="435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4804091" y="1536527"/>
              <a:ext cx="224759" cy="64278"/>
            </a:xfrm>
            <a:custGeom>
              <a:rect b="b" l="l" r="r" t="t"/>
              <a:pathLst>
                <a:path extrusionOk="0" h="1645" w="5752">
                  <a:moveTo>
                    <a:pt x="262" y="0"/>
                  </a:moveTo>
                  <a:cubicBezTo>
                    <a:pt x="27" y="0"/>
                    <a:pt x="1" y="397"/>
                    <a:pt x="237" y="469"/>
                  </a:cubicBezTo>
                  <a:cubicBezTo>
                    <a:pt x="1925" y="1111"/>
                    <a:pt x="3614" y="1367"/>
                    <a:pt x="5302" y="1645"/>
                  </a:cubicBezTo>
                  <a:cubicBezTo>
                    <a:pt x="5666" y="1645"/>
                    <a:pt x="5751" y="1196"/>
                    <a:pt x="5473" y="1111"/>
                  </a:cubicBezTo>
                  <a:cubicBezTo>
                    <a:pt x="3785" y="833"/>
                    <a:pt x="2096" y="576"/>
                    <a:pt x="408" y="42"/>
                  </a:cubicBezTo>
                  <a:cubicBezTo>
                    <a:pt x="353" y="13"/>
                    <a:pt x="304" y="0"/>
                    <a:pt x="262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4600355" y="1478853"/>
              <a:ext cx="124180" cy="42201"/>
            </a:xfrm>
            <a:custGeom>
              <a:rect b="b" l="l" r="r" t="t"/>
              <a:pathLst>
                <a:path extrusionOk="0" h="1080" w="3178">
                  <a:moveTo>
                    <a:pt x="278" y="0"/>
                  </a:moveTo>
                  <a:cubicBezTo>
                    <a:pt x="0" y="0"/>
                    <a:pt x="0" y="535"/>
                    <a:pt x="278" y="535"/>
                  </a:cubicBezTo>
                  <a:cubicBezTo>
                    <a:pt x="1069" y="535"/>
                    <a:pt x="1881" y="706"/>
                    <a:pt x="2586" y="1069"/>
                  </a:cubicBezTo>
                  <a:cubicBezTo>
                    <a:pt x="2610" y="1076"/>
                    <a:pt x="2634" y="1080"/>
                    <a:pt x="2659" y="1080"/>
                  </a:cubicBezTo>
                  <a:cubicBezTo>
                    <a:pt x="2918" y="1080"/>
                    <a:pt x="3177" y="691"/>
                    <a:pt x="2864" y="535"/>
                  </a:cubicBezTo>
                  <a:cubicBezTo>
                    <a:pt x="2052" y="171"/>
                    <a:pt x="1176" y="0"/>
                    <a:pt x="278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4433428" y="1471311"/>
              <a:ext cx="93077" cy="28876"/>
            </a:xfrm>
            <a:custGeom>
              <a:rect b="b" l="l" r="r" t="t"/>
              <a:pathLst>
                <a:path extrusionOk="0" h="739" w="2382">
                  <a:moveTo>
                    <a:pt x="361" y="1"/>
                  </a:moveTo>
                  <a:cubicBezTo>
                    <a:pt x="30" y="98"/>
                    <a:pt x="0" y="549"/>
                    <a:pt x="271" y="549"/>
                  </a:cubicBezTo>
                  <a:cubicBezTo>
                    <a:pt x="298" y="549"/>
                    <a:pt x="328" y="545"/>
                    <a:pt x="361" y="535"/>
                  </a:cubicBezTo>
                  <a:cubicBezTo>
                    <a:pt x="895" y="535"/>
                    <a:pt x="1429" y="642"/>
                    <a:pt x="1878" y="728"/>
                  </a:cubicBezTo>
                  <a:cubicBezTo>
                    <a:pt x="1909" y="735"/>
                    <a:pt x="1939" y="738"/>
                    <a:pt x="1967" y="738"/>
                  </a:cubicBezTo>
                  <a:cubicBezTo>
                    <a:pt x="2267" y="738"/>
                    <a:pt x="2382" y="350"/>
                    <a:pt x="2049" y="193"/>
                  </a:cubicBezTo>
                  <a:cubicBezTo>
                    <a:pt x="1515" y="108"/>
                    <a:pt x="895" y="1"/>
                    <a:pt x="361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5"/>
            <p:cNvSpPr/>
            <p:nvPr/>
          </p:nvSpPr>
          <p:spPr>
            <a:xfrm>
              <a:off x="4974104" y="1454079"/>
              <a:ext cx="101087" cy="50524"/>
            </a:xfrm>
            <a:custGeom>
              <a:rect b="b" l="l" r="r" t="t"/>
              <a:pathLst>
                <a:path extrusionOk="0" h="1293" w="2587">
                  <a:moveTo>
                    <a:pt x="326" y="0"/>
                  </a:moveTo>
                  <a:cubicBezTo>
                    <a:pt x="42" y="0"/>
                    <a:pt x="1" y="452"/>
                    <a:pt x="331" y="549"/>
                  </a:cubicBezTo>
                  <a:cubicBezTo>
                    <a:pt x="866" y="720"/>
                    <a:pt x="1486" y="976"/>
                    <a:pt x="2020" y="1254"/>
                  </a:cubicBezTo>
                  <a:cubicBezTo>
                    <a:pt x="2076" y="1281"/>
                    <a:pt x="2130" y="1292"/>
                    <a:pt x="2180" y="1292"/>
                  </a:cubicBezTo>
                  <a:cubicBezTo>
                    <a:pt x="2449" y="1292"/>
                    <a:pt x="2587" y="950"/>
                    <a:pt x="2298" y="805"/>
                  </a:cubicBezTo>
                  <a:cubicBezTo>
                    <a:pt x="1763" y="442"/>
                    <a:pt x="1037" y="185"/>
                    <a:pt x="417" y="14"/>
                  </a:cubicBezTo>
                  <a:cubicBezTo>
                    <a:pt x="384" y="5"/>
                    <a:pt x="354" y="0"/>
                    <a:pt x="32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5"/>
            <p:cNvSpPr/>
            <p:nvPr/>
          </p:nvSpPr>
          <p:spPr>
            <a:xfrm>
              <a:off x="4781584" y="1401993"/>
              <a:ext cx="126837" cy="43139"/>
            </a:xfrm>
            <a:custGeom>
              <a:rect b="b" l="l" r="r" t="t"/>
              <a:pathLst>
                <a:path extrusionOk="0" h="1104" w="3246">
                  <a:moveTo>
                    <a:pt x="535" y="1"/>
                  </a:moveTo>
                  <a:cubicBezTo>
                    <a:pt x="171" y="1"/>
                    <a:pt x="0" y="535"/>
                    <a:pt x="364" y="535"/>
                  </a:cubicBezTo>
                  <a:cubicBezTo>
                    <a:pt x="1155" y="706"/>
                    <a:pt x="2052" y="813"/>
                    <a:pt x="2758" y="1070"/>
                  </a:cubicBezTo>
                  <a:cubicBezTo>
                    <a:pt x="2807" y="1093"/>
                    <a:pt x="2853" y="1103"/>
                    <a:pt x="2895" y="1103"/>
                  </a:cubicBezTo>
                  <a:cubicBezTo>
                    <a:pt x="3158" y="1103"/>
                    <a:pt x="3245" y="695"/>
                    <a:pt x="2950" y="621"/>
                  </a:cubicBezTo>
                  <a:cubicBezTo>
                    <a:pt x="2138" y="279"/>
                    <a:pt x="1347" y="172"/>
                    <a:pt x="535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5"/>
            <p:cNvSpPr/>
            <p:nvPr/>
          </p:nvSpPr>
          <p:spPr>
            <a:xfrm>
              <a:off x="4635405" y="1336035"/>
              <a:ext cx="75493" cy="43569"/>
            </a:xfrm>
            <a:custGeom>
              <a:rect b="b" l="l" r="r" t="t"/>
              <a:pathLst>
                <a:path extrusionOk="0" h="1115" w="1932">
                  <a:moveTo>
                    <a:pt x="364" y="0"/>
                  </a:moveTo>
                  <a:cubicBezTo>
                    <a:pt x="1" y="0"/>
                    <a:pt x="1" y="535"/>
                    <a:pt x="364" y="535"/>
                  </a:cubicBezTo>
                  <a:cubicBezTo>
                    <a:pt x="706" y="620"/>
                    <a:pt x="1070" y="706"/>
                    <a:pt x="1347" y="1069"/>
                  </a:cubicBezTo>
                  <a:cubicBezTo>
                    <a:pt x="1395" y="1101"/>
                    <a:pt x="1447" y="1115"/>
                    <a:pt x="1498" y="1115"/>
                  </a:cubicBezTo>
                  <a:cubicBezTo>
                    <a:pt x="1720" y="1115"/>
                    <a:pt x="1932" y="846"/>
                    <a:pt x="1775" y="620"/>
                  </a:cubicBezTo>
                  <a:cubicBezTo>
                    <a:pt x="1347" y="257"/>
                    <a:pt x="899" y="86"/>
                    <a:pt x="364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5"/>
            <p:cNvSpPr/>
            <p:nvPr/>
          </p:nvSpPr>
          <p:spPr>
            <a:xfrm>
              <a:off x="4492587" y="1276719"/>
              <a:ext cx="100071" cy="35480"/>
            </a:xfrm>
            <a:custGeom>
              <a:rect b="b" l="l" r="r" t="t"/>
              <a:pathLst>
                <a:path extrusionOk="0" h="908" w="2561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984" y="535"/>
                    <a:pt x="1518" y="621"/>
                    <a:pt x="2053" y="899"/>
                  </a:cubicBezTo>
                  <a:cubicBezTo>
                    <a:pt x="2080" y="905"/>
                    <a:pt x="2105" y="908"/>
                    <a:pt x="2130" y="908"/>
                  </a:cubicBezTo>
                  <a:cubicBezTo>
                    <a:pt x="2438" y="908"/>
                    <a:pt x="2560" y="443"/>
                    <a:pt x="2224" y="364"/>
                  </a:cubicBezTo>
                  <a:cubicBezTo>
                    <a:pt x="1604" y="86"/>
                    <a:pt x="984" y="1"/>
                    <a:pt x="3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5"/>
            <p:cNvSpPr/>
            <p:nvPr/>
          </p:nvSpPr>
          <p:spPr>
            <a:xfrm>
              <a:off x="4287211" y="1255854"/>
              <a:ext cx="93077" cy="28134"/>
            </a:xfrm>
            <a:custGeom>
              <a:rect b="b" l="l" r="r" t="t"/>
              <a:pathLst>
                <a:path extrusionOk="0" h="720" w="2382">
                  <a:moveTo>
                    <a:pt x="362" y="0"/>
                  </a:moveTo>
                  <a:cubicBezTo>
                    <a:pt x="26" y="80"/>
                    <a:pt x="1" y="544"/>
                    <a:pt x="288" y="544"/>
                  </a:cubicBezTo>
                  <a:cubicBezTo>
                    <a:pt x="311" y="544"/>
                    <a:pt x="336" y="541"/>
                    <a:pt x="362" y="535"/>
                  </a:cubicBezTo>
                  <a:cubicBezTo>
                    <a:pt x="897" y="535"/>
                    <a:pt x="1431" y="535"/>
                    <a:pt x="1880" y="706"/>
                  </a:cubicBezTo>
                  <a:cubicBezTo>
                    <a:pt x="1913" y="715"/>
                    <a:pt x="1944" y="720"/>
                    <a:pt x="1973" y="720"/>
                  </a:cubicBezTo>
                  <a:cubicBezTo>
                    <a:pt x="2270" y="720"/>
                    <a:pt x="2381" y="269"/>
                    <a:pt x="2051" y="171"/>
                  </a:cubicBezTo>
                  <a:cubicBezTo>
                    <a:pt x="1516" y="86"/>
                    <a:pt x="982" y="0"/>
                    <a:pt x="362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5"/>
            <p:cNvSpPr/>
            <p:nvPr/>
          </p:nvSpPr>
          <p:spPr>
            <a:xfrm>
              <a:off x="4296667" y="1327712"/>
              <a:ext cx="91592" cy="35910"/>
            </a:xfrm>
            <a:custGeom>
              <a:rect b="b" l="l" r="r" t="t"/>
              <a:pathLst>
                <a:path extrusionOk="0" h="919" w="2344">
                  <a:moveTo>
                    <a:pt x="334" y="1"/>
                  </a:moveTo>
                  <a:cubicBezTo>
                    <a:pt x="80" y="1"/>
                    <a:pt x="1" y="397"/>
                    <a:pt x="291" y="470"/>
                  </a:cubicBezTo>
                  <a:cubicBezTo>
                    <a:pt x="826" y="748"/>
                    <a:pt x="1467" y="833"/>
                    <a:pt x="2001" y="919"/>
                  </a:cubicBezTo>
                  <a:cubicBezTo>
                    <a:pt x="2343" y="919"/>
                    <a:pt x="2343" y="384"/>
                    <a:pt x="2001" y="384"/>
                  </a:cubicBezTo>
                  <a:cubicBezTo>
                    <a:pt x="1467" y="299"/>
                    <a:pt x="932" y="213"/>
                    <a:pt x="484" y="42"/>
                  </a:cubicBezTo>
                  <a:cubicBezTo>
                    <a:pt x="429" y="13"/>
                    <a:pt x="378" y="1"/>
                    <a:pt x="33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5"/>
            <p:cNvSpPr/>
            <p:nvPr/>
          </p:nvSpPr>
          <p:spPr>
            <a:xfrm>
              <a:off x="4915453" y="1313840"/>
              <a:ext cx="132777" cy="58613"/>
            </a:xfrm>
            <a:custGeom>
              <a:rect b="b" l="l" r="r" t="t"/>
              <a:pathLst>
                <a:path extrusionOk="0" h="1500" w="3398">
                  <a:moveTo>
                    <a:pt x="356" y="1"/>
                  </a:moveTo>
                  <a:cubicBezTo>
                    <a:pt x="102" y="1"/>
                    <a:pt x="1" y="420"/>
                    <a:pt x="315" y="568"/>
                  </a:cubicBezTo>
                  <a:cubicBezTo>
                    <a:pt x="1127" y="825"/>
                    <a:pt x="2003" y="1103"/>
                    <a:pt x="2901" y="1466"/>
                  </a:cubicBezTo>
                  <a:cubicBezTo>
                    <a:pt x="2936" y="1489"/>
                    <a:pt x="2971" y="1500"/>
                    <a:pt x="3006" y="1500"/>
                  </a:cubicBezTo>
                  <a:cubicBezTo>
                    <a:pt x="3223" y="1500"/>
                    <a:pt x="3398" y="1091"/>
                    <a:pt x="3158" y="1017"/>
                  </a:cubicBezTo>
                  <a:cubicBezTo>
                    <a:pt x="2281" y="654"/>
                    <a:pt x="1384" y="397"/>
                    <a:pt x="486" y="34"/>
                  </a:cubicBezTo>
                  <a:cubicBezTo>
                    <a:pt x="440" y="11"/>
                    <a:pt x="396" y="1"/>
                    <a:pt x="356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4654239" y="1224398"/>
              <a:ext cx="138247" cy="35715"/>
            </a:xfrm>
            <a:custGeom>
              <a:rect b="b" l="l" r="r" t="t"/>
              <a:pathLst>
                <a:path extrusionOk="0" h="914" w="3538">
                  <a:moveTo>
                    <a:pt x="409" y="1"/>
                  </a:moveTo>
                  <a:cubicBezTo>
                    <a:pt x="112" y="1"/>
                    <a:pt x="0" y="452"/>
                    <a:pt x="331" y="549"/>
                  </a:cubicBezTo>
                  <a:cubicBezTo>
                    <a:pt x="1123" y="760"/>
                    <a:pt x="1871" y="913"/>
                    <a:pt x="2706" y="913"/>
                  </a:cubicBezTo>
                  <a:cubicBezTo>
                    <a:pt x="2886" y="913"/>
                    <a:pt x="3070" y="906"/>
                    <a:pt x="3259" y="891"/>
                  </a:cubicBezTo>
                  <a:cubicBezTo>
                    <a:pt x="3537" y="891"/>
                    <a:pt x="3537" y="357"/>
                    <a:pt x="3259" y="357"/>
                  </a:cubicBezTo>
                  <a:cubicBezTo>
                    <a:pt x="3085" y="372"/>
                    <a:pt x="2914" y="379"/>
                    <a:pt x="2746" y="379"/>
                  </a:cubicBezTo>
                  <a:cubicBezTo>
                    <a:pt x="1965" y="379"/>
                    <a:pt x="1241" y="226"/>
                    <a:pt x="502" y="15"/>
                  </a:cubicBezTo>
                  <a:cubicBezTo>
                    <a:pt x="469" y="5"/>
                    <a:pt x="438" y="1"/>
                    <a:pt x="409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4794244" y="1174383"/>
              <a:ext cx="91787" cy="37278"/>
            </a:xfrm>
            <a:custGeom>
              <a:rect b="b" l="l" r="r" t="t"/>
              <a:pathLst>
                <a:path extrusionOk="0" h="954" w="2349">
                  <a:moveTo>
                    <a:pt x="434" y="0"/>
                  </a:moveTo>
                  <a:cubicBezTo>
                    <a:pt x="152" y="0"/>
                    <a:pt x="0" y="420"/>
                    <a:pt x="296" y="568"/>
                  </a:cubicBezTo>
                  <a:cubicBezTo>
                    <a:pt x="737" y="797"/>
                    <a:pt x="1177" y="953"/>
                    <a:pt x="1666" y="953"/>
                  </a:cubicBezTo>
                  <a:cubicBezTo>
                    <a:pt x="1770" y="953"/>
                    <a:pt x="1876" y="946"/>
                    <a:pt x="1985" y="931"/>
                  </a:cubicBezTo>
                  <a:cubicBezTo>
                    <a:pt x="2348" y="931"/>
                    <a:pt x="2348" y="397"/>
                    <a:pt x="1985" y="397"/>
                  </a:cubicBezTo>
                  <a:cubicBezTo>
                    <a:pt x="1891" y="412"/>
                    <a:pt x="1800" y="419"/>
                    <a:pt x="1712" y="419"/>
                  </a:cubicBezTo>
                  <a:cubicBezTo>
                    <a:pt x="1300" y="419"/>
                    <a:pt x="944" y="263"/>
                    <a:pt x="574" y="34"/>
                  </a:cubicBezTo>
                  <a:cubicBezTo>
                    <a:pt x="525" y="10"/>
                    <a:pt x="478" y="0"/>
                    <a:pt x="434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4596995" y="1053720"/>
              <a:ext cx="180019" cy="42357"/>
            </a:xfrm>
            <a:custGeom>
              <a:rect b="b" l="l" r="r" t="t"/>
              <a:pathLst>
                <a:path extrusionOk="0" h="1084" w="4607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1604" y="535"/>
                    <a:pt x="2865" y="813"/>
                    <a:pt x="4105" y="1070"/>
                  </a:cubicBezTo>
                  <a:cubicBezTo>
                    <a:pt x="4137" y="1079"/>
                    <a:pt x="4168" y="1084"/>
                    <a:pt x="4198" y="1084"/>
                  </a:cubicBezTo>
                  <a:cubicBezTo>
                    <a:pt x="4494" y="1084"/>
                    <a:pt x="4606" y="633"/>
                    <a:pt x="4276" y="535"/>
                  </a:cubicBezTo>
                  <a:cubicBezTo>
                    <a:pt x="2950" y="279"/>
                    <a:pt x="1689" y="1"/>
                    <a:pt x="3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4500168" y="1151094"/>
              <a:ext cx="128596" cy="35480"/>
            </a:xfrm>
            <a:custGeom>
              <a:rect b="b" l="l" r="r" t="t"/>
              <a:pathLst>
                <a:path extrusionOk="0" h="908" w="3291">
                  <a:moveTo>
                    <a:pt x="203" y="0"/>
                  </a:moveTo>
                  <a:cubicBezTo>
                    <a:pt x="1" y="0"/>
                    <a:pt x="18" y="465"/>
                    <a:pt x="256" y="544"/>
                  </a:cubicBezTo>
                  <a:cubicBezTo>
                    <a:pt x="1153" y="630"/>
                    <a:pt x="2030" y="822"/>
                    <a:pt x="2928" y="907"/>
                  </a:cubicBezTo>
                  <a:cubicBezTo>
                    <a:pt x="3291" y="907"/>
                    <a:pt x="3291" y="373"/>
                    <a:pt x="2928" y="373"/>
                  </a:cubicBezTo>
                  <a:cubicBezTo>
                    <a:pt x="2030" y="288"/>
                    <a:pt x="1153" y="95"/>
                    <a:pt x="256" y="10"/>
                  </a:cubicBezTo>
                  <a:cubicBezTo>
                    <a:pt x="237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4353951" y="1088809"/>
              <a:ext cx="107808" cy="31768"/>
            </a:xfrm>
            <a:custGeom>
              <a:rect b="b" l="l" r="r" t="t"/>
              <a:pathLst>
                <a:path extrusionOk="0" h="813" w="2759">
                  <a:moveTo>
                    <a:pt x="2395" y="1"/>
                  </a:moveTo>
                  <a:cubicBezTo>
                    <a:pt x="1689" y="86"/>
                    <a:pt x="963" y="172"/>
                    <a:pt x="343" y="279"/>
                  </a:cubicBezTo>
                  <a:cubicBezTo>
                    <a:pt x="1" y="364"/>
                    <a:pt x="172" y="813"/>
                    <a:pt x="428" y="813"/>
                  </a:cubicBezTo>
                  <a:cubicBezTo>
                    <a:pt x="1155" y="706"/>
                    <a:pt x="1775" y="621"/>
                    <a:pt x="2395" y="535"/>
                  </a:cubicBezTo>
                  <a:cubicBezTo>
                    <a:pt x="2758" y="535"/>
                    <a:pt x="2758" y="1"/>
                    <a:pt x="2395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4221175" y="1043717"/>
              <a:ext cx="91084" cy="24266"/>
            </a:xfrm>
            <a:custGeom>
              <a:rect b="b" l="l" r="r" t="t"/>
              <a:pathLst>
                <a:path extrusionOk="0" h="621" w="2331">
                  <a:moveTo>
                    <a:pt x="1967" y="0"/>
                  </a:moveTo>
                  <a:cubicBezTo>
                    <a:pt x="1432" y="86"/>
                    <a:pt x="898" y="86"/>
                    <a:pt x="364" y="86"/>
                  </a:cubicBezTo>
                  <a:cubicBezTo>
                    <a:pt x="0" y="86"/>
                    <a:pt x="0" y="620"/>
                    <a:pt x="364" y="620"/>
                  </a:cubicBezTo>
                  <a:cubicBezTo>
                    <a:pt x="898" y="620"/>
                    <a:pt x="1432" y="620"/>
                    <a:pt x="1967" y="535"/>
                  </a:cubicBezTo>
                  <a:cubicBezTo>
                    <a:pt x="2330" y="535"/>
                    <a:pt x="2330" y="0"/>
                    <a:pt x="196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4378177" y="1008628"/>
              <a:ext cx="104447" cy="24266"/>
            </a:xfrm>
            <a:custGeom>
              <a:rect b="b" l="l" r="r" t="t"/>
              <a:pathLst>
                <a:path extrusionOk="0" h="621" w="2673">
                  <a:moveTo>
                    <a:pt x="2309" y="1"/>
                  </a:moveTo>
                  <a:cubicBezTo>
                    <a:pt x="1689" y="86"/>
                    <a:pt x="984" y="86"/>
                    <a:pt x="343" y="86"/>
                  </a:cubicBezTo>
                  <a:cubicBezTo>
                    <a:pt x="1" y="86"/>
                    <a:pt x="1" y="621"/>
                    <a:pt x="343" y="621"/>
                  </a:cubicBezTo>
                  <a:cubicBezTo>
                    <a:pt x="984" y="621"/>
                    <a:pt x="1689" y="621"/>
                    <a:pt x="2309" y="535"/>
                  </a:cubicBezTo>
                  <a:cubicBezTo>
                    <a:pt x="2672" y="535"/>
                    <a:pt x="2672" y="1"/>
                    <a:pt x="2309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4525098" y="928447"/>
              <a:ext cx="96164" cy="32159"/>
            </a:xfrm>
            <a:custGeom>
              <a:rect b="b" l="l" r="r" t="t"/>
              <a:pathLst>
                <a:path extrusionOk="0" h="823" w="2461">
                  <a:moveTo>
                    <a:pt x="2119" y="1"/>
                  </a:moveTo>
                  <a:cubicBezTo>
                    <a:pt x="1499" y="1"/>
                    <a:pt x="857" y="108"/>
                    <a:pt x="238" y="279"/>
                  </a:cubicBezTo>
                  <a:cubicBezTo>
                    <a:pt x="0" y="358"/>
                    <a:pt x="56" y="822"/>
                    <a:pt x="354" y="822"/>
                  </a:cubicBezTo>
                  <a:cubicBezTo>
                    <a:pt x="378" y="822"/>
                    <a:pt x="403" y="819"/>
                    <a:pt x="430" y="813"/>
                  </a:cubicBezTo>
                  <a:cubicBezTo>
                    <a:pt x="964" y="642"/>
                    <a:pt x="1584" y="535"/>
                    <a:pt x="2119" y="535"/>
                  </a:cubicBezTo>
                  <a:cubicBezTo>
                    <a:pt x="2461" y="535"/>
                    <a:pt x="2461" y="1"/>
                    <a:pt x="2119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280451" y="876673"/>
              <a:ext cx="160403" cy="24266"/>
            </a:xfrm>
            <a:custGeom>
              <a:rect b="b" l="l" r="r" t="t"/>
              <a:pathLst>
                <a:path extrusionOk="0" h="621" w="4105">
                  <a:moveTo>
                    <a:pt x="3741" y="1"/>
                  </a:moveTo>
                  <a:cubicBezTo>
                    <a:pt x="2587" y="86"/>
                    <a:pt x="1518" y="86"/>
                    <a:pt x="364" y="86"/>
                  </a:cubicBezTo>
                  <a:cubicBezTo>
                    <a:pt x="1" y="86"/>
                    <a:pt x="1" y="620"/>
                    <a:pt x="364" y="620"/>
                  </a:cubicBezTo>
                  <a:cubicBezTo>
                    <a:pt x="1518" y="620"/>
                    <a:pt x="2587" y="620"/>
                    <a:pt x="3741" y="535"/>
                  </a:cubicBezTo>
                  <a:cubicBezTo>
                    <a:pt x="4105" y="535"/>
                    <a:pt x="4105" y="1"/>
                    <a:pt x="3741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4473011" y="806808"/>
              <a:ext cx="106479" cy="34816"/>
            </a:xfrm>
            <a:custGeom>
              <a:rect b="b" l="l" r="r" t="t"/>
              <a:pathLst>
                <a:path extrusionOk="0" h="891" w="2725">
                  <a:moveTo>
                    <a:pt x="413" y="1"/>
                  </a:moveTo>
                  <a:cubicBezTo>
                    <a:pt x="130" y="1"/>
                    <a:pt x="0" y="452"/>
                    <a:pt x="331" y="549"/>
                  </a:cubicBezTo>
                  <a:cubicBezTo>
                    <a:pt x="1036" y="720"/>
                    <a:pt x="1763" y="805"/>
                    <a:pt x="2383" y="891"/>
                  </a:cubicBezTo>
                  <a:cubicBezTo>
                    <a:pt x="2725" y="891"/>
                    <a:pt x="2725" y="357"/>
                    <a:pt x="2383" y="357"/>
                  </a:cubicBezTo>
                  <a:cubicBezTo>
                    <a:pt x="1763" y="271"/>
                    <a:pt x="1122" y="186"/>
                    <a:pt x="502" y="15"/>
                  </a:cubicBezTo>
                  <a:cubicBezTo>
                    <a:pt x="471" y="5"/>
                    <a:pt x="442" y="1"/>
                    <a:pt x="413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61500" y="746750"/>
              <a:ext cx="99172" cy="30205"/>
            </a:xfrm>
            <a:custGeom>
              <a:rect b="b" l="l" r="r" t="t"/>
              <a:pathLst>
                <a:path extrusionOk="0" h="773" w="2538">
                  <a:moveTo>
                    <a:pt x="1676" y="0"/>
                  </a:moveTo>
                  <a:cubicBezTo>
                    <a:pt x="1222" y="0"/>
                    <a:pt x="769" y="80"/>
                    <a:pt x="315" y="205"/>
                  </a:cubicBezTo>
                  <a:cubicBezTo>
                    <a:pt x="1" y="353"/>
                    <a:pt x="86" y="773"/>
                    <a:pt x="295" y="773"/>
                  </a:cubicBezTo>
                  <a:cubicBezTo>
                    <a:pt x="327" y="773"/>
                    <a:pt x="363" y="762"/>
                    <a:pt x="400" y="739"/>
                  </a:cubicBezTo>
                  <a:cubicBezTo>
                    <a:pt x="854" y="614"/>
                    <a:pt x="1262" y="535"/>
                    <a:pt x="1691" y="535"/>
                  </a:cubicBezTo>
                  <a:cubicBezTo>
                    <a:pt x="1848" y="535"/>
                    <a:pt x="2008" y="545"/>
                    <a:pt x="2174" y="568"/>
                  </a:cubicBezTo>
                  <a:cubicBezTo>
                    <a:pt x="2538" y="568"/>
                    <a:pt x="2538" y="34"/>
                    <a:pt x="2174" y="34"/>
                  </a:cubicBezTo>
                  <a:cubicBezTo>
                    <a:pt x="2008" y="11"/>
                    <a:pt x="1842" y="0"/>
                    <a:pt x="167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5093634" y="1612644"/>
              <a:ext cx="168218" cy="42983"/>
            </a:xfrm>
            <a:custGeom>
              <a:rect b="b" l="l" r="r" t="t"/>
              <a:pathLst>
                <a:path extrusionOk="0" h="1100" w="4305">
                  <a:moveTo>
                    <a:pt x="404" y="1"/>
                  </a:moveTo>
                  <a:cubicBezTo>
                    <a:pt x="136" y="1"/>
                    <a:pt x="1" y="343"/>
                    <a:pt x="308" y="488"/>
                  </a:cubicBezTo>
                  <a:cubicBezTo>
                    <a:pt x="1068" y="929"/>
                    <a:pt x="1959" y="1099"/>
                    <a:pt x="2856" y="1099"/>
                  </a:cubicBezTo>
                  <a:cubicBezTo>
                    <a:pt x="3219" y="1099"/>
                    <a:pt x="3584" y="1071"/>
                    <a:pt x="3941" y="1022"/>
                  </a:cubicBezTo>
                  <a:cubicBezTo>
                    <a:pt x="4304" y="937"/>
                    <a:pt x="4133" y="488"/>
                    <a:pt x="3770" y="488"/>
                  </a:cubicBezTo>
                  <a:cubicBezTo>
                    <a:pt x="3450" y="539"/>
                    <a:pt x="3114" y="567"/>
                    <a:pt x="2777" y="567"/>
                  </a:cubicBezTo>
                  <a:cubicBezTo>
                    <a:pt x="1989" y="567"/>
                    <a:pt x="1193" y="413"/>
                    <a:pt x="564" y="39"/>
                  </a:cubicBezTo>
                  <a:cubicBezTo>
                    <a:pt x="508" y="12"/>
                    <a:pt x="454" y="1"/>
                    <a:pt x="40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6" name="Google Shape;216;p5"/>
          <p:cNvSpPr txBox="1"/>
          <p:nvPr>
            <p:ph idx="1" type="subTitle"/>
          </p:nvPr>
        </p:nvSpPr>
        <p:spPr>
          <a:xfrm flipH="1">
            <a:off x="1046816" y="2552725"/>
            <a:ext cx="2987400" cy="87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17" name="Google Shape;217;p5"/>
          <p:cNvSpPr/>
          <p:nvPr/>
        </p:nvSpPr>
        <p:spPr>
          <a:xfrm flipH="1">
            <a:off x="3070058" y="1394299"/>
            <a:ext cx="1825999" cy="1285438"/>
          </a:xfrm>
          <a:custGeom>
            <a:rect b="b" l="l" r="r" t="t"/>
            <a:pathLst>
              <a:path extrusionOk="0" h="46456" w="65992">
                <a:moveTo>
                  <a:pt x="61730" y="8235"/>
                </a:moveTo>
                <a:cubicBezTo>
                  <a:pt x="61701" y="8235"/>
                  <a:pt x="61672" y="8241"/>
                  <a:pt x="61645" y="8249"/>
                </a:cubicBezTo>
                <a:lnTo>
                  <a:pt x="61645" y="8249"/>
                </a:lnTo>
                <a:cubicBezTo>
                  <a:pt x="61763" y="8397"/>
                  <a:pt x="61871" y="8538"/>
                  <a:pt x="61967" y="8671"/>
                </a:cubicBezTo>
                <a:lnTo>
                  <a:pt x="61967" y="8671"/>
                </a:lnTo>
                <a:cubicBezTo>
                  <a:pt x="61888" y="8550"/>
                  <a:pt x="61809" y="8393"/>
                  <a:pt x="61730" y="8235"/>
                </a:cubicBezTo>
                <a:close/>
                <a:moveTo>
                  <a:pt x="61967" y="8671"/>
                </a:moveTo>
                <a:cubicBezTo>
                  <a:pt x="61988" y="8704"/>
                  <a:pt x="62010" y="8735"/>
                  <a:pt x="62031" y="8761"/>
                </a:cubicBezTo>
                <a:cubicBezTo>
                  <a:pt x="62010" y="8732"/>
                  <a:pt x="61989" y="8702"/>
                  <a:pt x="61967" y="8671"/>
                </a:cubicBezTo>
                <a:close/>
                <a:moveTo>
                  <a:pt x="29449" y="22546"/>
                </a:moveTo>
                <a:cubicBezTo>
                  <a:pt x="29550" y="22646"/>
                  <a:pt x="29650" y="22646"/>
                  <a:pt x="29650" y="22746"/>
                </a:cubicBezTo>
                <a:cubicBezTo>
                  <a:pt x="29550" y="22947"/>
                  <a:pt x="29449" y="23173"/>
                  <a:pt x="29249" y="23273"/>
                </a:cubicBezTo>
                <a:cubicBezTo>
                  <a:pt x="29249" y="23273"/>
                  <a:pt x="29149" y="23273"/>
                  <a:pt x="29149" y="23173"/>
                </a:cubicBezTo>
                <a:cubicBezTo>
                  <a:pt x="29249" y="22947"/>
                  <a:pt x="29349" y="22746"/>
                  <a:pt x="29449" y="22546"/>
                </a:cubicBezTo>
                <a:close/>
                <a:moveTo>
                  <a:pt x="46367" y="24726"/>
                </a:moveTo>
                <a:cubicBezTo>
                  <a:pt x="46467" y="24827"/>
                  <a:pt x="46467" y="24827"/>
                  <a:pt x="46467" y="24927"/>
                </a:cubicBezTo>
                <a:cubicBezTo>
                  <a:pt x="46367" y="25052"/>
                  <a:pt x="46166" y="25052"/>
                  <a:pt x="46066" y="25152"/>
                </a:cubicBezTo>
                <a:cubicBezTo>
                  <a:pt x="46066" y="25052"/>
                  <a:pt x="45941" y="25052"/>
                  <a:pt x="45941" y="24927"/>
                </a:cubicBezTo>
                <a:cubicBezTo>
                  <a:pt x="46166" y="24927"/>
                  <a:pt x="46267" y="24827"/>
                  <a:pt x="46367" y="24726"/>
                </a:cubicBezTo>
                <a:close/>
                <a:moveTo>
                  <a:pt x="64111" y="26606"/>
                </a:moveTo>
                <a:cubicBezTo>
                  <a:pt x="64111" y="26633"/>
                  <a:pt x="64111" y="26659"/>
                  <a:pt x="64110" y="26684"/>
                </a:cubicBezTo>
                <a:lnTo>
                  <a:pt x="64110" y="26684"/>
                </a:lnTo>
                <a:cubicBezTo>
                  <a:pt x="64151" y="26659"/>
                  <a:pt x="64192" y="26633"/>
                  <a:pt x="64237" y="26606"/>
                </a:cubicBezTo>
                <a:close/>
                <a:moveTo>
                  <a:pt x="45866" y="26430"/>
                </a:moveTo>
                <a:cubicBezTo>
                  <a:pt x="45615" y="26590"/>
                  <a:pt x="45372" y="26753"/>
                  <a:pt x="45114" y="26932"/>
                </a:cubicBezTo>
                <a:cubicBezTo>
                  <a:pt x="45013" y="26932"/>
                  <a:pt x="45013" y="26807"/>
                  <a:pt x="44913" y="26706"/>
                </a:cubicBezTo>
                <a:cubicBezTo>
                  <a:pt x="45281" y="26614"/>
                  <a:pt x="45586" y="26522"/>
                  <a:pt x="45866" y="26430"/>
                </a:cubicBezTo>
                <a:close/>
                <a:moveTo>
                  <a:pt x="42507" y="26506"/>
                </a:moveTo>
                <a:lnTo>
                  <a:pt x="42507" y="26506"/>
                </a:lnTo>
                <a:cubicBezTo>
                  <a:pt x="42307" y="26932"/>
                  <a:pt x="42307" y="27132"/>
                  <a:pt x="42181" y="27132"/>
                </a:cubicBezTo>
                <a:cubicBezTo>
                  <a:pt x="42081" y="27233"/>
                  <a:pt x="41881" y="27333"/>
                  <a:pt x="41680" y="27333"/>
                </a:cubicBezTo>
                <a:cubicBezTo>
                  <a:pt x="41680" y="27333"/>
                  <a:pt x="41680" y="27233"/>
                  <a:pt x="41555" y="27233"/>
                </a:cubicBezTo>
                <a:cubicBezTo>
                  <a:pt x="41780" y="27032"/>
                  <a:pt x="41981" y="26807"/>
                  <a:pt x="42507" y="26506"/>
                </a:cubicBezTo>
                <a:close/>
                <a:moveTo>
                  <a:pt x="59725" y="28912"/>
                </a:moveTo>
                <a:cubicBezTo>
                  <a:pt x="59851" y="28912"/>
                  <a:pt x="59851" y="29012"/>
                  <a:pt x="59851" y="29112"/>
                </a:cubicBezTo>
                <a:cubicBezTo>
                  <a:pt x="59725" y="29112"/>
                  <a:pt x="59525" y="29213"/>
                  <a:pt x="59324" y="29313"/>
                </a:cubicBezTo>
                <a:cubicBezTo>
                  <a:pt x="59324" y="29313"/>
                  <a:pt x="59324" y="29213"/>
                  <a:pt x="59224" y="29112"/>
                </a:cubicBezTo>
                <a:cubicBezTo>
                  <a:pt x="59425" y="29012"/>
                  <a:pt x="59625" y="28912"/>
                  <a:pt x="59725" y="28912"/>
                </a:cubicBezTo>
                <a:close/>
                <a:moveTo>
                  <a:pt x="59725" y="30165"/>
                </a:moveTo>
                <a:cubicBezTo>
                  <a:pt x="59725" y="30265"/>
                  <a:pt x="59625" y="30366"/>
                  <a:pt x="59625" y="30366"/>
                </a:cubicBezTo>
                <a:lnTo>
                  <a:pt x="59525" y="30366"/>
                </a:lnTo>
                <a:cubicBezTo>
                  <a:pt x="59525" y="30265"/>
                  <a:pt x="59625" y="30265"/>
                  <a:pt x="59625" y="30165"/>
                </a:cubicBezTo>
                <a:close/>
                <a:moveTo>
                  <a:pt x="18497" y="34025"/>
                </a:moveTo>
                <a:cubicBezTo>
                  <a:pt x="18497" y="34952"/>
                  <a:pt x="17244" y="36105"/>
                  <a:pt x="15765" y="36431"/>
                </a:cubicBezTo>
                <a:cubicBezTo>
                  <a:pt x="16292" y="36005"/>
                  <a:pt x="16617" y="35704"/>
                  <a:pt x="17018" y="35378"/>
                </a:cubicBezTo>
                <a:cubicBezTo>
                  <a:pt x="17119" y="34551"/>
                  <a:pt x="17545" y="34125"/>
                  <a:pt x="18497" y="34025"/>
                </a:cubicBezTo>
                <a:close/>
                <a:moveTo>
                  <a:pt x="48447" y="38611"/>
                </a:moveTo>
                <a:lnTo>
                  <a:pt x="48447" y="38711"/>
                </a:lnTo>
                <a:lnTo>
                  <a:pt x="48347" y="38711"/>
                </a:lnTo>
                <a:lnTo>
                  <a:pt x="48447" y="38611"/>
                </a:lnTo>
                <a:close/>
                <a:moveTo>
                  <a:pt x="50338" y="1"/>
                </a:moveTo>
                <a:cubicBezTo>
                  <a:pt x="49786" y="1"/>
                  <a:pt x="49241" y="169"/>
                  <a:pt x="48673" y="390"/>
                </a:cubicBezTo>
                <a:cubicBezTo>
                  <a:pt x="48046" y="716"/>
                  <a:pt x="47420" y="716"/>
                  <a:pt x="46693" y="817"/>
                </a:cubicBezTo>
                <a:lnTo>
                  <a:pt x="46693" y="616"/>
                </a:lnTo>
                <a:cubicBezTo>
                  <a:pt x="43660" y="1869"/>
                  <a:pt x="40728" y="3122"/>
                  <a:pt x="37695" y="4476"/>
                </a:cubicBezTo>
                <a:cubicBezTo>
                  <a:pt x="37069" y="4676"/>
                  <a:pt x="36442" y="5102"/>
                  <a:pt x="35715" y="5303"/>
                </a:cubicBezTo>
                <a:cubicBezTo>
                  <a:pt x="34788" y="5629"/>
                  <a:pt x="33835" y="5829"/>
                  <a:pt x="32908" y="6255"/>
                </a:cubicBezTo>
                <a:cubicBezTo>
                  <a:pt x="30803" y="7182"/>
                  <a:pt x="28723" y="8235"/>
                  <a:pt x="26642" y="9263"/>
                </a:cubicBezTo>
                <a:cubicBezTo>
                  <a:pt x="26457" y="9334"/>
                  <a:pt x="26279" y="9462"/>
                  <a:pt x="26101" y="9462"/>
                </a:cubicBezTo>
                <a:cubicBezTo>
                  <a:pt x="25966" y="9462"/>
                  <a:pt x="25830" y="9389"/>
                  <a:pt x="25690" y="9162"/>
                </a:cubicBezTo>
                <a:cubicBezTo>
                  <a:pt x="25264" y="9488"/>
                  <a:pt x="24863" y="9889"/>
                  <a:pt x="24337" y="10215"/>
                </a:cubicBezTo>
                <a:cubicBezTo>
                  <a:pt x="22557" y="10516"/>
                  <a:pt x="21630" y="11042"/>
                  <a:pt x="20051" y="12396"/>
                </a:cubicBezTo>
                <a:cubicBezTo>
                  <a:pt x="19719" y="12664"/>
                  <a:pt x="19387" y="12893"/>
                  <a:pt x="19029" y="12893"/>
                </a:cubicBezTo>
                <a:cubicBezTo>
                  <a:pt x="18820" y="12893"/>
                  <a:pt x="18603" y="12815"/>
                  <a:pt x="18372" y="12621"/>
                </a:cubicBezTo>
                <a:lnTo>
                  <a:pt x="18372" y="12721"/>
                </a:lnTo>
                <a:cubicBezTo>
                  <a:pt x="18071" y="12922"/>
                  <a:pt x="17745" y="13147"/>
                  <a:pt x="17444" y="13448"/>
                </a:cubicBezTo>
                <a:cubicBezTo>
                  <a:pt x="17244" y="13774"/>
                  <a:pt x="17119" y="14175"/>
                  <a:pt x="16818" y="14401"/>
                </a:cubicBezTo>
                <a:cubicBezTo>
                  <a:pt x="15665" y="15228"/>
                  <a:pt x="14412" y="16055"/>
                  <a:pt x="13259" y="17007"/>
                </a:cubicBezTo>
                <a:cubicBezTo>
                  <a:pt x="12733" y="17308"/>
                  <a:pt x="12231" y="17634"/>
                  <a:pt x="11705" y="18035"/>
                </a:cubicBezTo>
                <a:cubicBezTo>
                  <a:pt x="11705" y="18035"/>
                  <a:pt x="11705" y="18160"/>
                  <a:pt x="11805" y="18160"/>
                </a:cubicBezTo>
                <a:cubicBezTo>
                  <a:pt x="11379" y="18160"/>
                  <a:pt x="10978" y="18260"/>
                  <a:pt x="10853" y="18260"/>
                </a:cubicBezTo>
                <a:cubicBezTo>
                  <a:pt x="8973" y="19914"/>
                  <a:pt x="7319" y="21393"/>
                  <a:pt x="5740" y="22847"/>
                </a:cubicBezTo>
                <a:cubicBezTo>
                  <a:pt x="4286" y="24100"/>
                  <a:pt x="2707" y="25152"/>
                  <a:pt x="1454" y="26706"/>
                </a:cubicBezTo>
                <a:cubicBezTo>
                  <a:pt x="201" y="28185"/>
                  <a:pt x="201" y="30065"/>
                  <a:pt x="101" y="31719"/>
                </a:cubicBezTo>
                <a:cubicBezTo>
                  <a:pt x="1" y="32671"/>
                  <a:pt x="527" y="33599"/>
                  <a:pt x="1053" y="34325"/>
                </a:cubicBezTo>
                <a:cubicBezTo>
                  <a:pt x="1354" y="34952"/>
                  <a:pt x="2206" y="35178"/>
                  <a:pt x="2833" y="35579"/>
                </a:cubicBezTo>
                <a:cubicBezTo>
                  <a:pt x="3334" y="35904"/>
                  <a:pt x="3860" y="36330"/>
                  <a:pt x="4387" y="36732"/>
                </a:cubicBezTo>
                <a:cubicBezTo>
                  <a:pt x="4286" y="37158"/>
                  <a:pt x="4186" y="37458"/>
                  <a:pt x="4086" y="37884"/>
                </a:cubicBezTo>
                <a:cubicBezTo>
                  <a:pt x="4286" y="38511"/>
                  <a:pt x="4587" y="39238"/>
                  <a:pt x="4813" y="39965"/>
                </a:cubicBezTo>
                <a:cubicBezTo>
                  <a:pt x="5339" y="40090"/>
                  <a:pt x="5740" y="40090"/>
                  <a:pt x="6166" y="40190"/>
                </a:cubicBezTo>
                <a:cubicBezTo>
                  <a:pt x="6266" y="40591"/>
                  <a:pt x="6266" y="40917"/>
                  <a:pt x="6367" y="41443"/>
                </a:cubicBezTo>
                <a:cubicBezTo>
                  <a:pt x="7319" y="41343"/>
                  <a:pt x="8246" y="41343"/>
                  <a:pt x="9099" y="41218"/>
                </a:cubicBezTo>
                <a:lnTo>
                  <a:pt x="9099" y="41218"/>
                </a:lnTo>
                <a:cubicBezTo>
                  <a:pt x="8572" y="41744"/>
                  <a:pt x="8146" y="42371"/>
                  <a:pt x="7720" y="42897"/>
                </a:cubicBezTo>
                <a:cubicBezTo>
                  <a:pt x="7720" y="42997"/>
                  <a:pt x="7845" y="43097"/>
                  <a:pt x="7946" y="43223"/>
                </a:cubicBezTo>
                <a:cubicBezTo>
                  <a:pt x="8472" y="43097"/>
                  <a:pt x="9099" y="42997"/>
                  <a:pt x="9725" y="42897"/>
                </a:cubicBezTo>
                <a:cubicBezTo>
                  <a:pt x="10026" y="42897"/>
                  <a:pt x="10352" y="42997"/>
                  <a:pt x="10652" y="43097"/>
                </a:cubicBezTo>
                <a:cubicBezTo>
                  <a:pt x="10753" y="42997"/>
                  <a:pt x="10853" y="42797"/>
                  <a:pt x="10978" y="42596"/>
                </a:cubicBezTo>
                <a:cubicBezTo>
                  <a:pt x="11179" y="42797"/>
                  <a:pt x="11379" y="42897"/>
                  <a:pt x="11705" y="42997"/>
                </a:cubicBezTo>
                <a:cubicBezTo>
                  <a:pt x="11479" y="43423"/>
                  <a:pt x="11279" y="43624"/>
                  <a:pt x="11179" y="43849"/>
                </a:cubicBezTo>
                <a:cubicBezTo>
                  <a:pt x="12231" y="44250"/>
                  <a:pt x="13259" y="44676"/>
                  <a:pt x="14512" y="45102"/>
                </a:cubicBezTo>
                <a:cubicBezTo>
                  <a:pt x="14633" y="45113"/>
                  <a:pt x="14758" y="45117"/>
                  <a:pt x="14888" y="45117"/>
                </a:cubicBezTo>
                <a:cubicBezTo>
                  <a:pt x="15175" y="45117"/>
                  <a:pt x="15481" y="45099"/>
                  <a:pt x="15797" y="45099"/>
                </a:cubicBezTo>
                <a:cubicBezTo>
                  <a:pt x="16694" y="45099"/>
                  <a:pt x="17667" y="45243"/>
                  <a:pt x="18497" y="46356"/>
                </a:cubicBezTo>
                <a:lnTo>
                  <a:pt x="24763" y="46356"/>
                </a:lnTo>
                <a:cubicBezTo>
                  <a:pt x="25264" y="46356"/>
                  <a:pt x="25790" y="46456"/>
                  <a:pt x="26517" y="46456"/>
                </a:cubicBezTo>
                <a:cubicBezTo>
                  <a:pt x="26843" y="46230"/>
                  <a:pt x="27369" y="45930"/>
                  <a:pt x="27896" y="45829"/>
                </a:cubicBezTo>
                <a:cubicBezTo>
                  <a:pt x="32156" y="44777"/>
                  <a:pt x="36141" y="42696"/>
                  <a:pt x="40627" y="42070"/>
                </a:cubicBezTo>
                <a:cubicBezTo>
                  <a:pt x="43560" y="41744"/>
                  <a:pt x="46467" y="40591"/>
                  <a:pt x="49074" y="39037"/>
                </a:cubicBezTo>
                <a:cubicBezTo>
                  <a:pt x="49299" y="38937"/>
                  <a:pt x="49500" y="38711"/>
                  <a:pt x="49826" y="38511"/>
                </a:cubicBezTo>
                <a:cubicBezTo>
                  <a:pt x="49500" y="38411"/>
                  <a:pt x="49299" y="38310"/>
                  <a:pt x="48873" y="38210"/>
                </a:cubicBezTo>
                <a:cubicBezTo>
                  <a:pt x="51179" y="36957"/>
                  <a:pt x="53259" y="35804"/>
                  <a:pt x="55465" y="34651"/>
                </a:cubicBezTo>
                <a:lnTo>
                  <a:pt x="55465" y="35478"/>
                </a:lnTo>
                <a:cubicBezTo>
                  <a:pt x="56292" y="35077"/>
                  <a:pt x="57019" y="34752"/>
                  <a:pt x="57745" y="34325"/>
                </a:cubicBezTo>
                <a:cubicBezTo>
                  <a:pt x="59425" y="33298"/>
                  <a:pt x="60978" y="32245"/>
                  <a:pt x="62557" y="31193"/>
                </a:cubicBezTo>
                <a:cubicBezTo>
                  <a:pt x="62758" y="31092"/>
                  <a:pt x="62758" y="30691"/>
                  <a:pt x="62984" y="30265"/>
                </a:cubicBezTo>
                <a:lnTo>
                  <a:pt x="62984" y="30265"/>
                </a:lnTo>
                <a:cubicBezTo>
                  <a:pt x="61831" y="30691"/>
                  <a:pt x="60878" y="30992"/>
                  <a:pt x="60051" y="31318"/>
                </a:cubicBezTo>
                <a:cubicBezTo>
                  <a:pt x="59951" y="31193"/>
                  <a:pt x="59951" y="31092"/>
                  <a:pt x="59951" y="31092"/>
                </a:cubicBezTo>
                <a:cubicBezTo>
                  <a:pt x="60352" y="30566"/>
                  <a:pt x="60778" y="30165"/>
                  <a:pt x="61204" y="29739"/>
                </a:cubicBezTo>
                <a:cubicBezTo>
                  <a:pt x="61605" y="29639"/>
                  <a:pt x="61931" y="29538"/>
                  <a:pt x="62232" y="29438"/>
                </a:cubicBezTo>
                <a:cubicBezTo>
                  <a:pt x="62357" y="29012"/>
                  <a:pt x="62457" y="28686"/>
                  <a:pt x="62557" y="28285"/>
                </a:cubicBezTo>
                <a:cubicBezTo>
                  <a:pt x="63364" y="27968"/>
                  <a:pt x="64075" y="27674"/>
                  <a:pt x="64110" y="26684"/>
                </a:cubicBezTo>
                <a:lnTo>
                  <a:pt x="64110" y="26684"/>
                </a:lnTo>
                <a:cubicBezTo>
                  <a:pt x="63851" y="26844"/>
                  <a:pt x="63639" y="26973"/>
                  <a:pt x="63184" y="27233"/>
                </a:cubicBezTo>
                <a:cubicBezTo>
                  <a:pt x="64437" y="24000"/>
                  <a:pt x="65991" y="21067"/>
                  <a:pt x="65490" y="17634"/>
                </a:cubicBezTo>
                <a:cubicBezTo>
                  <a:pt x="65264" y="17634"/>
                  <a:pt x="65064" y="17734"/>
                  <a:pt x="64863" y="17834"/>
                </a:cubicBezTo>
                <a:cubicBezTo>
                  <a:pt x="64638" y="17308"/>
                  <a:pt x="64537" y="16782"/>
                  <a:pt x="64337" y="16280"/>
                </a:cubicBezTo>
                <a:lnTo>
                  <a:pt x="64337" y="16381"/>
                </a:lnTo>
                <a:cubicBezTo>
                  <a:pt x="64337" y="15754"/>
                  <a:pt x="64337" y="15228"/>
                  <a:pt x="64237" y="14701"/>
                </a:cubicBezTo>
                <a:cubicBezTo>
                  <a:pt x="63911" y="14601"/>
                  <a:pt x="63610" y="14401"/>
                  <a:pt x="63485" y="14401"/>
                </a:cubicBezTo>
                <a:cubicBezTo>
                  <a:pt x="62858" y="13548"/>
                  <a:pt x="62457" y="12922"/>
                  <a:pt x="62031" y="12195"/>
                </a:cubicBezTo>
                <a:cubicBezTo>
                  <a:pt x="62131" y="11769"/>
                  <a:pt x="62232" y="11268"/>
                  <a:pt x="62232" y="10842"/>
                </a:cubicBezTo>
                <a:cubicBezTo>
                  <a:pt x="62131" y="10741"/>
                  <a:pt x="61931" y="10641"/>
                  <a:pt x="61931" y="10641"/>
                </a:cubicBezTo>
                <a:cubicBezTo>
                  <a:pt x="61931" y="9889"/>
                  <a:pt x="62031" y="9263"/>
                  <a:pt x="62031" y="8761"/>
                </a:cubicBezTo>
                <a:lnTo>
                  <a:pt x="62031" y="8761"/>
                </a:lnTo>
                <a:cubicBezTo>
                  <a:pt x="61831" y="9263"/>
                  <a:pt x="61505" y="9789"/>
                  <a:pt x="61304" y="10315"/>
                </a:cubicBezTo>
                <a:cubicBezTo>
                  <a:pt x="61204" y="10215"/>
                  <a:pt x="61104" y="10215"/>
                  <a:pt x="61104" y="10215"/>
                </a:cubicBezTo>
                <a:cubicBezTo>
                  <a:pt x="61204" y="9588"/>
                  <a:pt x="61304" y="8962"/>
                  <a:pt x="61405" y="8335"/>
                </a:cubicBezTo>
                <a:cubicBezTo>
                  <a:pt x="61481" y="8335"/>
                  <a:pt x="61557" y="8277"/>
                  <a:pt x="61645" y="8249"/>
                </a:cubicBezTo>
                <a:lnTo>
                  <a:pt x="61645" y="8249"/>
                </a:lnTo>
                <a:cubicBezTo>
                  <a:pt x="61399" y="7944"/>
                  <a:pt x="61109" y="7613"/>
                  <a:pt x="60778" y="7283"/>
                </a:cubicBezTo>
                <a:cubicBezTo>
                  <a:pt x="60978" y="7082"/>
                  <a:pt x="61104" y="6882"/>
                  <a:pt x="61405" y="6456"/>
                </a:cubicBezTo>
                <a:cubicBezTo>
                  <a:pt x="60051" y="5303"/>
                  <a:pt x="59324" y="3624"/>
                  <a:pt x="57344" y="2997"/>
                </a:cubicBezTo>
                <a:cubicBezTo>
                  <a:pt x="56091" y="2696"/>
                  <a:pt x="54613" y="2270"/>
                  <a:pt x="53886" y="917"/>
                </a:cubicBezTo>
                <a:cubicBezTo>
                  <a:pt x="53159" y="716"/>
                  <a:pt x="52332" y="716"/>
                  <a:pt x="51705" y="390"/>
                </a:cubicBezTo>
                <a:cubicBezTo>
                  <a:pt x="51235" y="110"/>
                  <a:pt x="50784" y="1"/>
                  <a:pt x="50338" y="1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8" name="Google Shape;218;p5"/>
          <p:cNvGrpSpPr/>
          <p:nvPr/>
        </p:nvGrpSpPr>
        <p:grpSpPr>
          <a:xfrm flipH="1">
            <a:off x="4331613" y="3847700"/>
            <a:ext cx="938574" cy="767231"/>
            <a:chOff x="5069200" y="4265350"/>
            <a:chExt cx="938574" cy="767231"/>
          </a:xfrm>
        </p:grpSpPr>
        <p:sp>
          <p:nvSpPr>
            <p:cNvPr id="219" name="Google Shape;219;p5"/>
            <p:cNvSpPr/>
            <p:nvPr/>
          </p:nvSpPr>
          <p:spPr>
            <a:xfrm>
              <a:off x="5867662" y="4758833"/>
              <a:ext cx="5417" cy="4385"/>
            </a:xfrm>
            <a:custGeom>
              <a:rect b="b" l="l" r="r" t="t"/>
              <a:pathLst>
                <a:path extrusionOk="0" h="102" w="126">
                  <a:moveTo>
                    <a:pt x="0" y="101"/>
                  </a:moveTo>
                  <a:cubicBezTo>
                    <a:pt x="0" y="101"/>
                    <a:pt x="0" y="1"/>
                    <a:pt x="0" y="101"/>
                  </a:cubicBezTo>
                  <a:cubicBezTo>
                    <a:pt x="126" y="1"/>
                    <a:pt x="0" y="101"/>
                    <a:pt x="0" y="101"/>
                  </a:cubicBezTo>
                  <a:close/>
                </a:path>
              </a:pathLst>
            </a:custGeom>
            <a:solidFill>
              <a:srgbClr val="CE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5069200" y="4512092"/>
              <a:ext cx="161695" cy="224176"/>
            </a:xfrm>
            <a:custGeom>
              <a:rect b="b" l="l" r="r" t="t"/>
              <a:pathLst>
                <a:path extrusionOk="0" h="5214" w="3761">
                  <a:moveTo>
                    <a:pt x="3134" y="1"/>
                  </a:moveTo>
                  <a:cubicBezTo>
                    <a:pt x="2708" y="727"/>
                    <a:pt x="2407" y="1354"/>
                    <a:pt x="2081" y="2081"/>
                  </a:cubicBezTo>
                  <a:cubicBezTo>
                    <a:pt x="1354" y="1454"/>
                    <a:pt x="1154" y="427"/>
                    <a:pt x="1" y="201"/>
                  </a:cubicBezTo>
                  <a:lnTo>
                    <a:pt x="1" y="201"/>
                  </a:lnTo>
                  <a:cubicBezTo>
                    <a:pt x="201" y="1254"/>
                    <a:pt x="928" y="1980"/>
                    <a:pt x="1555" y="2707"/>
                  </a:cubicBezTo>
                  <a:cubicBezTo>
                    <a:pt x="1454" y="3559"/>
                    <a:pt x="828" y="4387"/>
                    <a:pt x="1254" y="5214"/>
                  </a:cubicBezTo>
                  <a:cubicBezTo>
                    <a:pt x="1555" y="5214"/>
                    <a:pt x="1555" y="5214"/>
                    <a:pt x="1655" y="4913"/>
                  </a:cubicBezTo>
                  <a:cubicBezTo>
                    <a:pt x="1881" y="4487"/>
                    <a:pt x="2181" y="4086"/>
                    <a:pt x="2607" y="3760"/>
                  </a:cubicBezTo>
                  <a:cubicBezTo>
                    <a:pt x="2812" y="3828"/>
                    <a:pt x="3076" y="4002"/>
                    <a:pt x="3358" y="4002"/>
                  </a:cubicBezTo>
                  <a:cubicBezTo>
                    <a:pt x="3489" y="4002"/>
                    <a:pt x="3625" y="3964"/>
                    <a:pt x="3760" y="3860"/>
                  </a:cubicBezTo>
                  <a:cubicBezTo>
                    <a:pt x="3434" y="3559"/>
                    <a:pt x="3234" y="3234"/>
                    <a:pt x="2908" y="3033"/>
                  </a:cubicBezTo>
                  <a:cubicBezTo>
                    <a:pt x="3234" y="2306"/>
                    <a:pt x="3434" y="1579"/>
                    <a:pt x="3760" y="828"/>
                  </a:cubicBezTo>
                  <a:cubicBezTo>
                    <a:pt x="3660" y="527"/>
                    <a:pt x="3434" y="326"/>
                    <a:pt x="3134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5315978" y="4526108"/>
              <a:ext cx="157353" cy="210160"/>
            </a:xfrm>
            <a:custGeom>
              <a:rect b="b" l="l" r="r" t="t"/>
              <a:pathLst>
                <a:path extrusionOk="0" h="4888" w="3660">
                  <a:moveTo>
                    <a:pt x="2933" y="0"/>
                  </a:moveTo>
                  <a:cubicBezTo>
                    <a:pt x="2506" y="627"/>
                    <a:pt x="2181" y="1253"/>
                    <a:pt x="1780" y="1880"/>
                  </a:cubicBezTo>
                  <a:cubicBezTo>
                    <a:pt x="1354" y="1354"/>
                    <a:pt x="827" y="827"/>
                    <a:pt x="301" y="301"/>
                  </a:cubicBezTo>
                  <a:cubicBezTo>
                    <a:pt x="201" y="401"/>
                    <a:pt x="100" y="502"/>
                    <a:pt x="0" y="627"/>
                  </a:cubicBezTo>
                  <a:cubicBezTo>
                    <a:pt x="201" y="1028"/>
                    <a:pt x="426" y="1454"/>
                    <a:pt x="627" y="1654"/>
                  </a:cubicBezTo>
                  <a:cubicBezTo>
                    <a:pt x="1253" y="2281"/>
                    <a:pt x="1354" y="2807"/>
                    <a:pt x="1053" y="3534"/>
                  </a:cubicBezTo>
                  <a:cubicBezTo>
                    <a:pt x="928" y="3960"/>
                    <a:pt x="827" y="4386"/>
                    <a:pt x="1153" y="4888"/>
                  </a:cubicBezTo>
                  <a:cubicBezTo>
                    <a:pt x="1679" y="4487"/>
                    <a:pt x="1880" y="3760"/>
                    <a:pt x="2506" y="3434"/>
                  </a:cubicBezTo>
                  <a:lnTo>
                    <a:pt x="3233" y="3434"/>
                  </a:lnTo>
                  <a:cubicBezTo>
                    <a:pt x="3033" y="3133"/>
                    <a:pt x="2807" y="3008"/>
                    <a:pt x="2707" y="2908"/>
                  </a:cubicBezTo>
                  <a:cubicBezTo>
                    <a:pt x="2707" y="2707"/>
                    <a:pt x="2807" y="2607"/>
                    <a:pt x="2807" y="2381"/>
                  </a:cubicBezTo>
                  <a:cubicBezTo>
                    <a:pt x="3033" y="2181"/>
                    <a:pt x="3133" y="1880"/>
                    <a:pt x="3334" y="1554"/>
                  </a:cubicBezTo>
                  <a:cubicBezTo>
                    <a:pt x="3659" y="827"/>
                    <a:pt x="3659" y="502"/>
                    <a:pt x="29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5585328" y="4516391"/>
              <a:ext cx="139038" cy="202635"/>
            </a:xfrm>
            <a:custGeom>
              <a:rect b="b" l="l" r="r" t="t"/>
              <a:pathLst>
                <a:path extrusionOk="0" h="4713" w="3234">
                  <a:moveTo>
                    <a:pt x="2307" y="1"/>
                  </a:moveTo>
                  <a:cubicBezTo>
                    <a:pt x="2181" y="627"/>
                    <a:pt x="1981" y="1154"/>
                    <a:pt x="1780" y="1880"/>
                  </a:cubicBezTo>
                  <a:cubicBezTo>
                    <a:pt x="1354" y="1580"/>
                    <a:pt x="1154" y="1354"/>
                    <a:pt x="928" y="1154"/>
                  </a:cubicBezTo>
                  <a:cubicBezTo>
                    <a:pt x="627" y="953"/>
                    <a:pt x="427" y="853"/>
                    <a:pt x="101" y="728"/>
                  </a:cubicBezTo>
                  <a:lnTo>
                    <a:pt x="1" y="853"/>
                  </a:lnTo>
                  <a:cubicBezTo>
                    <a:pt x="101" y="1580"/>
                    <a:pt x="928" y="1981"/>
                    <a:pt x="1254" y="2607"/>
                  </a:cubicBezTo>
                  <a:cubicBezTo>
                    <a:pt x="828" y="4487"/>
                    <a:pt x="828" y="4487"/>
                    <a:pt x="1054" y="4713"/>
                  </a:cubicBezTo>
                  <a:cubicBezTo>
                    <a:pt x="1555" y="4287"/>
                    <a:pt x="2081" y="3860"/>
                    <a:pt x="2507" y="3459"/>
                  </a:cubicBezTo>
                  <a:lnTo>
                    <a:pt x="3234" y="3459"/>
                  </a:lnTo>
                  <a:cubicBezTo>
                    <a:pt x="3134" y="3134"/>
                    <a:pt x="3034" y="2933"/>
                    <a:pt x="2808" y="2607"/>
                  </a:cubicBezTo>
                  <a:cubicBezTo>
                    <a:pt x="3234" y="1580"/>
                    <a:pt x="3134" y="427"/>
                    <a:pt x="2307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5854721" y="4499150"/>
              <a:ext cx="153053" cy="210203"/>
            </a:xfrm>
            <a:custGeom>
              <a:rect b="b" l="l" r="r" t="t"/>
              <a:pathLst>
                <a:path extrusionOk="0" h="4889" w="3560">
                  <a:moveTo>
                    <a:pt x="3033" y="1"/>
                  </a:moveTo>
                  <a:cubicBezTo>
                    <a:pt x="2607" y="627"/>
                    <a:pt x="2306" y="1129"/>
                    <a:pt x="1880" y="1655"/>
                  </a:cubicBezTo>
                  <a:cubicBezTo>
                    <a:pt x="1254" y="1454"/>
                    <a:pt x="727" y="1254"/>
                    <a:pt x="1" y="1028"/>
                  </a:cubicBezTo>
                  <a:lnTo>
                    <a:pt x="1" y="1028"/>
                  </a:lnTo>
                  <a:cubicBezTo>
                    <a:pt x="1" y="2081"/>
                    <a:pt x="928" y="2081"/>
                    <a:pt x="1354" y="2607"/>
                  </a:cubicBezTo>
                  <a:cubicBezTo>
                    <a:pt x="1454" y="3334"/>
                    <a:pt x="727" y="3961"/>
                    <a:pt x="1153" y="4888"/>
                  </a:cubicBezTo>
                  <a:cubicBezTo>
                    <a:pt x="1680" y="4161"/>
                    <a:pt x="2181" y="3535"/>
                    <a:pt x="2607" y="2908"/>
                  </a:cubicBezTo>
                  <a:cubicBezTo>
                    <a:pt x="2808" y="2808"/>
                    <a:pt x="3033" y="2808"/>
                    <a:pt x="3334" y="2607"/>
                  </a:cubicBezTo>
                  <a:cubicBezTo>
                    <a:pt x="3133" y="2382"/>
                    <a:pt x="2933" y="2281"/>
                    <a:pt x="2808" y="2081"/>
                  </a:cubicBezTo>
                  <a:cubicBezTo>
                    <a:pt x="3033" y="1454"/>
                    <a:pt x="3560" y="828"/>
                    <a:pt x="3033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5248093" y="4826721"/>
              <a:ext cx="126097" cy="205860"/>
            </a:xfrm>
            <a:custGeom>
              <a:rect b="b" l="l" r="r" t="t"/>
              <a:pathLst>
                <a:path extrusionOk="0" h="4788" w="2933">
                  <a:moveTo>
                    <a:pt x="326" y="1"/>
                  </a:moveTo>
                  <a:lnTo>
                    <a:pt x="326" y="1"/>
                  </a:lnTo>
                  <a:cubicBezTo>
                    <a:pt x="0" y="928"/>
                    <a:pt x="527" y="1455"/>
                    <a:pt x="852" y="2181"/>
                  </a:cubicBezTo>
                  <a:cubicBezTo>
                    <a:pt x="752" y="2507"/>
                    <a:pt x="527" y="2908"/>
                    <a:pt x="426" y="3434"/>
                  </a:cubicBezTo>
                  <a:cubicBezTo>
                    <a:pt x="326" y="3861"/>
                    <a:pt x="226" y="4287"/>
                    <a:pt x="627" y="4788"/>
                  </a:cubicBezTo>
                  <a:cubicBezTo>
                    <a:pt x="1153" y="3961"/>
                    <a:pt x="1379" y="3134"/>
                    <a:pt x="2406" y="2908"/>
                  </a:cubicBezTo>
                  <a:cubicBezTo>
                    <a:pt x="2306" y="2708"/>
                    <a:pt x="2206" y="2607"/>
                    <a:pt x="2206" y="2507"/>
                  </a:cubicBezTo>
                  <a:cubicBezTo>
                    <a:pt x="2406" y="2081"/>
                    <a:pt x="2632" y="1655"/>
                    <a:pt x="2933" y="1254"/>
                  </a:cubicBezTo>
                  <a:cubicBezTo>
                    <a:pt x="2832" y="1028"/>
                    <a:pt x="2732" y="728"/>
                    <a:pt x="2632" y="402"/>
                  </a:cubicBezTo>
                  <a:cubicBezTo>
                    <a:pt x="2206" y="828"/>
                    <a:pt x="1880" y="1154"/>
                    <a:pt x="1579" y="1555"/>
                  </a:cubicBezTo>
                  <a:cubicBezTo>
                    <a:pt x="1153" y="1028"/>
                    <a:pt x="752" y="527"/>
                    <a:pt x="326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5746981" y="4799806"/>
              <a:ext cx="147636" cy="197218"/>
            </a:xfrm>
            <a:custGeom>
              <a:rect b="b" l="l" r="r" t="t"/>
              <a:pathLst>
                <a:path extrusionOk="0" h="4587" w="3434">
                  <a:moveTo>
                    <a:pt x="2933" y="0"/>
                  </a:moveTo>
                  <a:cubicBezTo>
                    <a:pt x="2507" y="627"/>
                    <a:pt x="2081" y="1028"/>
                    <a:pt x="1680" y="1554"/>
                  </a:cubicBezTo>
                  <a:cubicBezTo>
                    <a:pt x="1253" y="1153"/>
                    <a:pt x="928" y="827"/>
                    <a:pt x="627" y="401"/>
                  </a:cubicBezTo>
                  <a:cubicBezTo>
                    <a:pt x="627" y="527"/>
                    <a:pt x="627" y="527"/>
                    <a:pt x="527" y="527"/>
                  </a:cubicBezTo>
                  <a:cubicBezTo>
                    <a:pt x="527" y="1153"/>
                    <a:pt x="928" y="1554"/>
                    <a:pt x="1053" y="2181"/>
                  </a:cubicBezTo>
                  <a:cubicBezTo>
                    <a:pt x="727" y="2908"/>
                    <a:pt x="0" y="3659"/>
                    <a:pt x="0" y="4587"/>
                  </a:cubicBezTo>
                  <a:cubicBezTo>
                    <a:pt x="627" y="3860"/>
                    <a:pt x="1253" y="3033"/>
                    <a:pt x="2181" y="2807"/>
                  </a:cubicBezTo>
                  <a:lnTo>
                    <a:pt x="2181" y="2406"/>
                  </a:lnTo>
                  <a:cubicBezTo>
                    <a:pt x="2607" y="1980"/>
                    <a:pt x="3033" y="1654"/>
                    <a:pt x="3434" y="1153"/>
                  </a:cubicBezTo>
                  <a:cubicBezTo>
                    <a:pt x="3233" y="827"/>
                    <a:pt x="3133" y="401"/>
                    <a:pt x="29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5490529" y="4273949"/>
              <a:ext cx="144412" cy="188619"/>
            </a:xfrm>
            <a:custGeom>
              <a:rect b="b" l="l" r="r" t="t"/>
              <a:pathLst>
                <a:path extrusionOk="0" h="4387" w="3359">
                  <a:moveTo>
                    <a:pt x="226" y="1"/>
                  </a:moveTo>
                  <a:lnTo>
                    <a:pt x="226" y="1"/>
                  </a:lnTo>
                  <a:cubicBezTo>
                    <a:pt x="0" y="1254"/>
                    <a:pt x="752" y="1981"/>
                    <a:pt x="1379" y="2732"/>
                  </a:cubicBezTo>
                  <a:cubicBezTo>
                    <a:pt x="1254" y="3234"/>
                    <a:pt x="1153" y="3760"/>
                    <a:pt x="1053" y="4286"/>
                  </a:cubicBezTo>
                  <a:lnTo>
                    <a:pt x="1153" y="4387"/>
                  </a:lnTo>
                  <a:cubicBezTo>
                    <a:pt x="1479" y="3986"/>
                    <a:pt x="1680" y="3660"/>
                    <a:pt x="1880" y="3359"/>
                  </a:cubicBezTo>
                  <a:cubicBezTo>
                    <a:pt x="2206" y="3234"/>
                    <a:pt x="2406" y="3234"/>
                    <a:pt x="2832" y="3133"/>
                  </a:cubicBezTo>
                  <a:cubicBezTo>
                    <a:pt x="2732" y="2833"/>
                    <a:pt x="2732" y="2607"/>
                    <a:pt x="2632" y="2407"/>
                  </a:cubicBezTo>
                  <a:cubicBezTo>
                    <a:pt x="3033" y="1680"/>
                    <a:pt x="3359" y="1053"/>
                    <a:pt x="2732" y="326"/>
                  </a:cubicBezTo>
                  <a:lnTo>
                    <a:pt x="2732" y="326"/>
                  </a:lnTo>
                  <a:cubicBezTo>
                    <a:pt x="2406" y="727"/>
                    <a:pt x="2206" y="1254"/>
                    <a:pt x="2005" y="1780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5226554" y="4265350"/>
              <a:ext cx="107782" cy="179977"/>
            </a:xfrm>
            <a:custGeom>
              <a:rect b="b" l="l" r="r" t="t"/>
              <a:pathLst>
                <a:path extrusionOk="0" h="4186" w="2507">
                  <a:moveTo>
                    <a:pt x="2180" y="0"/>
                  </a:moveTo>
                  <a:cubicBezTo>
                    <a:pt x="1880" y="526"/>
                    <a:pt x="1654" y="927"/>
                    <a:pt x="1454" y="1354"/>
                  </a:cubicBezTo>
                  <a:cubicBezTo>
                    <a:pt x="927" y="927"/>
                    <a:pt x="501" y="627"/>
                    <a:pt x="100" y="201"/>
                  </a:cubicBezTo>
                  <a:lnTo>
                    <a:pt x="100" y="201"/>
                  </a:lnTo>
                  <a:cubicBezTo>
                    <a:pt x="0" y="1053"/>
                    <a:pt x="727" y="1554"/>
                    <a:pt x="927" y="2181"/>
                  </a:cubicBezTo>
                  <a:cubicBezTo>
                    <a:pt x="827" y="2932"/>
                    <a:pt x="627" y="3559"/>
                    <a:pt x="501" y="4186"/>
                  </a:cubicBezTo>
                  <a:cubicBezTo>
                    <a:pt x="927" y="3860"/>
                    <a:pt x="1353" y="3559"/>
                    <a:pt x="1654" y="3233"/>
                  </a:cubicBezTo>
                  <a:lnTo>
                    <a:pt x="2080" y="3233"/>
                  </a:lnTo>
                  <a:cubicBezTo>
                    <a:pt x="2180" y="2807"/>
                    <a:pt x="2281" y="2406"/>
                    <a:pt x="2281" y="1980"/>
                  </a:cubicBezTo>
                  <a:cubicBezTo>
                    <a:pt x="2381" y="1679"/>
                    <a:pt x="2506" y="1354"/>
                    <a:pt x="2506" y="927"/>
                  </a:cubicBezTo>
                  <a:cubicBezTo>
                    <a:pt x="2506" y="627"/>
                    <a:pt x="2506" y="301"/>
                    <a:pt x="2180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5746981" y="4265350"/>
              <a:ext cx="161652" cy="184277"/>
            </a:xfrm>
            <a:custGeom>
              <a:rect b="b" l="l" r="r" t="t"/>
              <a:pathLst>
                <a:path extrusionOk="0" h="4286" w="3760">
                  <a:moveTo>
                    <a:pt x="3133" y="0"/>
                  </a:moveTo>
                  <a:cubicBezTo>
                    <a:pt x="2707" y="727"/>
                    <a:pt x="2306" y="1354"/>
                    <a:pt x="1880" y="2080"/>
                  </a:cubicBezTo>
                  <a:cubicBezTo>
                    <a:pt x="1253" y="1679"/>
                    <a:pt x="727" y="1354"/>
                    <a:pt x="0" y="1053"/>
                  </a:cubicBezTo>
                  <a:lnTo>
                    <a:pt x="0" y="1053"/>
                  </a:lnTo>
                  <a:cubicBezTo>
                    <a:pt x="101" y="2080"/>
                    <a:pt x="1053" y="2306"/>
                    <a:pt x="1354" y="2932"/>
                  </a:cubicBezTo>
                  <a:cubicBezTo>
                    <a:pt x="1253" y="3333"/>
                    <a:pt x="1153" y="3860"/>
                    <a:pt x="1053" y="4286"/>
                  </a:cubicBezTo>
                  <a:cubicBezTo>
                    <a:pt x="1354" y="3960"/>
                    <a:pt x="1680" y="3659"/>
                    <a:pt x="1880" y="3333"/>
                  </a:cubicBezTo>
                  <a:cubicBezTo>
                    <a:pt x="2181" y="3434"/>
                    <a:pt x="2406" y="3434"/>
                    <a:pt x="2807" y="3434"/>
                  </a:cubicBezTo>
                  <a:cubicBezTo>
                    <a:pt x="2507" y="3133"/>
                    <a:pt x="2406" y="2807"/>
                    <a:pt x="2306" y="2607"/>
                  </a:cubicBezTo>
                  <a:cubicBezTo>
                    <a:pt x="2607" y="2181"/>
                    <a:pt x="2933" y="1780"/>
                    <a:pt x="3334" y="1454"/>
                  </a:cubicBezTo>
                  <a:cubicBezTo>
                    <a:pt x="3760" y="827"/>
                    <a:pt x="3760" y="526"/>
                    <a:pt x="31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5500202" y="4853678"/>
              <a:ext cx="125065" cy="170303"/>
            </a:xfrm>
            <a:custGeom>
              <a:rect b="b" l="l" r="r" t="t"/>
              <a:pathLst>
                <a:path extrusionOk="0" h="3961" w="2909">
                  <a:moveTo>
                    <a:pt x="2507" y="0"/>
                  </a:moveTo>
                  <a:cubicBezTo>
                    <a:pt x="2081" y="527"/>
                    <a:pt x="1780" y="928"/>
                    <a:pt x="1354" y="1454"/>
                  </a:cubicBezTo>
                  <a:cubicBezTo>
                    <a:pt x="928" y="1028"/>
                    <a:pt x="527" y="627"/>
                    <a:pt x="101" y="201"/>
                  </a:cubicBezTo>
                  <a:lnTo>
                    <a:pt x="101" y="201"/>
                  </a:lnTo>
                  <a:cubicBezTo>
                    <a:pt x="1" y="1153"/>
                    <a:pt x="628" y="1554"/>
                    <a:pt x="1029" y="2081"/>
                  </a:cubicBezTo>
                  <a:cubicBezTo>
                    <a:pt x="928" y="2607"/>
                    <a:pt x="728" y="3234"/>
                    <a:pt x="928" y="3960"/>
                  </a:cubicBezTo>
                  <a:cubicBezTo>
                    <a:pt x="1354" y="3334"/>
                    <a:pt x="1655" y="2908"/>
                    <a:pt x="1981" y="2406"/>
                  </a:cubicBezTo>
                  <a:cubicBezTo>
                    <a:pt x="2282" y="2507"/>
                    <a:pt x="2607" y="2507"/>
                    <a:pt x="2908" y="2607"/>
                  </a:cubicBezTo>
                  <a:cubicBezTo>
                    <a:pt x="2808" y="2406"/>
                    <a:pt x="2708" y="2281"/>
                    <a:pt x="2607" y="2181"/>
                  </a:cubicBezTo>
                  <a:cubicBezTo>
                    <a:pt x="2507" y="2081"/>
                    <a:pt x="2407" y="1980"/>
                    <a:pt x="2181" y="1880"/>
                  </a:cubicBezTo>
                  <a:cubicBezTo>
                    <a:pt x="2282" y="1655"/>
                    <a:pt x="2407" y="1454"/>
                    <a:pt x="2607" y="1254"/>
                  </a:cubicBezTo>
                  <a:cubicBezTo>
                    <a:pt x="2908" y="727"/>
                    <a:pt x="2908" y="527"/>
                    <a:pt x="2507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5792209" y="4449579"/>
              <a:ext cx="43" cy="43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" name="Google Shape;231;p5"/>
          <p:cNvGrpSpPr/>
          <p:nvPr/>
        </p:nvGrpSpPr>
        <p:grpSpPr>
          <a:xfrm flipH="1">
            <a:off x="3668942" y="1267968"/>
            <a:ext cx="1002396" cy="667149"/>
            <a:chOff x="1564050" y="1365950"/>
            <a:chExt cx="756925" cy="503775"/>
          </a:xfrm>
        </p:grpSpPr>
        <p:sp>
          <p:nvSpPr>
            <p:cNvPr id="232" name="Google Shape;232;p5"/>
            <p:cNvSpPr/>
            <p:nvPr/>
          </p:nvSpPr>
          <p:spPr>
            <a:xfrm>
              <a:off x="1566550" y="1464925"/>
              <a:ext cx="8175" cy="1070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28200" y="1365950"/>
              <a:ext cx="3175" cy="25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58025" y="1399775"/>
              <a:ext cx="2550" cy="25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731350" y="13659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696875" y="1376600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1637350" y="1407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1629200" y="1407925"/>
              <a:ext cx="10700" cy="7525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1629200" y="1412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564050" y="1475600"/>
              <a:ext cx="2525" cy="2525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37600" y="1438850"/>
              <a:ext cx="62700" cy="6557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1895500" y="1475600"/>
              <a:ext cx="55175" cy="73325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005150" y="1472100"/>
              <a:ext cx="57675" cy="63675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020825" y="1703025"/>
              <a:ext cx="57650" cy="59550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143625" y="1668575"/>
              <a:ext cx="54525" cy="62675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188100" y="1552775"/>
              <a:ext cx="49525" cy="58800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1926825" y="1727125"/>
              <a:ext cx="49525" cy="55650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1973825" y="1597775"/>
              <a:ext cx="47025" cy="58300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2213800" y="1765700"/>
              <a:ext cx="57675" cy="48700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50" name="Google Shape;250;p5"/>
            <p:cNvSpPr/>
            <p:nvPr/>
          </p:nvSpPr>
          <p:spPr>
            <a:xfrm>
              <a:off x="2268950" y="1634725"/>
              <a:ext cx="52025" cy="57675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51" name="Google Shape;251;p5"/>
            <p:cNvSpPr/>
            <p:nvPr/>
          </p:nvSpPr>
          <p:spPr>
            <a:xfrm>
              <a:off x="2085975" y="1368450"/>
              <a:ext cx="44525" cy="57675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2078450" y="1572875"/>
              <a:ext cx="49525" cy="5437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2127950" y="1462425"/>
              <a:ext cx="54550" cy="57675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54" name="Google Shape;254;p5"/>
            <p:cNvSpPr/>
            <p:nvPr/>
          </p:nvSpPr>
          <p:spPr>
            <a:xfrm>
              <a:off x="2104150" y="1804525"/>
              <a:ext cx="52650" cy="47025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55" name="Google Shape;255;p5"/>
            <p:cNvSpPr/>
            <p:nvPr/>
          </p:nvSpPr>
          <p:spPr>
            <a:xfrm>
              <a:off x="1953150" y="1403775"/>
              <a:ext cx="47025" cy="43025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56" name="Google Shape;256;p5"/>
            <p:cNvSpPr/>
            <p:nvPr/>
          </p:nvSpPr>
          <p:spPr>
            <a:xfrm>
              <a:off x="2185600" y="1368450"/>
              <a:ext cx="43900" cy="4952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257" name="Google Shape;257;p5"/>
            <p:cNvSpPr/>
            <p:nvPr/>
          </p:nvSpPr>
          <p:spPr>
            <a:xfrm>
              <a:off x="2018300" y="1826700"/>
              <a:ext cx="42025" cy="43025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</p:grpSp>
      <p:sp>
        <p:nvSpPr>
          <p:cNvPr id="258" name="Google Shape;258;p5"/>
          <p:cNvSpPr txBox="1"/>
          <p:nvPr>
            <p:ph type="ctrTitle"/>
          </p:nvPr>
        </p:nvSpPr>
        <p:spPr>
          <a:xfrm flipH="1">
            <a:off x="740579" y="574493"/>
            <a:ext cx="3867300" cy="20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259" name="Google Shape;259;p5"/>
          <p:cNvSpPr txBox="1"/>
          <p:nvPr>
            <p:ph idx="2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260" name="Google Shape;260;p5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261" name="Google Shape;261;p5"/>
          <p:cNvGrpSpPr/>
          <p:nvPr/>
        </p:nvGrpSpPr>
        <p:grpSpPr>
          <a:xfrm>
            <a:off x="6670717" y="240190"/>
            <a:ext cx="1622952" cy="521088"/>
            <a:chOff x="1721900" y="303502"/>
            <a:chExt cx="1930707" cy="619900"/>
          </a:xfrm>
        </p:grpSpPr>
        <p:sp>
          <p:nvSpPr>
            <p:cNvPr id="262" name="Google Shape;262;p5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">
  <p:cSld name="CUSTOM_6_2">
    <p:bg>
      <p:bgPr>
        <a:solidFill>
          <a:srgbClr val="F3F3F3"/>
        </a:solidFill>
      </p:bgPr>
    </p:bg>
    <p:spTree>
      <p:nvGrpSpPr>
        <p:cNvPr id="267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6"/>
          <p:cNvSpPr/>
          <p:nvPr/>
        </p:nvSpPr>
        <p:spPr>
          <a:xfrm rot="10503238">
            <a:off x="6998085" y="3325732"/>
            <a:ext cx="2193703" cy="1873722"/>
          </a:xfrm>
          <a:custGeom>
            <a:rect b="b" l="l" r="r" t="t"/>
            <a:pathLst>
              <a:path extrusionOk="0" h="44199" w="51747">
                <a:moveTo>
                  <a:pt x="9277" y="1"/>
                </a:moveTo>
                <a:lnTo>
                  <a:pt x="9277" y="1"/>
                </a:lnTo>
                <a:cubicBezTo>
                  <a:pt x="9277" y="1"/>
                  <a:pt x="12825" y="7653"/>
                  <a:pt x="10516" y="12548"/>
                </a:cubicBezTo>
                <a:cubicBezTo>
                  <a:pt x="8828" y="16032"/>
                  <a:pt x="5985" y="14599"/>
                  <a:pt x="5173" y="19152"/>
                </a:cubicBezTo>
                <a:cubicBezTo>
                  <a:pt x="4587" y="22605"/>
                  <a:pt x="1693" y="22701"/>
                  <a:pt x="1375" y="22701"/>
                </a:cubicBezTo>
                <a:cubicBezTo>
                  <a:pt x="1357" y="22701"/>
                  <a:pt x="1347" y="22700"/>
                  <a:pt x="1347" y="22700"/>
                </a:cubicBezTo>
                <a:lnTo>
                  <a:pt x="0" y="43903"/>
                </a:lnTo>
                <a:cubicBezTo>
                  <a:pt x="0" y="43903"/>
                  <a:pt x="3243" y="44199"/>
                  <a:pt x="6816" y="44199"/>
                </a:cubicBezTo>
                <a:cubicBezTo>
                  <a:pt x="9166" y="44199"/>
                  <a:pt x="11659" y="44071"/>
                  <a:pt x="13466" y="43647"/>
                </a:cubicBezTo>
                <a:cubicBezTo>
                  <a:pt x="22806" y="41232"/>
                  <a:pt x="19515" y="34905"/>
                  <a:pt x="30202" y="32682"/>
                </a:cubicBezTo>
                <a:cubicBezTo>
                  <a:pt x="41872" y="30374"/>
                  <a:pt x="45078" y="25201"/>
                  <a:pt x="45698" y="13894"/>
                </a:cubicBezTo>
                <a:cubicBezTo>
                  <a:pt x="46232" y="2587"/>
                  <a:pt x="51747" y="2587"/>
                  <a:pt x="51747" y="2587"/>
                </a:cubicBezTo>
                <a:lnTo>
                  <a:pt x="9277" y="1"/>
                </a:ln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" name="Google Shape;269;p6"/>
          <p:cNvSpPr/>
          <p:nvPr/>
        </p:nvSpPr>
        <p:spPr>
          <a:xfrm rot="10503238">
            <a:off x="6921863" y="3278553"/>
            <a:ext cx="2322408" cy="1967198"/>
          </a:xfrm>
          <a:custGeom>
            <a:rect b="b" l="l" r="r" t="t"/>
            <a:pathLst>
              <a:path extrusionOk="0" h="46404" w="54783">
                <a:moveTo>
                  <a:pt x="10688" y="449"/>
                </a:moveTo>
                <a:lnTo>
                  <a:pt x="11842" y="535"/>
                </a:lnTo>
                <a:lnTo>
                  <a:pt x="10773" y="535"/>
                </a:lnTo>
                <a:lnTo>
                  <a:pt x="10153" y="449"/>
                </a:lnTo>
                <a:close/>
                <a:moveTo>
                  <a:pt x="11842" y="535"/>
                </a:moveTo>
                <a:lnTo>
                  <a:pt x="12686" y="620"/>
                </a:lnTo>
                <a:lnTo>
                  <a:pt x="12686" y="620"/>
                </a:lnTo>
                <a:cubicBezTo>
                  <a:pt x="12398" y="599"/>
                  <a:pt x="12109" y="577"/>
                  <a:pt x="11842" y="535"/>
                </a:cubicBezTo>
                <a:close/>
                <a:moveTo>
                  <a:pt x="12291" y="2223"/>
                </a:moveTo>
                <a:lnTo>
                  <a:pt x="13188" y="2309"/>
                </a:lnTo>
                <a:lnTo>
                  <a:pt x="13188" y="2309"/>
                </a:lnTo>
                <a:lnTo>
                  <a:pt x="12569" y="2223"/>
                </a:lnTo>
                <a:close/>
                <a:moveTo>
                  <a:pt x="11720" y="2154"/>
                </a:moveTo>
                <a:cubicBezTo>
                  <a:pt x="11761" y="2261"/>
                  <a:pt x="11801" y="2369"/>
                  <a:pt x="11842" y="2501"/>
                </a:cubicBezTo>
                <a:lnTo>
                  <a:pt x="11883" y="2664"/>
                </a:lnTo>
                <a:lnTo>
                  <a:pt x="11883" y="2664"/>
                </a:lnTo>
                <a:cubicBezTo>
                  <a:pt x="11808" y="2434"/>
                  <a:pt x="11764" y="2288"/>
                  <a:pt x="11720" y="2154"/>
                </a:cubicBezTo>
                <a:close/>
                <a:moveTo>
                  <a:pt x="9626" y="465"/>
                </a:moveTo>
                <a:lnTo>
                  <a:pt x="9626" y="465"/>
                </a:lnTo>
                <a:cubicBezTo>
                  <a:pt x="9987" y="1251"/>
                  <a:pt x="10327" y="2057"/>
                  <a:pt x="10688" y="2843"/>
                </a:cubicBezTo>
                <a:lnTo>
                  <a:pt x="10688" y="3035"/>
                </a:lnTo>
                <a:lnTo>
                  <a:pt x="10602" y="2843"/>
                </a:lnTo>
                <a:cubicBezTo>
                  <a:pt x="10326" y="2057"/>
                  <a:pt x="9987" y="1251"/>
                  <a:pt x="9626" y="465"/>
                </a:cubicBezTo>
                <a:close/>
                <a:moveTo>
                  <a:pt x="12291" y="2501"/>
                </a:moveTo>
                <a:lnTo>
                  <a:pt x="12376" y="2758"/>
                </a:lnTo>
                <a:lnTo>
                  <a:pt x="12462" y="3121"/>
                </a:lnTo>
                <a:lnTo>
                  <a:pt x="12376" y="2672"/>
                </a:lnTo>
                <a:lnTo>
                  <a:pt x="12291" y="2501"/>
                </a:lnTo>
                <a:close/>
                <a:moveTo>
                  <a:pt x="10688" y="3035"/>
                </a:moveTo>
                <a:lnTo>
                  <a:pt x="10688" y="3035"/>
                </a:lnTo>
                <a:cubicBezTo>
                  <a:pt x="10742" y="3090"/>
                  <a:pt x="10762" y="3144"/>
                  <a:pt x="10769" y="3198"/>
                </a:cubicBezTo>
                <a:lnTo>
                  <a:pt x="10769" y="3198"/>
                </a:lnTo>
                <a:lnTo>
                  <a:pt x="10688" y="3035"/>
                </a:lnTo>
                <a:close/>
                <a:moveTo>
                  <a:pt x="12462" y="3121"/>
                </a:moveTo>
                <a:cubicBezTo>
                  <a:pt x="12569" y="3463"/>
                  <a:pt x="12654" y="3741"/>
                  <a:pt x="12740" y="3997"/>
                </a:cubicBezTo>
                <a:cubicBezTo>
                  <a:pt x="12654" y="3655"/>
                  <a:pt x="12569" y="3377"/>
                  <a:pt x="12462" y="3121"/>
                </a:cubicBezTo>
                <a:close/>
                <a:moveTo>
                  <a:pt x="10799" y="3340"/>
                </a:moveTo>
                <a:lnTo>
                  <a:pt x="10966" y="3655"/>
                </a:lnTo>
                <a:cubicBezTo>
                  <a:pt x="11051" y="3912"/>
                  <a:pt x="11051" y="4190"/>
                  <a:pt x="11137" y="4446"/>
                </a:cubicBezTo>
                <a:cubicBezTo>
                  <a:pt x="11051" y="4190"/>
                  <a:pt x="10966" y="3912"/>
                  <a:pt x="10859" y="3655"/>
                </a:cubicBezTo>
                <a:lnTo>
                  <a:pt x="10799" y="3340"/>
                </a:lnTo>
                <a:close/>
                <a:moveTo>
                  <a:pt x="11137" y="4446"/>
                </a:moveTo>
                <a:cubicBezTo>
                  <a:pt x="11401" y="5225"/>
                  <a:pt x="11564" y="6005"/>
                  <a:pt x="11699" y="6784"/>
                </a:cubicBezTo>
                <a:lnTo>
                  <a:pt x="11699" y="6784"/>
                </a:lnTo>
                <a:cubicBezTo>
                  <a:pt x="11536" y="5980"/>
                  <a:pt x="11330" y="5189"/>
                  <a:pt x="11137" y="4446"/>
                </a:cubicBezTo>
                <a:close/>
                <a:moveTo>
                  <a:pt x="12740" y="3997"/>
                </a:moveTo>
                <a:cubicBezTo>
                  <a:pt x="13103" y="5173"/>
                  <a:pt x="13274" y="6327"/>
                  <a:pt x="13445" y="7481"/>
                </a:cubicBezTo>
                <a:cubicBezTo>
                  <a:pt x="13553" y="8132"/>
                  <a:pt x="13601" y="8809"/>
                  <a:pt x="13602" y="9487"/>
                </a:cubicBezTo>
                <a:lnTo>
                  <a:pt x="13602" y="9487"/>
                </a:lnTo>
                <a:cubicBezTo>
                  <a:pt x="13604" y="8769"/>
                  <a:pt x="13557" y="8068"/>
                  <a:pt x="13445" y="7396"/>
                </a:cubicBezTo>
                <a:cubicBezTo>
                  <a:pt x="13274" y="6242"/>
                  <a:pt x="13103" y="5066"/>
                  <a:pt x="12740" y="3997"/>
                </a:cubicBezTo>
                <a:close/>
                <a:moveTo>
                  <a:pt x="13602" y="9487"/>
                </a:moveTo>
                <a:cubicBezTo>
                  <a:pt x="13601" y="10001"/>
                  <a:pt x="13575" y="10524"/>
                  <a:pt x="13530" y="11051"/>
                </a:cubicBezTo>
                <a:cubicBezTo>
                  <a:pt x="13577" y="10537"/>
                  <a:pt x="13603" y="10012"/>
                  <a:pt x="13602" y="9487"/>
                </a:cubicBezTo>
                <a:close/>
                <a:moveTo>
                  <a:pt x="13530" y="11051"/>
                </a:moveTo>
                <a:cubicBezTo>
                  <a:pt x="13445" y="11307"/>
                  <a:pt x="13445" y="11671"/>
                  <a:pt x="13359" y="11927"/>
                </a:cubicBezTo>
                <a:lnTo>
                  <a:pt x="13311" y="12183"/>
                </a:lnTo>
                <a:lnTo>
                  <a:pt x="13359" y="12012"/>
                </a:lnTo>
                <a:cubicBezTo>
                  <a:pt x="13445" y="11671"/>
                  <a:pt x="13445" y="11393"/>
                  <a:pt x="13530" y="11051"/>
                </a:cubicBezTo>
                <a:close/>
                <a:moveTo>
                  <a:pt x="13311" y="12183"/>
                </a:moveTo>
                <a:lnTo>
                  <a:pt x="13103" y="12910"/>
                </a:lnTo>
                <a:cubicBezTo>
                  <a:pt x="12941" y="13433"/>
                  <a:pt x="12733" y="13895"/>
                  <a:pt x="12505" y="14399"/>
                </a:cubicBezTo>
                <a:lnTo>
                  <a:pt x="12505" y="14399"/>
                </a:lnTo>
                <a:cubicBezTo>
                  <a:pt x="12801" y="13913"/>
                  <a:pt x="13020" y="13369"/>
                  <a:pt x="13188" y="12825"/>
                </a:cubicBezTo>
                <a:lnTo>
                  <a:pt x="13311" y="12183"/>
                </a:lnTo>
                <a:close/>
                <a:moveTo>
                  <a:pt x="12505" y="14399"/>
                </a:moveTo>
                <a:lnTo>
                  <a:pt x="12505" y="14399"/>
                </a:lnTo>
                <a:cubicBezTo>
                  <a:pt x="12464" y="14467"/>
                  <a:pt x="12421" y="14533"/>
                  <a:pt x="12376" y="14599"/>
                </a:cubicBezTo>
                <a:cubicBezTo>
                  <a:pt x="12307" y="14743"/>
                  <a:pt x="12224" y="14893"/>
                  <a:pt x="12129" y="15045"/>
                </a:cubicBezTo>
                <a:lnTo>
                  <a:pt x="12129" y="15045"/>
                </a:lnTo>
                <a:cubicBezTo>
                  <a:pt x="12216" y="14925"/>
                  <a:pt x="12299" y="14805"/>
                  <a:pt x="12376" y="14684"/>
                </a:cubicBezTo>
                <a:cubicBezTo>
                  <a:pt x="12420" y="14587"/>
                  <a:pt x="12463" y="14492"/>
                  <a:pt x="12505" y="14399"/>
                </a:cubicBezTo>
                <a:close/>
                <a:moveTo>
                  <a:pt x="12129" y="15045"/>
                </a:moveTo>
                <a:lnTo>
                  <a:pt x="12129" y="15045"/>
                </a:lnTo>
                <a:cubicBezTo>
                  <a:pt x="11827" y="15455"/>
                  <a:pt x="11465" y="15854"/>
                  <a:pt x="11051" y="16202"/>
                </a:cubicBezTo>
                <a:cubicBezTo>
                  <a:pt x="10951" y="16301"/>
                  <a:pt x="10844" y="16392"/>
                  <a:pt x="10731" y="16477"/>
                </a:cubicBezTo>
                <a:lnTo>
                  <a:pt x="10731" y="16477"/>
                </a:lnTo>
                <a:cubicBezTo>
                  <a:pt x="10865" y="16386"/>
                  <a:pt x="11001" y="16294"/>
                  <a:pt x="11137" y="16202"/>
                </a:cubicBezTo>
                <a:cubicBezTo>
                  <a:pt x="11527" y="15874"/>
                  <a:pt x="11871" y="15455"/>
                  <a:pt x="12129" y="15045"/>
                </a:cubicBezTo>
                <a:close/>
                <a:moveTo>
                  <a:pt x="10731" y="16477"/>
                </a:moveTo>
                <a:lnTo>
                  <a:pt x="10731" y="16477"/>
                </a:lnTo>
                <a:cubicBezTo>
                  <a:pt x="10600" y="16565"/>
                  <a:pt x="10469" y="16652"/>
                  <a:pt x="10342" y="16736"/>
                </a:cubicBezTo>
                <a:lnTo>
                  <a:pt x="10342" y="16736"/>
                </a:lnTo>
                <a:cubicBezTo>
                  <a:pt x="10474" y="16656"/>
                  <a:pt x="10605" y="16571"/>
                  <a:pt x="10731" y="16477"/>
                </a:cubicBezTo>
                <a:close/>
                <a:moveTo>
                  <a:pt x="11853" y="7717"/>
                </a:moveTo>
                <a:cubicBezTo>
                  <a:pt x="12034" y="8767"/>
                  <a:pt x="12030" y="9895"/>
                  <a:pt x="11842" y="10858"/>
                </a:cubicBezTo>
                <a:cubicBezTo>
                  <a:pt x="11842" y="11136"/>
                  <a:pt x="11842" y="11393"/>
                  <a:pt x="11756" y="11671"/>
                </a:cubicBezTo>
                <a:lnTo>
                  <a:pt x="11585" y="12461"/>
                </a:lnTo>
                <a:lnTo>
                  <a:pt x="11308" y="13188"/>
                </a:lnTo>
                <a:lnTo>
                  <a:pt x="11222" y="13359"/>
                </a:lnTo>
                <a:lnTo>
                  <a:pt x="11137" y="13530"/>
                </a:lnTo>
                <a:lnTo>
                  <a:pt x="10966" y="13808"/>
                </a:lnTo>
                <a:cubicBezTo>
                  <a:pt x="10688" y="14257"/>
                  <a:pt x="10324" y="14599"/>
                  <a:pt x="9982" y="14962"/>
                </a:cubicBezTo>
                <a:cubicBezTo>
                  <a:pt x="9619" y="15219"/>
                  <a:pt x="9170" y="15496"/>
                  <a:pt x="8636" y="15860"/>
                </a:cubicBezTo>
                <a:cubicBezTo>
                  <a:pt x="8187" y="16116"/>
                  <a:pt x="7653" y="16480"/>
                  <a:pt x="7225" y="16929"/>
                </a:cubicBezTo>
                <a:cubicBezTo>
                  <a:pt x="6851" y="17285"/>
                  <a:pt x="6537" y="17789"/>
                  <a:pt x="6294" y="18256"/>
                </a:cubicBezTo>
                <a:lnTo>
                  <a:pt x="6294" y="18256"/>
                </a:lnTo>
                <a:cubicBezTo>
                  <a:pt x="6481" y="17708"/>
                  <a:pt x="6825" y="17229"/>
                  <a:pt x="7311" y="16822"/>
                </a:cubicBezTo>
                <a:cubicBezTo>
                  <a:pt x="7759" y="16394"/>
                  <a:pt x="8294" y="16031"/>
                  <a:pt x="8721" y="15753"/>
                </a:cubicBezTo>
                <a:cubicBezTo>
                  <a:pt x="9704" y="15219"/>
                  <a:pt x="10431" y="14599"/>
                  <a:pt x="10966" y="13722"/>
                </a:cubicBezTo>
                <a:cubicBezTo>
                  <a:pt x="11500" y="12825"/>
                  <a:pt x="11756" y="11842"/>
                  <a:pt x="11842" y="10773"/>
                </a:cubicBezTo>
                <a:cubicBezTo>
                  <a:pt x="11923" y="9836"/>
                  <a:pt x="11927" y="8743"/>
                  <a:pt x="11853" y="7717"/>
                </a:cubicBezTo>
                <a:close/>
                <a:moveTo>
                  <a:pt x="10342" y="16736"/>
                </a:moveTo>
                <a:cubicBezTo>
                  <a:pt x="10058" y="16907"/>
                  <a:pt x="9772" y="17049"/>
                  <a:pt x="9533" y="17185"/>
                </a:cubicBezTo>
                <a:cubicBezTo>
                  <a:pt x="9085" y="17548"/>
                  <a:pt x="8721" y="17719"/>
                  <a:pt x="8379" y="18083"/>
                </a:cubicBezTo>
                <a:cubicBezTo>
                  <a:pt x="8101" y="18339"/>
                  <a:pt x="7930" y="18703"/>
                  <a:pt x="7759" y="19151"/>
                </a:cubicBezTo>
                <a:cubicBezTo>
                  <a:pt x="7930" y="18703"/>
                  <a:pt x="8187" y="18339"/>
                  <a:pt x="8465" y="18083"/>
                </a:cubicBezTo>
                <a:cubicBezTo>
                  <a:pt x="8721" y="17719"/>
                  <a:pt x="9170" y="17548"/>
                  <a:pt x="9619" y="17185"/>
                </a:cubicBezTo>
                <a:cubicBezTo>
                  <a:pt x="9842" y="17057"/>
                  <a:pt x="10087" y="16903"/>
                  <a:pt x="10342" y="16736"/>
                </a:cubicBezTo>
                <a:close/>
                <a:moveTo>
                  <a:pt x="6100" y="18680"/>
                </a:moveTo>
                <a:cubicBezTo>
                  <a:pt x="6019" y="18916"/>
                  <a:pt x="5949" y="19198"/>
                  <a:pt x="5878" y="19408"/>
                </a:cubicBezTo>
                <a:lnTo>
                  <a:pt x="5707" y="20220"/>
                </a:lnTo>
                <a:lnTo>
                  <a:pt x="5878" y="19322"/>
                </a:lnTo>
                <a:cubicBezTo>
                  <a:pt x="5939" y="19139"/>
                  <a:pt x="6000" y="18902"/>
                  <a:pt x="6100" y="18680"/>
                </a:cubicBezTo>
                <a:close/>
                <a:moveTo>
                  <a:pt x="5707" y="20220"/>
                </a:moveTo>
                <a:cubicBezTo>
                  <a:pt x="5622" y="20754"/>
                  <a:pt x="5430" y="21203"/>
                  <a:pt x="5173" y="21545"/>
                </a:cubicBezTo>
                <a:cubicBezTo>
                  <a:pt x="5430" y="21096"/>
                  <a:pt x="5622" y="20669"/>
                  <a:pt x="5707" y="20220"/>
                </a:cubicBezTo>
                <a:close/>
                <a:moveTo>
                  <a:pt x="11963" y="2911"/>
                </a:moveTo>
                <a:lnTo>
                  <a:pt x="12120" y="3206"/>
                </a:lnTo>
                <a:cubicBezTo>
                  <a:pt x="12205" y="3463"/>
                  <a:pt x="12291" y="3741"/>
                  <a:pt x="12376" y="4104"/>
                </a:cubicBezTo>
                <a:cubicBezTo>
                  <a:pt x="12654" y="5173"/>
                  <a:pt x="12911" y="6327"/>
                  <a:pt x="13103" y="7396"/>
                </a:cubicBezTo>
                <a:cubicBezTo>
                  <a:pt x="13274" y="8550"/>
                  <a:pt x="13274" y="9790"/>
                  <a:pt x="13188" y="10944"/>
                </a:cubicBezTo>
                <a:cubicBezTo>
                  <a:pt x="13103" y="12119"/>
                  <a:pt x="12654" y="13359"/>
                  <a:pt x="12120" y="14428"/>
                </a:cubicBezTo>
                <a:cubicBezTo>
                  <a:pt x="11756" y="14962"/>
                  <a:pt x="11393" y="15411"/>
                  <a:pt x="10859" y="15860"/>
                </a:cubicBezTo>
                <a:cubicBezTo>
                  <a:pt x="10431" y="16287"/>
                  <a:pt x="9897" y="16565"/>
                  <a:pt x="9448" y="16822"/>
                </a:cubicBezTo>
                <a:cubicBezTo>
                  <a:pt x="8914" y="17185"/>
                  <a:pt x="8550" y="17463"/>
                  <a:pt x="8187" y="17719"/>
                </a:cubicBezTo>
                <a:cubicBezTo>
                  <a:pt x="7845" y="18083"/>
                  <a:pt x="7567" y="18532"/>
                  <a:pt x="7396" y="18959"/>
                </a:cubicBezTo>
                <a:cubicBezTo>
                  <a:pt x="7311" y="19151"/>
                  <a:pt x="7225" y="19408"/>
                  <a:pt x="7225" y="19686"/>
                </a:cubicBezTo>
                <a:lnTo>
                  <a:pt x="7033" y="20477"/>
                </a:lnTo>
                <a:cubicBezTo>
                  <a:pt x="6865" y="21001"/>
                  <a:pt x="6697" y="21608"/>
                  <a:pt x="6348" y="22135"/>
                </a:cubicBezTo>
                <a:lnTo>
                  <a:pt x="6348" y="22135"/>
                </a:lnTo>
                <a:cubicBezTo>
                  <a:pt x="6482" y="21910"/>
                  <a:pt x="6594" y="21685"/>
                  <a:pt x="6691" y="21460"/>
                </a:cubicBezTo>
                <a:lnTo>
                  <a:pt x="6776" y="21011"/>
                </a:lnTo>
                <a:lnTo>
                  <a:pt x="6862" y="20669"/>
                </a:lnTo>
                <a:lnTo>
                  <a:pt x="7033" y="20028"/>
                </a:lnTo>
                <a:cubicBezTo>
                  <a:pt x="7225" y="19151"/>
                  <a:pt x="7482" y="18425"/>
                  <a:pt x="8016" y="17805"/>
                </a:cubicBezTo>
                <a:cubicBezTo>
                  <a:pt x="8550" y="17271"/>
                  <a:pt x="9362" y="16929"/>
                  <a:pt x="10153" y="16287"/>
                </a:cubicBezTo>
                <a:cubicBezTo>
                  <a:pt x="10966" y="15860"/>
                  <a:pt x="11671" y="15048"/>
                  <a:pt x="12120" y="14150"/>
                </a:cubicBezTo>
                <a:cubicBezTo>
                  <a:pt x="12205" y="14064"/>
                  <a:pt x="12291" y="13979"/>
                  <a:pt x="12291" y="13808"/>
                </a:cubicBezTo>
                <a:lnTo>
                  <a:pt x="12462" y="13530"/>
                </a:lnTo>
                <a:lnTo>
                  <a:pt x="12740" y="12825"/>
                </a:lnTo>
                <a:lnTo>
                  <a:pt x="12911" y="12119"/>
                </a:lnTo>
                <a:lnTo>
                  <a:pt x="12996" y="11756"/>
                </a:lnTo>
                <a:lnTo>
                  <a:pt x="12996" y="11393"/>
                </a:lnTo>
                <a:cubicBezTo>
                  <a:pt x="13274" y="9533"/>
                  <a:pt x="13188" y="7738"/>
                  <a:pt x="12825" y="6049"/>
                </a:cubicBezTo>
                <a:cubicBezTo>
                  <a:pt x="12654" y="5066"/>
                  <a:pt x="12376" y="4275"/>
                  <a:pt x="12120" y="3377"/>
                </a:cubicBezTo>
                <a:cubicBezTo>
                  <a:pt x="12058" y="3196"/>
                  <a:pt x="12007" y="3042"/>
                  <a:pt x="11963" y="2911"/>
                </a:cubicBezTo>
                <a:close/>
                <a:moveTo>
                  <a:pt x="7759" y="19151"/>
                </a:moveTo>
                <a:cubicBezTo>
                  <a:pt x="7653" y="19322"/>
                  <a:pt x="7567" y="19600"/>
                  <a:pt x="7482" y="19771"/>
                </a:cubicBezTo>
                <a:lnTo>
                  <a:pt x="7311" y="20562"/>
                </a:lnTo>
                <a:cubicBezTo>
                  <a:pt x="7225" y="21203"/>
                  <a:pt x="7033" y="21823"/>
                  <a:pt x="6691" y="22443"/>
                </a:cubicBezTo>
                <a:cubicBezTo>
                  <a:pt x="7033" y="21823"/>
                  <a:pt x="7311" y="21203"/>
                  <a:pt x="7396" y="20477"/>
                </a:cubicBezTo>
                <a:lnTo>
                  <a:pt x="7567" y="19771"/>
                </a:lnTo>
                <a:cubicBezTo>
                  <a:pt x="7653" y="19600"/>
                  <a:pt x="7759" y="19322"/>
                  <a:pt x="7759" y="19151"/>
                </a:cubicBezTo>
                <a:close/>
                <a:moveTo>
                  <a:pt x="6322" y="22178"/>
                </a:moveTo>
                <a:lnTo>
                  <a:pt x="6322" y="22178"/>
                </a:lnTo>
                <a:cubicBezTo>
                  <a:pt x="6063" y="22768"/>
                  <a:pt x="5676" y="23177"/>
                  <a:pt x="5110" y="23522"/>
                </a:cubicBezTo>
                <a:lnTo>
                  <a:pt x="5110" y="23522"/>
                </a:lnTo>
                <a:cubicBezTo>
                  <a:pt x="5417" y="23303"/>
                  <a:pt x="5696" y="23049"/>
                  <a:pt x="5878" y="22806"/>
                </a:cubicBezTo>
                <a:cubicBezTo>
                  <a:pt x="6048" y="22597"/>
                  <a:pt x="6194" y="22387"/>
                  <a:pt x="6322" y="22178"/>
                </a:cubicBezTo>
                <a:close/>
                <a:moveTo>
                  <a:pt x="6691" y="22443"/>
                </a:moveTo>
                <a:cubicBezTo>
                  <a:pt x="6327" y="22977"/>
                  <a:pt x="5793" y="23512"/>
                  <a:pt x="5259" y="23961"/>
                </a:cubicBezTo>
                <a:cubicBezTo>
                  <a:pt x="5878" y="23597"/>
                  <a:pt x="6327" y="23063"/>
                  <a:pt x="6691" y="22443"/>
                </a:cubicBezTo>
                <a:close/>
                <a:moveTo>
                  <a:pt x="4720" y="23770"/>
                </a:moveTo>
                <a:lnTo>
                  <a:pt x="4720" y="23770"/>
                </a:lnTo>
                <a:cubicBezTo>
                  <a:pt x="4565" y="23870"/>
                  <a:pt x="4408" y="23962"/>
                  <a:pt x="4256" y="24022"/>
                </a:cubicBezTo>
                <a:lnTo>
                  <a:pt x="4256" y="24022"/>
                </a:lnTo>
                <a:cubicBezTo>
                  <a:pt x="4402" y="23939"/>
                  <a:pt x="4538" y="23841"/>
                  <a:pt x="4720" y="23770"/>
                </a:cubicBezTo>
                <a:close/>
                <a:moveTo>
                  <a:pt x="4009" y="24132"/>
                </a:moveTo>
                <a:cubicBezTo>
                  <a:pt x="3898" y="24181"/>
                  <a:pt x="3797" y="24217"/>
                  <a:pt x="3741" y="24217"/>
                </a:cubicBezTo>
                <a:lnTo>
                  <a:pt x="3570" y="24303"/>
                </a:lnTo>
                <a:lnTo>
                  <a:pt x="3121" y="24303"/>
                </a:lnTo>
                <a:cubicBezTo>
                  <a:pt x="3207" y="24303"/>
                  <a:pt x="3292" y="24303"/>
                  <a:pt x="3378" y="24217"/>
                </a:cubicBezTo>
                <a:lnTo>
                  <a:pt x="3656" y="24217"/>
                </a:lnTo>
                <a:cubicBezTo>
                  <a:pt x="3740" y="24217"/>
                  <a:pt x="3824" y="24134"/>
                  <a:pt x="4009" y="24132"/>
                </a:cubicBezTo>
                <a:close/>
                <a:moveTo>
                  <a:pt x="5259" y="23961"/>
                </a:moveTo>
                <a:lnTo>
                  <a:pt x="5259" y="23961"/>
                </a:lnTo>
                <a:cubicBezTo>
                  <a:pt x="4895" y="24132"/>
                  <a:pt x="4639" y="24303"/>
                  <a:pt x="4275" y="24409"/>
                </a:cubicBezTo>
                <a:cubicBezTo>
                  <a:pt x="4190" y="24495"/>
                  <a:pt x="4019" y="24495"/>
                  <a:pt x="3827" y="24580"/>
                </a:cubicBezTo>
                <a:lnTo>
                  <a:pt x="3656" y="24666"/>
                </a:lnTo>
                <a:lnTo>
                  <a:pt x="3827" y="24666"/>
                </a:lnTo>
                <a:cubicBezTo>
                  <a:pt x="4019" y="24580"/>
                  <a:pt x="4190" y="24495"/>
                  <a:pt x="4361" y="24495"/>
                </a:cubicBezTo>
                <a:cubicBezTo>
                  <a:pt x="4639" y="24303"/>
                  <a:pt x="4981" y="24132"/>
                  <a:pt x="5259" y="23961"/>
                </a:cubicBezTo>
                <a:close/>
                <a:moveTo>
                  <a:pt x="1775" y="23961"/>
                </a:moveTo>
                <a:cubicBezTo>
                  <a:pt x="1775" y="24217"/>
                  <a:pt x="1775" y="24580"/>
                  <a:pt x="1689" y="24837"/>
                </a:cubicBezTo>
                <a:lnTo>
                  <a:pt x="1775" y="23961"/>
                </a:lnTo>
                <a:close/>
                <a:moveTo>
                  <a:pt x="3485" y="24666"/>
                </a:moveTo>
                <a:lnTo>
                  <a:pt x="3485" y="24751"/>
                </a:lnTo>
                <a:cubicBezTo>
                  <a:pt x="3207" y="29924"/>
                  <a:pt x="2843" y="35096"/>
                  <a:pt x="2501" y="40248"/>
                </a:cubicBezTo>
                <a:cubicBezTo>
                  <a:pt x="2416" y="41509"/>
                  <a:pt x="2309" y="42748"/>
                  <a:pt x="2309" y="43903"/>
                </a:cubicBezTo>
                <a:lnTo>
                  <a:pt x="2416" y="43368"/>
                </a:lnTo>
                <a:lnTo>
                  <a:pt x="2501" y="41316"/>
                </a:lnTo>
                <a:cubicBezTo>
                  <a:pt x="2843" y="35802"/>
                  <a:pt x="3207" y="30287"/>
                  <a:pt x="3570" y="24751"/>
                </a:cubicBezTo>
                <a:lnTo>
                  <a:pt x="3570" y="24666"/>
                </a:lnTo>
                <a:close/>
                <a:moveTo>
                  <a:pt x="8999" y="0"/>
                </a:moveTo>
                <a:cubicBezTo>
                  <a:pt x="9448" y="983"/>
                  <a:pt x="9897" y="1967"/>
                  <a:pt x="10239" y="2929"/>
                </a:cubicBezTo>
                <a:lnTo>
                  <a:pt x="10431" y="3377"/>
                </a:lnTo>
                <a:lnTo>
                  <a:pt x="10517" y="3741"/>
                </a:lnTo>
                <a:cubicBezTo>
                  <a:pt x="10602" y="3997"/>
                  <a:pt x="10688" y="4275"/>
                  <a:pt x="10773" y="4532"/>
                </a:cubicBezTo>
                <a:cubicBezTo>
                  <a:pt x="11051" y="5515"/>
                  <a:pt x="11308" y="6583"/>
                  <a:pt x="11393" y="7652"/>
                </a:cubicBezTo>
                <a:cubicBezTo>
                  <a:pt x="11585" y="8721"/>
                  <a:pt x="11585" y="9790"/>
                  <a:pt x="11500" y="10773"/>
                </a:cubicBezTo>
                <a:cubicBezTo>
                  <a:pt x="11500" y="11051"/>
                  <a:pt x="11393" y="11307"/>
                  <a:pt x="11393" y="11478"/>
                </a:cubicBezTo>
                <a:lnTo>
                  <a:pt x="11222" y="12290"/>
                </a:lnTo>
                <a:cubicBezTo>
                  <a:pt x="11051" y="12739"/>
                  <a:pt x="10859" y="13188"/>
                  <a:pt x="10602" y="13530"/>
                </a:cubicBezTo>
                <a:cubicBezTo>
                  <a:pt x="10153" y="14428"/>
                  <a:pt x="9533" y="14877"/>
                  <a:pt x="8550" y="15496"/>
                </a:cubicBezTo>
                <a:cubicBezTo>
                  <a:pt x="8016" y="15753"/>
                  <a:pt x="7482" y="16116"/>
                  <a:pt x="6947" y="16651"/>
                </a:cubicBezTo>
                <a:cubicBezTo>
                  <a:pt x="6498" y="17100"/>
                  <a:pt x="6156" y="17719"/>
                  <a:pt x="5878" y="18339"/>
                </a:cubicBezTo>
                <a:cubicBezTo>
                  <a:pt x="5707" y="18617"/>
                  <a:pt x="5622" y="18959"/>
                  <a:pt x="5515" y="19237"/>
                </a:cubicBezTo>
                <a:lnTo>
                  <a:pt x="5344" y="20135"/>
                </a:lnTo>
                <a:cubicBezTo>
                  <a:pt x="5259" y="20562"/>
                  <a:pt x="5088" y="21011"/>
                  <a:pt x="4895" y="21374"/>
                </a:cubicBezTo>
                <a:cubicBezTo>
                  <a:pt x="4724" y="21738"/>
                  <a:pt x="4361" y="21994"/>
                  <a:pt x="4104" y="22272"/>
                </a:cubicBezTo>
                <a:cubicBezTo>
                  <a:pt x="3912" y="22358"/>
                  <a:pt x="3741" y="22443"/>
                  <a:pt x="3570" y="22529"/>
                </a:cubicBezTo>
                <a:cubicBezTo>
                  <a:pt x="3485" y="22529"/>
                  <a:pt x="3378" y="22614"/>
                  <a:pt x="3207" y="22614"/>
                </a:cubicBezTo>
                <a:lnTo>
                  <a:pt x="3036" y="22614"/>
                </a:lnTo>
                <a:cubicBezTo>
                  <a:pt x="2950" y="22700"/>
                  <a:pt x="2758" y="22700"/>
                  <a:pt x="2672" y="22700"/>
                </a:cubicBezTo>
                <a:cubicBezTo>
                  <a:pt x="2416" y="22892"/>
                  <a:pt x="2224" y="23063"/>
                  <a:pt x="2053" y="23234"/>
                </a:cubicBezTo>
                <a:lnTo>
                  <a:pt x="1967" y="23234"/>
                </a:lnTo>
                <a:lnTo>
                  <a:pt x="1882" y="23341"/>
                </a:lnTo>
                <a:lnTo>
                  <a:pt x="1775" y="23512"/>
                </a:lnTo>
                <a:lnTo>
                  <a:pt x="1518" y="23768"/>
                </a:lnTo>
                <a:cubicBezTo>
                  <a:pt x="1347" y="26547"/>
                  <a:pt x="1155" y="29219"/>
                  <a:pt x="898" y="31890"/>
                </a:cubicBezTo>
                <a:cubicBezTo>
                  <a:pt x="706" y="34733"/>
                  <a:pt x="535" y="37661"/>
                  <a:pt x="364" y="40525"/>
                </a:cubicBezTo>
                <a:lnTo>
                  <a:pt x="172" y="42748"/>
                </a:lnTo>
                <a:lnTo>
                  <a:pt x="86" y="43903"/>
                </a:lnTo>
                <a:lnTo>
                  <a:pt x="86" y="44971"/>
                </a:lnTo>
                <a:lnTo>
                  <a:pt x="1" y="45506"/>
                </a:lnTo>
                <a:lnTo>
                  <a:pt x="1" y="45784"/>
                </a:lnTo>
                <a:lnTo>
                  <a:pt x="1" y="45955"/>
                </a:lnTo>
                <a:lnTo>
                  <a:pt x="1" y="46040"/>
                </a:lnTo>
                <a:lnTo>
                  <a:pt x="86" y="46040"/>
                </a:lnTo>
                <a:cubicBezTo>
                  <a:pt x="813" y="46125"/>
                  <a:pt x="1518" y="46125"/>
                  <a:pt x="2224" y="46211"/>
                </a:cubicBezTo>
                <a:lnTo>
                  <a:pt x="3378" y="46318"/>
                </a:lnTo>
                <a:cubicBezTo>
                  <a:pt x="4104" y="46318"/>
                  <a:pt x="4810" y="46403"/>
                  <a:pt x="5622" y="46403"/>
                </a:cubicBezTo>
                <a:lnTo>
                  <a:pt x="10068" y="46403"/>
                </a:lnTo>
                <a:cubicBezTo>
                  <a:pt x="11500" y="46318"/>
                  <a:pt x="12996" y="46211"/>
                  <a:pt x="14599" y="45869"/>
                </a:cubicBezTo>
                <a:cubicBezTo>
                  <a:pt x="14962" y="45784"/>
                  <a:pt x="15326" y="45677"/>
                  <a:pt x="15668" y="45591"/>
                </a:cubicBezTo>
                <a:cubicBezTo>
                  <a:pt x="16031" y="45420"/>
                  <a:pt x="16480" y="45335"/>
                  <a:pt x="16843" y="45249"/>
                </a:cubicBezTo>
                <a:lnTo>
                  <a:pt x="17912" y="44800"/>
                </a:lnTo>
                <a:cubicBezTo>
                  <a:pt x="17998" y="44715"/>
                  <a:pt x="18083" y="44715"/>
                  <a:pt x="18169" y="44608"/>
                </a:cubicBezTo>
                <a:lnTo>
                  <a:pt x="18446" y="44522"/>
                </a:lnTo>
                <a:lnTo>
                  <a:pt x="18981" y="44180"/>
                </a:lnTo>
                <a:cubicBezTo>
                  <a:pt x="19152" y="44074"/>
                  <a:pt x="19323" y="43988"/>
                  <a:pt x="19515" y="43903"/>
                </a:cubicBezTo>
                <a:lnTo>
                  <a:pt x="19943" y="43539"/>
                </a:lnTo>
                <a:lnTo>
                  <a:pt x="20477" y="43197"/>
                </a:lnTo>
                <a:cubicBezTo>
                  <a:pt x="20584" y="43005"/>
                  <a:pt x="20755" y="42919"/>
                  <a:pt x="20926" y="42748"/>
                </a:cubicBezTo>
                <a:lnTo>
                  <a:pt x="21375" y="42385"/>
                </a:lnTo>
                <a:cubicBezTo>
                  <a:pt x="21460" y="42214"/>
                  <a:pt x="21653" y="42129"/>
                  <a:pt x="21738" y="41936"/>
                </a:cubicBezTo>
                <a:lnTo>
                  <a:pt x="22187" y="41509"/>
                </a:lnTo>
                <a:lnTo>
                  <a:pt x="22529" y="41060"/>
                </a:lnTo>
                <a:cubicBezTo>
                  <a:pt x="22892" y="40696"/>
                  <a:pt x="23149" y="40248"/>
                  <a:pt x="23427" y="39906"/>
                </a:cubicBezTo>
                <a:cubicBezTo>
                  <a:pt x="23790" y="39457"/>
                  <a:pt x="24046" y="39093"/>
                  <a:pt x="24410" y="38730"/>
                </a:cubicBezTo>
                <a:cubicBezTo>
                  <a:pt x="24666" y="38388"/>
                  <a:pt x="25030" y="38025"/>
                  <a:pt x="25393" y="37768"/>
                </a:cubicBezTo>
                <a:cubicBezTo>
                  <a:pt x="25479" y="37576"/>
                  <a:pt x="25650" y="37490"/>
                  <a:pt x="25821" y="37319"/>
                </a:cubicBezTo>
                <a:cubicBezTo>
                  <a:pt x="26013" y="37127"/>
                  <a:pt x="26184" y="37042"/>
                  <a:pt x="26462" y="36871"/>
                </a:cubicBezTo>
                <a:cubicBezTo>
                  <a:pt x="27958" y="35887"/>
                  <a:pt x="29753" y="35267"/>
                  <a:pt x="31698" y="34819"/>
                </a:cubicBezTo>
                <a:cubicBezTo>
                  <a:pt x="33750" y="34370"/>
                  <a:pt x="35802" y="33835"/>
                  <a:pt x="37769" y="33045"/>
                </a:cubicBezTo>
                <a:cubicBezTo>
                  <a:pt x="39714" y="32232"/>
                  <a:pt x="41595" y="31078"/>
                  <a:pt x="43198" y="29561"/>
                </a:cubicBezTo>
                <a:cubicBezTo>
                  <a:pt x="44715" y="28043"/>
                  <a:pt x="45784" y="26098"/>
                  <a:pt x="46489" y="24132"/>
                </a:cubicBezTo>
                <a:cubicBezTo>
                  <a:pt x="47195" y="22165"/>
                  <a:pt x="47558" y="20220"/>
                  <a:pt x="47729" y="18339"/>
                </a:cubicBezTo>
                <a:cubicBezTo>
                  <a:pt x="47836" y="17890"/>
                  <a:pt x="47836" y="17356"/>
                  <a:pt x="47921" y="16929"/>
                </a:cubicBezTo>
                <a:cubicBezTo>
                  <a:pt x="47921" y="16480"/>
                  <a:pt x="48007" y="15945"/>
                  <a:pt x="48007" y="15496"/>
                </a:cubicBezTo>
                <a:cubicBezTo>
                  <a:pt x="48007" y="15048"/>
                  <a:pt x="48092" y="14599"/>
                  <a:pt x="48092" y="14150"/>
                </a:cubicBezTo>
                <a:cubicBezTo>
                  <a:pt x="48092" y="13808"/>
                  <a:pt x="48178" y="13359"/>
                  <a:pt x="48178" y="12910"/>
                </a:cubicBezTo>
                <a:cubicBezTo>
                  <a:pt x="48370" y="11222"/>
                  <a:pt x="48712" y="9619"/>
                  <a:pt x="49332" y="8272"/>
                </a:cubicBezTo>
                <a:cubicBezTo>
                  <a:pt x="49781" y="7032"/>
                  <a:pt x="50401" y="6135"/>
                  <a:pt x="51042" y="5600"/>
                </a:cubicBezTo>
                <a:cubicBezTo>
                  <a:pt x="51576" y="4980"/>
                  <a:pt x="52111" y="4724"/>
                  <a:pt x="52538" y="4638"/>
                </a:cubicBezTo>
                <a:cubicBezTo>
                  <a:pt x="52730" y="4532"/>
                  <a:pt x="52901" y="4446"/>
                  <a:pt x="52987" y="4446"/>
                </a:cubicBezTo>
                <a:lnTo>
                  <a:pt x="53072" y="4361"/>
                </a:lnTo>
                <a:lnTo>
                  <a:pt x="53265" y="4361"/>
                </a:lnTo>
                <a:cubicBezTo>
                  <a:pt x="53350" y="4275"/>
                  <a:pt x="53265" y="4275"/>
                  <a:pt x="52987" y="4190"/>
                </a:cubicBezTo>
                <a:lnTo>
                  <a:pt x="52196" y="4190"/>
                </a:lnTo>
                <a:cubicBezTo>
                  <a:pt x="52111" y="4275"/>
                  <a:pt x="51918" y="4275"/>
                  <a:pt x="51833" y="4361"/>
                </a:cubicBezTo>
                <a:cubicBezTo>
                  <a:pt x="51298" y="4532"/>
                  <a:pt x="50593" y="4895"/>
                  <a:pt x="49973" y="5515"/>
                </a:cubicBezTo>
                <a:cubicBezTo>
                  <a:pt x="49332" y="6242"/>
                  <a:pt x="48712" y="7032"/>
                  <a:pt x="48263" y="8187"/>
                </a:cubicBezTo>
                <a:cubicBezTo>
                  <a:pt x="47729" y="9255"/>
                  <a:pt x="47387" y="10602"/>
                  <a:pt x="47109" y="12012"/>
                </a:cubicBezTo>
                <a:lnTo>
                  <a:pt x="46938" y="12012"/>
                </a:lnTo>
                <a:cubicBezTo>
                  <a:pt x="47387" y="9084"/>
                  <a:pt x="48178" y="7396"/>
                  <a:pt x="48798" y="6412"/>
                </a:cubicBezTo>
                <a:cubicBezTo>
                  <a:pt x="48905" y="6135"/>
                  <a:pt x="49076" y="5964"/>
                  <a:pt x="49161" y="5793"/>
                </a:cubicBezTo>
                <a:cubicBezTo>
                  <a:pt x="49246" y="5600"/>
                  <a:pt x="49332" y="5429"/>
                  <a:pt x="49439" y="5344"/>
                </a:cubicBezTo>
                <a:cubicBezTo>
                  <a:pt x="49610" y="5173"/>
                  <a:pt x="49695" y="4980"/>
                  <a:pt x="49695" y="4980"/>
                </a:cubicBezTo>
                <a:cubicBezTo>
                  <a:pt x="49695" y="4938"/>
                  <a:pt x="49668" y="4922"/>
                  <a:pt x="49625" y="4922"/>
                </a:cubicBezTo>
                <a:cubicBezTo>
                  <a:pt x="49494" y="4922"/>
                  <a:pt x="49216" y="5072"/>
                  <a:pt x="49121" y="5072"/>
                </a:cubicBezTo>
                <a:cubicBezTo>
                  <a:pt x="49059" y="5072"/>
                  <a:pt x="49073" y="5011"/>
                  <a:pt x="49246" y="4809"/>
                </a:cubicBezTo>
                <a:lnTo>
                  <a:pt x="49246" y="4809"/>
                </a:lnTo>
                <a:cubicBezTo>
                  <a:pt x="48092" y="6049"/>
                  <a:pt x="47472" y="7481"/>
                  <a:pt x="47024" y="8913"/>
                </a:cubicBezTo>
                <a:cubicBezTo>
                  <a:pt x="46938" y="9170"/>
                  <a:pt x="46853" y="9341"/>
                  <a:pt x="46853" y="9533"/>
                </a:cubicBezTo>
                <a:lnTo>
                  <a:pt x="46660" y="10067"/>
                </a:lnTo>
                <a:cubicBezTo>
                  <a:pt x="46575" y="10409"/>
                  <a:pt x="46489" y="10773"/>
                  <a:pt x="46404" y="11136"/>
                </a:cubicBezTo>
                <a:lnTo>
                  <a:pt x="46233" y="12290"/>
                </a:lnTo>
                <a:lnTo>
                  <a:pt x="46126" y="12825"/>
                </a:lnTo>
                <a:lnTo>
                  <a:pt x="46126" y="13359"/>
                </a:lnTo>
                <a:cubicBezTo>
                  <a:pt x="46040" y="14150"/>
                  <a:pt x="45955" y="14877"/>
                  <a:pt x="45955" y="15582"/>
                </a:cubicBezTo>
                <a:cubicBezTo>
                  <a:pt x="45869" y="16287"/>
                  <a:pt x="45784" y="17014"/>
                  <a:pt x="45698" y="17719"/>
                </a:cubicBezTo>
                <a:lnTo>
                  <a:pt x="45592" y="18788"/>
                </a:lnTo>
                <a:lnTo>
                  <a:pt x="45335" y="19857"/>
                </a:lnTo>
                <a:cubicBezTo>
                  <a:pt x="45250" y="20477"/>
                  <a:pt x="45057" y="21203"/>
                  <a:pt x="44886" y="21823"/>
                </a:cubicBezTo>
                <a:cubicBezTo>
                  <a:pt x="44715" y="22529"/>
                  <a:pt x="44437" y="23512"/>
                  <a:pt x="43988" y="24409"/>
                </a:cubicBezTo>
                <a:cubicBezTo>
                  <a:pt x="43903" y="24580"/>
                  <a:pt x="43903" y="24666"/>
                  <a:pt x="43817" y="24751"/>
                </a:cubicBezTo>
                <a:cubicBezTo>
                  <a:pt x="43817" y="24944"/>
                  <a:pt x="43732" y="25029"/>
                  <a:pt x="43646" y="25115"/>
                </a:cubicBezTo>
                <a:cubicBezTo>
                  <a:pt x="43561" y="25286"/>
                  <a:pt x="43454" y="25564"/>
                  <a:pt x="43369" y="25735"/>
                </a:cubicBezTo>
                <a:cubicBezTo>
                  <a:pt x="43198" y="25906"/>
                  <a:pt x="43112" y="26098"/>
                  <a:pt x="43027" y="26269"/>
                </a:cubicBezTo>
                <a:cubicBezTo>
                  <a:pt x="42834" y="26440"/>
                  <a:pt x="42749" y="26632"/>
                  <a:pt x="42663" y="26718"/>
                </a:cubicBezTo>
                <a:cubicBezTo>
                  <a:pt x="41060" y="28941"/>
                  <a:pt x="38752" y="30458"/>
                  <a:pt x="36080" y="31356"/>
                </a:cubicBezTo>
                <a:lnTo>
                  <a:pt x="35097" y="31698"/>
                </a:lnTo>
                <a:lnTo>
                  <a:pt x="34114" y="31976"/>
                </a:lnTo>
                <a:cubicBezTo>
                  <a:pt x="33750" y="32147"/>
                  <a:pt x="33408" y="32232"/>
                  <a:pt x="33130" y="32318"/>
                </a:cubicBezTo>
                <a:lnTo>
                  <a:pt x="32062" y="32510"/>
                </a:lnTo>
                <a:lnTo>
                  <a:pt x="30993" y="32767"/>
                </a:lnTo>
                <a:lnTo>
                  <a:pt x="29924" y="33045"/>
                </a:lnTo>
                <a:lnTo>
                  <a:pt x="29390" y="33216"/>
                </a:lnTo>
                <a:cubicBezTo>
                  <a:pt x="29219" y="33216"/>
                  <a:pt x="29027" y="33301"/>
                  <a:pt x="28770" y="33387"/>
                </a:cubicBezTo>
                <a:lnTo>
                  <a:pt x="27701" y="33750"/>
                </a:lnTo>
                <a:cubicBezTo>
                  <a:pt x="26269" y="34370"/>
                  <a:pt x="24944" y="35182"/>
                  <a:pt x="23790" y="36251"/>
                </a:cubicBezTo>
                <a:cubicBezTo>
                  <a:pt x="22614" y="37319"/>
                  <a:pt x="21738" y="38559"/>
                  <a:pt x="20840" y="39628"/>
                </a:cubicBezTo>
                <a:cubicBezTo>
                  <a:pt x="19943" y="40696"/>
                  <a:pt x="19066" y="41594"/>
                  <a:pt x="17998" y="42214"/>
                </a:cubicBezTo>
                <a:cubicBezTo>
                  <a:pt x="16843" y="42919"/>
                  <a:pt x="15582" y="43283"/>
                  <a:pt x="14257" y="43646"/>
                </a:cubicBezTo>
                <a:cubicBezTo>
                  <a:pt x="12996" y="43988"/>
                  <a:pt x="11585" y="44074"/>
                  <a:pt x="10239" y="44180"/>
                </a:cubicBezTo>
                <a:lnTo>
                  <a:pt x="6049" y="44180"/>
                </a:lnTo>
                <a:cubicBezTo>
                  <a:pt x="5344" y="44180"/>
                  <a:pt x="4639" y="44074"/>
                  <a:pt x="3912" y="44074"/>
                </a:cubicBezTo>
                <a:lnTo>
                  <a:pt x="2843" y="43988"/>
                </a:lnTo>
                <a:lnTo>
                  <a:pt x="2309" y="43988"/>
                </a:lnTo>
                <a:cubicBezTo>
                  <a:pt x="2309" y="43988"/>
                  <a:pt x="2224" y="44074"/>
                  <a:pt x="2309" y="44074"/>
                </a:cubicBezTo>
                <a:lnTo>
                  <a:pt x="2587" y="44074"/>
                </a:lnTo>
                <a:cubicBezTo>
                  <a:pt x="3292" y="44074"/>
                  <a:pt x="3912" y="44180"/>
                  <a:pt x="4639" y="44180"/>
                </a:cubicBezTo>
                <a:cubicBezTo>
                  <a:pt x="5964" y="44266"/>
                  <a:pt x="7311" y="44266"/>
                  <a:pt x="8636" y="44266"/>
                </a:cubicBezTo>
                <a:cubicBezTo>
                  <a:pt x="9982" y="44266"/>
                  <a:pt x="11308" y="44180"/>
                  <a:pt x="12654" y="43988"/>
                </a:cubicBezTo>
                <a:lnTo>
                  <a:pt x="12654" y="43988"/>
                </a:lnTo>
                <a:cubicBezTo>
                  <a:pt x="12519" y="44048"/>
                  <a:pt x="12269" y="44118"/>
                  <a:pt x="12374" y="44118"/>
                </a:cubicBezTo>
                <a:cubicBezTo>
                  <a:pt x="12388" y="44118"/>
                  <a:pt x="12409" y="44117"/>
                  <a:pt x="12436" y="44114"/>
                </a:cubicBezTo>
                <a:lnTo>
                  <a:pt x="12436" y="44114"/>
                </a:lnTo>
                <a:cubicBezTo>
                  <a:pt x="10788" y="44327"/>
                  <a:pt x="9074" y="44398"/>
                  <a:pt x="7361" y="44398"/>
                </a:cubicBezTo>
                <a:cubicBezTo>
                  <a:pt x="6479" y="44398"/>
                  <a:pt x="5597" y="44379"/>
                  <a:pt x="4724" y="44351"/>
                </a:cubicBezTo>
                <a:cubicBezTo>
                  <a:pt x="4019" y="44351"/>
                  <a:pt x="3378" y="44266"/>
                  <a:pt x="2672" y="44266"/>
                </a:cubicBezTo>
                <a:lnTo>
                  <a:pt x="2224" y="44180"/>
                </a:lnTo>
                <a:lnTo>
                  <a:pt x="2138" y="44180"/>
                </a:lnTo>
                <a:lnTo>
                  <a:pt x="2138" y="43988"/>
                </a:lnTo>
                <a:cubicBezTo>
                  <a:pt x="2224" y="42748"/>
                  <a:pt x="2224" y="41594"/>
                  <a:pt x="2309" y="40333"/>
                </a:cubicBezTo>
                <a:cubicBezTo>
                  <a:pt x="2672" y="35096"/>
                  <a:pt x="3036" y="29838"/>
                  <a:pt x="3378" y="24666"/>
                </a:cubicBezTo>
                <a:lnTo>
                  <a:pt x="3378" y="24580"/>
                </a:lnTo>
                <a:cubicBezTo>
                  <a:pt x="3485" y="24580"/>
                  <a:pt x="3485" y="24495"/>
                  <a:pt x="3570" y="24495"/>
                </a:cubicBezTo>
                <a:lnTo>
                  <a:pt x="3741" y="24495"/>
                </a:lnTo>
                <a:cubicBezTo>
                  <a:pt x="3912" y="24409"/>
                  <a:pt x="4104" y="24409"/>
                  <a:pt x="4275" y="24303"/>
                </a:cubicBezTo>
                <a:cubicBezTo>
                  <a:pt x="4553" y="24132"/>
                  <a:pt x="4895" y="24046"/>
                  <a:pt x="5173" y="23875"/>
                </a:cubicBezTo>
                <a:cubicBezTo>
                  <a:pt x="5707" y="23426"/>
                  <a:pt x="6242" y="22977"/>
                  <a:pt x="6584" y="22358"/>
                </a:cubicBezTo>
                <a:cubicBezTo>
                  <a:pt x="6862" y="21738"/>
                  <a:pt x="7118" y="21096"/>
                  <a:pt x="7225" y="20477"/>
                </a:cubicBezTo>
                <a:lnTo>
                  <a:pt x="7396" y="19771"/>
                </a:lnTo>
                <a:cubicBezTo>
                  <a:pt x="7482" y="19493"/>
                  <a:pt x="7567" y="19322"/>
                  <a:pt x="7653" y="19066"/>
                </a:cubicBezTo>
                <a:cubicBezTo>
                  <a:pt x="7845" y="18617"/>
                  <a:pt x="8016" y="18254"/>
                  <a:pt x="8379" y="17997"/>
                </a:cubicBezTo>
                <a:cubicBezTo>
                  <a:pt x="8636" y="17634"/>
                  <a:pt x="8999" y="17463"/>
                  <a:pt x="9533" y="17100"/>
                </a:cubicBezTo>
                <a:cubicBezTo>
                  <a:pt x="9982" y="16822"/>
                  <a:pt x="10517" y="16565"/>
                  <a:pt x="11051" y="16116"/>
                </a:cubicBezTo>
                <a:cubicBezTo>
                  <a:pt x="11500" y="15667"/>
                  <a:pt x="11927" y="15133"/>
                  <a:pt x="12291" y="14599"/>
                </a:cubicBezTo>
                <a:cubicBezTo>
                  <a:pt x="12569" y="14064"/>
                  <a:pt x="12825" y="13445"/>
                  <a:pt x="12996" y="12910"/>
                </a:cubicBezTo>
                <a:lnTo>
                  <a:pt x="13274" y="11927"/>
                </a:lnTo>
                <a:cubicBezTo>
                  <a:pt x="13359" y="11671"/>
                  <a:pt x="13359" y="11393"/>
                  <a:pt x="13359" y="11051"/>
                </a:cubicBezTo>
                <a:cubicBezTo>
                  <a:pt x="13530" y="9875"/>
                  <a:pt x="13530" y="8635"/>
                  <a:pt x="13359" y="7481"/>
                </a:cubicBezTo>
                <a:cubicBezTo>
                  <a:pt x="13188" y="6327"/>
                  <a:pt x="12911" y="5173"/>
                  <a:pt x="12569" y="3997"/>
                </a:cubicBezTo>
                <a:cubicBezTo>
                  <a:pt x="12569" y="3741"/>
                  <a:pt x="12462" y="3463"/>
                  <a:pt x="12376" y="3206"/>
                </a:cubicBezTo>
                <a:lnTo>
                  <a:pt x="12205" y="2758"/>
                </a:lnTo>
                <a:lnTo>
                  <a:pt x="12120" y="2587"/>
                </a:lnTo>
                <a:lnTo>
                  <a:pt x="12120" y="2394"/>
                </a:lnTo>
                <a:cubicBezTo>
                  <a:pt x="12034" y="2309"/>
                  <a:pt x="12034" y="2138"/>
                  <a:pt x="11927" y="2052"/>
                </a:cubicBezTo>
                <a:lnTo>
                  <a:pt x="12291" y="2052"/>
                </a:lnTo>
                <a:cubicBezTo>
                  <a:pt x="12911" y="2138"/>
                  <a:pt x="13530" y="2138"/>
                  <a:pt x="14065" y="2138"/>
                </a:cubicBezTo>
                <a:lnTo>
                  <a:pt x="14065" y="2309"/>
                </a:lnTo>
                <a:cubicBezTo>
                  <a:pt x="21738" y="2843"/>
                  <a:pt x="29475" y="3377"/>
                  <a:pt x="37320" y="3912"/>
                </a:cubicBezTo>
                <a:cubicBezTo>
                  <a:pt x="40526" y="4104"/>
                  <a:pt x="43369" y="4190"/>
                  <a:pt x="45698" y="4190"/>
                </a:cubicBezTo>
                <a:cubicBezTo>
                  <a:pt x="39992" y="3741"/>
                  <a:pt x="34199" y="3377"/>
                  <a:pt x="28321" y="2929"/>
                </a:cubicBezTo>
                <a:cubicBezTo>
                  <a:pt x="25393" y="2758"/>
                  <a:pt x="22443" y="2587"/>
                  <a:pt x="19408" y="2309"/>
                </a:cubicBezTo>
                <a:cubicBezTo>
                  <a:pt x="17912" y="2223"/>
                  <a:pt x="16480" y="2138"/>
                  <a:pt x="14962" y="2052"/>
                </a:cubicBezTo>
                <a:cubicBezTo>
                  <a:pt x="14172" y="1967"/>
                  <a:pt x="13445" y="1967"/>
                  <a:pt x="12740" y="1860"/>
                </a:cubicBezTo>
                <a:lnTo>
                  <a:pt x="12034" y="1860"/>
                </a:lnTo>
                <a:lnTo>
                  <a:pt x="11884" y="1793"/>
                </a:lnTo>
                <a:lnTo>
                  <a:pt x="11884" y="1793"/>
                </a:lnTo>
                <a:cubicBezTo>
                  <a:pt x="17570" y="2150"/>
                  <a:pt x="23073" y="2507"/>
                  <a:pt x="28492" y="2843"/>
                </a:cubicBezTo>
                <a:cubicBezTo>
                  <a:pt x="34285" y="3292"/>
                  <a:pt x="40077" y="3655"/>
                  <a:pt x="45784" y="4104"/>
                </a:cubicBezTo>
                <a:cubicBezTo>
                  <a:pt x="46489" y="4104"/>
                  <a:pt x="47195" y="4190"/>
                  <a:pt x="47921" y="4275"/>
                </a:cubicBezTo>
                <a:lnTo>
                  <a:pt x="50401" y="4275"/>
                </a:lnTo>
                <a:cubicBezTo>
                  <a:pt x="53350" y="4190"/>
                  <a:pt x="54782" y="3912"/>
                  <a:pt x="48990" y="3292"/>
                </a:cubicBezTo>
                <a:cubicBezTo>
                  <a:pt x="47558" y="3206"/>
                  <a:pt x="44630" y="3035"/>
                  <a:pt x="44630" y="3035"/>
                </a:cubicBezTo>
                <a:cubicBezTo>
                  <a:pt x="44095" y="2929"/>
                  <a:pt x="44437" y="2843"/>
                  <a:pt x="44801" y="2758"/>
                </a:cubicBezTo>
                <a:cubicBezTo>
                  <a:pt x="35354" y="2138"/>
                  <a:pt x="26014" y="1518"/>
                  <a:pt x="16653" y="898"/>
                </a:cubicBezTo>
                <a:lnTo>
                  <a:pt x="16653" y="898"/>
                </a:lnTo>
                <a:cubicBezTo>
                  <a:pt x="26014" y="1518"/>
                  <a:pt x="35546" y="2052"/>
                  <a:pt x="45057" y="2672"/>
                </a:cubicBezTo>
                <a:cubicBezTo>
                  <a:pt x="45421" y="2587"/>
                  <a:pt x="45335" y="2501"/>
                  <a:pt x="43283" y="2309"/>
                </a:cubicBezTo>
                <a:cubicBezTo>
                  <a:pt x="40355" y="1967"/>
                  <a:pt x="30202" y="1518"/>
                  <a:pt x="24410" y="1069"/>
                </a:cubicBezTo>
                <a:cubicBezTo>
                  <a:pt x="22080" y="898"/>
                  <a:pt x="19857" y="706"/>
                  <a:pt x="17549" y="535"/>
                </a:cubicBezTo>
                <a:cubicBezTo>
                  <a:pt x="16395" y="535"/>
                  <a:pt x="15240" y="449"/>
                  <a:pt x="14065" y="364"/>
                </a:cubicBezTo>
                <a:cubicBezTo>
                  <a:pt x="13445" y="257"/>
                  <a:pt x="12825" y="257"/>
                  <a:pt x="12205" y="171"/>
                </a:cubicBezTo>
                <a:cubicBezTo>
                  <a:pt x="11137" y="171"/>
                  <a:pt x="10068" y="86"/>
                  <a:pt x="8999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0" name="Google Shape;270;p6"/>
          <p:cNvGrpSpPr/>
          <p:nvPr/>
        </p:nvGrpSpPr>
        <p:grpSpPr>
          <a:xfrm rot="4541973">
            <a:off x="6892140" y="4173488"/>
            <a:ext cx="667785" cy="628471"/>
            <a:chOff x="4221175" y="746750"/>
            <a:chExt cx="1040677" cy="1028328"/>
          </a:xfrm>
        </p:grpSpPr>
        <p:sp>
          <p:nvSpPr>
            <p:cNvPr id="271" name="Google Shape;271;p6"/>
            <p:cNvSpPr/>
            <p:nvPr/>
          </p:nvSpPr>
          <p:spPr>
            <a:xfrm>
              <a:off x="4729810" y="1732760"/>
              <a:ext cx="128635" cy="27587"/>
            </a:xfrm>
            <a:custGeom>
              <a:rect b="b" l="l" r="r" t="t"/>
              <a:pathLst>
                <a:path extrusionOk="0" h="706" w="3292">
                  <a:moveTo>
                    <a:pt x="342" y="0"/>
                  </a:moveTo>
                  <a:cubicBezTo>
                    <a:pt x="0" y="0"/>
                    <a:pt x="0" y="534"/>
                    <a:pt x="342" y="534"/>
                  </a:cubicBezTo>
                  <a:cubicBezTo>
                    <a:pt x="1240" y="620"/>
                    <a:pt x="2031" y="705"/>
                    <a:pt x="2928" y="705"/>
                  </a:cubicBezTo>
                  <a:cubicBezTo>
                    <a:pt x="3292" y="705"/>
                    <a:pt x="3292" y="171"/>
                    <a:pt x="2928" y="171"/>
                  </a:cubicBezTo>
                  <a:cubicBezTo>
                    <a:pt x="2031" y="171"/>
                    <a:pt x="1240" y="86"/>
                    <a:pt x="34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4493877" y="1746397"/>
              <a:ext cx="131566" cy="28681"/>
            </a:xfrm>
            <a:custGeom>
              <a:rect b="b" l="l" r="r" t="t"/>
              <a:pathLst>
                <a:path extrusionOk="0" h="734" w="3367">
                  <a:moveTo>
                    <a:pt x="349" y="0"/>
                  </a:moveTo>
                  <a:cubicBezTo>
                    <a:pt x="130" y="0"/>
                    <a:pt x="1" y="452"/>
                    <a:pt x="331" y="549"/>
                  </a:cubicBezTo>
                  <a:cubicBezTo>
                    <a:pt x="870" y="703"/>
                    <a:pt x="1401" y="733"/>
                    <a:pt x="1933" y="733"/>
                  </a:cubicBezTo>
                  <a:cubicBezTo>
                    <a:pt x="2288" y="733"/>
                    <a:pt x="2644" y="720"/>
                    <a:pt x="3003" y="720"/>
                  </a:cubicBezTo>
                  <a:cubicBezTo>
                    <a:pt x="3366" y="720"/>
                    <a:pt x="3366" y="185"/>
                    <a:pt x="3003" y="185"/>
                  </a:cubicBezTo>
                  <a:cubicBezTo>
                    <a:pt x="2644" y="185"/>
                    <a:pt x="2302" y="199"/>
                    <a:pt x="1963" y="199"/>
                  </a:cubicBezTo>
                  <a:cubicBezTo>
                    <a:pt x="1456" y="199"/>
                    <a:pt x="955" y="168"/>
                    <a:pt x="417" y="14"/>
                  </a:cubicBezTo>
                  <a:cubicBezTo>
                    <a:pt x="394" y="5"/>
                    <a:pt x="371" y="0"/>
                    <a:pt x="349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4951949" y="1673444"/>
              <a:ext cx="103471" cy="35480"/>
            </a:xfrm>
            <a:custGeom>
              <a:rect b="b" l="l" r="r" t="t"/>
              <a:pathLst>
                <a:path extrusionOk="0" h="908" w="2648">
                  <a:moveTo>
                    <a:pt x="535" y="0"/>
                  </a:moveTo>
                  <a:cubicBezTo>
                    <a:pt x="193" y="0"/>
                    <a:pt x="1" y="449"/>
                    <a:pt x="364" y="535"/>
                  </a:cubicBezTo>
                  <a:cubicBezTo>
                    <a:pt x="984" y="620"/>
                    <a:pt x="1604" y="813"/>
                    <a:pt x="2138" y="898"/>
                  </a:cubicBezTo>
                  <a:cubicBezTo>
                    <a:pt x="2165" y="904"/>
                    <a:pt x="2191" y="907"/>
                    <a:pt x="2215" y="907"/>
                  </a:cubicBezTo>
                  <a:cubicBezTo>
                    <a:pt x="2524" y="907"/>
                    <a:pt x="2647" y="443"/>
                    <a:pt x="2330" y="364"/>
                  </a:cubicBezTo>
                  <a:cubicBezTo>
                    <a:pt x="1689" y="278"/>
                    <a:pt x="1155" y="171"/>
                    <a:pt x="535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6"/>
            <p:cNvSpPr/>
            <p:nvPr/>
          </p:nvSpPr>
          <p:spPr>
            <a:xfrm>
              <a:off x="4649628" y="1624992"/>
              <a:ext cx="130628" cy="43139"/>
            </a:xfrm>
            <a:custGeom>
              <a:rect b="b" l="l" r="r" t="t"/>
              <a:pathLst>
                <a:path extrusionOk="0" h="1104" w="3343">
                  <a:moveTo>
                    <a:pt x="342" y="1"/>
                  </a:moveTo>
                  <a:cubicBezTo>
                    <a:pt x="0" y="1"/>
                    <a:pt x="0" y="535"/>
                    <a:pt x="342" y="535"/>
                  </a:cubicBezTo>
                  <a:cubicBezTo>
                    <a:pt x="1154" y="621"/>
                    <a:pt x="2052" y="706"/>
                    <a:pt x="2843" y="1070"/>
                  </a:cubicBezTo>
                  <a:cubicBezTo>
                    <a:pt x="2881" y="1093"/>
                    <a:pt x="2918" y="1103"/>
                    <a:pt x="2954" y="1103"/>
                  </a:cubicBezTo>
                  <a:cubicBezTo>
                    <a:pt x="3181" y="1103"/>
                    <a:pt x="3342" y="694"/>
                    <a:pt x="3121" y="621"/>
                  </a:cubicBezTo>
                  <a:cubicBezTo>
                    <a:pt x="2223" y="172"/>
                    <a:pt x="1240" y="86"/>
                    <a:pt x="342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6"/>
            <p:cNvSpPr/>
            <p:nvPr/>
          </p:nvSpPr>
          <p:spPr>
            <a:xfrm>
              <a:off x="4434366" y="1589551"/>
              <a:ext cx="114216" cy="29658"/>
            </a:xfrm>
            <a:custGeom>
              <a:rect b="b" l="l" r="r" t="t"/>
              <a:pathLst>
                <a:path extrusionOk="0" h="759" w="2923">
                  <a:moveTo>
                    <a:pt x="435" y="1"/>
                  </a:moveTo>
                  <a:cubicBezTo>
                    <a:pt x="140" y="1"/>
                    <a:pt x="0" y="465"/>
                    <a:pt x="337" y="544"/>
                  </a:cubicBezTo>
                  <a:cubicBezTo>
                    <a:pt x="847" y="668"/>
                    <a:pt x="1413" y="758"/>
                    <a:pt x="1986" y="758"/>
                  </a:cubicBezTo>
                  <a:cubicBezTo>
                    <a:pt x="2206" y="758"/>
                    <a:pt x="2426" y="745"/>
                    <a:pt x="2645" y="715"/>
                  </a:cubicBezTo>
                  <a:cubicBezTo>
                    <a:pt x="2923" y="715"/>
                    <a:pt x="2923" y="181"/>
                    <a:pt x="2645" y="181"/>
                  </a:cubicBezTo>
                  <a:cubicBezTo>
                    <a:pt x="2342" y="222"/>
                    <a:pt x="2052" y="247"/>
                    <a:pt x="1773" y="247"/>
                  </a:cubicBezTo>
                  <a:cubicBezTo>
                    <a:pt x="1324" y="247"/>
                    <a:pt x="903" y="182"/>
                    <a:pt x="508" y="10"/>
                  </a:cubicBezTo>
                  <a:cubicBezTo>
                    <a:pt x="483" y="4"/>
                    <a:pt x="458" y="1"/>
                    <a:pt x="4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6"/>
            <p:cNvSpPr/>
            <p:nvPr/>
          </p:nvSpPr>
          <p:spPr>
            <a:xfrm>
              <a:off x="4804091" y="1536527"/>
              <a:ext cx="224759" cy="64278"/>
            </a:xfrm>
            <a:custGeom>
              <a:rect b="b" l="l" r="r" t="t"/>
              <a:pathLst>
                <a:path extrusionOk="0" h="1645" w="5752">
                  <a:moveTo>
                    <a:pt x="262" y="0"/>
                  </a:moveTo>
                  <a:cubicBezTo>
                    <a:pt x="27" y="0"/>
                    <a:pt x="1" y="397"/>
                    <a:pt x="237" y="469"/>
                  </a:cubicBezTo>
                  <a:cubicBezTo>
                    <a:pt x="1925" y="1111"/>
                    <a:pt x="3614" y="1367"/>
                    <a:pt x="5302" y="1645"/>
                  </a:cubicBezTo>
                  <a:cubicBezTo>
                    <a:pt x="5666" y="1645"/>
                    <a:pt x="5751" y="1196"/>
                    <a:pt x="5473" y="1111"/>
                  </a:cubicBezTo>
                  <a:cubicBezTo>
                    <a:pt x="3785" y="833"/>
                    <a:pt x="2096" y="576"/>
                    <a:pt x="408" y="42"/>
                  </a:cubicBezTo>
                  <a:cubicBezTo>
                    <a:pt x="353" y="13"/>
                    <a:pt x="304" y="0"/>
                    <a:pt x="2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6"/>
            <p:cNvSpPr/>
            <p:nvPr/>
          </p:nvSpPr>
          <p:spPr>
            <a:xfrm>
              <a:off x="4600355" y="1478853"/>
              <a:ext cx="124180" cy="42201"/>
            </a:xfrm>
            <a:custGeom>
              <a:rect b="b" l="l" r="r" t="t"/>
              <a:pathLst>
                <a:path extrusionOk="0" h="1080" w="3178">
                  <a:moveTo>
                    <a:pt x="278" y="0"/>
                  </a:moveTo>
                  <a:cubicBezTo>
                    <a:pt x="0" y="0"/>
                    <a:pt x="0" y="535"/>
                    <a:pt x="278" y="535"/>
                  </a:cubicBezTo>
                  <a:cubicBezTo>
                    <a:pt x="1069" y="535"/>
                    <a:pt x="1881" y="706"/>
                    <a:pt x="2586" y="1069"/>
                  </a:cubicBezTo>
                  <a:cubicBezTo>
                    <a:pt x="2610" y="1076"/>
                    <a:pt x="2634" y="1080"/>
                    <a:pt x="2659" y="1080"/>
                  </a:cubicBezTo>
                  <a:cubicBezTo>
                    <a:pt x="2918" y="1080"/>
                    <a:pt x="3177" y="691"/>
                    <a:pt x="2864" y="535"/>
                  </a:cubicBezTo>
                  <a:cubicBezTo>
                    <a:pt x="2052" y="171"/>
                    <a:pt x="1176" y="0"/>
                    <a:pt x="278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6"/>
            <p:cNvSpPr/>
            <p:nvPr/>
          </p:nvSpPr>
          <p:spPr>
            <a:xfrm>
              <a:off x="4433428" y="1471311"/>
              <a:ext cx="93077" cy="28876"/>
            </a:xfrm>
            <a:custGeom>
              <a:rect b="b" l="l" r="r" t="t"/>
              <a:pathLst>
                <a:path extrusionOk="0" h="739" w="2382">
                  <a:moveTo>
                    <a:pt x="361" y="1"/>
                  </a:moveTo>
                  <a:cubicBezTo>
                    <a:pt x="30" y="98"/>
                    <a:pt x="0" y="549"/>
                    <a:pt x="271" y="549"/>
                  </a:cubicBezTo>
                  <a:cubicBezTo>
                    <a:pt x="298" y="549"/>
                    <a:pt x="328" y="545"/>
                    <a:pt x="361" y="535"/>
                  </a:cubicBezTo>
                  <a:cubicBezTo>
                    <a:pt x="895" y="535"/>
                    <a:pt x="1429" y="642"/>
                    <a:pt x="1878" y="728"/>
                  </a:cubicBezTo>
                  <a:cubicBezTo>
                    <a:pt x="1909" y="735"/>
                    <a:pt x="1939" y="738"/>
                    <a:pt x="1967" y="738"/>
                  </a:cubicBezTo>
                  <a:cubicBezTo>
                    <a:pt x="2267" y="738"/>
                    <a:pt x="2382" y="350"/>
                    <a:pt x="2049" y="193"/>
                  </a:cubicBezTo>
                  <a:cubicBezTo>
                    <a:pt x="1515" y="108"/>
                    <a:pt x="895" y="1"/>
                    <a:pt x="36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6"/>
            <p:cNvSpPr/>
            <p:nvPr/>
          </p:nvSpPr>
          <p:spPr>
            <a:xfrm>
              <a:off x="4974104" y="1454079"/>
              <a:ext cx="101087" cy="50524"/>
            </a:xfrm>
            <a:custGeom>
              <a:rect b="b" l="l" r="r" t="t"/>
              <a:pathLst>
                <a:path extrusionOk="0" h="1293" w="2587">
                  <a:moveTo>
                    <a:pt x="326" y="0"/>
                  </a:moveTo>
                  <a:cubicBezTo>
                    <a:pt x="42" y="0"/>
                    <a:pt x="1" y="452"/>
                    <a:pt x="331" y="549"/>
                  </a:cubicBezTo>
                  <a:cubicBezTo>
                    <a:pt x="866" y="720"/>
                    <a:pt x="1486" y="976"/>
                    <a:pt x="2020" y="1254"/>
                  </a:cubicBezTo>
                  <a:cubicBezTo>
                    <a:pt x="2076" y="1281"/>
                    <a:pt x="2130" y="1292"/>
                    <a:pt x="2180" y="1292"/>
                  </a:cubicBezTo>
                  <a:cubicBezTo>
                    <a:pt x="2449" y="1292"/>
                    <a:pt x="2587" y="950"/>
                    <a:pt x="2298" y="805"/>
                  </a:cubicBezTo>
                  <a:cubicBezTo>
                    <a:pt x="1763" y="442"/>
                    <a:pt x="1037" y="185"/>
                    <a:pt x="417" y="14"/>
                  </a:cubicBezTo>
                  <a:cubicBezTo>
                    <a:pt x="384" y="5"/>
                    <a:pt x="354" y="0"/>
                    <a:pt x="32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6"/>
            <p:cNvSpPr/>
            <p:nvPr/>
          </p:nvSpPr>
          <p:spPr>
            <a:xfrm>
              <a:off x="4781584" y="1401993"/>
              <a:ext cx="126837" cy="43139"/>
            </a:xfrm>
            <a:custGeom>
              <a:rect b="b" l="l" r="r" t="t"/>
              <a:pathLst>
                <a:path extrusionOk="0" h="1104" w="3246">
                  <a:moveTo>
                    <a:pt x="535" y="1"/>
                  </a:moveTo>
                  <a:cubicBezTo>
                    <a:pt x="171" y="1"/>
                    <a:pt x="0" y="535"/>
                    <a:pt x="364" y="535"/>
                  </a:cubicBezTo>
                  <a:cubicBezTo>
                    <a:pt x="1155" y="706"/>
                    <a:pt x="2052" y="813"/>
                    <a:pt x="2758" y="1070"/>
                  </a:cubicBezTo>
                  <a:cubicBezTo>
                    <a:pt x="2807" y="1093"/>
                    <a:pt x="2853" y="1103"/>
                    <a:pt x="2895" y="1103"/>
                  </a:cubicBezTo>
                  <a:cubicBezTo>
                    <a:pt x="3158" y="1103"/>
                    <a:pt x="3245" y="695"/>
                    <a:pt x="2950" y="621"/>
                  </a:cubicBezTo>
                  <a:cubicBezTo>
                    <a:pt x="2138" y="279"/>
                    <a:pt x="1347" y="172"/>
                    <a:pt x="5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6"/>
            <p:cNvSpPr/>
            <p:nvPr/>
          </p:nvSpPr>
          <p:spPr>
            <a:xfrm>
              <a:off x="4635405" y="1336035"/>
              <a:ext cx="75493" cy="43569"/>
            </a:xfrm>
            <a:custGeom>
              <a:rect b="b" l="l" r="r" t="t"/>
              <a:pathLst>
                <a:path extrusionOk="0" h="1115" w="1932">
                  <a:moveTo>
                    <a:pt x="364" y="0"/>
                  </a:moveTo>
                  <a:cubicBezTo>
                    <a:pt x="1" y="0"/>
                    <a:pt x="1" y="535"/>
                    <a:pt x="364" y="535"/>
                  </a:cubicBezTo>
                  <a:cubicBezTo>
                    <a:pt x="706" y="620"/>
                    <a:pt x="1070" y="706"/>
                    <a:pt x="1347" y="1069"/>
                  </a:cubicBezTo>
                  <a:cubicBezTo>
                    <a:pt x="1395" y="1101"/>
                    <a:pt x="1447" y="1115"/>
                    <a:pt x="1498" y="1115"/>
                  </a:cubicBezTo>
                  <a:cubicBezTo>
                    <a:pt x="1720" y="1115"/>
                    <a:pt x="1932" y="846"/>
                    <a:pt x="1775" y="620"/>
                  </a:cubicBezTo>
                  <a:cubicBezTo>
                    <a:pt x="1347" y="257"/>
                    <a:pt x="899" y="86"/>
                    <a:pt x="36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6"/>
            <p:cNvSpPr/>
            <p:nvPr/>
          </p:nvSpPr>
          <p:spPr>
            <a:xfrm>
              <a:off x="4492587" y="1276719"/>
              <a:ext cx="100071" cy="35480"/>
            </a:xfrm>
            <a:custGeom>
              <a:rect b="b" l="l" r="r" t="t"/>
              <a:pathLst>
                <a:path extrusionOk="0" h="908" w="2561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984" y="535"/>
                    <a:pt x="1518" y="621"/>
                    <a:pt x="2053" y="899"/>
                  </a:cubicBezTo>
                  <a:cubicBezTo>
                    <a:pt x="2080" y="905"/>
                    <a:pt x="2105" y="908"/>
                    <a:pt x="2130" y="908"/>
                  </a:cubicBezTo>
                  <a:cubicBezTo>
                    <a:pt x="2438" y="908"/>
                    <a:pt x="2560" y="443"/>
                    <a:pt x="2224" y="364"/>
                  </a:cubicBezTo>
                  <a:cubicBezTo>
                    <a:pt x="1604" y="86"/>
                    <a:pt x="984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6"/>
            <p:cNvSpPr/>
            <p:nvPr/>
          </p:nvSpPr>
          <p:spPr>
            <a:xfrm>
              <a:off x="4287211" y="1255854"/>
              <a:ext cx="93077" cy="28134"/>
            </a:xfrm>
            <a:custGeom>
              <a:rect b="b" l="l" r="r" t="t"/>
              <a:pathLst>
                <a:path extrusionOk="0" h="720" w="2382">
                  <a:moveTo>
                    <a:pt x="362" y="0"/>
                  </a:moveTo>
                  <a:cubicBezTo>
                    <a:pt x="26" y="80"/>
                    <a:pt x="1" y="544"/>
                    <a:pt x="288" y="544"/>
                  </a:cubicBezTo>
                  <a:cubicBezTo>
                    <a:pt x="311" y="544"/>
                    <a:pt x="336" y="541"/>
                    <a:pt x="362" y="535"/>
                  </a:cubicBezTo>
                  <a:cubicBezTo>
                    <a:pt x="897" y="535"/>
                    <a:pt x="1431" y="535"/>
                    <a:pt x="1880" y="706"/>
                  </a:cubicBezTo>
                  <a:cubicBezTo>
                    <a:pt x="1913" y="715"/>
                    <a:pt x="1944" y="720"/>
                    <a:pt x="1973" y="720"/>
                  </a:cubicBezTo>
                  <a:cubicBezTo>
                    <a:pt x="2270" y="720"/>
                    <a:pt x="2381" y="269"/>
                    <a:pt x="2051" y="171"/>
                  </a:cubicBezTo>
                  <a:cubicBezTo>
                    <a:pt x="1516" y="86"/>
                    <a:pt x="982" y="0"/>
                    <a:pt x="3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6"/>
            <p:cNvSpPr/>
            <p:nvPr/>
          </p:nvSpPr>
          <p:spPr>
            <a:xfrm>
              <a:off x="4296667" y="1327712"/>
              <a:ext cx="91592" cy="35910"/>
            </a:xfrm>
            <a:custGeom>
              <a:rect b="b" l="l" r="r" t="t"/>
              <a:pathLst>
                <a:path extrusionOk="0" h="919" w="2344">
                  <a:moveTo>
                    <a:pt x="334" y="1"/>
                  </a:moveTo>
                  <a:cubicBezTo>
                    <a:pt x="80" y="1"/>
                    <a:pt x="1" y="397"/>
                    <a:pt x="291" y="470"/>
                  </a:cubicBezTo>
                  <a:cubicBezTo>
                    <a:pt x="826" y="748"/>
                    <a:pt x="1467" y="833"/>
                    <a:pt x="2001" y="919"/>
                  </a:cubicBezTo>
                  <a:cubicBezTo>
                    <a:pt x="2343" y="919"/>
                    <a:pt x="2343" y="384"/>
                    <a:pt x="2001" y="384"/>
                  </a:cubicBezTo>
                  <a:cubicBezTo>
                    <a:pt x="1467" y="299"/>
                    <a:pt x="932" y="213"/>
                    <a:pt x="484" y="42"/>
                  </a:cubicBezTo>
                  <a:cubicBezTo>
                    <a:pt x="429" y="13"/>
                    <a:pt x="378" y="1"/>
                    <a:pt x="33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6"/>
            <p:cNvSpPr/>
            <p:nvPr/>
          </p:nvSpPr>
          <p:spPr>
            <a:xfrm>
              <a:off x="4915453" y="1313840"/>
              <a:ext cx="132777" cy="58613"/>
            </a:xfrm>
            <a:custGeom>
              <a:rect b="b" l="l" r="r" t="t"/>
              <a:pathLst>
                <a:path extrusionOk="0" h="1500" w="3398">
                  <a:moveTo>
                    <a:pt x="356" y="1"/>
                  </a:moveTo>
                  <a:cubicBezTo>
                    <a:pt x="102" y="1"/>
                    <a:pt x="1" y="420"/>
                    <a:pt x="315" y="568"/>
                  </a:cubicBezTo>
                  <a:cubicBezTo>
                    <a:pt x="1127" y="825"/>
                    <a:pt x="2003" y="1103"/>
                    <a:pt x="2901" y="1466"/>
                  </a:cubicBezTo>
                  <a:cubicBezTo>
                    <a:pt x="2936" y="1489"/>
                    <a:pt x="2971" y="1500"/>
                    <a:pt x="3006" y="1500"/>
                  </a:cubicBezTo>
                  <a:cubicBezTo>
                    <a:pt x="3223" y="1500"/>
                    <a:pt x="3398" y="1091"/>
                    <a:pt x="3158" y="1017"/>
                  </a:cubicBezTo>
                  <a:cubicBezTo>
                    <a:pt x="2281" y="654"/>
                    <a:pt x="1384" y="397"/>
                    <a:pt x="486" y="34"/>
                  </a:cubicBezTo>
                  <a:cubicBezTo>
                    <a:pt x="440" y="11"/>
                    <a:pt x="396" y="1"/>
                    <a:pt x="356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4654239" y="1224398"/>
              <a:ext cx="138247" cy="35715"/>
            </a:xfrm>
            <a:custGeom>
              <a:rect b="b" l="l" r="r" t="t"/>
              <a:pathLst>
                <a:path extrusionOk="0" h="914" w="3538">
                  <a:moveTo>
                    <a:pt x="409" y="1"/>
                  </a:moveTo>
                  <a:cubicBezTo>
                    <a:pt x="112" y="1"/>
                    <a:pt x="0" y="452"/>
                    <a:pt x="331" y="549"/>
                  </a:cubicBezTo>
                  <a:cubicBezTo>
                    <a:pt x="1123" y="760"/>
                    <a:pt x="1871" y="913"/>
                    <a:pt x="2706" y="913"/>
                  </a:cubicBezTo>
                  <a:cubicBezTo>
                    <a:pt x="2886" y="913"/>
                    <a:pt x="3070" y="906"/>
                    <a:pt x="3259" y="891"/>
                  </a:cubicBezTo>
                  <a:cubicBezTo>
                    <a:pt x="3537" y="891"/>
                    <a:pt x="3537" y="357"/>
                    <a:pt x="3259" y="357"/>
                  </a:cubicBezTo>
                  <a:cubicBezTo>
                    <a:pt x="3085" y="372"/>
                    <a:pt x="2914" y="379"/>
                    <a:pt x="2746" y="379"/>
                  </a:cubicBezTo>
                  <a:cubicBezTo>
                    <a:pt x="1965" y="379"/>
                    <a:pt x="1241" y="226"/>
                    <a:pt x="502" y="15"/>
                  </a:cubicBezTo>
                  <a:cubicBezTo>
                    <a:pt x="469" y="5"/>
                    <a:pt x="438" y="1"/>
                    <a:pt x="4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4794244" y="1174383"/>
              <a:ext cx="91787" cy="37278"/>
            </a:xfrm>
            <a:custGeom>
              <a:rect b="b" l="l" r="r" t="t"/>
              <a:pathLst>
                <a:path extrusionOk="0" h="954" w="2349">
                  <a:moveTo>
                    <a:pt x="434" y="0"/>
                  </a:moveTo>
                  <a:cubicBezTo>
                    <a:pt x="152" y="0"/>
                    <a:pt x="0" y="420"/>
                    <a:pt x="296" y="568"/>
                  </a:cubicBezTo>
                  <a:cubicBezTo>
                    <a:pt x="737" y="797"/>
                    <a:pt x="1177" y="953"/>
                    <a:pt x="1666" y="953"/>
                  </a:cubicBezTo>
                  <a:cubicBezTo>
                    <a:pt x="1770" y="953"/>
                    <a:pt x="1876" y="946"/>
                    <a:pt x="1985" y="931"/>
                  </a:cubicBezTo>
                  <a:cubicBezTo>
                    <a:pt x="2348" y="931"/>
                    <a:pt x="2348" y="397"/>
                    <a:pt x="1985" y="397"/>
                  </a:cubicBezTo>
                  <a:cubicBezTo>
                    <a:pt x="1891" y="412"/>
                    <a:pt x="1800" y="419"/>
                    <a:pt x="1712" y="419"/>
                  </a:cubicBezTo>
                  <a:cubicBezTo>
                    <a:pt x="1300" y="419"/>
                    <a:pt x="944" y="263"/>
                    <a:pt x="574" y="34"/>
                  </a:cubicBezTo>
                  <a:cubicBezTo>
                    <a:pt x="525" y="10"/>
                    <a:pt x="478" y="0"/>
                    <a:pt x="43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4596995" y="1053720"/>
              <a:ext cx="180019" cy="42357"/>
            </a:xfrm>
            <a:custGeom>
              <a:rect b="b" l="l" r="r" t="t"/>
              <a:pathLst>
                <a:path extrusionOk="0" h="1084" w="4607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1604" y="535"/>
                    <a:pt x="2865" y="813"/>
                    <a:pt x="4105" y="1070"/>
                  </a:cubicBezTo>
                  <a:cubicBezTo>
                    <a:pt x="4137" y="1079"/>
                    <a:pt x="4168" y="1084"/>
                    <a:pt x="4198" y="1084"/>
                  </a:cubicBezTo>
                  <a:cubicBezTo>
                    <a:pt x="4494" y="1084"/>
                    <a:pt x="4606" y="633"/>
                    <a:pt x="4276" y="535"/>
                  </a:cubicBezTo>
                  <a:cubicBezTo>
                    <a:pt x="2950" y="279"/>
                    <a:pt x="1689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4500168" y="1151094"/>
              <a:ext cx="128596" cy="35480"/>
            </a:xfrm>
            <a:custGeom>
              <a:rect b="b" l="l" r="r" t="t"/>
              <a:pathLst>
                <a:path extrusionOk="0" h="908" w="3291">
                  <a:moveTo>
                    <a:pt x="203" y="0"/>
                  </a:moveTo>
                  <a:cubicBezTo>
                    <a:pt x="1" y="0"/>
                    <a:pt x="18" y="465"/>
                    <a:pt x="256" y="544"/>
                  </a:cubicBezTo>
                  <a:cubicBezTo>
                    <a:pt x="1153" y="630"/>
                    <a:pt x="2030" y="822"/>
                    <a:pt x="2928" y="907"/>
                  </a:cubicBezTo>
                  <a:cubicBezTo>
                    <a:pt x="3291" y="907"/>
                    <a:pt x="3291" y="373"/>
                    <a:pt x="2928" y="373"/>
                  </a:cubicBezTo>
                  <a:cubicBezTo>
                    <a:pt x="2030" y="288"/>
                    <a:pt x="1153" y="95"/>
                    <a:pt x="256" y="10"/>
                  </a:cubicBezTo>
                  <a:cubicBezTo>
                    <a:pt x="237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4353951" y="1088809"/>
              <a:ext cx="107808" cy="31768"/>
            </a:xfrm>
            <a:custGeom>
              <a:rect b="b" l="l" r="r" t="t"/>
              <a:pathLst>
                <a:path extrusionOk="0" h="813" w="2759">
                  <a:moveTo>
                    <a:pt x="2395" y="1"/>
                  </a:moveTo>
                  <a:cubicBezTo>
                    <a:pt x="1689" y="86"/>
                    <a:pt x="963" y="172"/>
                    <a:pt x="343" y="279"/>
                  </a:cubicBezTo>
                  <a:cubicBezTo>
                    <a:pt x="1" y="364"/>
                    <a:pt x="172" y="813"/>
                    <a:pt x="428" y="813"/>
                  </a:cubicBezTo>
                  <a:cubicBezTo>
                    <a:pt x="1155" y="706"/>
                    <a:pt x="1775" y="621"/>
                    <a:pt x="2395" y="535"/>
                  </a:cubicBezTo>
                  <a:cubicBezTo>
                    <a:pt x="2758" y="535"/>
                    <a:pt x="2758" y="1"/>
                    <a:pt x="239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4221175" y="1043717"/>
              <a:ext cx="91084" cy="24266"/>
            </a:xfrm>
            <a:custGeom>
              <a:rect b="b" l="l" r="r" t="t"/>
              <a:pathLst>
                <a:path extrusionOk="0" h="621" w="2331">
                  <a:moveTo>
                    <a:pt x="1967" y="0"/>
                  </a:moveTo>
                  <a:cubicBezTo>
                    <a:pt x="1432" y="86"/>
                    <a:pt x="898" y="86"/>
                    <a:pt x="364" y="86"/>
                  </a:cubicBezTo>
                  <a:cubicBezTo>
                    <a:pt x="0" y="86"/>
                    <a:pt x="0" y="620"/>
                    <a:pt x="364" y="620"/>
                  </a:cubicBezTo>
                  <a:cubicBezTo>
                    <a:pt x="898" y="620"/>
                    <a:pt x="1432" y="620"/>
                    <a:pt x="1967" y="535"/>
                  </a:cubicBezTo>
                  <a:cubicBezTo>
                    <a:pt x="2330" y="535"/>
                    <a:pt x="2330" y="0"/>
                    <a:pt x="1967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4378177" y="1008628"/>
              <a:ext cx="104447" cy="24266"/>
            </a:xfrm>
            <a:custGeom>
              <a:rect b="b" l="l" r="r" t="t"/>
              <a:pathLst>
                <a:path extrusionOk="0" h="621" w="2673">
                  <a:moveTo>
                    <a:pt x="2309" y="1"/>
                  </a:moveTo>
                  <a:cubicBezTo>
                    <a:pt x="1689" y="86"/>
                    <a:pt x="984" y="86"/>
                    <a:pt x="343" y="86"/>
                  </a:cubicBezTo>
                  <a:cubicBezTo>
                    <a:pt x="1" y="86"/>
                    <a:pt x="1" y="621"/>
                    <a:pt x="343" y="621"/>
                  </a:cubicBezTo>
                  <a:cubicBezTo>
                    <a:pt x="984" y="621"/>
                    <a:pt x="1689" y="621"/>
                    <a:pt x="2309" y="535"/>
                  </a:cubicBezTo>
                  <a:cubicBezTo>
                    <a:pt x="2672" y="535"/>
                    <a:pt x="2672" y="1"/>
                    <a:pt x="23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4525098" y="928447"/>
              <a:ext cx="96164" cy="32159"/>
            </a:xfrm>
            <a:custGeom>
              <a:rect b="b" l="l" r="r" t="t"/>
              <a:pathLst>
                <a:path extrusionOk="0" h="823" w="2461">
                  <a:moveTo>
                    <a:pt x="2119" y="1"/>
                  </a:moveTo>
                  <a:cubicBezTo>
                    <a:pt x="1499" y="1"/>
                    <a:pt x="857" y="108"/>
                    <a:pt x="238" y="279"/>
                  </a:cubicBezTo>
                  <a:cubicBezTo>
                    <a:pt x="0" y="358"/>
                    <a:pt x="56" y="822"/>
                    <a:pt x="354" y="822"/>
                  </a:cubicBezTo>
                  <a:cubicBezTo>
                    <a:pt x="378" y="822"/>
                    <a:pt x="403" y="819"/>
                    <a:pt x="430" y="813"/>
                  </a:cubicBezTo>
                  <a:cubicBezTo>
                    <a:pt x="964" y="642"/>
                    <a:pt x="1584" y="535"/>
                    <a:pt x="2119" y="535"/>
                  </a:cubicBezTo>
                  <a:cubicBezTo>
                    <a:pt x="2461" y="535"/>
                    <a:pt x="2461" y="1"/>
                    <a:pt x="211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4280451" y="876673"/>
              <a:ext cx="160403" cy="24266"/>
            </a:xfrm>
            <a:custGeom>
              <a:rect b="b" l="l" r="r" t="t"/>
              <a:pathLst>
                <a:path extrusionOk="0" h="621" w="4105">
                  <a:moveTo>
                    <a:pt x="3741" y="1"/>
                  </a:moveTo>
                  <a:cubicBezTo>
                    <a:pt x="2587" y="86"/>
                    <a:pt x="1518" y="86"/>
                    <a:pt x="364" y="86"/>
                  </a:cubicBezTo>
                  <a:cubicBezTo>
                    <a:pt x="1" y="86"/>
                    <a:pt x="1" y="620"/>
                    <a:pt x="364" y="620"/>
                  </a:cubicBezTo>
                  <a:cubicBezTo>
                    <a:pt x="1518" y="620"/>
                    <a:pt x="2587" y="620"/>
                    <a:pt x="3741" y="535"/>
                  </a:cubicBezTo>
                  <a:cubicBezTo>
                    <a:pt x="4105" y="535"/>
                    <a:pt x="4105" y="1"/>
                    <a:pt x="374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4473011" y="806808"/>
              <a:ext cx="106479" cy="34816"/>
            </a:xfrm>
            <a:custGeom>
              <a:rect b="b" l="l" r="r" t="t"/>
              <a:pathLst>
                <a:path extrusionOk="0" h="891" w="2725">
                  <a:moveTo>
                    <a:pt x="413" y="1"/>
                  </a:moveTo>
                  <a:cubicBezTo>
                    <a:pt x="130" y="1"/>
                    <a:pt x="0" y="452"/>
                    <a:pt x="331" y="549"/>
                  </a:cubicBezTo>
                  <a:cubicBezTo>
                    <a:pt x="1036" y="720"/>
                    <a:pt x="1763" y="805"/>
                    <a:pt x="2383" y="891"/>
                  </a:cubicBezTo>
                  <a:cubicBezTo>
                    <a:pt x="2725" y="891"/>
                    <a:pt x="2725" y="357"/>
                    <a:pt x="2383" y="357"/>
                  </a:cubicBezTo>
                  <a:cubicBezTo>
                    <a:pt x="1763" y="271"/>
                    <a:pt x="1122" y="186"/>
                    <a:pt x="502" y="15"/>
                  </a:cubicBezTo>
                  <a:cubicBezTo>
                    <a:pt x="471" y="5"/>
                    <a:pt x="442" y="1"/>
                    <a:pt x="413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4261500" y="746750"/>
              <a:ext cx="99172" cy="30205"/>
            </a:xfrm>
            <a:custGeom>
              <a:rect b="b" l="l" r="r" t="t"/>
              <a:pathLst>
                <a:path extrusionOk="0" h="773" w="2538">
                  <a:moveTo>
                    <a:pt x="1676" y="0"/>
                  </a:moveTo>
                  <a:cubicBezTo>
                    <a:pt x="1222" y="0"/>
                    <a:pt x="769" y="80"/>
                    <a:pt x="315" y="205"/>
                  </a:cubicBezTo>
                  <a:cubicBezTo>
                    <a:pt x="1" y="353"/>
                    <a:pt x="86" y="773"/>
                    <a:pt x="295" y="773"/>
                  </a:cubicBezTo>
                  <a:cubicBezTo>
                    <a:pt x="327" y="773"/>
                    <a:pt x="363" y="762"/>
                    <a:pt x="400" y="739"/>
                  </a:cubicBezTo>
                  <a:cubicBezTo>
                    <a:pt x="854" y="614"/>
                    <a:pt x="1262" y="535"/>
                    <a:pt x="1691" y="535"/>
                  </a:cubicBezTo>
                  <a:cubicBezTo>
                    <a:pt x="1848" y="535"/>
                    <a:pt x="2008" y="545"/>
                    <a:pt x="2174" y="568"/>
                  </a:cubicBezTo>
                  <a:cubicBezTo>
                    <a:pt x="2538" y="568"/>
                    <a:pt x="2538" y="34"/>
                    <a:pt x="2174" y="34"/>
                  </a:cubicBezTo>
                  <a:cubicBezTo>
                    <a:pt x="2008" y="11"/>
                    <a:pt x="1842" y="0"/>
                    <a:pt x="167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5093634" y="1612644"/>
              <a:ext cx="168218" cy="42983"/>
            </a:xfrm>
            <a:custGeom>
              <a:rect b="b" l="l" r="r" t="t"/>
              <a:pathLst>
                <a:path extrusionOk="0" h="1100" w="4305">
                  <a:moveTo>
                    <a:pt x="404" y="1"/>
                  </a:moveTo>
                  <a:cubicBezTo>
                    <a:pt x="136" y="1"/>
                    <a:pt x="1" y="343"/>
                    <a:pt x="308" y="488"/>
                  </a:cubicBezTo>
                  <a:cubicBezTo>
                    <a:pt x="1068" y="929"/>
                    <a:pt x="1959" y="1099"/>
                    <a:pt x="2856" y="1099"/>
                  </a:cubicBezTo>
                  <a:cubicBezTo>
                    <a:pt x="3219" y="1099"/>
                    <a:pt x="3584" y="1071"/>
                    <a:pt x="3941" y="1022"/>
                  </a:cubicBezTo>
                  <a:cubicBezTo>
                    <a:pt x="4304" y="937"/>
                    <a:pt x="4133" y="488"/>
                    <a:pt x="3770" y="488"/>
                  </a:cubicBezTo>
                  <a:cubicBezTo>
                    <a:pt x="3450" y="539"/>
                    <a:pt x="3114" y="567"/>
                    <a:pt x="2777" y="567"/>
                  </a:cubicBezTo>
                  <a:cubicBezTo>
                    <a:pt x="1989" y="567"/>
                    <a:pt x="1193" y="413"/>
                    <a:pt x="564" y="39"/>
                  </a:cubicBezTo>
                  <a:cubicBezTo>
                    <a:pt x="508" y="12"/>
                    <a:pt x="454" y="1"/>
                    <a:pt x="40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8" name="Google Shape;298;p6"/>
          <p:cNvSpPr/>
          <p:nvPr/>
        </p:nvSpPr>
        <p:spPr>
          <a:xfrm flipH="1" rot="9124596">
            <a:off x="-469078" y="-191037"/>
            <a:ext cx="2288355" cy="2315061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FDC6C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" name="Google Shape;299;p6"/>
          <p:cNvSpPr/>
          <p:nvPr/>
        </p:nvSpPr>
        <p:spPr>
          <a:xfrm flipH="1" rot="9124596">
            <a:off x="-542804" y="-259777"/>
            <a:ext cx="2381931" cy="2457531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FDC6C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0" name="Google Shape;300;p6"/>
          <p:cNvSpPr/>
          <p:nvPr/>
        </p:nvSpPr>
        <p:spPr>
          <a:xfrm>
            <a:off x="1584475" y="2160589"/>
            <a:ext cx="1691543" cy="1805924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" name="Google Shape;301;p6"/>
          <p:cNvSpPr/>
          <p:nvPr/>
        </p:nvSpPr>
        <p:spPr>
          <a:xfrm>
            <a:off x="3726228" y="2160589"/>
            <a:ext cx="1691543" cy="1805924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2" name="Google Shape;302;p6"/>
          <p:cNvSpPr/>
          <p:nvPr/>
        </p:nvSpPr>
        <p:spPr>
          <a:xfrm>
            <a:off x="5867981" y="2160589"/>
            <a:ext cx="1691543" cy="1805924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3" name="Google Shape;303;p6"/>
          <p:cNvSpPr txBox="1"/>
          <p:nvPr>
            <p:ph idx="1" type="subTitle"/>
          </p:nvPr>
        </p:nvSpPr>
        <p:spPr>
          <a:xfrm>
            <a:off x="1740400" y="3019568"/>
            <a:ext cx="13797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304" name="Google Shape;304;p6"/>
          <p:cNvSpPr txBox="1"/>
          <p:nvPr>
            <p:ph idx="2" type="subTitle"/>
          </p:nvPr>
        </p:nvSpPr>
        <p:spPr>
          <a:xfrm>
            <a:off x="3882150" y="3019568"/>
            <a:ext cx="13797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305" name="Google Shape;305;p6"/>
          <p:cNvSpPr txBox="1"/>
          <p:nvPr>
            <p:ph idx="3" type="subTitle"/>
          </p:nvPr>
        </p:nvSpPr>
        <p:spPr>
          <a:xfrm>
            <a:off x="6023900" y="3019568"/>
            <a:ext cx="13797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306" name="Google Shape;306;p6"/>
          <p:cNvSpPr txBox="1"/>
          <p:nvPr>
            <p:ph idx="4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307" name="Google Shape;307;p6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308" name="Google Shape;308;p6"/>
          <p:cNvGrpSpPr/>
          <p:nvPr/>
        </p:nvGrpSpPr>
        <p:grpSpPr>
          <a:xfrm>
            <a:off x="1408712" y="363714"/>
            <a:ext cx="998841" cy="986989"/>
            <a:chOff x="4221175" y="746750"/>
            <a:chExt cx="1040677" cy="1028328"/>
          </a:xfrm>
        </p:grpSpPr>
        <p:sp>
          <p:nvSpPr>
            <p:cNvPr id="309" name="Google Shape;309;p6"/>
            <p:cNvSpPr/>
            <p:nvPr/>
          </p:nvSpPr>
          <p:spPr>
            <a:xfrm>
              <a:off x="4729810" y="1732760"/>
              <a:ext cx="128635" cy="27587"/>
            </a:xfrm>
            <a:custGeom>
              <a:rect b="b" l="l" r="r" t="t"/>
              <a:pathLst>
                <a:path extrusionOk="0" h="706" w="3292">
                  <a:moveTo>
                    <a:pt x="342" y="0"/>
                  </a:moveTo>
                  <a:cubicBezTo>
                    <a:pt x="0" y="0"/>
                    <a:pt x="0" y="534"/>
                    <a:pt x="342" y="534"/>
                  </a:cubicBezTo>
                  <a:cubicBezTo>
                    <a:pt x="1240" y="620"/>
                    <a:pt x="2031" y="705"/>
                    <a:pt x="2928" y="705"/>
                  </a:cubicBezTo>
                  <a:cubicBezTo>
                    <a:pt x="3292" y="705"/>
                    <a:pt x="3292" y="171"/>
                    <a:pt x="2928" y="171"/>
                  </a:cubicBezTo>
                  <a:cubicBezTo>
                    <a:pt x="2031" y="171"/>
                    <a:pt x="1240" y="86"/>
                    <a:pt x="34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4493877" y="1746397"/>
              <a:ext cx="131566" cy="28681"/>
            </a:xfrm>
            <a:custGeom>
              <a:rect b="b" l="l" r="r" t="t"/>
              <a:pathLst>
                <a:path extrusionOk="0" h="734" w="3367">
                  <a:moveTo>
                    <a:pt x="349" y="0"/>
                  </a:moveTo>
                  <a:cubicBezTo>
                    <a:pt x="130" y="0"/>
                    <a:pt x="1" y="452"/>
                    <a:pt x="331" y="549"/>
                  </a:cubicBezTo>
                  <a:cubicBezTo>
                    <a:pt x="870" y="703"/>
                    <a:pt x="1401" y="733"/>
                    <a:pt x="1933" y="733"/>
                  </a:cubicBezTo>
                  <a:cubicBezTo>
                    <a:pt x="2288" y="733"/>
                    <a:pt x="2644" y="720"/>
                    <a:pt x="3003" y="720"/>
                  </a:cubicBezTo>
                  <a:cubicBezTo>
                    <a:pt x="3366" y="720"/>
                    <a:pt x="3366" y="185"/>
                    <a:pt x="3003" y="185"/>
                  </a:cubicBezTo>
                  <a:cubicBezTo>
                    <a:pt x="2644" y="185"/>
                    <a:pt x="2302" y="199"/>
                    <a:pt x="1963" y="199"/>
                  </a:cubicBezTo>
                  <a:cubicBezTo>
                    <a:pt x="1456" y="199"/>
                    <a:pt x="955" y="168"/>
                    <a:pt x="417" y="14"/>
                  </a:cubicBezTo>
                  <a:cubicBezTo>
                    <a:pt x="394" y="5"/>
                    <a:pt x="371" y="0"/>
                    <a:pt x="349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4951949" y="1673444"/>
              <a:ext cx="103471" cy="35480"/>
            </a:xfrm>
            <a:custGeom>
              <a:rect b="b" l="l" r="r" t="t"/>
              <a:pathLst>
                <a:path extrusionOk="0" h="908" w="2648">
                  <a:moveTo>
                    <a:pt x="535" y="0"/>
                  </a:moveTo>
                  <a:cubicBezTo>
                    <a:pt x="193" y="0"/>
                    <a:pt x="1" y="449"/>
                    <a:pt x="364" y="535"/>
                  </a:cubicBezTo>
                  <a:cubicBezTo>
                    <a:pt x="984" y="620"/>
                    <a:pt x="1604" y="813"/>
                    <a:pt x="2138" y="898"/>
                  </a:cubicBezTo>
                  <a:cubicBezTo>
                    <a:pt x="2165" y="904"/>
                    <a:pt x="2191" y="907"/>
                    <a:pt x="2215" y="907"/>
                  </a:cubicBezTo>
                  <a:cubicBezTo>
                    <a:pt x="2524" y="907"/>
                    <a:pt x="2647" y="443"/>
                    <a:pt x="2330" y="364"/>
                  </a:cubicBezTo>
                  <a:cubicBezTo>
                    <a:pt x="1689" y="278"/>
                    <a:pt x="1155" y="171"/>
                    <a:pt x="535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4649628" y="1624992"/>
              <a:ext cx="130628" cy="43139"/>
            </a:xfrm>
            <a:custGeom>
              <a:rect b="b" l="l" r="r" t="t"/>
              <a:pathLst>
                <a:path extrusionOk="0" h="1104" w="3343">
                  <a:moveTo>
                    <a:pt x="342" y="1"/>
                  </a:moveTo>
                  <a:cubicBezTo>
                    <a:pt x="0" y="1"/>
                    <a:pt x="0" y="535"/>
                    <a:pt x="342" y="535"/>
                  </a:cubicBezTo>
                  <a:cubicBezTo>
                    <a:pt x="1154" y="621"/>
                    <a:pt x="2052" y="706"/>
                    <a:pt x="2843" y="1070"/>
                  </a:cubicBezTo>
                  <a:cubicBezTo>
                    <a:pt x="2881" y="1093"/>
                    <a:pt x="2918" y="1103"/>
                    <a:pt x="2954" y="1103"/>
                  </a:cubicBezTo>
                  <a:cubicBezTo>
                    <a:pt x="3181" y="1103"/>
                    <a:pt x="3342" y="694"/>
                    <a:pt x="3121" y="621"/>
                  </a:cubicBezTo>
                  <a:cubicBezTo>
                    <a:pt x="2223" y="172"/>
                    <a:pt x="1240" y="86"/>
                    <a:pt x="342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4434366" y="1589551"/>
              <a:ext cx="114216" cy="29658"/>
            </a:xfrm>
            <a:custGeom>
              <a:rect b="b" l="l" r="r" t="t"/>
              <a:pathLst>
                <a:path extrusionOk="0" h="759" w="2923">
                  <a:moveTo>
                    <a:pt x="435" y="1"/>
                  </a:moveTo>
                  <a:cubicBezTo>
                    <a:pt x="140" y="1"/>
                    <a:pt x="0" y="465"/>
                    <a:pt x="337" y="544"/>
                  </a:cubicBezTo>
                  <a:cubicBezTo>
                    <a:pt x="847" y="668"/>
                    <a:pt x="1413" y="758"/>
                    <a:pt x="1986" y="758"/>
                  </a:cubicBezTo>
                  <a:cubicBezTo>
                    <a:pt x="2206" y="758"/>
                    <a:pt x="2426" y="745"/>
                    <a:pt x="2645" y="715"/>
                  </a:cubicBezTo>
                  <a:cubicBezTo>
                    <a:pt x="2923" y="715"/>
                    <a:pt x="2923" y="181"/>
                    <a:pt x="2645" y="181"/>
                  </a:cubicBezTo>
                  <a:cubicBezTo>
                    <a:pt x="2342" y="222"/>
                    <a:pt x="2052" y="247"/>
                    <a:pt x="1773" y="247"/>
                  </a:cubicBezTo>
                  <a:cubicBezTo>
                    <a:pt x="1324" y="247"/>
                    <a:pt x="903" y="182"/>
                    <a:pt x="508" y="10"/>
                  </a:cubicBezTo>
                  <a:cubicBezTo>
                    <a:pt x="483" y="4"/>
                    <a:pt x="458" y="1"/>
                    <a:pt x="4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4804091" y="1536527"/>
              <a:ext cx="224759" cy="64278"/>
            </a:xfrm>
            <a:custGeom>
              <a:rect b="b" l="l" r="r" t="t"/>
              <a:pathLst>
                <a:path extrusionOk="0" h="1645" w="5752">
                  <a:moveTo>
                    <a:pt x="262" y="0"/>
                  </a:moveTo>
                  <a:cubicBezTo>
                    <a:pt x="27" y="0"/>
                    <a:pt x="1" y="397"/>
                    <a:pt x="237" y="469"/>
                  </a:cubicBezTo>
                  <a:cubicBezTo>
                    <a:pt x="1925" y="1111"/>
                    <a:pt x="3614" y="1367"/>
                    <a:pt x="5302" y="1645"/>
                  </a:cubicBezTo>
                  <a:cubicBezTo>
                    <a:pt x="5666" y="1645"/>
                    <a:pt x="5751" y="1196"/>
                    <a:pt x="5473" y="1111"/>
                  </a:cubicBezTo>
                  <a:cubicBezTo>
                    <a:pt x="3785" y="833"/>
                    <a:pt x="2096" y="576"/>
                    <a:pt x="408" y="42"/>
                  </a:cubicBezTo>
                  <a:cubicBezTo>
                    <a:pt x="353" y="13"/>
                    <a:pt x="304" y="0"/>
                    <a:pt x="2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4600355" y="1478853"/>
              <a:ext cx="124180" cy="42201"/>
            </a:xfrm>
            <a:custGeom>
              <a:rect b="b" l="l" r="r" t="t"/>
              <a:pathLst>
                <a:path extrusionOk="0" h="1080" w="3178">
                  <a:moveTo>
                    <a:pt x="278" y="0"/>
                  </a:moveTo>
                  <a:cubicBezTo>
                    <a:pt x="0" y="0"/>
                    <a:pt x="0" y="535"/>
                    <a:pt x="278" y="535"/>
                  </a:cubicBezTo>
                  <a:cubicBezTo>
                    <a:pt x="1069" y="535"/>
                    <a:pt x="1881" y="706"/>
                    <a:pt x="2586" y="1069"/>
                  </a:cubicBezTo>
                  <a:cubicBezTo>
                    <a:pt x="2610" y="1076"/>
                    <a:pt x="2634" y="1080"/>
                    <a:pt x="2659" y="1080"/>
                  </a:cubicBezTo>
                  <a:cubicBezTo>
                    <a:pt x="2918" y="1080"/>
                    <a:pt x="3177" y="691"/>
                    <a:pt x="2864" y="535"/>
                  </a:cubicBezTo>
                  <a:cubicBezTo>
                    <a:pt x="2052" y="171"/>
                    <a:pt x="1176" y="0"/>
                    <a:pt x="278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4433428" y="1471311"/>
              <a:ext cx="93077" cy="28876"/>
            </a:xfrm>
            <a:custGeom>
              <a:rect b="b" l="l" r="r" t="t"/>
              <a:pathLst>
                <a:path extrusionOk="0" h="739" w="2382">
                  <a:moveTo>
                    <a:pt x="361" y="1"/>
                  </a:moveTo>
                  <a:cubicBezTo>
                    <a:pt x="30" y="98"/>
                    <a:pt x="0" y="549"/>
                    <a:pt x="271" y="549"/>
                  </a:cubicBezTo>
                  <a:cubicBezTo>
                    <a:pt x="298" y="549"/>
                    <a:pt x="328" y="545"/>
                    <a:pt x="361" y="535"/>
                  </a:cubicBezTo>
                  <a:cubicBezTo>
                    <a:pt x="895" y="535"/>
                    <a:pt x="1429" y="642"/>
                    <a:pt x="1878" y="728"/>
                  </a:cubicBezTo>
                  <a:cubicBezTo>
                    <a:pt x="1909" y="735"/>
                    <a:pt x="1939" y="738"/>
                    <a:pt x="1967" y="738"/>
                  </a:cubicBezTo>
                  <a:cubicBezTo>
                    <a:pt x="2267" y="738"/>
                    <a:pt x="2382" y="350"/>
                    <a:pt x="2049" y="193"/>
                  </a:cubicBezTo>
                  <a:cubicBezTo>
                    <a:pt x="1515" y="108"/>
                    <a:pt x="895" y="1"/>
                    <a:pt x="36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4974104" y="1454079"/>
              <a:ext cx="101087" cy="50524"/>
            </a:xfrm>
            <a:custGeom>
              <a:rect b="b" l="l" r="r" t="t"/>
              <a:pathLst>
                <a:path extrusionOk="0" h="1293" w="2587">
                  <a:moveTo>
                    <a:pt x="326" y="0"/>
                  </a:moveTo>
                  <a:cubicBezTo>
                    <a:pt x="42" y="0"/>
                    <a:pt x="1" y="452"/>
                    <a:pt x="331" y="549"/>
                  </a:cubicBezTo>
                  <a:cubicBezTo>
                    <a:pt x="866" y="720"/>
                    <a:pt x="1486" y="976"/>
                    <a:pt x="2020" y="1254"/>
                  </a:cubicBezTo>
                  <a:cubicBezTo>
                    <a:pt x="2076" y="1281"/>
                    <a:pt x="2130" y="1292"/>
                    <a:pt x="2180" y="1292"/>
                  </a:cubicBezTo>
                  <a:cubicBezTo>
                    <a:pt x="2449" y="1292"/>
                    <a:pt x="2587" y="950"/>
                    <a:pt x="2298" y="805"/>
                  </a:cubicBezTo>
                  <a:cubicBezTo>
                    <a:pt x="1763" y="442"/>
                    <a:pt x="1037" y="185"/>
                    <a:pt x="417" y="14"/>
                  </a:cubicBezTo>
                  <a:cubicBezTo>
                    <a:pt x="384" y="5"/>
                    <a:pt x="354" y="0"/>
                    <a:pt x="32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4781584" y="1401993"/>
              <a:ext cx="126837" cy="43139"/>
            </a:xfrm>
            <a:custGeom>
              <a:rect b="b" l="l" r="r" t="t"/>
              <a:pathLst>
                <a:path extrusionOk="0" h="1104" w="3246">
                  <a:moveTo>
                    <a:pt x="535" y="1"/>
                  </a:moveTo>
                  <a:cubicBezTo>
                    <a:pt x="171" y="1"/>
                    <a:pt x="0" y="535"/>
                    <a:pt x="364" y="535"/>
                  </a:cubicBezTo>
                  <a:cubicBezTo>
                    <a:pt x="1155" y="706"/>
                    <a:pt x="2052" y="813"/>
                    <a:pt x="2758" y="1070"/>
                  </a:cubicBezTo>
                  <a:cubicBezTo>
                    <a:pt x="2807" y="1093"/>
                    <a:pt x="2853" y="1103"/>
                    <a:pt x="2895" y="1103"/>
                  </a:cubicBezTo>
                  <a:cubicBezTo>
                    <a:pt x="3158" y="1103"/>
                    <a:pt x="3245" y="695"/>
                    <a:pt x="2950" y="621"/>
                  </a:cubicBezTo>
                  <a:cubicBezTo>
                    <a:pt x="2138" y="279"/>
                    <a:pt x="1347" y="172"/>
                    <a:pt x="5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4635405" y="1336035"/>
              <a:ext cx="75493" cy="43569"/>
            </a:xfrm>
            <a:custGeom>
              <a:rect b="b" l="l" r="r" t="t"/>
              <a:pathLst>
                <a:path extrusionOk="0" h="1115" w="1932">
                  <a:moveTo>
                    <a:pt x="364" y="0"/>
                  </a:moveTo>
                  <a:cubicBezTo>
                    <a:pt x="1" y="0"/>
                    <a:pt x="1" y="535"/>
                    <a:pt x="364" y="535"/>
                  </a:cubicBezTo>
                  <a:cubicBezTo>
                    <a:pt x="706" y="620"/>
                    <a:pt x="1070" y="706"/>
                    <a:pt x="1347" y="1069"/>
                  </a:cubicBezTo>
                  <a:cubicBezTo>
                    <a:pt x="1395" y="1101"/>
                    <a:pt x="1447" y="1115"/>
                    <a:pt x="1498" y="1115"/>
                  </a:cubicBezTo>
                  <a:cubicBezTo>
                    <a:pt x="1720" y="1115"/>
                    <a:pt x="1932" y="846"/>
                    <a:pt x="1775" y="620"/>
                  </a:cubicBezTo>
                  <a:cubicBezTo>
                    <a:pt x="1347" y="257"/>
                    <a:pt x="899" y="86"/>
                    <a:pt x="36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4492587" y="1276719"/>
              <a:ext cx="100071" cy="35480"/>
            </a:xfrm>
            <a:custGeom>
              <a:rect b="b" l="l" r="r" t="t"/>
              <a:pathLst>
                <a:path extrusionOk="0" h="908" w="2561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984" y="535"/>
                    <a:pt x="1518" y="621"/>
                    <a:pt x="2053" y="899"/>
                  </a:cubicBezTo>
                  <a:cubicBezTo>
                    <a:pt x="2080" y="905"/>
                    <a:pt x="2105" y="908"/>
                    <a:pt x="2130" y="908"/>
                  </a:cubicBezTo>
                  <a:cubicBezTo>
                    <a:pt x="2438" y="908"/>
                    <a:pt x="2560" y="443"/>
                    <a:pt x="2224" y="364"/>
                  </a:cubicBezTo>
                  <a:cubicBezTo>
                    <a:pt x="1604" y="86"/>
                    <a:pt x="984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4287211" y="1255854"/>
              <a:ext cx="93077" cy="28134"/>
            </a:xfrm>
            <a:custGeom>
              <a:rect b="b" l="l" r="r" t="t"/>
              <a:pathLst>
                <a:path extrusionOk="0" h="720" w="2382">
                  <a:moveTo>
                    <a:pt x="362" y="0"/>
                  </a:moveTo>
                  <a:cubicBezTo>
                    <a:pt x="26" y="80"/>
                    <a:pt x="1" y="544"/>
                    <a:pt x="288" y="544"/>
                  </a:cubicBezTo>
                  <a:cubicBezTo>
                    <a:pt x="311" y="544"/>
                    <a:pt x="336" y="541"/>
                    <a:pt x="362" y="535"/>
                  </a:cubicBezTo>
                  <a:cubicBezTo>
                    <a:pt x="897" y="535"/>
                    <a:pt x="1431" y="535"/>
                    <a:pt x="1880" y="706"/>
                  </a:cubicBezTo>
                  <a:cubicBezTo>
                    <a:pt x="1913" y="715"/>
                    <a:pt x="1944" y="720"/>
                    <a:pt x="1973" y="720"/>
                  </a:cubicBezTo>
                  <a:cubicBezTo>
                    <a:pt x="2270" y="720"/>
                    <a:pt x="2381" y="269"/>
                    <a:pt x="2051" y="171"/>
                  </a:cubicBezTo>
                  <a:cubicBezTo>
                    <a:pt x="1516" y="86"/>
                    <a:pt x="982" y="0"/>
                    <a:pt x="3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4296667" y="1327712"/>
              <a:ext cx="91592" cy="35910"/>
            </a:xfrm>
            <a:custGeom>
              <a:rect b="b" l="l" r="r" t="t"/>
              <a:pathLst>
                <a:path extrusionOk="0" h="919" w="2344">
                  <a:moveTo>
                    <a:pt x="334" y="1"/>
                  </a:moveTo>
                  <a:cubicBezTo>
                    <a:pt x="80" y="1"/>
                    <a:pt x="1" y="397"/>
                    <a:pt x="291" y="470"/>
                  </a:cubicBezTo>
                  <a:cubicBezTo>
                    <a:pt x="826" y="748"/>
                    <a:pt x="1467" y="833"/>
                    <a:pt x="2001" y="919"/>
                  </a:cubicBezTo>
                  <a:cubicBezTo>
                    <a:pt x="2343" y="919"/>
                    <a:pt x="2343" y="384"/>
                    <a:pt x="2001" y="384"/>
                  </a:cubicBezTo>
                  <a:cubicBezTo>
                    <a:pt x="1467" y="299"/>
                    <a:pt x="932" y="213"/>
                    <a:pt x="484" y="42"/>
                  </a:cubicBezTo>
                  <a:cubicBezTo>
                    <a:pt x="429" y="13"/>
                    <a:pt x="378" y="1"/>
                    <a:pt x="33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4915453" y="1313840"/>
              <a:ext cx="132777" cy="58613"/>
            </a:xfrm>
            <a:custGeom>
              <a:rect b="b" l="l" r="r" t="t"/>
              <a:pathLst>
                <a:path extrusionOk="0" h="1500" w="3398">
                  <a:moveTo>
                    <a:pt x="356" y="1"/>
                  </a:moveTo>
                  <a:cubicBezTo>
                    <a:pt x="102" y="1"/>
                    <a:pt x="1" y="420"/>
                    <a:pt x="315" y="568"/>
                  </a:cubicBezTo>
                  <a:cubicBezTo>
                    <a:pt x="1127" y="825"/>
                    <a:pt x="2003" y="1103"/>
                    <a:pt x="2901" y="1466"/>
                  </a:cubicBezTo>
                  <a:cubicBezTo>
                    <a:pt x="2936" y="1489"/>
                    <a:pt x="2971" y="1500"/>
                    <a:pt x="3006" y="1500"/>
                  </a:cubicBezTo>
                  <a:cubicBezTo>
                    <a:pt x="3223" y="1500"/>
                    <a:pt x="3398" y="1091"/>
                    <a:pt x="3158" y="1017"/>
                  </a:cubicBezTo>
                  <a:cubicBezTo>
                    <a:pt x="2281" y="654"/>
                    <a:pt x="1384" y="397"/>
                    <a:pt x="486" y="34"/>
                  </a:cubicBezTo>
                  <a:cubicBezTo>
                    <a:pt x="440" y="11"/>
                    <a:pt x="396" y="1"/>
                    <a:pt x="356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4654239" y="1224398"/>
              <a:ext cx="138247" cy="35715"/>
            </a:xfrm>
            <a:custGeom>
              <a:rect b="b" l="l" r="r" t="t"/>
              <a:pathLst>
                <a:path extrusionOk="0" h="914" w="3538">
                  <a:moveTo>
                    <a:pt x="409" y="1"/>
                  </a:moveTo>
                  <a:cubicBezTo>
                    <a:pt x="112" y="1"/>
                    <a:pt x="0" y="452"/>
                    <a:pt x="331" y="549"/>
                  </a:cubicBezTo>
                  <a:cubicBezTo>
                    <a:pt x="1123" y="760"/>
                    <a:pt x="1871" y="913"/>
                    <a:pt x="2706" y="913"/>
                  </a:cubicBezTo>
                  <a:cubicBezTo>
                    <a:pt x="2886" y="913"/>
                    <a:pt x="3070" y="906"/>
                    <a:pt x="3259" y="891"/>
                  </a:cubicBezTo>
                  <a:cubicBezTo>
                    <a:pt x="3537" y="891"/>
                    <a:pt x="3537" y="357"/>
                    <a:pt x="3259" y="357"/>
                  </a:cubicBezTo>
                  <a:cubicBezTo>
                    <a:pt x="3085" y="372"/>
                    <a:pt x="2914" y="379"/>
                    <a:pt x="2746" y="379"/>
                  </a:cubicBezTo>
                  <a:cubicBezTo>
                    <a:pt x="1965" y="379"/>
                    <a:pt x="1241" y="226"/>
                    <a:pt x="502" y="15"/>
                  </a:cubicBezTo>
                  <a:cubicBezTo>
                    <a:pt x="469" y="5"/>
                    <a:pt x="438" y="1"/>
                    <a:pt x="4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4794244" y="1174383"/>
              <a:ext cx="91787" cy="37278"/>
            </a:xfrm>
            <a:custGeom>
              <a:rect b="b" l="l" r="r" t="t"/>
              <a:pathLst>
                <a:path extrusionOk="0" h="954" w="2349">
                  <a:moveTo>
                    <a:pt x="434" y="0"/>
                  </a:moveTo>
                  <a:cubicBezTo>
                    <a:pt x="152" y="0"/>
                    <a:pt x="0" y="420"/>
                    <a:pt x="296" y="568"/>
                  </a:cubicBezTo>
                  <a:cubicBezTo>
                    <a:pt x="737" y="797"/>
                    <a:pt x="1177" y="953"/>
                    <a:pt x="1666" y="953"/>
                  </a:cubicBezTo>
                  <a:cubicBezTo>
                    <a:pt x="1770" y="953"/>
                    <a:pt x="1876" y="946"/>
                    <a:pt x="1985" y="931"/>
                  </a:cubicBezTo>
                  <a:cubicBezTo>
                    <a:pt x="2348" y="931"/>
                    <a:pt x="2348" y="397"/>
                    <a:pt x="1985" y="397"/>
                  </a:cubicBezTo>
                  <a:cubicBezTo>
                    <a:pt x="1891" y="412"/>
                    <a:pt x="1800" y="419"/>
                    <a:pt x="1712" y="419"/>
                  </a:cubicBezTo>
                  <a:cubicBezTo>
                    <a:pt x="1300" y="419"/>
                    <a:pt x="944" y="263"/>
                    <a:pt x="574" y="34"/>
                  </a:cubicBezTo>
                  <a:cubicBezTo>
                    <a:pt x="525" y="10"/>
                    <a:pt x="478" y="0"/>
                    <a:pt x="43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4596995" y="1053720"/>
              <a:ext cx="180019" cy="42357"/>
            </a:xfrm>
            <a:custGeom>
              <a:rect b="b" l="l" r="r" t="t"/>
              <a:pathLst>
                <a:path extrusionOk="0" h="1084" w="4607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1604" y="535"/>
                    <a:pt x="2865" y="813"/>
                    <a:pt x="4105" y="1070"/>
                  </a:cubicBezTo>
                  <a:cubicBezTo>
                    <a:pt x="4137" y="1079"/>
                    <a:pt x="4168" y="1084"/>
                    <a:pt x="4198" y="1084"/>
                  </a:cubicBezTo>
                  <a:cubicBezTo>
                    <a:pt x="4494" y="1084"/>
                    <a:pt x="4606" y="633"/>
                    <a:pt x="4276" y="535"/>
                  </a:cubicBezTo>
                  <a:cubicBezTo>
                    <a:pt x="2950" y="279"/>
                    <a:pt x="1689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4500168" y="1151094"/>
              <a:ext cx="128596" cy="35480"/>
            </a:xfrm>
            <a:custGeom>
              <a:rect b="b" l="l" r="r" t="t"/>
              <a:pathLst>
                <a:path extrusionOk="0" h="908" w="3291">
                  <a:moveTo>
                    <a:pt x="203" y="0"/>
                  </a:moveTo>
                  <a:cubicBezTo>
                    <a:pt x="1" y="0"/>
                    <a:pt x="18" y="465"/>
                    <a:pt x="256" y="544"/>
                  </a:cubicBezTo>
                  <a:cubicBezTo>
                    <a:pt x="1153" y="630"/>
                    <a:pt x="2030" y="822"/>
                    <a:pt x="2928" y="907"/>
                  </a:cubicBezTo>
                  <a:cubicBezTo>
                    <a:pt x="3291" y="907"/>
                    <a:pt x="3291" y="373"/>
                    <a:pt x="2928" y="373"/>
                  </a:cubicBezTo>
                  <a:cubicBezTo>
                    <a:pt x="2030" y="288"/>
                    <a:pt x="1153" y="95"/>
                    <a:pt x="256" y="10"/>
                  </a:cubicBezTo>
                  <a:cubicBezTo>
                    <a:pt x="237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4353951" y="1088809"/>
              <a:ext cx="107808" cy="31768"/>
            </a:xfrm>
            <a:custGeom>
              <a:rect b="b" l="l" r="r" t="t"/>
              <a:pathLst>
                <a:path extrusionOk="0" h="813" w="2759">
                  <a:moveTo>
                    <a:pt x="2395" y="1"/>
                  </a:moveTo>
                  <a:cubicBezTo>
                    <a:pt x="1689" y="86"/>
                    <a:pt x="963" y="172"/>
                    <a:pt x="343" y="279"/>
                  </a:cubicBezTo>
                  <a:cubicBezTo>
                    <a:pt x="1" y="364"/>
                    <a:pt x="172" y="813"/>
                    <a:pt x="428" y="813"/>
                  </a:cubicBezTo>
                  <a:cubicBezTo>
                    <a:pt x="1155" y="706"/>
                    <a:pt x="1775" y="621"/>
                    <a:pt x="2395" y="535"/>
                  </a:cubicBezTo>
                  <a:cubicBezTo>
                    <a:pt x="2758" y="535"/>
                    <a:pt x="2758" y="1"/>
                    <a:pt x="239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4221175" y="1043717"/>
              <a:ext cx="91084" cy="24266"/>
            </a:xfrm>
            <a:custGeom>
              <a:rect b="b" l="l" r="r" t="t"/>
              <a:pathLst>
                <a:path extrusionOk="0" h="621" w="2331">
                  <a:moveTo>
                    <a:pt x="1967" y="0"/>
                  </a:moveTo>
                  <a:cubicBezTo>
                    <a:pt x="1432" y="86"/>
                    <a:pt x="898" y="86"/>
                    <a:pt x="364" y="86"/>
                  </a:cubicBezTo>
                  <a:cubicBezTo>
                    <a:pt x="0" y="86"/>
                    <a:pt x="0" y="620"/>
                    <a:pt x="364" y="620"/>
                  </a:cubicBezTo>
                  <a:cubicBezTo>
                    <a:pt x="898" y="620"/>
                    <a:pt x="1432" y="620"/>
                    <a:pt x="1967" y="535"/>
                  </a:cubicBezTo>
                  <a:cubicBezTo>
                    <a:pt x="2330" y="535"/>
                    <a:pt x="2330" y="0"/>
                    <a:pt x="1967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4378177" y="1008628"/>
              <a:ext cx="104447" cy="24266"/>
            </a:xfrm>
            <a:custGeom>
              <a:rect b="b" l="l" r="r" t="t"/>
              <a:pathLst>
                <a:path extrusionOk="0" h="621" w="2673">
                  <a:moveTo>
                    <a:pt x="2309" y="1"/>
                  </a:moveTo>
                  <a:cubicBezTo>
                    <a:pt x="1689" y="86"/>
                    <a:pt x="984" y="86"/>
                    <a:pt x="343" y="86"/>
                  </a:cubicBezTo>
                  <a:cubicBezTo>
                    <a:pt x="1" y="86"/>
                    <a:pt x="1" y="621"/>
                    <a:pt x="343" y="621"/>
                  </a:cubicBezTo>
                  <a:cubicBezTo>
                    <a:pt x="984" y="621"/>
                    <a:pt x="1689" y="621"/>
                    <a:pt x="2309" y="535"/>
                  </a:cubicBezTo>
                  <a:cubicBezTo>
                    <a:pt x="2672" y="535"/>
                    <a:pt x="2672" y="1"/>
                    <a:pt x="23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4525098" y="928447"/>
              <a:ext cx="96164" cy="32159"/>
            </a:xfrm>
            <a:custGeom>
              <a:rect b="b" l="l" r="r" t="t"/>
              <a:pathLst>
                <a:path extrusionOk="0" h="823" w="2461">
                  <a:moveTo>
                    <a:pt x="2119" y="1"/>
                  </a:moveTo>
                  <a:cubicBezTo>
                    <a:pt x="1499" y="1"/>
                    <a:pt x="857" y="108"/>
                    <a:pt x="238" y="279"/>
                  </a:cubicBezTo>
                  <a:cubicBezTo>
                    <a:pt x="0" y="358"/>
                    <a:pt x="56" y="822"/>
                    <a:pt x="354" y="822"/>
                  </a:cubicBezTo>
                  <a:cubicBezTo>
                    <a:pt x="378" y="822"/>
                    <a:pt x="403" y="819"/>
                    <a:pt x="430" y="813"/>
                  </a:cubicBezTo>
                  <a:cubicBezTo>
                    <a:pt x="964" y="642"/>
                    <a:pt x="1584" y="535"/>
                    <a:pt x="2119" y="535"/>
                  </a:cubicBezTo>
                  <a:cubicBezTo>
                    <a:pt x="2461" y="535"/>
                    <a:pt x="2461" y="1"/>
                    <a:pt x="211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4280451" y="876673"/>
              <a:ext cx="160403" cy="24266"/>
            </a:xfrm>
            <a:custGeom>
              <a:rect b="b" l="l" r="r" t="t"/>
              <a:pathLst>
                <a:path extrusionOk="0" h="621" w="4105">
                  <a:moveTo>
                    <a:pt x="3741" y="1"/>
                  </a:moveTo>
                  <a:cubicBezTo>
                    <a:pt x="2587" y="86"/>
                    <a:pt x="1518" y="86"/>
                    <a:pt x="364" y="86"/>
                  </a:cubicBezTo>
                  <a:cubicBezTo>
                    <a:pt x="1" y="86"/>
                    <a:pt x="1" y="620"/>
                    <a:pt x="364" y="620"/>
                  </a:cubicBezTo>
                  <a:cubicBezTo>
                    <a:pt x="1518" y="620"/>
                    <a:pt x="2587" y="620"/>
                    <a:pt x="3741" y="535"/>
                  </a:cubicBezTo>
                  <a:cubicBezTo>
                    <a:pt x="4105" y="535"/>
                    <a:pt x="4105" y="1"/>
                    <a:pt x="374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4473011" y="806808"/>
              <a:ext cx="106479" cy="34816"/>
            </a:xfrm>
            <a:custGeom>
              <a:rect b="b" l="l" r="r" t="t"/>
              <a:pathLst>
                <a:path extrusionOk="0" h="891" w="2725">
                  <a:moveTo>
                    <a:pt x="413" y="1"/>
                  </a:moveTo>
                  <a:cubicBezTo>
                    <a:pt x="130" y="1"/>
                    <a:pt x="0" y="452"/>
                    <a:pt x="331" y="549"/>
                  </a:cubicBezTo>
                  <a:cubicBezTo>
                    <a:pt x="1036" y="720"/>
                    <a:pt x="1763" y="805"/>
                    <a:pt x="2383" y="891"/>
                  </a:cubicBezTo>
                  <a:cubicBezTo>
                    <a:pt x="2725" y="891"/>
                    <a:pt x="2725" y="357"/>
                    <a:pt x="2383" y="357"/>
                  </a:cubicBezTo>
                  <a:cubicBezTo>
                    <a:pt x="1763" y="271"/>
                    <a:pt x="1122" y="186"/>
                    <a:pt x="502" y="15"/>
                  </a:cubicBezTo>
                  <a:cubicBezTo>
                    <a:pt x="471" y="5"/>
                    <a:pt x="442" y="1"/>
                    <a:pt x="413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4261500" y="746750"/>
              <a:ext cx="99172" cy="30205"/>
            </a:xfrm>
            <a:custGeom>
              <a:rect b="b" l="l" r="r" t="t"/>
              <a:pathLst>
                <a:path extrusionOk="0" h="773" w="2538">
                  <a:moveTo>
                    <a:pt x="1676" y="0"/>
                  </a:moveTo>
                  <a:cubicBezTo>
                    <a:pt x="1222" y="0"/>
                    <a:pt x="769" y="80"/>
                    <a:pt x="315" y="205"/>
                  </a:cubicBezTo>
                  <a:cubicBezTo>
                    <a:pt x="1" y="353"/>
                    <a:pt x="86" y="773"/>
                    <a:pt x="295" y="773"/>
                  </a:cubicBezTo>
                  <a:cubicBezTo>
                    <a:pt x="327" y="773"/>
                    <a:pt x="363" y="762"/>
                    <a:pt x="400" y="739"/>
                  </a:cubicBezTo>
                  <a:cubicBezTo>
                    <a:pt x="854" y="614"/>
                    <a:pt x="1262" y="535"/>
                    <a:pt x="1691" y="535"/>
                  </a:cubicBezTo>
                  <a:cubicBezTo>
                    <a:pt x="1848" y="535"/>
                    <a:pt x="2008" y="545"/>
                    <a:pt x="2174" y="568"/>
                  </a:cubicBezTo>
                  <a:cubicBezTo>
                    <a:pt x="2538" y="568"/>
                    <a:pt x="2538" y="34"/>
                    <a:pt x="2174" y="34"/>
                  </a:cubicBezTo>
                  <a:cubicBezTo>
                    <a:pt x="2008" y="11"/>
                    <a:pt x="1842" y="0"/>
                    <a:pt x="167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5093634" y="1612644"/>
              <a:ext cx="168218" cy="42983"/>
            </a:xfrm>
            <a:custGeom>
              <a:rect b="b" l="l" r="r" t="t"/>
              <a:pathLst>
                <a:path extrusionOk="0" h="1100" w="4305">
                  <a:moveTo>
                    <a:pt x="404" y="1"/>
                  </a:moveTo>
                  <a:cubicBezTo>
                    <a:pt x="136" y="1"/>
                    <a:pt x="1" y="343"/>
                    <a:pt x="308" y="488"/>
                  </a:cubicBezTo>
                  <a:cubicBezTo>
                    <a:pt x="1068" y="929"/>
                    <a:pt x="1959" y="1099"/>
                    <a:pt x="2856" y="1099"/>
                  </a:cubicBezTo>
                  <a:cubicBezTo>
                    <a:pt x="3219" y="1099"/>
                    <a:pt x="3584" y="1071"/>
                    <a:pt x="3941" y="1022"/>
                  </a:cubicBezTo>
                  <a:cubicBezTo>
                    <a:pt x="4304" y="937"/>
                    <a:pt x="4133" y="488"/>
                    <a:pt x="3770" y="488"/>
                  </a:cubicBezTo>
                  <a:cubicBezTo>
                    <a:pt x="3450" y="539"/>
                    <a:pt x="3114" y="567"/>
                    <a:pt x="2777" y="567"/>
                  </a:cubicBezTo>
                  <a:cubicBezTo>
                    <a:pt x="1989" y="567"/>
                    <a:pt x="1193" y="413"/>
                    <a:pt x="564" y="39"/>
                  </a:cubicBezTo>
                  <a:cubicBezTo>
                    <a:pt x="508" y="12"/>
                    <a:pt x="454" y="1"/>
                    <a:pt x="40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6" name="Google Shape;336;p6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7" name="Google Shape;337;p6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338" name="Google Shape;338;p6"/>
          <p:cNvSpPr txBox="1"/>
          <p:nvPr>
            <p:ph idx="5" type="subTitle"/>
          </p:nvPr>
        </p:nvSpPr>
        <p:spPr>
          <a:xfrm>
            <a:off x="1334500" y="2798950"/>
            <a:ext cx="2169300" cy="59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339" name="Google Shape;339;p6"/>
          <p:cNvSpPr txBox="1"/>
          <p:nvPr>
            <p:ph idx="6" type="subTitle"/>
          </p:nvPr>
        </p:nvSpPr>
        <p:spPr>
          <a:xfrm>
            <a:off x="3487350" y="2798950"/>
            <a:ext cx="2169300" cy="59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340" name="Google Shape;340;p6"/>
          <p:cNvSpPr txBox="1"/>
          <p:nvPr>
            <p:ph idx="7" type="subTitle"/>
          </p:nvPr>
        </p:nvSpPr>
        <p:spPr>
          <a:xfrm>
            <a:off x="5640200" y="2798950"/>
            <a:ext cx="2169300" cy="59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hree columns 2">
  <p:cSld name="CUSTOM_6_2_1">
    <p:bg>
      <p:bgPr>
        <a:solidFill>
          <a:srgbClr val="F3F3F3"/>
        </a:solidFill>
      </p:bgPr>
    </p:bg>
    <p:spTree>
      <p:nvGrpSpPr>
        <p:cNvPr id="34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" name="Google Shape;342;p7"/>
          <p:cNvGrpSpPr/>
          <p:nvPr/>
        </p:nvGrpSpPr>
        <p:grpSpPr>
          <a:xfrm>
            <a:off x="-976441" y="1135327"/>
            <a:ext cx="11179181" cy="5643321"/>
            <a:chOff x="-976460" y="1593188"/>
            <a:chExt cx="11179181" cy="5038229"/>
          </a:xfrm>
        </p:grpSpPr>
        <p:sp>
          <p:nvSpPr>
            <p:cNvPr id="343" name="Google Shape;343;p7"/>
            <p:cNvSpPr/>
            <p:nvPr/>
          </p:nvSpPr>
          <p:spPr>
            <a:xfrm flipH="1" rot="3727620">
              <a:off x="-208009" y="2278605"/>
              <a:ext cx="3542487" cy="3583965"/>
            </a:xfrm>
            <a:custGeom>
              <a:rect b="b" l="l" r="r" t="t"/>
              <a:pathLst>
                <a:path extrusionOk="0" h="40006" w="39543">
                  <a:moveTo>
                    <a:pt x="16297" y="0"/>
                  </a:moveTo>
                  <a:cubicBezTo>
                    <a:pt x="14054" y="0"/>
                    <a:pt x="11671" y="641"/>
                    <a:pt x="9191" y="2152"/>
                  </a:cubicBezTo>
                  <a:cubicBezTo>
                    <a:pt x="2864" y="5978"/>
                    <a:pt x="812" y="4012"/>
                    <a:pt x="0" y="6876"/>
                  </a:cubicBezTo>
                  <a:lnTo>
                    <a:pt x="17634" y="40006"/>
                  </a:lnTo>
                  <a:lnTo>
                    <a:pt x="39542" y="28335"/>
                  </a:lnTo>
                  <a:cubicBezTo>
                    <a:pt x="39542" y="28335"/>
                    <a:pt x="34648" y="24424"/>
                    <a:pt x="34028" y="18097"/>
                  </a:cubicBezTo>
                  <a:cubicBezTo>
                    <a:pt x="33591" y="12923"/>
                    <a:pt x="26363" y="0"/>
                    <a:pt x="16297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7"/>
            <p:cNvSpPr/>
            <p:nvPr/>
          </p:nvSpPr>
          <p:spPr>
            <a:xfrm flipH="1" rot="3727620">
              <a:off x="-276618" y="2210040"/>
              <a:ext cx="3687347" cy="3804525"/>
            </a:xfrm>
            <a:custGeom>
              <a:rect b="b" l="l" r="r" t="t"/>
              <a:pathLst>
                <a:path extrusionOk="0" h="42468" w="41160">
                  <a:moveTo>
                    <a:pt x="13461" y="33057"/>
                  </a:moveTo>
                  <a:cubicBezTo>
                    <a:pt x="14343" y="34732"/>
                    <a:pt x="15228" y="36415"/>
                    <a:pt x="16117" y="38107"/>
                  </a:cubicBezTo>
                  <a:cubicBezTo>
                    <a:pt x="15232" y="36421"/>
                    <a:pt x="14348" y="34737"/>
                    <a:pt x="13461" y="33057"/>
                  </a:cubicBezTo>
                  <a:close/>
                  <a:moveTo>
                    <a:pt x="7118" y="17353"/>
                  </a:moveTo>
                  <a:cubicBezTo>
                    <a:pt x="10965" y="24748"/>
                    <a:pt x="14877" y="32058"/>
                    <a:pt x="18703" y="39454"/>
                  </a:cubicBezTo>
                  <a:cubicBezTo>
                    <a:pt x="14791" y="31973"/>
                    <a:pt x="10858" y="24577"/>
                    <a:pt x="7118" y="17353"/>
                  </a:cubicBezTo>
                  <a:close/>
                  <a:moveTo>
                    <a:pt x="18703" y="39454"/>
                  </a:moveTo>
                  <a:cubicBezTo>
                    <a:pt x="18788" y="39582"/>
                    <a:pt x="18858" y="39715"/>
                    <a:pt x="18927" y="39849"/>
                  </a:cubicBezTo>
                  <a:lnTo>
                    <a:pt x="18927" y="39849"/>
                  </a:lnTo>
                  <a:lnTo>
                    <a:pt x="18703" y="39454"/>
                  </a:lnTo>
                  <a:close/>
                  <a:moveTo>
                    <a:pt x="17530" y="2186"/>
                  </a:moveTo>
                  <a:cubicBezTo>
                    <a:pt x="17777" y="2186"/>
                    <a:pt x="18019" y="2197"/>
                    <a:pt x="18254" y="2220"/>
                  </a:cubicBezTo>
                  <a:cubicBezTo>
                    <a:pt x="20926" y="2391"/>
                    <a:pt x="23426" y="3567"/>
                    <a:pt x="25649" y="5341"/>
                  </a:cubicBezTo>
                  <a:cubicBezTo>
                    <a:pt x="27787" y="7029"/>
                    <a:pt x="29668" y="9252"/>
                    <a:pt x="31078" y="11667"/>
                  </a:cubicBezTo>
                  <a:cubicBezTo>
                    <a:pt x="31805" y="12822"/>
                    <a:pt x="32510" y="13976"/>
                    <a:pt x="32959" y="15215"/>
                  </a:cubicBezTo>
                  <a:cubicBezTo>
                    <a:pt x="33494" y="16476"/>
                    <a:pt x="33942" y="17716"/>
                    <a:pt x="34113" y="18870"/>
                  </a:cubicBezTo>
                  <a:cubicBezTo>
                    <a:pt x="34199" y="19234"/>
                    <a:pt x="34199" y="19490"/>
                    <a:pt x="34284" y="19854"/>
                  </a:cubicBezTo>
                  <a:cubicBezTo>
                    <a:pt x="34284" y="20217"/>
                    <a:pt x="34370" y="20559"/>
                    <a:pt x="34477" y="20922"/>
                  </a:cubicBezTo>
                  <a:cubicBezTo>
                    <a:pt x="34648" y="21542"/>
                    <a:pt x="34819" y="22269"/>
                    <a:pt x="35011" y="22889"/>
                  </a:cubicBezTo>
                  <a:cubicBezTo>
                    <a:pt x="35546" y="24128"/>
                    <a:pt x="36165" y="25283"/>
                    <a:pt x="36785" y="26351"/>
                  </a:cubicBezTo>
                  <a:cubicBezTo>
                    <a:pt x="38110" y="28232"/>
                    <a:pt x="39179" y="29109"/>
                    <a:pt x="39820" y="29643"/>
                  </a:cubicBezTo>
                  <a:cubicBezTo>
                    <a:pt x="39905" y="29696"/>
                    <a:pt x="39990" y="29744"/>
                    <a:pt x="40065" y="29789"/>
                  </a:cubicBezTo>
                  <a:lnTo>
                    <a:pt x="40065" y="29789"/>
                  </a:lnTo>
                  <a:cubicBezTo>
                    <a:pt x="39621" y="29953"/>
                    <a:pt x="38984" y="30223"/>
                    <a:pt x="38110" y="30626"/>
                  </a:cubicBezTo>
                  <a:cubicBezTo>
                    <a:pt x="37234" y="31075"/>
                    <a:pt x="35353" y="32058"/>
                    <a:pt x="35353" y="32058"/>
                  </a:cubicBezTo>
                  <a:cubicBezTo>
                    <a:pt x="35274" y="32098"/>
                    <a:pt x="35223" y="32114"/>
                    <a:pt x="35192" y="32114"/>
                  </a:cubicBezTo>
                  <a:cubicBezTo>
                    <a:pt x="35090" y="32114"/>
                    <a:pt x="35222" y="31928"/>
                    <a:pt x="35353" y="31780"/>
                  </a:cubicBezTo>
                  <a:lnTo>
                    <a:pt x="35353" y="31780"/>
                  </a:lnTo>
                  <a:cubicBezTo>
                    <a:pt x="29924" y="34644"/>
                    <a:pt x="24495" y="37487"/>
                    <a:pt x="19152" y="40244"/>
                  </a:cubicBezTo>
                  <a:cubicBezTo>
                    <a:pt x="24581" y="37402"/>
                    <a:pt x="30010" y="34559"/>
                    <a:pt x="35439" y="31609"/>
                  </a:cubicBezTo>
                  <a:cubicBezTo>
                    <a:pt x="35517" y="31540"/>
                    <a:pt x="35549" y="31485"/>
                    <a:pt x="35470" y="31485"/>
                  </a:cubicBezTo>
                  <a:cubicBezTo>
                    <a:pt x="35355" y="31485"/>
                    <a:pt x="35000" y="31604"/>
                    <a:pt x="34199" y="31973"/>
                  </a:cubicBezTo>
                  <a:cubicBezTo>
                    <a:pt x="32233" y="32849"/>
                    <a:pt x="25820" y="36418"/>
                    <a:pt x="22187" y="38385"/>
                  </a:cubicBezTo>
                  <a:cubicBezTo>
                    <a:pt x="21546" y="38641"/>
                    <a:pt x="20926" y="39005"/>
                    <a:pt x="20306" y="39261"/>
                  </a:cubicBezTo>
                  <a:lnTo>
                    <a:pt x="19515" y="39710"/>
                  </a:lnTo>
                  <a:lnTo>
                    <a:pt x="19323" y="39796"/>
                  </a:lnTo>
                  <a:lnTo>
                    <a:pt x="19152" y="39625"/>
                  </a:lnTo>
                  <a:lnTo>
                    <a:pt x="19066" y="39261"/>
                  </a:lnTo>
                  <a:lnTo>
                    <a:pt x="18788" y="38834"/>
                  </a:lnTo>
                  <a:cubicBezTo>
                    <a:pt x="18532" y="38299"/>
                    <a:pt x="18168" y="37658"/>
                    <a:pt x="17912" y="37124"/>
                  </a:cubicBezTo>
                  <a:cubicBezTo>
                    <a:pt x="17271" y="35970"/>
                    <a:pt x="16651" y="34815"/>
                    <a:pt x="16117" y="33661"/>
                  </a:cubicBezTo>
                  <a:cubicBezTo>
                    <a:pt x="14877" y="31353"/>
                    <a:pt x="13637" y="28938"/>
                    <a:pt x="12376" y="26629"/>
                  </a:cubicBezTo>
                  <a:cubicBezTo>
                    <a:pt x="9897" y="21905"/>
                    <a:pt x="7396" y="17267"/>
                    <a:pt x="5087" y="12736"/>
                  </a:cubicBezTo>
                  <a:cubicBezTo>
                    <a:pt x="4275" y="11133"/>
                    <a:pt x="3378" y="9444"/>
                    <a:pt x="2501" y="7841"/>
                  </a:cubicBezTo>
                  <a:cubicBezTo>
                    <a:pt x="2501" y="7841"/>
                    <a:pt x="2587" y="7734"/>
                    <a:pt x="2587" y="7649"/>
                  </a:cubicBezTo>
                  <a:cubicBezTo>
                    <a:pt x="2672" y="7649"/>
                    <a:pt x="2672" y="7649"/>
                    <a:pt x="2672" y="7563"/>
                  </a:cubicBezTo>
                  <a:cubicBezTo>
                    <a:pt x="2758" y="7563"/>
                    <a:pt x="2758" y="7478"/>
                    <a:pt x="2843" y="7478"/>
                  </a:cubicBezTo>
                  <a:cubicBezTo>
                    <a:pt x="3036" y="7392"/>
                    <a:pt x="3484" y="7200"/>
                    <a:pt x="3912" y="7115"/>
                  </a:cubicBezTo>
                  <a:cubicBezTo>
                    <a:pt x="4981" y="6858"/>
                    <a:pt x="6049" y="6580"/>
                    <a:pt x="7118" y="6131"/>
                  </a:cubicBezTo>
                  <a:cubicBezTo>
                    <a:pt x="8101" y="5789"/>
                    <a:pt x="9084" y="5341"/>
                    <a:pt x="10068" y="4806"/>
                  </a:cubicBezTo>
                  <a:cubicBezTo>
                    <a:pt x="10516" y="4443"/>
                    <a:pt x="11051" y="4186"/>
                    <a:pt x="11393" y="3994"/>
                  </a:cubicBezTo>
                  <a:lnTo>
                    <a:pt x="12120" y="3652"/>
                  </a:lnTo>
                  <a:cubicBezTo>
                    <a:pt x="12291" y="3460"/>
                    <a:pt x="12568" y="3374"/>
                    <a:pt x="12739" y="3289"/>
                  </a:cubicBezTo>
                  <a:cubicBezTo>
                    <a:pt x="12996" y="3203"/>
                    <a:pt x="13188" y="3118"/>
                    <a:pt x="13359" y="3032"/>
                  </a:cubicBezTo>
                  <a:lnTo>
                    <a:pt x="14065" y="2754"/>
                  </a:lnTo>
                  <a:lnTo>
                    <a:pt x="14428" y="2669"/>
                  </a:lnTo>
                  <a:cubicBezTo>
                    <a:pt x="14513" y="2669"/>
                    <a:pt x="14706" y="2583"/>
                    <a:pt x="14791" y="2583"/>
                  </a:cubicBezTo>
                  <a:lnTo>
                    <a:pt x="15497" y="2391"/>
                  </a:lnTo>
                  <a:cubicBezTo>
                    <a:pt x="16154" y="2266"/>
                    <a:pt x="16857" y="2186"/>
                    <a:pt x="17530" y="2186"/>
                  </a:cubicBezTo>
                  <a:close/>
                  <a:moveTo>
                    <a:pt x="17629" y="1"/>
                  </a:moveTo>
                  <a:cubicBezTo>
                    <a:pt x="16509" y="1"/>
                    <a:pt x="15385" y="138"/>
                    <a:pt x="14342" y="446"/>
                  </a:cubicBezTo>
                  <a:cubicBezTo>
                    <a:pt x="12739" y="788"/>
                    <a:pt x="11307" y="1429"/>
                    <a:pt x="9982" y="2220"/>
                  </a:cubicBezTo>
                  <a:cubicBezTo>
                    <a:pt x="8721" y="3032"/>
                    <a:pt x="7481" y="3652"/>
                    <a:pt x="6156" y="4186"/>
                  </a:cubicBezTo>
                  <a:cubicBezTo>
                    <a:pt x="5515" y="4357"/>
                    <a:pt x="4810" y="4635"/>
                    <a:pt x="4104" y="4806"/>
                  </a:cubicBezTo>
                  <a:lnTo>
                    <a:pt x="3036" y="5063"/>
                  </a:lnTo>
                  <a:cubicBezTo>
                    <a:pt x="2672" y="5170"/>
                    <a:pt x="2223" y="5255"/>
                    <a:pt x="1775" y="5512"/>
                  </a:cubicBezTo>
                  <a:cubicBezTo>
                    <a:pt x="1518" y="5597"/>
                    <a:pt x="1240" y="5875"/>
                    <a:pt x="1069" y="6046"/>
                  </a:cubicBezTo>
                  <a:cubicBezTo>
                    <a:pt x="898" y="6238"/>
                    <a:pt x="706" y="6495"/>
                    <a:pt x="620" y="6666"/>
                  </a:cubicBezTo>
                  <a:cubicBezTo>
                    <a:pt x="449" y="6944"/>
                    <a:pt x="364" y="7307"/>
                    <a:pt x="171" y="7649"/>
                  </a:cubicBezTo>
                  <a:cubicBezTo>
                    <a:pt x="0" y="8012"/>
                    <a:pt x="278" y="8269"/>
                    <a:pt x="449" y="8632"/>
                  </a:cubicBezTo>
                  <a:lnTo>
                    <a:pt x="1518" y="10684"/>
                  </a:lnTo>
                  <a:lnTo>
                    <a:pt x="3655" y="14596"/>
                  </a:lnTo>
                  <a:cubicBezTo>
                    <a:pt x="4981" y="17182"/>
                    <a:pt x="6413" y="19768"/>
                    <a:pt x="7759" y="22440"/>
                  </a:cubicBezTo>
                  <a:cubicBezTo>
                    <a:pt x="9690" y="25954"/>
                    <a:pt x="11582" y="29497"/>
                    <a:pt x="13461" y="33057"/>
                  </a:cubicBezTo>
                  <a:lnTo>
                    <a:pt x="13461" y="33057"/>
                  </a:lnTo>
                  <a:cubicBezTo>
                    <a:pt x="10824" y="28045"/>
                    <a:pt x="8217" y="23099"/>
                    <a:pt x="5622" y="18165"/>
                  </a:cubicBezTo>
                  <a:cubicBezTo>
                    <a:pt x="4724" y="16476"/>
                    <a:pt x="3826" y="14873"/>
                    <a:pt x="2950" y="13185"/>
                  </a:cubicBezTo>
                  <a:cubicBezTo>
                    <a:pt x="2501" y="12373"/>
                    <a:pt x="2052" y="11582"/>
                    <a:pt x="1604" y="10684"/>
                  </a:cubicBezTo>
                  <a:lnTo>
                    <a:pt x="984" y="9444"/>
                  </a:lnTo>
                  <a:lnTo>
                    <a:pt x="620" y="8803"/>
                  </a:lnTo>
                  <a:cubicBezTo>
                    <a:pt x="535" y="8632"/>
                    <a:pt x="449" y="8461"/>
                    <a:pt x="364" y="8269"/>
                  </a:cubicBezTo>
                  <a:lnTo>
                    <a:pt x="171" y="8012"/>
                  </a:lnTo>
                  <a:cubicBezTo>
                    <a:pt x="171" y="7927"/>
                    <a:pt x="278" y="7841"/>
                    <a:pt x="278" y="7649"/>
                  </a:cubicBezTo>
                  <a:cubicBezTo>
                    <a:pt x="535" y="6858"/>
                    <a:pt x="898" y="6324"/>
                    <a:pt x="1433" y="5789"/>
                  </a:cubicBezTo>
                  <a:cubicBezTo>
                    <a:pt x="2052" y="5426"/>
                    <a:pt x="2587" y="5255"/>
                    <a:pt x="3121" y="5063"/>
                  </a:cubicBezTo>
                  <a:cubicBezTo>
                    <a:pt x="4104" y="4892"/>
                    <a:pt x="4895" y="4721"/>
                    <a:pt x="5793" y="4357"/>
                  </a:cubicBezTo>
                  <a:cubicBezTo>
                    <a:pt x="6584" y="4101"/>
                    <a:pt x="7481" y="3738"/>
                    <a:pt x="8294" y="3289"/>
                  </a:cubicBezTo>
                  <a:cubicBezTo>
                    <a:pt x="8636" y="3118"/>
                    <a:pt x="9084" y="2840"/>
                    <a:pt x="9448" y="2583"/>
                  </a:cubicBezTo>
                  <a:cubicBezTo>
                    <a:pt x="9897" y="2391"/>
                    <a:pt x="10324" y="2134"/>
                    <a:pt x="10773" y="1857"/>
                  </a:cubicBezTo>
                  <a:lnTo>
                    <a:pt x="10773" y="1857"/>
                  </a:lnTo>
                  <a:cubicBezTo>
                    <a:pt x="10714" y="1930"/>
                    <a:pt x="10575" y="2074"/>
                    <a:pt x="10666" y="2074"/>
                  </a:cubicBezTo>
                  <a:cubicBezTo>
                    <a:pt x="10703" y="2074"/>
                    <a:pt x="10778" y="2050"/>
                    <a:pt x="10910" y="1989"/>
                  </a:cubicBezTo>
                  <a:lnTo>
                    <a:pt x="10910" y="1989"/>
                  </a:lnTo>
                  <a:lnTo>
                    <a:pt x="10239" y="2305"/>
                  </a:lnTo>
                  <a:lnTo>
                    <a:pt x="9897" y="2498"/>
                  </a:lnTo>
                  <a:lnTo>
                    <a:pt x="9619" y="2669"/>
                  </a:lnTo>
                  <a:cubicBezTo>
                    <a:pt x="9170" y="2925"/>
                    <a:pt x="8828" y="3203"/>
                    <a:pt x="8379" y="3374"/>
                  </a:cubicBezTo>
                  <a:cubicBezTo>
                    <a:pt x="7567" y="3823"/>
                    <a:pt x="6691" y="4186"/>
                    <a:pt x="5793" y="4528"/>
                  </a:cubicBezTo>
                  <a:cubicBezTo>
                    <a:pt x="4981" y="4806"/>
                    <a:pt x="4104" y="4977"/>
                    <a:pt x="3121" y="5255"/>
                  </a:cubicBezTo>
                  <a:cubicBezTo>
                    <a:pt x="2587" y="5426"/>
                    <a:pt x="2052" y="5512"/>
                    <a:pt x="1518" y="5960"/>
                  </a:cubicBezTo>
                  <a:cubicBezTo>
                    <a:pt x="1347" y="6131"/>
                    <a:pt x="1240" y="6238"/>
                    <a:pt x="1155" y="6324"/>
                  </a:cubicBezTo>
                  <a:cubicBezTo>
                    <a:pt x="1069" y="6495"/>
                    <a:pt x="898" y="6580"/>
                    <a:pt x="898" y="6773"/>
                  </a:cubicBezTo>
                  <a:cubicBezTo>
                    <a:pt x="813" y="6858"/>
                    <a:pt x="620" y="7029"/>
                    <a:pt x="620" y="7307"/>
                  </a:cubicBezTo>
                  <a:lnTo>
                    <a:pt x="449" y="7841"/>
                  </a:lnTo>
                  <a:lnTo>
                    <a:pt x="364" y="7927"/>
                  </a:lnTo>
                  <a:lnTo>
                    <a:pt x="449" y="8098"/>
                  </a:lnTo>
                  <a:lnTo>
                    <a:pt x="535" y="8376"/>
                  </a:lnTo>
                  <a:lnTo>
                    <a:pt x="813" y="8803"/>
                  </a:lnTo>
                  <a:lnTo>
                    <a:pt x="1155" y="9444"/>
                  </a:lnTo>
                  <a:lnTo>
                    <a:pt x="1775" y="10770"/>
                  </a:lnTo>
                  <a:cubicBezTo>
                    <a:pt x="2223" y="11582"/>
                    <a:pt x="2672" y="12373"/>
                    <a:pt x="3121" y="13270"/>
                  </a:cubicBezTo>
                  <a:cubicBezTo>
                    <a:pt x="4019" y="14959"/>
                    <a:pt x="4895" y="16647"/>
                    <a:pt x="5793" y="18251"/>
                  </a:cubicBezTo>
                  <a:cubicBezTo>
                    <a:pt x="9362" y="25026"/>
                    <a:pt x="12825" y="31695"/>
                    <a:pt x="16651" y="38556"/>
                  </a:cubicBezTo>
                  <a:cubicBezTo>
                    <a:pt x="16565" y="38641"/>
                    <a:pt x="16480" y="38641"/>
                    <a:pt x="16480" y="38641"/>
                  </a:cubicBezTo>
                  <a:cubicBezTo>
                    <a:pt x="17100" y="39988"/>
                    <a:pt x="17805" y="41228"/>
                    <a:pt x="18446" y="42467"/>
                  </a:cubicBezTo>
                  <a:cubicBezTo>
                    <a:pt x="22721" y="40244"/>
                    <a:pt x="27081" y="38022"/>
                    <a:pt x="31442" y="35713"/>
                  </a:cubicBezTo>
                  <a:cubicBezTo>
                    <a:pt x="33494" y="34559"/>
                    <a:pt x="35182" y="33576"/>
                    <a:pt x="36614" y="32678"/>
                  </a:cubicBezTo>
                  <a:lnTo>
                    <a:pt x="36614" y="32678"/>
                  </a:lnTo>
                  <a:cubicBezTo>
                    <a:pt x="33836" y="34110"/>
                    <a:pt x="30907" y="35628"/>
                    <a:pt x="28065" y="37038"/>
                  </a:cubicBezTo>
                  <a:cubicBezTo>
                    <a:pt x="26633" y="37851"/>
                    <a:pt x="25115" y="38556"/>
                    <a:pt x="23683" y="39368"/>
                  </a:cubicBezTo>
                  <a:cubicBezTo>
                    <a:pt x="21994" y="40244"/>
                    <a:pt x="20306" y="41142"/>
                    <a:pt x="18617" y="42040"/>
                  </a:cubicBezTo>
                  <a:cubicBezTo>
                    <a:pt x="13445" y="32229"/>
                    <a:pt x="8101" y="22162"/>
                    <a:pt x="3036" y="12458"/>
                  </a:cubicBezTo>
                  <a:lnTo>
                    <a:pt x="3036" y="12458"/>
                  </a:lnTo>
                  <a:cubicBezTo>
                    <a:pt x="6413" y="18870"/>
                    <a:pt x="10431" y="26266"/>
                    <a:pt x="13808" y="32763"/>
                  </a:cubicBezTo>
                  <a:cubicBezTo>
                    <a:pt x="15497" y="35884"/>
                    <a:pt x="17100" y="39005"/>
                    <a:pt x="18617" y="41933"/>
                  </a:cubicBezTo>
                  <a:cubicBezTo>
                    <a:pt x="21823" y="40244"/>
                    <a:pt x="24944" y="38641"/>
                    <a:pt x="28065" y="36953"/>
                  </a:cubicBezTo>
                  <a:cubicBezTo>
                    <a:pt x="30907" y="35435"/>
                    <a:pt x="33750" y="34025"/>
                    <a:pt x="36614" y="32507"/>
                  </a:cubicBezTo>
                  <a:cubicBezTo>
                    <a:pt x="37042" y="32315"/>
                    <a:pt x="37491" y="32058"/>
                    <a:pt x="37939" y="31780"/>
                  </a:cubicBezTo>
                  <a:cubicBezTo>
                    <a:pt x="38474" y="31438"/>
                    <a:pt x="39008" y="31160"/>
                    <a:pt x="39457" y="30818"/>
                  </a:cubicBezTo>
                  <a:cubicBezTo>
                    <a:pt x="40484" y="30138"/>
                    <a:pt x="41160" y="29587"/>
                    <a:pt x="40801" y="29587"/>
                  </a:cubicBezTo>
                  <a:cubicBezTo>
                    <a:pt x="40719" y="29587"/>
                    <a:pt x="40583" y="29615"/>
                    <a:pt x="40385" y="29678"/>
                  </a:cubicBezTo>
                  <a:lnTo>
                    <a:pt x="40385" y="29678"/>
                  </a:lnTo>
                  <a:cubicBezTo>
                    <a:pt x="40085" y="29298"/>
                    <a:pt x="39493" y="28615"/>
                    <a:pt x="38752" y="27612"/>
                  </a:cubicBezTo>
                  <a:cubicBezTo>
                    <a:pt x="38388" y="26971"/>
                    <a:pt x="37939" y="26351"/>
                    <a:pt x="37491" y="25560"/>
                  </a:cubicBezTo>
                  <a:cubicBezTo>
                    <a:pt x="37042" y="24834"/>
                    <a:pt x="36700" y="23957"/>
                    <a:pt x="36336" y="22974"/>
                  </a:cubicBezTo>
                  <a:cubicBezTo>
                    <a:pt x="36336" y="22974"/>
                    <a:pt x="36422" y="22974"/>
                    <a:pt x="36507" y="22889"/>
                  </a:cubicBezTo>
                  <a:cubicBezTo>
                    <a:pt x="36700" y="23423"/>
                    <a:pt x="36871" y="23765"/>
                    <a:pt x="37042" y="24214"/>
                  </a:cubicBezTo>
                  <a:cubicBezTo>
                    <a:pt x="37234" y="24577"/>
                    <a:pt x="37405" y="24941"/>
                    <a:pt x="37576" y="25197"/>
                  </a:cubicBezTo>
                  <a:cubicBezTo>
                    <a:pt x="37939" y="25731"/>
                    <a:pt x="38303" y="26180"/>
                    <a:pt x="38559" y="26544"/>
                  </a:cubicBezTo>
                  <a:cubicBezTo>
                    <a:pt x="39008" y="27078"/>
                    <a:pt x="39286" y="27249"/>
                    <a:pt x="39372" y="27249"/>
                  </a:cubicBezTo>
                  <a:cubicBezTo>
                    <a:pt x="39381" y="27254"/>
                    <a:pt x="39389" y="27256"/>
                    <a:pt x="39396" y="27256"/>
                  </a:cubicBezTo>
                  <a:cubicBezTo>
                    <a:pt x="39486" y="27256"/>
                    <a:pt x="39292" y="26829"/>
                    <a:pt x="39473" y="26829"/>
                  </a:cubicBezTo>
                  <a:cubicBezTo>
                    <a:pt x="39508" y="26829"/>
                    <a:pt x="39558" y="26846"/>
                    <a:pt x="39628" y="26886"/>
                  </a:cubicBezTo>
                  <a:cubicBezTo>
                    <a:pt x="38388" y="25368"/>
                    <a:pt x="37320" y="23594"/>
                    <a:pt x="36785" y="21734"/>
                  </a:cubicBezTo>
                  <a:cubicBezTo>
                    <a:pt x="36700" y="21542"/>
                    <a:pt x="36614" y="21286"/>
                    <a:pt x="36614" y="21008"/>
                  </a:cubicBezTo>
                  <a:lnTo>
                    <a:pt x="36422" y="20302"/>
                  </a:lnTo>
                  <a:cubicBezTo>
                    <a:pt x="36422" y="20131"/>
                    <a:pt x="36422" y="19854"/>
                    <a:pt x="36336" y="19597"/>
                  </a:cubicBezTo>
                  <a:lnTo>
                    <a:pt x="36251" y="18870"/>
                  </a:lnTo>
                  <a:cubicBezTo>
                    <a:pt x="36165" y="17716"/>
                    <a:pt x="35802" y="16647"/>
                    <a:pt x="35546" y="15579"/>
                  </a:cubicBezTo>
                  <a:cubicBezTo>
                    <a:pt x="35439" y="15322"/>
                    <a:pt x="35268" y="14959"/>
                    <a:pt x="35182" y="14596"/>
                  </a:cubicBezTo>
                  <a:cubicBezTo>
                    <a:pt x="35011" y="14254"/>
                    <a:pt x="34819" y="13890"/>
                    <a:pt x="34648" y="13527"/>
                  </a:cubicBezTo>
                  <a:cubicBezTo>
                    <a:pt x="34284" y="12822"/>
                    <a:pt x="33942" y="12116"/>
                    <a:pt x="33665" y="11667"/>
                  </a:cubicBezTo>
                  <a:cubicBezTo>
                    <a:pt x="32062" y="8910"/>
                    <a:pt x="30095" y="6324"/>
                    <a:pt x="27701" y="4272"/>
                  </a:cubicBezTo>
                  <a:cubicBezTo>
                    <a:pt x="26547" y="3203"/>
                    <a:pt x="25200" y="2305"/>
                    <a:pt x="23790" y="1515"/>
                  </a:cubicBezTo>
                  <a:cubicBezTo>
                    <a:pt x="22358" y="788"/>
                    <a:pt x="20755" y="360"/>
                    <a:pt x="19152" y="83"/>
                  </a:cubicBezTo>
                  <a:cubicBezTo>
                    <a:pt x="18650" y="29"/>
                    <a:pt x="18140" y="1"/>
                    <a:pt x="17629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7"/>
            <p:cNvSpPr/>
            <p:nvPr/>
          </p:nvSpPr>
          <p:spPr>
            <a:xfrm rot="-1211916">
              <a:off x="3035516" y="2818526"/>
              <a:ext cx="2985866" cy="2638177"/>
            </a:xfrm>
            <a:custGeom>
              <a:rect b="b" l="l" r="r" t="t"/>
              <a:pathLst>
                <a:path extrusionOk="0" h="38394" w="43454">
                  <a:moveTo>
                    <a:pt x="7756" y="1"/>
                  </a:moveTo>
                  <a:cubicBezTo>
                    <a:pt x="5607" y="1"/>
                    <a:pt x="3572" y="601"/>
                    <a:pt x="2138" y="2501"/>
                  </a:cubicBezTo>
                  <a:cubicBezTo>
                    <a:pt x="1" y="5259"/>
                    <a:pt x="1326" y="8828"/>
                    <a:pt x="2843" y="11585"/>
                  </a:cubicBezTo>
                  <a:cubicBezTo>
                    <a:pt x="4446" y="14428"/>
                    <a:pt x="5964" y="16843"/>
                    <a:pt x="5344" y="20220"/>
                  </a:cubicBezTo>
                  <a:cubicBezTo>
                    <a:pt x="4981" y="22080"/>
                    <a:pt x="4275" y="23875"/>
                    <a:pt x="4190" y="25820"/>
                  </a:cubicBezTo>
                  <a:cubicBezTo>
                    <a:pt x="4190" y="29668"/>
                    <a:pt x="6413" y="33216"/>
                    <a:pt x="9426" y="35353"/>
                  </a:cubicBezTo>
                  <a:cubicBezTo>
                    <a:pt x="12422" y="37473"/>
                    <a:pt x="16135" y="38394"/>
                    <a:pt x="19934" y="38394"/>
                  </a:cubicBezTo>
                  <a:cubicBezTo>
                    <a:pt x="25405" y="38394"/>
                    <a:pt x="31054" y="36484"/>
                    <a:pt x="34990" y="33494"/>
                  </a:cubicBezTo>
                  <a:cubicBezTo>
                    <a:pt x="40248" y="29475"/>
                    <a:pt x="43454" y="21460"/>
                    <a:pt x="40248" y="15497"/>
                  </a:cubicBezTo>
                  <a:cubicBezTo>
                    <a:pt x="40248" y="15411"/>
                    <a:pt x="40333" y="15326"/>
                    <a:pt x="40248" y="15240"/>
                  </a:cubicBezTo>
                  <a:cubicBezTo>
                    <a:pt x="39885" y="10239"/>
                    <a:pt x="35888" y="7396"/>
                    <a:pt x="31613" y="5964"/>
                  </a:cubicBezTo>
                  <a:cubicBezTo>
                    <a:pt x="25735" y="3912"/>
                    <a:pt x="19579" y="2587"/>
                    <a:pt x="13616" y="984"/>
                  </a:cubicBezTo>
                  <a:cubicBezTo>
                    <a:pt x="11820" y="512"/>
                    <a:pt x="9739" y="1"/>
                    <a:pt x="7756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7"/>
            <p:cNvSpPr/>
            <p:nvPr/>
          </p:nvSpPr>
          <p:spPr>
            <a:xfrm rot="-1211916">
              <a:off x="2980440" y="2700991"/>
              <a:ext cx="3047571" cy="2886026"/>
            </a:xfrm>
            <a:custGeom>
              <a:rect b="b" l="l" r="r" t="t"/>
              <a:pathLst>
                <a:path extrusionOk="0" h="42001" w="44352">
                  <a:moveTo>
                    <a:pt x="37113" y="11338"/>
                  </a:moveTo>
                  <a:cubicBezTo>
                    <a:pt x="37021" y="11338"/>
                    <a:pt x="36985" y="11417"/>
                    <a:pt x="37063" y="11542"/>
                  </a:cubicBezTo>
                  <a:cubicBezTo>
                    <a:pt x="37148" y="11735"/>
                    <a:pt x="37405" y="11991"/>
                    <a:pt x="37768" y="12526"/>
                  </a:cubicBezTo>
                  <a:cubicBezTo>
                    <a:pt x="38025" y="12975"/>
                    <a:pt x="38559" y="13594"/>
                    <a:pt x="38922" y="14407"/>
                  </a:cubicBezTo>
                  <a:cubicBezTo>
                    <a:pt x="39008" y="14578"/>
                    <a:pt x="39093" y="14834"/>
                    <a:pt x="39200" y="15026"/>
                  </a:cubicBezTo>
                  <a:cubicBezTo>
                    <a:pt x="39286" y="15283"/>
                    <a:pt x="39371" y="15561"/>
                    <a:pt x="39457" y="15732"/>
                  </a:cubicBezTo>
                  <a:cubicBezTo>
                    <a:pt x="39457" y="15903"/>
                    <a:pt x="39542" y="16010"/>
                    <a:pt x="39542" y="16181"/>
                  </a:cubicBezTo>
                  <a:cubicBezTo>
                    <a:pt x="39542" y="16266"/>
                    <a:pt x="39628" y="16437"/>
                    <a:pt x="39628" y="16544"/>
                  </a:cubicBezTo>
                  <a:lnTo>
                    <a:pt x="39628" y="16971"/>
                  </a:lnTo>
                  <a:lnTo>
                    <a:pt x="39628" y="17078"/>
                  </a:lnTo>
                  <a:lnTo>
                    <a:pt x="39694" y="17131"/>
                  </a:lnTo>
                  <a:lnTo>
                    <a:pt x="39694" y="17131"/>
                  </a:lnTo>
                  <a:cubicBezTo>
                    <a:pt x="39759" y="17119"/>
                    <a:pt x="39898" y="17102"/>
                    <a:pt x="40162" y="17078"/>
                  </a:cubicBezTo>
                  <a:lnTo>
                    <a:pt x="40269" y="17078"/>
                  </a:lnTo>
                  <a:lnTo>
                    <a:pt x="40269" y="16971"/>
                  </a:lnTo>
                  <a:lnTo>
                    <a:pt x="40162" y="16544"/>
                  </a:lnTo>
                  <a:cubicBezTo>
                    <a:pt x="40162" y="16266"/>
                    <a:pt x="40077" y="16010"/>
                    <a:pt x="39991" y="15646"/>
                  </a:cubicBezTo>
                  <a:cubicBezTo>
                    <a:pt x="39991" y="15368"/>
                    <a:pt x="39820" y="15112"/>
                    <a:pt x="39735" y="14834"/>
                  </a:cubicBezTo>
                  <a:cubicBezTo>
                    <a:pt x="39628" y="14578"/>
                    <a:pt x="39542" y="14300"/>
                    <a:pt x="39371" y="14043"/>
                  </a:cubicBezTo>
                  <a:cubicBezTo>
                    <a:pt x="38922" y="13060"/>
                    <a:pt x="38132" y="12077"/>
                    <a:pt x="37234" y="11371"/>
                  </a:cubicBezTo>
                  <a:cubicBezTo>
                    <a:pt x="37188" y="11349"/>
                    <a:pt x="37147" y="11338"/>
                    <a:pt x="37113" y="11338"/>
                  </a:cubicBezTo>
                  <a:close/>
                  <a:moveTo>
                    <a:pt x="39694" y="17131"/>
                  </a:moveTo>
                  <a:cubicBezTo>
                    <a:pt x="39585" y="17152"/>
                    <a:pt x="39680" y="17159"/>
                    <a:pt x="39733" y="17162"/>
                  </a:cubicBezTo>
                  <a:lnTo>
                    <a:pt x="39733" y="17162"/>
                  </a:lnTo>
                  <a:lnTo>
                    <a:pt x="39694" y="17131"/>
                  </a:lnTo>
                  <a:close/>
                  <a:moveTo>
                    <a:pt x="39733" y="17162"/>
                  </a:moveTo>
                  <a:lnTo>
                    <a:pt x="39735" y="17164"/>
                  </a:lnTo>
                  <a:cubicBezTo>
                    <a:pt x="39780" y="17164"/>
                    <a:pt x="39764" y="17164"/>
                    <a:pt x="39733" y="17162"/>
                  </a:cubicBezTo>
                  <a:close/>
                  <a:moveTo>
                    <a:pt x="39820" y="29005"/>
                  </a:moveTo>
                  <a:lnTo>
                    <a:pt x="39820" y="29005"/>
                  </a:lnTo>
                  <a:cubicBezTo>
                    <a:pt x="39735" y="29262"/>
                    <a:pt x="39542" y="29539"/>
                    <a:pt x="39457" y="29710"/>
                  </a:cubicBezTo>
                  <a:lnTo>
                    <a:pt x="39200" y="30074"/>
                  </a:lnTo>
                  <a:lnTo>
                    <a:pt x="39371" y="29710"/>
                  </a:lnTo>
                  <a:lnTo>
                    <a:pt x="39820" y="29005"/>
                  </a:lnTo>
                  <a:close/>
                  <a:moveTo>
                    <a:pt x="39628" y="34178"/>
                  </a:moveTo>
                  <a:lnTo>
                    <a:pt x="39008" y="34797"/>
                  </a:lnTo>
                  <a:cubicBezTo>
                    <a:pt x="38837" y="34968"/>
                    <a:pt x="38666" y="35246"/>
                    <a:pt x="38388" y="35417"/>
                  </a:cubicBezTo>
                  <a:cubicBezTo>
                    <a:pt x="38230" y="35576"/>
                    <a:pt x="38059" y="35730"/>
                    <a:pt x="37880" y="35884"/>
                  </a:cubicBezTo>
                  <a:lnTo>
                    <a:pt x="37880" y="35884"/>
                  </a:lnTo>
                  <a:cubicBezTo>
                    <a:pt x="38505" y="35385"/>
                    <a:pt x="39066" y="34817"/>
                    <a:pt x="39628" y="34178"/>
                  </a:cubicBezTo>
                  <a:close/>
                  <a:moveTo>
                    <a:pt x="37880" y="35884"/>
                  </a:moveTo>
                  <a:lnTo>
                    <a:pt x="37880" y="35884"/>
                  </a:lnTo>
                  <a:cubicBezTo>
                    <a:pt x="37815" y="35936"/>
                    <a:pt x="37749" y="35987"/>
                    <a:pt x="37683" y="36037"/>
                  </a:cubicBezTo>
                  <a:cubicBezTo>
                    <a:pt x="37655" y="36064"/>
                    <a:pt x="37628" y="36092"/>
                    <a:pt x="37600" y="36119"/>
                  </a:cubicBezTo>
                  <a:lnTo>
                    <a:pt x="37600" y="36119"/>
                  </a:lnTo>
                  <a:cubicBezTo>
                    <a:pt x="37695" y="36040"/>
                    <a:pt x="37789" y="35962"/>
                    <a:pt x="37880" y="35884"/>
                  </a:cubicBezTo>
                  <a:close/>
                  <a:moveTo>
                    <a:pt x="36148" y="33786"/>
                  </a:moveTo>
                  <a:cubicBezTo>
                    <a:pt x="35659" y="34232"/>
                    <a:pt x="35132" y="34660"/>
                    <a:pt x="34562" y="35054"/>
                  </a:cubicBezTo>
                  <a:cubicBezTo>
                    <a:pt x="33055" y="36035"/>
                    <a:pt x="31408" y="36892"/>
                    <a:pt x="29689" y="37508"/>
                  </a:cubicBezTo>
                  <a:lnTo>
                    <a:pt x="29689" y="37508"/>
                  </a:lnTo>
                  <a:cubicBezTo>
                    <a:pt x="31439" y="36835"/>
                    <a:pt x="33115" y="35965"/>
                    <a:pt x="34648" y="34968"/>
                  </a:cubicBezTo>
                  <a:cubicBezTo>
                    <a:pt x="35197" y="34589"/>
                    <a:pt x="35674" y="34210"/>
                    <a:pt x="36148" y="33786"/>
                  </a:cubicBezTo>
                  <a:close/>
                  <a:moveTo>
                    <a:pt x="26544" y="38438"/>
                  </a:moveTo>
                  <a:cubicBezTo>
                    <a:pt x="24724" y="38866"/>
                    <a:pt x="22876" y="39095"/>
                    <a:pt x="21052" y="39095"/>
                  </a:cubicBezTo>
                  <a:cubicBezTo>
                    <a:pt x="19441" y="39095"/>
                    <a:pt x="17848" y="38917"/>
                    <a:pt x="16309" y="38538"/>
                  </a:cubicBezTo>
                  <a:lnTo>
                    <a:pt x="16309" y="38538"/>
                  </a:lnTo>
                  <a:cubicBezTo>
                    <a:pt x="17835" y="38872"/>
                    <a:pt x="19409" y="39052"/>
                    <a:pt x="20994" y="39052"/>
                  </a:cubicBezTo>
                  <a:cubicBezTo>
                    <a:pt x="21540" y="39052"/>
                    <a:pt x="22088" y="39031"/>
                    <a:pt x="22635" y="38987"/>
                  </a:cubicBezTo>
                  <a:cubicBezTo>
                    <a:pt x="23970" y="38920"/>
                    <a:pt x="25262" y="38728"/>
                    <a:pt x="26544" y="38438"/>
                  </a:cubicBezTo>
                  <a:close/>
                  <a:moveTo>
                    <a:pt x="36482" y="36213"/>
                  </a:moveTo>
                  <a:cubicBezTo>
                    <a:pt x="36322" y="36335"/>
                    <a:pt x="36159" y="36455"/>
                    <a:pt x="35994" y="36571"/>
                  </a:cubicBezTo>
                  <a:cubicBezTo>
                    <a:pt x="35097" y="37191"/>
                    <a:pt x="34199" y="37726"/>
                    <a:pt x="33322" y="38260"/>
                  </a:cubicBezTo>
                  <a:cubicBezTo>
                    <a:pt x="31442" y="39243"/>
                    <a:pt x="29475" y="39949"/>
                    <a:pt x="27445" y="40483"/>
                  </a:cubicBezTo>
                  <a:cubicBezTo>
                    <a:pt x="25393" y="40932"/>
                    <a:pt x="23341" y="41295"/>
                    <a:pt x="21203" y="41295"/>
                  </a:cubicBezTo>
                  <a:cubicBezTo>
                    <a:pt x="20944" y="41306"/>
                    <a:pt x="20683" y="41311"/>
                    <a:pt x="20421" y="41311"/>
                  </a:cubicBezTo>
                  <a:cubicBezTo>
                    <a:pt x="18612" y="41311"/>
                    <a:pt x="16754" y="41057"/>
                    <a:pt x="14962" y="40590"/>
                  </a:cubicBezTo>
                  <a:cubicBezTo>
                    <a:pt x="13025" y="39951"/>
                    <a:pt x="11066" y="39079"/>
                    <a:pt x="9382" y="37742"/>
                  </a:cubicBezTo>
                  <a:lnTo>
                    <a:pt x="9382" y="37742"/>
                  </a:lnTo>
                  <a:cubicBezTo>
                    <a:pt x="11066" y="39079"/>
                    <a:pt x="13026" y="39951"/>
                    <a:pt x="15155" y="40483"/>
                  </a:cubicBezTo>
                  <a:cubicBezTo>
                    <a:pt x="16957" y="41024"/>
                    <a:pt x="18760" y="41230"/>
                    <a:pt x="20615" y="41230"/>
                  </a:cubicBezTo>
                  <a:cubicBezTo>
                    <a:pt x="20959" y="41230"/>
                    <a:pt x="21304" y="41223"/>
                    <a:pt x="21652" y="41210"/>
                  </a:cubicBezTo>
                  <a:cubicBezTo>
                    <a:pt x="26013" y="41017"/>
                    <a:pt x="30287" y="39778"/>
                    <a:pt x="33942" y="37811"/>
                  </a:cubicBezTo>
                  <a:cubicBezTo>
                    <a:pt x="34776" y="37303"/>
                    <a:pt x="35628" y="36795"/>
                    <a:pt x="36482" y="36213"/>
                  </a:cubicBezTo>
                  <a:close/>
                  <a:moveTo>
                    <a:pt x="8732" y="0"/>
                  </a:moveTo>
                  <a:cubicBezTo>
                    <a:pt x="8267" y="0"/>
                    <a:pt x="7802" y="22"/>
                    <a:pt x="7310" y="65"/>
                  </a:cubicBezTo>
                  <a:cubicBezTo>
                    <a:pt x="6327" y="150"/>
                    <a:pt x="5344" y="407"/>
                    <a:pt x="4361" y="855"/>
                  </a:cubicBezTo>
                  <a:cubicBezTo>
                    <a:pt x="4104" y="1048"/>
                    <a:pt x="3933" y="1133"/>
                    <a:pt x="3655" y="1219"/>
                  </a:cubicBezTo>
                  <a:lnTo>
                    <a:pt x="3035" y="1668"/>
                  </a:lnTo>
                  <a:cubicBezTo>
                    <a:pt x="2758" y="1839"/>
                    <a:pt x="2587" y="2010"/>
                    <a:pt x="2416" y="2202"/>
                  </a:cubicBezTo>
                  <a:cubicBezTo>
                    <a:pt x="2223" y="2373"/>
                    <a:pt x="2052" y="2544"/>
                    <a:pt x="1881" y="2822"/>
                  </a:cubicBezTo>
                  <a:cubicBezTo>
                    <a:pt x="1155" y="3527"/>
                    <a:pt x="620" y="4596"/>
                    <a:pt x="364" y="5579"/>
                  </a:cubicBezTo>
                  <a:cubicBezTo>
                    <a:pt x="0" y="6648"/>
                    <a:pt x="0" y="7716"/>
                    <a:pt x="86" y="8700"/>
                  </a:cubicBezTo>
                  <a:cubicBezTo>
                    <a:pt x="364" y="10666"/>
                    <a:pt x="1069" y="12355"/>
                    <a:pt x="1881" y="13872"/>
                  </a:cubicBezTo>
                  <a:cubicBezTo>
                    <a:pt x="2223" y="14663"/>
                    <a:pt x="2672" y="15283"/>
                    <a:pt x="3035" y="16010"/>
                  </a:cubicBezTo>
                  <a:cubicBezTo>
                    <a:pt x="3399" y="16629"/>
                    <a:pt x="3741" y="17335"/>
                    <a:pt x="4019" y="17955"/>
                  </a:cubicBezTo>
                  <a:cubicBezTo>
                    <a:pt x="4467" y="19216"/>
                    <a:pt x="4638" y="20455"/>
                    <a:pt x="4467" y="21695"/>
                  </a:cubicBezTo>
                  <a:cubicBezTo>
                    <a:pt x="4190" y="23042"/>
                    <a:pt x="3570" y="24559"/>
                    <a:pt x="3399" y="26419"/>
                  </a:cubicBezTo>
                  <a:cubicBezTo>
                    <a:pt x="3121" y="28300"/>
                    <a:pt x="3399" y="30245"/>
                    <a:pt x="4019" y="31933"/>
                  </a:cubicBezTo>
                  <a:cubicBezTo>
                    <a:pt x="4638" y="33643"/>
                    <a:pt x="5707" y="35246"/>
                    <a:pt x="6861" y="36486"/>
                  </a:cubicBezTo>
                  <a:cubicBezTo>
                    <a:pt x="8101" y="37811"/>
                    <a:pt x="9533" y="38987"/>
                    <a:pt x="11136" y="39778"/>
                  </a:cubicBezTo>
                  <a:cubicBezTo>
                    <a:pt x="12654" y="40590"/>
                    <a:pt x="14342" y="41124"/>
                    <a:pt x="16031" y="41552"/>
                  </a:cubicBezTo>
                  <a:cubicBezTo>
                    <a:pt x="17719" y="41829"/>
                    <a:pt x="19429" y="42000"/>
                    <a:pt x="21118" y="42000"/>
                  </a:cubicBezTo>
                  <a:cubicBezTo>
                    <a:pt x="24495" y="41915"/>
                    <a:pt x="27872" y="41210"/>
                    <a:pt x="31078" y="39949"/>
                  </a:cubicBezTo>
                  <a:cubicBezTo>
                    <a:pt x="32596" y="39329"/>
                    <a:pt x="34113" y="38538"/>
                    <a:pt x="35631" y="37640"/>
                  </a:cubicBezTo>
                  <a:cubicBezTo>
                    <a:pt x="36305" y="37211"/>
                    <a:pt x="36999" y="36704"/>
                    <a:pt x="37600" y="36119"/>
                  </a:cubicBezTo>
                  <a:lnTo>
                    <a:pt x="37600" y="36119"/>
                  </a:lnTo>
                  <a:cubicBezTo>
                    <a:pt x="37453" y="36240"/>
                    <a:pt x="37302" y="36362"/>
                    <a:pt x="37148" y="36486"/>
                  </a:cubicBezTo>
                  <a:cubicBezTo>
                    <a:pt x="36251" y="37191"/>
                    <a:pt x="35268" y="37811"/>
                    <a:pt x="34391" y="38346"/>
                  </a:cubicBezTo>
                  <a:cubicBezTo>
                    <a:pt x="32425" y="39414"/>
                    <a:pt x="30458" y="40226"/>
                    <a:pt x="28321" y="40846"/>
                  </a:cubicBezTo>
                  <a:cubicBezTo>
                    <a:pt x="26269" y="41381"/>
                    <a:pt x="24132" y="41744"/>
                    <a:pt x="21994" y="41915"/>
                  </a:cubicBezTo>
                  <a:cubicBezTo>
                    <a:pt x="21650" y="41929"/>
                    <a:pt x="21305" y="41936"/>
                    <a:pt x="20960" y="41936"/>
                  </a:cubicBezTo>
                  <a:cubicBezTo>
                    <a:pt x="19168" y="41936"/>
                    <a:pt x="17375" y="41743"/>
                    <a:pt x="15582" y="41295"/>
                  </a:cubicBezTo>
                  <a:cubicBezTo>
                    <a:pt x="13445" y="40846"/>
                    <a:pt x="11414" y="39949"/>
                    <a:pt x="9533" y="38709"/>
                  </a:cubicBezTo>
                  <a:cubicBezTo>
                    <a:pt x="7759" y="37469"/>
                    <a:pt x="6156" y="35781"/>
                    <a:pt x="5002" y="33729"/>
                  </a:cubicBezTo>
                  <a:cubicBezTo>
                    <a:pt x="3933" y="31762"/>
                    <a:pt x="3292" y="29454"/>
                    <a:pt x="3399" y="27039"/>
                  </a:cubicBezTo>
                  <a:cubicBezTo>
                    <a:pt x="3484" y="25799"/>
                    <a:pt x="3826" y="24730"/>
                    <a:pt x="4104" y="23662"/>
                  </a:cubicBezTo>
                  <a:cubicBezTo>
                    <a:pt x="4361" y="22678"/>
                    <a:pt x="4553" y="21781"/>
                    <a:pt x="4638" y="20990"/>
                  </a:cubicBezTo>
                  <a:cubicBezTo>
                    <a:pt x="4638" y="21039"/>
                    <a:pt x="4667" y="21153"/>
                    <a:pt x="4708" y="21153"/>
                  </a:cubicBezTo>
                  <a:cubicBezTo>
                    <a:pt x="4738" y="21153"/>
                    <a:pt x="4773" y="21093"/>
                    <a:pt x="4809" y="20904"/>
                  </a:cubicBezTo>
                  <a:lnTo>
                    <a:pt x="4809" y="20904"/>
                  </a:lnTo>
                  <a:cubicBezTo>
                    <a:pt x="4724" y="21695"/>
                    <a:pt x="4553" y="22678"/>
                    <a:pt x="4275" y="23662"/>
                  </a:cubicBezTo>
                  <a:cubicBezTo>
                    <a:pt x="4019" y="24730"/>
                    <a:pt x="3741" y="25799"/>
                    <a:pt x="3655" y="26953"/>
                  </a:cubicBezTo>
                  <a:cubicBezTo>
                    <a:pt x="3484" y="29454"/>
                    <a:pt x="4190" y="31762"/>
                    <a:pt x="5258" y="33729"/>
                  </a:cubicBezTo>
                  <a:cubicBezTo>
                    <a:pt x="6413" y="35674"/>
                    <a:pt x="8016" y="37384"/>
                    <a:pt x="9896" y="38623"/>
                  </a:cubicBezTo>
                  <a:cubicBezTo>
                    <a:pt x="11756" y="39863"/>
                    <a:pt x="13808" y="40675"/>
                    <a:pt x="15945" y="41210"/>
                  </a:cubicBezTo>
                  <a:cubicBezTo>
                    <a:pt x="17557" y="41540"/>
                    <a:pt x="19194" y="41697"/>
                    <a:pt x="20827" y="41697"/>
                  </a:cubicBezTo>
                  <a:cubicBezTo>
                    <a:pt x="23525" y="41697"/>
                    <a:pt x="26214" y="41268"/>
                    <a:pt x="28770" y="40483"/>
                  </a:cubicBezTo>
                  <a:cubicBezTo>
                    <a:pt x="30822" y="39863"/>
                    <a:pt x="32874" y="39072"/>
                    <a:pt x="34733" y="37918"/>
                  </a:cubicBezTo>
                  <a:cubicBezTo>
                    <a:pt x="36614" y="36742"/>
                    <a:pt x="38474" y="35246"/>
                    <a:pt x="39820" y="33365"/>
                  </a:cubicBezTo>
                  <a:cubicBezTo>
                    <a:pt x="39906" y="33451"/>
                    <a:pt x="39991" y="33536"/>
                    <a:pt x="40077" y="33643"/>
                  </a:cubicBezTo>
                  <a:cubicBezTo>
                    <a:pt x="41060" y="32468"/>
                    <a:pt x="41765" y="31228"/>
                    <a:pt x="42406" y="29903"/>
                  </a:cubicBezTo>
                  <a:cubicBezTo>
                    <a:pt x="43112" y="28556"/>
                    <a:pt x="43561" y="27124"/>
                    <a:pt x="43903" y="25628"/>
                  </a:cubicBezTo>
                  <a:cubicBezTo>
                    <a:pt x="44181" y="24110"/>
                    <a:pt x="44352" y="22593"/>
                    <a:pt x="44095" y="20990"/>
                  </a:cubicBezTo>
                  <a:cubicBezTo>
                    <a:pt x="44020" y="19655"/>
                    <a:pt x="43664" y="18254"/>
                    <a:pt x="43026" y="16962"/>
                  </a:cubicBezTo>
                  <a:lnTo>
                    <a:pt x="43026" y="16962"/>
                  </a:lnTo>
                  <a:lnTo>
                    <a:pt x="43026" y="16886"/>
                  </a:lnTo>
                  <a:lnTo>
                    <a:pt x="43026" y="16715"/>
                  </a:lnTo>
                  <a:lnTo>
                    <a:pt x="42941" y="16181"/>
                  </a:lnTo>
                  <a:cubicBezTo>
                    <a:pt x="42941" y="15817"/>
                    <a:pt x="42834" y="15475"/>
                    <a:pt x="42748" y="15112"/>
                  </a:cubicBezTo>
                  <a:cubicBezTo>
                    <a:pt x="42406" y="13594"/>
                    <a:pt x="41680" y="12355"/>
                    <a:pt x="40889" y="11371"/>
                  </a:cubicBezTo>
                  <a:cubicBezTo>
                    <a:pt x="40077" y="10303"/>
                    <a:pt x="39200" y="9597"/>
                    <a:pt x="38303" y="9063"/>
                  </a:cubicBezTo>
                  <a:lnTo>
                    <a:pt x="38303" y="9063"/>
                  </a:lnTo>
                  <a:cubicBezTo>
                    <a:pt x="38922" y="9491"/>
                    <a:pt x="39457" y="10132"/>
                    <a:pt x="39991" y="10666"/>
                  </a:cubicBezTo>
                  <a:cubicBezTo>
                    <a:pt x="40526" y="11286"/>
                    <a:pt x="40974" y="11906"/>
                    <a:pt x="41338" y="12611"/>
                  </a:cubicBezTo>
                  <a:cubicBezTo>
                    <a:pt x="41680" y="13338"/>
                    <a:pt x="41958" y="14129"/>
                    <a:pt x="42214" y="14941"/>
                  </a:cubicBezTo>
                  <a:cubicBezTo>
                    <a:pt x="42300" y="15283"/>
                    <a:pt x="42406" y="15732"/>
                    <a:pt x="42406" y="16095"/>
                  </a:cubicBezTo>
                  <a:lnTo>
                    <a:pt x="42492" y="16715"/>
                  </a:lnTo>
                  <a:lnTo>
                    <a:pt x="42492" y="16886"/>
                  </a:lnTo>
                  <a:lnTo>
                    <a:pt x="42492" y="17078"/>
                  </a:lnTo>
                  <a:cubicBezTo>
                    <a:pt x="42492" y="17091"/>
                    <a:pt x="42492" y="17105"/>
                    <a:pt x="42492" y="17118"/>
                  </a:cubicBezTo>
                  <a:lnTo>
                    <a:pt x="42492" y="17118"/>
                  </a:lnTo>
                  <a:cubicBezTo>
                    <a:pt x="43341" y="18982"/>
                    <a:pt x="43726" y="21049"/>
                    <a:pt x="43646" y="23042"/>
                  </a:cubicBezTo>
                  <a:cubicBezTo>
                    <a:pt x="43561" y="25265"/>
                    <a:pt x="42941" y="27317"/>
                    <a:pt x="42043" y="29262"/>
                  </a:cubicBezTo>
                  <a:cubicBezTo>
                    <a:pt x="41145" y="31228"/>
                    <a:pt x="39906" y="33002"/>
                    <a:pt x="38474" y="34520"/>
                  </a:cubicBezTo>
                  <a:cubicBezTo>
                    <a:pt x="37903" y="35044"/>
                    <a:pt x="37321" y="35558"/>
                    <a:pt x="36712" y="36036"/>
                  </a:cubicBezTo>
                  <a:lnTo>
                    <a:pt x="36712" y="36036"/>
                  </a:lnTo>
                  <a:cubicBezTo>
                    <a:pt x="37471" y="35359"/>
                    <a:pt x="38246" y="34679"/>
                    <a:pt x="38922" y="33900"/>
                  </a:cubicBezTo>
                  <a:cubicBezTo>
                    <a:pt x="40355" y="32382"/>
                    <a:pt x="41423" y="30608"/>
                    <a:pt x="42214" y="28727"/>
                  </a:cubicBezTo>
                  <a:cubicBezTo>
                    <a:pt x="43026" y="26868"/>
                    <a:pt x="43475" y="24816"/>
                    <a:pt x="43561" y="22764"/>
                  </a:cubicBezTo>
                  <a:cubicBezTo>
                    <a:pt x="43561" y="20974"/>
                    <a:pt x="43219" y="19119"/>
                    <a:pt x="42479" y="17497"/>
                  </a:cubicBezTo>
                  <a:lnTo>
                    <a:pt x="42479" y="17497"/>
                  </a:lnTo>
                  <a:cubicBezTo>
                    <a:pt x="42468" y="17623"/>
                    <a:pt x="42447" y="17748"/>
                    <a:pt x="42406" y="17869"/>
                  </a:cubicBezTo>
                  <a:lnTo>
                    <a:pt x="42360" y="17368"/>
                  </a:lnTo>
                  <a:lnTo>
                    <a:pt x="42360" y="17368"/>
                  </a:lnTo>
                  <a:cubicBezTo>
                    <a:pt x="42368" y="17342"/>
                    <a:pt x="42375" y="17316"/>
                    <a:pt x="42382" y="17289"/>
                  </a:cubicBezTo>
                  <a:lnTo>
                    <a:pt x="42382" y="17289"/>
                  </a:lnTo>
                  <a:cubicBezTo>
                    <a:pt x="42370" y="17265"/>
                    <a:pt x="42358" y="17240"/>
                    <a:pt x="42346" y="17216"/>
                  </a:cubicBezTo>
                  <a:lnTo>
                    <a:pt x="42346" y="17216"/>
                  </a:lnTo>
                  <a:lnTo>
                    <a:pt x="42324" y="16973"/>
                  </a:lnTo>
                  <a:lnTo>
                    <a:pt x="42324" y="16973"/>
                  </a:lnTo>
                  <a:cubicBezTo>
                    <a:pt x="42406" y="16988"/>
                    <a:pt x="42406" y="17078"/>
                    <a:pt x="42406" y="17078"/>
                  </a:cubicBezTo>
                  <a:cubicBezTo>
                    <a:pt x="42406" y="17154"/>
                    <a:pt x="42397" y="17223"/>
                    <a:pt x="42382" y="17289"/>
                  </a:cubicBezTo>
                  <a:lnTo>
                    <a:pt x="42382" y="17289"/>
                  </a:lnTo>
                  <a:cubicBezTo>
                    <a:pt x="42415" y="17358"/>
                    <a:pt x="42447" y="17427"/>
                    <a:pt x="42479" y="17497"/>
                  </a:cubicBezTo>
                  <a:lnTo>
                    <a:pt x="42479" y="17497"/>
                  </a:lnTo>
                  <a:cubicBezTo>
                    <a:pt x="42491" y="17369"/>
                    <a:pt x="42492" y="17241"/>
                    <a:pt x="42492" y="17118"/>
                  </a:cubicBezTo>
                  <a:lnTo>
                    <a:pt x="42492" y="17118"/>
                  </a:lnTo>
                  <a:cubicBezTo>
                    <a:pt x="42430" y="16982"/>
                    <a:pt x="42366" y="16848"/>
                    <a:pt x="42300" y="16715"/>
                  </a:cubicBezTo>
                  <a:lnTo>
                    <a:pt x="42300" y="16715"/>
                  </a:lnTo>
                  <a:lnTo>
                    <a:pt x="42324" y="16973"/>
                  </a:lnTo>
                  <a:lnTo>
                    <a:pt x="42324" y="16973"/>
                  </a:lnTo>
                  <a:cubicBezTo>
                    <a:pt x="42316" y="16972"/>
                    <a:pt x="42308" y="16971"/>
                    <a:pt x="42300" y="16971"/>
                  </a:cubicBezTo>
                  <a:lnTo>
                    <a:pt x="42300" y="16886"/>
                  </a:lnTo>
                  <a:lnTo>
                    <a:pt x="42300" y="16715"/>
                  </a:lnTo>
                  <a:lnTo>
                    <a:pt x="42214" y="16181"/>
                  </a:lnTo>
                  <a:cubicBezTo>
                    <a:pt x="42214" y="15732"/>
                    <a:pt x="42129" y="15368"/>
                    <a:pt x="42043" y="14941"/>
                  </a:cubicBezTo>
                  <a:cubicBezTo>
                    <a:pt x="41765" y="14214"/>
                    <a:pt x="41509" y="13423"/>
                    <a:pt x="41145" y="12804"/>
                  </a:cubicBezTo>
                  <a:cubicBezTo>
                    <a:pt x="40803" y="12077"/>
                    <a:pt x="40269" y="11457"/>
                    <a:pt x="39820" y="10837"/>
                  </a:cubicBezTo>
                  <a:cubicBezTo>
                    <a:pt x="39286" y="10217"/>
                    <a:pt x="38751" y="9683"/>
                    <a:pt x="38132" y="9234"/>
                  </a:cubicBezTo>
                  <a:lnTo>
                    <a:pt x="37768" y="8956"/>
                  </a:lnTo>
                  <a:lnTo>
                    <a:pt x="37405" y="8700"/>
                  </a:lnTo>
                  <a:cubicBezTo>
                    <a:pt x="37148" y="8529"/>
                    <a:pt x="36871" y="8336"/>
                    <a:pt x="36700" y="8165"/>
                  </a:cubicBezTo>
                  <a:cubicBezTo>
                    <a:pt x="35887" y="7802"/>
                    <a:pt x="35268" y="7631"/>
                    <a:pt x="34648" y="7460"/>
                  </a:cubicBezTo>
                  <a:cubicBezTo>
                    <a:pt x="33963" y="7244"/>
                    <a:pt x="33369" y="7157"/>
                    <a:pt x="32981" y="7157"/>
                  </a:cubicBezTo>
                  <a:cubicBezTo>
                    <a:pt x="32714" y="7157"/>
                    <a:pt x="32545" y="7198"/>
                    <a:pt x="32510" y="7268"/>
                  </a:cubicBezTo>
                  <a:cubicBezTo>
                    <a:pt x="32510" y="7460"/>
                    <a:pt x="32681" y="7631"/>
                    <a:pt x="33130" y="7887"/>
                  </a:cubicBezTo>
                  <a:cubicBezTo>
                    <a:pt x="33493" y="8165"/>
                    <a:pt x="34199" y="8529"/>
                    <a:pt x="35097" y="9149"/>
                  </a:cubicBezTo>
                  <a:cubicBezTo>
                    <a:pt x="35631" y="9405"/>
                    <a:pt x="36336" y="9854"/>
                    <a:pt x="36871" y="10217"/>
                  </a:cubicBezTo>
                  <a:cubicBezTo>
                    <a:pt x="37148" y="10474"/>
                    <a:pt x="37405" y="10666"/>
                    <a:pt x="37597" y="10837"/>
                  </a:cubicBezTo>
                  <a:cubicBezTo>
                    <a:pt x="37768" y="10923"/>
                    <a:pt x="37854" y="11008"/>
                    <a:pt x="37854" y="11008"/>
                  </a:cubicBezTo>
                  <a:cubicBezTo>
                    <a:pt x="37978" y="11333"/>
                    <a:pt x="37877" y="11378"/>
                    <a:pt x="37707" y="11378"/>
                  </a:cubicBezTo>
                  <a:cubicBezTo>
                    <a:pt x="37642" y="11378"/>
                    <a:pt x="37567" y="11371"/>
                    <a:pt x="37490" y="11371"/>
                  </a:cubicBezTo>
                  <a:cubicBezTo>
                    <a:pt x="38303" y="12162"/>
                    <a:pt x="39093" y="13060"/>
                    <a:pt x="39542" y="14129"/>
                  </a:cubicBezTo>
                  <a:cubicBezTo>
                    <a:pt x="39628" y="14407"/>
                    <a:pt x="39820" y="14578"/>
                    <a:pt x="39906" y="14834"/>
                  </a:cubicBezTo>
                  <a:lnTo>
                    <a:pt x="39991" y="15283"/>
                  </a:lnTo>
                  <a:lnTo>
                    <a:pt x="40077" y="15475"/>
                  </a:lnTo>
                  <a:lnTo>
                    <a:pt x="40077" y="15732"/>
                  </a:lnTo>
                  <a:cubicBezTo>
                    <a:pt x="40162" y="16010"/>
                    <a:pt x="40269" y="16266"/>
                    <a:pt x="40269" y="16544"/>
                  </a:cubicBezTo>
                  <a:lnTo>
                    <a:pt x="40355" y="16971"/>
                  </a:lnTo>
                  <a:lnTo>
                    <a:pt x="40355" y="17078"/>
                  </a:lnTo>
                  <a:lnTo>
                    <a:pt x="40440" y="17164"/>
                  </a:lnTo>
                  <a:lnTo>
                    <a:pt x="40355" y="17698"/>
                  </a:lnTo>
                  <a:cubicBezTo>
                    <a:pt x="40889" y="18681"/>
                    <a:pt x="41231" y="19750"/>
                    <a:pt x="41423" y="20904"/>
                  </a:cubicBezTo>
                  <a:cubicBezTo>
                    <a:pt x="41423" y="21161"/>
                    <a:pt x="41423" y="21439"/>
                    <a:pt x="41509" y="21695"/>
                  </a:cubicBezTo>
                  <a:lnTo>
                    <a:pt x="41509" y="22144"/>
                  </a:lnTo>
                  <a:lnTo>
                    <a:pt x="41509" y="22507"/>
                  </a:lnTo>
                  <a:lnTo>
                    <a:pt x="41509" y="23384"/>
                  </a:lnTo>
                  <a:lnTo>
                    <a:pt x="41423" y="24196"/>
                  </a:lnTo>
                  <a:cubicBezTo>
                    <a:pt x="41231" y="25265"/>
                    <a:pt x="40974" y="26419"/>
                    <a:pt x="40526" y="27488"/>
                  </a:cubicBezTo>
                  <a:cubicBezTo>
                    <a:pt x="40889" y="26419"/>
                    <a:pt x="41145" y="25350"/>
                    <a:pt x="41338" y="24196"/>
                  </a:cubicBezTo>
                  <a:lnTo>
                    <a:pt x="41423" y="23384"/>
                  </a:lnTo>
                  <a:lnTo>
                    <a:pt x="41423" y="22593"/>
                  </a:lnTo>
                  <a:lnTo>
                    <a:pt x="41423" y="22144"/>
                  </a:lnTo>
                  <a:lnTo>
                    <a:pt x="41423" y="21695"/>
                  </a:lnTo>
                  <a:cubicBezTo>
                    <a:pt x="41338" y="21439"/>
                    <a:pt x="41338" y="21161"/>
                    <a:pt x="41338" y="20904"/>
                  </a:cubicBezTo>
                  <a:cubicBezTo>
                    <a:pt x="41145" y="19836"/>
                    <a:pt x="40803" y="18767"/>
                    <a:pt x="40269" y="17784"/>
                  </a:cubicBezTo>
                  <a:lnTo>
                    <a:pt x="40440" y="17164"/>
                  </a:lnTo>
                  <a:lnTo>
                    <a:pt x="39820" y="18040"/>
                  </a:lnTo>
                  <a:cubicBezTo>
                    <a:pt x="40355" y="19109"/>
                    <a:pt x="40803" y="20370"/>
                    <a:pt x="40889" y="21610"/>
                  </a:cubicBezTo>
                  <a:cubicBezTo>
                    <a:pt x="40974" y="22956"/>
                    <a:pt x="40889" y="24196"/>
                    <a:pt x="40611" y="25179"/>
                  </a:cubicBezTo>
                  <a:cubicBezTo>
                    <a:pt x="39991" y="27851"/>
                    <a:pt x="38474" y="30523"/>
                    <a:pt x="36529" y="32575"/>
                  </a:cubicBezTo>
                  <a:lnTo>
                    <a:pt x="35716" y="33365"/>
                  </a:lnTo>
                  <a:lnTo>
                    <a:pt x="34926" y="33985"/>
                  </a:lnTo>
                  <a:cubicBezTo>
                    <a:pt x="34284" y="34434"/>
                    <a:pt x="33664" y="34883"/>
                    <a:pt x="33045" y="35246"/>
                  </a:cubicBezTo>
                  <a:cubicBezTo>
                    <a:pt x="31719" y="35952"/>
                    <a:pt x="30373" y="36571"/>
                    <a:pt x="28941" y="37106"/>
                  </a:cubicBezTo>
                  <a:cubicBezTo>
                    <a:pt x="26296" y="38021"/>
                    <a:pt x="23485" y="38547"/>
                    <a:pt x="20679" y="38547"/>
                  </a:cubicBezTo>
                  <a:cubicBezTo>
                    <a:pt x="20469" y="38547"/>
                    <a:pt x="20259" y="38544"/>
                    <a:pt x="20049" y="38538"/>
                  </a:cubicBezTo>
                  <a:cubicBezTo>
                    <a:pt x="17100" y="38346"/>
                    <a:pt x="14257" y="37640"/>
                    <a:pt x="12034" y="36123"/>
                  </a:cubicBezTo>
                  <a:cubicBezTo>
                    <a:pt x="11222" y="35588"/>
                    <a:pt x="10516" y="34968"/>
                    <a:pt x="9811" y="34263"/>
                  </a:cubicBezTo>
                  <a:cubicBezTo>
                    <a:pt x="9170" y="33643"/>
                    <a:pt x="8550" y="32831"/>
                    <a:pt x="8101" y="32040"/>
                  </a:cubicBezTo>
                  <a:cubicBezTo>
                    <a:pt x="7674" y="31142"/>
                    <a:pt x="7396" y="30245"/>
                    <a:pt x="7139" y="29368"/>
                  </a:cubicBezTo>
                  <a:cubicBezTo>
                    <a:pt x="7032" y="28920"/>
                    <a:pt x="7032" y="28471"/>
                    <a:pt x="7032" y="28022"/>
                  </a:cubicBezTo>
                  <a:cubicBezTo>
                    <a:pt x="6947" y="27573"/>
                    <a:pt x="7032" y="27231"/>
                    <a:pt x="7032" y="26782"/>
                  </a:cubicBezTo>
                  <a:cubicBezTo>
                    <a:pt x="7225" y="25799"/>
                    <a:pt x="7481" y="24816"/>
                    <a:pt x="7759" y="23662"/>
                  </a:cubicBezTo>
                  <a:cubicBezTo>
                    <a:pt x="7930" y="23042"/>
                    <a:pt x="8101" y="22507"/>
                    <a:pt x="8101" y="21781"/>
                  </a:cubicBezTo>
                  <a:cubicBezTo>
                    <a:pt x="8208" y="21075"/>
                    <a:pt x="8293" y="20370"/>
                    <a:pt x="8208" y="19643"/>
                  </a:cubicBezTo>
                  <a:cubicBezTo>
                    <a:pt x="8101" y="18318"/>
                    <a:pt x="7567" y="16971"/>
                    <a:pt x="7139" y="15817"/>
                  </a:cubicBezTo>
                  <a:cubicBezTo>
                    <a:pt x="6605" y="14663"/>
                    <a:pt x="5964" y="13680"/>
                    <a:pt x="5429" y="12697"/>
                  </a:cubicBezTo>
                  <a:cubicBezTo>
                    <a:pt x="5087" y="12077"/>
                    <a:pt x="4724" y="11457"/>
                    <a:pt x="4467" y="10837"/>
                  </a:cubicBezTo>
                  <a:cubicBezTo>
                    <a:pt x="4190" y="10217"/>
                    <a:pt x="3933" y="9597"/>
                    <a:pt x="3826" y="8956"/>
                  </a:cubicBezTo>
                  <a:cubicBezTo>
                    <a:pt x="3655" y="8336"/>
                    <a:pt x="3655" y="7716"/>
                    <a:pt x="3655" y="7182"/>
                  </a:cubicBezTo>
                  <a:cubicBezTo>
                    <a:pt x="3741" y="6648"/>
                    <a:pt x="3933" y="6199"/>
                    <a:pt x="4190" y="5750"/>
                  </a:cubicBezTo>
                  <a:cubicBezTo>
                    <a:pt x="4275" y="5579"/>
                    <a:pt x="4361" y="5494"/>
                    <a:pt x="4467" y="5408"/>
                  </a:cubicBezTo>
                  <a:cubicBezTo>
                    <a:pt x="4553" y="5323"/>
                    <a:pt x="4638" y="5216"/>
                    <a:pt x="4724" y="5045"/>
                  </a:cubicBezTo>
                  <a:lnTo>
                    <a:pt x="5002" y="4788"/>
                  </a:lnTo>
                  <a:lnTo>
                    <a:pt x="5258" y="4510"/>
                  </a:lnTo>
                  <a:cubicBezTo>
                    <a:pt x="5707" y="4254"/>
                    <a:pt x="6242" y="3976"/>
                    <a:pt x="6776" y="3891"/>
                  </a:cubicBezTo>
                  <a:cubicBezTo>
                    <a:pt x="7032" y="3805"/>
                    <a:pt x="7396" y="3720"/>
                    <a:pt x="7674" y="3720"/>
                  </a:cubicBezTo>
                  <a:cubicBezTo>
                    <a:pt x="8016" y="3720"/>
                    <a:pt x="8293" y="3613"/>
                    <a:pt x="8635" y="3613"/>
                  </a:cubicBezTo>
                  <a:cubicBezTo>
                    <a:pt x="9277" y="3613"/>
                    <a:pt x="9982" y="3720"/>
                    <a:pt x="10687" y="3891"/>
                  </a:cubicBezTo>
                  <a:cubicBezTo>
                    <a:pt x="11414" y="3976"/>
                    <a:pt x="12119" y="4147"/>
                    <a:pt x="12825" y="4339"/>
                  </a:cubicBezTo>
                  <a:cubicBezTo>
                    <a:pt x="13445" y="4510"/>
                    <a:pt x="14257" y="4681"/>
                    <a:pt x="14962" y="4874"/>
                  </a:cubicBezTo>
                  <a:cubicBezTo>
                    <a:pt x="16394" y="5216"/>
                    <a:pt x="17826" y="5665"/>
                    <a:pt x="19237" y="5942"/>
                  </a:cubicBezTo>
                  <a:cubicBezTo>
                    <a:pt x="21994" y="6648"/>
                    <a:pt x="24666" y="7268"/>
                    <a:pt x="27081" y="7887"/>
                  </a:cubicBezTo>
                  <a:cubicBezTo>
                    <a:pt x="29219" y="8422"/>
                    <a:pt x="30651" y="8785"/>
                    <a:pt x="31442" y="8871"/>
                  </a:cubicBezTo>
                  <a:cubicBezTo>
                    <a:pt x="31633" y="8891"/>
                    <a:pt x="31789" y="8902"/>
                    <a:pt x="31912" y="8902"/>
                  </a:cubicBezTo>
                  <a:cubicBezTo>
                    <a:pt x="32309" y="8902"/>
                    <a:pt x="32359" y="8790"/>
                    <a:pt x="32147" y="8529"/>
                  </a:cubicBezTo>
                  <a:cubicBezTo>
                    <a:pt x="31442" y="7887"/>
                    <a:pt x="28684" y="6562"/>
                    <a:pt x="24324" y="5216"/>
                  </a:cubicBezTo>
                  <a:cubicBezTo>
                    <a:pt x="24409" y="5130"/>
                    <a:pt x="24409" y="5045"/>
                    <a:pt x="24409" y="4959"/>
                  </a:cubicBezTo>
                  <a:cubicBezTo>
                    <a:pt x="27848" y="5937"/>
                    <a:pt x="29239" y="6263"/>
                    <a:pt x="29810" y="6263"/>
                  </a:cubicBezTo>
                  <a:cubicBezTo>
                    <a:pt x="29963" y="6263"/>
                    <a:pt x="30058" y="6240"/>
                    <a:pt x="30116" y="6199"/>
                  </a:cubicBezTo>
                  <a:cubicBezTo>
                    <a:pt x="30287" y="6028"/>
                    <a:pt x="29582" y="5494"/>
                    <a:pt x="30202" y="5494"/>
                  </a:cubicBezTo>
                  <a:cubicBezTo>
                    <a:pt x="25842" y="4147"/>
                    <a:pt x="21460" y="2993"/>
                    <a:pt x="17185" y="1668"/>
                  </a:cubicBezTo>
                  <a:cubicBezTo>
                    <a:pt x="16651" y="1475"/>
                    <a:pt x="15860" y="1304"/>
                    <a:pt x="15048" y="1133"/>
                  </a:cubicBezTo>
                  <a:cubicBezTo>
                    <a:pt x="14171" y="855"/>
                    <a:pt x="13359" y="684"/>
                    <a:pt x="12739" y="513"/>
                  </a:cubicBezTo>
                  <a:cubicBezTo>
                    <a:pt x="11948" y="321"/>
                    <a:pt x="11051" y="150"/>
                    <a:pt x="10153" y="65"/>
                  </a:cubicBezTo>
                  <a:cubicBezTo>
                    <a:pt x="9661" y="22"/>
                    <a:pt x="9196" y="0"/>
                    <a:pt x="8732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7"/>
            <p:cNvSpPr/>
            <p:nvPr/>
          </p:nvSpPr>
          <p:spPr>
            <a:xfrm rot="-3727620">
              <a:off x="5891784" y="2278605"/>
              <a:ext cx="3542487" cy="3583965"/>
            </a:xfrm>
            <a:custGeom>
              <a:rect b="b" l="l" r="r" t="t"/>
              <a:pathLst>
                <a:path extrusionOk="0" h="40006" w="39543">
                  <a:moveTo>
                    <a:pt x="16297" y="0"/>
                  </a:moveTo>
                  <a:cubicBezTo>
                    <a:pt x="14054" y="0"/>
                    <a:pt x="11671" y="641"/>
                    <a:pt x="9191" y="2152"/>
                  </a:cubicBezTo>
                  <a:cubicBezTo>
                    <a:pt x="2864" y="5978"/>
                    <a:pt x="812" y="4012"/>
                    <a:pt x="0" y="6876"/>
                  </a:cubicBezTo>
                  <a:lnTo>
                    <a:pt x="17634" y="40006"/>
                  </a:lnTo>
                  <a:lnTo>
                    <a:pt x="39542" y="28335"/>
                  </a:lnTo>
                  <a:cubicBezTo>
                    <a:pt x="39542" y="28335"/>
                    <a:pt x="34648" y="24424"/>
                    <a:pt x="34028" y="18097"/>
                  </a:cubicBezTo>
                  <a:cubicBezTo>
                    <a:pt x="33591" y="12923"/>
                    <a:pt x="26363" y="0"/>
                    <a:pt x="16297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7"/>
            <p:cNvSpPr/>
            <p:nvPr/>
          </p:nvSpPr>
          <p:spPr>
            <a:xfrm rot="-3727620">
              <a:off x="5815532" y="2210040"/>
              <a:ext cx="3687347" cy="3804525"/>
            </a:xfrm>
            <a:custGeom>
              <a:rect b="b" l="l" r="r" t="t"/>
              <a:pathLst>
                <a:path extrusionOk="0" h="42468" w="41160">
                  <a:moveTo>
                    <a:pt x="13461" y="33057"/>
                  </a:moveTo>
                  <a:cubicBezTo>
                    <a:pt x="14343" y="34732"/>
                    <a:pt x="15228" y="36415"/>
                    <a:pt x="16117" y="38107"/>
                  </a:cubicBezTo>
                  <a:cubicBezTo>
                    <a:pt x="15232" y="36421"/>
                    <a:pt x="14348" y="34737"/>
                    <a:pt x="13461" y="33057"/>
                  </a:cubicBezTo>
                  <a:close/>
                  <a:moveTo>
                    <a:pt x="7118" y="17353"/>
                  </a:moveTo>
                  <a:cubicBezTo>
                    <a:pt x="10965" y="24748"/>
                    <a:pt x="14877" y="32058"/>
                    <a:pt x="18703" y="39454"/>
                  </a:cubicBezTo>
                  <a:cubicBezTo>
                    <a:pt x="14791" y="31973"/>
                    <a:pt x="10858" y="24577"/>
                    <a:pt x="7118" y="17353"/>
                  </a:cubicBezTo>
                  <a:close/>
                  <a:moveTo>
                    <a:pt x="18703" y="39454"/>
                  </a:moveTo>
                  <a:cubicBezTo>
                    <a:pt x="18788" y="39582"/>
                    <a:pt x="18858" y="39715"/>
                    <a:pt x="18927" y="39849"/>
                  </a:cubicBezTo>
                  <a:lnTo>
                    <a:pt x="18927" y="39849"/>
                  </a:lnTo>
                  <a:lnTo>
                    <a:pt x="18703" y="39454"/>
                  </a:lnTo>
                  <a:close/>
                  <a:moveTo>
                    <a:pt x="17530" y="2186"/>
                  </a:moveTo>
                  <a:cubicBezTo>
                    <a:pt x="17777" y="2186"/>
                    <a:pt x="18019" y="2197"/>
                    <a:pt x="18254" y="2220"/>
                  </a:cubicBezTo>
                  <a:cubicBezTo>
                    <a:pt x="20926" y="2391"/>
                    <a:pt x="23426" y="3567"/>
                    <a:pt x="25649" y="5341"/>
                  </a:cubicBezTo>
                  <a:cubicBezTo>
                    <a:pt x="27787" y="7029"/>
                    <a:pt x="29668" y="9252"/>
                    <a:pt x="31078" y="11667"/>
                  </a:cubicBezTo>
                  <a:cubicBezTo>
                    <a:pt x="31805" y="12822"/>
                    <a:pt x="32510" y="13976"/>
                    <a:pt x="32959" y="15215"/>
                  </a:cubicBezTo>
                  <a:cubicBezTo>
                    <a:pt x="33494" y="16476"/>
                    <a:pt x="33942" y="17716"/>
                    <a:pt x="34113" y="18870"/>
                  </a:cubicBezTo>
                  <a:cubicBezTo>
                    <a:pt x="34199" y="19234"/>
                    <a:pt x="34199" y="19490"/>
                    <a:pt x="34284" y="19854"/>
                  </a:cubicBezTo>
                  <a:cubicBezTo>
                    <a:pt x="34284" y="20217"/>
                    <a:pt x="34370" y="20559"/>
                    <a:pt x="34477" y="20922"/>
                  </a:cubicBezTo>
                  <a:cubicBezTo>
                    <a:pt x="34648" y="21542"/>
                    <a:pt x="34819" y="22269"/>
                    <a:pt x="35011" y="22889"/>
                  </a:cubicBezTo>
                  <a:cubicBezTo>
                    <a:pt x="35546" y="24128"/>
                    <a:pt x="36165" y="25283"/>
                    <a:pt x="36785" y="26351"/>
                  </a:cubicBezTo>
                  <a:cubicBezTo>
                    <a:pt x="38110" y="28232"/>
                    <a:pt x="39179" y="29109"/>
                    <a:pt x="39820" y="29643"/>
                  </a:cubicBezTo>
                  <a:cubicBezTo>
                    <a:pt x="39905" y="29696"/>
                    <a:pt x="39990" y="29744"/>
                    <a:pt x="40065" y="29789"/>
                  </a:cubicBezTo>
                  <a:lnTo>
                    <a:pt x="40065" y="29789"/>
                  </a:lnTo>
                  <a:cubicBezTo>
                    <a:pt x="39621" y="29953"/>
                    <a:pt x="38984" y="30223"/>
                    <a:pt x="38110" y="30626"/>
                  </a:cubicBezTo>
                  <a:cubicBezTo>
                    <a:pt x="37234" y="31075"/>
                    <a:pt x="35353" y="32058"/>
                    <a:pt x="35353" y="32058"/>
                  </a:cubicBezTo>
                  <a:cubicBezTo>
                    <a:pt x="35274" y="32098"/>
                    <a:pt x="35223" y="32114"/>
                    <a:pt x="35192" y="32114"/>
                  </a:cubicBezTo>
                  <a:cubicBezTo>
                    <a:pt x="35090" y="32114"/>
                    <a:pt x="35222" y="31928"/>
                    <a:pt x="35353" y="31780"/>
                  </a:cubicBezTo>
                  <a:lnTo>
                    <a:pt x="35353" y="31780"/>
                  </a:lnTo>
                  <a:cubicBezTo>
                    <a:pt x="29924" y="34644"/>
                    <a:pt x="24495" y="37487"/>
                    <a:pt x="19152" y="40244"/>
                  </a:cubicBezTo>
                  <a:cubicBezTo>
                    <a:pt x="24581" y="37402"/>
                    <a:pt x="30010" y="34559"/>
                    <a:pt x="35439" y="31609"/>
                  </a:cubicBezTo>
                  <a:cubicBezTo>
                    <a:pt x="35517" y="31540"/>
                    <a:pt x="35549" y="31485"/>
                    <a:pt x="35470" y="31485"/>
                  </a:cubicBezTo>
                  <a:cubicBezTo>
                    <a:pt x="35355" y="31485"/>
                    <a:pt x="35000" y="31604"/>
                    <a:pt x="34199" y="31973"/>
                  </a:cubicBezTo>
                  <a:cubicBezTo>
                    <a:pt x="32233" y="32849"/>
                    <a:pt x="25820" y="36418"/>
                    <a:pt x="22187" y="38385"/>
                  </a:cubicBezTo>
                  <a:cubicBezTo>
                    <a:pt x="21546" y="38641"/>
                    <a:pt x="20926" y="39005"/>
                    <a:pt x="20306" y="39261"/>
                  </a:cubicBezTo>
                  <a:lnTo>
                    <a:pt x="19515" y="39710"/>
                  </a:lnTo>
                  <a:lnTo>
                    <a:pt x="19323" y="39796"/>
                  </a:lnTo>
                  <a:lnTo>
                    <a:pt x="19152" y="39625"/>
                  </a:lnTo>
                  <a:lnTo>
                    <a:pt x="19066" y="39261"/>
                  </a:lnTo>
                  <a:lnTo>
                    <a:pt x="18788" y="38834"/>
                  </a:lnTo>
                  <a:cubicBezTo>
                    <a:pt x="18532" y="38299"/>
                    <a:pt x="18168" y="37658"/>
                    <a:pt x="17912" y="37124"/>
                  </a:cubicBezTo>
                  <a:cubicBezTo>
                    <a:pt x="17271" y="35970"/>
                    <a:pt x="16651" y="34815"/>
                    <a:pt x="16117" y="33661"/>
                  </a:cubicBezTo>
                  <a:cubicBezTo>
                    <a:pt x="14877" y="31353"/>
                    <a:pt x="13637" y="28938"/>
                    <a:pt x="12376" y="26629"/>
                  </a:cubicBezTo>
                  <a:cubicBezTo>
                    <a:pt x="9897" y="21905"/>
                    <a:pt x="7396" y="17267"/>
                    <a:pt x="5087" y="12736"/>
                  </a:cubicBezTo>
                  <a:cubicBezTo>
                    <a:pt x="4275" y="11133"/>
                    <a:pt x="3378" y="9444"/>
                    <a:pt x="2501" y="7841"/>
                  </a:cubicBezTo>
                  <a:cubicBezTo>
                    <a:pt x="2501" y="7841"/>
                    <a:pt x="2587" y="7734"/>
                    <a:pt x="2587" y="7649"/>
                  </a:cubicBezTo>
                  <a:cubicBezTo>
                    <a:pt x="2672" y="7649"/>
                    <a:pt x="2672" y="7649"/>
                    <a:pt x="2672" y="7563"/>
                  </a:cubicBezTo>
                  <a:cubicBezTo>
                    <a:pt x="2758" y="7563"/>
                    <a:pt x="2758" y="7478"/>
                    <a:pt x="2843" y="7478"/>
                  </a:cubicBezTo>
                  <a:cubicBezTo>
                    <a:pt x="3036" y="7392"/>
                    <a:pt x="3484" y="7200"/>
                    <a:pt x="3912" y="7115"/>
                  </a:cubicBezTo>
                  <a:cubicBezTo>
                    <a:pt x="4981" y="6858"/>
                    <a:pt x="6049" y="6580"/>
                    <a:pt x="7118" y="6131"/>
                  </a:cubicBezTo>
                  <a:cubicBezTo>
                    <a:pt x="8101" y="5789"/>
                    <a:pt x="9084" y="5341"/>
                    <a:pt x="10068" y="4806"/>
                  </a:cubicBezTo>
                  <a:cubicBezTo>
                    <a:pt x="10516" y="4443"/>
                    <a:pt x="11051" y="4186"/>
                    <a:pt x="11393" y="3994"/>
                  </a:cubicBezTo>
                  <a:lnTo>
                    <a:pt x="12120" y="3652"/>
                  </a:lnTo>
                  <a:cubicBezTo>
                    <a:pt x="12291" y="3460"/>
                    <a:pt x="12568" y="3374"/>
                    <a:pt x="12739" y="3289"/>
                  </a:cubicBezTo>
                  <a:cubicBezTo>
                    <a:pt x="12996" y="3203"/>
                    <a:pt x="13188" y="3118"/>
                    <a:pt x="13359" y="3032"/>
                  </a:cubicBezTo>
                  <a:lnTo>
                    <a:pt x="14065" y="2754"/>
                  </a:lnTo>
                  <a:lnTo>
                    <a:pt x="14428" y="2669"/>
                  </a:lnTo>
                  <a:cubicBezTo>
                    <a:pt x="14513" y="2669"/>
                    <a:pt x="14706" y="2583"/>
                    <a:pt x="14791" y="2583"/>
                  </a:cubicBezTo>
                  <a:lnTo>
                    <a:pt x="15497" y="2391"/>
                  </a:lnTo>
                  <a:cubicBezTo>
                    <a:pt x="16154" y="2266"/>
                    <a:pt x="16857" y="2186"/>
                    <a:pt x="17530" y="2186"/>
                  </a:cubicBezTo>
                  <a:close/>
                  <a:moveTo>
                    <a:pt x="17629" y="1"/>
                  </a:moveTo>
                  <a:cubicBezTo>
                    <a:pt x="16509" y="1"/>
                    <a:pt x="15385" y="138"/>
                    <a:pt x="14342" y="446"/>
                  </a:cubicBezTo>
                  <a:cubicBezTo>
                    <a:pt x="12739" y="788"/>
                    <a:pt x="11307" y="1429"/>
                    <a:pt x="9982" y="2220"/>
                  </a:cubicBezTo>
                  <a:cubicBezTo>
                    <a:pt x="8721" y="3032"/>
                    <a:pt x="7481" y="3652"/>
                    <a:pt x="6156" y="4186"/>
                  </a:cubicBezTo>
                  <a:cubicBezTo>
                    <a:pt x="5515" y="4357"/>
                    <a:pt x="4810" y="4635"/>
                    <a:pt x="4104" y="4806"/>
                  </a:cubicBezTo>
                  <a:lnTo>
                    <a:pt x="3036" y="5063"/>
                  </a:lnTo>
                  <a:cubicBezTo>
                    <a:pt x="2672" y="5170"/>
                    <a:pt x="2223" y="5255"/>
                    <a:pt x="1775" y="5512"/>
                  </a:cubicBezTo>
                  <a:cubicBezTo>
                    <a:pt x="1518" y="5597"/>
                    <a:pt x="1240" y="5875"/>
                    <a:pt x="1069" y="6046"/>
                  </a:cubicBezTo>
                  <a:cubicBezTo>
                    <a:pt x="898" y="6238"/>
                    <a:pt x="706" y="6495"/>
                    <a:pt x="620" y="6666"/>
                  </a:cubicBezTo>
                  <a:cubicBezTo>
                    <a:pt x="449" y="6944"/>
                    <a:pt x="364" y="7307"/>
                    <a:pt x="171" y="7649"/>
                  </a:cubicBezTo>
                  <a:cubicBezTo>
                    <a:pt x="0" y="8012"/>
                    <a:pt x="278" y="8269"/>
                    <a:pt x="449" y="8632"/>
                  </a:cubicBezTo>
                  <a:lnTo>
                    <a:pt x="1518" y="10684"/>
                  </a:lnTo>
                  <a:lnTo>
                    <a:pt x="3655" y="14596"/>
                  </a:lnTo>
                  <a:cubicBezTo>
                    <a:pt x="4981" y="17182"/>
                    <a:pt x="6413" y="19768"/>
                    <a:pt x="7759" y="22440"/>
                  </a:cubicBezTo>
                  <a:cubicBezTo>
                    <a:pt x="9690" y="25954"/>
                    <a:pt x="11582" y="29497"/>
                    <a:pt x="13461" y="33057"/>
                  </a:cubicBezTo>
                  <a:lnTo>
                    <a:pt x="13461" y="33057"/>
                  </a:lnTo>
                  <a:cubicBezTo>
                    <a:pt x="10824" y="28045"/>
                    <a:pt x="8217" y="23099"/>
                    <a:pt x="5622" y="18165"/>
                  </a:cubicBezTo>
                  <a:cubicBezTo>
                    <a:pt x="4724" y="16476"/>
                    <a:pt x="3826" y="14873"/>
                    <a:pt x="2950" y="13185"/>
                  </a:cubicBezTo>
                  <a:cubicBezTo>
                    <a:pt x="2501" y="12373"/>
                    <a:pt x="2052" y="11582"/>
                    <a:pt x="1604" y="10684"/>
                  </a:cubicBezTo>
                  <a:lnTo>
                    <a:pt x="984" y="9444"/>
                  </a:lnTo>
                  <a:lnTo>
                    <a:pt x="620" y="8803"/>
                  </a:lnTo>
                  <a:cubicBezTo>
                    <a:pt x="535" y="8632"/>
                    <a:pt x="449" y="8461"/>
                    <a:pt x="364" y="8269"/>
                  </a:cubicBezTo>
                  <a:lnTo>
                    <a:pt x="171" y="8012"/>
                  </a:lnTo>
                  <a:cubicBezTo>
                    <a:pt x="171" y="7927"/>
                    <a:pt x="278" y="7841"/>
                    <a:pt x="278" y="7649"/>
                  </a:cubicBezTo>
                  <a:cubicBezTo>
                    <a:pt x="535" y="6858"/>
                    <a:pt x="898" y="6324"/>
                    <a:pt x="1433" y="5789"/>
                  </a:cubicBezTo>
                  <a:cubicBezTo>
                    <a:pt x="2052" y="5426"/>
                    <a:pt x="2587" y="5255"/>
                    <a:pt x="3121" y="5063"/>
                  </a:cubicBezTo>
                  <a:cubicBezTo>
                    <a:pt x="4104" y="4892"/>
                    <a:pt x="4895" y="4721"/>
                    <a:pt x="5793" y="4357"/>
                  </a:cubicBezTo>
                  <a:cubicBezTo>
                    <a:pt x="6584" y="4101"/>
                    <a:pt x="7481" y="3738"/>
                    <a:pt x="8294" y="3289"/>
                  </a:cubicBezTo>
                  <a:cubicBezTo>
                    <a:pt x="8636" y="3118"/>
                    <a:pt x="9084" y="2840"/>
                    <a:pt x="9448" y="2583"/>
                  </a:cubicBezTo>
                  <a:cubicBezTo>
                    <a:pt x="9897" y="2391"/>
                    <a:pt x="10324" y="2134"/>
                    <a:pt x="10773" y="1857"/>
                  </a:cubicBezTo>
                  <a:lnTo>
                    <a:pt x="10773" y="1857"/>
                  </a:lnTo>
                  <a:cubicBezTo>
                    <a:pt x="10714" y="1930"/>
                    <a:pt x="10575" y="2074"/>
                    <a:pt x="10666" y="2074"/>
                  </a:cubicBezTo>
                  <a:cubicBezTo>
                    <a:pt x="10703" y="2074"/>
                    <a:pt x="10778" y="2050"/>
                    <a:pt x="10910" y="1989"/>
                  </a:cubicBezTo>
                  <a:lnTo>
                    <a:pt x="10910" y="1989"/>
                  </a:lnTo>
                  <a:lnTo>
                    <a:pt x="10239" y="2305"/>
                  </a:lnTo>
                  <a:lnTo>
                    <a:pt x="9897" y="2498"/>
                  </a:lnTo>
                  <a:lnTo>
                    <a:pt x="9619" y="2669"/>
                  </a:lnTo>
                  <a:cubicBezTo>
                    <a:pt x="9170" y="2925"/>
                    <a:pt x="8828" y="3203"/>
                    <a:pt x="8379" y="3374"/>
                  </a:cubicBezTo>
                  <a:cubicBezTo>
                    <a:pt x="7567" y="3823"/>
                    <a:pt x="6691" y="4186"/>
                    <a:pt x="5793" y="4528"/>
                  </a:cubicBezTo>
                  <a:cubicBezTo>
                    <a:pt x="4981" y="4806"/>
                    <a:pt x="4104" y="4977"/>
                    <a:pt x="3121" y="5255"/>
                  </a:cubicBezTo>
                  <a:cubicBezTo>
                    <a:pt x="2587" y="5426"/>
                    <a:pt x="2052" y="5512"/>
                    <a:pt x="1518" y="5960"/>
                  </a:cubicBezTo>
                  <a:cubicBezTo>
                    <a:pt x="1347" y="6131"/>
                    <a:pt x="1240" y="6238"/>
                    <a:pt x="1155" y="6324"/>
                  </a:cubicBezTo>
                  <a:cubicBezTo>
                    <a:pt x="1069" y="6495"/>
                    <a:pt x="898" y="6580"/>
                    <a:pt x="898" y="6773"/>
                  </a:cubicBezTo>
                  <a:cubicBezTo>
                    <a:pt x="813" y="6858"/>
                    <a:pt x="620" y="7029"/>
                    <a:pt x="620" y="7307"/>
                  </a:cubicBezTo>
                  <a:lnTo>
                    <a:pt x="449" y="7841"/>
                  </a:lnTo>
                  <a:lnTo>
                    <a:pt x="364" y="7927"/>
                  </a:lnTo>
                  <a:lnTo>
                    <a:pt x="449" y="8098"/>
                  </a:lnTo>
                  <a:lnTo>
                    <a:pt x="535" y="8376"/>
                  </a:lnTo>
                  <a:lnTo>
                    <a:pt x="813" y="8803"/>
                  </a:lnTo>
                  <a:lnTo>
                    <a:pt x="1155" y="9444"/>
                  </a:lnTo>
                  <a:lnTo>
                    <a:pt x="1775" y="10770"/>
                  </a:lnTo>
                  <a:cubicBezTo>
                    <a:pt x="2223" y="11582"/>
                    <a:pt x="2672" y="12373"/>
                    <a:pt x="3121" y="13270"/>
                  </a:cubicBezTo>
                  <a:cubicBezTo>
                    <a:pt x="4019" y="14959"/>
                    <a:pt x="4895" y="16647"/>
                    <a:pt x="5793" y="18251"/>
                  </a:cubicBezTo>
                  <a:cubicBezTo>
                    <a:pt x="9362" y="25026"/>
                    <a:pt x="12825" y="31695"/>
                    <a:pt x="16651" y="38556"/>
                  </a:cubicBezTo>
                  <a:cubicBezTo>
                    <a:pt x="16565" y="38641"/>
                    <a:pt x="16480" y="38641"/>
                    <a:pt x="16480" y="38641"/>
                  </a:cubicBezTo>
                  <a:cubicBezTo>
                    <a:pt x="17100" y="39988"/>
                    <a:pt x="17805" y="41228"/>
                    <a:pt x="18446" y="42467"/>
                  </a:cubicBezTo>
                  <a:cubicBezTo>
                    <a:pt x="22721" y="40244"/>
                    <a:pt x="27081" y="38022"/>
                    <a:pt x="31442" y="35713"/>
                  </a:cubicBezTo>
                  <a:cubicBezTo>
                    <a:pt x="33494" y="34559"/>
                    <a:pt x="35182" y="33576"/>
                    <a:pt x="36614" y="32678"/>
                  </a:cubicBezTo>
                  <a:lnTo>
                    <a:pt x="36614" y="32678"/>
                  </a:lnTo>
                  <a:cubicBezTo>
                    <a:pt x="33836" y="34110"/>
                    <a:pt x="30907" y="35628"/>
                    <a:pt x="28065" y="37038"/>
                  </a:cubicBezTo>
                  <a:cubicBezTo>
                    <a:pt x="26633" y="37851"/>
                    <a:pt x="25115" y="38556"/>
                    <a:pt x="23683" y="39368"/>
                  </a:cubicBezTo>
                  <a:cubicBezTo>
                    <a:pt x="21994" y="40244"/>
                    <a:pt x="20306" y="41142"/>
                    <a:pt x="18617" y="42040"/>
                  </a:cubicBezTo>
                  <a:cubicBezTo>
                    <a:pt x="13445" y="32229"/>
                    <a:pt x="8101" y="22162"/>
                    <a:pt x="3036" y="12458"/>
                  </a:cubicBezTo>
                  <a:lnTo>
                    <a:pt x="3036" y="12458"/>
                  </a:lnTo>
                  <a:cubicBezTo>
                    <a:pt x="6413" y="18870"/>
                    <a:pt x="10431" y="26266"/>
                    <a:pt x="13808" y="32763"/>
                  </a:cubicBezTo>
                  <a:cubicBezTo>
                    <a:pt x="15497" y="35884"/>
                    <a:pt x="17100" y="39005"/>
                    <a:pt x="18617" y="41933"/>
                  </a:cubicBezTo>
                  <a:cubicBezTo>
                    <a:pt x="21823" y="40244"/>
                    <a:pt x="24944" y="38641"/>
                    <a:pt x="28065" y="36953"/>
                  </a:cubicBezTo>
                  <a:cubicBezTo>
                    <a:pt x="30907" y="35435"/>
                    <a:pt x="33750" y="34025"/>
                    <a:pt x="36614" y="32507"/>
                  </a:cubicBezTo>
                  <a:cubicBezTo>
                    <a:pt x="37042" y="32315"/>
                    <a:pt x="37491" y="32058"/>
                    <a:pt x="37939" y="31780"/>
                  </a:cubicBezTo>
                  <a:cubicBezTo>
                    <a:pt x="38474" y="31438"/>
                    <a:pt x="39008" y="31160"/>
                    <a:pt x="39457" y="30818"/>
                  </a:cubicBezTo>
                  <a:cubicBezTo>
                    <a:pt x="40484" y="30138"/>
                    <a:pt x="41160" y="29587"/>
                    <a:pt x="40801" y="29587"/>
                  </a:cubicBezTo>
                  <a:cubicBezTo>
                    <a:pt x="40719" y="29587"/>
                    <a:pt x="40583" y="29615"/>
                    <a:pt x="40385" y="29678"/>
                  </a:cubicBezTo>
                  <a:lnTo>
                    <a:pt x="40385" y="29678"/>
                  </a:lnTo>
                  <a:cubicBezTo>
                    <a:pt x="40085" y="29298"/>
                    <a:pt x="39493" y="28615"/>
                    <a:pt x="38752" y="27612"/>
                  </a:cubicBezTo>
                  <a:cubicBezTo>
                    <a:pt x="38388" y="26971"/>
                    <a:pt x="37939" y="26351"/>
                    <a:pt x="37491" y="25560"/>
                  </a:cubicBezTo>
                  <a:cubicBezTo>
                    <a:pt x="37042" y="24834"/>
                    <a:pt x="36700" y="23957"/>
                    <a:pt x="36336" y="22974"/>
                  </a:cubicBezTo>
                  <a:cubicBezTo>
                    <a:pt x="36336" y="22974"/>
                    <a:pt x="36422" y="22974"/>
                    <a:pt x="36507" y="22889"/>
                  </a:cubicBezTo>
                  <a:cubicBezTo>
                    <a:pt x="36700" y="23423"/>
                    <a:pt x="36871" y="23765"/>
                    <a:pt x="37042" y="24214"/>
                  </a:cubicBezTo>
                  <a:cubicBezTo>
                    <a:pt x="37234" y="24577"/>
                    <a:pt x="37405" y="24941"/>
                    <a:pt x="37576" y="25197"/>
                  </a:cubicBezTo>
                  <a:cubicBezTo>
                    <a:pt x="37939" y="25731"/>
                    <a:pt x="38303" y="26180"/>
                    <a:pt x="38559" y="26544"/>
                  </a:cubicBezTo>
                  <a:cubicBezTo>
                    <a:pt x="39008" y="27078"/>
                    <a:pt x="39286" y="27249"/>
                    <a:pt x="39372" y="27249"/>
                  </a:cubicBezTo>
                  <a:cubicBezTo>
                    <a:pt x="39381" y="27254"/>
                    <a:pt x="39389" y="27256"/>
                    <a:pt x="39396" y="27256"/>
                  </a:cubicBezTo>
                  <a:cubicBezTo>
                    <a:pt x="39486" y="27256"/>
                    <a:pt x="39292" y="26829"/>
                    <a:pt x="39473" y="26829"/>
                  </a:cubicBezTo>
                  <a:cubicBezTo>
                    <a:pt x="39508" y="26829"/>
                    <a:pt x="39558" y="26846"/>
                    <a:pt x="39628" y="26886"/>
                  </a:cubicBezTo>
                  <a:cubicBezTo>
                    <a:pt x="38388" y="25368"/>
                    <a:pt x="37320" y="23594"/>
                    <a:pt x="36785" y="21734"/>
                  </a:cubicBezTo>
                  <a:cubicBezTo>
                    <a:pt x="36700" y="21542"/>
                    <a:pt x="36614" y="21286"/>
                    <a:pt x="36614" y="21008"/>
                  </a:cubicBezTo>
                  <a:lnTo>
                    <a:pt x="36422" y="20302"/>
                  </a:lnTo>
                  <a:cubicBezTo>
                    <a:pt x="36422" y="20131"/>
                    <a:pt x="36422" y="19854"/>
                    <a:pt x="36336" y="19597"/>
                  </a:cubicBezTo>
                  <a:lnTo>
                    <a:pt x="36251" y="18870"/>
                  </a:lnTo>
                  <a:cubicBezTo>
                    <a:pt x="36165" y="17716"/>
                    <a:pt x="35802" y="16647"/>
                    <a:pt x="35546" y="15579"/>
                  </a:cubicBezTo>
                  <a:cubicBezTo>
                    <a:pt x="35439" y="15322"/>
                    <a:pt x="35268" y="14959"/>
                    <a:pt x="35182" y="14596"/>
                  </a:cubicBezTo>
                  <a:cubicBezTo>
                    <a:pt x="35011" y="14254"/>
                    <a:pt x="34819" y="13890"/>
                    <a:pt x="34648" y="13527"/>
                  </a:cubicBezTo>
                  <a:cubicBezTo>
                    <a:pt x="34284" y="12822"/>
                    <a:pt x="33942" y="12116"/>
                    <a:pt x="33665" y="11667"/>
                  </a:cubicBezTo>
                  <a:cubicBezTo>
                    <a:pt x="32062" y="8910"/>
                    <a:pt x="30095" y="6324"/>
                    <a:pt x="27701" y="4272"/>
                  </a:cubicBezTo>
                  <a:cubicBezTo>
                    <a:pt x="26547" y="3203"/>
                    <a:pt x="25200" y="2305"/>
                    <a:pt x="23790" y="1515"/>
                  </a:cubicBezTo>
                  <a:cubicBezTo>
                    <a:pt x="22358" y="788"/>
                    <a:pt x="20755" y="360"/>
                    <a:pt x="19152" y="83"/>
                  </a:cubicBezTo>
                  <a:cubicBezTo>
                    <a:pt x="18650" y="29"/>
                    <a:pt x="18140" y="1"/>
                    <a:pt x="17629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9" name="Google Shape;349;p7"/>
          <p:cNvSpPr/>
          <p:nvPr/>
        </p:nvSpPr>
        <p:spPr>
          <a:xfrm rot="-9159178">
            <a:off x="6921707" y="-247351"/>
            <a:ext cx="2753460" cy="2785700"/>
          </a:xfrm>
          <a:custGeom>
            <a:rect b="b" l="l" r="r" t="t"/>
            <a:pathLst>
              <a:path extrusionOk="0" h="40006" w="39543">
                <a:moveTo>
                  <a:pt x="16297" y="0"/>
                </a:moveTo>
                <a:cubicBezTo>
                  <a:pt x="14054" y="0"/>
                  <a:pt x="11671" y="641"/>
                  <a:pt x="9191" y="2152"/>
                </a:cubicBezTo>
                <a:cubicBezTo>
                  <a:pt x="2864" y="5978"/>
                  <a:pt x="812" y="4012"/>
                  <a:pt x="0" y="6876"/>
                </a:cubicBezTo>
                <a:lnTo>
                  <a:pt x="17634" y="40006"/>
                </a:lnTo>
                <a:lnTo>
                  <a:pt x="39542" y="28335"/>
                </a:lnTo>
                <a:cubicBezTo>
                  <a:pt x="39542" y="28335"/>
                  <a:pt x="34648" y="24424"/>
                  <a:pt x="34028" y="18097"/>
                </a:cubicBezTo>
                <a:cubicBezTo>
                  <a:pt x="33591" y="12923"/>
                  <a:pt x="26363" y="0"/>
                  <a:pt x="16297" y="0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" name="Google Shape;350;p7"/>
          <p:cNvSpPr/>
          <p:nvPr/>
        </p:nvSpPr>
        <p:spPr>
          <a:xfrm rot="-9159178">
            <a:off x="6897849" y="-330398"/>
            <a:ext cx="2866055" cy="2957134"/>
          </a:xfrm>
          <a:custGeom>
            <a:rect b="b" l="l" r="r" t="t"/>
            <a:pathLst>
              <a:path extrusionOk="0" h="42468" w="41160">
                <a:moveTo>
                  <a:pt x="13461" y="33057"/>
                </a:moveTo>
                <a:cubicBezTo>
                  <a:pt x="14343" y="34732"/>
                  <a:pt x="15228" y="36415"/>
                  <a:pt x="16117" y="38107"/>
                </a:cubicBezTo>
                <a:cubicBezTo>
                  <a:pt x="15232" y="36421"/>
                  <a:pt x="14348" y="34737"/>
                  <a:pt x="13461" y="33057"/>
                </a:cubicBezTo>
                <a:close/>
                <a:moveTo>
                  <a:pt x="7118" y="17353"/>
                </a:moveTo>
                <a:cubicBezTo>
                  <a:pt x="10965" y="24748"/>
                  <a:pt x="14877" y="32058"/>
                  <a:pt x="18703" y="39454"/>
                </a:cubicBezTo>
                <a:cubicBezTo>
                  <a:pt x="14791" y="31973"/>
                  <a:pt x="10858" y="24577"/>
                  <a:pt x="7118" y="17353"/>
                </a:cubicBezTo>
                <a:close/>
                <a:moveTo>
                  <a:pt x="18703" y="39454"/>
                </a:moveTo>
                <a:cubicBezTo>
                  <a:pt x="18788" y="39582"/>
                  <a:pt x="18858" y="39715"/>
                  <a:pt x="18927" y="39849"/>
                </a:cubicBezTo>
                <a:lnTo>
                  <a:pt x="18927" y="39849"/>
                </a:lnTo>
                <a:lnTo>
                  <a:pt x="18703" y="39454"/>
                </a:lnTo>
                <a:close/>
                <a:moveTo>
                  <a:pt x="17530" y="2186"/>
                </a:moveTo>
                <a:cubicBezTo>
                  <a:pt x="17777" y="2186"/>
                  <a:pt x="18019" y="2197"/>
                  <a:pt x="18254" y="2220"/>
                </a:cubicBezTo>
                <a:cubicBezTo>
                  <a:pt x="20926" y="2391"/>
                  <a:pt x="23426" y="3567"/>
                  <a:pt x="25649" y="5341"/>
                </a:cubicBezTo>
                <a:cubicBezTo>
                  <a:pt x="27787" y="7029"/>
                  <a:pt x="29668" y="9252"/>
                  <a:pt x="31078" y="11667"/>
                </a:cubicBezTo>
                <a:cubicBezTo>
                  <a:pt x="31805" y="12822"/>
                  <a:pt x="32510" y="13976"/>
                  <a:pt x="32959" y="15215"/>
                </a:cubicBezTo>
                <a:cubicBezTo>
                  <a:pt x="33494" y="16476"/>
                  <a:pt x="33942" y="17716"/>
                  <a:pt x="34113" y="18870"/>
                </a:cubicBezTo>
                <a:cubicBezTo>
                  <a:pt x="34199" y="19234"/>
                  <a:pt x="34199" y="19490"/>
                  <a:pt x="34284" y="19854"/>
                </a:cubicBezTo>
                <a:cubicBezTo>
                  <a:pt x="34284" y="20217"/>
                  <a:pt x="34370" y="20559"/>
                  <a:pt x="34477" y="20922"/>
                </a:cubicBezTo>
                <a:cubicBezTo>
                  <a:pt x="34648" y="21542"/>
                  <a:pt x="34819" y="22269"/>
                  <a:pt x="35011" y="22889"/>
                </a:cubicBezTo>
                <a:cubicBezTo>
                  <a:pt x="35546" y="24128"/>
                  <a:pt x="36165" y="25283"/>
                  <a:pt x="36785" y="26351"/>
                </a:cubicBezTo>
                <a:cubicBezTo>
                  <a:pt x="38110" y="28232"/>
                  <a:pt x="39179" y="29109"/>
                  <a:pt x="39820" y="29643"/>
                </a:cubicBezTo>
                <a:cubicBezTo>
                  <a:pt x="39905" y="29696"/>
                  <a:pt x="39990" y="29744"/>
                  <a:pt x="40065" y="29789"/>
                </a:cubicBezTo>
                <a:lnTo>
                  <a:pt x="40065" y="29789"/>
                </a:lnTo>
                <a:cubicBezTo>
                  <a:pt x="39621" y="29953"/>
                  <a:pt x="38984" y="30223"/>
                  <a:pt x="38110" y="30626"/>
                </a:cubicBezTo>
                <a:cubicBezTo>
                  <a:pt x="37234" y="31075"/>
                  <a:pt x="35353" y="32058"/>
                  <a:pt x="35353" y="32058"/>
                </a:cubicBezTo>
                <a:cubicBezTo>
                  <a:pt x="35274" y="32098"/>
                  <a:pt x="35223" y="32114"/>
                  <a:pt x="35192" y="32114"/>
                </a:cubicBezTo>
                <a:cubicBezTo>
                  <a:pt x="35090" y="32114"/>
                  <a:pt x="35222" y="31928"/>
                  <a:pt x="35353" y="31780"/>
                </a:cubicBezTo>
                <a:lnTo>
                  <a:pt x="35353" y="31780"/>
                </a:lnTo>
                <a:cubicBezTo>
                  <a:pt x="29924" y="34644"/>
                  <a:pt x="24495" y="37487"/>
                  <a:pt x="19152" y="40244"/>
                </a:cubicBezTo>
                <a:cubicBezTo>
                  <a:pt x="24581" y="37402"/>
                  <a:pt x="30010" y="34559"/>
                  <a:pt x="35439" y="31609"/>
                </a:cubicBezTo>
                <a:cubicBezTo>
                  <a:pt x="35517" y="31540"/>
                  <a:pt x="35549" y="31485"/>
                  <a:pt x="35470" y="31485"/>
                </a:cubicBezTo>
                <a:cubicBezTo>
                  <a:pt x="35355" y="31485"/>
                  <a:pt x="35000" y="31604"/>
                  <a:pt x="34199" y="31973"/>
                </a:cubicBezTo>
                <a:cubicBezTo>
                  <a:pt x="32233" y="32849"/>
                  <a:pt x="25820" y="36418"/>
                  <a:pt x="22187" y="38385"/>
                </a:cubicBezTo>
                <a:cubicBezTo>
                  <a:pt x="21546" y="38641"/>
                  <a:pt x="20926" y="39005"/>
                  <a:pt x="20306" y="39261"/>
                </a:cubicBezTo>
                <a:lnTo>
                  <a:pt x="19515" y="39710"/>
                </a:lnTo>
                <a:lnTo>
                  <a:pt x="19323" y="39796"/>
                </a:lnTo>
                <a:lnTo>
                  <a:pt x="19152" y="39625"/>
                </a:lnTo>
                <a:lnTo>
                  <a:pt x="19066" y="39261"/>
                </a:lnTo>
                <a:lnTo>
                  <a:pt x="18788" y="38834"/>
                </a:lnTo>
                <a:cubicBezTo>
                  <a:pt x="18532" y="38299"/>
                  <a:pt x="18168" y="37658"/>
                  <a:pt x="17912" y="37124"/>
                </a:cubicBezTo>
                <a:cubicBezTo>
                  <a:pt x="17271" y="35970"/>
                  <a:pt x="16651" y="34815"/>
                  <a:pt x="16117" y="33661"/>
                </a:cubicBezTo>
                <a:cubicBezTo>
                  <a:pt x="14877" y="31353"/>
                  <a:pt x="13637" y="28938"/>
                  <a:pt x="12376" y="26629"/>
                </a:cubicBezTo>
                <a:cubicBezTo>
                  <a:pt x="9897" y="21905"/>
                  <a:pt x="7396" y="17267"/>
                  <a:pt x="5087" y="12736"/>
                </a:cubicBezTo>
                <a:cubicBezTo>
                  <a:pt x="4275" y="11133"/>
                  <a:pt x="3378" y="9444"/>
                  <a:pt x="2501" y="7841"/>
                </a:cubicBezTo>
                <a:cubicBezTo>
                  <a:pt x="2501" y="7841"/>
                  <a:pt x="2587" y="7734"/>
                  <a:pt x="2587" y="7649"/>
                </a:cubicBezTo>
                <a:cubicBezTo>
                  <a:pt x="2672" y="7649"/>
                  <a:pt x="2672" y="7649"/>
                  <a:pt x="2672" y="7563"/>
                </a:cubicBezTo>
                <a:cubicBezTo>
                  <a:pt x="2758" y="7563"/>
                  <a:pt x="2758" y="7478"/>
                  <a:pt x="2843" y="7478"/>
                </a:cubicBezTo>
                <a:cubicBezTo>
                  <a:pt x="3036" y="7392"/>
                  <a:pt x="3484" y="7200"/>
                  <a:pt x="3912" y="7115"/>
                </a:cubicBezTo>
                <a:cubicBezTo>
                  <a:pt x="4981" y="6858"/>
                  <a:pt x="6049" y="6580"/>
                  <a:pt x="7118" y="6131"/>
                </a:cubicBezTo>
                <a:cubicBezTo>
                  <a:pt x="8101" y="5789"/>
                  <a:pt x="9084" y="5341"/>
                  <a:pt x="10068" y="4806"/>
                </a:cubicBezTo>
                <a:cubicBezTo>
                  <a:pt x="10516" y="4443"/>
                  <a:pt x="11051" y="4186"/>
                  <a:pt x="11393" y="3994"/>
                </a:cubicBezTo>
                <a:lnTo>
                  <a:pt x="12120" y="3652"/>
                </a:lnTo>
                <a:cubicBezTo>
                  <a:pt x="12291" y="3460"/>
                  <a:pt x="12568" y="3374"/>
                  <a:pt x="12739" y="3289"/>
                </a:cubicBezTo>
                <a:cubicBezTo>
                  <a:pt x="12996" y="3203"/>
                  <a:pt x="13188" y="3118"/>
                  <a:pt x="13359" y="3032"/>
                </a:cubicBezTo>
                <a:lnTo>
                  <a:pt x="14065" y="2754"/>
                </a:lnTo>
                <a:lnTo>
                  <a:pt x="14428" y="2669"/>
                </a:lnTo>
                <a:cubicBezTo>
                  <a:pt x="14513" y="2669"/>
                  <a:pt x="14706" y="2583"/>
                  <a:pt x="14791" y="2583"/>
                </a:cubicBezTo>
                <a:lnTo>
                  <a:pt x="15497" y="2391"/>
                </a:lnTo>
                <a:cubicBezTo>
                  <a:pt x="16154" y="2266"/>
                  <a:pt x="16857" y="2186"/>
                  <a:pt x="17530" y="2186"/>
                </a:cubicBezTo>
                <a:close/>
                <a:moveTo>
                  <a:pt x="17629" y="1"/>
                </a:moveTo>
                <a:cubicBezTo>
                  <a:pt x="16509" y="1"/>
                  <a:pt x="15385" y="138"/>
                  <a:pt x="14342" y="446"/>
                </a:cubicBezTo>
                <a:cubicBezTo>
                  <a:pt x="12739" y="788"/>
                  <a:pt x="11307" y="1429"/>
                  <a:pt x="9982" y="2220"/>
                </a:cubicBezTo>
                <a:cubicBezTo>
                  <a:pt x="8721" y="3032"/>
                  <a:pt x="7481" y="3652"/>
                  <a:pt x="6156" y="4186"/>
                </a:cubicBezTo>
                <a:cubicBezTo>
                  <a:pt x="5515" y="4357"/>
                  <a:pt x="4810" y="4635"/>
                  <a:pt x="4104" y="4806"/>
                </a:cubicBezTo>
                <a:lnTo>
                  <a:pt x="3036" y="5063"/>
                </a:lnTo>
                <a:cubicBezTo>
                  <a:pt x="2672" y="5170"/>
                  <a:pt x="2223" y="5255"/>
                  <a:pt x="1775" y="5512"/>
                </a:cubicBezTo>
                <a:cubicBezTo>
                  <a:pt x="1518" y="5597"/>
                  <a:pt x="1240" y="5875"/>
                  <a:pt x="1069" y="6046"/>
                </a:cubicBezTo>
                <a:cubicBezTo>
                  <a:pt x="898" y="6238"/>
                  <a:pt x="706" y="6495"/>
                  <a:pt x="620" y="6666"/>
                </a:cubicBezTo>
                <a:cubicBezTo>
                  <a:pt x="449" y="6944"/>
                  <a:pt x="364" y="7307"/>
                  <a:pt x="171" y="7649"/>
                </a:cubicBezTo>
                <a:cubicBezTo>
                  <a:pt x="0" y="8012"/>
                  <a:pt x="278" y="8269"/>
                  <a:pt x="449" y="8632"/>
                </a:cubicBezTo>
                <a:lnTo>
                  <a:pt x="1518" y="10684"/>
                </a:lnTo>
                <a:lnTo>
                  <a:pt x="3655" y="14596"/>
                </a:lnTo>
                <a:cubicBezTo>
                  <a:pt x="4981" y="17182"/>
                  <a:pt x="6413" y="19768"/>
                  <a:pt x="7759" y="22440"/>
                </a:cubicBezTo>
                <a:cubicBezTo>
                  <a:pt x="9690" y="25954"/>
                  <a:pt x="11582" y="29497"/>
                  <a:pt x="13461" y="33057"/>
                </a:cubicBezTo>
                <a:lnTo>
                  <a:pt x="13461" y="33057"/>
                </a:lnTo>
                <a:cubicBezTo>
                  <a:pt x="10824" y="28045"/>
                  <a:pt x="8217" y="23099"/>
                  <a:pt x="5622" y="18165"/>
                </a:cubicBezTo>
                <a:cubicBezTo>
                  <a:pt x="4724" y="16476"/>
                  <a:pt x="3826" y="14873"/>
                  <a:pt x="2950" y="13185"/>
                </a:cubicBezTo>
                <a:cubicBezTo>
                  <a:pt x="2501" y="12373"/>
                  <a:pt x="2052" y="11582"/>
                  <a:pt x="1604" y="10684"/>
                </a:cubicBezTo>
                <a:lnTo>
                  <a:pt x="984" y="9444"/>
                </a:lnTo>
                <a:lnTo>
                  <a:pt x="620" y="8803"/>
                </a:lnTo>
                <a:cubicBezTo>
                  <a:pt x="535" y="8632"/>
                  <a:pt x="449" y="8461"/>
                  <a:pt x="364" y="8269"/>
                </a:cubicBezTo>
                <a:lnTo>
                  <a:pt x="171" y="8012"/>
                </a:lnTo>
                <a:cubicBezTo>
                  <a:pt x="171" y="7927"/>
                  <a:pt x="278" y="7841"/>
                  <a:pt x="278" y="7649"/>
                </a:cubicBezTo>
                <a:cubicBezTo>
                  <a:pt x="535" y="6858"/>
                  <a:pt x="898" y="6324"/>
                  <a:pt x="1433" y="5789"/>
                </a:cubicBezTo>
                <a:cubicBezTo>
                  <a:pt x="2052" y="5426"/>
                  <a:pt x="2587" y="5255"/>
                  <a:pt x="3121" y="5063"/>
                </a:cubicBezTo>
                <a:cubicBezTo>
                  <a:pt x="4104" y="4892"/>
                  <a:pt x="4895" y="4721"/>
                  <a:pt x="5793" y="4357"/>
                </a:cubicBezTo>
                <a:cubicBezTo>
                  <a:pt x="6584" y="4101"/>
                  <a:pt x="7481" y="3738"/>
                  <a:pt x="8294" y="3289"/>
                </a:cubicBezTo>
                <a:cubicBezTo>
                  <a:pt x="8636" y="3118"/>
                  <a:pt x="9084" y="2840"/>
                  <a:pt x="9448" y="2583"/>
                </a:cubicBezTo>
                <a:cubicBezTo>
                  <a:pt x="9897" y="2391"/>
                  <a:pt x="10324" y="2134"/>
                  <a:pt x="10773" y="1857"/>
                </a:cubicBezTo>
                <a:lnTo>
                  <a:pt x="10773" y="1857"/>
                </a:lnTo>
                <a:cubicBezTo>
                  <a:pt x="10714" y="1930"/>
                  <a:pt x="10575" y="2074"/>
                  <a:pt x="10666" y="2074"/>
                </a:cubicBezTo>
                <a:cubicBezTo>
                  <a:pt x="10703" y="2074"/>
                  <a:pt x="10778" y="2050"/>
                  <a:pt x="10910" y="1989"/>
                </a:cubicBezTo>
                <a:lnTo>
                  <a:pt x="10910" y="1989"/>
                </a:lnTo>
                <a:lnTo>
                  <a:pt x="10239" y="2305"/>
                </a:lnTo>
                <a:lnTo>
                  <a:pt x="9897" y="2498"/>
                </a:lnTo>
                <a:lnTo>
                  <a:pt x="9619" y="2669"/>
                </a:lnTo>
                <a:cubicBezTo>
                  <a:pt x="9170" y="2925"/>
                  <a:pt x="8828" y="3203"/>
                  <a:pt x="8379" y="3374"/>
                </a:cubicBezTo>
                <a:cubicBezTo>
                  <a:pt x="7567" y="3823"/>
                  <a:pt x="6691" y="4186"/>
                  <a:pt x="5793" y="4528"/>
                </a:cubicBezTo>
                <a:cubicBezTo>
                  <a:pt x="4981" y="4806"/>
                  <a:pt x="4104" y="4977"/>
                  <a:pt x="3121" y="5255"/>
                </a:cubicBezTo>
                <a:cubicBezTo>
                  <a:pt x="2587" y="5426"/>
                  <a:pt x="2052" y="5512"/>
                  <a:pt x="1518" y="5960"/>
                </a:cubicBezTo>
                <a:cubicBezTo>
                  <a:pt x="1347" y="6131"/>
                  <a:pt x="1240" y="6238"/>
                  <a:pt x="1155" y="6324"/>
                </a:cubicBezTo>
                <a:cubicBezTo>
                  <a:pt x="1069" y="6495"/>
                  <a:pt x="898" y="6580"/>
                  <a:pt x="898" y="6773"/>
                </a:cubicBezTo>
                <a:cubicBezTo>
                  <a:pt x="813" y="6858"/>
                  <a:pt x="620" y="7029"/>
                  <a:pt x="620" y="7307"/>
                </a:cubicBezTo>
                <a:lnTo>
                  <a:pt x="449" y="7841"/>
                </a:lnTo>
                <a:lnTo>
                  <a:pt x="364" y="7927"/>
                </a:lnTo>
                <a:lnTo>
                  <a:pt x="449" y="8098"/>
                </a:lnTo>
                <a:lnTo>
                  <a:pt x="535" y="8376"/>
                </a:lnTo>
                <a:lnTo>
                  <a:pt x="813" y="8803"/>
                </a:lnTo>
                <a:lnTo>
                  <a:pt x="1155" y="9444"/>
                </a:lnTo>
                <a:lnTo>
                  <a:pt x="1775" y="10770"/>
                </a:lnTo>
                <a:cubicBezTo>
                  <a:pt x="2223" y="11582"/>
                  <a:pt x="2672" y="12373"/>
                  <a:pt x="3121" y="13270"/>
                </a:cubicBezTo>
                <a:cubicBezTo>
                  <a:pt x="4019" y="14959"/>
                  <a:pt x="4895" y="16647"/>
                  <a:pt x="5793" y="18251"/>
                </a:cubicBezTo>
                <a:cubicBezTo>
                  <a:pt x="9362" y="25026"/>
                  <a:pt x="12825" y="31695"/>
                  <a:pt x="16651" y="38556"/>
                </a:cubicBezTo>
                <a:cubicBezTo>
                  <a:pt x="16565" y="38641"/>
                  <a:pt x="16480" y="38641"/>
                  <a:pt x="16480" y="38641"/>
                </a:cubicBezTo>
                <a:cubicBezTo>
                  <a:pt x="17100" y="39988"/>
                  <a:pt x="17805" y="41228"/>
                  <a:pt x="18446" y="42467"/>
                </a:cubicBezTo>
                <a:cubicBezTo>
                  <a:pt x="22721" y="40244"/>
                  <a:pt x="27081" y="38022"/>
                  <a:pt x="31442" y="35713"/>
                </a:cubicBezTo>
                <a:cubicBezTo>
                  <a:pt x="33494" y="34559"/>
                  <a:pt x="35182" y="33576"/>
                  <a:pt x="36614" y="32678"/>
                </a:cubicBezTo>
                <a:lnTo>
                  <a:pt x="36614" y="32678"/>
                </a:lnTo>
                <a:cubicBezTo>
                  <a:pt x="33836" y="34110"/>
                  <a:pt x="30907" y="35628"/>
                  <a:pt x="28065" y="37038"/>
                </a:cubicBezTo>
                <a:cubicBezTo>
                  <a:pt x="26633" y="37851"/>
                  <a:pt x="25115" y="38556"/>
                  <a:pt x="23683" y="39368"/>
                </a:cubicBezTo>
                <a:cubicBezTo>
                  <a:pt x="21994" y="40244"/>
                  <a:pt x="20306" y="41142"/>
                  <a:pt x="18617" y="42040"/>
                </a:cubicBezTo>
                <a:cubicBezTo>
                  <a:pt x="13445" y="32229"/>
                  <a:pt x="8101" y="22162"/>
                  <a:pt x="3036" y="12458"/>
                </a:cubicBezTo>
                <a:lnTo>
                  <a:pt x="3036" y="12458"/>
                </a:lnTo>
                <a:cubicBezTo>
                  <a:pt x="6413" y="18870"/>
                  <a:pt x="10431" y="26266"/>
                  <a:pt x="13808" y="32763"/>
                </a:cubicBezTo>
                <a:cubicBezTo>
                  <a:pt x="15497" y="35884"/>
                  <a:pt x="17100" y="39005"/>
                  <a:pt x="18617" y="41933"/>
                </a:cubicBezTo>
                <a:cubicBezTo>
                  <a:pt x="21823" y="40244"/>
                  <a:pt x="24944" y="38641"/>
                  <a:pt x="28065" y="36953"/>
                </a:cubicBezTo>
                <a:cubicBezTo>
                  <a:pt x="30907" y="35435"/>
                  <a:pt x="33750" y="34025"/>
                  <a:pt x="36614" y="32507"/>
                </a:cubicBezTo>
                <a:cubicBezTo>
                  <a:pt x="37042" y="32315"/>
                  <a:pt x="37491" y="32058"/>
                  <a:pt x="37939" y="31780"/>
                </a:cubicBezTo>
                <a:cubicBezTo>
                  <a:pt x="38474" y="31438"/>
                  <a:pt x="39008" y="31160"/>
                  <a:pt x="39457" y="30818"/>
                </a:cubicBezTo>
                <a:cubicBezTo>
                  <a:pt x="40484" y="30138"/>
                  <a:pt x="41160" y="29587"/>
                  <a:pt x="40801" y="29587"/>
                </a:cubicBezTo>
                <a:cubicBezTo>
                  <a:pt x="40719" y="29587"/>
                  <a:pt x="40583" y="29615"/>
                  <a:pt x="40385" y="29678"/>
                </a:cubicBezTo>
                <a:lnTo>
                  <a:pt x="40385" y="29678"/>
                </a:lnTo>
                <a:cubicBezTo>
                  <a:pt x="40085" y="29298"/>
                  <a:pt x="39493" y="28615"/>
                  <a:pt x="38752" y="27612"/>
                </a:cubicBezTo>
                <a:cubicBezTo>
                  <a:pt x="38388" y="26971"/>
                  <a:pt x="37939" y="26351"/>
                  <a:pt x="37491" y="25560"/>
                </a:cubicBezTo>
                <a:cubicBezTo>
                  <a:pt x="37042" y="24834"/>
                  <a:pt x="36700" y="23957"/>
                  <a:pt x="36336" y="22974"/>
                </a:cubicBezTo>
                <a:cubicBezTo>
                  <a:pt x="36336" y="22974"/>
                  <a:pt x="36422" y="22974"/>
                  <a:pt x="36507" y="22889"/>
                </a:cubicBezTo>
                <a:cubicBezTo>
                  <a:pt x="36700" y="23423"/>
                  <a:pt x="36871" y="23765"/>
                  <a:pt x="37042" y="24214"/>
                </a:cubicBezTo>
                <a:cubicBezTo>
                  <a:pt x="37234" y="24577"/>
                  <a:pt x="37405" y="24941"/>
                  <a:pt x="37576" y="25197"/>
                </a:cubicBezTo>
                <a:cubicBezTo>
                  <a:pt x="37939" y="25731"/>
                  <a:pt x="38303" y="26180"/>
                  <a:pt x="38559" y="26544"/>
                </a:cubicBezTo>
                <a:cubicBezTo>
                  <a:pt x="39008" y="27078"/>
                  <a:pt x="39286" y="27249"/>
                  <a:pt x="39372" y="27249"/>
                </a:cubicBezTo>
                <a:cubicBezTo>
                  <a:pt x="39381" y="27254"/>
                  <a:pt x="39389" y="27256"/>
                  <a:pt x="39396" y="27256"/>
                </a:cubicBezTo>
                <a:cubicBezTo>
                  <a:pt x="39486" y="27256"/>
                  <a:pt x="39292" y="26829"/>
                  <a:pt x="39473" y="26829"/>
                </a:cubicBezTo>
                <a:cubicBezTo>
                  <a:pt x="39508" y="26829"/>
                  <a:pt x="39558" y="26846"/>
                  <a:pt x="39628" y="26886"/>
                </a:cubicBezTo>
                <a:cubicBezTo>
                  <a:pt x="38388" y="25368"/>
                  <a:pt x="37320" y="23594"/>
                  <a:pt x="36785" y="21734"/>
                </a:cubicBezTo>
                <a:cubicBezTo>
                  <a:pt x="36700" y="21542"/>
                  <a:pt x="36614" y="21286"/>
                  <a:pt x="36614" y="21008"/>
                </a:cubicBezTo>
                <a:lnTo>
                  <a:pt x="36422" y="20302"/>
                </a:lnTo>
                <a:cubicBezTo>
                  <a:pt x="36422" y="20131"/>
                  <a:pt x="36422" y="19854"/>
                  <a:pt x="36336" y="19597"/>
                </a:cubicBezTo>
                <a:lnTo>
                  <a:pt x="36251" y="18870"/>
                </a:lnTo>
                <a:cubicBezTo>
                  <a:pt x="36165" y="17716"/>
                  <a:pt x="35802" y="16647"/>
                  <a:pt x="35546" y="15579"/>
                </a:cubicBezTo>
                <a:cubicBezTo>
                  <a:pt x="35439" y="15322"/>
                  <a:pt x="35268" y="14959"/>
                  <a:pt x="35182" y="14596"/>
                </a:cubicBezTo>
                <a:cubicBezTo>
                  <a:pt x="35011" y="14254"/>
                  <a:pt x="34819" y="13890"/>
                  <a:pt x="34648" y="13527"/>
                </a:cubicBezTo>
                <a:cubicBezTo>
                  <a:pt x="34284" y="12822"/>
                  <a:pt x="33942" y="12116"/>
                  <a:pt x="33665" y="11667"/>
                </a:cubicBezTo>
                <a:cubicBezTo>
                  <a:pt x="32062" y="8910"/>
                  <a:pt x="30095" y="6324"/>
                  <a:pt x="27701" y="4272"/>
                </a:cubicBezTo>
                <a:cubicBezTo>
                  <a:pt x="26547" y="3203"/>
                  <a:pt x="25200" y="2305"/>
                  <a:pt x="23790" y="1515"/>
                </a:cubicBezTo>
                <a:cubicBezTo>
                  <a:pt x="22358" y="788"/>
                  <a:pt x="20755" y="360"/>
                  <a:pt x="19152" y="83"/>
                </a:cubicBezTo>
                <a:cubicBezTo>
                  <a:pt x="18650" y="29"/>
                  <a:pt x="18140" y="1"/>
                  <a:pt x="17629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1" name="Google Shape;351;p7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2" name="Google Shape;352;p7"/>
          <p:cNvGrpSpPr/>
          <p:nvPr/>
        </p:nvGrpSpPr>
        <p:grpSpPr>
          <a:xfrm>
            <a:off x="5406820" y="1024698"/>
            <a:ext cx="673905" cy="549549"/>
            <a:chOff x="6741375" y="2285650"/>
            <a:chExt cx="603425" cy="492075"/>
          </a:xfrm>
        </p:grpSpPr>
        <p:sp>
          <p:nvSpPr>
            <p:cNvPr id="353" name="Google Shape;353;p7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7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7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7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7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7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7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2" name="Google Shape;372;p7"/>
          <p:cNvGrpSpPr/>
          <p:nvPr/>
        </p:nvGrpSpPr>
        <p:grpSpPr>
          <a:xfrm rot="4510477">
            <a:off x="2944060" y="482741"/>
            <a:ext cx="775197" cy="753659"/>
            <a:chOff x="4221175" y="746750"/>
            <a:chExt cx="1040677" cy="1028328"/>
          </a:xfrm>
        </p:grpSpPr>
        <p:sp>
          <p:nvSpPr>
            <p:cNvPr id="373" name="Google Shape;373;p7"/>
            <p:cNvSpPr/>
            <p:nvPr/>
          </p:nvSpPr>
          <p:spPr>
            <a:xfrm>
              <a:off x="4729810" y="1732760"/>
              <a:ext cx="128635" cy="27587"/>
            </a:xfrm>
            <a:custGeom>
              <a:rect b="b" l="l" r="r" t="t"/>
              <a:pathLst>
                <a:path extrusionOk="0" h="706" w="3292">
                  <a:moveTo>
                    <a:pt x="342" y="0"/>
                  </a:moveTo>
                  <a:cubicBezTo>
                    <a:pt x="0" y="0"/>
                    <a:pt x="0" y="534"/>
                    <a:pt x="342" y="534"/>
                  </a:cubicBezTo>
                  <a:cubicBezTo>
                    <a:pt x="1240" y="620"/>
                    <a:pt x="2031" y="705"/>
                    <a:pt x="2928" y="705"/>
                  </a:cubicBezTo>
                  <a:cubicBezTo>
                    <a:pt x="3292" y="705"/>
                    <a:pt x="3292" y="171"/>
                    <a:pt x="2928" y="171"/>
                  </a:cubicBezTo>
                  <a:cubicBezTo>
                    <a:pt x="2031" y="171"/>
                    <a:pt x="1240" y="86"/>
                    <a:pt x="34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4493877" y="1746397"/>
              <a:ext cx="131566" cy="28681"/>
            </a:xfrm>
            <a:custGeom>
              <a:rect b="b" l="l" r="r" t="t"/>
              <a:pathLst>
                <a:path extrusionOk="0" h="734" w="3367">
                  <a:moveTo>
                    <a:pt x="349" y="0"/>
                  </a:moveTo>
                  <a:cubicBezTo>
                    <a:pt x="130" y="0"/>
                    <a:pt x="1" y="452"/>
                    <a:pt x="331" y="549"/>
                  </a:cubicBezTo>
                  <a:cubicBezTo>
                    <a:pt x="870" y="703"/>
                    <a:pt x="1401" y="733"/>
                    <a:pt x="1933" y="733"/>
                  </a:cubicBezTo>
                  <a:cubicBezTo>
                    <a:pt x="2288" y="733"/>
                    <a:pt x="2644" y="720"/>
                    <a:pt x="3003" y="720"/>
                  </a:cubicBezTo>
                  <a:cubicBezTo>
                    <a:pt x="3366" y="720"/>
                    <a:pt x="3366" y="185"/>
                    <a:pt x="3003" y="185"/>
                  </a:cubicBezTo>
                  <a:cubicBezTo>
                    <a:pt x="2644" y="185"/>
                    <a:pt x="2302" y="199"/>
                    <a:pt x="1963" y="199"/>
                  </a:cubicBezTo>
                  <a:cubicBezTo>
                    <a:pt x="1456" y="199"/>
                    <a:pt x="955" y="168"/>
                    <a:pt x="417" y="14"/>
                  </a:cubicBezTo>
                  <a:cubicBezTo>
                    <a:pt x="394" y="5"/>
                    <a:pt x="371" y="0"/>
                    <a:pt x="349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4951949" y="1673444"/>
              <a:ext cx="103471" cy="35480"/>
            </a:xfrm>
            <a:custGeom>
              <a:rect b="b" l="l" r="r" t="t"/>
              <a:pathLst>
                <a:path extrusionOk="0" h="908" w="2648">
                  <a:moveTo>
                    <a:pt x="535" y="0"/>
                  </a:moveTo>
                  <a:cubicBezTo>
                    <a:pt x="193" y="0"/>
                    <a:pt x="1" y="449"/>
                    <a:pt x="364" y="535"/>
                  </a:cubicBezTo>
                  <a:cubicBezTo>
                    <a:pt x="984" y="620"/>
                    <a:pt x="1604" y="813"/>
                    <a:pt x="2138" y="898"/>
                  </a:cubicBezTo>
                  <a:cubicBezTo>
                    <a:pt x="2165" y="904"/>
                    <a:pt x="2191" y="907"/>
                    <a:pt x="2215" y="907"/>
                  </a:cubicBezTo>
                  <a:cubicBezTo>
                    <a:pt x="2524" y="907"/>
                    <a:pt x="2647" y="443"/>
                    <a:pt x="2330" y="364"/>
                  </a:cubicBezTo>
                  <a:cubicBezTo>
                    <a:pt x="1689" y="278"/>
                    <a:pt x="1155" y="171"/>
                    <a:pt x="535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4649628" y="1624992"/>
              <a:ext cx="130628" cy="43139"/>
            </a:xfrm>
            <a:custGeom>
              <a:rect b="b" l="l" r="r" t="t"/>
              <a:pathLst>
                <a:path extrusionOk="0" h="1104" w="3343">
                  <a:moveTo>
                    <a:pt x="342" y="1"/>
                  </a:moveTo>
                  <a:cubicBezTo>
                    <a:pt x="0" y="1"/>
                    <a:pt x="0" y="535"/>
                    <a:pt x="342" y="535"/>
                  </a:cubicBezTo>
                  <a:cubicBezTo>
                    <a:pt x="1154" y="621"/>
                    <a:pt x="2052" y="706"/>
                    <a:pt x="2843" y="1070"/>
                  </a:cubicBezTo>
                  <a:cubicBezTo>
                    <a:pt x="2881" y="1093"/>
                    <a:pt x="2918" y="1103"/>
                    <a:pt x="2954" y="1103"/>
                  </a:cubicBezTo>
                  <a:cubicBezTo>
                    <a:pt x="3181" y="1103"/>
                    <a:pt x="3342" y="694"/>
                    <a:pt x="3121" y="621"/>
                  </a:cubicBezTo>
                  <a:cubicBezTo>
                    <a:pt x="2223" y="172"/>
                    <a:pt x="1240" y="86"/>
                    <a:pt x="342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4434366" y="1589551"/>
              <a:ext cx="114216" cy="29658"/>
            </a:xfrm>
            <a:custGeom>
              <a:rect b="b" l="l" r="r" t="t"/>
              <a:pathLst>
                <a:path extrusionOk="0" h="759" w="2923">
                  <a:moveTo>
                    <a:pt x="435" y="1"/>
                  </a:moveTo>
                  <a:cubicBezTo>
                    <a:pt x="140" y="1"/>
                    <a:pt x="0" y="465"/>
                    <a:pt x="337" y="544"/>
                  </a:cubicBezTo>
                  <a:cubicBezTo>
                    <a:pt x="847" y="668"/>
                    <a:pt x="1413" y="758"/>
                    <a:pt x="1986" y="758"/>
                  </a:cubicBezTo>
                  <a:cubicBezTo>
                    <a:pt x="2206" y="758"/>
                    <a:pt x="2426" y="745"/>
                    <a:pt x="2645" y="715"/>
                  </a:cubicBezTo>
                  <a:cubicBezTo>
                    <a:pt x="2923" y="715"/>
                    <a:pt x="2923" y="181"/>
                    <a:pt x="2645" y="181"/>
                  </a:cubicBezTo>
                  <a:cubicBezTo>
                    <a:pt x="2342" y="222"/>
                    <a:pt x="2052" y="247"/>
                    <a:pt x="1773" y="247"/>
                  </a:cubicBezTo>
                  <a:cubicBezTo>
                    <a:pt x="1324" y="247"/>
                    <a:pt x="903" y="182"/>
                    <a:pt x="508" y="10"/>
                  </a:cubicBezTo>
                  <a:cubicBezTo>
                    <a:pt x="483" y="4"/>
                    <a:pt x="458" y="1"/>
                    <a:pt x="4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4804091" y="1536527"/>
              <a:ext cx="224759" cy="64278"/>
            </a:xfrm>
            <a:custGeom>
              <a:rect b="b" l="l" r="r" t="t"/>
              <a:pathLst>
                <a:path extrusionOk="0" h="1645" w="5752">
                  <a:moveTo>
                    <a:pt x="262" y="0"/>
                  </a:moveTo>
                  <a:cubicBezTo>
                    <a:pt x="27" y="0"/>
                    <a:pt x="1" y="397"/>
                    <a:pt x="237" y="469"/>
                  </a:cubicBezTo>
                  <a:cubicBezTo>
                    <a:pt x="1925" y="1111"/>
                    <a:pt x="3614" y="1367"/>
                    <a:pt x="5302" y="1645"/>
                  </a:cubicBezTo>
                  <a:cubicBezTo>
                    <a:pt x="5666" y="1645"/>
                    <a:pt x="5751" y="1196"/>
                    <a:pt x="5473" y="1111"/>
                  </a:cubicBezTo>
                  <a:cubicBezTo>
                    <a:pt x="3785" y="833"/>
                    <a:pt x="2096" y="576"/>
                    <a:pt x="408" y="42"/>
                  </a:cubicBezTo>
                  <a:cubicBezTo>
                    <a:pt x="353" y="13"/>
                    <a:pt x="304" y="0"/>
                    <a:pt x="2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4600355" y="1478853"/>
              <a:ext cx="124180" cy="42201"/>
            </a:xfrm>
            <a:custGeom>
              <a:rect b="b" l="l" r="r" t="t"/>
              <a:pathLst>
                <a:path extrusionOk="0" h="1080" w="3178">
                  <a:moveTo>
                    <a:pt x="278" y="0"/>
                  </a:moveTo>
                  <a:cubicBezTo>
                    <a:pt x="0" y="0"/>
                    <a:pt x="0" y="535"/>
                    <a:pt x="278" y="535"/>
                  </a:cubicBezTo>
                  <a:cubicBezTo>
                    <a:pt x="1069" y="535"/>
                    <a:pt x="1881" y="706"/>
                    <a:pt x="2586" y="1069"/>
                  </a:cubicBezTo>
                  <a:cubicBezTo>
                    <a:pt x="2610" y="1076"/>
                    <a:pt x="2634" y="1080"/>
                    <a:pt x="2659" y="1080"/>
                  </a:cubicBezTo>
                  <a:cubicBezTo>
                    <a:pt x="2918" y="1080"/>
                    <a:pt x="3177" y="691"/>
                    <a:pt x="2864" y="535"/>
                  </a:cubicBezTo>
                  <a:cubicBezTo>
                    <a:pt x="2052" y="171"/>
                    <a:pt x="1176" y="0"/>
                    <a:pt x="278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4433428" y="1471311"/>
              <a:ext cx="93077" cy="28876"/>
            </a:xfrm>
            <a:custGeom>
              <a:rect b="b" l="l" r="r" t="t"/>
              <a:pathLst>
                <a:path extrusionOk="0" h="739" w="2382">
                  <a:moveTo>
                    <a:pt x="361" y="1"/>
                  </a:moveTo>
                  <a:cubicBezTo>
                    <a:pt x="30" y="98"/>
                    <a:pt x="0" y="549"/>
                    <a:pt x="271" y="549"/>
                  </a:cubicBezTo>
                  <a:cubicBezTo>
                    <a:pt x="298" y="549"/>
                    <a:pt x="328" y="545"/>
                    <a:pt x="361" y="535"/>
                  </a:cubicBezTo>
                  <a:cubicBezTo>
                    <a:pt x="895" y="535"/>
                    <a:pt x="1429" y="642"/>
                    <a:pt x="1878" y="728"/>
                  </a:cubicBezTo>
                  <a:cubicBezTo>
                    <a:pt x="1909" y="735"/>
                    <a:pt x="1939" y="738"/>
                    <a:pt x="1967" y="738"/>
                  </a:cubicBezTo>
                  <a:cubicBezTo>
                    <a:pt x="2267" y="738"/>
                    <a:pt x="2382" y="350"/>
                    <a:pt x="2049" y="193"/>
                  </a:cubicBezTo>
                  <a:cubicBezTo>
                    <a:pt x="1515" y="108"/>
                    <a:pt x="895" y="1"/>
                    <a:pt x="36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4974104" y="1454079"/>
              <a:ext cx="101087" cy="50524"/>
            </a:xfrm>
            <a:custGeom>
              <a:rect b="b" l="l" r="r" t="t"/>
              <a:pathLst>
                <a:path extrusionOk="0" h="1293" w="2587">
                  <a:moveTo>
                    <a:pt x="326" y="0"/>
                  </a:moveTo>
                  <a:cubicBezTo>
                    <a:pt x="42" y="0"/>
                    <a:pt x="1" y="452"/>
                    <a:pt x="331" y="549"/>
                  </a:cubicBezTo>
                  <a:cubicBezTo>
                    <a:pt x="866" y="720"/>
                    <a:pt x="1486" y="976"/>
                    <a:pt x="2020" y="1254"/>
                  </a:cubicBezTo>
                  <a:cubicBezTo>
                    <a:pt x="2076" y="1281"/>
                    <a:pt x="2130" y="1292"/>
                    <a:pt x="2180" y="1292"/>
                  </a:cubicBezTo>
                  <a:cubicBezTo>
                    <a:pt x="2449" y="1292"/>
                    <a:pt x="2587" y="950"/>
                    <a:pt x="2298" y="805"/>
                  </a:cubicBezTo>
                  <a:cubicBezTo>
                    <a:pt x="1763" y="442"/>
                    <a:pt x="1037" y="185"/>
                    <a:pt x="417" y="14"/>
                  </a:cubicBezTo>
                  <a:cubicBezTo>
                    <a:pt x="384" y="5"/>
                    <a:pt x="354" y="0"/>
                    <a:pt x="32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4781584" y="1401993"/>
              <a:ext cx="126837" cy="43139"/>
            </a:xfrm>
            <a:custGeom>
              <a:rect b="b" l="l" r="r" t="t"/>
              <a:pathLst>
                <a:path extrusionOk="0" h="1104" w="3246">
                  <a:moveTo>
                    <a:pt x="535" y="1"/>
                  </a:moveTo>
                  <a:cubicBezTo>
                    <a:pt x="171" y="1"/>
                    <a:pt x="0" y="535"/>
                    <a:pt x="364" y="535"/>
                  </a:cubicBezTo>
                  <a:cubicBezTo>
                    <a:pt x="1155" y="706"/>
                    <a:pt x="2052" y="813"/>
                    <a:pt x="2758" y="1070"/>
                  </a:cubicBezTo>
                  <a:cubicBezTo>
                    <a:pt x="2807" y="1093"/>
                    <a:pt x="2853" y="1103"/>
                    <a:pt x="2895" y="1103"/>
                  </a:cubicBezTo>
                  <a:cubicBezTo>
                    <a:pt x="3158" y="1103"/>
                    <a:pt x="3245" y="695"/>
                    <a:pt x="2950" y="621"/>
                  </a:cubicBezTo>
                  <a:cubicBezTo>
                    <a:pt x="2138" y="279"/>
                    <a:pt x="1347" y="172"/>
                    <a:pt x="5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4635405" y="1336035"/>
              <a:ext cx="75493" cy="43569"/>
            </a:xfrm>
            <a:custGeom>
              <a:rect b="b" l="l" r="r" t="t"/>
              <a:pathLst>
                <a:path extrusionOk="0" h="1115" w="1932">
                  <a:moveTo>
                    <a:pt x="364" y="0"/>
                  </a:moveTo>
                  <a:cubicBezTo>
                    <a:pt x="1" y="0"/>
                    <a:pt x="1" y="535"/>
                    <a:pt x="364" y="535"/>
                  </a:cubicBezTo>
                  <a:cubicBezTo>
                    <a:pt x="706" y="620"/>
                    <a:pt x="1070" y="706"/>
                    <a:pt x="1347" y="1069"/>
                  </a:cubicBezTo>
                  <a:cubicBezTo>
                    <a:pt x="1395" y="1101"/>
                    <a:pt x="1447" y="1115"/>
                    <a:pt x="1498" y="1115"/>
                  </a:cubicBezTo>
                  <a:cubicBezTo>
                    <a:pt x="1720" y="1115"/>
                    <a:pt x="1932" y="846"/>
                    <a:pt x="1775" y="620"/>
                  </a:cubicBezTo>
                  <a:cubicBezTo>
                    <a:pt x="1347" y="257"/>
                    <a:pt x="899" y="86"/>
                    <a:pt x="36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4492587" y="1276719"/>
              <a:ext cx="100071" cy="35480"/>
            </a:xfrm>
            <a:custGeom>
              <a:rect b="b" l="l" r="r" t="t"/>
              <a:pathLst>
                <a:path extrusionOk="0" h="908" w="2561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984" y="535"/>
                    <a:pt x="1518" y="621"/>
                    <a:pt x="2053" y="899"/>
                  </a:cubicBezTo>
                  <a:cubicBezTo>
                    <a:pt x="2080" y="905"/>
                    <a:pt x="2105" y="908"/>
                    <a:pt x="2130" y="908"/>
                  </a:cubicBezTo>
                  <a:cubicBezTo>
                    <a:pt x="2438" y="908"/>
                    <a:pt x="2560" y="443"/>
                    <a:pt x="2224" y="364"/>
                  </a:cubicBezTo>
                  <a:cubicBezTo>
                    <a:pt x="1604" y="86"/>
                    <a:pt x="984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4287211" y="1255854"/>
              <a:ext cx="93077" cy="28134"/>
            </a:xfrm>
            <a:custGeom>
              <a:rect b="b" l="l" r="r" t="t"/>
              <a:pathLst>
                <a:path extrusionOk="0" h="720" w="2382">
                  <a:moveTo>
                    <a:pt x="362" y="0"/>
                  </a:moveTo>
                  <a:cubicBezTo>
                    <a:pt x="26" y="80"/>
                    <a:pt x="1" y="544"/>
                    <a:pt x="288" y="544"/>
                  </a:cubicBezTo>
                  <a:cubicBezTo>
                    <a:pt x="311" y="544"/>
                    <a:pt x="336" y="541"/>
                    <a:pt x="362" y="535"/>
                  </a:cubicBezTo>
                  <a:cubicBezTo>
                    <a:pt x="897" y="535"/>
                    <a:pt x="1431" y="535"/>
                    <a:pt x="1880" y="706"/>
                  </a:cubicBezTo>
                  <a:cubicBezTo>
                    <a:pt x="1913" y="715"/>
                    <a:pt x="1944" y="720"/>
                    <a:pt x="1973" y="720"/>
                  </a:cubicBezTo>
                  <a:cubicBezTo>
                    <a:pt x="2270" y="720"/>
                    <a:pt x="2381" y="269"/>
                    <a:pt x="2051" y="171"/>
                  </a:cubicBezTo>
                  <a:cubicBezTo>
                    <a:pt x="1516" y="86"/>
                    <a:pt x="982" y="0"/>
                    <a:pt x="3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4296667" y="1327712"/>
              <a:ext cx="91592" cy="35910"/>
            </a:xfrm>
            <a:custGeom>
              <a:rect b="b" l="l" r="r" t="t"/>
              <a:pathLst>
                <a:path extrusionOk="0" h="919" w="2344">
                  <a:moveTo>
                    <a:pt x="334" y="1"/>
                  </a:moveTo>
                  <a:cubicBezTo>
                    <a:pt x="80" y="1"/>
                    <a:pt x="1" y="397"/>
                    <a:pt x="291" y="470"/>
                  </a:cubicBezTo>
                  <a:cubicBezTo>
                    <a:pt x="826" y="748"/>
                    <a:pt x="1467" y="833"/>
                    <a:pt x="2001" y="919"/>
                  </a:cubicBezTo>
                  <a:cubicBezTo>
                    <a:pt x="2343" y="919"/>
                    <a:pt x="2343" y="384"/>
                    <a:pt x="2001" y="384"/>
                  </a:cubicBezTo>
                  <a:cubicBezTo>
                    <a:pt x="1467" y="299"/>
                    <a:pt x="932" y="213"/>
                    <a:pt x="484" y="42"/>
                  </a:cubicBezTo>
                  <a:cubicBezTo>
                    <a:pt x="429" y="13"/>
                    <a:pt x="378" y="1"/>
                    <a:pt x="33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4915453" y="1313840"/>
              <a:ext cx="132777" cy="58613"/>
            </a:xfrm>
            <a:custGeom>
              <a:rect b="b" l="l" r="r" t="t"/>
              <a:pathLst>
                <a:path extrusionOk="0" h="1500" w="3398">
                  <a:moveTo>
                    <a:pt x="356" y="1"/>
                  </a:moveTo>
                  <a:cubicBezTo>
                    <a:pt x="102" y="1"/>
                    <a:pt x="1" y="420"/>
                    <a:pt x="315" y="568"/>
                  </a:cubicBezTo>
                  <a:cubicBezTo>
                    <a:pt x="1127" y="825"/>
                    <a:pt x="2003" y="1103"/>
                    <a:pt x="2901" y="1466"/>
                  </a:cubicBezTo>
                  <a:cubicBezTo>
                    <a:pt x="2936" y="1489"/>
                    <a:pt x="2971" y="1500"/>
                    <a:pt x="3006" y="1500"/>
                  </a:cubicBezTo>
                  <a:cubicBezTo>
                    <a:pt x="3223" y="1500"/>
                    <a:pt x="3398" y="1091"/>
                    <a:pt x="3158" y="1017"/>
                  </a:cubicBezTo>
                  <a:cubicBezTo>
                    <a:pt x="2281" y="654"/>
                    <a:pt x="1384" y="397"/>
                    <a:pt x="486" y="34"/>
                  </a:cubicBezTo>
                  <a:cubicBezTo>
                    <a:pt x="440" y="11"/>
                    <a:pt x="396" y="1"/>
                    <a:pt x="356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4654239" y="1224398"/>
              <a:ext cx="138247" cy="35715"/>
            </a:xfrm>
            <a:custGeom>
              <a:rect b="b" l="l" r="r" t="t"/>
              <a:pathLst>
                <a:path extrusionOk="0" h="914" w="3538">
                  <a:moveTo>
                    <a:pt x="409" y="1"/>
                  </a:moveTo>
                  <a:cubicBezTo>
                    <a:pt x="112" y="1"/>
                    <a:pt x="0" y="452"/>
                    <a:pt x="331" y="549"/>
                  </a:cubicBezTo>
                  <a:cubicBezTo>
                    <a:pt x="1123" y="760"/>
                    <a:pt x="1871" y="913"/>
                    <a:pt x="2706" y="913"/>
                  </a:cubicBezTo>
                  <a:cubicBezTo>
                    <a:pt x="2886" y="913"/>
                    <a:pt x="3070" y="906"/>
                    <a:pt x="3259" y="891"/>
                  </a:cubicBezTo>
                  <a:cubicBezTo>
                    <a:pt x="3537" y="891"/>
                    <a:pt x="3537" y="357"/>
                    <a:pt x="3259" y="357"/>
                  </a:cubicBezTo>
                  <a:cubicBezTo>
                    <a:pt x="3085" y="372"/>
                    <a:pt x="2914" y="379"/>
                    <a:pt x="2746" y="379"/>
                  </a:cubicBezTo>
                  <a:cubicBezTo>
                    <a:pt x="1965" y="379"/>
                    <a:pt x="1241" y="226"/>
                    <a:pt x="502" y="15"/>
                  </a:cubicBezTo>
                  <a:cubicBezTo>
                    <a:pt x="469" y="5"/>
                    <a:pt x="438" y="1"/>
                    <a:pt x="4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4794244" y="1174383"/>
              <a:ext cx="91787" cy="37278"/>
            </a:xfrm>
            <a:custGeom>
              <a:rect b="b" l="l" r="r" t="t"/>
              <a:pathLst>
                <a:path extrusionOk="0" h="954" w="2349">
                  <a:moveTo>
                    <a:pt x="434" y="0"/>
                  </a:moveTo>
                  <a:cubicBezTo>
                    <a:pt x="152" y="0"/>
                    <a:pt x="0" y="420"/>
                    <a:pt x="296" y="568"/>
                  </a:cubicBezTo>
                  <a:cubicBezTo>
                    <a:pt x="737" y="797"/>
                    <a:pt x="1177" y="953"/>
                    <a:pt x="1666" y="953"/>
                  </a:cubicBezTo>
                  <a:cubicBezTo>
                    <a:pt x="1770" y="953"/>
                    <a:pt x="1876" y="946"/>
                    <a:pt x="1985" y="931"/>
                  </a:cubicBezTo>
                  <a:cubicBezTo>
                    <a:pt x="2348" y="931"/>
                    <a:pt x="2348" y="397"/>
                    <a:pt x="1985" y="397"/>
                  </a:cubicBezTo>
                  <a:cubicBezTo>
                    <a:pt x="1891" y="412"/>
                    <a:pt x="1800" y="419"/>
                    <a:pt x="1712" y="419"/>
                  </a:cubicBezTo>
                  <a:cubicBezTo>
                    <a:pt x="1300" y="419"/>
                    <a:pt x="944" y="263"/>
                    <a:pt x="574" y="34"/>
                  </a:cubicBezTo>
                  <a:cubicBezTo>
                    <a:pt x="525" y="10"/>
                    <a:pt x="478" y="0"/>
                    <a:pt x="43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4596995" y="1053720"/>
              <a:ext cx="180019" cy="42357"/>
            </a:xfrm>
            <a:custGeom>
              <a:rect b="b" l="l" r="r" t="t"/>
              <a:pathLst>
                <a:path extrusionOk="0" h="1084" w="4607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1604" y="535"/>
                    <a:pt x="2865" y="813"/>
                    <a:pt x="4105" y="1070"/>
                  </a:cubicBezTo>
                  <a:cubicBezTo>
                    <a:pt x="4137" y="1079"/>
                    <a:pt x="4168" y="1084"/>
                    <a:pt x="4198" y="1084"/>
                  </a:cubicBezTo>
                  <a:cubicBezTo>
                    <a:pt x="4494" y="1084"/>
                    <a:pt x="4606" y="633"/>
                    <a:pt x="4276" y="535"/>
                  </a:cubicBezTo>
                  <a:cubicBezTo>
                    <a:pt x="2950" y="279"/>
                    <a:pt x="1689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4500168" y="1151094"/>
              <a:ext cx="128596" cy="35480"/>
            </a:xfrm>
            <a:custGeom>
              <a:rect b="b" l="l" r="r" t="t"/>
              <a:pathLst>
                <a:path extrusionOk="0" h="908" w="3291">
                  <a:moveTo>
                    <a:pt x="203" y="0"/>
                  </a:moveTo>
                  <a:cubicBezTo>
                    <a:pt x="1" y="0"/>
                    <a:pt x="18" y="465"/>
                    <a:pt x="256" y="544"/>
                  </a:cubicBezTo>
                  <a:cubicBezTo>
                    <a:pt x="1153" y="630"/>
                    <a:pt x="2030" y="822"/>
                    <a:pt x="2928" y="907"/>
                  </a:cubicBezTo>
                  <a:cubicBezTo>
                    <a:pt x="3291" y="907"/>
                    <a:pt x="3291" y="373"/>
                    <a:pt x="2928" y="373"/>
                  </a:cubicBezTo>
                  <a:cubicBezTo>
                    <a:pt x="2030" y="288"/>
                    <a:pt x="1153" y="95"/>
                    <a:pt x="256" y="10"/>
                  </a:cubicBezTo>
                  <a:cubicBezTo>
                    <a:pt x="237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4353951" y="1088809"/>
              <a:ext cx="107808" cy="31768"/>
            </a:xfrm>
            <a:custGeom>
              <a:rect b="b" l="l" r="r" t="t"/>
              <a:pathLst>
                <a:path extrusionOk="0" h="813" w="2759">
                  <a:moveTo>
                    <a:pt x="2395" y="1"/>
                  </a:moveTo>
                  <a:cubicBezTo>
                    <a:pt x="1689" y="86"/>
                    <a:pt x="963" y="172"/>
                    <a:pt x="343" y="279"/>
                  </a:cubicBezTo>
                  <a:cubicBezTo>
                    <a:pt x="1" y="364"/>
                    <a:pt x="172" y="813"/>
                    <a:pt x="428" y="813"/>
                  </a:cubicBezTo>
                  <a:cubicBezTo>
                    <a:pt x="1155" y="706"/>
                    <a:pt x="1775" y="621"/>
                    <a:pt x="2395" y="535"/>
                  </a:cubicBezTo>
                  <a:cubicBezTo>
                    <a:pt x="2758" y="535"/>
                    <a:pt x="2758" y="1"/>
                    <a:pt x="239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4221175" y="1043717"/>
              <a:ext cx="91084" cy="24266"/>
            </a:xfrm>
            <a:custGeom>
              <a:rect b="b" l="l" r="r" t="t"/>
              <a:pathLst>
                <a:path extrusionOk="0" h="621" w="2331">
                  <a:moveTo>
                    <a:pt x="1967" y="0"/>
                  </a:moveTo>
                  <a:cubicBezTo>
                    <a:pt x="1432" y="86"/>
                    <a:pt x="898" y="86"/>
                    <a:pt x="364" y="86"/>
                  </a:cubicBezTo>
                  <a:cubicBezTo>
                    <a:pt x="0" y="86"/>
                    <a:pt x="0" y="620"/>
                    <a:pt x="364" y="620"/>
                  </a:cubicBezTo>
                  <a:cubicBezTo>
                    <a:pt x="898" y="620"/>
                    <a:pt x="1432" y="620"/>
                    <a:pt x="1967" y="535"/>
                  </a:cubicBezTo>
                  <a:cubicBezTo>
                    <a:pt x="2330" y="535"/>
                    <a:pt x="2330" y="0"/>
                    <a:pt x="1967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4378177" y="1008628"/>
              <a:ext cx="104447" cy="24266"/>
            </a:xfrm>
            <a:custGeom>
              <a:rect b="b" l="l" r="r" t="t"/>
              <a:pathLst>
                <a:path extrusionOk="0" h="621" w="2673">
                  <a:moveTo>
                    <a:pt x="2309" y="1"/>
                  </a:moveTo>
                  <a:cubicBezTo>
                    <a:pt x="1689" y="86"/>
                    <a:pt x="984" y="86"/>
                    <a:pt x="343" y="86"/>
                  </a:cubicBezTo>
                  <a:cubicBezTo>
                    <a:pt x="1" y="86"/>
                    <a:pt x="1" y="621"/>
                    <a:pt x="343" y="621"/>
                  </a:cubicBezTo>
                  <a:cubicBezTo>
                    <a:pt x="984" y="621"/>
                    <a:pt x="1689" y="621"/>
                    <a:pt x="2309" y="535"/>
                  </a:cubicBezTo>
                  <a:cubicBezTo>
                    <a:pt x="2672" y="535"/>
                    <a:pt x="2672" y="1"/>
                    <a:pt x="23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4525098" y="928447"/>
              <a:ext cx="96164" cy="32159"/>
            </a:xfrm>
            <a:custGeom>
              <a:rect b="b" l="l" r="r" t="t"/>
              <a:pathLst>
                <a:path extrusionOk="0" h="823" w="2461">
                  <a:moveTo>
                    <a:pt x="2119" y="1"/>
                  </a:moveTo>
                  <a:cubicBezTo>
                    <a:pt x="1499" y="1"/>
                    <a:pt x="857" y="108"/>
                    <a:pt x="238" y="279"/>
                  </a:cubicBezTo>
                  <a:cubicBezTo>
                    <a:pt x="0" y="358"/>
                    <a:pt x="56" y="822"/>
                    <a:pt x="354" y="822"/>
                  </a:cubicBezTo>
                  <a:cubicBezTo>
                    <a:pt x="378" y="822"/>
                    <a:pt x="403" y="819"/>
                    <a:pt x="430" y="813"/>
                  </a:cubicBezTo>
                  <a:cubicBezTo>
                    <a:pt x="964" y="642"/>
                    <a:pt x="1584" y="535"/>
                    <a:pt x="2119" y="535"/>
                  </a:cubicBezTo>
                  <a:cubicBezTo>
                    <a:pt x="2461" y="535"/>
                    <a:pt x="2461" y="1"/>
                    <a:pt x="211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7"/>
            <p:cNvSpPr/>
            <p:nvPr/>
          </p:nvSpPr>
          <p:spPr>
            <a:xfrm>
              <a:off x="4280451" y="876673"/>
              <a:ext cx="160403" cy="24266"/>
            </a:xfrm>
            <a:custGeom>
              <a:rect b="b" l="l" r="r" t="t"/>
              <a:pathLst>
                <a:path extrusionOk="0" h="621" w="4105">
                  <a:moveTo>
                    <a:pt x="3741" y="1"/>
                  </a:moveTo>
                  <a:cubicBezTo>
                    <a:pt x="2587" y="86"/>
                    <a:pt x="1518" y="86"/>
                    <a:pt x="364" y="86"/>
                  </a:cubicBezTo>
                  <a:cubicBezTo>
                    <a:pt x="1" y="86"/>
                    <a:pt x="1" y="620"/>
                    <a:pt x="364" y="620"/>
                  </a:cubicBezTo>
                  <a:cubicBezTo>
                    <a:pt x="1518" y="620"/>
                    <a:pt x="2587" y="620"/>
                    <a:pt x="3741" y="535"/>
                  </a:cubicBezTo>
                  <a:cubicBezTo>
                    <a:pt x="4105" y="535"/>
                    <a:pt x="4105" y="1"/>
                    <a:pt x="374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7"/>
            <p:cNvSpPr/>
            <p:nvPr/>
          </p:nvSpPr>
          <p:spPr>
            <a:xfrm>
              <a:off x="4473011" y="806808"/>
              <a:ext cx="106479" cy="34816"/>
            </a:xfrm>
            <a:custGeom>
              <a:rect b="b" l="l" r="r" t="t"/>
              <a:pathLst>
                <a:path extrusionOk="0" h="891" w="2725">
                  <a:moveTo>
                    <a:pt x="413" y="1"/>
                  </a:moveTo>
                  <a:cubicBezTo>
                    <a:pt x="130" y="1"/>
                    <a:pt x="0" y="452"/>
                    <a:pt x="331" y="549"/>
                  </a:cubicBezTo>
                  <a:cubicBezTo>
                    <a:pt x="1036" y="720"/>
                    <a:pt x="1763" y="805"/>
                    <a:pt x="2383" y="891"/>
                  </a:cubicBezTo>
                  <a:cubicBezTo>
                    <a:pt x="2725" y="891"/>
                    <a:pt x="2725" y="357"/>
                    <a:pt x="2383" y="357"/>
                  </a:cubicBezTo>
                  <a:cubicBezTo>
                    <a:pt x="1763" y="271"/>
                    <a:pt x="1122" y="186"/>
                    <a:pt x="502" y="15"/>
                  </a:cubicBezTo>
                  <a:cubicBezTo>
                    <a:pt x="471" y="5"/>
                    <a:pt x="442" y="1"/>
                    <a:pt x="413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4261500" y="746750"/>
              <a:ext cx="99172" cy="30205"/>
            </a:xfrm>
            <a:custGeom>
              <a:rect b="b" l="l" r="r" t="t"/>
              <a:pathLst>
                <a:path extrusionOk="0" h="773" w="2538">
                  <a:moveTo>
                    <a:pt x="1676" y="0"/>
                  </a:moveTo>
                  <a:cubicBezTo>
                    <a:pt x="1222" y="0"/>
                    <a:pt x="769" y="80"/>
                    <a:pt x="315" y="205"/>
                  </a:cubicBezTo>
                  <a:cubicBezTo>
                    <a:pt x="1" y="353"/>
                    <a:pt x="86" y="773"/>
                    <a:pt x="295" y="773"/>
                  </a:cubicBezTo>
                  <a:cubicBezTo>
                    <a:pt x="327" y="773"/>
                    <a:pt x="363" y="762"/>
                    <a:pt x="400" y="739"/>
                  </a:cubicBezTo>
                  <a:cubicBezTo>
                    <a:pt x="854" y="614"/>
                    <a:pt x="1262" y="535"/>
                    <a:pt x="1691" y="535"/>
                  </a:cubicBezTo>
                  <a:cubicBezTo>
                    <a:pt x="1848" y="535"/>
                    <a:pt x="2008" y="545"/>
                    <a:pt x="2174" y="568"/>
                  </a:cubicBezTo>
                  <a:cubicBezTo>
                    <a:pt x="2538" y="568"/>
                    <a:pt x="2538" y="34"/>
                    <a:pt x="2174" y="34"/>
                  </a:cubicBezTo>
                  <a:cubicBezTo>
                    <a:pt x="2008" y="11"/>
                    <a:pt x="1842" y="0"/>
                    <a:pt x="167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5093634" y="1612644"/>
              <a:ext cx="168218" cy="42983"/>
            </a:xfrm>
            <a:custGeom>
              <a:rect b="b" l="l" r="r" t="t"/>
              <a:pathLst>
                <a:path extrusionOk="0" h="1100" w="4305">
                  <a:moveTo>
                    <a:pt x="404" y="1"/>
                  </a:moveTo>
                  <a:cubicBezTo>
                    <a:pt x="136" y="1"/>
                    <a:pt x="1" y="343"/>
                    <a:pt x="308" y="488"/>
                  </a:cubicBezTo>
                  <a:cubicBezTo>
                    <a:pt x="1068" y="929"/>
                    <a:pt x="1959" y="1099"/>
                    <a:pt x="2856" y="1099"/>
                  </a:cubicBezTo>
                  <a:cubicBezTo>
                    <a:pt x="3219" y="1099"/>
                    <a:pt x="3584" y="1071"/>
                    <a:pt x="3941" y="1022"/>
                  </a:cubicBezTo>
                  <a:cubicBezTo>
                    <a:pt x="4304" y="937"/>
                    <a:pt x="4133" y="488"/>
                    <a:pt x="3770" y="488"/>
                  </a:cubicBezTo>
                  <a:cubicBezTo>
                    <a:pt x="3450" y="539"/>
                    <a:pt x="3114" y="567"/>
                    <a:pt x="2777" y="567"/>
                  </a:cubicBezTo>
                  <a:cubicBezTo>
                    <a:pt x="1989" y="567"/>
                    <a:pt x="1193" y="413"/>
                    <a:pt x="564" y="39"/>
                  </a:cubicBezTo>
                  <a:cubicBezTo>
                    <a:pt x="508" y="12"/>
                    <a:pt x="454" y="1"/>
                    <a:pt x="40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0" name="Google Shape;400;p7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401" name="Google Shape;401;p7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402" name="Google Shape;402;p7"/>
          <p:cNvSpPr txBox="1"/>
          <p:nvPr>
            <p:ph idx="2" type="subTitle"/>
          </p:nvPr>
        </p:nvSpPr>
        <p:spPr>
          <a:xfrm>
            <a:off x="1155225" y="3385097"/>
            <a:ext cx="1713900" cy="67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403" name="Google Shape;403;p7"/>
          <p:cNvSpPr txBox="1"/>
          <p:nvPr>
            <p:ph idx="3" type="subTitle"/>
          </p:nvPr>
        </p:nvSpPr>
        <p:spPr>
          <a:xfrm>
            <a:off x="1151648" y="3691250"/>
            <a:ext cx="1713900" cy="5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404" name="Google Shape;404;p7"/>
          <p:cNvSpPr txBox="1"/>
          <p:nvPr>
            <p:ph idx="4" type="subTitle"/>
          </p:nvPr>
        </p:nvSpPr>
        <p:spPr>
          <a:xfrm>
            <a:off x="3726913" y="3385097"/>
            <a:ext cx="1713900" cy="67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405" name="Google Shape;405;p7"/>
          <p:cNvSpPr txBox="1"/>
          <p:nvPr>
            <p:ph idx="5" type="subTitle"/>
          </p:nvPr>
        </p:nvSpPr>
        <p:spPr>
          <a:xfrm>
            <a:off x="3723335" y="3691250"/>
            <a:ext cx="1713900" cy="5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406" name="Google Shape;406;p7"/>
          <p:cNvSpPr txBox="1"/>
          <p:nvPr>
            <p:ph idx="6" type="subTitle"/>
          </p:nvPr>
        </p:nvSpPr>
        <p:spPr>
          <a:xfrm>
            <a:off x="6298600" y="3385097"/>
            <a:ext cx="1713900" cy="67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b="1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407" name="Google Shape;407;p7"/>
          <p:cNvSpPr txBox="1"/>
          <p:nvPr>
            <p:ph idx="7" type="subTitle"/>
          </p:nvPr>
        </p:nvSpPr>
        <p:spPr>
          <a:xfrm>
            <a:off x="6295023" y="3691250"/>
            <a:ext cx="1713900" cy="5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408" name="Google Shape;408;p7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409" name="Google Shape;409;p7"/>
          <p:cNvSpPr/>
          <p:nvPr/>
        </p:nvSpPr>
        <p:spPr>
          <a:xfrm rot="-296897">
            <a:off x="-18628" y="-8938"/>
            <a:ext cx="1166845" cy="996645"/>
          </a:xfrm>
          <a:custGeom>
            <a:rect b="b" l="l" r="r" t="t"/>
            <a:pathLst>
              <a:path extrusionOk="0" h="44199" w="51747">
                <a:moveTo>
                  <a:pt x="9277" y="1"/>
                </a:moveTo>
                <a:lnTo>
                  <a:pt x="9277" y="1"/>
                </a:lnTo>
                <a:cubicBezTo>
                  <a:pt x="9277" y="1"/>
                  <a:pt x="12825" y="7653"/>
                  <a:pt x="10516" y="12548"/>
                </a:cubicBezTo>
                <a:cubicBezTo>
                  <a:pt x="8828" y="16032"/>
                  <a:pt x="5985" y="14599"/>
                  <a:pt x="5173" y="19152"/>
                </a:cubicBezTo>
                <a:cubicBezTo>
                  <a:pt x="4587" y="22605"/>
                  <a:pt x="1693" y="22701"/>
                  <a:pt x="1375" y="22701"/>
                </a:cubicBezTo>
                <a:cubicBezTo>
                  <a:pt x="1357" y="22701"/>
                  <a:pt x="1347" y="22700"/>
                  <a:pt x="1347" y="22700"/>
                </a:cubicBezTo>
                <a:lnTo>
                  <a:pt x="0" y="43903"/>
                </a:lnTo>
                <a:cubicBezTo>
                  <a:pt x="0" y="43903"/>
                  <a:pt x="3243" y="44199"/>
                  <a:pt x="6816" y="44199"/>
                </a:cubicBezTo>
                <a:cubicBezTo>
                  <a:pt x="9166" y="44199"/>
                  <a:pt x="11659" y="44071"/>
                  <a:pt x="13466" y="43647"/>
                </a:cubicBezTo>
                <a:cubicBezTo>
                  <a:pt x="22806" y="41232"/>
                  <a:pt x="19515" y="34905"/>
                  <a:pt x="30202" y="32682"/>
                </a:cubicBezTo>
                <a:cubicBezTo>
                  <a:pt x="41872" y="30374"/>
                  <a:pt x="45078" y="25201"/>
                  <a:pt x="45698" y="13894"/>
                </a:cubicBezTo>
                <a:cubicBezTo>
                  <a:pt x="46232" y="2587"/>
                  <a:pt x="51747" y="2587"/>
                  <a:pt x="51747" y="2587"/>
                </a:cubicBezTo>
                <a:lnTo>
                  <a:pt x="9277" y="1"/>
                </a:ln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0" name="Google Shape;410;p7"/>
          <p:cNvSpPr/>
          <p:nvPr/>
        </p:nvSpPr>
        <p:spPr>
          <a:xfrm rot="-296897">
            <a:off x="-46545" y="-33566"/>
            <a:ext cx="1235304" cy="1046366"/>
          </a:xfrm>
          <a:custGeom>
            <a:rect b="b" l="l" r="r" t="t"/>
            <a:pathLst>
              <a:path extrusionOk="0" h="46404" w="54783">
                <a:moveTo>
                  <a:pt x="10688" y="449"/>
                </a:moveTo>
                <a:lnTo>
                  <a:pt x="11842" y="535"/>
                </a:lnTo>
                <a:lnTo>
                  <a:pt x="10773" y="535"/>
                </a:lnTo>
                <a:lnTo>
                  <a:pt x="10153" y="449"/>
                </a:lnTo>
                <a:close/>
                <a:moveTo>
                  <a:pt x="11842" y="535"/>
                </a:moveTo>
                <a:lnTo>
                  <a:pt x="12686" y="620"/>
                </a:lnTo>
                <a:lnTo>
                  <a:pt x="12686" y="620"/>
                </a:lnTo>
                <a:cubicBezTo>
                  <a:pt x="12398" y="599"/>
                  <a:pt x="12109" y="577"/>
                  <a:pt x="11842" y="535"/>
                </a:cubicBezTo>
                <a:close/>
                <a:moveTo>
                  <a:pt x="12291" y="2223"/>
                </a:moveTo>
                <a:lnTo>
                  <a:pt x="13188" y="2309"/>
                </a:lnTo>
                <a:lnTo>
                  <a:pt x="13188" y="2309"/>
                </a:lnTo>
                <a:lnTo>
                  <a:pt x="12569" y="2223"/>
                </a:lnTo>
                <a:close/>
                <a:moveTo>
                  <a:pt x="11720" y="2154"/>
                </a:moveTo>
                <a:cubicBezTo>
                  <a:pt x="11761" y="2261"/>
                  <a:pt x="11801" y="2369"/>
                  <a:pt x="11842" y="2501"/>
                </a:cubicBezTo>
                <a:lnTo>
                  <a:pt x="11883" y="2664"/>
                </a:lnTo>
                <a:lnTo>
                  <a:pt x="11883" y="2664"/>
                </a:lnTo>
                <a:cubicBezTo>
                  <a:pt x="11808" y="2434"/>
                  <a:pt x="11764" y="2288"/>
                  <a:pt x="11720" y="2154"/>
                </a:cubicBezTo>
                <a:close/>
                <a:moveTo>
                  <a:pt x="9626" y="465"/>
                </a:moveTo>
                <a:lnTo>
                  <a:pt x="9626" y="465"/>
                </a:lnTo>
                <a:cubicBezTo>
                  <a:pt x="9987" y="1251"/>
                  <a:pt x="10327" y="2057"/>
                  <a:pt x="10688" y="2843"/>
                </a:cubicBezTo>
                <a:lnTo>
                  <a:pt x="10688" y="3035"/>
                </a:lnTo>
                <a:lnTo>
                  <a:pt x="10602" y="2843"/>
                </a:lnTo>
                <a:cubicBezTo>
                  <a:pt x="10326" y="2057"/>
                  <a:pt x="9987" y="1251"/>
                  <a:pt x="9626" y="465"/>
                </a:cubicBezTo>
                <a:close/>
                <a:moveTo>
                  <a:pt x="12291" y="2501"/>
                </a:moveTo>
                <a:lnTo>
                  <a:pt x="12376" y="2758"/>
                </a:lnTo>
                <a:lnTo>
                  <a:pt x="12462" y="3121"/>
                </a:lnTo>
                <a:lnTo>
                  <a:pt x="12376" y="2672"/>
                </a:lnTo>
                <a:lnTo>
                  <a:pt x="12291" y="2501"/>
                </a:lnTo>
                <a:close/>
                <a:moveTo>
                  <a:pt x="10688" y="3035"/>
                </a:moveTo>
                <a:lnTo>
                  <a:pt x="10688" y="3035"/>
                </a:lnTo>
                <a:cubicBezTo>
                  <a:pt x="10742" y="3090"/>
                  <a:pt x="10762" y="3144"/>
                  <a:pt x="10769" y="3198"/>
                </a:cubicBezTo>
                <a:lnTo>
                  <a:pt x="10769" y="3198"/>
                </a:lnTo>
                <a:lnTo>
                  <a:pt x="10688" y="3035"/>
                </a:lnTo>
                <a:close/>
                <a:moveTo>
                  <a:pt x="12462" y="3121"/>
                </a:moveTo>
                <a:cubicBezTo>
                  <a:pt x="12569" y="3463"/>
                  <a:pt x="12654" y="3741"/>
                  <a:pt x="12740" y="3997"/>
                </a:cubicBezTo>
                <a:cubicBezTo>
                  <a:pt x="12654" y="3655"/>
                  <a:pt x="12569" y="3377"/>
                  <a:pt x="12462" y="3121"/>
                </a:cubicBezTo>
                <a:close/>
                <a:moveTo>
                  <a:pt x="10799" y="3340"/>
                </a:moveTo>
                <a:lnTo>
                  <a:pt x="10966" y="3655"/>
                </a:lnTo>
                <a:cubicBezTo>
                  <a:pt x="11051" y="3912"/>
                  <a:pt x="11051" y="4190"/>
                  <a:pt x="11137" y="4446"/>
                </a:cubicBezTo>
                <a:cubicBezTo>
                  <a:pt x="11051" y="4190"/>
                  <a:pt x="10966" y="3912"/>
                  <a:pt x="10859" y="3655"/>
                </a:cubicBezTo>
                <a:lnTo>
                  <a:pt x="10799" y="3340"/>
                </a:lnTo>
                <a:close/>
                <a:moveTo>
                  <a:pt x="11137" y="4446"/>
                </a:moveTo>
                <a:cubicBezTo>
                  <a:pt x="11401" y="5225"/>
                  <a:pt x="11564" y="6005"/>
                  <a:pt x="11699" y="6784"/>
                </a:cubicBezTo>
                <a:lnTo>
                  <a:pt x="11699" y="6784"/>
                </a:lnTo>
                <a:cubicBezTo>
                  <a:pt x="11536" y="5980"/>
                  <a:pt x="11330" y="5189"/>
                  <a:pt x="11137" y="4446"/>
                </a:cubicBezTo>
                <a:close/>
                <a:moveTo>
                  <a:pt x="12740" y="3997"/>
                </a:moveTo>
                <a:cubicBezTo>
                  <a:pt x="13103" y="5173"/>
                  <a:pt x="13274" y="6327"/>
                  <a:pt x="13445" y="7481"/>
                </a:cubicBezTo>
                <a:cubicBezTo>
                  <a:pt x="13553" y="8132"/>
                  <a:pt x="13601" y="8809"/>
                  <a:pt x="13602" y="9487"/>
                </a:cubicBezTo>
                <a:lnTo>
                  <a:pt x="13602" y="9487"/>
                </a:lnTo>
                <a:cubicBezTo>
                  <a:pt x="13604" y="8769"/>
                  <a:pt x="13557" y="8068"/>
                  <a:pt x="13445" y="7396"/>
                </a:cubicBezTo>
                <a:cubicBezTo>
                  <a:pt x="13274" y="6242"/>
                  <a:pt x="13103" y="5066"/>
                  <a:pt x="12740" y="3997"/>
                </a:cubicBezTo>
                <a:close/>
                <a:moveTo>
                  <a:pt x="13602" y="9487"/>
                </a:moveTo>
                <a:cubicBezTo>
                  <a:pt x="13601" y="10001"/>
                  <a:pt x="13575" y="10524"/>
                  <a:pt x="13530" y="11051"/>
                </a:cubicBezTo>
                <a:cubicBezTo>
                  <a:pt x="13577" y="10537"/>
                  <a:pt x="13603" y="10012"/>
                  <a:pt x="13602" y="9487"/>
                </a:cubicBezTo>
                <a:close/>
                <a:moveTo>
                  <a:pt x="13530" y="11051"/>
                </a:moveTo>
                <a:cubicBezTo>
                  <a:pt x="13445" y="11307"/>
                  <a:pt x="13445" y="11671"/>
                  <a:pt x="13359" y="11927"/>
                </a:cubicBezTo>
                <a:lnTo>
                  <a:pt x="13311" y="12183"/>
                </a:lnTo>
                <a:lnTo>
                  <a:pt x="13359" y="12012"/>
                </a:lnTo>
                <a:cubicBezTo>
                  <a:pt x="13445" y="11671"/>
                  <a:pt x="13445" y="11393"/>
                  <a:pt x="13530" y="11051"/>
                </a:cubicBezTo>
                <a:close/>
                <a:moveTo>
                  <a:pt x="13311" y="12183"/>
                </a:moveTo>
                <a:lnTo>
                  <a:pt x="13103" y="12910"/>
                </a:lnTo>
                <a:cubicBezTo>
                  <a:pt x="12941" y="13433"/>
                  <a:pt x="12733" y="13895"/>
                  <a:pt x="12505" y="14399"/>
                </a:cubicBezTo>
                <a:lnTo>
                  <a:pt x="12505" y="14399"/>
                </a:lnTo>
                <a:cubicBezTo>
                  <a:pt x="12801" y="13913"/>
                  <a:pt x="13020" y="13369"/>
                  <a:pt x="13188" y="12825"/>
                </a:cubicBezTo>
                <a:lnTo>
                  <a:pt x="13311" y="12183"/>
                </a:lnTo>
                <a:close/>
                <a:moveTo>
                  <a:pt x="12505" y="14399"/>
                </a:moveTo>
                <a:lnTo>
                  <a:pt x="12505" y="14399"/>
                </a:lnTo>
                <a:cubicBezTo>
                  <a:pt x="12464" y="14467"/>
                  <a:pt x="12421" y="14533"/>
                  <a:pt x="12376" y="14599"/>
                </a:cubicBezTo>
                <a:cubicBezTo>
                  <a:pt x="12307" y="14743"/>
                  <a:pt x="12224" y="14893"/>
                  <a:pt x="12129" y="15045"/>
                </a:cubicBezTo>
                <a:lnTo>
                  <a:pt x="12129" y="15045"/>
                </a:lnTo>
                <a:cubicBezTo>
                  <a:pt x="12216" y="14925"/>
                  <a:pt x="12299" y="14805"/>
                  <a:pt x="12376" y="14684"/>
                </a:cubicBezTo>
                <a:cubicBezTo>
                  <a:pt x="12420" y="14587"/>
                  <a:pt x="12463" y="14492"/>
                  <a:pt x="12505" y="14399"/>
                </a:cubicBezTo>
                <a:close/>
                <a:moveTo>
                  <a:pt x="12129" y="15045"/>
                </a:moveTo>
                <a:lnTo>
                  <a:pt x="12129" y="15045"/>
                </a:lnTo>
                <a:cubicBezTo>
                  <a:pt x="11827" y="15455"/>
                  <a:pt x="11465" y="15854"/>
                  <a:pt x="11051" y="16202"/>
                </a:cubicBezTo>
                <a:cubicBezTo>
                  <a:pt x="10951" y="16301"/>
                  <a:pt x="10844" y="16392"/>
                  <a:pt x="10731" y="16477"/>
                </a:cubicBezTo>
                <a:lnTo>
                  <a:pt x="10731" y="16477"/>
                </a:lnTo>
                <a:cubicBezTo>
                  <a:pt x="10865" y="16386"/>
                  <a:pt x="11001" y="16294"/>
                  <a:pt x="11137" y="16202"/>
                </a:cubicBezTo>
                <a:cubicBezTo>
                  <a:pt x="11527" y="15874"/>
                  <a:pt x="11871" y="15455"/>
                  <a:pt x="12129" y="15045"/>
                </a:cubicBezTo>
                <a:close/>
                <a:moveTo>
                  <a:pt x="10731" y="16477"/>
                </a:moveTo>
                <a:lnTo>
                  <a:pt x="10731" y="16477"/>
                </a:lnTo>
                <a:cubicBezTo>
                  <a:pt x="10600" y="16565"/>
                  <a:pt x="10469" y="16652"/>
                  <a:pt x="10342" y="16736"/>
                </a:cubicBezTo>
                <a:lnTo>
                  <a:pt x="10342" y="16736"/>
                </a:lnTo>
                <a:cubicBezTo>
                  <a:pt x="10474" y="16656"/>
                  <a:pt x="10605" y="16571"/>
                  <a:pt x="10731" y="16477"/>
                </a:cubicBezTo>
                <a:close/>
                <a:moveTo>
                  <a:pt x="11853" y="7717"/>
                </a:moveTo>
                <a:cubicBezTo>
                  <a:pt x="12034" y="8767"/>
                  <a:pt x="12030" y="9895"/>
                  <a:pt x="11842" y="10858"/>
                </a:cubicBezTo>
                <a:cubicBezTo>
                  <a:pt x="11842" y="11136"/>
                  <a:pt x="11842" y="11393"/>
                  <a:pt x="11756" y="11671"/>
                </a:cubicBezTo>
                <a:lnTo>
                  <a:pt x="11585" y="12461"/>
                </a:lnTo>
                <a:lnTo>
                  <a:pt x="11308" y="13188"/>
                </a:lnTo>
                <a:lnTo>
                  <a:pt x="11222" y="13359"/>
                </a:lnTo>
                <a:lnTo>
                  <a:pt x="11137" y="13530"/>
                </a:lnTo>
                <a:lnTo>
                  <a:pt x="10966" y="13808"/>
                </a:lnTo>
                <a:cubicBezTo>
                  <a:pt x="10688" y="14257"/>
                  <a:pt x="10324" y="14599"/>
                  <a:pt x="9982" y="14962"/>
                </a:cubicBezTo>
                <a:cubicBezTo>
                  <a:pt x="9619" y="15219"/>
                  <a:pt x="9170" y="15496"/>
                  <a:pt x="8636" y="15860"/>
                </a:cubicBezTo>
                <a:cubicBezTo>
                  <a:pt x="8187" y="16116"/>
                  <a:pt x="7653" y="16480"/>
                  <a:pt x="7225" y="16929"/>
                </a:cubicBezTo>
                <a:cubicBezTo>
                  <a:pt x="6851" y="17285"/>
                  <a:pt x="6537" y="17789"/>
                  <a:pt x="6294" y="18256"/>
                </a:cubicBezTo>
                <a:lnTo>
                  <a:pt x="6294" y="18256"/>
                </a:lnTo>
                <a:cubicBezTo>
                  <a:pt x="6481" y="17708"/>
                  <a:pt x="6825" y="17229"/>
                  <a:pt x="7311" y="16822"/>
                </a:cubicBezTo>
                <a:cubicBezTo>
                  <a:pt x="7759" y="16394"/>
                  <a:pt x="8294" y="16031"/>
                  <a:pt x="8721" y="15753"/>
                </a:cubicBezTo>
                <a:cubicBezTo>
                  <a:pt x="9704" y="15219"/>
                  <a:pt x="10431" y="14599"/>
                  <a:pt x="10966" y="13722"/>
                </a:cubicBezTo>
                <a:cubicBezTo>
                  <a:pt x="11500" y="12825"/>
                  <a:pt x="11756" y="11842"/>
                  <a:pt x="11842" y="10773"/>
                </a:cubicBezTo>
                <a:cubicBezTo>
                  <a:pt x="11923" y="9836"/>
                  <a:pt x="11927" y="8743"/>
                  <a:pt x="11853" y="7717"/>
                </a:cubicBezTo>
                <a:close/>
                <a:moveTo>
                  <a:pt x="10342" y="16736"/>
                </a:moveTo>
                <a:cubicBezTo>
                  <a:pt x="10058" y="16907"/>
                  <a:pt x="9772" y="17049"/>
                  <a:pt x="9533" y="17185"/>
                </a:cubicBezTo>
                <a:cubicBezTo>
                  <a:pt x="9085" y="17548"/>
                  <a:pt x="8721" y="17719"/>
                  <a:pt x="8379" y="18083"/>
                </a:cubicBezTo>
                <a:cubicBezTo>
                  <a:pt x="8101" y="18339"/>
                  <a:pt x="7930" y="18703"/>
                  <a:pt x="7759" y="19151"/>
                </a:cubicBezTo>
                <a:cubicBezTo>
                  <a:pt x="7930" y="18703"/>
                  <a:pt x="8187" y="18339"/>
                  <a:pt x="8465" y="18083"/>
                </a:cubicBezTo>
                <a:cubicBezTo>
                  <a:pt x="8721" y="17719"/>
                  <a:pt x="9170" y="17548"/>
                  <a:pt x="9619" y="17185"/>
                </a:cubicBezTo>
                <a:cubicBezTo>
                  <a:pt x="9842" y="17057"/>
                  <a:pt x="10087" y="16903"/>
                  <a:pt x="10342" y="16736"/>
                </a:cubicBezTo>
                <a:close/>
                <a:moveTo>
                  <a:pt x="6100" y="18680"/>
                </a:moveTo>
                <a:cubicBezTo>
                  <a:pt x="6019" y="18916"/>
                  <a:pt x="5949" y="19198"/>
                  <a:pt x="5878" y="19408"/>
                </a:cubicBezTo>
                <a:lnTo>
                  <a:pt x="5707" y="20220"/>
                </a:lnTo>
                <a:lnTo>
                  <a:pt x="5878" y="19322"/>
                </a:lnTo>
                <a:cubicBezTo>
                  <a:pt x="5939" y="19139"/>
                  <a:pt x="6000" y="18902"/>
                  <a:pt x="6100" y="18680"/>
                </a:cubicBezTo>
                <a:close/>
                <a:moveTo>
                  <a:pt x="5707" y="20220"/>
                </a:moveTo>
                <a:cubicBezTo>
                  <a:pt x="5622" y="20754"/>
                  <a:pt x="5430" y="21203"/>
                  <a:pt x="5173" y="21545"/>
                </a:cubicBezTo>
                <a:cubicBezTo>
                  <a:pt x="5430" y="21096"/>
                  <a:pt x="5622" y="20669"/>
                  <a:pt x="5707" y="20220"/>
                </a:cubicBezTo>
                <a:close/>
                <a:moveTo>
                  <a:pt x="11963" y="2911"/>
                </a:moveTo>
                <a:lnTo>
                  <a:pt x="12120" y="3206"/>
                </a:lnTo>
                <a:cubicBezTo>
                  <a:pt x="12205" y="3463"/>
                  <a:pt x="12291" y="3741"/>
                  <a:pt x="12376" y="4104"/>
                </a:cubicBezTo>
                <a:cubicBezTo>
                  <a:pt x="12654" y="5173"/>
                  <a:pt x="12911" y="6327"/>
                  <a:pt x="13103" y="7396"/>
                </a:cubicBezTo>
                <a:cubicBezTo>
                  <a:pt x="13274" y="8550"/>
                  <a:pt x="13274" y="9790"/>
                  <a:pt x="13188" y="10944"/>
                </a:cubicBezTo>
                <a:cubicBezTo>
                  <a:pt x="13103" y="12119"/>
                  <a:pt x="12654" y="13359"/>
                  <a:pt x="12120" y="14428"/>
                </a:cubicBezTo>
                <a:cubicBezTo>
                  <a:pt x="11756" y="14962"/>
                  <a:pt x="11393" y="15411"/>
                  <a:pt x="10859" y="15860"/>
                </a:cubicBezTo>
                <a:cubicBezTo>
                  <a:pt x="10431" y="16287"/>
                  <a:pt x="9897" y="16565"/>
                  <a:pt x="9448" y="16822"/>
                </a:cubicBezTo>
                <a:cubicBezTo>
                  <a:pt x="8914" y="17185"/>
                  <a:pt x="8550" y="17463"/>
                  <a:pt x="8187" y="17719"/>
                </a:cubicBezTo>
                <a:cubicBezTo>
                  <a:pt x="7845" y="18083"/>
                  <a:pt x="7567" y="18532"/>
                  <a:pt x="7396" y="18959"/>
                </a:cubicBezTo>
                <a:cubicBezTo>
                  <a:pt x="7311" y="19151"/>
                  <a:pt x="7225" y="19408"/>
                  <a:pt x="7225" y="19686"/>
                </a:cubicBezTo>
                <a:lnTo>
                  <a:pt x="7033" y="20477"/>
                </a:lnTo>
                <a:cubicBezTo>
                  <a:pt x="6865" y="21001"/>
                  <a:pt x="6697" y="21608"/>
                  <a:pt x="6348" y="22135"/>
                </a:cubicBezTo>
                <a:lnTo>
                  <a:pt x="6348" y="22135"/>
                </a:lnTo>
                <a:cubicBezTo>
                  <a:pt x="6482" y="21910"/>
                  <a:pt x="6594" y="21685"/>
                  <a:pt x="6691" y="21460"/>
                </a:cubicBezTo>
                <a:lnTo>
                  <a:pt x="6776" y="21011"/>
                </a:lnTo>
                <a:lnTo>
                  <a:pt x="6862" y="20669"/>
                </a:lnTo>
                <a:lnTo>
                  <a:pt x="7033" y="20028"/>
                </a:lnTo>
                <a:cubicBezTo>
                  <a:pt x="7225" y="19151"/>
                  <a:pt x="7482" y="18425"/>
                  <a:pt x="8016" y="17805"/>
                </a:cubicBezTo>
                <a:cubicBezTo>
                  <a:pt x="8550" y="17271"/>
                  <a:pt x="9362" y="16929"/>
                  <a:pt x="10153" y="16287"/>
                </a:cubicBezTo>
                <a:cubicBezTo>
                  <a:pt x="10966" y="15860"/>
                  <a:pt x="11671" y="15048"/>
                  <a:pt x="12120" y="14150"/>
                </a:cubicBezTo>
                <a:cubicBezTo>
                  <a:pt x="12205" y="14064"/>
                  <a:pt x="12291" y="13979"/>
                  <a:pt x="12291" y="13808"/>
                </a:cubicBezTo>
                <a:lnTo>
                  <a:pt x="12462" y="13530"/>
                </a:lnTo>
                <a:lnTo>
                  <a:pt x="12740" y="12825"/>
                </a:lnTo>
                <a:lnTo>
                  <a:pt x="12911" y="12119"/>
                </a:lnTo>
                <a:lnTo>
                  <a:pt x="12996" y="11756"/>
                </a:lnTo>
                <a:lnTo>
                  <a:pt x="12996" y="11393"/>
                </a:lnTo>
                <a:cubicBezTo>
                  <a:pt x="13274" y="9533"/>
                  <a:pt x="13188" y="7738"/>
                  <a:pt x="12825" y="6049"/>
                </a:cubicBezTo>
                <a:cubicBezTo>
                  <a:pt x="12654" y="5066"/>
                  <a:pt x="12376" y="4275"/>
                  <a:pt x="12120" y="3377"/>
                </a:cubicBezTo>
                <a:cubicBezTo>
                  <a:pt x="12058" y="3196"/>
                  <a:pt x="12007" y="3042"/>
                  <a:pt x="11963" y="2911"/>
                </a:cubicBezTo>
                <a:close/>
                <a:moveTo>
                  <a:pt x="7759" y="19151"/>
                </a:moveTo>
                <a:cubicBezTo>
                  <a:pt x="7653" y="19322"/>
                  <a:pt x="7567" y="19600"/>
                  <a:pt x="7482" y="19771"/>
                </a:cubicBezTo>
                <a:lnTo>
                  <a:pt x="7311" y="20562"/>
                </a:lnTo>
                <a:cubicBezTo>
                  <a:pt x="7225" y="21203"/>
                  <a:pt x="7033" y="21823"/>
                  <a:pt x="6691" y="22443"/>
                </a:cubicBezTo>
                <a:cubicBezTo>
                  <a:pt x="7033" y="21823"/>
                  <a:pt x="7311" y="21203"/>
                  <a:pt x="7396" y="20477"/>
                </a:cubicBezTo>
                <a:lnTo>
                  <a:pt x="7567" y="19771"/>
                </a:lnTo>
                <a:cubicBezTo>
                  <a:pt x="7653" y="19600"/>
                  <a:pt x="7759" y="19322"/>
                  <a:pt x="7759" y="19151"/>
                </a:cubicBezTo>
                <a:close/>
                <a:moveTo>
                  <a:pt x="6322" y="22178"/>
                </a:moveTo>
                <a:lnTo>
                  <a:pt x="6322" y="22178"/>
                </a:lnTo>
                <a:cubicBezTo>
                  <a:pt x="6063" y="22768"/>
                  <a:pt x="5676" y="23177"/>
                  <a:pt x="5110" y="23522"/>
                </a:cubicBezTo>
                <a:lnTo>
                  <a:pt x="5110" y="23522"/>
                </a:lnTo>
                <a:cubicBezTo>
                  <a:pt x="5417" y="23303"/>
                  <a:pt x="5696" y="23049"/>
                  <a:pt x="5878" y="22806"/>
                </a:cubicBezTo>
                <a:cubicBezTo>
                  <a:pt x="6048" y="22597"/>
                  <a:pt x="6194" y="22387"/>
                  <a:pt x="6322" y="22178"/>
                </a:cubicBezTo>
                <a:close/>
                <a:moveTo>
                  <a:pt x="6691" y="22443"/>
                </a:moveTo>
                <a:cubicBezTo>
                  <a:pt x="6327" y="22977"/>
                  <a:pt x="5793" y="23512"/>
                  <a:pt x="5259" y="23961"/>
                </a:cubicBezTo>
                <a:cubicBezTo>
                  <a:pt x="5878" y="23597"/>
                  <a:pt x="6327" y="23063"/>
                  <a:pt x="6691" y="22443"/>
                </a:cubicBezTo>
                <a:close/>
                <a:moveTo>
                  <a:pt x="4720" y="23770"/>
                </a:moveTo>
                <a:lnTo>
                  <a:pt x="4720" y="23770"/>
                </a:lnTo>
                <a:cubicBezTo>
                  <a:pt x="4565" y="23870"/>
                  <a:pt x="4408" y="23962"/>
                  <a:pt x="4256" y="24022"/>
                </a:cubicBezTo>
                <a:lnTo>
                  <a:pt x="4256" y="24022"/>
                </a:lnTo>
                <a:cubicBezTo>
                  <a:pt x="4402" y="23939"/>
                  <a:pt x="4538" y="23841"/>
                  <a:pt x="4720" y="23770"/>
                </a:cubicBezTo>
                <a:close/>
                <a:moveTo>
                  <a:pt x="4009" y="24132"/>
                </a:moveTo>
                <a:cubicBezTo>
                  <a:pt x="3898" y="24181"/>
                  <a:pt x="3797" y="24217"/>
                  <a:pt x="3741" y="24217"/>
                </a:cubicBezTo>
                <a:lnTo>
                  <a:pt x="3570" y="24303"/>
                </a:lnTo>
                <a:lnTo>
                  <a:pt x="3121" y="24303"/>
                </a:lnTo>
                <a:cubicBezTo>
                  <a:pt x="3207" y="24303"/>
                  <a:pt x="3292" y="24303"/>
                  <a:pt x="3378" y="24217"/>
                </a:cubicBezTo>
                <a:lnTo>
                  <a:pt x="3656" y="24217"/>
                </a:lnTo>
                <a:cubicBezTo>
                  <a:pt x="3740" y="24217"/>
                  <a:pt x="3824" y="24134"/>
                  <a:pt x="4009" y="24132"/>
                </a:cubicBezTo>
                <a:close/>
                <a:moveTo>
                  <a:pt x="5259" y="23961"/>
                </a:moveTo>
                <a:lnTo>
                  <a:pt x="5259" y="23961"/>
                </a:lnTo>
                <a:cubicBezTo>
                  <a:pt x="4895" y="24132"/>
                  <a:pt x="4639" y="24303"/>
                  <a:pt x="4275" y="24409"/>
                </a:cubicBezTo>
                <a:cubicBezTo>
                  <a:pt x="4190" y="24495"/>
                  <a:pt x="4019" y="24495"/>
                  <a:pt x="3827" y="24580"/>
                </a:cubicBezTo>
                <a:lnTo>
                  <a:pt x="3656" y="24666"/>
                </a:lnTo>
                <a:lnTo>
                  <a:pt x="3827" y="24666"/>
                </a:lnTo>
                <a:cubicBezTo>
                  <a:pt x="4019" y="24580"/>
                  <a:pt x="4190" y="24495"/>
                  <a:pt x="4361" y="24495"/>
                </a:cubicBezTo>
                <a:cubicBezTo>
                  <a:pt x="4639" y="24303"/>
                  <a:pt x="4981" y="24132"/>
                  <a:pt x="5259" y="23961"/>
                </a:cubicBezTo>
                <a:close/>
                <a:moveTo>
                  <a:pt x="1775" y="23961"/>
                </a:moveTo>
                <a:cubicBezTo>
                  <a:pt x="1775" y="24217"/>
                  <a:pt x="1775" y="24580"/>
                  <a:pt x="1689" y="24837"/>
                </a:cubicBezTo>
                <a:lnTo>
                  <a:pt x="1775" y="23961"/>
                </a:lnTo>
                <a:close/>
                <a:moveTo>
                  <a:pt x="3485" y="24666"/>
                </a:moveTo>
                <a:lnTo>
                  <a:pt x="3485" y="24751"/>
                </a:lnTo>
                <a:cubicBezTo>
                  <a:pt x="3207" y="29924"/>
                  <a:pt x="2843" y="35096"/>
                  <a:pt x="2501" y="40248"/>
                </a:cubicBezTo>
                <a:cubicBezTo>
                  <a:pt x="2416" y="41509"/>
                  <a:pt x="2309" y="42748"/>
                  <a:pt x="2309" y="43903"/>
                </a:cubicBezTo>
                <a:lnTo>
                  <a:pt x="2416" y="43368"/>
                </a:lnTo>
                <a:lnTo>
                  <a:pt x="2501" y="41316"/>
                </a:lnTo>
                <a:cubicBezTo>
                  <a:pt x="2843" y="35802"/>
                  <a:pt x="3207" y="30287"/>
                  <a:pt x="3570" y="24751"/>
                </a:cubicBezTo>
                <a:lnTo>
                  <a:pt x="3570" y="24666"/>
                </a:lnTo>
                <a:close/>
                <a:moveTo>
                  <a:pt x="8999" y="0"/>
                </a:moveTo>
                <a:cubicBezTo>
                  <a:pt x="9448" y="983"/>
                  <a:pt x="9897" y="1967"/>
                  <a:pt x="10239" y="2929"/>
                </a:cubicBezTo>
                <a:lnTo>
                  <a:pt x="10431" y="3377"/>
                </a:lnTo>
                <a:lnTo>
                  <a:pt x="10517" y="3741"/>
                </a:lnTo>
                <a:cubicBezTo>
                  <a:pt x="10602" y="3997"/>
                  <a:pt x="10688" y="4275"/>
                  <a:pt x="10773" y="4532"/>
                </a:cubicBezTo>
                <a:cubicBezTo>
                  <a:pt x="11051" y="5515"/>
                  <a:pt x="11308" y="6583"/>
                  <a:pt x="11393" y="7652"/>
                </a:cubicBezTo>
                <a:cubicBezTo>
                  <a:pt x="11585" y="8721"/>
                  <a:pt x="11585" y="9790"/>
                  <a:pt x="11500" y="10773"/>
                </a:cubicBezTo>
                <a:cubicBezTo>
                  <a:pt x="11500" y="11051"/>
                  <a:pt x="11393" y="11307"/>
                  <a:pt x="11393" y="11478"/>
                </a:cubicBezTo>
                <a:lnTo>
                  <a:pt x="11222" y="12290"/>
                </a:lnTo>
                <a:cubicBezTo>
                  <a:pt x="11051" y="12739"/>
                  <a:pt x="10859" y="13188"/>
                  <a:pt x="10602" y="13530"/>
                </a:cubicBezTo>
                <a:cubicBezTo>
                  <a:pt x="10153" y="14428"/>
                  <a:pt x="9533" y="14877"/>
                  <a:pt x="8550" y="15496"/>
                </a:cubicBezTo>
                <a:cubicBezTo>
                  <a:pt x="8016" y="15753"/>
                  <a:pt x="7482" y="16116"/>
                  <a:pt x="6947" y="16651"/>
                </a:cubicBezTo>
                <a:cubicBezTo>
                  <a:pt x="6498" y="17100"/>
                  <a:pt x="6156" y="17719"/>
                  <a:pt x="5878" y="18339"/>
                </a:cubicBezTo>
                <a:cubicBezTo>
                  <a:pt x="5707" y="18617"/>
                  <a:pt x="5622" y="18959"/>
                  <a:pt x="5515" y="19237"/>
                </a:cubicBezTo>
                <a:lnTo>
                  <a:pt x="5344" y="20135"/>
                </a:lnTo>
                <a:cubicBezTo>
                  <a:pt x="5259" y="20562"/>
                  <a:pt x="5088" y="21011"/>
                  <a:pt x="4895" y="21374"/>
                </a:cubicBezTo>
                <a:cubicBezTo>
                  <a:pt x="4724" y="21738"/>
                  <a:pt x="4361" y="21994"/>
                  <a:pt x="4104" y="22272"/>
                </a:cubicBezTo>
                <a:cubicBezTo>
                  <a:pt x="3912" y="22358"/>
                  <a:pt x="3741" y="22443"/>
                  <a:pt x="3570" y="22529"/>
                </a:cubicBezTo>
                <a:cubicBezTo>
                  <a:pt x="3485" y="22529"/>
                  <a:pt x="3378" y="22614"/>
                  <a:pt x="3207" y="22614"/>
                </a:cubicBezTo>
                <a:lnTo>
                  <a:pt x="3036" y="22614"/>
                </a:lnTo>
                <a:cubicBezTo>
                  <a:pt x="2950" y="22700"/>
                  <a:pt x="2758" y="22700"/>
                  <a:pt x="2672" y="22700"/>
                </a:cubicBezTo>
                <a:cubicBezTo>
                  <a:pt x="2416" y="22892"/>
                  <a:pt x="2224" y="23063"/>
                  <a:pt x="2053" y="23234"/>
                </a:cubicBezTo>
                <a:lnTo>
                  <a:pt x="1967" y="23234"/>
                </a:lnTo>
                <a:lnTo>
                  <a:pt x="1882" y="23341"/>
                </a:lnTo>
                <a:lnTo>
                  <a:pt x="1775" y="23512"/>
                </a:lnTo>
                <a:lnTo>
                  <a:pt x="1518" y="23768"/>
                </a:lnTo>
                <a:cubicBezTo>
                  <a:pt x="1347" y="26547"/>
                  <a:pt x="1155" y="29219"/>
                  <a:pt x="898" y="31890"/>
                </a:cubicBezTo>
                <a:cubicBezTo>
                  <a:pt x="706" y="34733"/>
                  <a:pt x="535" y="37661"/>
                  <a:pt x="364" y="40525"/>
                </a:cubicBezTo>
                <a:lnTo>
                  <a:pt x="172" y="42748"/>
                </a:lnTo>
                <a:lnTo>
                  <a:pt x="86" y="43903"/>
                </a:lnTo>
                <a:lnTo>
                  <a:pt x="86" y="44971"/>
                </a:lnTo>
                <a:lnTo>
                  <a:pt x="1" y="45506"/>
                </a:lnTo>
                <a:lnTo>
                  <a:pt x="1" y="45784"/>
                </a:lnTo>
                <a:lnTo>
                  <a:pt x="1" y="45955"/>
                </a:lnTo>
                <a:lnTo>
                  <a:pt x="1" y="46040"/>
                </a:lnTo>
                <a:lnTo>
                  <a:pt x="86" y="46040"/>
                </a:lnTo>
                <a:cubicBezTo>
                  <a:pt x="813" y="46125"/>
                  <a:pt x="1518" y="46125"/>
                  <a:pt x="2224" y="46211"/>
                </a:cubicBezTo>
                <a:lnTo>
                  <a:pt x="3378" y="46318"/>
                </a:lnTo>
                <a:cubicBezTo>
                  <a:pt x="4104" y="46318"/>
                  <a:pt x="4810" y="46403"/>
                  <a:pt x="5622" y="46403"/>
                </a:cubicBezTo>
                <a:lnTo>
                  <a:pt x="10068" y="46403"/>
                </a:lnTo>
                <a:cubicBezTo>
                  <a:pt x="11500" y="46318"/>
                  <a:pt x="12996" y="46211"/>
                  <a:pt x="14599" y="45869"/>
                </a:cubicBezTo>
                <a:cubicBezTo>
                  <a:pt x="14962" y="45784"/>
                  <a:pt x="15326" y="45677"/>
                  <a:pt x="15668" y="45591"/>
                </a:cubicBezTo>
                <a:cubicBezTo>
                  <a:pt x="16031" y="45420"/>
                  <a:pt x="16480" y="45335"/>
                  <a:pt x="16843" y="45249"/>
                </a:cubicBezTo>
                <a:lnTo>
                  <a:pt x="17912" y="44800"/>
                </a:lnTo>
                <a:cubicBezTo>
                  <a:pt x="17998" y="44715"/>
                  <a:pt x="18083" y="44715"/>
                  <a:pt x="18169" y="44608"/>
                </a:cubicBezTo>
                <a:lnTo>
                  <a:pt x="18446" y="44522"/>
                </a:lnTo>
                <a:lnTo>
                  <a:pt x="18981" y="44180"/>
                </a:lnTo>
                <a:cubicBezTo>
                  <a:pt x="19152" y="44074"/>
                  <a:pt x="19323" y="43988"/>
                  <a:pt x="19515" y="43903"/>
                </a:cubicBezTo>
                <a:lnTo>
                  <a:pt x="19943" y="43539"/>
                </a:lnTo>
                <a:lnTo>
                  <a:pt x="20477" y="43197"/>
                </a:lnTo>
                <a:cubicBezTo>
                  <a:pt x="20584" y="43005"/>
                  <a:pt x="20755" y="42919"/>
                  <a:pt x="20926" y="42748"/>
                </a:cubicBezTo>
                <a:lnTo>
                  <a:pt x="21375" y="42385"/>
                </a:lnTo>
                <a:cubicBezTo>
                  <a:pt x="21460" y="42214"/>
                  <a:pt x="21653" y="42129"/>
                  <a:pt x="21738" y="41936"/>
                </a:cubicBezTo>
                <a:lnTo>
                  <a:pt x="22187" y="41509"/>
                </a:lnTo>
                <a:lnTo>
                  <a:pt x="22529" y="41060"/>
                </a:lnTo>
                <a:cubicBezTo>
                  <a:pt x="22892" y="40696"/>
                  <a:pt x="23149" y="40248"/>
                  <a:pt x="23427" y="39906"/>
                </a:cubicBezTo>
                <a:cubicBezTo>
                  <a:pt x="23790" y="39457"/>
                  <a:pt x="24046" y="39093"/>
                  <a:pt x="24410" y="38730"/>
                </a:cubicBezTo>
                <a:cubicBezTo>
                  <a:pt x="24666" y="38388"/>
                  <a:pt x="25030" y="38025"/>
                  <a:pt x="25393" y="37768"/>
                </a:cubicBezTo>
                <a:cubicBezTo>
                  <a:pt x="25479" y="37576"/>
                  <a:pt x="25650" y="37490"/>
                  <a:pt x="25821" y="37319"/>
                </a:cubicBezTo>
                <a:cubicBezTo>
                  <a:pt x="26013" y="37127"/>
                  <a:pt x="26184" y="37042"/>
                  <a:pt x="26462" y="36871"/>
                </a:cubicBezTo>
                <a:cubicBezTo>
                  <a:pt x="27958" y="35887"/>
                  <a:pt x="29753" y="35267"/>
                  <a:pt x="31698" y="34819"/>
                </a:cubicBezTo>
                <a:cubicBezTo>
                  <a:pt x="33750" y="34370"/>
                  <a:pt x="35802" y="33835"/>
                  <a:pt x="37769" y="33045"/>
                </a:cubicBezTo>
                <a:cubicBezTo>
                  <a:pt x="39714" y="32232"/>
                  <a:pt x="41595" y="31078"/>
                  <a:pt x="43198" y="29561"/>
                </a:cubicBezTo>
                <a:cubicBezTo>
                  <a:pt x="44715" y="28043"/>
                  <a:pt x="45784" y="26098"/>
                  <a:pt x="46489" y="24132"/>
                </a:cubicBezTo>
                <a:cubicBezTo>
                  <a:pt x="47195" y="22165"/>
                  <a:pt x="47558" y="20220"/>
                  <a:pt x="47729" y="18339"/>
                </a:cubicBezTo>
                <a:cubicBezTo>
                  <a:pt x="47836" y="17890"/>
                  <a:pt x="47836" y="17356"/>
                  <a:pt x="47921" y="16929"/>
                </a:cubicBezTo>
                <a:cubicBezTo>
                  <a:pt x="47921" y="16480"/>
                  <a:pt x="48007" y="15945"/>
                  <a:pt x="48007" y="15496"/>
                </a:cubicBezTo>
                <a:cubicBezTo>
                  <a:pt x="48007" y="15048"/>
                  <a:pt x="48092" y="14599"/>
                  <a:pt x="48092" y="14150"/>
                </a:cubicBezTo>
                <a:cubicBezTo>
                  <a:pt x="48092" y="13808"/>
                  <a:pt x="48178" y="13359"/>
                  <a:pt x="48178" y="12910"/>
                </a:cubicBezTo>
                <a:cubicBezTo>
                  <a:pt x="48370" y="11222"/>
                  <a:pt x="48712" y="9619"/>
                  <a:pt x="49332" y="8272"/>
                </a:cubicBezTo>
                <a:cubicBezTo>
                  <a:pt x="49781" y="7032"/>
                  <a:pt x="50401" y="6135"/>
                  <a:pt x="51042" y="5600"/>
                </a:cubicBezTo>
                <a:cubicBezTo>
                  <a:pt x="51576" y="4980"/>
                  <a:pt x="52111" y="4724"/>
                  <a:pt x="52538" y="4638"/>
                </a:cubicBezTo>
                <a:cubicBezTo>
                  <a:pt x="52730" y="4532"/>
                  <a:pt x="52901" y="4446"/>
                  <a:pt x="52987" y="4446"/>
                </a:cubicBezTo>
                <a:lnTo>
                  <a:pt x="53072" y="4361"/>
                </a:lnTo>
                <a:lnTo>
                  <a:pt x="53265" y="4361"/>
                </a:lnTo>
                <a:cubicBezTo>
                  <a:pt x="53350" y="4275"/>
                  <a:pt x="53265" y="4275"/>
                  <a:pt x="52987" y="4190"/>
                </a:cubicBezTo>
                <a:lnTo>
                  <a:pt x="52196" y="4190"/>
                </a:lnTo>
                <a:cubicBezTo>
                  <a:pt x="52111" y="4275"/>
                  <a:pt x="51918" y="4275"/>
                  <a:pt x="51833" y="4361"/>
                </a:cubicBezTo>
                <a:cubicBezTo>
                  <a:pt x="51298" y="4532"/>
                  <a:pt x="50593" y="4895"/>
                  <a:pt x="49973" y="5515"/>
                </a:cubicBezTo>
                <a:cubicBezTo>
                  <a:pt x="49332" y="6242"/>
                  <a:pt x="48712" y="7032"/>
                  <a:pt x="48263" y="8187"/>
                </a:cubicBezTo>
                <a:cubicBezTo>
                  <a:pt x="47729" y="9255"/>
                  <a:pt x="47387" y="10602"/>
                  <a:pt x="47109" y="12012"/>
                </a:cubicBezTo>
                <a:lnTo>
                  <a:pt x="46938" y="12012"/>
                </a:lnTo>
                <a:cubicBezTo>
                  <a:pt x="47387" y="9084"/>
                  <a:pt x="48178" y="7396"/>
                  <a:pt x="48798" y="6412"/>
                </a:cubicBezTo>
                <a:cubicBezTo>
                  <a:pt x="48905" y="6135"/>
                  <a:pt x="49076" y="5964"/>
                  <a:pt x="49161" y="5793"/>
                </a:cubicBezTo>
                <a:cubicBezTo>
                  <a:pt x="49246" y="5600"/>
                  <a:pt x="49332" y="5429"/>
                  <a:pt x="49439" y="5344"/>
                </a:cubicBezTo>
                <a:cubicBezTo>
                  <a:pt x="49610" y="5173"/>
                  <a:pt x="49695" y="4980"/>
                  <a:pt x="49695" y="4980"/>
                </a:cubicBezTo>
                <a:cubicBezTo>
                  <a:pt x="49695" y="4938"/>
                  <a:pt x="49668" y="4922"/>
                  <a:pt x="49625" y="4922"/>
                </a:cubicBezTo>
                <a:cubicBezTo>
                  <a:pt x="49494" y="4922"/>
                  <a:pt x="49216" y="5072"/>
                  <a:pt x="49121" y="5072"/>
                </a:cubicBezTo>
                <a:cubicBezTo>
                  <a:pt x="49059" y="5072"/>
                  <a:pt x="49073" y="5011"/>
                  <a:pt x="49246" y="4809"/>
                </a:cubicBezTo>
                <a:lnTo>
                  <a:pt x="49246" y="4809"/>
                </a:lnTo>
                <a:cubicBezTo>
                  <a:pt x="48092" y="6049"/>
                  <a:pt x="47472" y="7481"/>
                  <a:pt x="47024" y="8913"/>
                </a:cubicBezTo>
                <a:cubicBezTo>
                  <a:pt x="46938" y="9170"/>
                  <a:pt x="46853" y="9341"/>
                  <a:pt x="46853" y="9533"/>
                </a:cubicBezTo>
                <a:lnTo>
                  <a:pt x="46660" y="10067"/>
                </a:lnTo>
                <a:cubicBezTo>
                  <a:pt x="46575" y="10409"/>
                  <a:pt x="46489" y="10773"/>
                  <a:pt x="46404" y="11136"/>
                </a:cubicBezTo>
                <a:lnTo>
                  <a:pt x="46233" y="12290"/>
                </a:lnTo>
                <a:lnTo>
                  <a:pt x="46126" y="12825"/>
                </a:lnTo>
                <a:lnTo>
                  <a:pt x="46126" y="13359"/>
                </a:lnTo>
                <a:cubicBezTo>
                  <a:pt x="46040" y="14150"/>
                  <a:pt x="45955" y="14877"/>
                  <a:pt x="45955" y="15582"/>
                </a:cubicBezTo>
                <a:cubicBezTo>
                  <a:pt x="45869" y="16287"/>
                  <a:pt x="45784" y="17014"/>
                  <a:pt x="45698" y="17719"/>
                </a:cubicBezTo>
                <a:lnTo>
                  <a:pt x="45592" y="18788"/>
                </a:lnTo>
                <a:lnTo>
                  <a:pt x="45335" y="19857"/>
                </a:lnTo>
                <a:cubicBezTo>
                  <a:pt x="45250" y="20477"/>
                  <a:pt x="45057" y="21203"/>
                  <a:pt x="44886" y="21823"/>
                </a:cubicBezTo>
                <a:cubicBezTo>
                  <a:pt x="44715" y="22529"/>
                  <a:pt x="44437" y="23512"/>
                  <a:pt x="43988" y="24409"/>
                </a:cubicBezTo>
                <a:cubicBezTo>
                  <a:pt x="43903" y="24580"/>
                  <a:pt x="43903" y="24666"/>
                  <a:pt x="43817" y="24751"/>
                </a:cubicBezTo>
                <a:cubicBezTo>
                  <a:pt x="43817" y="24944"/>
                  <a:pt x="43732" y="25029"/>
                  <a:pt x="43646" y="25115"/>
                </a:cubicBezTo>
                <a:cubicBezTo>
                  <a:pt x="43561" y="25286"/>
                  <a:pt x="43454" y="25564"/>
                  <a:pt x="43369" y="25735"/>
                </a:cubicBezTo>
                <a:cubicBezTo>
                  <a:pt x="43198" y="25906"/>
                  <a:pt x="43112" y="26098"/>
                  <a:pt x="43027" y="26269"/>
                </a:cubicBezTo>
                <a:cubicBezTo>
                  <a:pt x="42834" y="26440"/>
                  <a:pt x="42749" y="26632"/>
                  <a:pt x="42663" y="26718"/>
                </a:cubicBezTo>
                <a:cubicBezTo>
                  <a:pt x="41060" y="28941"/>
                  <a:pt x="38752" y="30458"/>
                  <a:pt x="36080" y="31356"/>
                </a:cubicBezTo>
                <a:lnTo>
                  <a:pt x="35097" y="31698"/>
                </a:lnTo>
                <a:lnTo>
                  <a:pt x="34114" y="31976"/>
                </a:lnTo>
                <a:cubicBezTo>
                  <a:pt x="33750" y="32147"/>
                  <a:pt x="33408" y="32232"/>
                  <a:pt x="33130" y="32318"/>
                </a:cubicBezTo>
                <a:lnTo>
                  <a:pt x="32062" y="32510"/>
                </a:lnTo>
                <a:lnTo>
                  <a:pt x="30993" y="32767"/>
                </a:lnTo>
                <a:lnTo>
                  <a:pt x="29924" y="33045"/>
                </a:lnTo>
                <a:lnTo>
                  <a:pt x="29390" y="33216"/>
                </a:lnTo>
                <a:cubicBezTo>
                  <a:pt x="29219" y="33216"/>
                  <a:pt x="29027" y="33301"/>
                  <a:pt x="28770" y="33387"/>
                </a:cubicBezTo>
                <a:lnTo>
                  <a:pt x="27701" y="33750"/>
                </a:lnTo>
                <a:cubicBezTo>
                  <a:pt x="26269" y="34370"/>
                  <a:pt x="24944" y="35182"/>
                  <a:pt x="23790" y="36251"/>
                </a:cubicBezTo>
                <a:cubicBezTo>
                  <a:pt x="22614" y="37319"/>
                  <a:pt x="21738" y="38559"/>
                  <a:pt x="20840" y="39628"/>
                </a:cubicBezTo>
                <a:cubicBezTo>
                  <a:pt x="19943" y="40696"/>
                  <a:pt x="19066" y="41594"/>
                  <a:pt x="17998" y="42214"/>
                </a:cubicBezTo>
                <a:cubicBezTo>
                  <a:pt x="16843" y="42919"/>
                  <a:pt x="15582" y="43283"/>
                  <a:pt x="14257" y="43646"/>
                </a:cubicBezTo>
                <a:cubicBezTo>
                  <a:pt x="12996" y="43988"/>
                  <a:pt x="11585" y="44074"/>
                  <a:pt x="10239" y="44180"/>
                </a:cubicBezTo>
                <a:lnTo>
                  <a:pt x="6049" y="44180"/>
                </a:lnTo>
                <a:cubicBezTo>
                  <a:pt x="5344" y="44180"/>
                  <a:pt x="4639" y="44074"/>
                  <a:pt x="3912" y="44074"/>
                </a:cubicBezTo>
                <a:lnTo>
                  <a:pt x="2843" y="43988"/>
                </a:lnTo>
                <a:lnTo>
                  <a:pt x="2309" y="43988"/>
                </a:lnTo>
                <a:cubicBezTo>
                  <a:pt x="2309" y="43988"/>
                  <a:pt x="2224" y="44074"/>
                  <a:pt x="2309" y="44074"/>
                </a:cubicBezTo>
                <a:lnTo>
                  <a:pt x="2587" y="44074"/>
                </a:lnTo>
                <a:cubicBezTo>
                  <a:pt x="3292" y="44074"/>
                  <a:pt x="3912" y="44180"/>
                  <a:pt x="4639" y="44180"/>
                </a:cubicBezTo>
                <a:cubicBezTo>
                  <a:pt x="5964" y="44266"/>
                  <a:pt x="7311" y="44266"/>
                  <a:pt x="8636" y="44266"/>
                </a:cubicBezTo>
                <a:cubicBezTo>
                  <a:pt x="9982" y="44266"/>
                  <a:pt x="11308" y="44180"/>
                  <a:pt x="12654" y="43988"/>
                </a:cubicBezTo>
                <a:lnTo>
                  <a:pt x="12654" y="43988"/>
                </a:lnTo>
                <a:cubicBezTo>
                  <a:pt x="12519" y="44048"/>
                  <a:pt x="12269" y="44118"/>
                  <a:pt x="12374" y="44118"/>
                </a:cubicBezTo>
                <a:cubicBezTo>
                  <a:pt x="12388" y="44118"/>
                  <a:pt x="12409" y="44117"/>
                  <a:pt x="12436" y="44114"/>
                </a:cubicBezTo>
                <a:lnTo>
                  <a:pt x="12436" y="44114"/>
                </a:lnTo>
                <a:cubicBezTo>
                  <a:pt x="10788" y="44327"/>
                  <a:pt x="9074" y="44398"/>
                  <a:pt x="7361" y="44398"/>
                </a:cubicBezTo>
                <a:cubicBezTo>
                  <a:pt x="6479" y="44398"/>
                  <a:pt x="5597" y="44379"/>
                  <a:pt x="4724" y="44351"/>
                </a:cubicBezTo>
                <a:cubicBezTo>
                  <a:pt x="4019" y="44351"/>
                  <a:pt x="3378" y="44266"/>
                  <a:pt x="2672" y="44266"/>
                </a:cubicBezTo>
                <a:lnTo>
                  <a:pt x="2224" y="44180"/>
                </a:lnTo>
                <a:lnTo>
                  <a:pt x="2138" y="44180"/>
                </a:lnTo>
                <a:lnTo>
                  <a:pt x="2138" y="43988"/>
                </a:lnTo>
                <a:cubicBezTo>
                  <a:pt x="2224" y="42748"/>
                  <a:pt x="2224" y="41594"/>
                  <a:pt x="2309" y="40333"/>
                </a:cubicBezTo>
                <a:cubicBezTo>
                  <a:pt x="2672" y="35096"/>
                  <a:pt x="3036" y="29838"/>
                  <a:pt x="3378" y="24666"/>
                </a:cubicBezTo>
                <a:lnTo>
                  <a:pt x="3378" y="24580"/>
                </a:lnTo>
                <a:cubicBezTo>
                  <a:pt x="3485" y="24580"/>
                  <a:pt x="3485" y="24495"/>
                  <a:pt x="3570" y="24495"/>
                </a:cubicBezTo>
                <a:lnTo>
                  <a:pt x="3741" y="24495"/>
                </a:lnTo>
                <a:cubicBezTo>
                  <a:pt x="3912" y="24409"/>
                  <a:pt x="4104" y="24409"/>
                  <a:pt x="4275" y="24303"/>
                </a:cubicBezTo>
                <a:cubicBezTo>
                  <a:pt x="4553" y="24132"/>
                  <a:pt x="4895" y="24046"/>
                  <a:pt x="5173" y="23875"/>
                </a:cubicBezTo>
                <a:cubicBezTo>
                  <a:pt x="5707" y="23426"/>
                  <a:pt x="6242" y="22977"/>
                  <a:pt x="6584" y="22358"/>
                </a:cubicBezTo>
                <a:cubicBezTo>
                  <a:pt x="6862" y="21738"/>
                  <a:pt x="7118" y="21096"/>
                  <a:pt x="7225" y="20477"/>
                </a:cubicBezTo>
                <a:lnTo>
                  <a:pt x="7396" y="19771"/>
                </a:lnTo>
                <a:cubicBezTo>
                  <a:pt x="7482" y="19493"/>
                  <a:pt x="7567" y="19322"/>
                  <a:pt x="7653" y="19066"/>
                </a:cubicBezTo>
                <a:cubicBezTo>
                  <a:pt x="7845" y="18617"/>
                  <a:pt x="8016" y="18254"/>
                  <a:pt x="8379" y="17997"/>
                </a:cubicBezTo>
                <a:cubicBezTo>
                  <a:pt x="8636" y="17634"/>
                  <a:pt x="8999" y="17463"/>
                  <a:pt x="9533" y="17100"/>
                </a:cubicBezTo>
                <a:cubicBezTo>
                  <a:pt x="9982" y="16822"/>
                  <a:pt x="10517" y="16565"/>
                  <a:pt x="11051" y="16116"/>
                </a:cubicBezTo>
                <a:cubicBezTo>
                  <a:pt x="11500" y="15667"/>
                  <a:pt x="11927" y="15133"/>
                  <a:pt x="12291" y="14599"/>
                </a:cubicBezTo>
                <a:cubicBezTo>
                  <a:pt x="12569" y="14064"/>
                  <a:pt x="12825" y="13445"/>
                  <a:pt x="12996" y="12910"/>
                </a:cubicBezTo>
                <a:lnTo>
                  <a:pt x="13274" y="11927"/>
                </a:lnTo>
                <a:cubicBezTo>
                  <a:pt x="13359" y="11671"/>
                  <a:pt x="13359" y="11393"/>
                  <a:pt x="13359" y="11051"/>
                </a:cubicBezTo>
                <a:cubicBezTo>
                  <a:pt x="13530" y="9875"/>
                  <a:pt x="13530" y="8635"/>
                  <a:pt x="13359" y="7481"/>
                </a:cubicBezTo>
                <a:cubicBezTo>
                  <a:pt x="13188" y="6327"/>
                  <a:pt x="12911" y="5173"/>
                  <a:pt x="12569" y="3997"/>
                </a:cubicBezTo>
                <a:cubicBezTo>
                  <a:pt x="12569" y="3741"/>
                  <a:pt x="12462" y="3463"/>
                  <a:pt x="12376" y="3206"/>
                </a:cubicBezTo>
                <a:lnTo>
                  <a:pt x="12205" y="2758"/>
                </a:lnTo>
                <a:lnTo>
                  <a:pt x="12120" y="2587"/>
                </a:lnTo>
                <a:lnTo>
                  <a:pt x="12120" y="2394"/>
                </a:lnTo>
                <a:cubicBezTo>
                  <a:pt x="12034" y="2309"/>
                  <a:pt x="12034" y="2138"/>
                  <a:pt x="11927" y="2052"/>
                </a:cubicBezTo>
                <a:lnTo>
                  <a:pt x="12291" y="2052"/>
                </a:lnTo>
                <a:cubicBezTo>
                  <a:pt x="12911" y="2138"/>
                  <a:pt x="13530" y="2138"/>
                  <a:pt x="14065" y="2138"/>
                </a:cubicBezTo>
                <a:lnTo>
                  <a:pt x="14065" y="2309"/>
                </a:lnTo>
                <a:cubicBezTo>
                  <a:pt x="21738" y="2843"/>
                  <a:pt x="29475" y="3377"/>
                  <a:pt x="37320" y="3912"/>
                </a:cubicBezTo>
                <a:cubicBezTo>
                  <a:pt x="40526" y="4104"/>
                  <a:pt x="43369" y="4190"/>
                  <a:pt x="45698" y="4190"/>
                </a:cubicBezTo>
                <a:cubicBezTo>
                  <a:pt x="39992" y="3741"/>
                  <a:pt x="34199" y="3377"/>
                  <a:pt x="28321" y="2929"/>
                </a:cubicBezTo>
                <a:cubicBezTo>
                  <a:pt x="25393" y="2758"/>
                  <a:pt x="22443" y="2587"/>
                  <a:pt x="19408" y="2309"/>
                </a:cubicBezTo>
                <a:cubicBezTo>
                  <a:pt x="17912" y="2223"/>
                  <a:pt x="16480" y="2138"/>
                  <a:pt x="14962" y="2052"/>
                </a:cubicBezTo>
                <a:cubicBezTo>
                  <a:pt x="14172" y="1967"/>
                  <a:pt x="13445" y="1967"/>
                  <a:pt x="12740" y="1860"/>
                </a:cubicBezTo>
                <a:lnTo>
                  <a:pt x="12034" y="1860"/>
                </a:lnTo>
                <a:lnTo>
                  <a:pt x="11884" y="1793"/>
                </a:lnTo>
                <a:lnTo>
                  <a:pt x="11884" y="1793"/>
                </a:lnTo>
                <a:cubicBezTo>
                  <a:pt x="17570" y="2150"/>
                  <a:pt x="23073" y="2507"/>
                  <a:pt x="28492" y="2843"/>
                </a:cubicBezTo>
                <a:cubicBezTo>
                  <a:pt x="34285" y="3292"/>
                  <a:pt x="40077" y="3655"/>
                  <a:pt x="45784" y="4104"/>
                </a:cubicBezTo>
                <a:cubicBezTo>
                  <a:pt x="46489" y="4104"/>
                  <a:pt x="47195" y="4190"/>
                  <a:pt x="47921" y="4275"/>
                </a:cubicBezTo>
                <a:lnTo>
                  <a:pt x="50401" y="4275"/>
                </a:lnTo>
                <a:cubicBezTo>
                  <a:pt x="53350" y="4190"/>
                  <a:pt x="54782" y="3912"/>
                  <a:pt x="48990" y="3292"/>
                </a:cubicBezTo>
                <a:cubicBezTo>
                  <a:pt x="47558" y="3206"/>
                  <a:pt x="44630" y="3035"/>
                  <a:pt x="44630" y="3035"/>
                </a:cubicBezTo>
                <a:cubicBezTo>
                  <a:pt x="44095" y="2929"/>
                  <a:pt x="44437" y="2843"/>
                  <a:pt x="44801" y="2758"/>
                </a:cubicBezTo>
                <a:cubicBezTo>
                  <a:pt x="35354" y="2138"/>
                  <a:pt x="26014" y="1518"/>
                  <a:pt x="16653" y="898"/>
                </a:cubicBezTo>
                <a:lnTo>
                  <a:pt x="16653" y="898"/>
                </a:lnTo>
                <a:cubicBezTo>
                  <a:pt x="26014" y="1518"/>
                  <a:pt x="35546" y="2052"/>
                  <a:pt x="45057" y="2672"/>
                </a:cubicBezTo>
                <a:cubicBezTo>
                  <a:pt x="45421" y="2587"/>
                  <a:pt x="45335" y="2501"/>
                  <a:pt x="43283" y="2309"/>
                </a:cubicBezTo>
                <a:cubicBezTo>
                  <a:pt x="40355" y="1967"/>
                  <a:pt x="30202" y="1518"/>
                  <a:pt x="24410" y="1069"/>
                </a:cubicBezTo>
                <a:cubicBezTo>
                  <a:pt x="22080" y="898"/>
                  <a:pt x="19857" y="706"/>
                  <a:pt x="17549" y="535"/>
                </a:cubicBezTo>
                <a:cubicBezTo>
                  <a:pt x="16395" y="535"/>
                  <a:pt x="15240" y="449"/>
                  <a:pt x="14065" y="364"/>
                </a:cubicBezTo>
                <a:cubicBezTo>
                  <a:pt x="13445" y="257"/>
                  <a:pt x="12825" y="257"/>
                  <a:pt x="12205" y="171"/>
                </a:cubicBezTo>
                <a:cubicBezTo>
                  <a:pt x="11137" y="171"/>
                  <a:pt x="10068" y="86"/>
                  <a:pt x="8999" y="0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Design 1">
  <p:cSld name="CUSTOM_6_2_1_1">
    <p:bg>
      <p:bgPr>
        <a:solidFill>
          <a:srgbClr val="F3F3F3"/>
        </a:solidFill>
      </p:bgPr>
    </p:bg>
    <p:spTree>
      <p:nvGrpSpPr>
        <p:cNvPr id="41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8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3" name="Google Shape;413;p8"/>
          <p:cNvGrpSpPr/>
          <p:nvPr/>
        </p:nvGrpSpPr>
        <p:grpSpPr>
          <a:xfrm>
            <a:off x="-976441" y="1135327"/>
            <a:ext cx="11179181" cy="5643321"/>
            <a:chOff x="-976460" y="1593188"/>
            <a:chExt cx="11179181" cy="5038229"/>
          </a:xfrm>
        </p:grpSpPr>
        <p:sp>
          <p:nvSpPr>
            <p:cNvPr id="414" name="Google Shape;414;p8"/>
            <p:cNvSpPr/>
            <p:nvPr/>
          </p:nvSpPr>
          <p:spPr>
            <a:xfrm flipH="1" rot="3727620">
              <a:off x="-208009" y="2278605"/>
              <a:ext cx="3542487" cy="3583965"/>
            </a:xfrm>
            <a:custGeom>
              <a:rect b="b" l="l" r="r" t="t"/>
              <a:pathLst>
                <a:path extrusionOk="0" h="40006" w="39543">
                  <a:moveTo>
                    <a:pt x="16297" y="0"/>
                  </a:moveTo>
                  <a:cubicBezTo>
                    <a:pt x="14054" y="0"/>
                    <a:pt x="11671" y="641"/>
                    <a:pt x="9191" y="2152"/>
                  </a:cubicBezTo>
                  <a:cubicBezTo>
                    <a:pt x="2864" y="5978"/>
                    <a:pt x="812" y="4012"/>
                    <a:pt x="0" y="6876"/>
                  </a:cubicBezTo>
                  <a:lnTo>
                    <a:pt x="17634" y="40006"/>
                  </a:lnTo>
                  <a:lnTo>
                    <a:pt x="39542" y="28335"/>
                  </a:lnTo>
                  <a:cubicBezTo>
                    <a:pt x="39542" y="28335"/>
                    <a:pt x="34648" y="24424"/>
                    <a:pt x="34028" y="18097"/>
                  </a:cubicBezTo>
                  <a:cubicBezTo>
                    <a:pt x="33591" y="12923"/>
                    <a:pt x="26363" y="0"/>
                    <a:pt x="16297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 flipH="1" rot="3727620">
              <a:off x="-276618" y="2210040"/>
              <a:ext cx="3687347" cy="3804525"/>
            </a:xfrm>
            <a:custGeom>
              <a:rect b="b" l="l" r="r" t="t"/>
              <a:pathLst>
                <a:path extrusionOk="0" h="42468" w="41160">
                  <a:moveTo>
                    <a:pt x="13461" y="33057"/>
                  </a:moveTo>
                  <a:cubicBezTo>
                    <a:pt x="14343" y="34732"/>
                    <a:pt x="15228" y="36415"/>
                    <a:pt x="16117" y="38107"/>
                  </a:cubicBezTo>
                  <a:cubicBezTo>
                    <a:pt x="15232" y="36421"/>
                    <a:pt x="14348" y="34737"/>
                    <a:pt x="13461" y="33057"/>
                  </a:cubicBezTo>
                  <a:close/>
                  <a:moveTo>
                    <a:pt x="7118" y="17353"/>
                  </a:moveTo>
                  <a:cubicBezTo>
                    <a:pt x="10965" y="24748"/>
                    <a:pt x="14877" y="32058"/>
                    <a:pt x="18703" y="39454"/>
                  </a:cubicBezTo>
                  <a:cubicBezTo>
                    <a:pt x="14791" y="31973"/>
                    <a:pt x="10858" y="24577"/>
                    <a:pt x="7118" y="17353"/>
                  </a:cubicBezTo>
                  <a:close/>
                  <a:moveTo>
                    <a:pt x="18703" y="39454"/>
                  </a:moveTo>
                  <a:cubicBezTo>
                    <a:pt x="18788" y="39582"/>
                    <a:pt x="18858" y="39715"/>
                    <a:pt x="18927" y="39849"/>
                  </a:cubicBezTo>
                  <a:lnTo>
                    <a:pt x="18927" y="39849"/>
                  </a:lnTo>
                  <a:lnTo>
                    <a:pt x="18703" y="39454"/>
                  </a:lnTo>
                  <a:close/>
                  <a:moveTo>
                    <a:pt x="17530" y="2186"/>
                  </a:moveTo>
                  <a:cubicBezTo>
                    <a:pt x="17777" y="2186"/>
                    <a:pt x="18019" y="2197"/>
                    <a:pt x="18254" y="2220"/>
                  </a:cubicBezTo>
                  <a:cubicBezTo>
                    <a:pt x="20926" y="2391"/>
                    <a:pt x="23426" y="3567"/>
                    <a:pt x="25649" y="5341"/>
                  </a:cubicBezTo>
                  <a:cubicBezTo>
                    <a:pt x="27787" y="7029"/>
                    <a:pt x="29668" y="9252"/>
                    <a:pt x="31078" y="11667"/>
                  </a:cubicBezTo>
                  <a:cubicBezTo>
                    <a:pt x="31805" y="12822"/>
                    <a:pt x="32510" y="13976"/>
                    <a:pt x="32959" y="15215"/>
                  </a:cubicBezTo>
                  <a:cubicBezTo>
                    <a:pt x="33494" y="16476"/>
                    <a:pt x="33942" y="17716"/>
                    <a:pt x="34113" y="18870"/>
                  </a:cubicBezTo>
                  <a:cubicBezTo>
                    <a:pt x="34199" y="19234"/>
                    <a:pt x="34199" y="19490"/>
                    <a:pt x="34284" y="19854"/>
                  </a:cubicBezTo>
                  <a:cubicBezTo>
                    <a:pt x="34284" y="20217"/>
                    <a:pt x="34370" y="20559"/>
                    <a:pt x="34477" y="20922"/>
                  </a:cubicBezTo>
                  <a:cubicBezTo>
                    <a:pt x="34648" y="21542"/>
                    <a:pt x="34819" y="22269"/>
                    <a:pt x="35011" y="22889"/>
                  </a:cubicBezTo>
                  <a:cubicBezTo>
                    <a:pt x="35546" y="24128"/>
                    <a:pt x="36165" y="25283"/>
                    <a:pt x="36785" y="26351"/>
                  </a:cubicBezTo>
                  <a:cubicBezTo>
                    <a:pt x="38110" y="28232"/>
                    <a:pt x="39179" y="29109"/>
                    <a:pt x="39820" y="29643"/>
                  </a:cubicBezTo>
                  <a:cubicBezTo>
                    <a:pt x="39905" y="29696"/>
                    <a:pt x="39990" y="29744"/>
                    <a:pt x="40065" y="29789"/>
                  </a:cubicBezTo>
                  <a:lnTo>
                    <a:pt x="40065" y="29789"/>
                  </a:lnTo>
                  <a:cubicBezTo>
                    <a:pt x="39621" y="29953"/>
                    <a:pt x="38984" y="30223"/>
                    <a:pt x="38110" y="30626"/>
                  </a:cubicBezTo>
                  <a:cubicBezTo>
                    <a:pt x="37234" y="31075"/>
                    <a:pt x="35353" y="32058"/>
                    <a:pt x="35353" y="32058"/>
                  </a:cubicBezTo>
                  <a:cubicBezTo>
                    <a:pt x="35274" y="32098"/>
                    <a:pt x="35223" y="32114"/>
                    <a:pt x="35192" y="32114"/>
                  </a:cubicBezTo>
                  <a:cubicBezTo>
                    <a:pt x="35090" y="32114"/>
                    <a:pt x="35222" y="31928"/>
                    <a:pt x="35353" y="31780"/>
                  </a:cubicBezTo>
                  <a:lnTo>
                    <a:pt x="35353" y="31780"/>
                  </a:lnTo>
                  <a:cubicBezTo>
                    <a:pt x="29924" y="34644"/>
                    <a:pt x="24495" y="37487"/>
                    <a:pt x="19152" y="40244"/>
                  </a:cubicBezTo>
                  <a:cubicBezTo>
                    <a:pt x="24581" y="37402"/>
                    <a:pt x="30010" y="34559"/>
                    <a:pt x="35439" y="31609"/>
                  </a:cubicBezTo>
                  <a:cubicBezTo>
                    <a:pt x="35517" y="31540"/>
                    <a:pt x="35549" y="31485"/>
                    <a:pt x="35470" y="31485"/>
                  </a:cubicBezTo>
                  <a:cubicBezTo>
                    <a:pt x="35355" y="31485"/>
                    <a:pt x="35000" y="31604"/>
                    <a:pt x="34199" y="31973"/>
                  </a:cubicBezTo>
                  <a:cubicBezTo>
                    <a:pt x="32233" y="32849"/>
                    <a:pt x="25820" y="36418"/>
                    <a:pt x="22187" y="38385"/>
                  </a:cubicBezTo>
                  <a:cubicBezTo>
                    <a:pt x="21546" y="38641"/>
                    <a:pt x="20926" y="39005"/>
                    <a:pt x="20306" y="39261"/>
                  </a:cubicBezTo>
                  <a:lnTo>
                    <a:pt x="19515" y="39710"/>
                  </a:lnTo>
                  <a:lnTo>
                    <a:pt x="19323" y="39796"/>
                  </a:lnTo>
                  <a:lnTo>
                    <a:pt x="19152" y="39625"/>
                  </a:lnTo>
                  <a:lnTo>
                    <a:pt x="19066" y="39261"/>
                  </a:lnTo>
                  <a:lnTo>
                    <a:pt x="18788" y="38834"/>
                  </a:lnTo>
                  <a:cubicBezTo>
                    <a:pt x="18532" y="38299"/>
                    <a:pt x="18168" y="37658"/>
                    <a:pt x="17912" y="37124"/>
                  </a:cubicBezTo>
                  <a:cubicBezTo>
                    <a:pt x="17271" y="35970"/>
                    <a:pt x="16651" y="34815"/>
                    <a:pt x="16117" y="33661"/>
                  </a:cubicBezTo>
                  <a:cubicBezTo>
                    <a:pt x="14877" y="31353"/>
                    <a:pt x="13637" y="28938"/>
                    <a:pt x="12376" y="26629"/>
                  </a:cubicBezTo>
                  <a:cubicBezTo>
                    <a:pt x="9897" y="21905"/>
                    <a:pt x="7396" y="17267"/>
                    <a:pt x="5087" y="12736"/>
                  </a:cubicBezTo>
                  <a:cubicBezTo>
                    <a:pt x="4275" y="11133"/>
                    <a:pt x="3378" y="9444"/>
                    <a:pt x="2501" y="7841"/>
                  </a:cubicBezTo>
                  <a:cubicBezTo>
                    <a:pt x="2501" y="7841"/>
                    <a:pt x="2587" y="7734"/>
                    <a:pt x="2587" y="7649"/>
                  </a:cubicBezTo>
                  <a:cubicBezTo>
                    <a:pt x="2672" y="7649"/>
                    <a:pt x="2672" y="7649"/>
                    <a:pt x="2672" y="7563"/>
                  </a:cubicBezTo>
                  <a:cubicBezTo>
                    <a:pt x="2758" y="7563"/>
                    <a:pt x="2758" y="7478"/>
                    <a:pt x="2843" y="7478"/>
                  </a:cubicBezTo>
                  <a:cubicBezTo>
                    <a:pt x="3036" y="7392"/>
                    <a:pt x="3484" y="7200"/>
                    <a:pt x="3912" y="7115"/>
                  </a:cubicBezTo>
                  <a:cubicBezTo>
                    <a:pt x="4981" y="6858"/>
                    <a:pt x="6049" y="6580"/>
                    <a:pt x="7118" y="6131"/>
                  </a:cubicBezTo>
                  <a:cubicBezTo>
                    <a:pt x="8101" y="5789"/>
                    <a:pt x="9084" y="5341"/>
                    <a:pt x="10068" y="4806"/>
                  </a:cubicBezTo>
                  <a:cubicBezTo>
                    <a:pt x="10516" y="4443"/>
                    <a:pt x="11051" y="4186"/>
                    <a:pt x="11393" y="3994"/>
                  </a:cubicBezTo>
                  <a:lnTo>
                    <a:pt x="12120" y="3652"/>
                  </a:lnTo>
                  <a:cubicBezTo>
                    <a:pt x="12291" y="3460"/>
                    <a:pt x="12568" y="3374"/>
                    <a:pt x="12739" y="3289"/>
                  </a:cubicBezTo>
                  <a:cubicBezTo>
                    <a:pt x="12996" y="3203"/>
                    <a:pt x="13188" y="3118"/>
                    <a:pt x="13359" y="3032"/>
                  </a:cubicBezTo>
                  <a:lnTo>
                    <a:pt x="14065" y="2754"/>
                  </a:lnTo>
                  <a:lnTo>
                    <a:pt x="14428" y="2669"/>
                  </a:lnTo>
                  <a:cubicBezTo>
                    <a:pt x="14513" y="2669"/>
                    <a:pt x="14706" y="2583"/>
                    <a:pt x="14791" y="2583"/>
                  </a:cubicBezTo>
                  <a:lnTo>
                    <a:pt x="15497" y="2391"/>
                  </a:lnTo>
                  <a:cubicBezTo>
                    <a:pt x="16154" y="2266"/>
                    <a:pt x="16857" y="2186"/>
                    <a:pt x="17530" y="2186"/>
                  </a:cubicBezTo>
                  <a:close/>
                  <a:moveTo>
                    <a:pt x="17629" y="1"/>
                  </a:moveTo>
                  <a:cubicBezTo>
                    <a:pt x="16509" y="1"/>
                    <a:pt x="15385" y="138"/>
                    <a:pt x="14342" y="446"/>
                  </a:cubicBezTo>
                  <a:cubicBezTo>
                    <a:pt x="12739" y="788"/>
                    <a:pt x="11307" y="1429"/>
                    <a:pt x="9982" y="2220"/>
                  </a:cubicBezTo>
                  <a:cubicBezTo>
                    <a:pt x="8721" y="3032"/>
                    <a:pt x="7481" y="3652"/>
                    <a:pt x="6156" y="4186"/>
                  </a:cubicBezTo>
                  <a:cubicBezTo>
                    <a:pt x="5515" y="4357"/>
                    <a:pt x="4810" y="4635"/>
                    <a:pt x="4104" y="4806"/>
                  </a:cubicBezTo>
                  <a:lnTo>
                    <a:pt x="3036" y="5063"/>
                  </a:lnTo>
                  <a:cubicBezTo>
                    <a:pt x="2672" y="5170"/>
                    <a:pt x="2223" y="5255"/>
                    <a:pt x="1775" y="5512"/>
                  </a:cubicBezTo>
                  <a:cubicBezTo>
                    <a:pt x="1518" y="5597"/>
                    <a:pt x="1240" y="5875"/>
                    <a:pt x="1069" y="6046"/>
                  </a:cubicBezTo>
                  <a:cubicBezTo>
                    <a:pt x="898" y="6238"/>
                    <a:pt x="706" y="6495"/>
                    <a:pt x="620" y="6666"/>
                  </a:cubicBezTo>
                  <a:cubicBezTo>
                    <a:pt x="449" y="6944"/>
                    <a:pt x="364" y="7307"/>
                    <a:pt x="171" y="7649"/>
                  </a:cubicBezTo>
                  <a:cubicBezTo>
                    <a:pt x="0" y="8012"/>
                    <a:pt x="278" y="8269"/>
                    <a:pt x="449" y="8632"/>
                  </a:cubicBezTo>
                  <a:lnTo>
                    <a:pt x="1518" y="10684"/>
                  </a:lnTo>
                  <a:lnTo>
                    <a:pt x="3655" y="14596"/>
                  </a:lnTo>
                  <a:cubicBezTo>
                    <a:pt x="4981" y="17182"/>
                    <a:pt x="6413" y="19768"/>
                    <a:pt x="7759" y="22440"/>
                  </a:cubicBezTo>
                  <a:cubicBezTo>
                    <a:pt x="9690" y="25954"/>
                    <a:pt x="11582" y="29497"/>
                    <a:pt x="13461" y="33057"/>
                  </a:cubicBezTo>
                  <a:lnTo>
                    <a:pt x="13461" y="33057"/>
                  </a:lnTo>
                  <a:cubicBezTo>
                    <a:pt x="10824" y="28045"/>
                    <a:pt x="8217" y="23099"/>
                    <a:pt x="5622" y="18165"/>
                  </a:cubicBezTo>
                  <a:cubicBezTo>
                    <a:pt x="4724" y="16476"/>
                    <a:pt x="3826" y="14873"/>
                    <a:pt x="2950" y="13185"/>
                  </a:cubicBezTo>
                  <a:cubicBezTo>
                    <a:pt x="2501" y="12373"/>
                    <a:pt x="2052" y="11582"/>
                    <a:pt x="1604" y="10684"/>
                  </a:cubicBezTo>
                  <a:lnTo>
                    <a:pt x="984" y="9444"/>
                  </a:lnTo>
                  <a:lnTo>
                    <a:pt x="620" y="8803"/>
                  </a:lnTo>
                  <a:cubicBezTo>
                    <a:pt x="535" y="8632"/>
                    <a:pt x="449" y="8461"/>
                    <a:pt x="364" y="8269"/>
                  </a:cubicBezTo>
                  <a:lnTo>
                    <a:pt x="171" y="8012"/>
                  </a:lnTo>
                  <a:cubicBezTo>
                    <a:pt x="171" y="7927"/>
                    <a:pt x="278" y="7841"/>
                    <a:pt x="278" y="7649"/>
                  </a:cubicBezTo>
                  <a:cubicBezTo>
                    <a:pt x="535" y="6858"/>
                    <a:pt x="898" y="6324"/>
                    <a:pt x="1433" y="5789"/>
                  </a:cubicBezTo>
                  <a:cubicBezTo>
                    <a:pt x="2052" y="5426"/>
                    <a:pt x="2587" y="5255"/>
                    <a:pt x="3121" y="5063"/>
                  </a:cubicBezTo>
                  <a:cubicBezTo>
                    <a:pt x="4104" y="4892"/>
                    <a:pt x="4895" y="4721"/>
                    <a:pt x="5793" y="4357"/>
                  </a:cubicBezTo>
                  <a:cubicBezTo>
                    <a:pt x="6584" y="4101"/>
                    <a:pt x="7481" y="3738"/>
                    <a:pt x="8294" y="3289"/>
                  </a:cubicBezTo>
                  <a:cubicBezTo>
                    <a:pt x="8636" y="3118"/>
                    <a:pt x="9084" y="2840"/>
                    <a:pt x="9448" y="2583"/>
                  </a:cubicBezTo>
                  <a:cubicBezTo>
                    <a:pt x="9897" y="2391"/>
                    <a:pt x="10324" y="2134"/>
                    <a:pt x="10773" y="1857"/>
                  </a:cubicBezTo>
                  <a:lnTo>
                    <a:pt x="10773" y="1857"/>
                  </a:lnTo>
                  <a:cubicBezTo>
                    <a:pt x="10714" y="1930"/>
                    <a:pt x="10575" y="2074"/>
                    <a:pt x="10666" y="2074"/>
                  </a:cubicBezTo>
                  <a:cubicBezTo>
                    <a:pt x="10703" y="2074"/>
                    <a:pt x="10778" y="2050"/>
                    <a:pt x="10910" y="1989"/>
                  </a:cubicBezTo>
                  <a:lnTo>
                    <a:pt x="10910" y="1989"/>
                  </a:lnTo>
                  <a:lnTo>
                    <a:pt x="10239" y="2305"/>
                  </a:lnTo>
                  <a:lnTo>
                    <a:pt x="9897" y="2498"/>
                  </a:lnTo>
                  <a:lnTo>
                    <a:pt x="9619" y="2669"/>
                  </a:lnTo>
                  <a:cubicBezTo>
                    <a:pt x="9170" y="2925"/>
                    <a:pt x="8828" y="3203"/>
                    <a:pt x="8379" y="3374"/>
                  </a:cubicBezTo>
                  <a:cubicBezTo>
                    <a:pt x="7567" y="3823"/>
                    <a:pt x="6691" y="4186"/>
                    <a:pt x="5793" y="4528"/>
                  </a:cubicBezTo>
                  <a:cubicBezTo>
                    <a:pt x="4981" y="4806"/>
                    <a:pt x="4104" y="4977"/>
                    <a:pt x="3121" y="5255"/>
                  </a:cubicBezTo>
                  <a:cubicBezTo>
                    <a:pt x="2587" y="5426"/>
                    <a:pt x="2052" y="5512"/>
                    <a:pt x="1518" y="5960"/>
                  </a:cubicBezTo>
                  <a:cubicBezTo>
                    <a:pt x="1347" y="6131"/>
                    <a:pt x="1240" y="6238"/>
                    <a:pt x="1155" y="6324"/>
                  </a:cubicBezTo>
                  <a:cubicBezTo>
                    <a:pt x="1069" y="6495"/>
                    <a:pt x="898" y="6580"/>
                    <a:pt x="898" y="6773"/>
                  </a:cubicBezTo>
                  <a:cubicBezTo>
                    <a:pt x="813" y="6858"/>
                    <a:pt x="620" y="7029"/>
                    <a:pt x="620" y="7307"/>
                  </a:cubicBezTo>
                  <a:lnTo>
                    <a:pt x="449" y="7841"/>
                  </a:lnTo>
                  <a:lnTo>
                    <a:pt x="364" y="7927"/>
                  </a:lnTo>
                  <a:lnTo>
                    <a:pt x="449" y="8098"/>
                  </a:lnTo>
                  <a:lnTo>
                    <a:pt x="535" y="8376"/>
                  </a:lnTo>
                  <a:lnTo>
                    <a:pt x="813" y="8803"/>
                  </a:lnTo>
                  <a:lnTo>
                    <a:pt x="1155" y="9444"/>
                  </a:lnTo>
                  <a:lnTo>
                    <a:pt x="1775" y="10770"/>
                  </a:lnTo>
                  <a:cubicBezTo>
                    <a:pt x="2223" y="11582"/>
                    <a:pt x="2672" y="12373"/>
                    <a:pt x="3121" y="13270"/>
                  </a:cubicBezTo>
                  <a:cubicBezTo>
                    <a:pt x="4019" y="14959"/>
                    <a:pt x="4895" y="16647"/>
                    <a:pt x="5793" y="18251"/>
                  </a:cubicBezTo>
                  <a:cubicBezTo>
                    <a:pt x="9362" y="25026"/>
                    <a:pt x="12825" y="31695"/>
                    <a:pt x="16651" y="38556"/>
                  </a:cubicBezTo>
                  <a:cubicBezTo>
                    <a:pt x="16565" y="38641"/>
                    <a:pt x="16480" y="38641"/>
                    <a:pt x="16480" y="38641"/>
                  </a:cubicBezTo>
                  <a:cubicBezTo>
                    <a:pt x="17100" y="39988"/>
                    <a:pt x="17805" y="41228"/>
                    <a:pt x="18446" y="42467"/>
                  </a:cubicBezTo>
                  <a:cubicBezTo>
                    <a:pt x="22721" y="40244"/>
                    <a:pt x="27081" y="38022"/>
                    <a:pt x="31442" y="35713"/>
                  </a:cubicBezTo>
                  <a:cubicBezTo>
                    <a:pt x="33494" y="34559"/>
                    <a:pt x="35182" y="33576"/>
                    <a:pt x="36614" y="32678"/>
                  </a:cubicBezTo>
                  <a:lnTo>
                    <a:pt x="36614" y="32678"/>
                  </a:lnTo>
                  <a:cubicBezTo>
                    <a:pt x="33836" y="34110"/>
                    <a:pt x="30907" y="35628"/>
                    <a:pt x="28065" y="37038"/>
                  </a:cubicBezTo>
                  <a:cubicBezTo>
                    <a:pt x="26633" y="37851"/>
                    <a:pt x="25115" y="38556"/>
                    <a:pt x="23683" y="39368"/>
                  </a:cubicBezTo>
                  <a:cubicBezTo>
                    <a:pt x="21994" y="40244"/>
                    <a:pt x="20306" y="41142"/>
                    <a:pt x="18617" y="42040"/>
                  </a:cubicBezTo>
                  <a:cubicBezTo>
                    <a:pt x="13445" y="32229"/>
                    <a:pt x="8101" y="22162"/>
                    <a:pt x="3036" y="12458"/>
                  </a:cubicBezTo>
                  <a:lnTo>
                    <a:pt x="3036" y="12458"/>
                  </a:lnTo>
                  <a:cubicBezTo>
                    <a:pt x="6413" y="18870"/>
                    <a:pt x="10431" y="26266"/>
                    <a:pt x="13808" y="32763"/>
                  </a:cubicBezTo>
                  <a:cubicBezTo>
                    <a:pt x="15497" y="35884"/>
                    <a:pt x="17100" y="39005"/>
                    <a:pt x="18617" y="41933"/>
                  </a:cubicBezTo>
                  <a:cubicBezTo>
                    <a:pt x="21823" y="40244"/>
                    <a:pt x="24944" y="38641"/>
                    <a:pt x="28065" y="36953"/>
                  </a:cubicBezTo>
                  <a:cubicBezTo>
                    <a:pt x="30907" y="35435"/>
                    <a:pt x="33750" y="34025"/>
                    <a:pt x="36614" y="32507"/>
                  </a:cubicBezTo>
                  <a:cubicBezTo>
                    <a:pt x="37042" y="32315"/>
                    <a:pt x="37491" y="32058"/>
                    <a:pt x="37939" y="31780"/>
                  </a:cubicBezTo>
                  <a:cubicBezTo>
                    <a:pt x="38474" y="31438"/>
                    <a:pt x="39008" y="31160"/>
                    <a:pt x="39457" y="30818"/>
                  </a:cubicBezTo>
                  <a:cubicBezTo>
                    <a:pt x="40484" y="30138"/>
                    <a:pt x="41160" y="29587"/>
                    <a:pt x="40801" y="29587"/>
                  </a:cubicBezTo>
                  <a:cubicBezTo>
                    <a:pt x="40719" y="29587"/>
                    <a:pt x="40583" y="29615"/>
                    <a:pt x="40385" y="29678"/>
                  </a:cubicBezTo>
                  <a:lnTo>
                    <a:pt x="40385" y="29678"/>
                  </a:lnTo>
                  <a:cubicBezTo>
                    <a:pt x="40085" y="29298"/>
                    <a:pt x="39493" y="28615"/>
                    <a:pt x="38752" y="27612"/>
                  </a:cubicBezTo>
                  <a:cubicBezTo>
                    <a:pt x="38388" y="26971"/>
                    <a:pt x="37939" y="26351"/>
                    <a:pt x="37491" y="25560"/>
                  </a:cubicBezTo>
                  <a:cubicBezTo>
                    <a:pt x="37042" y="24834"/>
                    <a:pt x="36700" y="23957"/>
                    <a:pt x="36336" y="22974"/>
                  </a:cubicBezTo>
                  <a:cubicBezTo>
                    <a:pt x="36336" y="22974"/>
                    <a:pt x="36422" y="22974"/>
                    <a:pt x="36507" y="22889"/>
                  </a:cubicBezTo>
                  <a:cubicBezTo>
                    <a:pt x="36700" y="23423"/>
                    <a:pt x="36871" y="23765"/>
                    <a:pt x="37042" y="24214"/>
                  </a:cubicBezTo>
                  <a:cubicBezTo>
                    <a:pt x="37234" y="24577"/>
                    <a:pt x="37405" y="24941"/>
                    <a:pt x="37576" y="25197"/>
                  </a:cubicBezTo>
                  <a:cubicBezTo>
                    <a:pt x="37939" y="25731"/>
                    <a:pt x="38303" y="26180"/>
                    <a:pt x="38559" y="26544"/>
                  </a:cubicBezTo>
                  <a:cubicBezTo>
                    <a:pt x="39008" y="27078"/>
                    <a:pt x="39286" y="27249"/>
                    <a:pt x="39372" y="27249"/>
                  </a:cubicBezTo>
                  <a:cubicBezTo>
                    <a:pt x="39381" y="27254"/>
                    <a:pt x="39389" y="27256"/>
                    <a:pt x="39396" y="27256"/>
                  </a:cubicBezTo>
                  <a:cubicBezTo>
                    <a:pt x="39486" y="27256"/>
                    <a:pt x="39292" y="26829"/>
                    <a:pt x="39473" y="26829"/>
                  </a:cubicBezTo>
                  <a:cubicBezTo>
                    <a:pt x="39508" y="26829"/>
                    <a:pt x="39558" y="26846"/>
                    <a:pt x="39628" y="26886"/>
                  </a:cubicBezTo>
                  <a:cubicBezTo>
                    <a:pt x="38388" y="25368"/>
                    <a:pt x="37320" y="23594"/>
                    <a:pt x="36785" y="21734"/>
                  </a:cubicBezTo>
                  <a:cubicBezTo>
                    <a:pt x="36700" y="21542"/>
                    <a:pt x="36614" y="21286"/>
                    <a:pt x="36614" y="21008"/>
                  </a:cubicBezTo>
                  <a:lnTo>
                    <a:pt x="36422" y="20302"/>
                  </a:lnTo>
                  <a:cubicBezTo>
                    <a:pt x="36422" y="20131"/>
                    <a:pt x="36422" y="19854"/>
                    <a:pt x="36336" y="19597"/>
                  </a:cubicBezTo>
                  <a:lnTo>
                    <a:pt x="36251" y="18870"/>
                  </a:lnTo>
                  <a:cubicBezTo>
                    <a:pt x="36165" y="17716"/>
                    <a:pt x="35802" y="16647"/>
                    <a:pt x="35546" y="15579"/>
                  </a:cubicBezTo>
                  <a:cubicBezTo>
                    <a:pt x="35439" y="15322"/>
                    <a:pt x="35268" y="14959"/>
                    <a:pt x="35182" y="14596"/>
                  </a:cubicBezTo>
                  <a:cubicBezTo>
                    <a:pt x="35011" y="14254"/>
                    <a:pt x="34819" y="13890"/>
                    <a:pt x="34648" y="13527"/>
                  </a:cubicBezTo>
                  <a:cubicBezTo>
                    <a:pt x="34284" y="12822"/>
                    <a:pt x="33942" y="12116"/>
                    <a:pt x="33665" y="11667"/>
                  </a:cubicBezTo>
                  <a:cubicBezTo>
                    <a:pt x="32062" y="8910"/>
                    <a:pt x="30095" y="6324"/>
                    <a:pt x="27701" y="4272"/>
                  </a:cubicBezTo>
                  <a:cubicBezTo>
                    <a:pt x="26547" y="3203"/>
                    <a:pt x="25200" y="2305"/>
                    <a:pt x="23790" y="1515"/>
                  </a:cubicBezTo>
                  <a:cubicBezTo>
                    <a:pt x="22358" y="788"/>
                    <a:pt x="20755" y="360"/>
                    <a:pt x="19152" y="83"/>
                  </a:cubicBezTo>
                  <a:cubicBezTo>
                    <a:pt x="18650" y="29"/>
                    <a:pt x="18140" y="1"/>
                    <a:pt x="17629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 rot="-1211916">
              <a:off x="3035516" y="2818526"/>
              <a:ext cx="2985866" cy="2638177"/>
            </a:xfrm>
            <a:custGeom>
              <a:rect b="b" l="l" r="r" t="t"/>
              <a:pathLst>
                <a:path extrusionOk="0" h="38394" w="43454">
                  <a:moveTo>
                    <a:pt x="7756" y="1"/>
                  </a:moveTo>
                  <a:cubicBezTo>
                    <a:pt x="5607" y="1"/>
                    <a:pt x="3572" y="601"/>
                    <a:pt x="2138" y="2501"/>
                  </a:cubicBezTo>
                  <a:cubicBezTo>
                    <a:pt x="1" y="5259"/>
                    <a:pt x="1326" y="8828"/>
                    <a:pt x="2843" y="11585"/>
                  </a:cubicBezTo>
                  <a:cubicBezTo>
                    <a:pt x="4446" y="14428"/>
                    <a:pt x="5964" y="16843"/>
                    <a:pt x="5344" y="20220"/>
                  </a:cubicBezTo>
                  <a:cubicBezTo>
                    <a:pt x="4981" y="22080"/>
                    <a:pt x="4275" y="23875"/>
                    <a:pt x="4190" y="25820"/>
                  </a:cubicBezTo>
                  <a:cubicBezTo>
                    <a:pt x="4190" y="29668"/>
                    <a:pt x="6413" y="33216"/>
                    <a:pt x="9426" y="35353"/>
                  </a:cubicBezTo>
                  <a:cubicBezTo>
                    <a:pt x="12422" y="37473"/>
                    <a:pt x="16135" y="38394"/>
                    <a:pt x="19934" y="38394"/>
                  </a:cubicBezTo>
                  <a:cubicBezTo>
                    <a:pt x="25405" y="38394"/>
                    <a:pt x="31054" y="36484"/>
                    <a:pt x="34990" y="33494"/>
                  </a:cubicBezTo>
                  <a:cubicBezTo>
                    <a:pt x="40248" y="29475"/>
                    <a:pt x="43454" y="21460"/>
                    <a:pt x="40248" y="15497"/>
                  </a:cubicBezTo>
                  <a:cubicBezTo>
                    <a:pt x="40248" y="15411"/>
                    <a:pt x="40333" y="15326"/>
                    <a:pt x="40248" y="15240"/>
                  </a:cubicBezTo>
                  <a:cubicBezTo>
                    <a:pt x="39885" y="10239"/>
                    <a:pt x="35888" y="7396"/>
                    <a:pt x="31613" y="5964"/>
                  </a:cubicBezTo>
                  <a:cubicBezTo>
                    <a:pt x="25735" y="3912"/>
                    <a:pt x="19579" y="2587"/>
                    <a:pt x="13616" y="984"/>
                  </a:cubicBezTo>
                  <a:cubicBezTo>
                    <a:pt x="11820" y="512"/>
                    <a:pt x="9739" y="1"/>
                    <a:pt x="7756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 rot="-1211916">
              <a:off x="2980440" y="2700991"/>
              <a:ext cx="3047571" cy="2886026"/>
            </a:xfrm>
            <a:custGeom>
              <a:rect b="b" l="l" r="r" t="t"/>
              <a:pathLst>
                <a:path extrusionOk="0" h="42001" w="44352">
                  <a:moveTo>
                    <a:pt x="37113" y="11338"/>
                  </a:moveTo>
                  <a:cubicBezTo>
                    <a:pt x="37021" y="11338"/>
                    <a:pt x="36985" y="11417"/>
                    <a:pt x="37063" y="11542"/>
                  </a:cubicBezTo>
                  <a:cubicBezTo>
                    <a:pt x="37148" y="11735"/>
                    <a:pt x="37405" y="11991"/>
                    <a:pt x="37768" y="12526"/>
                  </a:cubicBezTo>
                  <a:cubicBezTo>
                    <a:pt x="38025" y="12975"/>
                    <a:pt x="38559" y="13594"/>
                    <a:pt x="38922" y="14407"/>
                  </a:cubicBezTo>
                  <a:cubicBezTo>
                    <a:pt x="39008" y="14578"/>
                    <a:pt x="39093" y="14834"/>
                    <a:pt x="39200" y="15026"/>
                  </a:cubicBezTo>
                  <a:cubicBezTo>
                    <a:pt x="39286" y="15283"/>
                    <a:pt x="39371" y="15561"/>
                    <a:pt x="39457" y="15732"/>
                  </a:cubicBezTo>
                  <a:cubicBezTo>
                    <a:pt x="39457" y="15903"/>
                    <a:pt x="39542" y="16010"/>
                    <a:pt x="39542" y="16181"/>
                  </a:cubicBezTo>
                  <a:cubicBezTo>
                    <a:pt x="39542" y="16266"/>
                    <a:pt x="39628" y="16437"/>
                    <a:pt x="39628" y="16544"/>
                  </a:cubicBezTo>
                  <a:lnTo>
                    <a:pt x="39628" y="16971"/>
                  </a:lnTo>
                  <a:lnTo>
                    <a:pt x="39628" y="17078"/>
                  </a:lnTo>
                  <a:lnTo>
                    <a:pt x="39694" y="17131"/>
                  </a:lnTo>
                  <a:lnTo>
                    <a:pt x="39694" y="17131"/>
                  </a:lnTo>
                  <a:cubicBezTo>
                    <a:pt x="39759" y="17119"/>
                    <a:pt x="39898" y="17102"/>
                    <a:pt x="40162" y="17078"/>
                  </a:cubicBezTo>
                  <a:lnTo>
                    <a:pt x="40269" y="17078"/>
                  </a:lnTo>
                  <a:lnTo>
                    <a:pt x="40269" y="16971"/>
                  </a:lnTo>
                  <a:lnTo>
                    <a:pt x="40162" y="16544"/>
                  </a:lnTo>
                  <a:cubicBezTo>
                    <a:pt x="40162" y="16266"/>
                    <a:pt x="40077" y="16010"/>
                    <a:pt x="39991" y="15646"/>
                  </a:cubicBezTo>
                  <a:cubicBezTo>
                    <a:pt x="39991" y="15368"/>
                    <a:pt x="39820" y="15112"/>
                    <a:pt x="39735" y="14834"/>
                  </a:cubicBezTo>
                  <a:cubicBezTo>
                    <a:pt x="39628" y="14578"/>
                    <a:pt x="39542" y="14300"/>
                    <a:pt x="39371" y="14043"/>
                  </a:cubicBezTo>
                  <a:cubicBezTo>
                    <a:pt x="38922" y="13060"/>
                    <a:pt x="38132" y="12077"/>
                    <a:pt x="37234" y="11371"/>
                  </a:cubicBezTo>
                  <a:cubicBezTo>
                    <a:pt x="37188" y="11349"/>
                    <a:pt x="37147" y="11338"/>
                    <a:pt x="37113" y="11338"/>
                  </a:cubicBezTo>
                  <a:close/>
                  <a:moveTo>
                    <a:pt x="39694" y="17131"/>
                  </a:moveTo>
                  <a:cubicBezTo>
                    <a:pt x="39585" y="17152"/>
                    <a:pt x="39680" y="17159"/>
                    <a:pt x="39733" y="17162"/>
                  </a:cubicBezTo>
                  <a:lnTo>
                    <a:pt x="39733" y="17162"/>
                  </a:lnTo>
                  <a:lnTo>
                    <a:pt x="39694" y="17131"/>
                  </a:lnTo>
                  <a:close/>
                  <a:moveTo>
                    <a:pt x="39733" y="17162"/>
                  </a:moveTo>
                  <a:lnTo>
                    <a:pt x="39735" y="17164"/>
                  </a:lnTo>
                  <a:cubicBezTo>
                    <a:pt x="39780" y="17164"/>
                    <a:pt x="39764" y="17164"/>
                    <a:pt x="39733" y="17162"/>
                  </a:cubicBezTo>
                  <a:close/>
                  <a:moveTo>
                    <a:pt x="39820" y="29005"/>
                  </a:moveTo>
                  <a:lnTo>
                    <a:pt x="39820" y="29005"/>
                  </a:lnTo>
                  <a:cubicBezTo>
                    <a:pt x="39735" y="29262"/>
                    <a:pt x="39542" y="29539"/>
                    <a:pt x="39457" y="29710"/>
                  </a:cubicBezTo>
                  <a:lnTo>
                    <a:pt x="39200" y="30074"/>
                  </a:lnTo>
                  <a:lnTo>
                    <a:pt x="39371" y="29710"/>
                  </a:lnTo>
                  <a:lnTo>
                    <a:pt x="39820" y="29005"/>
                  </a:lnTo>
                  <a:close/>
                  <a:moveTo>
                    <a:pt x="39628" y="34178"/>
                  </a:moveTo>
                  <a:lnTo>
                    <a:pt x="39008" y="34797"/>
                  </a:lnTo>
                  <a:cubicBezTo>
                    <a:pt x="38837" y="34968"/>
                    <a:pt x="38666" y="35246"/>
                    <a:pt x="38388" y="35417"/>
                  </a:cubicBezTo>
                  <a:cubicBezTo>
                    <a:pt x="38230" y="35576"/>
                    <a:pt x="38059" y="35730"/>
                    <a:pt x="37880" y="35884"/>
                  </a:cubicBezTo>
                  <a:lnTo>
                    <a:pt x="37880" y="35884"/>
                  </a:lnTo>
                  <a:cubicBezTo>
                    <a:pt x="38505" y="35385"/>
                    <a:pt x="39066" y="34817"/>
                    <a:pt x="39628" y="34178"/>
                  </a:cubicBezTo>
                  <a:close/>
                  <a:moveTo>
                    <a:pt x="37880" y="35884"/>
                  </a:moveTo>
                  <a:lnTo>
                    <a:pt x="37880" y="35884"/>
                  </a:lnTo>
                  <a:cubicBezTo>
                    <a:pt x="37815" y="35936"/>
                    <a:pt x="37749" y="35987"/>
                    <a:pt x="37683" y="36037"/>
                  </a:cubicBezTo>
                  <a:cubicBezTo>
                    <a:pt x="37655" y="36064"/>
                    <a:pt x="37628" y="36092"/>
                    <a:pt x="37600" y="36119"/>
                  </a:cubicBezTo>
                  <a:lnTo>
                    <a:pt x="37600" y="36119"/>
                  </a:lnTo>
                  <a:cubicBezTo>
                    <a:pt x="37695" y="36040"/>
                    <a:pt x="37789" y="35962"/>
                    <a:pt x="37880" y="35884"/>
                  </a:cubicBezTo>
                  <a:close/>
                  <a:moveTo>
                    <a:pt x="36148" y="33786"/>
                  </a:moveTo>
                  <a:cubicBezTo>
                    <a:pt x="35659" y="34232"/>
                    <a:pt x="35132" y="34660"/>
                    <a:pt x="34562" y="35054"/>
                  </a:cubicBezTo>
                  <a:cubicBezTo>
                    <a:pt x="33055" y="36035"/>
                    <a:pt x="31408" y="36892"/>
                    <a:pt x="29689" y="37508"/>
                  </a:cubicBezTo>
                  <a:lnTo>
                    <a:pt x="29689" y="37508"/>
                  </a:lnTo>
                  <a:cubicBezTo>
                    <a:pt x="31439" y="36835"/>
                    <a:pt x="33115" y="35965"/>
                    <a:pt x="34648" y="34968"/>
                  </a:cubicBezTo>
                  <a:cubicBezTo>
                    <a:pt x="35197" y="34589"/>
                    <a:pt x="35674" y="34210"/>
                    <a:pt x="36148" y="33786"/>
                  </a:cubicBezTo>
                  <a:close/>
                  <a:moveTo>
                    <a:pt x="26544" y="38438"/>
                  </a:moveTo>
                  <a:cubicBezTo>
                    <a:pt x="24724" y="38866"/>
                    <a:pt x="22876" y="39095"/>
                    <a:pt x="21052" y="39095"/>
                  </a:cubicBezTo>
                  <a:cubicBezTo>
                    <a:pt x="19441" y="39095"/>
                    <a:pt x="17848" y="38917"/>
                    <a:pt x="16309" y="38538"/>
                  </a:cubicBezTo>
                  <a:lnTo>
                    <a:pt x="16309" y="38538"/>
                  </a:lnTo>
                  <a:cubicBezTo>
                    <a:pt x="17835" y="38872"/>
                    <a:pt x="19409" y="39052"/>
                    <a:pt x="20994" y="39052"/>
                  </a:cubicBezTo>
                  <a:cubicBezTo>
                    <a:pt x="21540" y="39052"/>
                    <a:pt x="22088" y="39031"/>
                    <a:pt x="22635" y="38987"/>
                  </a:cubicBezTo>
                  <a:cubicBezTo>
                    <a:pt x="23970" y="38920"/>
                    <a:pt x="25262" y="38728"/>
                    <a:pt x="26544" y="38438"/>
                  </a:cubicBezTo>
                  <a:close/>
                  <a:moveTo>
                    <a:pt x="36482" y="36213"/>
                  </a:moveTo>
                  <a:cubicBezTo>
                    <a:pt x="36322" y="36335"/>
                    <a:pt x="36159" y="36455"/>
                    <a:pt x="35994" y="36571"/>
                  </a:cubicBezTo>
                  <a:cubicBezTo>
                    <a:pt x="35097" y="37191"/>
                    <a:pt x="34199" y="37726"/>
                    <a:pt x="33322" y="38260"/>
                  </a:cubicBezTo>
                  <a:cubicBezTo>
                    <a:pt x="31442" y="39243"/>
                    <a:pt x="29475" y="39949"/>
                    <a:pt x="27445" y="40483"/>
                  </a:cubicBezTo>
                  <a:cubicBezTo>
                    <a:pt x="25393" y="40932"/>
                    <a:pt x="23341" y="41295"/>
                    <a:pt x="21203" y="41295"/>
                  </a:cubicBezTo>
                  <a:cubicBezTo>
                    <a:pt x="20944" y="41306"/>
                    <a:pt x="20683" y="41311"/>
                    <a:pt x="20421" y="41311"/>
                  </a:cubicBezTo>
                  <a:cubicBezTo>
                    <a:pt x="18612" y="41311"/>
                    <a:pt x="16754" y="41057"/>
                    <a:pt x="14962" y="40590"/>
                  </a:cubicBezTo>
                  <a:cubicBezTo>
                    <a:pt x="13025" y="39951"/>
                    <a:pt x="11066" y="39079"/>
                    <a:pt x="9382" y="37742"/>
                  </a:cubicBezTo>
                  <a:lnTo>
                    <a:pt x="9382" y="37742"/>
                  </a:lnTo>
                  <a:cubicBezTo>
                    <a:pt x="11066" y="39079"/>
                    <a:pt x="13026" y="39951"/>
                    <a:pt x="15155" y="40483"/>
                  </a:cubicBezTo>
                  <a:cubicBezTo>
                    <a:pt x="16957" y="41024"/>
                    <a:pt x="18760" y="41230"/>
                    <a:pt x="20615" y="41230"/>
                  </a:cubicBezTo>
                  <a:cubicBezTo>
                    <a:pt x="20959" y="41230"/>
                    <a:pt x="21304" y="41223"/>
                    <a:pt x="21652" y="41210"/>
                  </a:cubicBezTo>
                  <a:cubicBezTo>
                    <a:pt x="26013" y="41017"/>
                    <a:pt x="30287" y="39778"/>
                    <a:pt x="33942" y="37811"/>
                  </a:cubicBezTo>
                  <a:cubicBezTo>
                    <a:pt x="34776" y="37303"/>
                    <a:pt x="35628" y="36795"/>
                    <a:pt x="36482" y="36213"/>
                  </a:cubicBezTo>
                  <a:close/>
                  <a:moveTo>
                    <a:pt x="8732" y="0"/>
                  </a:moveTo>
                  <a:cubicBezTo>
                    <a:pt x="8267" y="0"/>
                    <a:pt x="7802" y="22"/>
                    <a:pt x="7310" y="65"/>
                  </a:cubicBezTo>
                  <a:cubicBezTo>
                    <a:pt x="6327" y="150"/>
                    <a:pt x="5344" y="407"/>
                    <a:pt x="4361" y="855"/>
                  </a:cubicBezTo>
                  <a:cubicBezTo>
                    <a:pt x="4104" y="1048"/>
                    <a:pt x="3933" y="1133"/>
                    <a:pt x="3655" y="1219"/>
                  </a:cubicBezTo>
                  <a:lnTo>
                    <a:pt x="3035" y="1668"/>
                  </a:lnTo>
                  <a:cubicBezTo>
                    <a:pt x="2758" y="1839"/>
                    <a:pt x="2587" y="2010"/>
                    <a:pt x="2416" y="2202"/>
                  </a:cubicBezTo>
                  <a:cubicBezTo>
                    <a:pt x="2223" y="2373"/>
                    <a:pt x="2052" y="2544"/>
                    <a:pt x="1881" y="2822"/>
                  </a:cubicBezTo>
                  <a:cubicBezTo>
                    <a:pt x="1155" y="3527"/>
                    <a:pt x="620" y="4596"/>
                    <a:pt x="364" y="5579"/>
                  </a:cubicBezTo>
                  <a:cubicBezTo>
                    <a:pt x="0" y="6648"/>
                    <a:pt x="0" y="7716"/>
                    <a:pt x="86" y="8700"/>
                  </a:cubicBezTo>
                  <a:cubicBezTo>
                    <a:pt x="364" y="10666"/>
                    <a:pt x="1069" y="12355"/>
                    <a:pt x="1881" y="13872"/>
                  </a:cubicBezTo>
                  <a:cubicBezTo>
                    <a:pt x="2223" y="14663"/>
                    <a:pt x="2672" y="15283"/>
                    <a:pt x="3035" y="16010"/>
                  </a:cubicBezTo>
                  <a:cubicBezTo>
                    <a:pt x="3399" y="16629"/>
                    <a:pt x="3741" y="17335"/>
                    <a:pt x="4019" y="17955"/>
                  </a:cubicBezTo>
                  <a:cubicBezTo>
                    <a:pt x="4467" y="19216"/>
                    <a:pt x="4638" y="20455"/>
                    <a:pt x="4467" y="21695"/>
                  </a:cubicBezTo>
                  <a:cubicBezTo>
                    <a:pt x="4190" y="23042"/>
                    <a:pt x="3570" y="24559"/>
                    <a:pt x="3399" y="26419"/>
                  </a:cubicBezTo>
                  <a:cubicBezTo>
                    <a:pt x="3121" y="28300"/>
                    <a:pt x="3399" y="30245"/>
                    <a:pt x="4019" y="31933"/>
                  </a:cubicBezTo>
                  <a:cubicBezTo>
                    <a:pt x="4638" y="33643"/>
                    <a:pt x="5707" y="35246"/>
                    <a:pt x="6861" y="36486"/>
                  </a:cubicBezTo>
                  <a:cubicBezTo>
                    <a:pt x="8101" y="37811"/>
                    <a:pt x="9533" y="38987"/>
                    <a:pt x="11136" y="39778"/>
                  </a:cubicBezTo>
                  <a:cubicBezTo>
                    <a:pt x="12654" y="40590"/>
                    <a:pt x="14342" y="41124"/>
                    <a:pt x="16031" y="41552"/>
                  </a:cubicBezTo>
                  <a:cubicBezTo>
                    <a:pt x="17719" y="41829"/>
                    <a:pt x="19429" y="42000"/>
                    <a:pt x="21118" y="42000"/>
                  </a:cubicBezTo>
                  <a:cubicBezTo>
                    <a:pt x="24495" y="41915"/>
                    <a:pt x="27872" y="41210"/>
                    <a:pt x="31078" y="39949"/>
                  </a:cubicBezTo>
                  <a:cubicBezTo>
                    <a:pt x="32596" y="39329"/>
                    <a:pt x="34113" y="38538"/>
                    <a:pt x="35631" y="37640"/>
                  </a:cubicBezTo>
                  <a:cubicBezTo>
                    <a:pt x="36305" y="37211"/>
                    <a:pt x="36999" y="36704"/>
                    <a:pt x="37600" y="36119"/>
                  </a:cubicBezTo>
                  <a:lnTo>
                    <a:pt x="37600" y="36119"/>
                  </a:lnTo>
                  <a:cubicBezTo>
                    <a:pt x="37453" y="36240"/>
                    <a:pt x="37302" y="36362"/>
                    <a:pt x="37148" y="36486"/>
                  </a:cubicBezTo>
                  <a:cubicBezTo>
                    <a:pt x="36251" y="37191"/>
                    <a:pt x="35268" y="37811"/>
                    <a:pt x="34391" y="38346"/>
                  </a:cubicBezTo>
                  <a:cubicBezTo>
                    <a:pt x="32425" y="39414"/>
                    <a:pt x="30458" y="40226"/>
                    <a:pt x="28321" y="40846"/>
                  </a:cubicBezTo>
                  <a:cubicBezTo>
                    <a:pt x="26269" y="41381"/>
                    <a:pt x="24132" y="41744"/>
                    <a:pt x="21994" y="41915"/>
                  </a:cubicBezTo>
                  <a:cubicBezTo>
                    <a:pt x="21650" y="41929"/>
                    <a:pt x="21305" y="41936"/>
                    <a:pt x="20960" y="41936"/>
                  </a:cubicBezTo>
                  <a:cubicBezTo>
                    <a:pt x="19168" y="41936"/>
                    <a:pt x="17375" y="41743"/>
                    <a:pt x="15582" y="41295"/>
                  </a:cubicBezTo>
                  <a:cubicBezTo>
                    <a:pt x="13445" y="40846"/>
                    <a:pt x="11414" y="39949"/>
                    <a:pt x="9533" y="38709"/>
                  </a:cubicBezTo>
                  <a:cubicBezTo>
                    <a:pt x="7759" y="37469"/>
                    <a:pt x="6156" y="35781"/>
                    <a:pt x="5002" y="33729"/>
                  </a:cubicBezTo>
                  <a:cubicBezTo>
                    <a:pt x="3933" y="31762"/>
                    <a:pt x="3292" y="29454"/>
                    <a:pt x="3399" y="27039"/>
                  </a:cubicBezTo>
                  <a:cubicBezTo>
                    <a:pt x="3484" y="25799"/>
                    <a:pt x="3826" y="24730"/>
                    <a:pt x="4104" y="23662"/>
                  </a:cubicBezTo>
                  <a:cubicBezTo>
                    <a:pt x="4361" y="22678"/>
                    <a:pt x="4553" y="21781"/>
                    <a:pt x="4638" y="20990"/>
                  </a:cubicBezTo>
                  <a:cubicBezTo>
                    <a:pt x="4638" y="21039"/>
                    <a:pt x="4667" y="21153"/>
                    <a:pt x="4708" y="21153"/>
                  </a:cubicBezTo>
                  <a:cubicBezTo>
                    <a:pt x="4738" y="21153"/>
                    <a:pt x="4773" y="21093"/>
                    <a:pt x="4809" y="20904"/>
                  </a:cubicBezTo>
                  <a:lnTo>
                    <a:pt x="4809" y="20904"/>
                  </a:lnTo>
                  <a:cubicBezTo>
                    <a:pt x="4724" y="21695"/>
                    <a:pt x="4553" y="22678"/>
                    <a:pt x="4275" y="23662"/>
                  </a:cubicBezTo>
                  <a:cubicBezTo>
                    <a:pt x="4019" y="24730"/>
                    <a:pt x="3741" y="25799"/>
                    <a:pt x="3655" y="26953"/>
                  </a:cubicBezTo>
                  <a:cubicBezTo>
                    <a:pt x="3484" y="29454"/>
                    <a:pt x="4190" y="31762"/>
                    <a:pt x="5258" y="33729"/>
                  </a:cubicBezTo>
                  <a:cubicBezTo>
                    <a:pt x="6413" y="35674"/>
                    <a:pt x="8016" y="37384"/>
                    <a:pt x="9896" y="38623"/>
                  </a:cubicBezTo>
                  <a:cubicBezTo>
                    <a:pt x="11756" y="39863"/>
                    <a:pt x="13808" y="40675"/>
                    <a:pt x="15945" y="41210"/>
                  </a:cubicBezTo>
                  <a:cubicBezTo>
                    <a:pt x="17557" y="41540"/>
                    <a:pt x="19194" y="41697"/>
                    <a:pt x="20827" y="41697"/>
                  </a:cubicBezTo>
                  <a:cubicBezTo>
                    <a:pt x="23525" y="41697"/>
                    <a:pt x="26214" y="41268"/>
                    <a:pt x="28770" y="40483"/>
                  </a:cubicBezTo>
                  <a:cubicBezTo>
                    <a:pt x="30822" y="39863"/>
                    <a:pt x="32874" y="39072"/>
                    <a:pt x="34733" y="37918"/>
                  </a:cubicBezTo>
                  <a:cubicBezTo>
                    <a:pt x="36614" y="36742"/>
                    <a:pt x="38474" y="35246"/>
                    <a:pt x="39820" y="33365"/>
                  </a:cubicBezTo>
                  <a:cubicBezTo>
                    <a:pt x="39906" y="33451"/>
                    <a:pt x="39991" y="33536"/>
                    <a:pt x="40077" y="33643"/>
                  </a:cubicBezTo>
                  <a:cubicBezTo>
                    <a:pt x="41060" y="32468"/>
                    <a:pt x="41765" y="31228"/>
                    <a:pt x="42406" y="29903"/>
                  </a:cubicBezTo>
                  <a:cubicBezTo>
                    <a:pt x="43112" y="28556"/>
                    <a:pt x="43561" y="27124"/>
                    <a:pt x="43903" y="25628"/>
                  </a:cubicBezTo>
                  <a:cubicBezTo>
                    <a:pt x="44181" y="24110"/>
                    <a:pt x="44352" y="22593"/>
                    <a:pt x="44095" y="20990"/>
                  </a:cubicBezTo>
                  <a:cubicBezTo>
                    <a:pt x="44020" y="19655"/>
                    <a:pt x="43664" y="18254"/>
                    <a:pt x="43026" y="16962"/>
                  </a:cubicBezTo>
                  <a:lnTo>
                    <a:pt x="43026" y="16962"/>
                  </a:lnTo>
                  <a:lnTo>
                    <a:pt x="43026" y="16886"/>
                  </a:lnTo>
                  <a:lnTo>
                    <a:pt x="43026" y="16715"/>
                  </a:lnTo>
                  <a:lnTo>
                    <a:pt x="42941" y="16181"/>
                  </a:lnTo>
                  <a:cubicBezTo>
                    <a:pt x="42941" y="15817"/>
                    <a:pt x="42834" y="15475"/>
                    <a:pt x="42748" y="15112"/>
                  </a:cubicBezTo>
                  <a:cubicBezTo>
                    <a:pt x="42406" y="13594"/>
                    <a:pt x="41680" y="12355"/>
                    <a:pt x="40889" y="11371"/>
                  </a:cubicBezTo>
                  <a:cubicBezTo>
                    <a:pt x="40077" y="10303"/>
                    <a:pt x="39200" y="9597"/>
                    <a:pt x="38303" y="9063"/>
                  </a:cubicBezTo>
                  <a:lnTo>
                    <a:pt x="38303" y="9063"/>
                  </a:lnTo>
                  <a:cubicBezTo>
                    <a:pt x="38922" y="9491"/>
                    <a:pt x="39457" y="10132"/>
                    <a:pt x="39991" y="10666"/>
                  </a:cubicBezTo>
                  <a:cubicBezTo>
                    <a:pt x="40526" y="11286"/>
                    <a:pt x="40974" y="11906"/>
                    <a:pt x="41338" y="12611"/>
                  </a:cubicBezTo>
                  <a:cubicBezTo>
                    <a:pt x="41680" y="13338"/>
                    <a:pt x="41958" y="14129"/>
                    <a:pt x="42214" y="14941"/>
                  </a:cubicBezTo>
                  <a:cubicBezTo>
                    <a:pt x="42300" y="15283"/>
                    <a:pt x="42406" y="15732"/>
                    <a:pt x="42406" y="16095"/>
                  </a:cubicBezTo>
                  <a:lnTo>
                    <a:pt x="42492" y="16715"/>
                  </a:lnTo>
                  <a:lnTo>
                    <a:pt x="42492" y="16886"/>
                  </a:lnTo>
                  <a:lnTo>
                    <a:pt x="42492" y="17078"/>
                  </a:lnTo>
                  <a:cubicBezTo>
                    <a:pt x="42492" y="17091"/>
                    <a:pt x="42492" y="17105"/>
                    <a:pt x="42492" y="17118"/>
                  </a:cubicBezTo>
                  <a:lnTo>
                    <a:pt x="42492" y="17118"/>
                  </a:lnTo>
                  <a:cubicBezTo>
                    <a:pt x="43341" y="18982"/>
                    <a:pt x="43726" y="21049"/>
                    <a:pt x="43646" y="23042"/>
                  </a:cubicBezTo>
                  <a:cubicBezTo>
                    <a:pt x="43561" y="25265"/>
                    <a:pt x="42941" y="27317"/>
                    <a:pt x="42043" y="29262"/>
                  </a:cubicBezTo>
                  <a:cubicBezTo>
                    <a:pt x="41145" y="31228"/>
                    <a:pt x="39906" y="33002"/>
                    <a:pt x="38474" y="34520"/>
                  </a:cubicBezTo>
                  <a:cubicBezTo>
                    <a:pt x="37903" y="35044"/>
                    <a:pt x="37321" y="35558"/>
                    <a:pt x="36712" y="36036"/>
                  </a:cubicBezTo>
                  <a:lnTo>
                    <a:pt x="36712" y="36036"/>
                  </a:lnTo>
                  <a:cubicBezTo>
                    <a:pt x="37471" y="35359"/>
                    <a:pt x="38246" y="34679"/>
                    <a:pt x="38922" y="33900"/>
                  </a:cubicBezTo>
                  <a:cubicBezTo>
                    <a:pt x="40355" y="32382"/>
                    <a:pt x="41423" y="30608"/>
                    <a:pt x="42214" y="28727"/>
                  </a:cubicBezTo>
                  <a:cubicBezTo>
                    <a:pt x="43026" y="26868"/>
                    <a:pt x="43475" y="24816"/>
                    <a:pt x="43561" y="22764"/>
                  </a:cubicBezTo>
                  <a:cubicBezTo>
                    <a:pt x="43561" y="20974"/>
                    <a:pt x="43219" y="19119"/>
                    <a:pt x="42479" y="17497"/>
                  </a:cubicBezTo>
                  <a:lnTo>
                    <a:pt x="42479" y="17497"/>
                  </a:lnTo>
                  <a:cubicBezTo>
                    <a:pt x="42468" y="17623"/>
                    <a:pt x="42447" y="17748"/>
                    <a:pt x="42406" y="17869"/>
                  </a:cubicBezTo>
                  <a:lnTo>
                    <a:pt x="42360" y="17368"/>
                  </a:lnTo>
                  <a:lnTo>
                    <a:pt x="42360" y="17368"/>
                  </a:lnTo>
                  <a:cubicBezTo>
                    <a:pt x="42368" y="17342"/>
                    <a:pt x="42375" y="17316"/>
                    <a:pt x="42382" y="17289"/>
                  </a:cubicBezTo>
                  <a:lnTo>
                    <a:pt x="42382" y="17289"/>
                  </a:lnTo>
                  <a:cubicBezTo>
                    <a:pt x="42370" y="17265"/>
                    <a:pt x="42358" y="17240"/>
                    <a:pt x="42346" y="17216"/>
                  </a:cubicBezTo>
                  <a:lnTo>
                    <a:pt x="42346" y="17216"/>
                  </a:lnTo>
                  <a:lnTo>
                    <a:pt x="42324" y="16973"/>
                  </a:lnTo>
                  <a:lnTo>
                    <a:pt x="42324" y="16973"/>
                  </a:lnTo>
                  <a:cubicBezTo>
                    <a:pt x="42406" y="16988"/>
                    <a:pt x="42406" y="17078"/>
                    <a:pt x="42406" y="17078"/>
                  </a:cubicBezTo>
                  <a:cubicBezTo>
                    <a:pt x="42406" y="17154"/>
                    <a:pt x="42397" y="17223"/>
                    <a:pt x="42382" y="17289"/>
                  </a:cubicBezTo>
                  <a:lnTo>
                    <a:pt x="42382" y="17289"/>
                  </a:lnTo>
                  <a:cubicBezTo>
                    <a:pt x="42415" y="17358"/>
                    <a:pt x="42447" y="17427"/>
                    <a:pt x="42479" y="17497"/>
                  </a:cubicBezTo>
                  <a:lnTo>
                    <a:pt x="42479" y="17497"/>
                  </a:lnTo>
                  <a:cubicBezTo>
                    <a:pt x="42491" y="17369"/>
                    <a:pt x="42492" y="17241"/>
                    <a:pt x="42492" y="17118"/>
                  </a:cubicBezTo>
                  <a:lnTo>
                    <a:pt x="42492" y="17118"/>
                  </a:lnTo>
                  <a:cubicBezTo>
                    <a:pt x="42430" y="16982"/>
                    <a:pt x="42366" y="16848"/>
                    <a:pt x="42300" y="16715"/>
                  </a:cubicBezTo>
                  <a:lnTo>
                    <a:pt x="42300" y="16715"/>
                  </a:lnTo>
                  <a:lnTo>
                    <a:pt x="42324" y="16973"/>
                  </a:lnTo>
                  <a:lnTo>
                    <a:pt x="42324" y="16973"/>
                  </a:lnTo>
                  <a:cubicBezTo>
                    <a:pt x="42316" y="16972"/>
                    <a:pt x="42308" y="16971"/>
                    <a:pt x="42300" y="16971"/>
                  </a:cubicBezTo>
                  <a:lnTo>
                    <a:pt x="42300" y="16886"/>
                  </a:lnTo>
                  <a:lnTo>
                    <a:pt x="42300" y="16715"/>
                  </a:lnTo>
                  <a:lnTo>
                    <a:pt x="42214" y="16181"/>
                  </a:lnTo>
                  <a:cubicBezTo>
                    <a:pt x="42214" y="15732"/>
                    <a:pt x="42129" y="15368"/>
                    <a:pt x="42043" y="14941"/>
                  </a:cubicBezTo>
                  <a:cubicBezTo>
                    <a:pt x="41765" y="14214"/>
                    <a:pt x="41509" y="13423"/>
                    <a:pt x="41145" y="12804"/>
                  </a:cubicBezTo>
                  <a:cubicBezTo>
                    <a:pt x="40803" y="12077"/>
                    <a:pt x="40269" y="11457"/>
                    <a:pt x="39820" y="10837"/>
                  </a:cubicBezTo>
                  <a:cubicBezTo>
                    <a:pt x="39286" y="10217"/>
                    <a:pt x="38751" y="9683"/>
                    <a:pt x="38132" y="9234"/>
                  </a:cubicBezTo>
                  <a:lnTo>
                    <a:pt x="37768" y="8956"/>
                  </a:lnTo>
                  <a:lnTo>
                    <a:pt x="37405" y="8700"/>
                  </a:lnTo>
                  <a:cubicBezTo>
                    <a:pt x="37148" y="8529"/>
                    <a:pt x="36871" y="8336"/>
                    <a:pt x="36700" y="8165"/>
                  </a:cubicBezTo>
                  <a:cubicBezTo>
                    <a:pt x="35887" y="7802"/>
                    <a:pt x="35268" y="7631"/>
                    <a:pt x="34648" y="7460"/>
                  </a:cubicBezTo>
                  <a:cubicBezTo>
                    <a:pt x="33963" y="7244"/>
                    <a:pt x="33369" y="7157"/>
                    <a:pt x="32981" y="7157"/>
                  </a:cubicBezTo>
                  <a:cubicBezTo>
                    <a:pt x="32714" y="7157"/>
                    <a:pt x="32545" y="7198"/>
                    <a:pt x="32510" y="7268"/>
                  </a:cubicBezTo>
                  <a:cubicBezTo>
                    <a:pt x="32510" y="7460"/>
                    <a:pt x="32681" y="7631"/>
                    <a:pt x="33130" y="7887"/>
                  </a:cubicBezTo>
                  <a:cubicBezTo>
                    <a:pt x="33493" y="8165"/>
                    <a:pt x="34199" y="8529"/>
                    <a:pt x="35097" y="9149"/>
                  </a:cubicBezTo>
                  <a:cubicBezTo>
                    <a:pt x="35631" y="9405"/>
                    <a:pt x="36336" y="9854"/>
                    <a:pt x="36871" y="10217"/>
                  </a:cubicBezTo>
                  <a:cubicBezTo>
                    <a:pt x="37148" y="10474"/>
                    <a:pt x="37405" y="10666"/>
                    <a:pt x="37597" y="10837"/>
                  </a:cubicBezTo>
                  <a:cubicBezTo>
                    <a:pt x="37768" y="10923"/>
                    <a:pt x="37854" y="11008"/>
                    <a:pt x="37854" y="11008"/>
                  </a:cubicBezTo>
                  <a:cubicBezTo>
                    <a:pt x="37978" y="11333"/>
                    <a:pt x="37877" y="11378"/>
                    <a:pt x="37707" y="11378"/>
                  </a:cubicBezTo>
                  <a:cubicBezTo>
                    <a:pt x="37642" y="11378"/>
                    <a:pt x="37567" y="11371"/>
                    <a:pt x="37490" y="11371"/>
                  </a:cubicBezTo>
                  <a:cubicBezTo>
                    <a:pt x="38303" y="12162"/>
                    <a:pt x="39093" y="13060"/>
                    <a:pt x="39542" y="14129"/>
                  </a:cubicBezTo>
                  <a:cubicBezTo>
                    <a:pt x="39628" y="14407"/>
                    <a:pt x="39820" y="14578"/>
                    <a:pt x="39906" y="14834"/>
                  </a:cubicBezTo>
                  <a:lnTo>
                    <a:pt x="39991" y="15283"/>
                  </a:lnTo>
                  <a:lnTo>
                    <a:pt x="40077" y="15475"/>
                  </a:lnTo>
                  <a:lnTo>
                    <a:pt x="40077" y="15732"/>
                  </a:lnTo>
                  <a:cubicBezTo>
                    <a:pt x="40162" y="16010"/>
                    <a:pt x="40269" y="16266"/>
                    <a:pt x="40269" y="16544"/>
                  </a:cubicBezTo>
                  <a:lnTo>
                    <a:pt x="40355" y="16971"/>
                  </a:lnTo>
                  <a:lnTo>
                    <a:pt x="40355" y="17078"/>
                  </a:lnTo>
                  <a:lnTo>
                    <a:pt x="40440" y="17164"/>
                  </a:lnTo>
                  <a:lnTo>
                    <a:pt x="40355" y="17698"/>
                  </a:lnTo>
                  <a:cubicBezTo>
                    <a:pt x="40889" y="18681"/>
                    <a:pt x="41231" y="19750"/>
                    <a:pt x="41423" y="20904"/>
                  </a:cubicBezTo>
                  <a:cubicBezTo>
                    <a:pt x="41423" y="21161"/>
                    <a:pt x="41423" y="21439"/>
                    <a:pt x="41509" y="21695"/>
                  </a:cubicBezTo>
                  <a:lnTo>
                    <a:pt x="41509" y="22144"/>
                  </a:lnTo>
                  <a:lnTo>
                    <a:pt x="41509" y="22507"/>
                  </a:lnTo>
                  <a:lnTo>
                    <a:pt x="41509" y="23384"/>
                  </a:lnTo>
                  <a:lnTo>
                    <a:pt x="41423" y="24196"/>
                  </a:lnTo>
                  <a:cubicBezTo>
                    <a:pt x="41231" y="25265"/>
                    <a:pt x="40974" y="26419"/>
                    <a:pt x="40526" y="27488"/>
                  </a:cubicBezTo>
                  <a:cubicBezTo>
                    <a:pt x="40889" y="26419"/>
                    <a:pt x="41145" y="25350"/>
                    <a:pt x="41338" y="24196"/>
                  </a:cubicBezTo>
                  <a:lnTo>
                    <a:pt x="41423" y="23384"/>
                  </a:lnTo>
                  <a:lnTo>
                    <a:pt x="41423" y="22593"/>
                  </a:lnTo>
                  <a:lnTo>
                    <a:pt x="41423" y="22144"/>
                  </a:lnTo>
                  <a:lnTo>
                    <a:pt x="41423" y="21695"/>
                  </a:lnTo>
                  <a:cubicBezTo>
                    <a:pt x="41338" y="21439"/>
                    <a:pt x="41338" y="21161"/>
                    <a:pt x="41338" y="20904"/>
                  </a:cubicBezTo>
                  <a:cubicBezTo>
                    <a:pt x="41145" y="19836"/>
                    <a:pt x="40803" y="18767"/>
                    <a:pt x="40269" y="17784"/>
                  </a:cubicBezTo>
                  <a:lnTo>
                    <a:pt x="40440" y="17164"/>
                  </a:lnTo>
                  <a:lnTo>
                    <a:pt x="39820" y="18040"/>
                  </a:lnTo>
                  <a:cubicBezTo>
                    <a:pt x="40355" y="19109"/>
                    <a:pt x="40803" y="20370"/>
                    <a:pt x="40889" y="21610"/>
                  </a:cubicBezTo>
                  <a:cubicBezTo>
                    <a:pt x="40974" y="22956"/>
                    <a:pt x="40889" y="24196"/>
                    <a:pt x="40611" y="25179"/>
                  </a:cubicBezTo>
                  <a:cubicBezTo>
                    <a:pt x="39991" y="27851"/>
                    <a:pt x="38474" y="30523"/>
                    <a:pt x="36529" y="32575"/>
                  </a:cubicBezTo>
                  <a:lnTo>
                    <a:pt x="35716" y="33365"/>
                  </a:lnTo>
                  <a:lnTo>
                    <a:pt x="34926" y="33985"/>
                  </a:lnTo>
                  <a:cubicBezTo>
                    <a:pt x="34284" y="34434"/>
                    <a:pt x="33664" y="34883"/>
                    <a:pt x="33045" y="35246"/>
                  </a:cubicBezTo>
                  <a:cubicBezTo>
                    <a:pt x="31719" y="35952"/>
                    <a:pt x="30373" y="36571"/>
                    <a:pt x="28941" y="37106"/>
                  </a:cubicBezTo>
                  <a:cubicBezTo>
                    <a:pt x="26296" y="38021"/>
                    <a:pt x="23485" y="38547"/>
                    <a:pt x="20679" y="38547"/>
                  </a:cubicBezTo>
                  <a:cubicBezTo>
                    <a:pt x="20469" y="38547"/>
                    <a:pt x="20259" y="38544"/>
                    <a:pt x="20049" y="38538"/>
                  </a:cubicBezTo>
                  <a:cubicBezTo>
                    <a:pt x="17100" y="38346"/>
                    <a:pt x="14257" y="37640"/>
                    <a:pt x="12034" y="36123"/>
                  </a:cubicBezTo>
                  <a:cubicBezTo>
                    <a:pt x="11222" y="35588"/>
                    <a:pt x="10516" y="34968"/>
                    <a:pt x="9811" y="34263"/>
                  </a:cubicBezTo>
                  <a:cubicBezTo>
                    <a:pt x="9170" y="33643"/>
                    <a:pt x="8550" y="32831"/>
                    <a:pt x="8101" y="32040"/>
                  </a:cubicBezTo>
                  <a:cubicBezTo>
                    <a:pt x="7674" y="31142"/>
                    <a:pt x="7396" y="30245"/>
                    <a:pt x="7139" y="29368"/>
                  </a:cubicBezTo>
                  <a:cubicBezTo>
                    <a:pt x="7032" y="28920"/>
                    <a:pt x="7032" y="28471"/>
                    <a:pt x="7032" y="28022"/>
                  </a:cubicBezTo>
                  <a:cubicBezTo>
                    <a:pt x="6947" y="27573"/>
                    <a:pt x="7032" y="27231"/>
                    <a:pt x="7032" y="26782"/>
                  </a:cubicBezTo>
                  <a:cubicBezTo>
                    <a:pt x="7225" y="25799"/>
                    <a:pt x="7481" y="24816"/>
                    <a:pt x="7759" y="23662"/>
                  </a:cubicBezTo>
                  <a:cubicBezTo>
                    <a:pt x="7930" y="23042"/>
                    <a:pt x="8101" y="22507"/>
                    <a:pt x="8101" y="21781"/>
                  </a:cubicBezTo>
                  <a:cubicBezTo>
                    <a:pt x="8208" y="21075"/>
                    <a:pt x="8293" y="20370"/>
                    <a:pt x="8208" y="19643"/>
                  </a:cubicBezTo>
                  <a:cubicBezTo>
                    <a:pt x="8101" y="18318"/>
                    <a:pt x="7567" y="16971"/>
                    <a:pt x="7139" y="15817"/>
                  </a:cubicBezTo>
                  <a:cubicBezTo>
                    <a:pt x="6605" y="14663"/>
                    <a:pt x="5964" y="13680"/>
                    <a:pt x="5429" y="12697"/>
                  </a:cubicBezTo>
                  <a:cubicBezTo>
                    <a:pt x="5087" y="12077"/>
                    <a:pt x="4724" y="11457"/>
                    <a:pt x="4467" y="10837"/>
                  </a:cubicBezTo>
                  <a:cubicBezTo>
                    <a:pt x="4190" y="10217"/>
                    <a:pt x="3933" y="9597"/>
                    <a:pt x="3826" y="8956"/>
                  </a:cubicBezTo>
                  <a:cubicBezTo>
                    <a:pt x="3655" y="8336"/>
                    <a:pt x="3655" y="7716"/>
                    <a:pt x="3655" y="7182"/>
                  </a:cubicBezTo>
                  <a:cubicBezTo>
                    <a:pt x="3741" y="6648"/>
                    <a:pt x="3933" y="6199"/>
                    <a:pt x="4190" y="5750"/>
                  </a:cubicBezTo>
                  <a:cubicBezTo>
                    <a:pt x="4275" y="5579"/>
                    <a:pt x="4361" y="5494"/>
                    <a:pt x="4467" y="5408"/>
                  </a:cubicBezTo>
                  <a:cubicBezTo>
                    <a:pt x="4553" y="5323"/>
                    <a:pt x="4638" y="5216"/>
                    <a:pt x="4724" y="5045"/>
                  </a:cubicBezTo>
                  <a:lnTo>
                    <a:pt x="5002" y="4788"/>
                  </a:lnTo>
                  <a:lnTo>
                    <a:pt x="5258" y="4510"/>
                  </a:lnTo>
                  <a:cubicBezTo>
                    <a:pt x="5707" y="4254"/>
                    <a:pt x="6242" y="3976"/>
                    <a:pt x="6776" y="3891"/>
                  </a:cubicBezTo>
                  <a:cubicBezTo>
                    <a:pt x="7032" y="3805"/>
                    <a:pt x="7396" y="3720"/>
                    <a:pt x="7674" y="3720"/>
                  </a:cubicBezTo>
                  <a:cubicBezTo>
                    <a:pt x="8016" y="3720"/>
                    <a:pt x="8293" y="3613"/>
                    <a:pt x="8635" y="3613"/>
                  </a:cubicBezTo>
                  <a:cubicBezTo>
                    <a:pt x="9277" y="3613"/>
                    <a:pt x="9982" y="3720"/>
                    <a:pt x="10687" y="3891"/>
                  </a:cubicBezTo>
                  <a:cubicBezTo>
                    <a:pt x="11414" y="3976"/>
                    <a:pt x="12119" y="4147"/>
                    <a:pt x="12825" y="4339"/>
                  </a:cubicBezTo>
                  <a:cubicBezTo>
                    <a:pt x="13445" y="4510"/>
                    <a:pt x="14257" y="4681"/>
                    <a:pt x="14962" y="4874"/>
                  </a:cubicBezTo>
                  <a:cubicBezTo>
                    <a:pt x="16394" y="5216"/>
                    <a:pt x="17826" y="5665"/>
                    <a:pt x="19237" y="5942"/>
                  </a:cubicBezTo>
                  <a:cubicBezTo>
                    <a:pt x="21994" y="6648"/>
                    <a:pt x="24666" y="7268"/>
                    <a:pt x="27081" y="7887"/>
                  </a:cubicBezTo>
                  <a:cubicBezTo>
                    <a:pt x="29219" y="8422"/>
                    <a:pt x="30651" y="8785"/>
                    <a:pt x="31442" y="8871"/>
                  </a:cubicBezTo>
                  <a:cubicBezTo>
                    <a:pt x="31633" y="8891"/>
                    <a:pt x="31789" y="8902"/>
                    <a:pt x="31912" y="8902"/>
                  </a:cubicBezTo>
                  <a:cubicBezTo>
                    <a:pt x="32309" y="8902"/>
                    <a:pt x="32359" y="8790"/>
                    <a:pt x="32147" y="8529"/>
                  </a:cubicBezTo>
                  <a:cubicBezTo>
                    <a:pt x="31442" y="7887"/>
                    <a:pt x="28684" y="6562"/>
                    <a:pt x="24324" y="5216"/>
                  </a:cubicBezTo>
                  <a:cubicBezTo>
                    <a:pt x="24409" y="5130"/>
                    <a:pt x="24409" y="5045"/>
                    <a:pt x="24409" y="4959"/>
                  </a:cubicBezTo>
                  <a:cubicBezTo>
                    <a:pt x="27848" y="5937"/>
                    <a:pt x="29239" y="6263"/>
                    <a:pt x="29810" y="6263"/>
                  </a:cubicBezTo>
                  <a:cubicBezTo>
                    <a:pt x="29963" y="6263"/>
                    <a:pt x="30058" y="6240"/>
                    <a:pt x="30116" y="6199"/>
                  </a:cubicBezTo>
                  <a:cubicBezTo>
                    <a:pt x="30287" y="6028"/>
                    <a:pt x="29582" y="5494"/>
                    <a:pt x="30202" y="5494"/>
                  </a:cubicBezTo>
                  <a:cubicBezTo>
                    <a:pt x="25842" y="4147"/>
                    <a:pt x="21460" y="2993"/>
                    <a:pt x="17185" y="1668"/>
                  </a:cubicBezTo>
                  <a:cubicBezTo>
                    <a:pt x="16651" y="1475"/>
                    <a:pt x="15860" y="1304"/>
                    <a:pt x="15048" y="1133"/>
                  </a:cubicBezTo>
                  <a:cubicBezTo>
                    <a:pt x="14171" y="855"/>
                    <a:pt x="13359" y="684"/>
                    <a:pt x="12739" y="513"/>
                  </a:cubicBezTo>
                  <a:cubicBezTo>
                    <a:pt x="11948" y="321"/>
                    <a:pt x="11051" y="150"/>
                    <a:pt x="10153" y="65"/>
                  </a:cubicBezTo>
                  <a:cubicBezTo>
                    <a:pt x="9661" y="22"/>
                    <a:pt x="9196" y="0"/>
                    <a:pt x="8732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 rot="-3727620">
              <a:off x="5891784" y="2278605"/>
              <a:ext cx="3542487" cy="3583965"/>
            </a:xfrm>
            <a:custGeom>
              <a:rect b="b" l="l" r="r" t="t"/>
              <a:pathLst>
                <a:path extrusionOk="0" h="40006" w="39543">
                  <a:moveTo>
                    <a:pt x="16297" y="0"/>
                  </a:moveTo>
                  <a:cubicBezTo>
                    <a:pt x="14054" y="0"/>
                    <a:pt x="11671" y="641"/>
                    <a:pt x="9191" y="2152"/>
                  </a:cubicBezTo>
                  <a:cubicBezTo>
                    <a:pt x="2864" y="5978"/>
                    <a:pt x="812" y="4012"/>
                    <a:pt x="0" y="6876"/>
                  </a:cubicBezTo>
                  <a:lnTo>
                    <a:pt x="17634" y="40006"/>
                  </a:lnTo>
                  <a:lnTo>
                    <a:pt x="39542" y="28335"/>
                  </a:lnTo>
                  <a:cubicBezTo>
                    <a:pt x="39542" y="28335"/>
                    <a:pt x="34648" y="24424"/>
                    <a:pt x="34028" y="18097"/>
                  </a:cubicBezTo>
                  <a:cubicBezTo>
                    <a:pt x="33591" y="12923"/>
                    <a:pt x="26363" y="0"/>
                    <a:pt x="16297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 rot="-3727620">
              <a:off x="5815532" y="2210040"/>
              <a:ext cx="3687347" cy="3804525"/>
            </a:xfrm>
            <a:custGeom>
              <a:rect b="b" l="l" r="r" t="t"/>
              <a:pathLst>
                <a:path extrusionOk="0" h="42468" w="41160">
                  <a:moveTo>
                    <a:pt x="13461" y="33057"/>
                  </a:moveTo>
                  <a:cubicBezTo>
                    <a:pt x="14343" y="34732"/>
                    <a:pt x="15228" y="36415"/>
                    <a:pt x="16117" y="38107"/>
                  </a:cubicBezTo>
                  <a:cubicBezTo>
                    <a:pt x="15232" y="36421"/>
                    <a:pt x="14348" y="34737"/>
                    <a:pt x="13461" y="33057"/>
                  </a:cubicBezTo>
                  <a:close/>
                  <a:moveTo>
                    <a:pt x="7118" y="17353"/>
                  </a:moveTo>
                  <a:cubicBezTo>
                    <a:pt x="10965" y="24748"/>
                    <a:pt x="14877" y="32058"/>
                    <a:pt x="18703" y="39454"/>
                  </a:cubicBezTo>
                  <a:cubicBezTo>
                    <a:pt x="14791" y="31973"/>
                    <a:pt x="10858" y="24577"/>
                    <a:pt x="7118" y="17353"/>
                  </a:cubicBezTo>
                  <a:close/>
                  <a:moveTo>
                    <a:pt x="18703" y="39454"/>
                  </a:moveTo>
                  <a:cubicBezTo>
                    <a:pt x="18788" y="39582"/>
                    <a:pt x="18858" y="39715"/>
                    <a:pt x="18927" y="39849"/>
                  </a:cubicBezTo>
                  <a:lnTo>
                    <a:pt x="18927" y="39849"/>
                  </a:lnTo>
                  <a:lnTo>
                    <a:pt x="18703" y="39454"/>
                  </a:lnTo>
                  <a:close/>
                  <a:moveTo>
                    <a:pt x="17530" y="2186"/>
                  </a:moveTo>
                  <a:cubicBezTo>
                    <a:pt x="17777" y="2186"/>
                    <a:pt x="18019" y="2197"/>
                    <a:pt x="18254" y="2220"/>
                  </a:cubicBezTo>
                  <a:cubicBezTo>
                    <a:pt x="20926" y="2391"/>
                    <a:pt x="23426" y="3567"/>
                    <a:pt x="25649" y="5341"/>
                  </a:cubicBezTo>
                  <a:cubicBezTo>
                    <a:pt x="27787" y="7029"/>
                    <a:pt x="29668" y="9252"/>
                    <a:pt x="31078" y="11667"/>
                  </a:cubicBezTo>
                  <a:cubicBezTo>
                    <a:pt x="31805" y="12822"/>
                    <a:pt x="32510" y="13976"/>
                    <a:pt x="32959" y="15215"/>
                  </a:cubicBezTo>
                  <a:cubicBezTo>
                    <a:pt x="33494" y="16476"/>
                    <a:pt x="33942" y="17716"/>
                    <a:pt x="34113" y="18870"/>
                  </a:cubicBezTo>
                  <a:cubicBezTo>
                    <a:pt x="34199" y="19234"/>
                    <a:pt x="34199" y="19490"/>
                    <a:pt x="34284" y="19854"/>
                  </a:cubicBezTo>
                  <a:cubicBezTo>
                    <a:pt x="34284" y="20217"/>
                    <a:pt x="34370" y="20559"/>
                    <a:pt x="34477" y="20922"/>
                  </a:cubicBezTo>
                  <a:cubicBezTo>
                    <a:pt x="34648" y="21542"/>
                    <a:pt x="34819" y="22269"/>
                    <a:pt x="35011" y="22889"/>
                  </a:cubicBezTo>
                  <a:cubicBezTo>
                    <a:pt x="35546" y="24128"/>
                    <a:pt x="36165" y="25283"/>
                    <a:pt x="36785" y="26351"/>
                  </a:cubicBezTo>
                  <a:cubicBezTo>
                    <a:pt x="38110" y="28232"/>
                    <a:pt x="39179" y="29109"/>
                    <a:pt x="39820" y="29643"/>
                  </a:cubicBezTo>
                  <a:cubicBezTo>
                    <a:pt x="39905" y="29696"/>
                    <a:pt x="39990" y="29744"/>
                    <a:pt x="40065" y="29789"/>
                  </a:cubicBezTo>
                  <a:lnTo>
                    <a:pt x="40065" y="29789"/>
                  </a:lnTo>
                  <a:cubicBezTo>
                    <a:pt x="39621" y="29953"/>
                    <a:pt x="38984" y="30223"/>
                    <a:pt x="38110" y="30626"/>
                  </a:cubicBezTo>
                  <a:cubicBezTo>
                    <a:pt x="37234" y="31075"/>
                    <a:pt x="35353" y="32058"/>
                    <a:pt x="35353" y="32058"/>
                  </a:cubicBezTo>
                  <a:cubicBezTo>
                    <a:pt x="35274" y="32098"/>
                    <a:pt x="35223" y="32114"/>
                    <a:pt x="35192" y="32114"/>
                  </a:cubicBezTo>
                  <a:cubicBezTo>
                    <a:pt x="35090" y="32114"/>
                    <a:pt x="35222" y="31928"/>
                    <a:pt x="35353" y="31780"/>
                  </a:cubicBezTo>
                  <a:lnTo>
                    <a:pt x="35353" y="31780"/>
                  </a:lnTo>
                  <a:cubicBezTo>
                    <a:pt x="29924" y="34644"/>
                    <a:pt x="24495" y="37487"/>
                    <a:pt x="19152" y="40244"/>
                  </a:cubicBezTo>
                  <a:cubicBezTo>
                    <a:pt x="24581" y="37402"/>
                    <a:pt x="30010" y="34559"/>
                    <a:pt x="35439" y="31609"/>
                  </a:cubicBezTo>
                  <a:cubicBezTo>
                    <a:pt x="35517" y="31540"/>
                    <a:pt x="35549" y="31485"/>
                    <a:pt x="35470" y="31485"/>
                  </a:cubicBezTo>
                  <a:cubicBezTo>
                    <a:pt x="35355" y="31485"/>
                    <a:pt x="35000" y="31604"/>
                    <a:pt x="34199" y="31973"/>
                  </a:cubicBezTo>
                  <a:cubicBezTo>
                    <a:pt x="32233" y="32849"/>
                    <a:pt x="25820" y="36418"/>
                    <a:pt x="22187" y="38385"/>
                  </a:cubicBezTo>
                  <a:cubicBezTo>
                    <a:pt x="21546" y="38641"/>
                    <a:pt x="20926" y="39005"/>
                    <a:pt x="20306" y="39261"/>
                  </a:cubicBezTo>
                  <a:lnTo>
                    <a:pt x="19515" y="39710"/>
                  </a:lnTo>
                  <a:lnTo>
                    <a:pt x="19323" y="39796"/>
                  </a:lnTo>
                  <a:lnTo>
                    <a:pt x="19152" y="39625"/>
                  </a:lnTo>
                  <a:lnTo>
                    <a:pt x="19066" y="39261"/>
                  </a:lnTo>
                  <a:lnTo>
                    <a:pt x="18788" y="38834"/>
                  </a:lnTo>
                  <a:cubicBezTo>
                    <a:pt x="18532" y="38299"/>
                    <a:pt x="18168" y="37658"/>
                    <a:pt x="17912" y="37124"/>
                  </a:cubicBezTo>
                  <a:cubicBezTo>
                    <a:pt x="17271" y="35970"/>
                    <a:pt x="16651" y="34815"/>
                    <a:pt x="16117" y="33661"/>
                  </a:cubicBezTo>
                  <a:cubicBezTo>
                    <a:pt x="14877" y="31353"/>
                    <a:pt x="13637" y="28938"/>
                    <a:pt x="12376" y="26629"/>
                  </a:cubicBezTo>
                  <a:cubicBezTo>
                    <a:pt x="9897" y="21905"/>
                    <a:pt x="7396" y="17267"/>
                    <a:pt x="5087" y="12736"/>
                  </a:cubicBezTo>
                  <a:cubicBezTo>
                    <a:pt x="4275" y="11133"/>
                    <a:pt x="3378" y="9444"/>
                    <a:pt x="2501" y="7841"/>
                  </a:cubicBezTo>
                  <a:cubicBezTo>
                    <a:pt x="2501" y="7841"/>
                    <a:pt x="2587" y="7734"/>
                    <a:pt x="2587" y="7649"/>
                  </a:cubicBezTo>
                  <a:cubicBezTo>
                    <a:pt x="2672" y="7649"/>
                    <a:pt x="2672" y="7649"/>
                    <a:pt x="2672" y="7563"/>
                  </a:cubicBezTo>
                  <a:cubicBezTo>
                    <a:pt x="2758" y="7563"/>
                    <a:pt x="2758" y="7478"/>
                    <a:pt x="2843" y="7478"/>
                  </a:cubicBezTo>
                  <a:cubicBezTo>
                    <a:pt x="3036" y="7392"/>
                    <a:pt x="3484" y="7200"/>
                    <a:pt x="3912" y="7115"/>
                  </a:cubicBezTo>
                  <a:cubicBezTo>
                    <a:pt x="4981" y="6858"/>
                    <a:pt x="6049" y="6580"/>
                    <a:pt x="7118" y="6131"/>
                  </a:cubicBezTo>
                  <a:cubicBezTo>
                    <a:pt x="8101" y="5789"/>
                    <a:pt x="9084" y="5341"/>
                    <a:pt x="10068" y="4806"/>
                  </a:cubicBezTo>
                  <a:cubicBezTo>
                    <a:pt x="10516" y="4443"/>
                    <a:pt x="11051" y="4186"/>
                    <a:pt x="11393" y="3994"/>
                  </a:cubicBezTo>
                  <a:lnTo>
                    <a:pt x="12120" y="3652"/>
                  </a:lnTo>
                  <a:cubicBezTo>
                    <a:pt x="12291" y="3460"/>
                    <a:pt x="12568" y="3374"/>
                    <a:pt x="12739" y="3289"/>
                  </a:cubicBezTo>
                  <a:cubicBezTo>
                    <a:pt x="12996" y="3203"/>
                    <a:pt x="13188" y="3118"/>
                    <a:pt x="13359" y="3032"/>
                  </a:cubicBezTo>
                  <a:lnTo>
                    <a:pt x="14065" y="2754"/>
                  </a:lnTo>
                  <a:lnTo>
                    <a:pt x="14428" y="2669"/>
                  </a:lnTo>
                  <a:cubicBezTo>
                    <a:pt x="14513" y="2669"/>
                    <a:pt x="14706" y="2583"/>
                    <a:pt x="14791" y="2583"/>
                  </a:cubicBezTo>
                  <a:lnTo>
                    <a:pt x="15497" y="2391"/>
                  </a:lnTo>
                  <a:cubicBezTo>
                    <a:pt x="16154" y="2266"/>
                    <a:pt x="16857" y="2186"/>
                    <a:pt x="17530" y="2186"/>
                  </a:cubicBezTo>
                  <a:close/>
                  <a:moveTo>
                    <a:pt x="17629" y="1"/>
                  </a:moveTo>
                  <a:cubicBezTo>
                    <a:pt x="16509" y="1"/>
                    <a:pt x="15385" y="138"/>
                    <a:pt x="14342" y="446"/>
                  </a:cubicBezTo>
                  <a:cubicBezTo>
                    <a:pt x="12739" y="788"/>
                    <a:pt x="11307" y="1429"/>
                    <a:pt x="9982" y="2220"/>
                  </a:cubicBezTo>
                  <a:cubicBezTo>
                    <a:pt x="8721" y="3032"/>
                    <a:pt x="7481" y="3652"/>
                    <a:pt x="6156" y="4186"/>
                  </a:cubicBezTo>
                  <a:cubicBezTo>
                    <a:pt x="5515" y="4357"/>
                    <a:pt x="4810" y="4635"/>
                    <a:pt x="4104" y="4806"/>
                  </a:cubicBezTo>
                  <a:lnTo>
                    <a:pt x="3036" y="5063"/>
                  </a:lnTo>
                  <a:cubicBezTo>
                    <a:pt x="2672" y="5170"/>
                    <a:pt x="2223" y="5255"/>
                    <a:pt x="1775" y="5512"/>
                  </a:cubicBezTo>
                  <a:cubicBezTo>
                    <a:pt x="1518" y="5597"/>
                    <a:pt x="1240" y="5875"/>
                    <a:pt x="1069" y="6046"/>
                  </a:cubicBezTo>
                  <a:cubicBezTo>
                    <a:pt x="898" y="6238"/>
                    <a:pt x="706" y="6495"/>
                    <a:pt x="620" y="6666"/>
                  </a:cubicBezTo>
                  <a:cubicBezTo>
                    <a:pt x="449" y="6944"/>
                    <a:pt x="364" y="7307"/>
                    <a:pt x="171" y="7649"/>
                  </a:cubicBezTo>
                  <a:cubicBezTo>
                    <a:pt x="0" y="8012"/>
                    <a:pt x="278" y="8269"/>
                    <a:pt x="449" y="8632"/>
                  </a:cubicBezTo>
                  <a:lnTo>
                    <a:pt x="1518" y="10684"/>
                  </a:lnTo>
                  <a:lnTo>
                    <a:pt x="3655" y="14596"/>
                  </a:lnTo>
                  <a:cubicBezTo>
                    <a:pt x="4981" y="17182"/>
                    <a:pt x="6413" y="19768"/>
                    <a:pt x="7759" y="22440"/>
                  </a:cubicBezTo>
                  <a:cubicBezTo>
                    <a:pt x="9690" y="25954"/>
                    <a:pt x="11582" y="29497"/>
                    <a:pt x="13461" y="33057"/>
                  </a:cubicBezTo>
                  <a:lnTo>
                    <a:pt x="13461" y="33057"/>
                  </a:lnTo>
                  <a:cubicBezTo>
                    <a:pt x="10824" y="28045"/>
                    <a:pt x="8217" y="23099"/>
                    <a:pt x="5622" y="18165"/>
                  </a:cubicBezTo>
                  <a:cubicBezTo>
                    <a:pt x="4724" y="16476"/>
                    <a:pt x="3826" y="14873"/>
                    <a:pt x="2950" y="13185"/>
                  </a:cubicBezTo>
                  <a:cubicBezTo>
                    <a:pt x="2501" y="12373"/>
                    <a:pt x="2052" y="11582"/>
                    <a:pt x="1604" y="10684"/>
                  </a:cubicBezTo>
                  <a:lnTo>
                    <a:pt x="984" y="9444"/>
                  </a:lnTo>
                  <a:lnTo>
                    <a:pt x="620" y="8803"/>
                  </a:lnTo>
                  <a:cubicBezTo>
                    <a:pt x="535" y="8632"/>
                    <a:pt x="449" y="8461"/>
                    <a:pt x="364" y="8269"/>
                  </a:cubicBezTo>
                  <a:lnTo>
                    <a:pt x="171" y="8012"/>
                  </a:lnTo>
                  <a:cubicBezTo>
                    <a:pt x="171" y="7927"/>
                    <a:pt x="278" y="7841"/>
                    <a:pt x="278" y="7649"/>
                  </a:cubicBezTo>
                  <a:cubicBezTo>
                    <a:pt x="535" y="6858"/>
                    <a:pt x="898" y="6324"/>
                    <a:pt x="1433" y="5789"/>
                  </a:cubicBezTo>
                  <a:cubicBezTo>
                    <a:pt x="2052" y="5426"/>
                    <a:pt x="2587" y="5255"/>
                    <a:pt x="3121" y="5063"/>
                  </a:cubicBezTo>
                  <a:cubicBezTo>
                    <a:pt x="4104" y="4892"/>
                    <a:pt x="4895" y="4721"/>
                    <a:pt x="5793" y="4357"/>
                  </a:cubicBezTo>
                  <a:cubicBezTo>
                    <a:pt x="6584" y="4101"/>
                    <a:pt x="7481" y="3738"/>
                    <a:pt x="8294" y="3289"/>
                  </a:cubicBezTo>
                  <a:cubicBezTo>
                    <a:pt x="8636" y="3118"/>
                    <a:pt x="9084" y="2840"/>
                    <a:pt x="9448" y="2583"/>
                  </a:cubicBezTo>
                  <a:cubicBezTo>
                    <a:pt x="9897" y="2391"/>
                    <a:pt x="10324" y="2134"/>
                    <a:pt x="10773" y="1857"/>
                  </a:cubicBezTo>
                  <a:lnTo>
                    <a:pt x="10773" y="1857"/>
                  </a:lnTo>
                  <a:cubicBezTo>
                    <a:pt x="10714" y="1930"/>
                    <a:pt x="10575" y="2074"/>
                    <a:pt x="10666" y="2074"/>
                  </a:cubicBezTo>
                  <a:cubicBezTo>
                    <a:pt x="10703" y="2074"/>
                    <a:pt x="10778" y="2050"/>
                    <a:pt x="10910" y="1989"/>
                  </a:cubicBezTo>
                  <a:lnTo>
                    <a:pt x="10910" y="1989"/>
                  </a:lnTo>
                  <a:lnTo>
                    <a:pt x="10239" y="2305"/>
                  </a:lnTo>
                  <a:lnTo>
                    <a:pt x="9897" y="2498"/>
                  </a:lnTo>
                  <a:lnTo>
                    <a:pt x="9619" y="2669"/>
                  </a:lnTo>
                  <a:cubicBezTo>
                    <a:pt x="9170" y="2925"/>
                    <a:pt x="8828" y="3203"/>
                    <a:pt x="8379" y="3374"/>
                  </a:cubicBezTo>
                  <a:cubicBezTo>
                    <a:pt x="7567" y="3823"/>
                    <a:pt x="6691" y="4186"/>
                    <a:pt x="5793" y="4528"/>
                  </a:cubicBezTo>
                  <a:cubicBezTo>
                    <a:pt x="4981" y="4806"/>
                    <a:pt x="4104" y="4977"/>
                    <a:pt x="3121" y="5255"/>
                  </a:cubicBezTo>
                  <a:cubicBezTo>
                    <a:pt x="2587" y="5426"/>
                    <a:pt x="2052" y="5512"/>
                    <a:pt x="1518" y="5960"/>
                  </a:cubicBezTo>
                  <a:cubicBezTo>
                    <a:pt x="1347" y="6131"/>
                    <a:pt x="1240" y="6238"/>
                    <a:pt x="1155" y="6324"/>
                  </a:cubicBezTo>
                  <a:cubicBezTo>
                    <a:pt x="1069" y="6495"/>
                    <a:pt x="898" y="6580"/>
                    <a:pt x="898" y="6773"/>
                  </a:cubicBezTo>
                  <a:cubicBezTo>
                    <a:pt x="813" y="6858"/>
                    <a:pt x="620" y="7029"/>
                    <a:pt x="620" y="7307"/>
                  </a:cubicBezTo>
                  <a:lnTo>
                    <a:pt x="449" y="7841"/>
                  </a:lnTo>
                  <a:lnTo>
                    <a:pt x="364" y="7927"/>
                  </a:lnTo>
                  <a:lnTo>
                    <a:pt x="449" y="8098"/>
                  </a:lnTo>
                  <a:lnTo>
                    <a:pt x="535" y="8376"/>
                  </a:lnTo>
                  <a:lnTo>
                    <a:pt x="813" y="8803"/>
                  </a:lnTo>
                  <a:lnTo>
                    <a:pt x="1155" y="9444"/>
                  </a:lnTo>
                  <a:lnTo>
                    <a:pt x="1775" y="10770"/>
                  </a:lnTo>
                  <a:cubicBezTo>
                    <a:pt x="2223" y="11582"/>
                    <a:pt x="2672" y="12373"/>
                    <a:pt x="3121" y="13270"/>
                  </a:cubicBezTo>
                  <a:cubicBezTo>
                    <a:pt x="4019" y="14959"/>
                    <a:pt x="4895" y="16647"/>
                    <a:pt x="5793" y="18251"/>
                  </a:cubicBezTo>
                  <a:cubicBezTo>
                    <a:pt x="9362" y="25026"/>
                    <a:pt x="12825" y="31695"/>
                    <a:pt x="16651" y="38556"/>
                  </a:cubicBezTo>
                  <a:cubicBezTo>
                    <a:pt x="16565" y="38641"/>
                    <a:pt x="16480" y="38641"/>
                    <a:pt x="16480" y="38641"/>
                  </a:cubicBezTo>
                  <a:cubicBezTo>
                    <a:pt x="17100" y="39988"/>
                    <a:pt x="17805" y="41228"/>
                    <a:pt x="18446" y="42467"/>
                  </a:cubicBezTo>
                  <a:cubicBezTo>
                    <a:pt x="22721" y="40244"/>
                    <a:pt x="27081" y="38022"/>
                    <a:pt x="31442" y="35713"/>
                  </a:cubicBezTo>
                  <a:cubicBezTo>
                    <a:pt x="33494" y="34559"/>
                    <a:pt x="35182" y="33576"/>
                    <a:pt x="36614" y="32678"/>
                  </a:cubicBezTo>
                  <a:lnTo>
                    <a:pt x="36614" y="32678"/>
                  </a:lnTo>
                  <a:cubicBezTo>
                    <a:pt x="33836" y="34110"/>
                    <a:pt x="30907" y="35628"/>
                    <a:pt x="28065" y="37038"/>
                  </a:cubicBezTo>
                  <a:cubicBezTo>
                    <a:pt x="26633" y="37851"/>
                    <a:pt x="25115" y="38556"/>
                    <a:pt x="23683" y="39368"/>
                  </a:cubicBezTo>
                  <a:cubicBezTo>
                    <a:pt x="21994" y="40244"/>
                    <a:pt x="20306" y="41142"/>
                    <a:pt x="18617" y="42040"/>
                  </a:cubicBezTo>
                  <a:cubicBezTo>
                    <a:pt x="13445" y="32229"/>
                    <a:pt x="8101" y="22162"/>
                    <a:pt x="3036" y="12458"/>
                  </a:cubicBezTo>
                  <a:lnTo>
                    <a:pt x="3036" y="12458"/>
                  </a:lnTo>
                  <a:cubicBezTo>
                    <a:pt x="6413" y="18870"/>
                    <a:pt x="10431" y="26266"/>
                    <a:pt x="13808" y="32763"/>
                  </a:cubicBezTo>
                  <a:cubicBezTo>
                    <a:pt x="15497" y="35884"/>
                    <a:pt x="17100" y="39005"/>
                    <a:pt x="18617" y="41933"/>
                  </a:cubicBezTo>
                  <a:cubicBezTo>
                    <a:pt x="21823" y="40244"/>
                    <a:pt x="24944" y="38641"/>
                    <a:pt x="28065" y="36953"/>
                  </a:cubicBezTo>
                  <a:cubicBezTo>
                    <a:pt x="30907" y="35435"/>
                    <a:pt x="33750" y="34025"/>
                    <a:pt x="36614" y="32507"/>
                  </a:cubicBezTo>
                  <a:cubicBezTo>
                    <a:pt x="37042" y="32315"/>
                    <a:pt x="37491" y="32058"/>
                    <a:pt x="37939" y="31780"/>
                  </a:cubicBezTo>
                  <a:cubicBezTo>
                    <a:pt x="38474" y="31438"/>
                    <a:pt x="39008" y="31160"/>
                    <a:pt x="39457" y="30818"/>
                  </a:cubicBezTo>
                  <a:cubicBezTo>
                    <a:pt x="40484" y="30138"/>
                    <a:pt x="41160" y="29587"/>
                    <a:pt x="40801" y="29587"/>
                  </a:cubicBezTo>
                  <a:cubicBezTo>
                    <a:pt x="40719" y="29587"/>
                    <a:pt x="40583" y="29615"/>
                    <a:pt x="40385" y="29678"/>
                  </a:cubicBezTo>
                  <a:lnTo>
                    <a:pt x="40385" y="29678"/>
                  </a:lnTo>
                  <a:cubicBezTo>
                    <a:pt x="40085" y="29298"/>
                    <a:pt x="39493" y="28615"/>
                    <a:pt x="38752" y="27612"/>
                  </a:cubicBezTo>
                  <a:cubicBezTo>
                    <a:pt x="38388" y="26971"/>
                    <a:pt x="37939" y="26351"/>
                    <a:pt x="37491" y="25560"/>
                  </a:cubicBezTo>
                  <a:cubicBezTo>
                    <a:pt x="37042" y="24834"/>
                    <a:pt x="36700" y="23957"/>
                    <a:pt x="36336" y="22974"/>
                  </a:cubicBezTo>
                  <a:cubicBezTo>
                    <a:pt x="36336" y="22974"/>
                    <a:pt x="36422" y="22974"/>
                    <a:pt x="36507" y="22889"/>
                  </a:cubicBezTo>
                  <a:cubicBezTo>
                    <a:pt x="36700" y="23423"/>
                    <a:pt x="36871" y="23765"/>
                    <a:pt x="37042" y="24214"/>
                  </a:cubicBezTo>
                  <a:cubicBezTo>
                    <a:pt x="37234" y="24577"/>
                    <a:pt x="37405" y="24941"/>
                    <a:pt x="37576" y="25197"/>
                  </a:cubicBezTo>
                  <a:cubicBezTo>
                    <a:pt x="37939" y="25731"/>
                    <a:pt x="38303" y="26180"/>
                    <a:pt x="38559" y="26544"/>
                  </a:cubicBezTo>
                  <a:cubicBezTo>
                    <a:pt x="39008" y="27078"/>
                    <a:pt x="39286" y="27249"/>
                    <a:pt x="39372" y="27249"/>
                  </a:cubicBezTo>
                  <a:cubicBezTo>
                    <a:pt x="39381" y="27254"/>
                    <a:pt x="39389" y="27256"/>
                    <a:pt x="39396" y="27256"/>
                  </a:cubicBezTo>
                  <a:cubicBezTo>
                    <a:pt x="39486" y="27256"/>
                    <a:pt x="39292" y="26829"/>
                    <a:pt x="39473" y="26829"/>
                  </a:cubicBezTo>
                  <a:cubicBezTo>
                    <a:pt x="39508" y="26829"/>
                    <a:pt x="39558" y="26846"/>
                    <a:pt x="39628" y="26886"/>
                  </a:cubicBezTo>
                  <a:cubicBezTo>
                    <a:pt x="38388" y="25368"/>
                    <a:pt x="37320" y="23594"/>
                    <a:pt x="36785" y="21734"/>
                  </a:cubicBezTo>
                  <a:cubicBezTo>
                    <a:pt x="36700" y="21542"/>
                    <a:pt x="36614" y="21286"/>
                    <a:pt x="36614" y="21008"/>
                  </a:cubicBezTo>
                  <a:lnTo>
                    <a:pt x="36422" y="20302"/>
                  </a:lnTo>
                  <a:cubicBezTo>
                    <a:pt x="36422" y="20131"/>
                    <a:pt x="36422" y="19854"/>
                    <a:pt x="36336" y="19597"/>
                  </a:cubicBezTo>
                  <a:lnTo>
                    <a:pt x="36251" y="18870"/>
                  </a:lnTo>
                  <a:cubicBezTo>
                    <a:pt x="36165" y="17716"/>
                    <a:pt x="35802" y="16647"/>
                    <a:pt x="35546" y="15579"/>
                  </a:cubicBezTo>
                  <a:cubicBezTo>
                    <a:pt x="35439" y="15322"/>
                    <a:pt x="35268" y="14959"/>
                    <a:pt x="35182" y="14596"/>
                  </a:cubicBezTo>
                  <a:cubicBezTo>
                    <a:pt x="35011" y="14254"/>
                    <a:pt x="34819" y="13890"/>
                    <a:pt x="34648" y="13527"/>
                  </a:cubicBezTo>
                  <a:cubicBezTo>
                    <a:pt x="34284" y="12822"/>
                    <a:pt x="33942" y="12116"/>
                    <a:pt x="33665" y="11667"/>
                  </a:cubicBezTo>
                  <a:cubicBezTo>
                    <a:pt x="32062" y="8910"/>
                    <a:pt x="30095" y="6324"/>
                    <a:pt x="27701" y="4272"/>
                  </a:cubicBezTo>
                  <a:cubicBezTo>
                    <a:pt x="26547" y="3203"/>
                    <a:pt x="25200" y="2305"/>
                    <a:pt x="23790" y="1515"/>
                  </a:cubicBezTo>
                  <a:cubicBezTo>
                    <a:pt x="22358" y="788"/>
                    <a:pt x="20755" y="360"/>
                    <a:pt x="19152" y="83"/>
                  </a:cubicBezTo>
                  <a:cubicBezTo>
                    <a:pt x="18650" y="29"/>
                    <a:pt x="18140" y="1"/>
                    <a:pt x="17629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0" name="Google Shape;420;p8"/>
          <p:cNvSpPr/>
          <p:nvPr/>
        </p:nvSpPr>
        <p:spPr>
          <a:xfrm rot="6540904">
            <a:off x="753046" y="412111"/>
            <a:ext cx="3077795" cy="2625108"/>
          </a:xfrm>
          <a:custGeom>
            <a:rect b="b" l="l" r="r" t="t"/>
            <a:pathLst>
              <a:path extrusionOk="0" h="54400" w="63781">
                <a:moveTo>
                  <a:pt x="8293" y="25720"/>
                </a:moveTo>
                <a:lnTo>
                  <a:pt x="8293" y="25720"/>
                </a:lnTo>
                <a:cubicBezTo>
                  <a:pt x="8657" y="25977"/>
                  <a:pt x="8913" y="26169"/>
                  <a:pt x="9277" y="26340"/>
                </a:cubicBezTo>
                <a:cubicBezTo>
                  <a:pt x="9896" y="26704"/>
                  <a:pt x="10602" y="26960"/>
                  <a:pt x="11222" y="27152"/>
                </a:cubicBezTo>
                <a:cubicBezTo>
                  <a:pt x="10516" y="26960"/>
                  <a:pt x="9811" y="26704"/>
                  <a:pt x="9191" y="26340"/>
                </a:cubicBezTo>
                <a:cubicBezTo>
                  <a:pt x="8913" y="26169"/>
                  <a:pt x="8550" y="25977"/>
                  <a:pt x="8293" y="25720"/>
                </a:cubicBezTo>
                <a:close/>
                <a:moveTo>
                  <a:pt x="11222" y="27152"/>
                </a:moveTo>
                <a:cubicBezTo>
                  <a:pt x="12654" y="27494"/>
                  <a:pt x="14171" y="27687"/>
                  <a:pt x="15774" y="27687"/>
                </a:cubicBezTo>
                <a:lnTo>
                  <a:pt x="15603" y="27687"/>
                </a:lnTo>
                <a:cubicBezTo>
                  <a:pt x="14086" y="27687"/>
                  <a:pt x="12568" y="27494"/>
                  <a:pt x="11222" y="27152"/>
                </a:cubicBezTo>
                <a:close/>
                <a:moveTo>
                  <a:pt x="18898" y="27639"/>
                </a:moveTo>
                <a:cubicBezTo>
                  <a:pt x="19429" y="27639"/>
                  <a:pt x="19964" y="27651"/>
                  <a:pt x="20498" y="27687"/>
                </a:cubicBezTo>
                <a:cubicBezTo>
                  <a:pt x="21033" y="27715"/>
                  <a:pt x="21568" y="27763"/>
                  <a:pt x="22104" y="27834"/>
                </a:cubicBezTo>
                <a:lnTo>
                  <a:pt x="22104" y="27834"/>
                </a:lnTo>
                <a:cubicBezTo>
                  <a:pt x="21507" y="27763"/>
                  <a:pt x="20906" y="27719"/>
                  <a:pt x="20306" y="27687"/>
                </a:cubicBezTo>
                <a:lnTo>
                  <a:pt x="15774" y="27687"/>
                </a:lnTo>
                <a:cubicBezTo>
                  <a:pt x="16786" y="27687"/>
                  <a:pt x="17836" y="27639"/>
                  <a:pt x="18898" y="27639"/>
                </a:cubicBezTo>
                <a:close/>
                <a:moveTo>
                  <a:pt x="3120" y="21754"/>
                </a:moveTo>
                <a:lnTo>
                  <a:pt x="3120" y="21754"/>
                </a:lnTo>
                <a:cubicBezTo>
                  <a:pt x="3148" y="21801"/>
                  <a:pt x="3177" y="21848"/>
                  <a:pt x="3206" y="21894"/>
                </a:cubicBezTo>
                <a:cubicBezTo>
                  <a:pt x="3933" y="23134"/>
                  <a:pt x="4809" y="24374"/>
                  <a:pt x="5878" y="25443"/>
                </a:cubicBezTo>
                <a:cubicBezTo>
                  <a:pt x="6412" y="25977"/>
                  <a:pt x="7054" y="26426"/>
                  <a:pt x="7673" y="26875"/>
                </a:cubicBezTo>
                <a:cubicBezTo>
                  <a:pt x="8293" y="27323"/>
                  <a:pt x="8999" y="27687"/>
                  <a:pt x="9725" y="27943"/>
                </a:cubicBezTo>
                <a:cubicBezTo>
                  <a:pt x="10221" y="28199"/>
                  <a:pt x="10717" y="28359"/>
                  <a:pt x="11249" y="28491"/>
                </a:cubicBezTo>
                <a:lnTo>
                  <a:pt x="11249" y="28491"/>
                </a:lnTo>
                <a:cubicBezTo>
                  <a:pt x="10546" y="28339"/>
                  <a:pt x="9783" y="28159"/>
                  <a:pt x="9084" y="27772"/>
                </a:cubicBezTo>
                <a:cubicBezTo>
                  <a:pt x="8293" y="27409"/>
                  <a:pt x="7588" y="26960"/>
                  <a:pt x="6861" y="26426"/>
                </a:cubicBezTo>
                <a:cubicBezTo>
                  <a:pt x="5536" y="25272"/>
                  <a:pt x="4467" y="23946"/>
                  <a:pt x="3570" y="22514"/>
                </a:cubicBezTo>
                <a:cubicBezTo>
                  <a:pt x="3414" y="22266"/>
                  <a:pt x="3264" y="22012"/>
                  <a:pt x="3120" y="21754"/>
                </a:cubicBezTo>
                <a:close/>
                <a:moveTo>
                  <a:pt x="23359" y="29745"/>
                </a:moveTo>
                <a:lnTo>
                  <a:pt x="23359" y="29745"/>
                </a:lnTo>
                <a:cubicBezTo>
                  <a:pt x="23558" y="29803"/>
                  <a:pt x="23755" y="29859"/>
                  <a:pt x="23951" y="29914"/>
                </a:cubicBezTo>
                <a:lnTo>
                  <a:pt x="23951" y="29914"/>
                </a:lnTo>
                <a:cubicBezTo>
                  <a:pt x="23757" y="29855"/>
                  <a:pt x="23559" y="29798"/>
                  <a:pt x="23359" y="29745"/>
                </a:cubicBezTo>
                <a:close/>
                <a:moveTo>
                  <a:pt x="23951" y="29914"/>
                </a:moveTo>
                <a:cubicBezTo>
                  <a:pt x="24749" y="30159"/>
                  <a:pt x="25482" y="30453"/>
                  <a:pt x="26098" y="30786"/>
                </a:cubicBezTo>
                <a:cubicBezTo>
                  <a:pt x="26909" y="31269"/>
                  <a:pt x="27563" y="31839"/>
                  <a:pt x="28076" y="32465"/>
                </a:cubicBezTo>
                <a:lnTo>
                  <a:pt x="28076" y="32465"/>
                </a:lnTo>
                <a:cubicBezTo>
                  <a:pt x="28015" y="32380"/>
                  <a:pt x="27954" y="32298"/>
                  <a:pt x="27893" y="32218"/>
                </a:cubicBezTo>
                <a:cubicBezTo>
                  <a:pt x="27701" y="32047"/>
                  <a:pt x="27530" y="31769"/>
                  <a:pt x="27252" y="31598"/>
                </a:cubicBezTo>
                <a:cubicBezTo>
                  <a:pt x="27167" y="31513"/>
                  <a:pt x="27081" y="31427"/>
                  <a:pt x="26910" y="31320"/>
                </a:cubicBezTo>
                <a:lnTo>
                  <a:pt x="26547" y="31064"/>
                </a:lnTo>
                <a:cubicBezTo>
                  <a:pt x="26012" y="30701"/>
                  <a:pt x="25478" y="30444"/>
                  <a:pt x="24858" y="30166"/>
                </a:cubicBezTo>
                <a:cubicBezTo>
                  <a:pt x="24557" y="30083"/>
                  <a:pt x="24255" y="30000"/>
                  <a:pt x="23951" y="29914"/>
                </a:cubicBezTo>
                <a:close/>
                <a:moveTo>
                  <a:pt x="28076" y="32465"/>
                </a:moveTo>
                <a:cubicBezTo>
                  <a:pt x="28168" y="32593"/>
                  <a:pt x="28259" y="32728"/>
                  <a:pt x="28344" y="32868"/>
                </a:cubicBezTo>
                <a:lnTo>
                  <a:pt x="28344" y="32868"/>
                </a:lnTo>
                <a:cubicBezTo>
                  <a:pt x="28309" y="32800"/>
                  <a:pt x="28273" y="32733"/>
                  <a:pt x="28235" y="32667"/>
                </a:cubicBezTo>
                <a:cubicBezTo>
                  <a:pt x="28184" y="32599"/>
                  <a:pt x="28131" y="32531"/>
                  <a:pt x="28076" y="32465"/>
                </a:cubicBezTo>
                <a:close/>
                <a:moveTo>
                  <a:pt x="24908" y="28436"/>
                </a:moveTo>
                <a:lnTo>
                  <a:pt x="24908" y="28436"/>
                </a:lnTo>
                <a:cubicBezTo>
                  <a:pt x="25041" y="28476"/>
                  <a:pt x="25174" y="28519"/>
                  <a:pt x="25307" y="28563"/>
                </a:cubicBezTo>
                <a:cubicBezTo>
                  <a:pt x="26012" y="28841"/>
                  <a:pt x="26825" y="29183"/>
                  <a:pt x="27530" y="29632"/>
                </a:cubicBezTo>
                <a:cubicBezTo>
                  <a:pt x="28235" y="30081"/>
                  <a:pt x="28855" y="30701"/>
                  <a:pt x="29390" y="31427"/>
                </a:cubicBezTo>
                <a:cubicBezTo>
                  <a:pt x="29924" y="32133"/>
                  <a:pt x="30202" y="32923"/>
                  <a:pt x="30458" y="33736"/>
                </a:cubicBezTo>
                <a:cubicBezTo>
                  <a:pt x="30736" y="34527"/>
                  <a:pt x="30822" y="35339"/>
                  <a:pt x="30907" y="36130"/>
                </a:cubicBezTo>
                <a:cubicBezTo>
                  <a:pt x="30970" y="37318"/>
                  <a:pt x="30940" y="38507"/>
                  <a:pt x="30955" y="39661"/>
                </a:cubicBezTo>
                <a:lnTo>
                  <a:pt x="30955" y="39661"/>
                </a:lnTo>
                <a:cubicBezTo>
                  <a:pt x="30933" y="38481"/>
                  <a:pt x="30952" y="37262"/>
                  <a:pt x="30822" y="36044"/>
                </a:cubicBezTo>
                <a:cubicBezTo>
                  <a:pt x="30736" y="35253"/>
                  <a:pt x="30651" y="34356"/>
                  <a:pt x="30373" y="33565"/>
                </a:cubicBezTo>
                <a:cubicBezTo>
                  <a:pt x="30116" y="32752"/>
                  <a:pt x="29753" y="31962"/>
                  <a:pt x="29219" y="31235"/>
                </a:cubicBezTo>
                <a:cubicBezTo>
                  <a:pt x="28150" y="29910"/>
                  <a:pt x="26632" y="29012"/>
                  <a:pt x="25029" y="28478"/>
                </a:cubicBezTo>
                <a:cubicBezTo>
                  <a:pt x="24989" y="28463"/>
                  <a:pt x="24949" y="28450"/>
                  <a:pt x="24908" y="28436"/>
                </a:cubicBezTo>
                <a:close/>
                <a:moveTo>
                  <a:pt x="28344" y="32868"/>
                </a:moveTo>
                <a:cubicBezTo>
                  <a:pt x="28730" y="33622"/>
                  <a:pt x="28976" y="34523"/>
                  <a:pt x="29133" y="35424"/>
                </a:cubicBezTo>
                <a:cubicBezTo>
                  <a:pt x="29390" y="37476"/>
                  <a:pt x="29219" y="39785"/>
                  <a:pt x="29390" y="42114"/>
                </a:cubicBezTo>
                <a:cubicBezTo>
                  <a:pt x="29304" y="40597"/>
                  <a:pt x="29304" y="39165"/>
                  <a:pt x="29304" y="37733"/>
                </a:cubicBezTo>
                <a:cubicBezTo>
                  <a:pt x="29304" y="36322"/>
                  <a:pt x="29133" y="34975"/>
                  <a:pt x="28770" y="33821"/>
                </a:cubicBezTo>
                <a:cubicBezTo>
                  <a:pt x="28675" y="33477"/>
                  <a:pt x="28521" y="33160"/>
                  <a:pt x="28344" y="32868"/>
                </a:cubicBezTo>
                <a:close/>
                <a:moveTo>
                  <a:pt x="31817" y="45355"/>
                </a:moveTo>
                <a:cubicBezTo>
                  <a:pt x="32616" y="47562"/>
                  <a:pt x="34574" y="49323"/>
                  <a:pt x="36785" y="50386"/>
                </a:cubicBezTo>
                <a:cubicBezTo>
                  <a:pt x="37319" y="50664"/>
                  <a:pt x="37939" y="50835"/>
                  <a:pt x="38474" y="51091"/>
                </a:cubicBezTo>
                <a:cubicBezTo>
                  <a:pt x="37854" y="50835"/>
                  <a:pt x="37319" y="50664"/>
                  <a:pt x="36699" y="50386"/>
                </a:cubicBezTo>
                <a:cubicBezTo>
                  <a:pt x="34573" y="49323"/>
                  <a:pt x="32616" y="47562"/>
                  <a:pt x="31817" y="45355"/>
                </a:cubicBezTo>
                <a:close/>
                <a:moveTo>
                  <a:pt x="38474" y="51091"/>
                </a:moveTo>
                <a:lnTo>
                  <a:pt x="38474" y="51091"/>
                </a:lnTo>
                <a:cubicBezTo>
                  <a:pt x="39115" y="51284"/>
                  <a:pt x="39649" y="51540"/>
                  <a:pt x="40269" y="51733"/>
                </a:cubicBezTo>
                <a:cubicBezTo>
                  <a:pt x="41509" y="52075"/>
                  <a:pt x="42748" y="52353"/>
                  <a:pt x="44009" y="52523"/>
                </a:cubicBezTo>
                <a:cubicBezTo>
                  <a:pt x="44781" y="52630"/>
                  <a:pt x="45553" y="52712"/>
                  <a:pt x="46310" y="52712"/>
                </a:cubicBezTo>
                <a:cubicBezTo>
                  <a:pt x="46655" y="52712"/>
                  <a:pt x="46997" y="52695"/>
                  <a:pt x="47334" y="52655"/>
                </a:cubicBezTo>
                <a:lnTo>
                  <a:pt x="47334" y="52655"/>
                </a:lnTo>
                <a:cubicBezTo>
                  <a:pt x="46844" y="52748"/>
                  <a:pt x="46353" y="52787"/>
                  <a:pt x="45861" y="52787"/>
                </a:cubicBezTo>
                <a:cubicBezTo>
                  <a:pt x="45184" y="52787"/>
                  <a:pt x="44504" y="52714"/>
                  <a:pt x="43817" y="52609"/>
                </a:cubicBezTo>
                <a:cubicBezTo>
                  <a:pt x="42663" y="52438"/>
                  <a:pt x="41423" y="52075"/>
                  <a:pt x="40183" y="51733"/>
                </a:cubicBezTo>
                <a:cubicBezTo>
                  <a:pt x="39649" y="51540"/>
                  <a:pt x="39008" y="51369"/>
                  <a:pt x="38474" y="51091"/>
                </a:cubicBezTo>
                <a:close/>
                <a:moveTo>
                  <a:pt x="15794" y="0"/>
                </a:moveTo>
                <a:cubicBezTo>
                  <a:pt x="14900" y="0"/>
                  <a:pt x="14024" y="61"/>
                  <a:pt x="13188" y="157"/>
                </a:cubicBezTo>
                <a:cubicBezTo>
                  <a:pt x="12034" y="435"/>
                  <a:pt x="10880" y="606"/>
                  <a:pt x="9725" y="862"/>
                </a:cubicBezTo>
                <a:cubicBezTo>
                  <a:pt x="9191" y="1055"/>
                  <a:pt x="8657" y="1140"/>
                  <a:pt x="8015" y="1397"/>
                </a:cubicBezTo>
                <a:cubicBezTo>
                  <a:pt x="7759" y="1504"/>
                  <a:pt x="7481" y="1589"/>
                  <a:pt x="7225" y="1760"/>
                </a:cubicBezTo>
                <a:cubicBezTo>
                  <a:pt x="6947" y="1846"/>
                  <a:pt x="6605" y="1931"/>
                  <a:pt x="6327" y="2123"/>
                </a:cubicBezTo>
                <a:cubicBezTo>
                  <a:pt x="5258" y="2743"/>
                  <a:pt x="4275" y="3449"/>
                  <a:pt x="3484" y="4346"/>
                </a:cubicBezTo>
                <a:cubicBezTo>
                  <a:pt x="2586" y="5330"/>
                  <a:pt x="1967" y="6313"/>
                  <a:pt x="1432" y="7467"/>
                </a:cubicBezTo>
                <a:cubicBezTo>
                  <a:pt x="449" y="9690"/>
                  <a:pt x="107" y="12084"/>
                  <a:pt x="278" y="14499"/>
                </a:cubicBezTo>
                <a:cubicBezTo>
                  <a:pt x="535" y="16893"/>
                  <a:pt x="1261" y="19137"/>
                  <a:pt x="2330" y="21275"/>
                </a:cubicBezTo>
                <a:cubicBezTo>
                  <a:pt x="2586" y="21809"/>
                  <a:pt x="2864" y="22236"/>
                  <a:pt x="3206" y="22771"/>
                </a:cubicBezTo>
                <a:cubicBezTo>
                  <a:pt x="3484" y="23220"/>
                  <a:pt x="3848" y="23754"/>
                  <a:pt x="4190" y="24203"/>
                </a:cubicBezTo>
                <a:cubicBezTo>
                  <a:pt x="4916" y="25186"/>
                  <a:pt x="5707" y="26084"/>
                  <a:pt x="6690" y="26789"/>
                </a:cubicBezTo>
                <a:cubicBezTo>
                  <a:pt x="7673" y="27494"/>
                  <a:pt x="8742" y="28114"/>
                  <a:pt x="9896" y="28563"/>
                </a:cubicBezTo>
                <a:cubicBezTo>
                  <a:pt x="11051" y="28927"/>
                  <a:pt x="12205" y="29183"/>
                  <a:pt x="13466" y="29290"/>
                </a:cubicBezTo>
                <a:cubicBezTo>
                  <a:pt x="14319" y="29353"/>
                  <a:pt x="15160" y="29370"/>
                  <a:pt x="15989" y="29370"/>
                </a:cubicBezTo>
                <a:cubicBezTo>
                  <a:pt x="16896" y="29370"/>
                  <a:pt x="17789" y="29350"/>
                  <a:pt x="18669" y="29350"/>
                </a:cubicBezTo>
                <a:cubicBezTo>
                  <a:pt x="19162" y="29350"/>
                  <a:pt x="19650" y="29356"/>
                  <a:pt x="20135" y="29375"/>
                </a:cubicBezTo>
                <a:cubicBezTo>
                  <a:pt x="21203" y="29461"/>
                  <a:pt x="22272" y="29546"/>
                  <a:pt x="23255" y="29717"/>
                </a:cubicBezTo>
                <a:cubicBezTo>
                  <a:pt x="23290" y="29726"/>
                  <a:pt x="23324" y="29735"/>
                  <a:pt x="23359" y="29745"/>
                </a:cubicBezTo>
                <a:lnTo>
                  <a:pt x="23359" y="29745"/>
                </a:lnTo>
                <a:cubicBezTo>
                  <a:pt x="23232" y="29708"/>
                  <a:pt x="23105" y="29670"/>
                  <a:pt x="22977" y="29632"/>
                </a:cubicBezTo>
                <a:cubicBezTo>
                  <a:pt x="21731" y="29372"/>
                  <a:pt x="20413" y="29325"/>
                  <a:pt x="19062" y="29325"/>
                </a:cubicBezTo>
                <a:cubicBezTo>
                  <a:pt x="18279" y="29325"/>
                  <a:pt x="17485" y="29341"/>
                  <a:pt x="16686" y="29341"/>
                </a:cubicBezTo>
                <a:cubicBezTo>
                  <a:pt x="16028" y="29341"/>
                  <a:pt x="15366" y="29330"/>
                  <a:pt x="14706" y="29290"/>
                </a:cubicBezTo>
                <a:cubicBezTo>
                  <a:pt x="13188" y="29290"/>
                  <a:pt x="11670" y="29098"/>
                  <a:pt x="10260" y="28649"/>
                </a:cubicBezTo>
                <a:cubicBezTo>
                  <a:pt x="9533" y="28392"/>
                  <a:pt x="8828" y="28029"/>
                  <a:pt x="8122" y="27687"/>
                </a:cubicBezTo>
                <a:cubicBezTo>
                  <a:pt x="7481" y="27323"/>
                  <a:pt x="6861" y="26875"/>
                  <a:pt x="6241" y="26340"/>
                </a:cubicBezTo>
                <a:cubicBezTo>
                  <a:pt x="5087" y="25357"/>
                  <a:pt x="4190" y="24117"/>
                  <a:pt x="3399" y="22878"/>
                </a:cubicBezTo>
                <a:cubicBezTo>
                  <a:pt x="2586" y="21702"/>
                  <a:pt x="1881" y="20377"/>
                  <a:pt x="1432" y="18945"/>
                </a:cubicBezTo>
                <a:cubicBezTo>
                  <a:pt x="364" y="16188"/>
                  <a:pt x="0" y="13067"/>
                  <a:pt x="641" y="10053"/>
                </a:cubicBezTo>
                <a:cubicBezTo>
                  <a:pt x="812" y="9327"/>
                  <a:pt x="983" y="8621"/>
                  <a:pt x="1347" y="7916"/>
                </a:cubicBezTo>
                <a:cubicBezTo>
                  <a:pt x="1603" y="7189"/>
                  <a:pt x="1967" y="6484"/>
                  <a:pt x="2415" y="5864"/>
                </a:cubicBezTo>
                <a:cubicBezTo>
                  <a:pt x="3313" y="4517"/>
                  <a:pt x="4467" y="3363"/>
                  <a:pt x="5793" y="2572"/>
                </a:cubicBezTo>
                <a:cubicBezTo>
                  <a:pt x="6412" y="2123"/>
                  <a:pt x="7139" y="1846"/>
                  <a:pt x="7844" y="1504"/>
                </a:cubicBezTo>
                <a:cubicBezTo>
                  <a:pt x="8657" y="1226"/>
                  <a:pt x="9362" y="1140"/>
                  <a:pt x="10067" y="862"/>
                </a:cubicBezTo>
                <a:cubicBezTo>
                  <a:pt x="10431" y="777"/>
                  <a:pt x="10794" y="691"/>
                  <a:pt x="11136" y="606"/>
                </a:cubicBezTo>
                <a:lnTo>
                  <a:pt x="12205" y="435"/>
                </a:lnTo>
                <a:cubicBezTo>
                  <a:pt x="12931" y="263"/>
                  <a:pt x="13572" y="245"/>
                  <a:pt x="14280" y="182"/>
                </a:cubicBezTo>
                <a:lnTo>
                  <a:pt x="14280" y="182"/>
                </a:lnTo>
                <a:cubicBezTo>
                  <a:pt x="14143" y="207"/>
                  <a:pt x="14126" y="243"/>
                  <a:pt x="14706" y="243"/>
                </a:cubicBezTo>
                <a:lnTo>
                  <a:pt x="13551" y="328"/>
                </a:lnTo>
                <a:cubicBezTo>
                  <a:pt x="13359" y="328"/>
                  <a:pt x="13102" y="328"/>
                  <a:pt x="12931" y="435"/>
                </a:cubicBezTo>
                <a:lnTo>
                  <a:pt x="12397" y="520"/>
                </a:lnTo>
                <a:cubicBezTo>
                  <a:pt x="11670" y="691"/>
                  <a:pt x="10880" y="777"/>
                  <a:pt x="10153" y="1055"/>
                </a:cubicBezTo>
                <a:cubicBezTo>
                  <a:pt x="9448" y="1226"/>
                  <a:pt x="8742" y="1397"/>
                  <a:pt x="8015" y="1675"/>
                </a:cubicBezTo>
                <a:cubicBezTo>
                  <a:pt x="7225" y="1931"/>
                  <a:pt x="6519" y="2294"/>
                  <a:pt x="5878" y="2658"/>
                </a:cubicBezTo>
                <a:cubicBezTo>
                  <a:pt x="4553" y="3534"/>
                  <a:pt x="3399" y="4603"/>
                  <a:pt x="2501" y="5949"/>
                </a:cubicBezTo>
                <a:cubicBezTo>
                  <a:pt x="2052" y="6569"/>
                  <a:pt x="1710" y="7275"/>
                  <a:pt x="1432" y="8001"/>
                </a:cubicBezTo>
                <a:cubicBezTo>
                  <a:pt x="1176" y="8707"/>
                  <a:pt x="898" y="9519"/>
                  <a:pt x="812" y="10224"/>
                </a:cubicBezTo>
                <a:cubicBezTo>
                  <a:pt x="193" y="13259"/>
                  <a:pt x="535" y="16359"/>
                  <a:pt x="1603" y="19137"/>
                </a:cubicBezTo>
                <a:cubicBezTo>
                  <a:pt x="2138" y="20548"/>
                  <a:pt x="2864" y="21894"/>
                  <a:pt x="3655" y="23134"/>
                </a:cubicBezTo>
                <a:cubicBezTo>
                  <a:pt x="4467" y="24374"/>
                  <a:pt x="5451" y="25549"/>
                  <a:pt x="6690" y="26511"/>
                </a:cubicBezTo>
                <a:cubicBezTo>
                  <a:pt x="7844" y="27494"/>
                  <a:pt x="9277" y="28221"/>
                  <a:pt x="10687" y="28649"/>
                </a:cubicBezTo>
                <a:cubicBezTo>
                  <a:pt x="11499" y="28841"/>
                  <a:pt x="12205" y="29012"/>
                  <a:pt x="13017" y="29098"/>
                </a:cubicBezTo>
                <a:cubicBezTo>
                  <a:pt x="13722" y="29183"/>
                  <a:pt x="14428" y="29183"/>
                  <a:pt x="15240" y="29183"/>
                </a:cubicBezTo>
                <a:cubicBezTo>
                  <a:pt x="15879" y="29206"/>
                  <a:pt x="16512" y="29211"/>
                  <a:pt x="17137" y="29211"/>
                </a:cubicBezTo>
                <a:cubicBezTo>
                  <a:pt x="17605" y="29211"/>
                  <a:pt x="18069" y="29209"/>
                  <a:pt x="18530" y="29209"/>
                </a:cubicBezTo>
                <a:cubicBezTo>
                  <a:pt x="20274" y="29209"/>
                  <a:pt x="21966" y="29249"/>
                  <a:pt x="23619" y="29632"/>
                </a:cubicBezTo>
                <a:cubicBezTo>
                  <a:pt x="24858" y="29995"/>
                  <a:pt x="26183" y="30530"/>
                  <a:pt x="27167" y="31320"/>
                </a:cubicBezTo>
                <a:cubicBezTo>
                  <a:pt x="27359" y="31513"/>
                  <a:pt x="27615" y="31684"/>
                  <a:pt x="27786" y="31962"/>
                </a:cubicBezTo>
                <a:cubicBezTo>
                  <a:pt x="28064" y="32133"/>
                  <a:pt x="28150" y="32389"/>
                  <a:pt x="28321" y="32667"/>
                </a:cubicBezTo>
                <a:cubicBezTo>
                  <a:pt x="28684" y="33201"/>
                  <a:pt x="28962" y="33821"/>
                  <a:pt x="29048" y="34441"/>
                </a:cubicBezTo>
                <a:cubicBezTo>
                  <a:pt x="29390" y="35702"/>
                  <a:pt x="29496" y="37113"/>
                  <a:pt x="29496" y="38545"/>
                </a:cubicBezTo>
                <a:cubicBezTo>
                  <a:pt x="29496" y="40062"/>
                  <a:pt x="29496" y="41580"/>
                  <a:pt x="29753" y="43076"/>
                </a:cubicBezTo>
                <a:cubicBezTo>
                  <a:pt x="29667" y="43076"/>
                  <a:pt x="29582" y="43076"/>
                  <a:pt x="29582" y="43183"/>
                </a:cubicBezTo>
                <a:cubicBezTo>
                  <a:pt x="29667" y="44252"/>
                  <a:pt x="30031" y="45406"/>
                  <a:pt x="30458" y="46475"/>
                </a:cubicBezTo>
                <a:cubicBezTo>
                  <a:pt x="30993" y="47458"/>
                  <a:pt x="31634" y="48527"/>
                  <a:pt x="32425" y="49317"/>
                </a:cubicBezTo>
                <a:cubicBezTo>
                  <a:pt x="34113" y="50920"/>
                  <a:pt x="36165" y="51989"/>
                  <a:pt x="38217" y="52801"/>
                </a:cubicBezTo>
                <a:cubicBezTo>
                  <a:pt x="39286" y="53143"/>
                  <a:pt x="40269" y="53507"/>
                  <a:pt x="41338" y="53763"/>
                </a:cubicBezTo>
                <a:cubicBezTo>
                  <a:pt x="42406" y="54041"/>
                  <a:pt x="43475" y="54212"/>
                  <a:pt x="44629" y="54298"/>
                </a:cubicBezTo>
                <a:cubicBezTo>
                  <a:pt x="45206" y="54351"/>
                  <a:pt x="45783" y="54399"/>
                  <a:pt x="46361" y="54399"/>
                </a:cubicBezTo>
                <a:cubicBezTo>
                  <a:pt x="46938" y="54399"/>
                  <a:pt x="47515" y="54351"/>
                  <a:pt x="48092" y="54212"/>
                </a:cubicBezTo>
                <a:cubicBezTo>
                  <a:pt x="48733" y="54041"/>
                  <a:pt x="49353" y="53870"/>
                  <a:pt x="49887" y="53592"/>
                </a:cubicBezTo>
                <a:cubicBezTo>
                  <a:pt x="50507" y="53336"/>
                  <a:pt x="51041" y="52972"/>
                  <a:pt x="51490" y="52523"/>
                </a:cubicBezTo>
                <a:cubicBezTo>
                  <a:pt x="52281" y="51733"/>
                  <a:pt x="52816" y="50920"/>
                  <a:pt x="53264" y="50023"/>
                </a:cubicBezTo>
                <a:cubicBezTo>
                  <a:pt x="53628" y="49232"/>
                  <a:pt x="53884" y="48420"/>
                  <a:pt x="54077" y="47629"/>
                </a:cubicBezTo>
                <a:cubicBezTo>
                  <a:pt x="54248" y="46817"/>
                  <a:pt x="54333" y="46111"/>
                  <a:pt x="54504" y="45406"/>
                </a:cubicBezTo>
                <a:cubicBezTo>
                  <a:pt x="54504" y="45043"/>
                  <a:pt x="54611" y="44679"/>
                  <a:pt x="54611" y="44337"/>
                </a:cubicBezTo>
                <a:cubicBezTo>
                  <a:pt x="54611" y="44145"/>
                  <a:pt x="54611" y="43974"/>
                  <a:pt x="54696" y="43888"/>
                </a:cubicBezTo>
                <a:lnTo>
                  <a:pt x="54696" y="43717"/>
                </a:lnTo>
                <a:lnTo>
                  <a:pt x="54611" y="43803"/>
                </a:lnTo>
                <a:lnTo>
                  <a:pt x="54611" y="43974"/>
                </a:lnTo>
                <a:lnTo>
                  <a:pt x="54504" y="44508"/>
                </a:lnTo>
                <a:cubicBezTo>
                  <a:pt x="54419" y="44957"/>
                  <a:pt x="54333" y="45320"/>
                  <a:pt x="54333" y="45748"/>
                </a:cubicBezTo>
                <a:cubicBezTo>
                  <a:pt x="54162" y="46560"/>
                  <a:pt x="53970" y="47351"/>
                  <a:pt x="53713" y="48163"/>
                </a:cubicBezTo>
                <a:cubicBezTo>
                  <a:pt x="53435" y="48954"/>
                  <a:pt x="53093" y="49766"/>
                  <a:pt x="52730" y="50472"/>
                </a:cubicBezTo>
                <a:cubicBezTo>
                  <a:pt x="52281" y="51284"/>
                  <a:pt x="51661" y="51989"/>
                  <a:pt x="50956" y="52609"/>
                </a:cubicBezTo>
                <a:cubicBezTo>
                  <a:pt x="50229" y="53143"/>
                  <a:pt x="49353" y="53592"/>
                  <a:pt x="48455" y="53763"/>
                </a:cubicBezTo>
                <a:cubicBezTo>
                  <a:pt x="47558" y="54041"/>
                  <a:pt x="46681" y="54041"/>
                  <a:pt x="45869" y="54041"/>
                </a:cubicBezTo>
                <a:cubicBezTo>
                  <a:pt x="44095" y="54041"/>
                  <a:pt x="42492" y="53678"/>
                  <a:pt x="40803" y="53229"/>
                </a:cubicBezTo>
                <a:cubicBezTo>
                  <a:pt x="39286" y="52801"/>
                  <a:pt x="37597" y="52267"/>
                  <a:pt x="36080" y="51455"/>
                </a:cubicBezTo>
                <a:cubicBezTo>
                  <a:pt x="34562" y="50664"/>
                  <a:pt x="33130" y="49681"/>
                  <a:pt x="31976" y="48249"/>
                </a:cubicBezTo>
                <a:cubicBezTo>
                  <a:pt x="31441" y="47543"/>
                  <a:pt x="30993" y="46731"/>
                  <a:pt x="30651" y="45940"/>
                </a:cubicBezTo>
                <a:cubicBezTo>
                  <a:pt x="30373" y="45128"/>
                  <a:pt x="30116" y="44252"/>
                  <a:pt x="29924" y="43354"/>
                </a:cubicBezTo>
                <a:cubicBezTo>
                  <a:pt x="29667" y="41665"/>
                  <a:pt x="29667" y="39977"/>
                  <a:pt x="29667" y="38374"/>
                </a:cubicBezTo>
                <a:cubicBezTo>
                  <a:pt x="29667" y="37476"/>
                  <a:pt x="29667" y="36664"/>
                  <a:pt x="29582" y="35873"/>
                </a:cubicBezTo>
                <a:cubicBezTo>
                  <a:pt x="29496" y="35061"/>
                  <a:pt x="29304" y="34356"/>
                  <a:pt x="29133" y="33650"/>
                </a:cubicBezTo>
                <a:cubicBezTo>
                  <a:pt x="28855" y="32923"/>
                  <a:pt x="28428" y="32304"/>
                  <a:pt x="27979" y="31684"/>
                </a:cubicBezTo>
                <a:lnTo>
                  <a:pt x="27786" y="31513"/>
                </a:lnTo>
                <a:lnTo>
                  <a:pt x="27530" y="31320"/>
                </a:lnTo>
                <a:cubicBezTo>
                  <a:pt x="27444" y="31235"/>
                  <a:pt x="27252" y="31064"/>
                  <a:pt x="27081" y="30978"/>
                </a:cubicBezTo>
                <a:cubicBezTo>
                  <a:pt x="26825" y="30786"/>
                  <a:pt x="26461" y="30530"/>
                  <a:pt x="26098" y="30359"/>
                </a:cubicBezTo>
                <a:cubicBezTo>
                  <a:pt x="25478" y="29995"/>
                  <a:pt x="24687" y="29717"/>
                  <a:pt x="23961" y="29546"/>
                </a:cubicBezTo>
                <a:cubicBezTo>
                  <a:pt x="23170" y="29290"/>
                  <a:pt x="22443" y="29183"/>
                  <a:pt x="21652" y="29098"/>
                </a:cubicBezTo>
                <a:cubicBezTo>
                  <a:pt x="20713" y="28997"/>
                  <a:pt x="19745" y="28956"/>
                  <a:pt x="18764" y="28956"/>
                </a:cubicBezTo>
                <a:cubicBezTo>
                  <a:pt x="18071" y="28956"/>
                  <a:pt x="17371" y="28977"/>
                  <a:pt x="16672" y="29012"/>
                </a:cubicBezTo>
                <a:cubicBezTo>
                  <a:pt x="15130" y="29012"/>
                  <a:pt x="13409" y="29012"/>
                  <a:pt x="11777" y="28612"/>
                </a:cubicBezTo>
                <a:lnTo>
                  <a:pt x="11777" y="28612"/>
                </a:lnTo>
                <a:cubicBezTo>
                  <a:pt x="11834" y="28624"/>
                  <a:pt x="11891" y="28637"/>
                  <a:pt x="11948" y="28649"/>
                </a:cubicBezTo>
                <a:cubicBezTo>
                  <a:pt x="12654" y="28756"/>
                  <a:pt x="13466" y="28841"/>
                  <a:pt x="14171" y="28927"/>
                </a:cubicBezTo>
                <a:cubicBezTo>
                  <a:pt x="14521" y="28936"/>
                  <a:pt x="14869" y="28940"/>
                  <a:pt x="15215" y="28940"/>
                </a:cubicBezTo>
                <a:cubicBezTo>
                  <a:pt x="16529" y="28940"/>
                  <a:pt x="17820" y="28884"/>
                  <a:pt x="19085" y="28884"/>
                </a:cubicBezTo>
                <a:cubicBezTo>
                  <a:pt x="20384" y="28884"/>
                  <a:pt x="21655" y="28943"/>
                  <a:pt x="22892" y="29183"/>
                </a:cubicBezTo>
                <a:cubicBezTo>
                  <a:pt x="24324" y="29461"/>
                  <a:pt x="25649" y="29910"/>
                  <a:pt x="26718" y="30615"/>
                </a:cubicBezTo>
                <a:cubicBezTo>
                  <a:pt x="26996" y="30786"/>
                  <a:pt x="27252" y="30978"/>
                  <a:pt x="27530" y="31235"/>
                </a:cubicBezTo>
                <a:cubicBezTo>
                  <a:pt x="27615" y="31320"/>
                  <a:pt x="27786" y="31427"/>
                  <a:pt x="27893" y="31513"/>
                </a:cubicBezTo>
                <a:lnTo>
                  <a:pt x="28150" y="31855"/>
                </a:lnTo>
                <a:cubicBezTo>
                  <a:pt x="28599" y="32389"/>
                  <a:pt x="28855" y="32923"/>
                  <a:pt x="29133" y="33565"/>
                </a:cubicBezTo>
                <a:cubicBezTo>
                  <a:pt x="29753" y="35253"/>
                  <a:pt x="29667" y="37113"/>
                  <a:pt x="29753" y="39079"/>
                </a:cubicBezTo>
                <a:cubicBezTo>
                  <a:pt x="29753" y="41046"/>
                  <a:pt x="29753" y="42991"/>
                  <a:pt x="30373" y="44957"/>
                </a:cubicBezTo>
                <a:cubicBezTo>
                  <a:pt x="30651" y="45940"/>
                  <a:pt x="31099" y="46817"/>
                  <a:pt x="31634" y="47629"/>
                </a:cubicBezTo>
                <a:cubicBezTo>
                  <a:pt x="32168" y="48527"/>
                  <a:pt x="32874" y="49232"/>
                  <a:pt x="33664" y="49852"/>
                </a:cubicBezTo>
                <a:cubicBezTo>
                  <a:pt x="35182" y="51091"/>
                  <a:pt x="36977" y="51904"/>
                  <a:pt x="38751" y="52523"/>
                </a:cubicBezTo>
                <a:cubicBezTo>
                  <a:pt x="39649" y="52801"/>
                  <a:pt x="40440" y="53058"/>
                  <a:pt x="41423" y="53336"/>
                </a:cubicBezTo>
                <a:cubicBezTo>
                  <a:pt x="42321" y="53507"/>
                  <a:pt x="43197" y="53763"/>
                  <a:pt x="44095" y="53870"/>
                </a:cubicBezTo>
                <a:cubicBezTo>
                  <a:pt x="44790" y="53931"/>
                  <a:pt x="45485" y="53991"/>
                  <a:pt x="46143" y="53991"/>
                </a:cubicBezTo>
                <a:cubicBezTo>
                  <a:pt x="46415" y="53991"/>
                  <a:pt x="46681" y="53981"/>
                  <a:pt x="46938" y="53956"/>
                </a:cubicBezTo>
                <a:cubicBezTo>
                  <a:pt x="47921" y="53870"/>
                  <a:pt x="48904" y="53678"/>
                  <a:pt x="49802" y="53143"/>
                </a:cubicBezTo>
                <a:cubicBezTo>
                  <a:pt x="50336" y="52972"/>
                  <a:pt x="50678" y="52609"/>
                  <a:pt x="51127" y="52353"/>
                </a:cubicBezTo>
                <a:cubicBezTo>
                  <a:pt x="51490" y="51989"/>
                  <a:pt x="51832" y="51626"/>
                  <a:pt x="52110" y="51198"/>
                </a:cubicBezTo>
                <a:cubicBezTo>
                  <a:pt x="52645" y="50386"/>
                  <a:pt x="53093" y="49488"/>
                  <a:pt x="53350" y="48612"/>
                </a:cubicBezTo>
                <a:cubicBezTo>
                  <a:pt x="53713" y="47714"/>
                  <a:pt x="53884" y="46817"/>
                  <a:pt x="54077" y="45940"/>
                </a:cubicBezTo>
                <a:cubicBezTo>
                  <a:pt x="54162" y="45491"/>
                  <a:pt x="54248" y="45043"/>
                  <a:pt x="54333" y="44594"/>
                </a:cubicBezTo>
                <a:lnTo>
                  <a:pt x="54504" y="43974"/>
                </a:lnTo>
                <a:lnTo>
                  <a:pt x="54504" y="43803"/>
                </a:lnTo>
                <a:lnTo>
                  <a:pt x="54504" y="43611"/>
                </a:lnTo>
                <a:lnTo>
                  <a:pt x="54611" y="43354"/>
                </a:lnTo>
                <a:cubicBezTo>
                  <a:pt x="54782" y="42734"/>
                  <a:pt x="55038" y="42200"/>
                  <a:pt x="55487" y="41665"/>
                </a:cubicBezTo>
                <a:cubicBezTo>
                  <a:pt x="56022" y="40939"/>
                  <a:pt x="56641" y="40404"/>
                  <a:pt x="57283" y="39870"/>
                </a:cubicBezTo>
                <a:cubicBezTo>
                  <a:pt x="58437" y="38994"/>
                  <a:pt x="59420" y="38267"/>
                  <a:pt x="59313" y="38096"/>
                </a:cubicBezTo>
                <a:lnTo>
                  <a:pt x="59313" y="38096"/>
                </a:lnTo>
                <a:cubicBezTo>
                  <a:pt x="59313" y="38096"/>
                  <a:pt x="59057" y="38182"/>
                  <a:pt x="58351" y="38459"/>
                </a:cubicBezTo>
                <a:cubicBezTo>
                  <a:pt x="57817" y="38716"/>
                  <a:pt x="56748" y="39250"/>
                  <a:pt x="55487" y="40233"/>
                </a:cubicBezTo>
                <a:cubicBezTo>
                  <a:pt x="55231" y="40511"/>
                  <a:pt x="54867" y="40853"/>
                  <a:pt x="54611" y="41302"/>
                </a:cubicBezTo>
                <a:cubicBezTo>
                  <a:pt x="54248" y="41665"/>
                  <a:pt x="53970" y="42200"/>
                  <a:pt x="53799" y="42649"/>
                </a:cubicBezTo>
                <a:cubicBezTo>
                  <a:pt x="53628" y="43183"/>
                  <a:pt x="53542" y="43611"/>
                  <a:pt x="53542" y="43888"/>
                </a:cubicBezTo>
                <a:cubicBezTo>
                  <a:pt x="53435" y="44252"/>
                  <a:pt x="53435" y="44423"/>
                  <a:pt x="53435" y="44423"/>
                </a:cubicBezTo>
                <a:cubicBezTo>
                  <a:pt x="53373" y="44647"/>
                  <a:pt x="53323" y="44732"/>
                  <a:pt x="53283" y="44732"/>
                </a:cubicBezTo>
                <a:cubicBezTo>
                  <a:pt x="53214" y="44732"/>
                  <a:pt x="53179" y="44470"/>
                  <a:pt x="53179" y="44252"/>
                </a:cubicBezTo>
                <a:cubicBezTo>
                  <a:pt x="53008" y="45491"/>
                  <a:pt x="52730" y="46731"/>
                  <a:pt x="52367" y="47885"/>
                </a:cubicBezTo>
                <a:cubicBezTo>
                  <a:pt x="51939" y="49146"/>
                  <a:pt x="51490" y="50215"/>
                  <a:pt x="50593" y="51091"/>
                </a:cubicBezTo>
                <a:cubicBezTo>
                  <a:pt x="49888" y="51891"/>
                  <a:pt x="48962" y="52335"/>
                  <a:pt x="47937" y="52543"/>
                </a:cubicBezTo>
                <a:lnTo>
                  <a:pt x="47937" y="52543"/>
                </a:lnTo>
                <a:cubicBezTo>
                  <a:pt x="48998" y="52266"/>
                  <a:pt x="50028" y="51747"/>
                  <a:pt x="50678" y="50920"/>
                </a:cubicBezTo>
                <a:cubicBezTo>
                  <a:pt x="51490" y="50023"/>
                  <a:pt x="52025" y="48869"/>
                  <a:pt x="52367" y="47629"/>
                </a:cubicBezTo>
                <a:cubicBezTo>
                  <a:pt x="52730" y="46475"/>
                  <a:pt x="52901" y="45214"/>
                  <a:pt x="53093" y="43888"/>
                </a:cubicBezTo>
                <a:cubicBezTo>
                  <a:pt x="53093" y="43803"/>
                  <a:pt x="53093" y="43760"/>
                  <a:pt x="53083" y="43760"/>
                </a:cubicBezTo>
                <a:cubicBezTo>
                  <a:pt x="53072" y="43760"/>
                  <a:pt x="53051" y="43803"/>
                  <a:pt x="53008" y="43888"/>
                </a:cubicBezTo>
                <a:cubicBezTo>
                  <a:pt x="52901" y="44145"/>
                  <a:pt x="52730" y="44786"/>
                  <a:pt x="52474" y="45855"/>
                </a:cubicBezTo>
                <a:cubicBezTo>
                  <a:pt x="52367" y="46197"/>
                  <a:pt x="52281" y="46646"/>
                  <a:pt x="52110" y="47265"/>
                </a:cubicBezTo>
                <a:cubicBezTo>
                  <a:pt x="51939" y="47800"/>
                  <a:pt x="51747" y="48420"/>
                  <a:pt x="51490" y="49146"/>
                </a:cubicBezTo>
                <a:cubicBezTo>
                  <a:pt x="51127" y="49766"/>
                  <a:pt x="50764" y="50386"/>
                  <a:pt x="50144" y="50920"/>
                </a:cubicBezTo>
                <a:cubicBezTo>
                  <a:pt x="49609" y="51455"/>
                  <a:pt x="48904" y="51904"/>
                  <a:pt x="48092" y="52160"/>
                </a:cubicBezTo>
                <a:cubicBezTo>
                  <a:pt x="47452" y="52330"/>
                  <a:pt x="46759" y="52399"/>
                  <a:pt x="46049" y="52399"/>
                </a:cubicBezTo>
                <a:cubicBezTo>
                  <a:pt x="44887" y="52399"/>
                  <a:pt x="43679" y="52215"/>
                  <a:pt x="42577" y="51989"/>
                </a:cubicBezTo>
                <a:cubicBezTo>
                  <a:pt x="41594" y="51818"/>
                  <a:pt x="40718" y="51540"/>
                  <a:pt x="39820" y="51284"/>
                </a:cubicBezTo>
                <a:cubicBezTo>
                  <a:pt x="39457" y="51091"/>
                  <a:pt x="39008" y="51006"/>
                  <a:pt x="38666" y="50835"/>
                </a:cubicBezTo>
                <a:cubicBezTo>
                  <a:pt x="38217" y="50664"/>
                  <a:pt x="37854" y="50557"/>
                  <a:pt x="37512" y="50386"/>
                </a:cubicBezTo>
                <a:cubicBezTo>
                  <a:pt x="37319" y="50301"/>
                  <a:pt x="37063" y="50130"/>
                  <a:pt x="36870" y="50023"/>
                </a:cubicBezTo>
                <a:cubicBezTo>
                  <a:pt x="36614" y="49937"/>
                  <a:pt x="36336" y="49852"/>
                  <a:pt x="36165" y="49681"/>
                </a:cubicBezTo>
                <a:lnTo>
                  <a:pt x="35545" y="49232"/>
                </a:lnTo>
                <a:cubicBezTo>
                  <a:pt x="35267" y="49146"/>
                  <a:pt x="35096" y="48954"/>
                  <a:pt x="34925" y="48783"/>
                </a:cubicBezTo>
                <a:cubicBezTo>
                  <a:pt x="34113" y="48163"/>
                  <a:pt x="33408" y="47458"/>
                  <a:pt x="32874" y="46646"/>
                </a:cubicBezTo>
                <a:cubicBezTo>
                  <a:pt x="32339" y="45855"/>
                  <a:pt x="31976" y="44872"/>
                  <a:pt x="31719" y="43888"/>
                </a:cubicBezTo>
                <a:cubicBezTo>
                  <a:pt x="31527" y="42905"/>
                  <a:pt x="31441" y="41836"/>
                  <a:pt x="31356" y="40768"/>
                </a:cubicBezTo>
                <a:lnTo>
                  <a:pt x="31356" y="37391"/>
                </a:lnTo>
                <a:cubicBezTo>
                  <a:pt x="31270" y="36236"/>
                  <a:pt x="31185" y="34975"/>
                  <a:pt x="30907" y="33821"/>
                </a:cubicBezTo>
                <a:cubicBezTo>
                  <a:pt x="30565" y="32582"/>
                  <a:pt x="29924" y="31320"/>
                  <a:pt x="29048" y="30444"/>
                </a:cubicBezTo>
                <a:cubicBezTo>
                  <a:pt x="28064" y="29461"/>
                  <a:pt x="26910" y="28841"/>
                  <a:pt x="25841" y="28392"/>
                </a:cubicBezTo>
                <a:cubicBezTo>
                  <a:pt x="24687" y="27943"/>
                  <a:pt x="23426" y="27580"/>
                  <a:pt x="22272" y="27494"/>
                </a:cubicBezTo>
                <a:cubicBezTo>
                  <a:pt x="21118" y="27323"/>
                  <a:pt x="19878" y="27323"/>
                  <a:pt x="18809" y="27323"/>
                </a:cubicBezTo>
                <a:cubicBezTo>
                  <a:pt x="18064" y="27323"/>
                  <a:pt x="17329" y="27332"/>
                  <a:pt x="16608" y="27332"/>
                </a:cubicBezTo>
                <a:cubicBezTo>
                  <a:pt x="15074" y="27332"/>
                  <a:pt x="13600" y="27293"/>
                  <a:pt x="12205" y="27046"/>
                </a:cubicBezTo>
                <a:cubicBezTo>
                  <a:pt x="11222" y="26789"/>
                  <a:pt x="10260" y="26511"/>
                  <a:pt x="9362" y="25977"/>
                </a:cubicBezTo>
                <a:cubicBezTo>
                  <a:pt x="8464" y="25549"/>
                  <a:pt x="7673" y="24908"/>
                  <a:pt x="6947" y="24203"/>
                </a:cubicBezTo>
                <a:cubicBezTo>
                  <a:pt x="6327" y="23498"/>
                  <a:pt x="5622" y="22685"/>
                  <a:pt x="5087" y="21809"/>
                </a:cubicBezTo>
                <a:cubicBezTo>
                  <a:pt x="4553" y="20911"/>
                  <a:pt x="4104" y="20014"/>
                  <a:pt x="3655" y="19030"/>
                </a:cubicBezTo>
                <a:cubicBezTo>
                  <a:pt x="2501" y="16359"/>
                  <a:pt x="2138" y="13259"/>
                  <a:pt x="2779" y="10481"/>
                </a:cubicBezTo>
                <a:cubicBezTo>
                  <a:pt x="3035" y="9070"/>
                  <a:pt x="3655" y="7809"/>
                  <a:pt x="4467" y="6655"/>
                </a:cubicBezTo>
                <a:cubicBezTo>
                  <a:pt x="5258" y="5501"/>
                  <a:pt x="6412" y="4603"/>
                  <a:pt x="7673" y="3983"/>
                </a:cubicBezTo>
                <a:cubicBezTo>
                  <a:pt x="7759" y="3898"/>
                  <a:pt x="7930" y="3812"/>
                  <a:pt x="8122" y="3812"/>
                </a:cubicBezTo>
                <a:lnTo>
                  <a:pt x="8550" y="3534"/>
                </a:lnTo>
                <a:cubicBezTo>
                  <a:pt x="8913" y="3449"/>
                  <a:pt x="9277" y="3363"/>
                  <a:pt x="9619" y="3278"/>
                </a:cubicBezTo>
                <a:lnTo>
                  <a:pt x="10794" y="2914"/>
                </a:lnTo>
                <a:lnTo>
                  <a:pt x="11328" y="2829"/>
                </a:lnTo>
                <a:cubicBezTo>
                  <a:pt x="11499" y="2743"/>
                  <a:pt x="11670" y="2743"/>
                  <a:pt x="11863" y="2743"/>
                </a:cubicBezTo>
                <a:cubicBezTo>
                  <a:pt x="12568" y="2572"/>
                  <a:pt x="13359" y="2380"/>
                  <a:pt x="14086" y="2294"/>
                </a:cubicBezTo>
                <a:cubicBezTo>
                  <a:pt x="14428" y="2294"/>
                  <a:pt x="14791" y="2209"/>
                  <a:pt x="15154" y="2209"/>
                </a:cubicBezTo>
                <a:lnTo>
                  <a:pt x="16309" y="2209"/>
                </a:lnTo>
                <a:cubicBezTo>
                  <a:pt x="17741" y="2294"/>
                  <a:pt x="19151" y="2465"/>
                  <a:pt x="20498" y="3000"/>
                </a:cubicBezTo>
                <a:cubicBezTo>
                  <a:pt x="21738" y="3641"/>
                  <a:pt x="22892" y="4432"/>
                  <a:pt x="23961" y="5501"/>
                </a:cubicBezTo>
                <a:cubicBezTo>
                  <a:pt x="24153" y="5672"/>
                  <a:pt x="24324" y="5864"/>
                  <a:pt x="24409" y="6035"/>
                </a:cubicBezTo>
                <a:lnTo>
                  <a:pt x="24944" y="6655"/>
                </a:lnTo>
                <a:cubicBezTo>
                  <a:pt x="25307" y="7104"/>
                  <a:pt x="25564" y="7467"/>
                  <a:pt x="25927" y="7916"/>
                </a:cubicBezTo>
                <a:cubicBezTo>
                  <a:pt x="26547" y="8792"/>
                  <a:pt x="27081" y="9690"/>
                  <a:pt x="27701" y="10588"/>
                </a:cubicBezTo>
                <a:cubicBezTo>
                  <a:pt x="28855" y="12447"/>
                  <a:pt x="30031" y="14414"/>
                  <a:pt x="31356" y="16188"/>
                </a:cubicBezTo>
                <a:cubicBezTo>
                  <a:pt x="32788" y="18069"/>
                  <a:pt x="34391" y="19757"/>
                  <a:pt x="36251" y="21082"/>
                </a:cubicBezTo>
                <a:cubicBezTo>
                  <a:pt x="38217" y="22514"/>
                  <a:pt x="40269" y="23498"/>
                  <a:pt x="42492" y="24203"/>
                </a:cubicBezTo>
                <a:cubicBezTo>
                  <a:pt x="44629" y="24908"/>
                  <a:pt x="46852" y="25186"/>
                  <a:pt x="49075" y="25272"/>
                </a:cubicBezTo>
                <a:cubicBezTo>
                  <a:pt x="49609" y="25357"/>
                  <a:pt x="50144" y="25357"/>
                  <a:pt x="50678" y="25357"/>
                </a:cubicBezTo>
                <a:lnTo>
                  <a:pt x="51405" y="25357"/>
                </a:lnTo>
                <a:cubicBezTo>
                  <a:pt x="51661" y="25357"/>
                  <a:pt x="51832" y="25443"/>
                  <a:pt x="52110" y="25443"/>
                </a:cubicBezTo>
                <a:cubicBezTo>
                  <a:pt x="53008" y="25549"/>
                  <a:pt x="53970" y="25806"/>
                  <a:pt x="54953" y="25977"/>
                </a:cubicBezTo>
                <a:cubicBezTo>
                  <a:pt x="55487" y="26169"/>
                  <a:pt x="56022" y="26255"/>
                  <a:pt x="56556" y="26340"/>
                </a:cubicBezTo>
                <a:lnTo>
                  <a:pt x="56919" y="26340"/>
                </a:lnTo>
                <a:cubicBezTo>
                  <a:pt x="57005" y="26426"/>
                  <a:pt x="57090" y="26426"/>
                  <a:pt x="57176" y="26426"/>
                </a:cubicBezTo>
                <a:cubicBezTo>
                  <a:pt x="57454" y="26511"/>
                  <a:pt x="57625" y="26511"/>
                  <a:pt x="57817" y="26618"/>
                </a:cubicBezTo>
                <a:cubicBezTo>
                  <a:pt x="58159" y="26704"/>
                  <a:pt x="58608" y="26960"/>
                  <a:pt x="58886" y="27152"/>
                </a:cubicBezTo>
                <a:cubicBezTo>
                  <a:pt x="59228" y="27323"/>
                  <a:pt x="59591" y="27580"/>
                  <a:pt x="59848" y="27858"/>
                </a:cubicBezTo>
                <a:cubicBezTo>
                  <a:pt x="61023" y="28927"/>
                  <a:pt x="61643" y="30530"/>
                  <a:pt x="61643" y="32047"/>
                </a:cubicBezTo>
                <a:cubicBezTo>
                  <a:pt x="61643" y="33372"/>
                  <a:pt x="61194" y="34441"/>
                  <a:pt x="60745" y="35253"/>
                </a:cubicBezTo>
                <a:cubicBezTo>
                  <a:pt x="60296" y="36044"/>
                  <a:pt x="59762" y="36493"/>
                  <a:pt x="59313" y="36856"/>
                </a:cubicBezTo>
                <a:cubicBezTo>
                  <a:pt x="59142" y="37027"/>
                  <a:pt x="58971" y="37113"/>
                  <a:pt x="58886" y="37198"/>
                </a:cubicBezTo>
                <a:cubicBezTo>
                  <a:pt x="58779" y="37305"/>
                  <a:pt x="58693" y="37391"/>
                  <a:pt x="58608" y="37476"/>
                </a:cubicBezTo>
                <a:cubicBezTo>
                  <a:pt x="58565" y="37519"/>
                  <a:pt x="58587" y="37540"/>
                  <a:pt x="58653" y="37540"/>
                </a:cubicBezTo>
                <a:cubicBezTo>
                  <a:pt x="58720" y="37540"/>
                  <a:pt x="58832" y="37519"/>
                  <a:pt x="58971" y="37476"/>
                </a:cubicBezTo>
                <a:cubicBezTo>
                  <a:pt x="59057" y="37391"/>
                  <a:pt x="59228" y="37305"/>
                  <a:pt x="59506" y="37198"/>
                </a:cubicBezTo>
                <a:cubicBezTo>
                  <a:pt x="59677" y="37113"/>
                  <a:pt x="59954" y="37027"/>
                  <a:pt x="60211" y="36771"/>
                </a:cubicBezTo>
                <a:cubicBezTo>
                  <a:pt x="60660" y="36407"/>
                  <a:pt x="61280" y="35873"/>
                  <a:pt x="61814" y="34975"/>
                </a:cubicBezTo>
                <a:cubicBezTo>
                  <a:pt x="62263" y="34099"/>
                  <a:pt x="62626" y="33030"/>
                  <a:pt x="62626" y="31684"/>
                </a:cubicBezTo>
                <a:cubicBezTo>
                  <a:pt x="62626" y="30359"/>
                  <a:pt x="62177" y="28927"/>
                  <a:pt x="61194" y="27580"/>
                </a:cubicBezTo>
                <a:cubicBezTo>
                  <a:pt x="61280" y="27580"/>
                  <a:pt x="61365" y="27494"/>
                  <a:pt x="61365" y="27494"/>
                </a:cubicBezTo>
                <a:cubicBezTo>
                  <a:pt x="62348" y="28841"/>
                  <a:pt x="62712" y="30166"/>
                  <a:pt x="62883" y="31235"/>
                </a:cubicBezTo>
                <a:cubicBezTo>
                  <a:pt x="62968" y="32304"/>
                  <a:pt x="62883" y="33116"/>
                  <a:pt x="62712" y="33736"/>
                </a:cubicBezTo>
                <a:cubicBezTo>
                  <a:pt x="62626" y="34356"/>
                  <a:pt x="62434" y="34719"/>
                  <a:pt x="62348" y="34975"/>
                </a:cubicBezTo>
                <a:cubicBezTo>
                  <a:pt x="62263" y="35253"/>
                  <a:pt x="62263" y="35424"/>
                  <a:pt x="62263" y="35510"/>
                </a:cubicBezTo>
                <a:cubicBezTo>
                  <a:pt x="62263" y="35525"/>
                  <a:pt x="62269" y="35532"/>
                  <a:pt x="62279" y="35532"/>
                </a:cubicBezTo>
                <a:cubicBezTo>
                  <a:pt x="62326" y="35532"/>
                  <a:pt x="62469" y="35393"/>
                  <a:pt x="62626" y="35253"/>
                </a:cubicBezTo>
                <a:cubicBezTo>
                  <a:pt x="62662" y="35217"/>
                  <a:pt x="62714" y="35177"/>
                  <a:pt x="62748" y="35177"/>
                </a:cubicBezTo>
                <a:cubicBezTo>
                  <a:pt x="62795" y="35177"/>
                  <a:pt x="62810" y="35251"/>
                  <a:pt x="62712" y="35510"/>
                </a:cubicBezTo>
                <a:cubicBezTo>
                  <a:pt x="63503" y="33907"/>
                  <a:pt x="63780" y="32047"/>
                  <a:pt x="63417" y="30359"/>
                </a:cubicBezTo>
                <a:cubicBezTo>
                  <a:pt x="63161" y="29461"/>
                  <a:pt x="62883" y="28563"/>
                  <a:pt x="62348" y="27858"/>
                </a:cubicBezTo>
                <a:cubicBezTo>
                  <a:pt x="61900" y="27046"/>
                  <a:pt x="61280" y="26340"/>
                  <a:pt x="60574" y="25806"/>
                </a:cubicBezTo>
                <a:cubicBezTo>
                  <a:pt x="59848" y="25272"/>
                  <a:pt x="59057" y="24823"/>
                  <a:pt x="58245" y="24566"/>
                </a:cubicBezTo>
                <a:lnTo>
                  <a:pt x="57539" y="24374"/>
                </a:lnTo>
                <a:lnTo>
                  <a:pt x="56919" y="24288"/>
                </a:lnTo>
                <a:cubicBezTo>
                  <a:pt x="56556" y="24203"/>
                  <a:pt x="56214" y="24117"/>
                  <a:pt x="55851" y="24032"/>
                </a:cubicBezTo>
                <a:cubicBezTo>
                  <a:pt x="55145" y="23840"/>
                  <a:pt x="54333" y="23669"/>
                  <a:pt x="53542" y="23498"/>
                </a:cubicBezTo>
                <a:cubicBezTo>
                  <a:pt x="53093" y="23412"/>
                  <a:pt x="52730" y="23305"/>
                  <a:pt x="52281" y="23220"/>
                </a:cubicBezTo>
                <a:cubicBezTo>
                  <a:pt x="51832" y="23220"/>
                  <a:pt x="51405" y="23220"/>
                  <a:pt x="50956" y="23134"/>
                </a:cubicBezTo>
                <a:lnTo>
                  <a:pt x="49609" y="23134"/>
                </a:lnTo>
                <a:cubicBezTo>
                  <a:pt x="49353" y="23134"/>
                  <a:pt x="49075" y="23134"/>
                  <a:pt x="48819" y="23049"/>
                </a:cubicBezTo>
                <a:cubicBezTo>
                  <a:pt x="48455" y="23049"/>
                  <a:pt x="48199" y="23049"/>
                  <a:pt x="47921" y="22963"/>
                </a:cubicBezTo>
                <a:cubicBezTo>
                  <a:pt x="47387" y="22963"/>
                  <a:pt x="46767" y="22878"/>
                  <a:pt x="46318" y="22771"/>
                </a:cubicBezTo>
                <a:cubicBezTo>
                  <a:pt x="45783" y="22685"/>
                  <a:pt x="45335" y="22600"/>
                  <a:pt x="44886" y="22514"/>
                </a:cubicBezTo>
                <a:cubicBezTo>
                  <a:pt x="42748" y="22065"/>
                  <a:pt x="40718" y="21360"/>
                  <a:pt x="38837" y="20206"/>
                </a:cubicBezTo>
                <a:cubicBezTo>
                  <a:pt x="36977" y="19137"/>
                  <a:pt x="35374" y="17620"/>
                  <a:pt x="33942" y="15931"/>
                </a:cubicBezTo>
                <a:cubicBezTo>
                  <a:pt x="32510" y="14328"/>
                  <a:pt x="31356" y="12362"/>
                  <a:pt x="30202" y="10481"/>
                </a:cubicBezTo>
                <a:cubicBezTo>
                  <a:pt x="28962" y="8536"/>
                  <a:pt x="27786" y="6569"/>
                  <a:pt x="26183" y="4795"/>
                </a:cubicBezTo>
                <a:cubicBezTo>
                  <a:pt x="25478" y="3898"/>
                  <a:pt x="24580" y="3000"/>
                  <a:pt x="23619" y="2294"/>
                </a:cubicBezTo>
                <a:cubicBezTo>
                  <a:pt x="23084" y="1931"/>
                  <a:pt x="22550" y="1589"/>
                  <a:pt x="22015" y="1311"/>
                </a:cubicBezTo>
                <a:cubicBezTo>
                  <a:pt x="21738" y="1226"/>
                  <a:pt x="21481" y="1055"/>
                  <a:pt x="21118" y="969"/>
                </a:cubicBezTo>
                <a:lnTo>
                  <a:pt x="20306" y="606"/>
                </a:lnTo>
                <a:cubicBezTo>
                  <a:pt x="18812" y="166"/>
                  <a:pt x="17277" y="0"/>
                  <a:pt x="15794" y="0"/>
                </a:cubicBezTo>
                <a:close/>
              </a:path>
            </a:pathLst>
          </a:custGeom>
          <a:solidFill>
            <a:srgbClr val="FFE88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1" name="Google Shape;421;p8"/>
          <p:cNvGrpSpPr/>
          <p:nvPr/>
        </p:nvGrpSpPr>
        <p:grpSpPr>
          <a:xfrm>
            <a:off x="5406820" y="1024698"/>
            <a:ext cx="673905" cy="549549"/>
            <a:chOff x="6741375" y="2285650"/>
            <a:chExt cx="603425" cy="492075"/>
          </a:xfrm>
        </p:grpSpPr>
        <p:sp>
          <p:nvSpPr>
            <p:cNvPr id="422" name="Google Shape;422;p8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1" name="Google Shape;441;p8"/>
          <p:cNvGrpSpPr/>
          <p:nvPr/>
        </p:nvGrpSpPr>
        <p:grpSpPr>
          <a:xfrm rot="4494401">
            <a:off x="6797789" y="1798174"/>
            <a:ext cx="1444763" cy="1427592"/>
            <a:chOff x="4221175" y="746750"/>
            <a:chExt cx="1040677" cy="1028328"/>
          </a:xfrm>
        </p:grpSpPr>
        <p:sp>
          <p:nvSpPr>
            <p:cNvPr id="442" name="Google Shape;442;p8"/>
            <p:cNvSpPr/>
            <p:nvPr/>
          </p:nvSpPr>
          <p:spPr>
            <a:xfrm>
              <a:off x="4729810" y="1732760"/>
              <a:ext cx="128635" cy="27587"/>
            </a:xfrm>
            <a:custGeom>
              <a:rect b="b" l="l" r="r" t="t"/>
              <a:pathLst>
                <a:path extrusionOk="0" h="706" w="3292">
                  <a:moveTo>
                    <a:pt x="342" y="0"/>
                  </a:moveTo>
                  <a:cubicBezTo>
                    <a:pt x="0" y="0"/>
                    <a:pt x="0" y="534"/>
                    <a:pt x="342" y="534"/>
                  </a:cubicBezTo>
                  <a:cubicBezTo>
                    <a:pt x="1240" y="620"/>
                    <a:pt x="2031" y="705"/>
                    <a:pt x="2928" y="705"/>
                  </a:cubicBezTo>
                  <a:cubicBezTo>
                    <a:pt x="3292" y="705"/>
                    <a:pt x="3292" y="171"/>
                    <a:pt x="2928" y="171"/>
                  </a:cubicBezTo>
                  <a:cubicBezTo>
                    <a:pt x="2031" y="171"/>
                    <a:pt x="1240" y="86"/>
                    <a:pt x="34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4493877" y="1746397"/>
              <a:ext cx="131566" cy="28681"/>
            </a:xfrm>
            <a:custGeom>
              <a:rect b="b" l="l" r="r" t="t"/>
              <a:pathLst>
                <a:path extrusionOk="0" h="734" w="3367">
                  <a:moveTo>
                    <a:pt x="349" y="0"/>
                  </a:moveTo>
                  <a:cubicBezTo>
                    <a:pt x="130" y="0"/>
                    <a:pt x="1" y="452"/>
                    <a:pt x="331" y="549"/>
                  </a:cubicBezTo>
                  <a:cubicBezTo>
                    <a:pt x="870" y="703"/>
                    <a:pt x="1401" y="733"/>
                    <a:pt x="1933" y="733"/>
                  </a:cubicBezTo>
                  <a:cubicBezTo>
                    <a:pt x="2288" y="733"/>
                    <a:pt x="2644" y="720"/>
                    <a:pt x="3003" y="720"/>
                  </a:cubicBezTo>
                  <a:cubicBezTo>
                    <a:pt x="3366" y="720"/>
                    <a:pt x="3366" y="185"/>
                    <a:pt x="3003" y="185"/>
                  </a:cubicBezTo>
                  <a:cubicBezTo>
                    <a:pt x="2644" y="185"/>
                    <a:pt x="2302" y="199"/>
                    <a:pt x="1963" y="199"/>
                  </a:cubicBezTo>
                  <a:cubicBezTo>
                    <a:pt x="1456" y="199"/>
                    <a:pt x="955" y="168"/>
                    <a:pt x="417" y="14"/>
                  </a:cubicBezTo>
                  <a:cubicBezTo>
                    <a:pt x="394" y="5"/>
                    <a:pt x="371" y="0"/>
                    <a:pt x="349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4951949" y="1673444"/>
              <a:ext cx="103471" cy="35480"/>
            </a:xfrm>
            <a:custGeom>
              <a:rect b="b" l="l" r="r" t="t"/>
              <a:pathLst>
                <a:path extrusionOk="0" h="908" w="2648">
                  <a:moveTo>
                    <a:pt x="535" y="0"/>
                  </a:moveTo>
                  <a:cubicBezTo>
                    <a:pt x="193" y="0"/>
                    <a:pt x="1" y="449"/>
                    <a:pt x="364" y="535"/>
                  </a:cubicBezTo>
                  <a:cubicBezTo>
                    <a:pt x="984" y="620"/>
                    <a:pt x="1604" y="813"/>
                    <a:pt x="2138" y="898"/>
                  </a:cubicBezTo>
                  <a:cubicBezTo>
                    <a:pt x="2165" y="904"/>
                    <a:pt x="2191" y="907"/>
                    <a:pt x="2215" y="907"/>
                  </a:cubicBezTo>
                  <a:cubicBezTo>
                    <a:pt x="2524" y="907"/>
                    <a:pt x="2647" y="443"/>
                    <a:pt x="2330" y="364"/>
                  </a:cubicBezTo>
                  <a:cubicBezTo>
                    <a:pt x="1689" y="278"/>
                    <a:pt x="1155" y="171"/>
                    <a:pt x="535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4649628" y="1624992"/>
              <a:ext cx="130628" cy="43139"/>
            </a:xfrm>
            <a:custGeom>
              <a:rect b="b" l="l" r="r" t="t"/>
              <a:pathLst>
                <a:path extrusionOk="0" h="1104" w="3343">
                  <a:moveTo>
                    <a:pt x="342" y="1"/>
                  </a:moveTo>
                  <a:cubicBezTo>
                    <a:pt x="0" y="1"/>
                    <a:pt x="0" y="535"/>
                    <a:pt x="342" y="535"/>
                  </a:cubicBezTo>
                  <a:cubicBezTo>
                    <a:pt x="1154" y="621"/>
                    <a:pt x="2052" y="706"/>
                    <a:pt x="2843" y="1070"/>
                  </a:cubicBezTo>
                  <a:cubicBezTo>
                    <a:pt x="2881" y="1093"/>
                    <a:pt x="2918" y="1103"/>
                    <a:pt x="2954" y="1103"/>
                  </a:cubicBezTo>
                  <a:cubicBezTo>
                    <a:pt x="3181" y="1103"/>
                    <a:pt x="3342" y="694"/>
                    <a:pt x="3121" y="621"/>
                  </a:cubicBezTo>
                  <a:cubicBezTo>
                    <a:pt x="2223" y="172"/>
                    <a:pt x="1240" y="86"/>
                    <a:pt x="342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4434366" y="1589551"/>
              <a:ext cx="114216" cy="29658"/>
            </a:xfrm>
            <a:custGeom>
              <a:rect b="b" l="l" r="r" t="t"/>
              <a:pathLst>
                <a:path extrusionOk="0" h="759" w="2923">
                  <a:moveTo>
                    <a:pt x="435" y="1"/>
                  </a:moveTo>
                  <a:cubicBezTo>
                    <a:pt x="140" y="1"/>
                    <a:pt x="0" y="465"/>
                    <a:pt x="337" y="544"/>
                  </a:cubicBezTo>
                  <a:cubicBezTo>
                    <a:pt x="847" y="668"/>
                    <a:pt x="1413" y="758"/>
                    <a:pt x="1986" y="758"/>
                  </a:cubicBezTo>
                  <a:cubicBezTo>
                    <a:pt x="2206" y="758"/>
                    <a:pt x="2426" y="745"/>
                    <a:pt x="2645" y="715"/>
                  </a:cubicBezTo>
                  <a:cubicBezTo>
                    <a:pt x="2923" y="715"/>
                    <a:pt x="2923" y="181"/>
                    <a:pt x="2645" y="181"/>
                  </a:cubicBezTo>
                  <a:cubicBezTo>
                    <a:pt x="2342" y="222"/>
                    <a:pt x="2052" y="247"/>
                    <a:pt x="1773" y="247"/>
                  </a:cubicBezTo>
                  <a:cubicBezTo>
                    <a:pt x="1324" y="247"/>
                    <a:pt x="903" y="182"/>
                    <a:pt x="508" y="10"/>
                  </a:cubicBezTo>
                  <a:cubicBezTo>
                    <a:pt x="483" y="4"/>
                    <a:pt x="458" y="1"/>
                    <a:pt x="4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4804091" y="1536527"/>
              <a:ext cx="224759" cy="64278"/>
            </a:xfrm>
            <a:custGeom>
              <a:rect b="b" l="l" r="r" t="t"/>
              <a:pathLst>
                <a:path extrusionOk="0" h="1645" w="5752">
                  <a:moveTo>
                    <a:pt x="262" y="0"/>
                  </a:moveTo>
                  <a:cubicBezTo>
                    <a:pt x="27" y="0"/>
                    <a:pt x="1" y="397"/>
                    <a:pt x="237" y="469"/>
                  </a:cubicBezTo>
                  <a:cubicBezTo>
                    <a:pt x="1925" y="1111"/>
                    <a:pt x="3614" y="1367"/>
                    <a:pt x="5302" y="1645"/>
                  </a:cubicBezTo>
                  <a:cubicBezTo>
                    <a:pt x="5666" y="1645"/>
                    <a:pt x="5751" y="1196"/>
                    <a:pt x="5473" y="1111"/>
                  </a:cubicBezTo>
                  <a:cubicBezTo>
                    <a:pt x="3785" y="833"/>
                    <a:pt x="2096" y="576"/>
                    <a:pt x="408" y="42"/>
                  </a:cubicBezTo>
                  <a:cubicBezTo>
                    <a:pt x="353" y="13"/>
                    <a:pt x="304" y="0"/>
                    <a:pt x="2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4600355" y="1478853"/>
              <a:ext cx="124180" cy="42201"/>
            </a:xfrm>
            <a:custGeom>
              <a:rect b="b" l="l" r="r" t="t"/>
              <a:pathLst>
                <a:path extrusionOk="0" h="1080" w="3178">
                  <a:moveTo>
                    <a:pt x="278" y="0"/>
                  </a:moveTo>
                  <a:cubicBezTo>
                    <a:pt x="0" y="0"/>
                    <a:pt x="0" y="535"/>
                    <a:pt x="278" y="535"/>
                  </a:cubicBezTo>
                  <a:cubicBezTo>
                    <a:pt x="1069" y="535"/>
                    <a:pt x="1881" y="706"/>
                    <a:pt x="2586" y="1069"/>
                  </a:cubicBezTo>
                  <a:cubicBezTo>
                    <a:pt x="2610" y="1076"/>
                    <a:pt x="2634" y="1080"/>
                    <a:pt x="2659" y="1080"/>
                  </a:cubicBezTo>
                  <a:cubicBezTo>
                    <a:pt x="2918" y="1080"/>
                    <a:pt x="3177" y="691"/>
                    <a:pt x="2864" y="535"/>
                  </a:cubicBezTo>
                  <a:cubicBezTo>
                    <a:pt x="2052" y="171"/>
                    <a:pt x="1176" y="0"/>
                    <a:pt x="278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4433428" y="1471311"/>
              <a:ext cx="93077" cy="28876"/>
            </a:xfrm>
            <a:custGeom>
              <a:rect b="b" l="l" r="r" t="t"/>
              <a:pathLst>
                <a:path extrusionOk="0" h="739" w="2382">
                  <a:moveTo>
                    <a:pt x="361" y="1"/>
                  </a:moveTo>
                  <a:cubicBezTo>
                    <a:pt x="30" y="98"/>
                    <a:pt x="0" y="549"/>
                    <a:pt x="271" y="549"/>
                  </a:cubicBezTo>
                  <a:cubicBezTo>
                    <a:pt x="298" y="549"/>
                    <a:pt x="328" y="545"/>
                    <a:pt x="361" y="535"/>
                  </a:cubicBezTo>
                  <a:cubicBezTo>
                    <a:pt x="895" y="535"/>
                    <a:pt x="1429" y="642"/>
                    <a:pt x="1878" y="728"/>
                  </a:cubicBezTo>
                  <a:cubicBezTo>
                    <a:pt x="1909" y="735"/>
                    <a:pt x="1939" y="738"/>
                    <a:pt x="1967" y="738"/>
                  </a:cubicBezTo>
                  <a:cubicBezTo>
                    <a:pt x="2267" y="738"/>
                    <a:pt x="2382" y="350"/>
                    <a:pt x="2049" y="193"/>
                  </a:cubicBezTo>
                  <a:cubicBezTo>
                    <a:pt x="1515" y="108"/>
                    <a:pt x="895" y="1"/>
                    <a:pt x="36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4974104" y="1454079"/>
              <a:ext cx="101087" cy="50524"/>
            </a:xfrm>
            <a:custGeom>
              <a:rect b="b" l="l" r="r" t="t"/>
              <a:pathLst>
                <a:path extrusionOk="0" h="1293" w="2587">
                  <a:moveTo>
                    <a:pt x="326" y="0"/>
                  </a:moveTo>
                  <a:cubicBezTo>
                    <a:pt x="42" y="0"/>
                    <a:pt x="1" y="452"/>
                    <a:pt x="331" y="549"/>
                  </a:cubicBezTo>
                  <a:cubicBezTo>
                    <a:pt x="866" y="720"/>
                    <a:pt x="1486" y="976"/>
                    <a:pt x="2020" y="1254"/>
                  </a:cubicBezTo>
                  <a:cubicBezTo>
                    <a:pt x="2076" y="1281"/>
                    <a:pt x="2130" y="1292"/>
                    <a:pt x="2180" y="1292"/>
                  </a:cubicBezTo>
                  <a:cubicBezTo>
                    <a:pt x="2449" y="1292"/>
                    <a:pt x="2587" y="950"/>
                    <a:pt x="2298" y="805"/>
                  </a:cubicBezTo>
                  <a:cubicBezTo>
                    <a:pt x="1763" y="442"/>
                    <a:pt x="1037" y="185"/>
                    <a:pt x="417" y="14"/>
                  </a:cubicBezTo>
                  <a:cubicBezTo>
                    <a:pt x="384" y="5"/>
                    <a:pt x="354" y="0"/>
                    <a:pt x="32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4781584" y="1401993"/>
              <a:ext cx="126837" cy="43139"/>
            </a:xfrm>
            <a:custGeom>
              <a:rect b="b" l="l" r="r" t="t"/>
              <a:pathLst>
                <a:path extrusionOk="0" h="1104" w="3246">
                  <a:moveTo>
                    <a:pt x="535" y="1"/>
                  </a:moveTo>
                  <a:cubicBezTo>
                    <a:pt x="171" y="1"/>
                    <a:pt x="0" y="535"/>
                    <a:pt x="364" y="535"/>
                  </a:cubicBezTo>
                  <a:cubicBezTo>
                    <a:pt x="1155" y="706"/>
                    <a:pt x="2052" y="813"/>
                    <a:pt x="2758" y="1070"/>
                  </a:cubicBezTo>
                  <a:cubicBezTo>
                    <a:pt x="2807" y="1093"/>
                    <a:pt x="2853" y="1103"/>
                    <a:pt x="2895" y="1103"/>
                  </a:cubicBezTo>
                  <a:cubicBezTo>
                    <a:pt x="3158" y="1103"/>
                    <a:pt x="3245" y="695"/>
                    <a:pt x="2950" y="621"/>
                  </a:cubicBezTo>
                  <a:cubicBezTo>
                    <a:pt x="2138" y="279"/>
                    <a:pt x="1347" y="172"/>
                    <a:pt x="5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4635405" y="1336035"/>
              <a:ext cx="75493" cy="43569"/>
            </a:xfrm>
            <a:custGeom>
              <a:rect b="b" l="l" r="r" t="t"/>
              <a:pathLst>
                <a:path extrusionOk="0" h="1115" w="1932">
                  <a:moveTo>
                    <a:pt x="364" y="0"/>
                  </a:moveTo>
                  <a:cubicBezTo>
                    <a:pt x="1" y="0"/>
                    <a:pt x="1" y="535"/>
                    <a:pt x="364" y="535"/>
                  </a:cubicBezTo>
                  <a:cubicBezTo>
                    <a:pt x="706" y="620"/>
                    <a:pt x="1070" y="706"/>
                    <a:pt x="1347" y="1069"/>
                  </a:cubicBezTo>
                  <a:cubicBezTo>
                    <a:pt x="1395" y="1101"/>
                    <a:pt x="1447" y="1115"/>
                    <a:pt x="1498" y="1115"/>
                  </a:cubicBezTo>
                  <a:cubicBezTo>
                    <a:pt x="1720" y="1115"/>
                    <a:pt x="1932" y="846"/>
                    <a:pt x="1775" y="620"/>
                  </a:cubicBezTo>
                  <a:cubicBezTo>
                    <a:pt x="1347" y="257"/>
                    <a:pt x="899" y="86"/>
                    <a:pt x="36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4492587" y="1276719"/>
              <a:ext cx="100071" cy="35480"/>
            </a:xfrm>
            <a:custGeom>
              <a:rect b="b" l="l" r="r" t="t"/>
              <a:pathLst>
                <a:path extrusionOk="0" h="908" w="2561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984" y="535"/>
                    <a:pt x="1518" y="621"/>
                    <a:pt x="2053" y="899"/>
                  </a:cubicBezTo>
                  <a:cubicBezTo>
                    <a:pt x="2080" y="905"/>
                    <a:pt x="2105" y="908"/>
                    <a:pt x="2130" y="908"/>
                  </a:cubicBezTo>
                  <a:cubicBezTo>
                    <a:pt x="2438" y="908"/>
                    <a:pt x="2560" y="443"/>
                    <a:pt x="2224" y="364"/>
                  </a:cubicBezTo>
                  <a:cubicBezTo>
                    <a:pt x="1604" y="86"/>
                    <a:pt x="984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4287211" y="1255854"/>
              <a:ext cx="93077" cy="28134"/>
            </a:xfrm>
            <a:custGeom>
              <a:rect b="b" l="l" r="r" t="t"/>
              <a:pathLst>
                <a:path extrusionOk="0" h="720" w="2382">
                  <a:moveTo>
                    <a:pt x="362" y="0"/>
                  </a:moveTo>
                  <a:cubicBezTo>
                    <a:pt x="26" y="80"/>
                    <a:pt x="1" y="544"/>
                    <a:pt x="288" y="544"/>
                  </a:cubicBezTo>
                  <a:cubicBezTo>
                    <a:pt x="311" y="544"/>
                    <a:pt x="336" y="541"/>
                    <a:pt x="362" y="535"/>
                  </a:cubicBezTo>
                  <a:cubicBezTo>
                    <a:pt x="897" y="535"/>
                    <a:pt x="1431" y="535"/>
                    <a:pt x="1880" y="706"/>
                  </a:cubicBezTo>
                  <a:cubicBezTo>
                    <a:pt x="1913" y="715"/>
                    <a:pt x="1944" y="720"/>
                    <a:pt x="1973" y="720"/>
                  </a:cubicBezTo>
                  <a:cubicBezTo>
                    <a:pt x="2270" y="720"/>
                    <a:pt x="2381" y="269"/>
                    <a:pt x="2051" y="171"/>
                  </a:cubicBezTo>
                  <a:cubicBezTo>
                    <a:pt x="1516" y="86"/>
                    <a:pt x="982" y="0"/>
                    <a:pt x="3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4296667" y="1327712"/>
              <a:ext cx="91592" cy="35910"/>
            </a:xfrm>
            <a:custGeom>
              <a:rect b="b" l="l" r="r" t="t"/>
              <a:pathLst>
                <a:path extrusionOk="0" h="919" w="2344">
                  <a:moveTo>
                    <a:pt x="334" y="1"/>
                  </a:moveTo>
                  <a:cubicBezTo>
                    <a:pt x="80" y="1"/>
                    <a:pt x="1" y="397"/>
                    <a:pt x="291" y="470"/>
                  </a:cubicBezTo>
                  <a:cubicBezTo>
                    <a:pt x="826" y="748"/>
                    <a:pt x="1467" y="833"/>
                    <a:pt x="2001" y="919"/>
                  </a:cubicBezTo>
                  <a:cubicBezTo>
                    <a:pt x="2343" y="919"/>
                    <a:pt x="2343" y="384"/>
                    <a:pt x="2001" y="384"/>
                  </a:cubicBezTo>
                  <a:cubicBezTo>
                    <a:pt x="1467" y="299"/>
                    <a:pt x="932" y="213"/>
                    <a:pt x="484" y="42"/>
                  </a:cubicBezTo>
                  <a:cubicBezTo>
                    <a:pt x="429" y="13"/>
                    <a:pt x="378" y="1"/>
                    <a:pt x="33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4915453" y="1313840"/>
              <a:ext cx="132777" cy="58613"/>
            </a:xfrm>
            <a:custGeom>
              <a:rect b="b" l="l" r="r" t="t"/>
              <a:pathLst>
                <a:path extrusionOk="0" h="1500" w="3398">
                  <a:moveTo>
                    <a:pt x="356" y="1"/>
                  </a:moveTo>
                  <a:cubicBezTo>
                    <a:pt x="102" y="1"/>
                    <a:pt x="1" y="420"/>
                    <a:pt x="315" y="568"/>
                  </a:cubicBezTo>
                  <a:cubicBezTo>
                    <a:pt x="1127" y="825"/>
                    <a:pt x="2003" y="1103"/>
                    <a:pt x="2901" y="1466"/>
                  </a:cubicBezTo>
                  <a:cubicBezTo>
                    <a:pt x="2936" y="1489"/>
                    <a:pt x="2971" y="1500"/>
                    <a:pt x="3006" y="1500"/>
                  </a:cubicBezTo>
                  <a:cubicBezTo>
                    <a:pt x="3223" y="1500"/>
                    <a:pt x="3398" y="1091"/>
                    <a:pt x="3158" y="1017"/>
                  </a:cubicBezTo>
                  <a:cubicBezTo>
                    <a:pt x="2281" y="654"/>
                    <a:pt x="1384" y="397"/>
                    <a:pt x="486" y="34"/>
                  </a:cubicBezTo>
                  <a:cubicBezTo>
                    <a:pt x="440" y="11"/>
                    <a:pt x="396" y="1"/>
                    <a:pt x="356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4654239" y="1224398"/>
              <a:ext cx="138247" cy="35715"/>
            </a:xfrm>
            <a:custGeom>
              <a:rect b="b" l="l" r="r" t="t"/>
              <a:pathLst>
                <a:path extrusionOk="0" h="914" w="3538">
                  <a:moveTo>
                    <a:pt x="409" y="1"/>
                  </a:moveTo>
                  <a:cubicBezTo>
                    <a:pt x="112" y="1"/>
                    <a:pt x="0" y="452"/>
                    <a:pt x="331" y="549"/>
                  </a:cubicBezTo>
                  <a:cubicBezTo>
                    <a:pt x="1123" y="760"/>
                    <a:pt x="1871" y="913"/>
                    <a:pt x="2706" y="913"/>
                  </a:cubicBezTo>
                  <a:cubicBezTo>
                    <a:pt x="2886" y="913"/>
                    <a:pt x="3070" y="906"/>
                    <a:pt x="3259" y="891"/>
                  </a:cubicBezTo>
                  <a:cubicBezTo>
                    <a:pt x="3537" y="891"/>
                    <a:pt x="3537" y="357"/>
                    <a:pt x="3259" y="357"/>
                  </a:cubicBezTo>
                  <a:cubicBezTo>
                    <a:pt x="3085" y="372"/>
                    <a:pt x="2914" y="379"/>
                    <a:pt x="2746" y="379"/>
                  </a:cubicBezTo>
                  <a:cubicBezTo>
                    <a:pt x="1965" y="379"/>
                    <a:pt x="1241" y="226"/>
                    <a:pt x="502" y="15"/>
                  </a:cubicBezTo>
                  <a:cubicBezTo>
                    <a:pt x="469" y="5"/>
                    <a:pt x="438" y="1"/>
                    <a:pt x="4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4794244" y="1174383"/>
              <a:ext cx="91787" cy="37278"/>
            </a:xfrm>
            <a:custGeom>
              <a:rect b="b" l="l" r="r" t="t"/>
              <a:pathLst>
                <a:path extrusionOk="0" h="954" w="2349">
                  <a:moveTo>
                    <a:pt x="434" y="0"/>
                  </a:moveTo>
                  <a:cubicBezTo>
                    <a:pt x="152" y="0"/>
                    <a:pt x="0" y="420"/>
                    <a:pt x="296" y="568"/>
                  </a:cubicBezTo>
                  <a:cubicBezTo>
                    <a:pt x="737" y="797"/>
                    <a:pt x="1177" y="953"/>
                    <a:pt x="1666" y="953"/>
                  </a:cubicBezTo>
                  <a:cubicBezTo>
                    <a:pt x="1770" y="953"/>
                    <a:pt x="1876" y="946"/>
                    <a:pt x="1985" y="931"/>
                  </a:cubicBezTo>
                  <a:cubicBezTo>
                    <a:pt x="2348" y="931"/>
                    <a:pt x="2348" y="397"/>
                    <a:pt x="1985" y="397"/>
                  </a:cubicBezTo>
                  <a:cubicBezTo>
                    <a:pt x="1891" y="412"/>
                    <a:pt x="1800" y="419"/>
                    <a:pt x="1712" y="419"/>
                  </a:cubicBezTo>
                  <a:cubicBezTo>
                    <a:pt x="1300" y="419"/>
                    <a:pt x="944" y="263"/>
                    <a:pt x="574" y="34"/>
                  </a:cubicBezTo>
                  <a:cubicBezTo>
                    <a:pt x="525" y="10"/>
                    <a:pt x="478" y="0"/>
                    <a:pt x="43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4596995" y="1053720"/>
              <a:ext cx="180019" cy="42357"/>
            </a:xfrm>
            <a:custGeom>
              <a:rect b="b" l="l" r="r" t="t"/>
              <a:pathLst>
                <a:path extrusionOk="0" h="1084" w="4607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1604" y="535"/>
                    <a:pt x="2865" y="813"/>
                    <a:pt x="4105" y="1070"/>
                  </a:cubicBezTo>
                  <a:cubicBezTo>
                    <a:pt x="4137" y="1079"/>
                    <a:pt x="4168" y="1084"/>
                    <a:pt x="4198" y="1084"/>
                  </a:cubicBezTo>
                  <a:cubicBezTo>
                    <a:pt x="4494" y="1084"/>
                    <a:pt x="4606" y="633"/>
                    <a:pt x="4276" y="535"/>
                  </a:cubicBezTo>
                  <a:cubicBezTo>
                    <a:pt x="2950" y="279"/>
                    <a:pt x="1689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4500168" y="1151094"/>
              <a:ext cx="128596" cy="35480"/>
            </a:xfrm>
            <a:custGeom>
              <a:rect b="b" l="l" r="r" t="t"/>
              <a:pathLst>
                <a:path extrusionOk="0" h="908" w="3291">
                  <a:moveTo>
                    <a:pt x="203" y="0"/>
                  </a:moveTo>
                  <a:cubicBezTo>
                    <a:pt x="1" y="0"/>
                    <a:pt x="18" y="465"/>
                    <a:pt x="256" y="544"/>
                  </a:cubicBezTo>
                  <a:cubicBezTo>
                    <a:pt x="1153" y="630"/>
                    <a:pt x="2030" y="822"/>
                    <a:pt x="2928" y="907"/>
                  </a:cubicBezTo>
                  <a:cubicBezTo>
                    <a:pt x="3291" y="907"/>
                    <a:pt x="3291" y="373"/>
                    <a:pt x="2928" y="373"/>
                  </a:cubicBezTo>
                  <a:cubicBezTo>
                    <a:pt x="2030" y="288"/>
                    <a:pt x="1153" y="95"/>
                    <a:pt x="256" y="10"/>
                  </a:cubicBezTo>
                  <a:cubicBezTo>
                    <a:pt x="237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4353951" y="1088809"/>
              <a:ext cx="107808" cy="31768"/>
            </a:xfrm>
            <a:custGeom>
              <a:rect b="b" l="l" r="r" t="t"/>
              <a:pathLst>
                <a:path extrusionOk="0" h="813" w="2759">
                  <a:moveTo>
                    <a:pt x="2395" y="1"/>
                  </a:moveTo>
                  <a:cubicBezTo>
                    <a:pt x="1689" y="86"/>
                    <a:pt x="963" y="172"/>
                    <a:pt x="343" y="279"/>
                  </a:cubicBezTo>
                  <a:cubicBezTo>
                    <a:pt x="1" y="364"/>
                    <a:pt x="172" y="813"/>
                    <a:pt x="428" y="813"/>
                  </a:cubicBezTo>
                  <a:cubicBezTo>
                    <a:pt x="1155" y="706"/>
                    <a:pt x="1775" y="621"/>
                    <a:pt x="2395" y="535"/>
                  </a:cubicBezTo>
                  <a:cubicBezTo>
                    <a:pt x="2758" y="535"/>
                    <a:pt x="2758" y="1"/>
                    <a:pt x="239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4221175" y="1043717"/>
              <a:ext cx="91084" cy="24266"/>
            </a:xfrm>
            <a:custGeom>
              <a:rect b="b" l="l" r="r" t="t"/>
              <a:pathLst>
                <a:path extrusionOk="0" h="621" w="2331">
                  <a:moveTo>
                    <a:pt x="1967" y="0"/>
                  </a:moveTo>
                  <a:cubicBezTo>
                    <a:pt x="1432" y="86"/>
                    <a:pt x="898" y="86"/>
                    <a:pt x="364" y="86"/>
                  </a:cubicBezTo>
                  <a:cubicBezTo>
                    <a:pt x="0" y="86"/>
                    <a:pt x="0" y="620"/>
                    <a:pt x="364" y="620"/>
                  </a:cubicBezTo>
                  <a:cubicBezTo>
                    <a:pt x="898" y="620"/>
                    <a:pt x="1432" y="620"/>
                    <a:pt x="1967" y="535"/>
                  </a:cubicBezTo>
                  <a:cubicBezTo>
                    <a:pt x="2330" y="535"/>
                    <a:pt x="2330" y="0"/>
                    <a:pt x="1967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4378177" y="1008628"/>
              <a:ext cx="104447" cy="24266"/>
            </a:xfrm>
            <a:custGeom>
              <a:rect b="b" l="l" r="r" t="t"/>
              <a:pathLst>
                <a:path extrusionOk="0" h="621" w="2673">
                  <a:moveTo>
                    <a:pt x="2309" y="1"/>
                  </a:moveTo>
                  <a:cubicBezTo>
                    <a:pt x="1689" y="86"/>
                    <a:pt x="984" y="86"/>
                    <a:pt x="343" y="86"/>
                  </a:cubicBezTo>
                  <a:cubicBezTo>
                    <a:pt x="1" y="86"/>
                    <a:pt x="1" y="621"/>
                    <a:pt x="343" y="621"/>
                  </a:cubicBezTo>
                  <a:cubicBezTo>
                    <a:pt x="984" y="621"/>
                    <a:pt x="1689" y="621"/>
                    <a:pt x="2309" y="535"/>
                  </a:cubicBezTo>
                  <a:cubicBezTo>
                    <a:pt x="2672" y="535"/>
                    <a:pt x="2672" y="1"/>
                    <a:pt x="23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4525098" y="928447"/>
              <a:ext cx="96164" cy="32159"/>
            </a:xfrm>
            <a:custGeom>
              <a:rect b="b" l="l" r="r" t="t"/>
              <a:pathLst>
                <a:path extrusionOk="0" h="823" w="2461">
                  <a:moveTo>
                    <a:pt x="2119" y="1"/>
                  </a:moveTo>
                  <a:cubicBezTo>
                    <a:pt x="1499" y="1"/>
                    <a:pt x="857" y="108"/>
                    <a:pt x="238" y="279"/>
                  </a:cubicBezTo>
                  <a:cubicBezTo>
                    <a:pt x="0" y="358"/>
                    <a:pt x="56" y="822"/>
                    <a:pt x="354" y="822"/>
                  </a:cubicBezTo>
                  <a:cubicBezTo>
                    <a:pt x="378" y="822"/>
                    <a:pt x="403" y="819"/>
                    <a:pt x="430" y="813"/>
                  </a:cubicBezTo>
                  <a:cubicBezTo>
                    <a:pt x="964" y="642"/>
                    <a:pt x="1584" y="535"/>
                    <a:pt x="2119" y="535"/>
                  </a:cubicBezTo>
                  <a:cubicBezTo>
                    <a:pt x="2461" y="535"/>
                    <a:pt x="2461" y="1"/>
                    <a:pt x="211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4280451" y="876673"/>
              <a:ext cx="160403" cy="24266"/>
            </a:xfrm>
            <a:custGeom>
              <a:rect b="b" l="l" r="r" t="t"/>
              <a:pathLst>
                <a:path extrusionOk="0" h="621" w="4105">
                  <a:moveTo>
                    <a:pt x="3741" y="1"/>
                  </a:moveTo>
                  <a:cubicBezTo>
                    <a:pt x="2587" y="86"/>
                    <a:pt x="1518" y="86"/>
                    <a:pt x="364" y="86"/>
                  </a:cubicBezTo>
                  <a:cubicBezTo>
                    <a:pt x="1" y="86"/>
                    <a:pt x="1" y="620"/>
                    <a:pt x="364" y="620"/>
                  </a:cubicBezTo>
                  <a:cubicBezTo>
                    <a:pt x="1518" y="620"/>
                    <a:pt x="2587" y="620"/>
                    <a:pt x="3741" y="535"/>
                  </a:cubicBezTo>
                  <a:cubicBezTo>
                    <a:pt x="4105" y="535"/>
                    <a:pt x="4105" y="1"/>
                    <a:pt x="374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4473011" y="806808"/>
              <a:ext cx="106479" cy="34816"/>
            </a:xfrm>
            <a:custGeom>
              <a:rect b="b" l="l" r="r" t="t"/>
              <a:pathLst>
                <a:path extrusionOk="0" h="891" w="2725">
                  <a:moveTo>
                    <a:pt x="413" y="1"/>
                  </a:moveTo>
                  <a:cubicBezTo>
                    <a:pt x="130" y="1"/>
                    <a:pt x="0" y="452"/>
                    <a:pt x="331" y="549"/>
                  </a:cubicBezTo>
                  <a:cubicBezTo>
                    <a:pt x="1036" y="720"/>
                    <a:pt x="1763" y="805"/>
                    <a:pt x="2383" y="891"/>
                  </a:cubicBezTo>
                  <a:cubicBezTo>
                    <a:pt x="2725" y="891"/>
                    <a:pt x="2725" y="357"/>
                    <a:pt x="2383" y="357"/>
                  </a:cubicBezTo>
                  <a:cubicBezTo>
                    <a:pt x="1763" y="271"/>
                    <a:pt x="1122" y="186"/>
                    <a:pt x="502" y="15"/>
                  </a:cubicBezTo>
                  <a:cubicBezTo>
                    <a:pt x="471" y="5"/>
                    <a:pt x="442" y="1"/>
                    <a:pt x="413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4261500" y="746750"/>
              <a:ext cx="99172" cy="30205"/>
            </a:xfrm>
            <a:custGeom>
              <a:rect b="b" l="l" r="r" t="t"/>
              <a:pathLst>
                <a:path extrusionOk="0" h="773" w="2538">
                  <a:moveTo>
                    <a:pt x="1676" y="0"/>
                  </a:moveTo>
                  <a:cubicBezTo>
                    <a:pt x="1222" y="0"/>
                    <a:pt x="769" y="80"/>
                    <a:pt x="315" y="205"/>
                  </a:cubicBezTo>
                  <a:cubicBezTo>
                    <a:pt x="1" y="353"/>
                    <a:pt x="86" y="773"/>
                    <a:pt x="295" y="773"/>
                  </a:cubicBezTo>
                  <a:cubicBezTo>
                    <a:pt x="327" y="773"/>
                    <a:pt x="363" y="762"/>
                    <a:pt x="400" y="739"/>
                  </a:cubicBezTo>
                  <a:cubicBezTo>
                    <a:pt x="854" y="614"/>
                    <a:pt x="1262" y="535"/>
                    <a:pt x="1691" y="535"/>
                  </a:cubicBezTo>
                  <a:cubicBezTo>
                    <a:pt x="1848" y="535"/>
                    <a:pt x="2008" y="545"/>
                    <a:pt x="2174" y="568"/>
                  </a:cubicBezTo>
                  <a:cubicBezTo>
                    <a:pt x="2538" y="568"/>
                    <a:pt x="2538" y="34"/>
                    <a:pt x="2174" y="34"/>
                  </a:cubicBezTo>
                  <a:cubicBezTo>
                    <a:pt x="2008" y="11"/>
                    <a:pt x="1842" y="0"/>
                    <a:pt x="167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093634" y="1612644"/>
              <a:ext cx="168218" cy="42983"/>
            </a:xfrm>
            <a:custGeom>
              <a:rect b="b" l="l" r="r" t="t"/>
              <a:pathLst>
                <a:path extrusionOk="0" h="1100" w="4305">
                  <a:moveTo>
                    <a:pt x="404" y="1"/>
                  </a:moveTo>
                  <a:cubicBezTo>
                    <a:pt x="136" y="1"/>
                    <a:pt x="1" y="343"/>
                    <a:pt x="308" y="488"/>
                  </a:cubicBezTo>
                  <a:cubicBezTo>
                    <a:pt x="1068" y="929"/>
                    <a:pt x="1959" y="1099"/>
                    <a:pt x="2856" y="1099"/>
                  </a:cubicBezTo>
                  <a:cubicBezTo>
                    <a:pt x="3219" y="1099"/>
                    <a:pt x="3584" y="1071"/>
                    <a:pt x="3941" y="1022"/>
                  </a:cubicBezTo>
                  <a:cubicBezTo>
                    <a:pt x="4304" y="937"/>
                    <a:pt x="4133" y="488"/>
                    <a:pt x="3770" y="488"/>
                  </a:cubicBezTo>
                  <a:cubicBezTo>
                    <a:pt x="3450" y="539"/>
                    <a:pt x="3114" y="567"/>
                    <a:pt x="2777" y="567"/>
                  </a:cubicBezTo>
                  <a:cubicBezTo>
                    <a:pt x="1989" y="567"/>
                    <a:pt x="1193" y="413"/>
                    <a:pt x="564" y="39"/>
                  </a:cubicBezTo>
                  <a:cubicBezTo>
                    <a:pt x="508" y="12"/>
                    <a:pt x="454" y="1"/>
                    <a:pt x="40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9" name="Google Shape;469;p8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470" name="Google Shape;470;p8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471" name="Google Shape;471;p8"/>
          <p:cNvGrpSpPr/>
          <p:nvPr/>
        </p:nvGrpSpPr>
        <p:grpSpPr>
          <a:xfrm rot="10648545">
            <a:off x="199618" y="3045606"/>
            <a:ext cx="709713" cy="578750"/>
            <a:chOff x="6741375" y="2285650"/>
            <a:chExt cx="603425" cy="492075"/>
          </a:xfrm>
        </p:grpSpPr>
        <p:sp>
          <p:nvSpPr>
            <p:cNvPr id="472" name="Google Shape;472;p8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8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8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1">
  <p:cSld name="CUSTOM_11">
    <p:bg>
      <p:bgPr>
        <a:solidFill>
          <a:srgbClr val="F3F3F3"/>
        </a:solidFill>
      </p:bgPr>
    </p:bg>
    <p:spTree>
      <p:nvGrpSpPr>
        <p:cNvPr id="49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" name="Google Shape;492;p9"/>
          <p:cNvGrpSpPr/>
          <p:nvPr/>
        </p:nvGrpSpPr>
        <p:grpSpPr>
          <a:xfrm rot="10800000">
            <a:off x="-976441" y="-1655123"/>
            <a:ext cx="11179181" cy="5643321"/>
            <a:chOff x="-976460" y="1593188"/>
            <a:chExt cx="11179181" cy="5038229"/>
          </a:xfrm>
        </p:grpSpPr>
        <p:sp>
          <p:nvSpPr>
            <p:cNvPr id="493" name="Google Shape;493;p9"/>
            <p:cNvSpPr/>
            <p:nvPr/>
          </p:nvSpPr>
          <p:spPr>
            <a:xfrm flipH="1" rot="3727620">
              <a:off x="-208009" y="2278605"/>
              <a:ext cx="3542487" cy="3583965"/>
            </a:xfrm>
            <a:custGeom>
              <a:rect b="b" l="l" r="r" t="t"/>
              <a:pathLst>
                <a:path extrusionOk="0" h="40006" w="39543">
                  <a:moveTo>
                    <a:pt x="16297" y="0"/>
                  </a:moveTo>
                  <a:cubicBezTo>
                    <a:pt x="14054" y="0"/>
                    <a:pt x="11671" y="641"/>
                    <a:pt x="9191" y="2152"/>
                  </a:cubicBezTo>
                  <a:cubicBezTo>
                    <a:pt x="2864" y="5978"/>
                    <a:pt x="812" y="4012"/>
                    <a:pt x="0" y="6876"/>
                  </a:cubicBezTo>
                  <a:lnTo>
                    <a:pt x="17634" y="40006"/>
                  </a:lnTo>
                  <a:lnTo>
                    <a:pt x="39542" y="28335"/>
                  </a:lnTo>
                  <a:cubicBezTo>
                    <a:pt x="39542" y="28335"/>
                    <a:pt x="34648" y="24424"/>
                    <a:pt x="34028" y="18097"/>
                  </a:cubicBezTo>
                  <a:cubicBezTo>
                    <a:pt x="33591" y="12923"/>
                    <a:pt x="26363" y="0"/>
                    <a:pt x="16297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9"/>
            <p:cNvSpPr/>
            <p:nvPr/>
          </p:nvSpPr>
          <p:spPr>
            <a:xfrm flipH="1" rot="3727620">
              <a:off x="-276618" y="2210040"/>
              <a:ext cx="3687347" cy="3804525"/>
            </a:xfrm>
            <a:custGeom>
              <a:rect b="b" l="l" r="r" t="t"/>
              <a:pathLst>
                <a:path extrusionOk="0" h="42468" w="41160">
                  <a:moveTo>
                    <a:pt x="13461" y="33057"/>
                  </a:moveTo>
                  <a:cubicBezTo>
                    <a:pt x="14343" y="34732"/>
                    <a:pt x="15228" y="36415"/>
                    <a:pt x="16117" y="38107"/>
                  </a:cubicBezTo>
                  <a:cubicBezTo>
                    <a:pt x="15232" y="36421"/>
                    <a:pt x="14348" y="34737"/>
                    <a:pt x="13461" y="33057"/>
                  </a:cubicBezTo>
                  <a:close/>
                  <a:moveTo>
                    <a:pt x="7118" y="17353"/>
                  </a:moveTo>
                  <a:cubicBezTo>
                    <a:pt x="10965" y="24748"/>
                    <a:pt x="14877" y="32058"/>
                    <a:pt x="18703" y="39454"/>
                  </a:cubicBezTo>
                  <a:cubicBezTo>
                    <a:pt x="14791" y="31973"/>
                    <a:pt x="10858" y="24577"/>
                    <a:pt x="7118" y="17353"/>
                  </a:cubicBezTo>
                  <a:close/>
                  <a:moveTo>
                    <a:pt x="18703" y="39454"/>
                  </a:moveTo>
                  <a:cubicBezTo>
                    <a:pt x="18788" y="39582"/>
                    <a:pt x="18858" y="39715"/>
                    <a:pt x="18927" y="39849"/>
                  </a:cubicBezTo>
                  <a:lnTo>
                    <a:pt x="18927" y="39849"/>
                  </a:lnTo>
                  <a:lnTo>
                    <a:pt x="18703" y="39454"/>
                  </a:lnTo>
                  <a:close/>
                  <a:moveTo>
                    <a:pt x="17530" y="2186"/>
                  </a:moveTo>
                  <a:cubicBezTo>
                    <a:pt x="17777" y="2186"/>
                    <a:pt x="18019" y="2197"/>
                    <a:pt x="18254" y="2220"/>
                  </a:cubicBezTo>
                  <a:cubicBezTo>
                    <a:pt x="20926" y="2391"/>
                    <a:pt x="23426" y="3567"/>
                    <a:pt x="25649" y="5341"/>
                  </a:cubicBezTo>
                  <a:cubicBezTo>
                    <a:pt x="27787" y="7029"/>
                    <a:pt x="29668" y="9252"/>
                    <a:pt x="31078" y="11667"/>
                  </a:cubicBezTo>
                  <a:cubicBezTo>
                    <a:pt x="31805" y="12822"/>
                    <a:pt x="32510" y="13976"/>
                    <a:pt x="32959" y="15215"/>
                  </a:cubicBezTo>
                  <a:cubicBezTo>
                    <a:pt x="33494" y="16476"/>
                    <a:pt x="33942" y="17716"/>
                    <a:pt x="34113" y="18870"/>
                  </a:cubicBezTo>
                  <a:cubicBezTo>
                    <a:pt x="34199" y="19234"/>
                    <a:pt x="34199" y="19490"/>
                    <a:pt x="34284" y="19854"/>
                  </a:cubicBezTo>
                  <a:cubicBezTo>
                    <a:pt x="34284" y="20217"/>
                    <a:pt x="34370" y="20559"/>
                    <a:pt x="34477" y="20922"/>
                  </a:cubicBezTo>
                  <a:cubicBezTo>
                    <a:pt x="34648" y="21542"/>
                    <a:pt x="34819" y="22269"/>
                    <a:pt x="35011" y="22889"/>
                  </a:cubicBezTo>
                  <a:cubicBezTo>
                    <a:pt x="35546" y="24128"/>
                    <a:pt x="36165" y="25283"/>
                    <a:pt x="36785" y="26351"/>
                  </a:cubicBezTo>
                  <a:cubicBezTo>
                    <a:pt x="38110" y="28232"/>
                    <a:pt x="39179" y="29109"/>
                    <a:pt x="39820" y="29643"/>
                  </a:cubicBezTo>
                  <a:cubicBezTo>
                    <a:pt x="39905" y="29696"/>
                    <a:pt x="39990" y="29744"/>
                    <a:pt x="40065" y="29789"/>
                  </a:cubicBezTo>
                  <a:lnTo>
                    <a:pt x="40065" y="29789"/>
                  </a:lnTo>
                  <a:cubicBezTo>
                    <a:pt x="39621" y="29953"/>
                    <a:pt x="38984" y="30223"/>
                    <a:pt x="38110" y="30626"/>
                  </a:cubicBezTo>
                  <a:cubicBezTo>
                    <a:pt x="37234" y="31075"/>
                    <a:pt x="35353" y="32058"/>
                    <a:pt x="35353" y="32058"/>
                  </a:cubicBezTo>
                  <a:cubicBezTo>
                    <a:pt x="35274" y="32098"/>
                    <a:pt x="35223" y="32114"/>
                    <a:pt x="35192" y="32114"/>
                  </a:cubicBezTo>
                  <a:cubicBezTo>
                    <a:pt x="35090" y="32114"/>
                    <a:pt x="35222" y="31928"/>
                    <a:pt x="35353" y="31780"/>
                  </a:cubicBezTo>
                  <a:lnTo>
                    <a:pt x="35353" y="31780"/>
                  </a:lnTo>
                  <a:cubicBezTo>
                    <a:pt x="29924" y="34644"/>
                    <a:pt x="24495" y="37487"/>
                    <a:pt x="19152" y="40244"/>
                  </a:cubicBezTo>
                  <a:cubicBezTo>
                    <a:pt x="24581" y="37402"/>
                    <a:pt x="30010" y="34559"/>
                    <a:pt x="35439" y="31609"/>
                  </a:cubicBezTo>
                  <a:cubicBezTo>
                    <a:pt x="35517" y="31540"/>
                    <a:pt x="35549" y="31485"/>
                    <a:pt x="35470" y="31485"/>
                  </a:cubicBezTo>
                  <a:cubicBezTo>
                    <a:pt x="35355" y="31485"/>
                    <a:pt x="35000" y="31604"/>
                    <a:pt x="34199" y="31973"/>
                  </a:cubicBezTo>
                  <a:cubicBezTo>
                    <a:pt x="32233" y="32849"/>
                    <a:pt x="25820" y="36418"/>
                    <a:pt x="22187" y="38385"/>
                  </a:cubicBezTo>
                  <a:cubicBezTo>
                    <a:pt x="21546" y="38641"/>
                    <a:pt x="20926" y="39005"/>
                    <a:pt x="20306" y="39261"/>
                  </a:cubicBezTo>
                  <a:lnTo>
                    <a:pt x="19515" y="39710"/>
                  </a:lnTo>
                  <a:lnTo>
                    <a:pt x="19323" y="39796"/>
                  </a:lnTo>
                  <a:lnTo>
                    <a:pt x="19152" y="39625"/>
                  </a:lnTo>
                  <a:lnTo>
                    <a:pt x="19066" y="39261"/>
                  </a:lnTo>
                  <a:lnTo>
                    <a:pt x="18788" y="38834"/>
                  </a:lnTo>
                  <a:cubicBezTo>
                    <a:pt x="18532" y="38299"/>
                    <a:pt x="18168" y="37658"/>
                    <a:pt x="17912" y="37124"/>
                  </a:cubicBezTo>
                  <a:cubicBezTo>
                    <a:pt x="17271" y="35970"/>
                    <a:pt x="16651" y="34815"/>
                    <a:pt x="16117" y="33661"/>
                  </a:cubicBezTo>
                  <a:cubicBezTo>
                    <a:pt x="14877" y="31353"/>
                    <a:pt x="13637" y="28938"/>
                    <a:pt x="12376" y="26629"/>
                  </a:cubicBezTo>
                  <a:cubicBezTo>
                    <a:pt x="9897" y="21905"/>
                    <a:pt x="7396" y="17267"/>
                    <a:pt x="5087" y="12736"/>
                  </a:cubicBezTo>
                  <a:cubicBezTo>
                    <a:pt x="4275" y="11133"/>
                    <a:pt x="3378" y="9444"/>
                    <a:pt x="2501" y="7841"/>
                  </a:cubicBezTo>
                  <a:cubicBezTo>
                    <a:pt x="2501" y="7841"/>
                    <a:pt x="2587" y="7734"/>
                    <a:pt x="2587" y="7649"/>
                  </a:cubicBezTo>
                  <a:cubicBezTo>
                    <a:pt x="2672" y="7649"/>
                    <a:pt x="2672" y="7649"/>
                    <a:pt x="2672" y="7563"/>
                  </a:cubicBezTo>
                  <a:cubicBezTo>
                    <a:pt x="2758" y="7563"/>
                    <a:pt x="2758" y="7478"/>
                    <a:pt x="2843" y="7478"/>
                  </a:cubicBezTo>
                  <a:cubicBezTo>
                    <a:pt x="3036" y="7392"/>
                    <a:pt x="3484" y="7200"/>
                    <a:pt x="3912" y="7115"/>
                  </a:cubicBezTo>
                  <a:cubicBezTo>
                    <a:pt x="4981" y="6858"/>
                    <a:pt x="6049" y="6580"/>
                    <a:pt x="7118" y="6131"/>
                  </a:cubicBezTo>
                  <a:cubicBezTo>
                    <a:pt x="8101" y="5789"/>
                    <a:pt x="9084" y="5341"/>
                    <a:pt x="10068" y="4806"/>
                  </a:cubicBezTo>
                  <a:cubicBezTo>
                    <a:pt x="10516" y="4443"/>
                    <a:pt x="11051" y="4186"/>
                    <a:pt x="11393" y="3994"/>
                  </a:cubicBezTo>
                  <a:lnTo>
                    <a:pt x="12120" y="3652"/>
                  </a:lnTo>
                  <a:cubicBezTo>
                    <a:pt x="12291" y="3460"/>
                    <a:pt x="12568" y="3374"/>
                    <a:pt x="12739" y="3289"/>
                  </a:cubicBezTo>
                  <a:cubicBezTo>
                    <a:pt x="12996" y="3203"/>
                    <a:pt x="13188" y="3118"/>
                    <a:pt x="13359" y="3032"/>
                  </a:cubicBezTo>
                  <a:lnTo>
                    <a:pt x="14065" y="2754"/>
                  </a:lnTo>
                  <a:lnTo>
                    <a:pt x="14428" y="2669"/>
                  </a:lnTo>
                  <a:cubicBezTo>
                    <a:pt x="14513" y="2669"/>
                    <a:pt x="14706" y="2583"/>
                    <a:pt x="14791" y="2583"/>
                  </a:cubicBezTo>
                  <a:lnTo>
                    <a:pt x="15497" y="2391"/>
                  </a:lnTo>
                  <a:cubicBezTo>
                    <a:pt x="16154" y="2266"/>
                    <a:pt x="16857" y="2186"/>
                    <a:pt x="17530" y="2186"/>
                  </a:cubicBezTo>
                  <a:close/>
                  <a:moveTo>
                    <a:pt x="17629" y="1"/>
                  </a:moveTo>
                  <a:cubicBezTo>
                    <a:pt x="16509" y="1"/>
                    <a:pt x="15385" y="138"/>
                    <a:pt x="14342" y="446"/>
                  </a:cubicBezTo>
                  <a:cubicBezTo>
                    <a:pt x="12739" y="788"/>
                    <a:pt x="11307" y="1429"/>
                    <a:pt x="9982" y="2220"/>
                  </a:cubicBezTo>
                  <a:cubicBezTo>
                    <a:pt x="8721" y="3032"/>
                    <a:pt x="7481" y="3652"/>
                    <a:pt x="6156" y="4186"/>
                  </a:cubicBezTo>
                  <a:cubicBezTo>
                    <a:pt x="5515" y="4357"/>
                    <a:pt x="4810" y="4635"/>
                    <a:pt x="4104" y="4806"/>
                  </a:cubicBezTo>
                  <a:lnTo>
                    <a:pt x="3036" y="5063"/>
                  </a:lnTo>
                  <a:cubicBezTo>
                    <a:pt x="2672" y="5170"/>
                    <a:pt x="2223" y="5255"/>
                    <a:pt x="1775" y="5512"/>
                  </a:cubicBezTo>
                  <a:cubicBezTo>
                    <a:pt x="1518" y="5597"/>
                    <a:pt x="1240" y="5875"/>
                    <a:pt x="1069" y="6046"/>
                  </a:cubicBezTo>
                  <a:cubicBezTo>
                    <a:pt x="898" y="6238"/>
                    <a:pt x="706" y="6495"/>
                    <a:pt x="620" y="6666"/>
                  </a:cubicBezTo>
                  <a:cubicBezTo>
                    <a:pt x="449" y="6944"/>
                    <a:pt x="364" y="7307"/>
                    <a:pt x="171" y="7649"/>
                  </a:cubicBezTo>
                  <a:cubicBezTo>
                    <a:pt x="0" y="8012"/>
                    <a:pt x="278" y="8269"/>
                    <a:pt x="449" y="8632"/>
                  </a:cubicBezTo>
                  <a:lnTo>
                    <a:pt x="1518" y="10684"/>
                  </a:lnTo>
                  <a:lnTo>
                    <a:pt x="3655" y="14596"/>
                  </a:lnTo>
                  <a:cubicBezTo>
                    <a:pt x="4981" y="17182"/>
                    <a:pt x="6413" y="19768"/>
                    <a:pt x="7759" y="22440"/>
                  </a:cubicBezTo>
                  <a:cubicBezTo>
                    <a:pt x="9690" y="25954"/>
                    <a:pt x="11582" y="29497"/>
                    <a:pt x="13461" y="33057"/>
                  </a:cubicBezTo>
                  <a:lnTo>
                    <a:pt x="13461" y="33057"/>
                  </a:lnTo>
                  <a:cubicBezTo>
                    <a:pt x="10824" y="28045"/>
                    <a:pt x="8217" y="23099"/>
                    <a:pt x="5622" y="18165"/>
                  </a:cubicBezTo>
                  <a:cubicBezTo>
                    <a:pt x="4724" y="16476"/>
                    <a:pt x="3826" y="14873"/>
                    <a:pt x="2950" y="13185"/>
                  </a:cubicBezTo>
                  <a:cubicBezTo>
                    <a:pt x="2501" y="12373"/>
                    <a:pt x="2052" y="11582"/>
                    <a:pt x="1604" y="10684"/>
                  </a:cubicBezTo>
                  <a:lnTo>
                    <a:pt x="984" y="9444"/>
                  </a:lnTo>
                  <a:lnTo>
                    <a:pt x="620" y="8803"/>
                  </a:lnTo>
                  <a:cubicBezTo>
                    <a:pt x="535" y="8632"/>
                    <a:pt x="449" y="8461"/>
                    <a:pt x="364" y="8269"/>
                  </a:cubicBezTo>
                  <a:lnTo>
                    <a:pt x="171" y="8012"/>
                  </a:lnTo>
                  <a:cubicBezTo>
                    <a:pt x="171" y="7927"/>
                    <a:pt x="278" y="7841"/>
                    <a:pt x="278" y="7649"/>
                  </a:cubicBezTo>
                  <a:cubicBezTo>
                    <a:pt x="535" y="6858"/>
                    <a:pt x="898" y="6324"/>
                    <a:pt x="1433" y="5789"/>
                  </a:cubicBezTo>
                  <a:cubicBezTo>
                    <a:pt x="2052" y="5426"/>
                    <a:pt x="2587" y="5255"/>
                    <a:pt x="3121" y="5063"/>
                  </a:cubicBezTo>
                  <a:cubicBezTo>
                    <a:pt x="4104" y="4892"/>
                    <a:pt x="4895" y="4721"/>
                    <a:pt x="5793" y="4357"/>
                  </a:cubicBezTo>
                  <a:cubicBezTo>
                    <a:pt x="6584" y="4101"/>
                    <a:pt x="7481" y="3738"/>
                    <a:pt x="8294" y="3289"/>
                  </a:cubicBezTo>
                  <a:cubicBezTo>
                    <a:pt x="8636" y="3118"/>
                    <a:pt x="9084" y="2840"/>
                    <a:pt x="9448" y="2583"/>
                  </a:cubicBezTo>
                  <a:cubicBezTo>
                    <a:pt x="9897" y="2391"/>
                    <a:pt x="10324" y="2134"/>
                    <a:pt x="10773" y="1857"/>
                  </a:cubicBezTo>
                  <a:lnTo>
                    <a:pt x="10773" y="1857"/>
                  </a:lnTo>
                  <a:cubicBezTo>
                    <a:pt x="10714" y="1930"/>
                    <a:pt x="10575" y="2074"/>
                    <a:pt x="10666" y="2074"/>
                  </a:cubicBezTo>
                  <a:cubicBezTo>
                    <a:pt x="10703" y="2074"/>
                    <a:pt x="10778" y="2050"/>
                    <a:pt x="10910" y="1989"/>
                  </a:cubicBezTo>
                  <a:lnTo>
                    <a:pt x="10910" y="1989"/>
                  </a:lnTo>
                  <a:lnTo>
                    <a:pt x="10239" y="2305"/>
                  </a:lnTo>
                  <a:lnTo>
                    <a:pt x="9897" y="2498"/>
                  </a:lnTo>
                  <a:lnTo>
                    <a:pt x="9619" y="2669"/>
                  </a:lnTo>
                  <a:cubicBezTo>
                    <a:pt x="9170" y="2925"/>
                    <a:pt x="8828" y="3203"/>
                    <a:pt x="8379" y="3374"/>
                  </a:cubicBezTo>
                  <a:cubicBezTo>
                    <a:pt x="7567" y="3823"/>
                    <a:pt x="6691" y="4186"/>
                    <a:pt x="5793" y="4528"/>
                  </a:cubicBezTo>
                  <a:cubicBezTo>
                    <a:pt x="4981" y="4806"/>
                    <a:pt x="4104" y="4977"/>
                    <a:pt x="3121" y="5255"/>
                  </a:cubicBezTo>
                  <a:cubicBezTo>
                    <a:pt x="2587" y="5426"/>
                    <a:pt x="2052" y="5512"/>
                    <a:pt x="1518" y="5960"/>
                  </a:cubicBezTo>
                  <a:cubicBezTo>
                    <a:pt x="1347" y="6131"/>
                    <a:pt x="1240" y="6238"/>
                    <a:pt x="1155" y="6324"/>
                  </a:cubicBezTo>
                  <a:cubicBezTo>
                    <a:pt x="1069" y="6495"/>
                    <a:pt x="898" y="6580"/>
                    <a:pt x="898" y="6773"/>
                  </a:cubicBezTo>
                  <a:cubicBezTo>
                    <a:pt x="813" y="6858"/>
                    <a:pt x="620" y="7029"/>
                    <a:pt x="620" y="7307"/>
                  </a:cubicBezTo>
                  <a:lnTo>
                    <a:pt x="449" y="7841"/>
                  </a:lnTo>
                  <a:lnTo>
                    <a:pt x="364" y="7927"/>
                  </a:lnTo>
                  <a:lnTo>
                    <a:pt x="449" y="8098"/>
                  </a:lnTo>
                  <a:lnTo>
                    <a:pt x="535" y="8376"/>
                  </a:lnTo>
                  <a:lnTo>
                    <a:pt x="813" y="8803"/>
                  </a:lnTo>
                  <a:lnTo>
                    <a:pt x="1155" y="9444"/>
                  </a:lnTo>
                  <a:lnTo>
                    <a:pt x="1775" y="10770"/>
                  </a:lnTo>
                  <a:cubicBezTo>
                    <a:pt x="2223" y="11582"/>
                    <a:pt x="2672" y="12373"/>
                    <a:pt x="3121" y="13270"/>
                  </a:cubicBezTo>
                  <a:cubicBezTo>
                    <a:pt x="4019" y="14959"/>
                    <a:pt x="4895" y="16647"/>
                    <a:pt x="5793" y="18251"/>
                  </a:cubicBezTo>
                  <a:cubicBezTo>
                    <a:pt x="9362" y="25026"/>
                    <a:pt x="12825" y="31695"/>
                    <a:pt x="16651" y="38556"/>
                  </a:cubicBezTo>
                  <a:cubicBezTo>
                    <a:pt x="16565" y="38641"/>
                    <a:pt x="16480" y="38641"/>
                    <a:pt x="16480" y="38641"/>
                  </a:cubicBezTo>
                  <a:cubicBezTo>
                    <a:pt x="17100" y="39988"/>
                    <a:pt x="17805" y="41228"/>
                    <a:pt x="18446" y="42467"/>
                  </a:cubicBezTo>
                  <a:cubicBezTo>
                    <a:pt x="22721" y="40244"/>
                    <a:pt x="27081" y="38022"/>
                    <a:pt x="31442" y="35713"/>
                  </a:cubicBezTo>
                  <a:cubicBezTo>
                    <a:pt x="33494" y="34559"/>
                    <a:pt x="35182" y="33576"/>
                    <a:pt x="36614" y="32678"/>
                  </a:cubicBezTo>
                  <a:lnTo>
                    <a:pt x="36614" y="32678"/>
                  </a:lnTo>
                  <a:cubicBezTo>
                    <a:pt x="33836" y="34110"/>
                    <a:pt x="30907" y="35628"/>
                    <a:pt x="28065" y="37038"/>
                  </a:cubicBezTo>
                  <a:cubicBezTo>
                    <a:pt x="26633" y="37851"/>
                    <a:pt x="25115" y="38556"/>
                    <a:pt x="23683" y="39368"/>
                  </a:cubicBezTo>
                  <a:cubicBezTo>
                    <a:pt x="21994" y="40244"/>
                    <a:pt x="20306" y="41142"/>
                    <a:pt x="18617" y="42040"/>
                  </a:cubicBezTo>
                  <a:cubicBezTo>
                    <a:pt x="13445" y="32229"/>
                    <a:pt x="8101" y="22162"/>
                    <a:pt x="3036" y="12458"/>
                  </a:cubicBezTo>
                  <a:lnTo>
                    <a:pt x="3036" y="12458"/>
                  </a:lnTo>
                  <a:cubicBezTo>
                    <a:pt x="6413" y="18870"/>
                    <a:pt x="10431" y="26266"/>
                    <a:pt x="13808" y="32763"/>
                  </a:cubicBezTo>
                  <a:cubicBezTo>
                    <a:pt x="15497" y="35884"/>
                    <a:pt x="17100" y="39005"/>
                    <a:pt x="18617" y="41933"/>
                  </a:cubicBezTo>
                  <a:cubicBezTo>
                    <a:pt x="21823" y="40244"/>
                    <a:pt x="24944" y="38641"/>
                    <a:pt x="28065" y="36953"/>
                  </a:cubicBezTo>
                  <a:cubicBezTo>
                    <a:pt x="30907" y="35435"/>
                    <a:pt x="33750" y="34025"/>
                    <a:pt x="36614" y="32507"/>
                  </a:cubicBezTo>
                  <a:cubicBezTo>
                    <a:pt x="37042" y="32315"/>
                    <a:pt x="37491" y="32058"/>
                    <a:pt x="37939" y="31780"/>
                  </a:cubicBezTo>
                  <a:cubicBezTo>
                    <a:pt x="38474" y="31438"/>
                    <a:pt x="39008" y="31160"/>
                    <a:pt x="39457" y="30818"/>
                  </a:cubicBezTo>
                  <a:cubicBezTo>
                    <a:pt x="40484" y="30138"/>
                    <a:pt x="41160" y="29587"/>
                    <a:pt x="40801" y="29587"/>
                  </a:cubicBezTo>
                  <a:cubicBezTo>
                    <a:pt x="40719" y="29587"/>
                    <a:pt x="40583" y="29615"/>
                    <a:pt x="40385" y="29678"/>
                  </a:cubicBezTo>
                  <a:lnTo>
                    <a:pt x="40385" y="29678"/>
                  </a:lnTo>
                  <a:cubicBezTo>
                    <a:pt x="40085" y="29298"/>
                    <a:pt x="39493" y="28615"/>
                    <a:pt x="38752" y="27612"/>
                  </a:cubicBezTo>
                  <a:cubicBezTo>
                    <a:pt x="38388" y="26971"/>
                    <a:pt x="37939" y="26351"/>
                    <a:pt x="37491" y="25560"/>
                  </a:cubicBezTo>
                  <a:cubicBezTo>
                    <a:pt x="37042" y="24834"/>
                    <a:pt x="36700" y="23957"/>
                    <a:pt x="36336" y="22974"/>
                  </a:cubicBezTo>
                  <a:cubicBezTo>
                    <a:pt x="36336" y="22974"/>
                    <a:pt x="36422" y="22974"/>
                    <a:pt x="36507" y="22889"/>
                  </a:cubicBezTo>
                  <a:cubicBezTo>
                    <a:pt x="36700" y="23423"/>
                    <a:pt x="36871" y="23765"/>
                    <a:pt x="37042" y="24214"/>
                  </a:cubicBezTo>
                  <a:cubicBezTo>
                    <a:pt x="37234" y="24577"/>
                    <a:pt x="37405" y="24941"/>
                    <a:pt x="37576" y="25197"/>
                  </a:cubicBezTo>
                  <a:cubicBezTo>
                    <a:pt x="37939" y="25731"/>
                    <a:pt x="38303" y="26180"/>
                    <a:pt x="38559" y="26544"/>
                  </a:cubicBezTo>
                  <a:cubicBezTo>
                    <a:pt x="39008" y="27078"/>
                    <a:pt x="39286" y="27249"/>
                    <a:pt x="39372" y="27249"/>
                  </a:cubicBezTo>
                  <a:cubicBezTo>
                    <a:pt x="39381" y="27254"/>
                    <a:pt x="39389" y="27256"/>
                    <a:pt x="39396" y="27256"/>
                  </a:cubicBezTo>
                  <a:cubicBezTo>
                    <a:pt x="39486" y="27256"/>
                    <a:pt x="39292" y="26829"/>
                    <a:pt x="39473" y="26829"/>
                  </a:cubicBezTo>
                  <a:cubicBezTo>
                    <a:pt x="39508" y="26829"/>
                    <a:pt x="39558" y="26846"/>
                    <a:pt x="39628" y="26886"/>
                  </a:cubicBezTo>
                  <a:cubicBezTo>
                    <a:pt x="38388" y="25368"/>
                    <a:pt x="37320" y="23594"/>
                    <a:pt x="36785" y="21734"/>
                  </a:cubicBezTo>
                  <a:cubicBezTo>
                    <a:pt x="36700" y="21542"/>
                    <a:pt x="36614" y="21286"/>
                    <a:pt x="36614" y="21008"/>
                  </a:cubicBezTo>
                  <a:lnTo>
                    <a:pt x="36422" y="20302"/>
                  </a:lnTo>
                  <a:cubicBezTo>
                    <a:pt x="36422" y="20131"/>
                    <a:pt x="36422" y="19854"/>
                    <a:pt x="36336" y="19597"/>
                  </a:cubicBezTo>
                  <a:lnTo>
                    <a:pt x="36251" y="18870"/>
                  </a:lnTo>
                  <a:cubicBezTo>
                    <a:pt x="36165" y="17716"/>
                    <a:pt x="35802" y="16647"/>
                    <a:pt x="35546" y="15579"/>
                  </a:cubicBezTo>
                  <a:cubicBezTo>
                    <a:pt x="35439" y="15322"/>
                    <a:pt x="35268" y="14959"/>
                    <a:pt x="35182" y="14596"/>
                  </a:cubicBezTo>
                  <a:cubicBezTo>
                    <a:pt x="35011" y="14254"/>
                    <a:pt x="34819" y="13890"/>
                    <a:pt x="34648" y="13527"/>
                  </a:cubicBezTo>
                  <a:cubicBezTo>
                    <a:pt x="34284" y="12822"/>
                    <a:pt x="33942" y="12116"/>
                    <a:pt x="33665" y="11667"/>
                  </a:cubicBezTo>
                  <a:cubicBezTo>
                    <a:pt x="32062" y="8910"/>
                    <a:pt x="30095" y="6324"/>
                    <a:pt x="27701" y="4272"/>
                  </a:cubicBezTo>
                  <a:cubicBezTo>
                    <a:pt x="26547" y="3203"/>
                    <a:pt x="25200" y="2305"/>
                    <a:pt x="23790" y="1515"/>
                  </a:cubicBezTo>
                  <a:cubicBezTo>
                    <a:pt x="22358" y="788"/>
                    <a:pt x="20755" y="360"/>
                    <a:pt x="19152" y="83"/>
                  </a:cubicBezTo>
                  <a:cubicBezTo>
                    <a:pt x="18650" y="29"/>
                    <a:pt x="18140" y="1"/>
                    <a:pt x="17629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9"/>
            <p:cNvSpPr/>
            <p:nvPr/>
          </p:nvSpPr>
          <p:spPr>
            <a:xfrm rot="-1211916">
              <a:off x="3035516" y="2818526"/>
              <a:ext cx="2985866" cy="2638177"/>
            </a:xfrm>
            <a:custGeom>
              <a:rect b="b" l="l" r="r" t="t"/>
              <a:pathLst>
                <a:path extrusionOk="0" h="38394" w="43454">
                  <a:moveTo>
                    <a:pt x="7756" y="1"/>
                  </a:moveTo>
                  <a:cubicBezTo>
                    <a:pt x="5607" y="1"/>
                    <a:pt x="3572" y="601"/>
                    <a:pt x="2138" y="2501"/>
                  </a:cubicBezTo>
                  <a:cubicBezTo>
                    <a:pt x="1" y="5259"/>
                    <a:pt x="1326" y="8828"/>
                    <a:pt x="2843" y="11585"/>
                  </a:cubicBezTo>
                  <a:cubicBezTo>
                    <a:pt x="4446" y="14428"/>
                    <a:pt x="5964" y="16843"/>
                    <a:pt x="5344" y="20220"/>
                  </a:cubicBezTo>
                  <a:cubicBezTo>
                    <a:pt x="4981" y="22080"/>
                    <a:pt x="4275" y="23875"/>
                    <a:pt x="4190" y="25820"/>
                  </a:cubicBezTo>
                  <a:cubicBezTo>
                    <a:pt x="4190" y="29668"/>
                    <a:pt x="6413" y="33216"/>
                    <a:pt x="9426" y="35353"/>
                  </a:cubicBezTo>
                  <a:cubicBezTo>
                    <a:pt x="12422" y="37473"/>
                    <a:pt x="16135" y="38394"/>
                    <a:pt x="19934" y="38394"/>
                  </a:cubicBezTo>
                  <a:cubicBezTo>
                    <a:pt x="25405" y="38394"/>
                    <a:pt x="31054" y="36484"/>
                    <a:pt x="34990" y="33494"/>
                  </a:cubicBezTo>
                  <a:cubicBezTo>
                    <a:pt x="40248" y="29475"/>
                    <a:pt x="43454" y="21460"/>
                    <a:pt x="40248" y="15497"/>
                  </a:cubicBezTo>
                  <a:cubicBezTo>
                    <a:pt x="40248" y="15411"/>
                    <a:pt x="40333" y="15326"/>
                    <a:pt x="40248" y="15240"/>
                  </a:cubicBezTo>
                  <a:cubicBezTo>
                    <a:pt x="39885" y="10239"/>
                    <a:pt x="35888" y="7396"/>
                    <a:pt x="31613" y="5964"/>
                  </a:cubicBezTo>
                  <a:cubicBezTo>
                    <a:pt x="25735" y="3912"/>
                    <a:pt x="19579" y="2587"/>
                    <a:pt x="13616" y="984"/>
                  </a:cubicBezTo>
                  <a:cubicBezTo>
                    <a:pt x="11820" y="512"/>
                    <a:pt x="9739" y="1"/>
                    <a:pt x="7756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9"/>
            <p:cNvSpPr/>
            <p:nvPr/>
          </p:nvSpPr>
          <p:spPr>
            <a:xfrm rot="-1211916">
              <a:off x="2980440" y="2700991"/>
              <a:ext cx="3047571" cy="2886026"/>
            </a:xfrm>
            <a:custGeom>
              <a:rect b="b" l="l" r="r" t="t"/>
              <a:pathLst>
                <a:path extrusionOk="0" h="42001" w="44352">
                  <a:moveTo>
                    <a:pt x="37113" y="11338"/>
                  </a:moveTo>
                  <a:cubicBezTo>
                    <a:pt x="37021" y="11338"/>
                    <a:pt x="36985" y="11417"/>
                    <a:pt x="37063" y="11542"/>
                  </a:cubicBezTo>
                  <a:cubicBezTo>
                    <a:pt x="37148" y="11735"/>
                    <a:pt x="37405" y="11991"/>
                    <a:pt x="37768" y="12526"/>
                  </a:cubicBezTo>
                  <a:cubicBezTo>
                    <a:pt x="38025" y="12975"/>
                    <a:pt x="38559" y="13594"/>
                    <a:pt x="38922" y="14407"/>
                  </a:cubicBezTo>
                  <a:cubicBezTo>
                    <a:pt x="39008" y="14578"/>
                    <a:pt x="39093" y="14834"/>
                    <a:pt x="39200" y="15026"/>
                  </a:cubicBezTo>
                  <a:cubicBezTo>
                    <a:pt x="39286" y="15283"/>
                    <a:pt x="39371" y="15561"/>
                    <a:pt x="39457" y="15732"/>
                  </a:cubicBezTo>
                  <a:cubicBezTo>
                    <a:pt x="39457" y="15903"/>
                    <a:pt x="39542" y="16010"/>
                    <a:pt x="39542" y="16181"/>
                  </a:cubicBezTo>
                  <a:cubicBezTo>
                    <a:pt x="39542" y="16266"/>
                    <a:pt x="39628" y="16437"/>
                    <a:pt x="39628" y="16544"/>
                  </a:cubicBezTo>
                  <a:lnTo>
                    <a:pt x="39628" y="16971"/>
                  </a:lnTo>
                  <a:lnTo>
                    <a:pt x="39628" y="17078"/>
                  </a:lnTo>
                  <a:lnTo>
                    <a:pt x="39694" y="17131"/>
                  </a:lnTo>
                  <a:lnTo>
                    <a:pt x="39694" y="17131"/>
                  </a:lnTo>
                  <a:cubicBezTo>
                    <a:pt x="39759" y="17119"/>
                    <a:pt x="39898" y="17102"/>
                    <a:pt x="40162" y="17078"/>
                  </a:cubicBezTo>
                  <a:lnTo>
                    <a:pt x="40269" y="17078"/>
                  </a:lnTo>
                  <a:lnTo>
                    <a:pt x="40269" y="16971"/>
                  </a:lnTo>
                  <a:lnTo>
                    <a:pt x="40162" y="16544"/>
                  </a:lnTo>
                  <a:cubicBezTo>
                    <a:pt x="40162" y="16266"/>
                    <a:pt x="40077" y="16010"/>
                    <a:pt x="39991" y="15646"/>
                  </a:cubicBezTo>
                  <a:cubicBezTo>
                    <a:pt x="39991" y="15368"/>
                    <a:pt x="39820" y="15112"/>
                    <a:pt x="39735" y="14834"/>
                  </a:cubicBezTo>
                  <a:cubicBezTo>
                    <a:pt x="39628" y="14578"/>
                    <a:pt x="39542" y="14300"/>
                    <a:pt x="39371" y="14043"/>
                  </a:cubicBezTo>
                  <a:cubicBezTo>
                    <a:pt x="38922" y="13060"/>
                    <a:pt x="38132" y="12077"/>
                    <a:pt x="37234" y="11371"/>
                  </a:cubicBezTo>
                  <a:cubicBezTo>
                    <a:pt x="37188" y="11349"/>
                    <a:pt x="37147" y="11338"/>
                    <a:pt x="37113" y="11338"/>
                  </a:cubicBezTo>
                  <a:close/>
                  <a:moveTo>
                    <a:pt x="39694" y="17131"/>
                  </a:moveTo>
                  <a:cubicBezTo>
                    <a:pt x="39585" y="17152"/>
                    <a:pt x="39680" y="17159"/>
                    <a:pt x="39733" y="17162"/>
                  </a:cubicBezTo>
                  <a:lnTo>
                    <a:pt x="39733" y="17162"/>
                  </a:lnTo>
                  <a:lnTo>
                    <a:pt x="39694" y="17131"/>
                  </a:lnTo>
                  <a:close/>
                  <a:moveTo>
                    <a:pt x="39733" y="17162"/>
                  </a:moveTo>
                  <a:lnTo>
                    <a:pt x="39735" y="17164"/>
                  </a:lnTo>
                  <a:cubicBezTo>
                    <a:pt x="39780" y="17164"/>
                    <a:pt x="39764" y="17164"/>
                    <a:pt x="39733" y="17162"/>
                  </a:cubicBezTo>
                  <a:close/>
                  <a:moveTo>
                    <a:pt x="39820" y="29005"/>
                  </a:moveTo>
                  <a:lnTo>
                    <a:pt x="39820" y="29005"/>
                  </a:lnTo>
                  <a:cubicBezTo>
                    <a:pt x="39735" y="29262"/>
                    <a:pt x="39542" y="29539"/>
                    <a:pt x="39457" y="29710"/>
                  </a:cubicBezTo>
                  <a:lnTo>
                    <a:pt x="39200" y="30074"/>
                  </a:lnTo>
                  <a:lnTo>
                    <a:pt x="39371" y="29710"/>
                  </a:lnTo>
                  <a:lnTo>
                    <a:pt x="39820" y="29005"/>
                  </a:lnTo>
                  <a:close/>
                  <a:moveTo>
                    <a:pt x="39628" y="34178"/>
                  </a:moveTo>
                  <a:lnTo>
                    <a:pt x="39008" y="34797"/>
                  </a:lnTo>
                  <a:cubicBezTo>
                    <a:pt x="38837" y="34968"/>
                    <a:pt x="38666" y="35246"/>
                    <a:pt x="38388" y="35417"/>
                  </a:cubicBezTo>
                  <a:cubicBezTo>
                    <a:pt x="38230" y="35576"/>
                    <a:pt x="38059" y="35730"/>
                    <a:pt x="37880" y="35884"/>
                  </a:cubicBezTo>
                  <a:lnTo>
                    <a:pt x="37880" y="35884"/>
                  </a:lnTo>
                  <a:cubicBezTo>
                    <a:pt x="38505" y="35385"/>
                    <a:pt x="39066" y="34817"/>
                    <a:pt x="39628" y="34178"/>
                  </a:cubicBezTo>
                  <a:close/>
                  <a:moveTo>
                    <a:pt x="37880" y="35884"/>
                  </a:moveTo>
                  <a:lnTo>
                    <a:pt x="37880" y="35884"/>
                  </a:lnTo>
                  <a:cubicBezTo>
                    <a:pt x="37815" y="35936"/>
                    <a:pt x="37749" y="35987"/>
                    <a:pt x="37683" y="36037"/>
                  </a:cubicBezTo>
                  <a:cubicBezTo>
                    <a:pt x="37655" y="36064"/>
                    <a:pt x="37628" y="36092"/>
                    <a:pt x="37600" y="36119"/>
                  </a:cubicBezTo>
                  <a:lnTo>
                    <a:pt x="37600" y="36119"/>
                  </a:lnTo>
                  <a:cubicBezTo>
                    <a:pt x="37695" y="36040"/>
                    <a:pt x="37789" y="35962"/>
                    <a:pt x="37880" y="35884"/>
                  </a:cubicBezTo>
                  <a:close/>
                  <a:moveTo>
                    <a:pt x="36148" y="33786"/>
                  </a:moveTo>
                  <a:cubicBezTo>
                    <a:pt x="35659" y="34232"/>
                    <a:pt x="35132" y="34660"/>
                    <a:pt x="34562" y="35054"/>
                  </a:cubicBezTo>
                  <a:cubicBezTo>
                    <a:pt x="33055" y="36035"/>
                    <a:pt x="31408" y="36892"/>
                    <a:pt x="29689" y="37508"/>
                  </a:cubicBezTo>
                  <a:lnTo>
                    <a:pt x="29689" y="37508"/>
                  </a:lnTo>
                  <a:cubicBezTo>
                    <a:pt x="31439" y="36835"/>
                    <a:pt x="33115" y="35965"/>
                    <a:pt x="34648" y="34968"/>
                  </a:cubicBezTo>
                  <a:cubicBezTo>
                    <a:pt x="35197" y="34589"/>
                    <a:pt x="35674" y="34210"/>
                    <a:pt x="36148" y="33786"/>
                  </a:cubicBezTo>
                  <a:close/>
                  <a:moveTo>
                    <a:pt x="26544" y="38438"/>
                  </a:moveTo>
                  <a:cubicBezTo>
                    <a:pt x="24724" y="38866"/>
                    <a:pt x="22876" y="39095"/>
                    <a:pt x="21052" y="39095"/>
                  </a:cubicBezTo>
                  <a:cubicBezTo>
                    <a:pt x="19441" y="39095"/>
                    <a:pt x="17848" y="38917"/>
                    <a:pt x="16309" y="38538"/>
                  </a:cubicBezTo>
                  <a:lnTo>
                    <a:pt x="16309" y="38538"/>
                  </a:lnTo>
                  <a:cubicBezTo>
                    <a:pt x="17835" y="38872"/>
                    <a:pt x="19409" y="39052"/>
                    <a:pt x="20994" y="39052"/>
                  </a:cubicBezTo>
                  <a:cubicBezTo>
                    <a:pt x="21540" y="39052"/>
                    <a:pt x="22088" y="39031"/>
                    <a:pt x="22635" y="38987"/>
                  </a:cubicBezTo>
                  <a:cubicBezTo>
                    <a:pt x="23970" y="38920"/>
                    <a:pt x="25262" y="38728"/>
                    <a:pt x="26544" y="38438"/>
                  </a:cubicBezTo>
                  <a:close/>
                  <a:moveTo>
                    <a:pt x="36482" y="36213"/>
                  </a:moveTo>
                  <a:cubicBezTo>
                    <a:pt x="36322" y="36335"/>
                    <a:pt x="36159" y="36455"/>
                    <a:pt x="35994" y="36571"/>
                  </a:cubicBezTo>
                  <a:cubicBezTo>
                    <a:pt x="35097" y="37191"/>
                    <a:pt x="34199" y="37726"/>
                    <a:pt x="33322" y="38260"/>
                  </a:cubicBezTo>
                  <a:cubicBezTo>
                    <a:pt x="31442" y="39243"/>
                    <a:pt x="29475" y="39949"/>
                    <a:pt x="27445" y="40483"/>
                  </a:cubicBezTo>
                  <a:cubicBezTo>
                    <a:pt x="25393" y="40932"/>
                    <a:pt x="23341" y="41295"/>
                    <a:pt x="21203" y="41295"/>
                  </a:cubicBezTo>
                  <a:cubicBezTo>
                    <a:pt x="20944" y="41306"/>
                    <a:pt x="20683" y="41311"/>
                    <a:pt x="20421" y="41311"/>
                  </a:cubicBezTo>
                  <a:cubicBezTo>
                    <a:pt x="18612" y="41311"/>
                    <a:pt x="16754" y="41057"/>
                    <a:pt x="14962" y="40590"/>
                  </a:cubicBezTo>
                  <a:cubicBezTo>
                    <a:pt x="13025" y="39951"/>
                    <a:pt x="11066" y="39079"/>
                    <a:pt x="9382" y="37742"/>
                  </a:cubicBezTo>
                  <a:lnTo>
                    <a:pt x="9382" y="37742"/>
                  </a:lnTo>
                  <a:cubicBezTo>
                    <a:pt x="11066" y="39079"/>
                    <a:pt x="13026" y="39951"/>
                    <a:pt x="15155" y="40483"/>
                  </a:cubicBezTo>
                  <a:cubicBezTo>
                    <a:pt x="16957" y="41024"/>
                    <a:pt x="18760" y="41230"/>
                    <a:pt x="20615" y="41230"/>
                  </a:cubicBezTo>
                  <a:cubicBezTo>
                    <a:pt x="20959" y="41230"/>
                    <a:pt x="21304" y="41223"/>
                    <a:pt x="21652" y="41210"/>
                  </a:cubicBezTo>
                  <a:cubicBezTo>
                    <a:pt x="26013" y="41017"/>
                    <a:pt x="30287" y="39778"/>
                    <a:pt x="33942" y="37811"/>
                  </a:cubicBezTo>
                  <a:cubicBezTo>
                    <a:pt x="34776" y="37303"/>
                    <a:pt x="35628" y="36795"/>
                    <a:pt x="36482" y="36213"/>
                  </a:cubicBezTo>
                  <a:close/>
                  <a:moveTo>
                    <a:pt x="8732" y="0"/>
                  </a:moveTo>
                  <a:cubicBezTo>
                    <a:pt x="8267" y="0"/>
                    <a:pt x="7802" y="22"/>
                    <a:pt x="7310" y="65"/>
                  </a:cubicBezTo>
                  <a:cubicBezTo>
                    <a:pt x="6327" y="150"/>
                    <a:pt x="5344" y="407"/>
                    <a:pt x="4361" y="855"/>
                  </a:cubicBezTo>
                  <a:cubicBezTo>
                    <a:pt x="4104" y="1048"/>
                    <a:pt x="3933" y="1133"/>
                    <a:pt x="3655" y="1219"/>
                  </a:cubicBezTo>
                  <a:lnTo>
                    <a:pt x="3035" y="1668"/>
                  </a:lnTo>
                  <a:cubicBezTo>
                    <a:pt x="2758" y="1839"/>
                    <a:pt x="2587" y="2010"/>
                    <a:pt x="2416" y="2202"/>
                  </a:cubicBezTo>
                  <a:cubicBezTo>
                    <a:pt x="2223" y="2373"/>
                    <a:pt x="2052" y="2544"/>
                    <a:pt x="1881" y="2822"/>
                  </a:cubicBezTo>
                  <a:cubicBezTo>
                    <a:pt x="1155" y="3527"/>
                    <a:pt x="620" y="4596"/>
                    <a:pt x="364" y="5579"/>
                  </a:cubicBezTo>
                  <a:cubicBezTo>
                    <a:pt x="0" y="6648"/>
                    <a:pt x="0" y="7716"/>
                    <a:pt x="86" y="8700"/>
                  </a:cubicBezTo>
                  <a:cubicBezTo>
                    <a:pt x="364" y="10666"/>
                    <a:pt x="1069" y="12355"/>
                    <a:pt x="1881" y="13872"/>
                  </a:cubicBezTo>
                  <a:cubicBezTo>
                    <a:pt x="2223" y="14663"/>
                    <a:pt x="2672" y="15283"/>
                    <a:pt x="3035" y="16010"/>
                  </a:cubicBezTo>
                  <a:cubicBezTo>
                    <a:pt x="3399" y="16629"/>
                    <a:pt x="3741" y="17335"/>
                    <a:pt x="4019" y="17955"/>
                  </a:cubicBezTo>
                  <a:cubicBezTo>
                    <a:pt x="4467" y="19216"/>
                    <a:pt x="4638" y="20455"/>
                    <a:pt x="4467" y="21695"/>
                  </a:cubicBezTo>
                  <a:cubicBezTo>
                    <a:pt x="4190" y="23042"/>
                    <a:pt x="3570" y="24559"/>
                    <a:pt x="3399" y="26419"/>
                  </a:cubicBezTo>
                  <a:cubicBezTo>
                    <a:pt x="3121" y="28300"/>
                    <a:pt x="3399" y="30245"/>
                    <a:pt x="4019" y="31933"/>
                  </a:cubicBezTo>
                  <a:cubicBezTo>
                    <a:pt x="4638" y="33643"/>
                    <a:pt x="5707" y="35246"/>
                    <a:pt x="6861" y="36486"/>
                  </a:cubicBezTo>
                  <a:cubicBezTo>
                    <a:pt x="8101" y="37811"/>
                    <a:pt x="9533" y="38987"/>
                    <a:pt x="11136" y="39778"/>
                  </a:cubicBezTo>
                  <a:cubicBezTo>
                    <a:pt x="12654" y="40590"/>
                    <a:pt x="14342" y="41124"/>
                    <a:pt x="16031" y="41552"/>
                  </a:cubicBezTo>
                  <a:cubicBezTo>
                    <a:pt x="17719" y="41829"/>
                    <a:pt x="19429" y="42000"/>
                    <a:pt x="21118" y="42000"/>
                  </a:cubicBezTo>
                  <a:cubicBezTo>
                    <a:pt x="24495" y="41915"/>
                    <a:pt x="27872" y="41210"/>
                    <a:pt x="31078" y="39949"/>
                  </a:cubicBezTo>
                  <a:cubicBezTo>
                    <a:pt x="32596" y="39329"/>
                    <a:pt x="34113" y="38538"/>
                    <a:pt x="35631" y="37640"/>
                  </a:cubicBezTo>
                  <a:cubicBezTo>
                    <a:pt x="36305" y="37211"/>
                    <a:pt x="36999" y="36704"/>
                    <a:pt x="37600" y="36119"/>
                  </a:cubicBezTo>
                  <a:lnTo>
                    <a:pt x="37600" y="36119"/>
                  </a:lnTo>
                  <a:cubicBezTo>
                    <a:pt x="37453" y="36240"/>
                    <a:pt x="37302" y="36362"/>
                    <a:pt x="37148" y="36486"/>
                  </a:cubicBezTo>
                  <a:cubicBezTo>
                    <a:pt x="36251" y="37191"/>
                    <a:pt x="35268" y="37811"/>
                    <a:pt x="34391" y="38346"/>
                  </a:cubicBezTo>
                  <a:cubicBezTo>
                    <a:pt x="32425" y="39414"/>
                    <a:pt x="30458" y="40226"/>
                    <a:pt x="28321" y="40846"/>
                  </a:cubicBezTo>
                  <a:cubicBezTo>
                    <a:pt x="26269" y="41381"/>
                    <a:pt x="24132" y="41744"/>
                    <a:pt x="21994" y="41915"/>
                  </a:cubicBezTo>
                  <a:cubicBezTo>
                    <a:pt x="21650" y="41929"/>
                    <a:pt x="21305" y="41936"/>
                    <a:pt x="20960" y="41936"/>
                  </a:cubicBezTo>
                  <a:cubicBezTo>
                    <a:pt x="19168" y="41936"/>
                    <a:pt x="17375" y="41743"/>
                    <a:pt x="15582" y="41295"/>
                  </a:cubicBezTo>
                  <a:cubicBezTo>
                    <a:pt x="13445" y="40846"/>
                    <a:pt x="11414" y="39949"/>
                    <a:pt x="9533" y="38709"/>
                  </a:cubicBezTo>
                  <a:cubicBezTo>
                    <a:pt x="7759" y="37469"/>
                    <a:pt x="6156" y="35781"/>
                    <a:pt x="5002" y="33729"/>
                  </a:cubicBezTo>
                  <a:cubicBezTo>
                    <a:pt x="3933" y="31762"/>
                    <a:pt x="3292" y="29454"/>
                    <a:pt x="3399" y="27039"/>
                  </a:cubicBezTo>
                  <a:cubicBezTo>
                    <a:pt x="3484" y="25799"/>
                    <a:pt x="3826" y="24730"/>
                    <a:pt x="4104" y="23662"/>
                  </a:cubicBezTo>
                  <a:cubicBezTo>
                    <a:pt x="4361" y="22678"/>
                    <a:pt x="4553" y="21781"/>
                    <a:pt x="4638" y="20990"/>
                  </a:cubicBezTo>
                  <a:cubicBezTo>
                    <a:pt x="4638" y="21039"/>
                    <a:pt x="4667" y="21153"/>
                    <a:pt x="4708" y="21153"/>
                  </a:cubicBezTo>
                  <a:cubicBezTo>
                    <a:pt x="4738" y="21153"/>
                    <a:pt x="4773" y="21093"/>
                    <a:pt x="4809" y="20904"/>
                  </a:cubicBezTo>
                  <a:lnTo>
                    <a:pt x="4809" y="20904"/>
                  </a:lnTo>
                  <a:cubicBezTo>
                    <a:pt x="4724" y="21695"/>
                    <a:pt x="4553" y="22678"/>
                    <a:pt x="4275" y="23662"/>
                  </a:cubicBezTo>
                  <a:cubicBezTo>
                    <a:pt x="4019" y="24730"/>
                    <a:pt x="3741" y="25799"/>
                    <a:pt x="3655" y="26953"/>
                  </a:cubicBezTo>
                  <a:cubicBezTo>
                    <a:pt x="3484" y="29454"/>
                    <a:pt x="4190" y="31762"/>
                    <a:pt x="5258" y="33729"/>
                  </a:cubicBezTo>
                  <a:cubicBezTo>
                    <a:pt x="6413" y="35674"/>
                    <a:pt x="8016" y="37384"/>
                    <a:pt x="9896" y="38623"/>
                  </a:cubicBezTo>
                  <a:cubicBezTo>
                    <a:pt x="11756" y="39863"/>
                    <a:pt x="13808" y="40675"/>
                    <a:pt x="15945" y="41210"/>
                  </a:cubicBezTo>
                  <a:cubicBezTo>
                    <a:pt x="17557" y="41540"/>
                    <a:pt x="19194" y="41697"/>
                    <a:pt x="20827" y="41697"/>
                  </a:cubicBezTo>
                  <a:cubicBezTo>
                    <a:pt x="23525" y="41697"/>
                    <a:pt x="26214" y="41268"/>
                    <a:pt x="28770" y="40483"/>
                  </a:cubicBezTo>
                  <a:cubicBezTo>
                    <a:pt x="30822" y="39863"/>
                    <a:pt x="32874" y="39072"/>
                    <a:pt x="34733" y="37918"/>
                  </a:cubicBezTo>
                  <a:cubicBezTo>
                    <a:pt x="36614" y="36742"/>
                    <a:pt x="38474" y="35246"/>
                    <a:pt x="39820" y="33365"/>
                  </a:cubicBezTo>
                  <a:cubicBezTo>
                    <a:pt x="39906" y="33451"/>
                    <a:pt x="39991" y="33536"/>
                    <a:pt x="40077" y="33643"/>
                  </a:cubicBezTo>
                  <a:cubicBezTo>
                    <a:pt x="41060" y="32468"/>
                    <a:pt x="41765" y="31228"/>
                    <a:pt x="42406" y="29903"/>
                  </a:cubicBezTo>
                  <a:cubicBezTo>
                    <a:pt x="43112" y="28556"/>
                    <a:pt x="43561" y="27124"/>
                    <a:pt x="43903" y="25628"/>
                  </a:cubicBezTo>
                  <a:cubicBezTo>
                    <a:pt x="44181" y="24110"/>
                    <a:pt x="44352" y="22593"/>
                    <a:pt x="44095" y="20990"/>
                  </a:cubicBezTo>
                  <a:cubicBezTo>
                    <a:pt x="44020" y="19655"/>
                    <a:pt x="43664" y="18254"/>
                    <a:pt x="43026" y="16962"/>
                  </a:cubicBezTo>
                  <a:lnTo>
                    <a:pt x="43026" y="16962"/>
                  </a:lnTo>
                  <a:lnTo>
                    <a:pt x="43026" y="16886"/>
                  </a:lnTo>
                  <a:lnTo>
                    <a:pt x="43026" y="16715"/>
                  </a:lnTo>
                  <a:lnTo>
                    <a:pt x="42941" y="16181"/>
                  </a:lnTo>
                  <a:cubicBezTo>
                    <a:pt x="42941" y="15817"/>
                    <a:pt x="42834" y="15475"/>
                    <a:pt x="42748" y="15112"/>
                  </a:cubicBezTo>
                  <a:cubicBezTo>
                    <a:pt x="42406" y="13594"/>
                    <a:pt x="41680" y="12355"/>
                    <a:pt x="40889" y="11371"/>
                  </a:cubicBezTo>
                  <a:cubicBezTo>
                    <a:pt x="40077" y="10303"/>
                    <a:pt x="39200" y="9597"/>
                    <a:pt x="38303" y="9063"/>
                  </a:cubicBezTo>
                  <a:lnTo>
                    <a:pt x="38303" y="9063"/>
                  </a:lnTo>
                  <a:cubicBezTo>
                    <a:pt x="38922" y="9491"/>
                    <a:pt x="39457" y="10132"/>
                    <a:pt x="39991" y="10666"/>
                  </a:cubicBezTo>
                  <a:cubicBezTo>
                    <a:pt x="40526" y="11286"/>
                    <a:pt x="40974" y="11906"/>
                    <a:pt x="41338" y="12611"/>
                  </a:cubicBezTo>
                  <a:cubicBezTo>
                    <a:pt x="41680" y="13338"/>
                    <a:pt x="41958" y="14129"/>
                    <a:pt x="42214" y="14941"/>
                  </a:cubicBezTo>
                  <a:cubicBezTo>
                    <a:pt x="42300" y="15283"/>
                    <a:pt x="42406" y="15732"/>
                    <a:pt x="42406" y="16095"/>
                  </a:cubicBezTo>
                  <a:lnTo>
                    <a:pt x="42492" y="16715"/>
                  </a:lnTo>
                  <a:lnTo>
                    <a:pt x="42492" y="16886"/>
                  </a:lnTo>
                  <a:lnTo>
                    <a:pt x="42492" y="17078"/>
                  </a:lnTo>
                  <a:cubicBezTo>
                    <a:pt x="42492" y="17091"/>
                    <a:pt x="42492" y="17105"/>
                    <a:pt x="42492" y="17118"/>
                  </a:cubicBezTo>
                  <a:lnTo>
                    <a:pt x="42492" y="17118"/>
                  </a:lnTo>
                  <a:cubicBezTo>
                    <a:pt x="43341" y="18982"/>
                    <a:pt x="43726" y="21049"/>
                    <a:pt x="43646" y="23042"/>
                  </a:cubicBezTo>
                  <a:cubicBezTo>
                    <a:pt x="43561" y="25265"/>
                    <a:pt x="42941" y="27317"/>
                    <a:pt x="42043" y="29262"/>
                  </a:cubicBezTo>
                  <a:cubicBezTo>
                    <a:pt x="41145" y="31228"/>
                    <a:pt x="39906" y="33002"/>
                    <a:pt x="38474" y="34520"/>
                  </a:cubicBezTo>
                  <a:cubicBezTo>
                    <a:pt x="37903" y="35044"/>
                    <a:pt x="37321" y="35558"/>
                    <a:pt x="36712" y="36036"/>
                  </a:cubicBezTo>
                  <a:lnTo>
                    <a:pt x="36712" y="36036"/>
                  </a:lnTo>
                  <a:cubicBezTo>
                    <a:pt x="37471" y="35359"/>
                    <a:pt x="38246" y="34679"/>
                    <a:pt x="38922" y="33900"/>
                  </a:cubicBezTo>
                  <a:cubicBezTo>
                    <a:pt x="40355" y="32382"/>
                    <a:pt x="41423" y="30608"/>
                    <a:pt x="42214" y="28727"/>
                  </a:cubicBezTo>
                  <a:cubicBezTo>
                    <a:pt x="43026" y="26868"/>
                    <a:pt x="43475" y="24816"/>
                    <a:pt x="43561" y="22764"/>
                  </a:cubicBezTo>
                  <a:cubicBezTo>
                    <a:pt x="43561" y="20974"/>
                    <a:pt x="43219" y="19119"/>
                    <a:pt x="42479" y="17497"/>
                  </a:cubicBezTo>
                  <a:lnTo>
                    <a:pt x="42479" y="17497"/>
                  </a:lnTo>
                  <a:cubicBezTo>
                    <a:pt x="42468" y="17623"/>
                    <a:pt x="42447" y="17748"/>
                    <a:pt x="42406" y="17869"/>
                  </a:cubicBezTo>
                  <a:lnTo>
                    <a:pt x="42360" y="17368"/>
                  </a:lnTo>
                  <a:lnTo>
                    <a:pt x="42360" y="17368"/>
                  </a:lnTo>
                  <a:cubicBezTo>
                    <a:pt x="42368" y="17342"/>
                    <a:pt x="42375" y="17316"/>
                    <a:pt x="42382" y="17289"/>
                  </a:cubicBezTo>
                  <a:lnTo>
                    <a:pt x="42382" y="17289"/>
                  </a:lnTo>
                  <a:cubicBezTo>
                    <a:pt x="42370" y="17265"/>
                    <a:pt x="42358" y="17240"/>
                    <a:pt x="42346" y="17216"/>
                  </a:cubicBezTo>
                  <a:lnTo>
                    <a:pt x="42346" y="17216"/>
                  </a:lnTo>
                  <a:lnTo>
                    <a:pt x="42324" y="16973"/>
                  </a:lnTo>
                  <a:lnTo>
                    <a:pt x="42324" y="16973"/>
                  </a:lnTo>
                  <a:cubicBezTo>
                    <a:pt x="42406" y="16988"/>
                    <a:pt x="42406" y="17078"/>
                    <a:pt x="42406" y="17078"/>
                  </a:cubicBezTo>
                  <a:cubicBezTo>
                    <a:pt x="42406" y="17154"/>
                    <a:pt x="42397" y="17223"/>
                    <a:pt x="42382" y="17289"/>
                  </a:cubicBezTo>
                  <a:lnTo>
                    <a:pt x="42382" y="17289"/>
                  </a:lnTo>
                  <a:cubicBezTo>
                    <a:pt x="42415" y="17358"/>
                    <a:pt x="42447" y="17427"/>
                    <a:pt x="42479" y="17497"/>
                  </a:cubicBezTo>
                  <a:lnTo>
                    <a:pt x="42479" y="17497"/>
                  </a:lnTo>
                  <a:cubicBezTo>
                    <a:pt x="42491" y="17369"/>
                    <a:pt x="42492" y="17241"/>
                    <a:pt x="42492" y="17118"/>
                  </a:cubicBezTo>
                  <a:lnTo>
                    <a:pt x="42492" y="17118"/>
                  </a:lnTo>
                  <a:cubicBezTo>
                    <a:pt x="42430" y="16982"/>
                    <a:pt x="42366" y="16848"/>
                    <a:pt x="42300" y="16715"/>
                  </a:cubicBezTo>
                  <a:lnTo>
                    <a:pt x="42300" y="16715"/>
                  </a:lnTo>
                  <a:lnTo>
                    <a:pt x="42324" y="16973"/>
                  </a:lnTo>
                  <a:lnTo>
                    <a:pt x="42324" y="16973"/>
                  </a:lnTo>
                  <a:cubicBezTo>
                    <a:pt x="42316" y="16972"/>
                    <a:pt x="42308" y="16971"/>
                    <a:pt x="42300" y="16971"/>
                  </a:cubicBezTo>
                  <a:lnTo>
                    <a:pt x="42300" y="16886"/>
                  </a:lnTo>
                  <a:lnTo>
                    <a:pt x="42300" y="16715"/>
                  </a:lnTo>
                  <a:lnTo>
                    <a:pt x="42214" y="16181"/>
                  </a:lnTo>
                  <a:cubicBezTo>
                    <a:pt x="42214" y="15732"/>
                    <a:pt x="42129" y="15368"/>
                    <a:pt x="42043" y="14941"/>
                  </a:cubicBezTo>
                  <a:cubicBezTo>
                    <a:pt x="41765" y="14214"/>
                    <a:pt x="41509" y="13423"/>
                    <a:pt x="41145" y="12804"/>
                  </a:cubicBezTo>
                  <a:cubicBezTo>
                    <a:pt x="40803" y="12077"/>
                    <a:pt x="40269" y="11457"/>
                    <a:pt x="39820" y="10837"/>
                  </a:cubicBezTo>
                  <a:cubicBezTo>
                    <a:pt x="39286" y="10217"/>
                    <a:pt x="38751" y="9683"/>
                    <a:pt x="38132" y="9234"/>
                  </a:cubicBezTo>
                  <a:lnTo>
                    <a:pt x="37768" y="8956"/>
                  </a:lnTo>
                  <a:lnTo>
                    <a:pt x="37405" y="8700"/>
                  </a:lnTo>
                  <a:cubicBezTo>
                    <a:pt x="37148" y="8529"/>
                    <a:pt x="36871" y="8336"/>
                    <a:pt x="36700" y="8165"/>
                  </a:cubicBezTo>
                  <a:cubicBezTo>
                    <a:pt x="35887" y="7802"/>
                    <a:pt x="35268" y="7631"/>
                    <a:pt x="34648" y="7460"/>
                  </a:cubicBezTo>
                  <a:cubicBezTo>
                    <a:pt x="33963" y="7244"/>
                    <a:pt x="33369" y="7157"/>
                    <a:pt x="32981" y="7157"/>
                  </a:cubicBezTo>
                  <a:cubicBezTo>
                    <a:pt x="32714" y="7157"/>
                    <a:pt x="32545" y="7198"/>
                    <a:pt x="32510" y="7268"/>
                  </a:cubicBezTo>
                  <a:cubicBezTo>
                    <a:pt x="32510" y="7460"/>
                    <a:pt x="32681" y="7631"/>
                    <a:pt x="33130" y="7887"/>
                  </a:cubicBezTo>
                  <a:cubicBezTo>
                    <a:pt x="33493" y="8165"/>
                    <a:pt x="34199" y="8529"/>
                    <a:pt x="35097" y="9149"/>
                  </a:cubicBezTo>
                  <a:cubicBezTo>
                    <a:pt x="35631" y="9405"/>
                    <a:pt x="36336" y="9854"/>
                    <a:pt x="36871" y="10217"/>
                  </a:cubicBezTo>
                  <a:cubicBezTo>
                    <a:pt x="37148" y="10474"/>
                    <a:pt x="37405" y="10666"/>
                    <a:pt x="37597" y="10837"/>
                  </a:cubicBezTo>
                  <a:cubicBezTo>
                    <a:pt x="37768" y="10923"/>
                    <a:pt x="37854" y="11008"/>
                    <a:pt x="37854" y="11008"/>
                  </a:cubicBezTo>
                  <a:cubicBezTo>
                    <a:pt x="37978" y="11333"/>
                    <a:pt x="37877" y="11378"/>
                    <a:pt x="37707" y="11378"/>
                  </a:cubicBezTo>
                  <a:cubicBezTo>
                    <a:pt x="37642" y="11378"/>
                    <a:pt x="37567" y="11371"/>
                    <a:pt x="37490" y="11371"/>
                  </a:cubicBezTo>
                  <a:cubicBezTo>
                    <a:pt x="38303" y="12162"/>
                    <a:pt x="39093" y="13060"/>
                    <a:pt x="39542" y="14129"/>
                  </a:cubicBezTo>
                  <a:cubicBezTo>
                    <a:pt x="39628" y="14407"/>
                    <a:pt x="39820" y="14578"/>
                    <a:pt x="39906" y="14834"/>
                  </a:cubicBezTo>
                  <a:lnTo>
                    <a:pt x="39991" y="15283"/>
                  </a:lnTo>
                  <a:lnTo>
                    <a:pt x="40077" y="15475"/>
                  </a:lnTo>
                  <a:lnTo>
                    <a:pt x="40077" y="15732"/>
                  </a:lnTo>
                  <a:cubicBezTo>
                    <a:pt x="40162" y="16010"/>
                    <a:pt x="40269" y="16266"/>
                    <a:pt x="40269" y="16544"/>
                  </a:cubicBezTo>
                  <a:lnTo>
                    <a:pt x="40355" y="16971"/>
                  </a:lnTo>
                  <a:lnTo>
                    <a:pt x="40355" y="17078"/>
                  </a:lnTo>
                  <a:lnTo>
                    <a:pt x="40440" y="17164"/>
                  </a:lnTo>
                  <a:lnTo>
                    <a:pt x="40355" y="17698"/>
                  </a:lnTo>
                  <a:cubicBezTo>
                    <a:pt x="40889" y="18681"/>
                    <a:pt x="41231" y="19750"/>
                    <a:pt x="41423" y="20904"/>
                  </a:cubicBezTo>
                  <a:cubicBezTo>
                    <a:pt x="41423" y="21161"/>
                    <a:pt x="41423" y="21439"/>
                    <a:pt x="41509" y="21695"/>
                  </a:cubicBezTo>
                  <a:lnTo>
                    <a:pt x="41509" y="22144"/>
                  </a:lnTo>
                  <a:lnTo>
                    <a:pt x="41509" y="22507"/>
                  </a:lnTo>
                  <a:lnTo>
                    <a:pt x="41509" y="23384"/>
                  </a:lnTo>
                  <a:lnTo>
                    <a:pt x="41423" y="24196"/>
                  </a:lnTo>
                  <a:cubicBezTo>
                    <a:pt x="41231" y="25265"/>
                    <a:pt x="40974" y="26419"/>
                    <a:pt x="40526" y="27488"/>
                  </a:cubicBezTo>
                  <a:cubicBezTo>
                    <a:pt x="40889" y="26419"/>
                    <a:pt x="41145" y="25350"/>
                    <a:pt x="41338" y="24196"/>
                  </a:cubicBezTo>
                  <a:lnTo>
                    <a:pt x="41423" y="23384"/>
                  </a:lnTo>
                  <a:lnTo>
                    <a:pt x="41423" y="22593"/>
                  </a:lnTo>
                  <a:lnTo>
                    <a:pt x="41423" y="22144"/>
                  </a:lnTo>
                  <a:lnTo>
                    <a:pt x="41423" y="21695"/>
                  </a:lnTo>
                  <a:cubicBezTo>
                    <a:pt x="41338" y="21439"/>
                    <a:pt x="41338" y="21161"/>
                    <a:pt x="41338" y="20904"/>
                  </a:cubicBezTo>
                  <a:cubicBezTo>
                    <a:pt x="41145" y="19836"/>
                    <a:pt x="40803" y="18767"/>
                    <a:pt x="40269" y="17784"/>
                  </a:cubicBezTo>
                  <a:lnTo>
                    <a:pt x="40440" y="17164"/>
                  </a:lnTo>
                  <a:lnTo>
                    <a:pt x="39820" y="18040"/>
                  </a:lnTo>
                  <a:cubicBezTo>
                    <a:pt x="40355" y="19109"/>
                    <a:pt x="40803" y="20370"/>
                    <a:pt x="40889" y="21610"/>
                  </a:cubicBezTo>
                  <a:cubicBezTo>
                    <a:pt x="40974" y="22956"/>
                    <a:pt x="40889" y="24196"/>
                    <a:pt x="40611" y="25179"/>
                  </a:cubicBezTo>
                  <a:cubicBezTo>
                    <a:pt x="39991" y="27851"/>
                    <a:pt x="38474" y="30523"/>
                    <a:pt x="36529" y="32575"/>
                  </a:cubicBezTo>
                  <a:lnTo>
                    <a:pt x="35716" y="33365"/>
                  </a:lnTo>
                  <a:lnTo>
                    <a:pt x="34926" y="33985"/>
                  </a:lnTo>
                  <a:cubicBezTo>
                    <a:pt x="34284" y="34434"/>
                    <a:pt x="33664" y="34883"/>
                    <a:pt x="33045" y="35246"/>
                  </a:cubicBezTo>
                  <a:cubicBezTo>
                    <a:pt x="31719" y="35952"/>
                    <a:pt x="30373" y="36571"/>
                    <a:pt x="28941" y="37106"/>
                  </a:cubicBezTo>
                  <a:cubicBezTo>
                    <a:pt x="26296" y="38021"/>
                    <a:pt x="23485" y="38547"/>
                    <a:pt x="20679" y="38547"/>
                  </a:cubicBezTo>
                  <a:cubicBezTo>
                    <a:pt x="20469" y="38547"/>
                    <a:pt x="20259" y="38544"/>
                    <a:pt x="20049" y="38538"/>
                  </a:cubicBezTo>
                  <a:cubicBezTo>
                    <a:pt x="17100" y="38346"/>
                    <a:pt x="14257" y="37640"/>
                    <a:pt x="12034" y="36123"/>
                  </a:cubicBezTo>
                  <a:cubicBezTo>
                    <a:pt x="11222" y="35588"/>
                    <a:pt x="10516" y="34968"/>
                    <a:pt x="9811" y="34263"/>
                  </a:cubicBezTo>
                  <a:cubicBezTo>
                    <a:pt x="9170" y="33643"/>
                    <a:pt x="8550" y="32831"/>
                    <a:pt x="8101" y="32040"/>
                  </a:cubicBezTo>
                  <a:cubicBezTo>
                    <a:pt x="7674" y="31142"/>
                    <a:pt x="7396" y="30245"/>
                    <a:pt x="7139" y="29368"/>
                  </a:cubicBezTo>
                  <a:cubicBezTo>
                    <a:pt x="7032" y="28920"/>
                    <a:pt x="7032" y="28471"/>
                    <a:pt x="7032" y="28022"/>
                  </a:cubicBezTo>
                  <a:cubicBezTo>
                    <a:pt x="6947" y="27573"/>
                    <a:pt x="7032" y="27231"/>
                    <a:pt x="7032" y="26782"/>
                  </a:cubicBezTo>
                  <a:cubicBezTo>
                    <a:pt x="7225" y="25799"/>
                    <a:pt x="7481" y="24816"/>
                    <a:pt x="7759" y="23662"/>
                  </a:cubicBezTo>
                  <a:cubicBezTo>
                    <a:pt x="7930" y="23042"/>
                    <a:pt x="8101" y="22507"/>
                    <a:pt x="8101" y="21781"/>
                  </a:cubicBezTo>
                  <a:cubicBezTo>
                    <a:pt x="8208" y="21075"/>
                    <a:pt x="8293" y="20370"/>
                    <a:pt x="8208" y="19643"/>
                  </a:cubicBezTo>
                  <a:cubicBezTo>
                    <a:pt x="8101" y="18318"/>
                    <a:pt x="7567" y="16971"/>
                    <a:pt x="7139" y="15817"/>
                  </a:cubicBezTo>
                  <a:cubicBezTo>
                    <a:pt x="6605" y="14663"/>
                    <a:pt x="5964" y="13680"/>
                    <a:pt x="5429" y="12697"/>
                  </a:cubicBezTo>
                  <a:cubicBezTo>
                    <a:pt x="5087" y="12077"/>
                    <a:pt x="4724" y="11457"/>
                    <a:pt x="4467" y="10837"/>
                  </a:cubicBezTo>
                  <a:cubicBezTo>
                    <a:pt x="4190" y="10217"/>
                    <a:pt x="3933" y="9597"/>
                    <a:pt x="3826" y="8956"/>
                  </a:cubicBezTo>
                  <a:cubicBezTo>
                    <a:pt x="3655" y="8336"/>
                    <a:pt x="3655" y="7716"/>
                    <a:pt x="3655" y="7182"/>
                  </a:cubicBezTo>
                  <a:cubicBezTo>
                    <a:pt x="3741" y="6648"/>
                    <a:pt x="3933" y="6199"/>
                    <a:pt x="4190" y="5750"/>
                  </a:cubicBezTo>
                  <a:cubicBezTo>
                    <a:pt x="4275" y="5579"/>
                    <a:pt x="4361" y="5494"/>
                    <a:pt x="4467" y="5408"/>
                  </a:cubicBezTo>
                  <a:cubicBezTo>
                    <a:pt x="4553" y="5323"/>
                    <a:pt x="4638" y="5216"/>
                    <a:pt x="4724" y="5045"/>
                  </a:cubicBezTo>
                  <a:lnTo>
                    <a:pt x="5002" y="4788"/>
                  </a:lnTo>
                  <a:lnTo>
                    <a:pt x="5258" y="4510"/>
                  </a:lnTo>
                  <a:cubicBezTo>
                    <a:pt x="5707" y="4254"/>
                    <a:pt x="6242" y="3976"/>
                    <a:pt x="6776" y="3891"/>
                  </a:cubicBezTo>
                  <a:cubicBezTo>
                    <a:pt x="7032" y="3805"/>
                    <a:pt x="7396" y="3720"/>
                    <a:pt x="7674" y="3720"/>
                  </a:cubicBezTo>
                  <a:cubicBezTo>
                    <a:pt x="8016" y="3720"/>
                    <a:pt x="8293" y="3613"/>
                    <a:pt x="8635" y="3613"/>
                  </a:cubicBezTo>
                  <a:cubicBezTo>
                    <a:pt x="9277" y="3613"/>
                    <a:pt x="9982" y="3720"/>
                    <a:pt x="10687" y="3891"/>
                  </a:cubicBezTo>
                  <a:cubicBezTo>
                    <a:pt x="11414" y="3976"/>
                    <a:pt x="12119" y="4147"/>
                    <a:pt x="12825" y="4339"/>
                  </a:cubicBezTo>
                  <a:cubicBezTo>
                    <a:pt x="13445" y="4510"/>
                    <a:pt x="14257" y="4681"/>
                    <a:pt x="14962" y="4874"/>
                  </a:cubicBezTo>
                  <a:cubicBezTo>
                    <a:pt x="16394" y="5216"/>
                    <a:pt x="17826" y="5665"/>
                    <a:pt x="19237" y="5942"/>
                  </a:cubicBezTo>
                  <a:cubicBezTo>
                    <a:pt x="21994" y="6648"/>
                    <a:pt x="24666" y="7268"/>
                    <a:pt x="27081" y="7887"/>
                  </a:cubicBezTo>
                  <a:cubicBezTo>
                    <a:pt x="29219" y="8422"/>
                    <a:pt x="30651" y="8785"/>
                    <a:pt x="31442" y="8871"/>
                  </a:cubicBezTo>
                  <a:cubicBezTo>
                    <a:pt x="31633" y="8891"/>
                    <a:pt x="31789" y="8902"/>
                    <a:pt x="31912" y="8902"/>
                  </a:cubicBezTo>
                  <a:cubicBezTo>
                    <a:pt x="32309" y="8902"/>
                    <a:pt x="32359" y="8790"/>
                    <a:pt x="32147" y="8529"/>
                  </a:cubicBezTo>
                  <a:cubicBezTo>
                    <a:pt x="31442" y="7887"/>
                    <a:pt x="28684" y="6562"/>
                    <a:pt x="24324" y="5216"/>
                  </a:cubicBezTo>
                  <a:cubicBezTo>
                    <a:pt x="24409" y="5130"/>
                    <a:pt x="24409" y="5045"/>
                    <a:pt x="24409" y="4959"/>
                  </a:cubicBezTo>
                  <a:cubicBezTo>
                    <a:pt x="27848" y="5937"/>
                    <a:pt x="29239" y="6263"/>
                    <a:pt x="29810" y="6263"/>
                  </a:cubicBezTo>
                  <a:cubicBezTo>
                    <a:pt x="29963" y="6263"/>
                    <a:pt x="30058" y="6240"/>
                    <a:pt x="30116" y="6199"/>
                  </a:cubicBezTo>
                  <a:cubicBezTo>
                    <a:pt x="30287" y="6028"/>
                    <a:pt x="29582" y="5494"/>
                    <a:pt x="30202" y="5494"/>
                  </a:cubicBezTo>
                  <a:cubicBezTo>
                    <a:pt x="25842" y="4147"/>
                    <a:pt x="21460" y="2993"/>
                    <a:pt x="17185" y="1668"/>
                  </a:cubicBezTo>
                  <a:cubicBezTo>
                    <a:pt x="16651" y="1475"/>
                    <a:pt x="15860" y="1304"/>
                    <a:pt x="15048" y="1133"/>
                  </a:cubicBezTo>
                  <a:cubicBezTo>
                    <a:pt x="14171" y="855"/>
                    <a:pt x="13359" y="684"/>
                    <a:pt x="12739" y="513"/>
                  </a:cubicBezTo>
                  <a:cubicBezTo>
                    <a:pt x="11948" y="321"/>
                    <a:pt x="11051" y="150"/>
                    <a:pt x="10153" y="65"/>
                  </a:cubicBezTo>
                  <a:cubicBezTo>
                    <a:pt x="9661" y="22"/>
                    <a:pt x="9196" y="0"/>
                    <a:pt x="8732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9"/>
            <p:cNvSpPr/>
            <p:nvPr/>
          </p:nvSpPr>
          <p:spPr>
            <a:xfrm rot="-3727620">
              <a:off x="5891784" y="2278605"/>
              <a:ext cx="3542487" cy="3583965"/>
            </a:xfrm>
            <a:custGeom>
              <a:rect b="b" l="l" r="r" t="t"/>
              <a:pathLst>
                <a:path extrusionOk="0" h="40006" w="39543">
                  <a:moveTo>
                    <a:pt x="16297" y="0"/>
                  </a:moveTo>
                  <a:cubicBezTo>
                    <a:pt x="14054" y="0"/>
                    <a:pt x="11671" y="641"/>
                    <a:pt x="9191" y="2152"/>
                  </a:cubicBezTo>
                  <a:cubicBezTo>
                    <a:pt x="2864" y="5978"/>
                    <a:pt x="812" y="4012"/>
                    <a:pt x="0" y="6876"/>
                  </a:cubicBezTo>
                  <a:lnTo>
                    <a:pt x="17634" y="40006"/>
                  </a:lnTo>
                  <a:lnTo>
                    <a:pt x="39542" y="28335"/>
                  </a:lnTo>
                  <a:cubicBezTo>
                    <a:pt x="39542" y="28335"/>
                    <a:pt x="34648" y="24424"/>
                    <a:pt x="34028" y="18097"/>
                  </a:cubicBezTo>
                  <a:cubicBezTo>
                    <a:pt x="33591" y="12923"/>
                    <a:pt x="26363" y="0"/>
                    <a:pt x="16297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9"/>
            <p:cNvSpPr/>
            <p:nvPr/>
          </p:nvSpPr>
          <p:spPr>
            <a:xfrm rot="-3727620">
              <a:off x="5815532" y="2210040"/>
              <a:ext cx="3687347" cy="3804525"/>
            </a:xfrm>
            <a:custGeom>
              <a:rect b="b" l="l" r="r" t="t"/>
              <a:pathLst>
                <a:path extrusionOk="0" h="42468" w="41160">
                  <a:moveTo>
                    <a:pt x="13461" y="33057"/>
                  </a:moveTo>
                  <a:cubicBezTo>
                    <a:pt x="14343" y="34732"/>
                    <a:pt x="15228" y="36415"/>
                    <a:pt x="16117" y="38107"/>
                  </a:cubicBezTo>
                  <a:cubicBezTo>
                    <a:pt x="15232" y="36421"/>
                    <a:pt x="14348" y="34737"/>
                    <a:pt x="13461" y="33057"/>
                  </a:cubicBezTo>
                  <a:close/>
                  <a:moveTo>
                    <a:pt x="7118" y="17353"/>
                  </a:moveTo>
                  <a:cubicBezTo>
                    <a:pt x="10965" y="24748"/>
                    <a:pt x="14877" y="32058"/>
                    <a:pt x="18703" y="39454"/>
                  </a:cubicBezTo>
                  <a:cubicBezTo>
                    <a:pt x="14791" y="31973"/>
                    <a:pt x="10858" y="24577"/>
                    <a:pt x="7118" y="17353"/>
                  </a:cubicBezTo>
                  <a:close/>
                  <a:moveTo>
                    <a:pt x="18703" y="39454"/>
                  </a:moveTo>
                  <a:cubicBezTo>
                    <a:pt x="18788" y="39582"/>
                    <a:pt x="18858" y="39715"/>
                    <a:pt x="18927" y="39849"/>
                  </a:cubicBezTo>
                  <a:lnTo>
                    <a:pt x="18927" y="39849"/>
                  </a:lnTo>
                  <a:lnTo>
                    <a:pt x="18703" y="39454"/>
                  </a:lnTo>
                  <a:close/>
                  <a:moveTo>
                    <a:pt x="17530" y="2186"/>
                  </a:moveTo>
                  <a:cubicBezTo>
                    <a:pt x="17777" y="2186"/>
                    <a:pt x="18019" y="2197"/>
                    <a:pt x="18254" y="2220"/>
                  </a:cubicBezTo>
                  <a:cubicBezTo>
                    <a:pt x="20926" y="2391"/>
                    <a:pt x="23426" y="3567"/>
                    <a:pt x="25649" y="5341"/>
                  </a:cubicBezTo>
                  <a:cubicBezTo>
                    <a:pt x="27787" y="7029"/>
                    <a:pt x="29668" y="9252"/>
                    <a:pt x="31078" y="11667"/>
                  </a:cubicBezTo>
                  <a:cubicBezTo>
                    <a:pt x="31805" y="12822"/>
                    <a:pt x="32510" y="13976"/>
                    <a:pt x="32959" y="15215"/>
                  </a:cubicBezTo>
                  <a:cubicBezTo>
                    <a:pt x="33494" y="16476"/>
                    <a:pt x="33942" y="17716"/>
                    <a:pt x="34113" y="18870"/>
                  </a:cubicBezTo>
                  <a:cubicBezTo>
                    <a:pt x="34199" y="19234"/>
                    <a:pt x="34199" y="19490"/>
                    <a:pt x="34284" y="19854"/>
                  </a:cubicBezTo>
                  <a:cubicBezTo>
                    <a:pt x="34284" y="20217"/>
                    <a:pt x="34370" y="20559"/>
                    <a:pt x="34477" y="20922"/>
                  </a:cubicBezTo>
                  <a:cubicBezTo>
                    <a:pt x="34648" y="21542"/>
                    <a:pt x="34819" y="22269"/>
                    <a:pt x="35011" y="22889"/>
                  </a:cubicBezTo>
                  <a:cubicBezTo>
                    <a:pt x="35546" y="24128"/>
                    <a:pt x="36165" y="25283"/>
                    <a:pt x="36785" y="26351"/>
                  </a:cubicBezTo>
                  <a:cubicBezTo>
                    <a:pt x="38110" y="28232"/>
                    <a:pt x="39179" y="29109"/>
                    <a:pt x="39820" y="29643"/>
                  </a:cubicBezTo>
                  <a:cubicBezTo>
                    <a:pt x="39905" y="29696"/>
                    <a:pt x="39990" y="29744"/>
                    <a:pt x="40065" y="29789"/>
                  </a:cubicBezTo>
                  <a:lnTo>
                    <a:pt x="40065" y="29789"/>
                  </a:lnTo>
                  <a:cubicBezTo>
                    <a:pt x="39621" y="29953"/>
                    <a:pt x="38984" y="30223"/>
                    <a:pt x="38110" y="30626"/>
                  </a:cubicBezTo>
                  <a:cubicBezTo>
                    <a:pt x="37234" y="31075"/>
                    <a:pt x="35353" y="32058"/>
                    <a:pt x="35353" y="32058"/>
                  </a:cubicBezTo>
                  <a:cubicBezTo>
                    <a:pt x="35274" y="32098"/>
                    <a:pt x="35223" y="32114"/>
                    <a:pt x="35192" y="32114"/>
                  </a:cubicBezTo>
                  <a:cubicBezTo>
                    <a:pt x="35090" y="32114"/>
                    <a:pt x="35222" y="31928"/>
                    <a:pt x="35353" y="31780"/>
                  </a:cubicBezTo>
                  <a:lnTo>
                    <a:pt x="35353" y="31780"/>
                  </a:lnTo>
                  <a:cubicBezTo>
                    <a:pt x="29924" y="34644"/>
                    <a:pt x="24495" y="37487"/>
                    <a:pt x="19152" y="40244"/>
                  </a:cubicBezTo>
                  <a:cubicBezTo>
                    <a:pt x="24581" y="37402"/>
                    <a:pt x="30010" y="34559"/>
                    <a:pt x="35439" y="31609"/>
                  </a:cubicBezTo>
                  <a:cubicBezTo>
                    <a:pt x="35517" y="31540"/>
                    <a:pt x="35549" y="31485"/>
                    <a:pt x="35470" y="31485"/>
                  </a:cubicBezTo>
                  <a:cubicBezTo>
                    <a:pt x="35355" y="31485"/>
                    <a:pt x="35000" y="31604"/>
                    <a:pt x="34199" y="31973"/>
                  </a:cubicBezTo>
                  <a:cubicBezTo>
                    <a:pt x="32233" y="32849"/>
                    <a:pt x="25820" y="36418"/>
                    <a:pt x="22187" y="38385"/>
                  </a:cubicBezTo>
                  <a:cubicBezTo>
                    <a:pt x="21546" y="38641"/>
                    <a:pt x="20926" y="39005"/>
                    <a:pt x="20306" y="39261"/>
                  </a:cubicBezTo>
                  <a:lnTo>
                    <a:pt x="19515" y="39710"/>
                  </a:lnTo>
                  <a:lnTo>
                    <a:pt x="19323" y="39796"/>
                  </a:lnTo>
                  <a:lnTo>
                    <a:pt x="19152" y="39625"/>
                  </a:lnTo>
                  <a:lnTo>
                    <a:pt x="19066" y="39261"/>
                  </a:lnTo>
                  <a:lnTo>
                    <a:pt x="18788" y="38834"/>
                  </a:lnTo>
                  <a:cubicBezTo>
                    <a:pt x="18532" y="38299"/>
                    <a:pt x="18168" y="37658"/>
                    <a:pt x="17912" y="37124"/>
                  </a:cubicBezTo>
                  <a:cubicBezTo>
                    <a:pt x="17271" y="35970"/>
                    <a:pt x="16651" y="34815"/>
                    <a:pt x="16117" y="33661"/>
                  </a:cubicBezTo>
                  <a:cubicBezTo>
                    <a:pt x="14877" y="31353"/>
                    <a:pt x="13637" y="28938"/>
                    <a:pt x="12376" y="26629"/>
                  </a:cubicBezTo>
                  <a:cubicBezTo>
                    <a:pt x="9897" y="21905"/>
                    <a:pt x="7396" y="17267"/>
                    <a:pt x="5087" y="12736"/>
                  </a:cubicBezTo>
                  <a:cubicBezTo>
                    <a:pt x="4275" y="11133"/>
                    <a:pt x="3378" y="9444"/>
                    <a:pt x="2501" y="7841"/>
                  </a:cubicBezTo>
                  <a:cubicBezTo>
                    <a:pt x="2501" y="7841"/>
                    <a:pt x="2587" y="7734"/>
                    <a:pt x="2587" y="7649"/>
                  </a:cubicBezTo>
                  <a:cubicBezTo>
                    <a:pt x="2672" y="7649"/>
                    <a:pt x="2672" y="7649"/>
                    <a:pt x="2672" y="7563"/>
                  </a:cubicBezTo>
                  <a:cubicBezTo>
                    <a:pt x="2758" y="7563"/>
                    <a:pt x="2758" y="7478"/>
                    <a:pt x="2843" y="7478"/>
                  </a:cubicBezTo>
                  <a:cubicBezTo>
                    <a:pt x="3036" y="7392"/>
                    <a:pt x="3484" y="7200"/>
                    <a:pt x="3912" y="7115"/>
                  </a:cubicBezTo>
                  <a:cubicBezTo>
                    <a:pt x="4981" y="6858"/>
                    <a:pt x="6049" y="6580"/>
                    <a:pt x="7118" y="6131"/>
                  </a:cubicBezTo>
                  <a:cubicBezTo>
                    <a:pt x="8101" y="5789"/>
                    <a:pt x="9084" y="5341"/>
                    <a:pt x="10068" y="4806"/>
                  </a:cubicBezTo>
                  <a:cubicBezTo>
                    <a:pt x="10516" y="4443"/>
                    <a:pt x="11051" y="4186"/>
                    <a:pt x="11393" y="3994"/>
                  </a:cubicBezTo>
                  <a:lnTo>
                    <a:pt x="12120" y="3652"/>
                  </a:lnTo>
                  <a:cubicBezTo>
                    <a:pt x="12291" y="3460"/>
                    <a:pt x="12568" y="3374"/>
                    <a:pt x="12739" y="3289"/>
                  </a:cubicBezTo>
                  <a:cubicBezTo>
                    <a:pt x="12996" y="3203"/>
                    <a:pt x="13188" y="3118"/>
                    <a:pt x="13359" y="3032"/>
                  </a:cubicBezTo>
                  <a:lnTo>
                    <a:pt x="14065" y="2754"/>
                  </a:lnTo>
                  <a:lnTo>
                    <a:pt x="14428" y="2669"/>
                  </a:lnTo>
                  <a:cubicBezTo>
                    <a:pt x="14513" y="2669"/>
                    <a:pt x="14706" y="2583"/>
                    <a:pt x="14791" y="2583"/>
                  </a:cubicBezTo>
                  <a:lnTo>
                    <a:pt x="15497" y="2391"/>
                  </a:lnTo>
                  <a:cubicBezTo>
                    <a:pt x="16154" y="2266"/>
                    <a:pt x="16857" y="2186"/>
                    <a:pt x="17530" y="2186"/>
                  </a:cubicBezTo>
                  <a:close/>
                  <a:moveTo>
                    <a:pt x="17629" y="1"/>
                  </a:moveTo>
                  <a:cubicBezTo>
                    <a:pt x="16509" y="1"/>
                    <a:pt x="15385" y="138"/>
                    <a:pt x="14342" y="446"/>
                  </a:cubicBezTo>
                  <a:cubicBezTo>
                    <a:pt x="12739" y="788"/>
                    <a:pt x="11307" y="1429"/>
                    <a:pt x="9982" y="2220"/>
                  </a:cubicBezTo>
                  <a:cubicBezTo>
                    <a:pt x="8721" y="3032"/>
                    <a:pt x="7481" y="3652"/>
                    <a:pt x="6156" y="4186"/>
                  </a:cubicBezTo>
                  <a:cubicBezTo>
                    <a:pt x="5515" y="4357"/>
                    <a:pt x="4810" y="4635"/>
                    <a:pt x="4104" y="4806"/>
                  </a:cubicBezTo>
                  <a:lnTo>
                    <a:pt x="3036" y="5063"/>
                  </a:lnTo>
                  <a:cubicBezTo>
                    <a:pt x="2672" y="5170"/>
                    <a:pt x="2223" y="5255"/>
                    <a:pt x="1775" y="5512"/>
                  </a:cubicBezTo>
                  <a:cubicBezTo>
                    <a:pt x="1518" y="5597"/>
                    <a:pt x="1240" y="5875"/>
                    <a:pt x="1069" y="6046"/>
                  </a:cubicBezTo>
                  <a:cubicBezTo>
                    <a:pt x="898" y="6238"/>
                    <a:pt x="706" y="6495"/>
                    <a:pt x="620" y="6666"/>
                  </a:cubicBezTo>
                  <a:cubicBezTo>
                    <a:pt x="449" y="6944"/>
                    <a:pt x="364" y="7307"/>
                    <a:pt x="171" y="7649"/>
                  </a:cubicBezTo>
                  <a:cubicBezTo>
                    <a:pt x="0" y="8012"/>
                    <a:pt x="278" y="8269"/>
                    <a:pt x="449" y="8632"/>
                  </a:cubicBezTo>
                  <a:lnTo>
                    <a:pt x="1518" y="10684"/>
                  </a:lnTo>
                  <a:lnTo>
                    <a:pt x="3655" y="14596"/>
                  </a:lnTo>
                  <a:cubicBezTo>
                    <a:pt x="4981" y="17182"/>
                    <a:pt x="6413" y="19768"/>
                    <a:pt x="7759" y="22440"/>
                  </a:cubicBezTo>
                  <a:cubicBezTo>
                    <a:pt x="9690" y="25954"/>
                    <a:pt x="11582" y="29497"/>
                    <a:pt x="13461" y="33057"/>
                  </a:cubicBezTo>
                  <a:lnTo>
                    <a:pt x="13461" y="33057"/>
                  </a:lnTo>
                  <a:cubicBezTo>
                    <a:pt x="10824" y="28045"/>
                    <a:pt x="8217" y="23099"/>
                    <a:pt x="5622" y="18165"/>
                  </a:cubicBezTo>
                  <a:cubicBezTo>
                    <a:pt x="4724" y="16476"/>
                    <a:pt x="3826" y="14873"/>
                    <a:pt x="2950" y="13185"/>
                  </a:cubicBezTo>
                  <a:cubicBezTo>
                    <a:pt x="2501" y="12373"/>
                    <a:pt x="2052" y="11582"/>
                    <a:pt x="1604" y="10684"/>
                  </a:cubicBezTo>
                  <a:lnTo>
                    <a:pt x="984" y="9444"/>
                  </a:lnTo>
                  <a:lnTo>
                    <a:pt x="620" y="8803"/>
                  </a:lnTo>
                  <a:cubicBezTo>
                    <a:pt x="535" y="8632"/>
                    <a:pt x="449" y="8461"/>
                    <a:pt x="364" y="8269"/>
                  </a:cubicBezTo>
                  <a:lnTo>
                    <a:pt x="171" y="8012"/>
                  </a:lnTo>
                  <a:cubicBezTo>
                    <a:pt x="171" y="7927"/>
                    <a:pt x="278" y="7841"/>
                    <a:pt x="278" y="7649"/>
                  </a:cubicBezTo>
                  <a:cubicBezTo>
                    <a:pt x="535" y="6858"/>
                    <a:pt x="898" y="6324"/>
                    <a:pt x="1433" y="5789"/>
                  </a:cubicBezTo>
                  <a:cubicBezTo>
                    <a:pt x="2052" y="5426"/>
                    <a:pt x="2587" y="5255"/>
                    <a:pt x="3121" y="5063"/>
                  </a:cubicBezTo>
                  <a:cubicBezTo>
                    <a:pt x="4104" y="4892"/>
                    <a:pt x="4895" y="4721"/>
                    <a:pt x="5793" y="4357"/>
                  </a:cubicBezTo>
                  <a:cubicBezTo>
                    <a:pt x="6584" y="4101"/>
                    <a:pt x="7481" y="3738"/>
                    <a:pt x="8294" y="3289"/>
                  </a:cubicBezTo>
                  <a:cubicBezTo>
                    <a:pt x="8636" y="3118"/>
                    <a:pt x="9084" y="2840"/>
                    <a:pt x="9448" y="2583"/>
                  </a:cubicBezTo>
                  <a:cubicBezTo>
                    <a:pt x="9897" y="2391"/>
                    <a:pt x="10324" y="2134"/>
                    <a:pt x="10773" y="1857"/>
                  </a:cubicBezTo>
                  <a:lnTo>
                    <a:pt x="10773" y="1857"/>
                  </a:lnTo>
                  <a:cubicBezTo>
                    <a:pt x="10714" y="1930"/>
                    <a:pt x="10575" y="2074"/>
                    <a:pt x="10666" y="2074"/>
                  </a:cubicBezTo>
                  <a:cubicBezTo>
                    <a:pt x="10703" y="2074"/>
                    <a:pt x="10778" y="2050"/>
                    <a:pt x="10910" y="1989"/>
                  </a:cubicBezTo>
                  <a:lnTo>
                    <a:pt x="10910" y="1989"/>
                  </a:lnTo>
                  <a:lnTo>
                    <a:pt x="10239" y="2305"/>
                  </a:lnTo>
                  <a:lnTo>
                    <a:pt x="9897" y="2498"/>
                  </a:lnTo>
                  <a:lnTo>
                    <a:pt x="9619" y="2669"/>
                  </a:lnTo>
                  <a:cubicBezTo>
                    <a:pt x="9170" y="2925"/>
                    <a:pt x="8828" y="3203"/>
                    <a:pt x="8379" y="3374"/>
                  </a:cubicBezTo>
                  <a:cubicBezTo>
                    <a:pt x="7567" y="3823"/>
                    <a:pt x="6691" y="4186"/>
                    <a:pt x="5793" y="4528"/>
                  </a:cubicBezTo>
                  <a:cubicBezTo>
                    <a:pt x="4981" y="4806"/>
                    <a:pt x="4104" y="4977"/>
                    <a:pt x="3121" y="5255"/>
                  </a:cubicBezTo>
                  <a:cubicBezTo>
                    <a:pt x="2587" y="5426"/>
                    <a:pt x="2052" y="5512"/>
                    <a:pt x="1518" y="5960"/>
                  </a:cubicBezTo>
                  <a:cubicBezTo>
                    <a:pt x="1347" y="6131"/>
                    <a:pt x="1240" y="6238"/>
                    <a:pt x="1155" y="6324"/>
                  </a:cubicBezTo>
                  <a:cubicBezTo>
                    <a:pt x="1069" y="6495"/>
                    <a:pt x="898" y="6580"/>
                    <a:pt x="898" y="6773"/>
                  </a:cubicBezTo>
                  <a:cubicBezTo>
                    <a:pt x="813" y="6858"/>
                    <a:pt x="620" y="7029"/>
                    <a:pt x="620" y="7307"/>
                  </a:cubicBezTo>
                  <a:lnTo>
                    <a:pt x="449" y="7841"/>
                  </a:lnTo>
                  <a:lnTo>
                    <a:pt x="364" y="7927"/>
                  </a:lnTo>
                  <a:lnTo>
                    <a:pt x="449" y="8098"/>
                  </a:lnTo>
                  <a:lnTo>
                    <a:pt x="535" y="8376"/>
                  </a:lnTo>
                  <a:lnTo>
                    <a:pt x="813" y="8803"/>
                  </a:lnTo>
                  <a:lnTo>
                    <a:pt x="1155" y="9444"/>
                  </a:lnTo>
                  <a:lnTo>
                    <a:pt x="1775" y="10770"/>
                  </a:lnTo>
                  <a:cubicBezTo>
                    <a:pt x="2223" y="11582"/>
                    <a:pt x="2672" y="12373"/>
                    <a:pt x="3121" y="13270"/>
                  </a:cubicBezTo>
                  <a:cubicBezTo>
                    <a:pt x="4019" y="14959"/>
                    <a:pt x="4895" y="16647"/>
                    <a:pt x="5793" y="18251"/>
                  </a:cubicBezTo>
                  <a:cubicBezTo>
                    <a:pt x="9362" y="25026"/>
                    <a:pt x="12825" y="31695"/>
                    <a:pt x="16651" y="38556"/>
                  </a:cubicBezTo>
                  <a:cubicBezTo>
                    <a:pt x="16565" y="38641"/>
                    <a:pt x="16480" y="38641"/>
                    <a:pt x="16480" y="38641"/>
                  </a:cubicBezTo>
                  <a:cubicBezTo>
                    <a:pt x="17100" y="39988"/>
                    <a:pt x="17805" y="41228"/>
                    <a:pt x="18446" y="42467"/>
                  </a:cubicBezTo>
                  <a:cubicBezTo>
                    <a:pt x="22721" y="40244"/>
                    <a:pt x="27081" y="38022"/>
                    <a:pt x="31442" y="35713"/>
                  </a:cubicBezTo>
                  <a:cubicBezTo>
                    <a:pt x="33494" y="34559"/>
                    <a:pt x="35182" y="33576"/>
                    <a:pt x="36614" y="32678"/>
                  </a:cubicBezTo>
                  <a:lnTo>
                    <a:pt x="36614" y="32678"/>
                  </a:lnTo>
                  <a:cubicBezTo>
                    <a:pt x="33836" y="34110"/>
                    <a:pt x="30907" y="35628"/>
                    <a:pt x="28065" y="37038"/>
                  </a:cubicBezTo>
                  <a:cubicBezTo>
                    <a:pt x="26633" y="37851"/>
                    <a:pt x="25115" y="38556"/>
                    <a:pt x="23683" y="39368"/>
                  </a:cubicBezTo>
                  <a:cubicBezTo>
                    <a:pt x="21994" y="40244"/>
                    <a:pt x="20306" y="41142"/>
                    <a:pt x="18617" y="42040"/>
                  </a:cubicBezTo>
                  <a:cubicBezTo>
                    <a:pt x="13445" y="32229"/>
                    <a:pt x="8101" y="22162"/>
                    <a:pt x="3036" y="12458"/>
                  </a:cubicBezTo>
                  <a:lnTo>
                    <a:pt x="3036" y="12458"/>
                  </a:lnTo>
                  <a:cubicBezTo>
                    <a:pt x="6413" y="18870"/>
                    <a:pt x="10431" y="26266"/>
                    <a:pt x="13808" y="32763"/>
                  </a:cubicBezTo>
                  <a:cubicBezTo>
                    <a:pt x="15497" y="35884"/>
                    <a:pt x="17100" y="39005"/>
                    <a:pt x="18617" y="41933"/>
                  </a:cubicBezTo>
                  <a:cubicBezTo>
                    <a:pt x="21823" y="40244"/>
                    <a:pt x="24944" y="38641"/>
                    <a:pt x="28065" y="36953"/>
                  </a:cubicBezTo>
                  <a:cubicBezTo>
                    <a:pt x="30907" y="35435"/>
                    <a:pt x="33750" y="34025"/>
                    <a:pt x="36614" y="32507"/>
                  </a:cubicBezTo>
                  <a:cubicBezTo>
                    <a:pt x="37042" y="32315"/>
                    <a:pt x="37491" y="32058"/>
                    <a:pt x="37939" y="31780"/>
                  </a:cubicBezTo>
                  <a:cubicBezTo>
                    <a:pt x="38474" y="31438"/>
                    <a:pt x="39008" y="31160"/>
                    <a:pt x="39457" y="30818"/>
                  </a:cubicBezTo>
                  <a:cubicBezTo>
                    <a:pt x="40484" y="30138"/>
                    <a:pt x="41160" y="29587"/>
                    <a:pt x="40801" y="29587"/>
                  </a:cubicBezTo>
                  <a:cubicBezTo>
                    <a:pt x="40719" y="29587"/>
                    <a:pt x="40583" y="29615"/>
                    <a:pt x="40385" y="29678"/>
                  </a:cubicBezTo>
                  <a:lnTo>
                    <a:pt x="40385" y="29678"/>
                  </a:lnTo>
                  <a:cubicBezTo>
                    <a:pt x="40085" y="29298"/>
                    <a:pt x="39493" y="28615"/>
                    <a:pt x="38752" y="27612"/>
                  </a:cubicBezTo>
                  <a:cubicBezTo>
                    <a:pt x="38388" y="26971"/>
                    <a:pt x="37939" y="26351"/>
                    <a:pt x="37491" y="25560"/>
                  </a:cubicBezTo>
                  <a:cubicBezTo>
                    <a:pt x="37042" y="24834"/>
                    <a:pt x="36700" y="23957"/>
                    <a:pt x="36336" y="22974"/>
                  </a:cubicBezTo>
                  <a:cubicBezTo>
                    <a:pt x="36336" y="22974"/>
                    <a:pt x="36422" y="22974"/>
                    <a:pt x="36507" y="22889"/>
                  </a:cubicBezTo>
                  <a:cubicBezTo>
                    <a:pt x="36700" y="23423"/>
                    <a:pt x="36871" y="23765"/>
                    <a:pt x="37042" y="24214"/>
                  </a:cubicBezTo>
                  <a:cubicBezTo>
                    <a:pt x="37234" y="24577"/>
                    <a:pt x="37405" y="24941"/>
                    <a:pt x="37576" y="25197"/>
                  </a:cubicBezTo>
                  <a:cubicBezTo>
                    <a:pt x="37939" y="25731"/>
                    <a:pt x="38303" y="26180"/>
                    <a:pt x="38559" y="26544"/>
                  </a:cubicBezTo>
                  <a:cubicBezTo>
                    <a:pt x="39008" y="27078"/>
                    <a:pt x="39286" y="27249"/>
                    <a:pt x="39372" y="27249"/>
                  </a:cubicBezTo>
                  <a:cubicBezTo>
                    <a:pt x="39381" y="27254"/>
                    <a:pt x="39389" y="27256"/>
                    <a:pt x="39396" y="27256"/>
                  </a:cubicBezTo>
                  <a:cubicBezTo>
                    <a:pt x="39486" y="27256"/>
                    <a:pt x="39292" y="26829"/>
                    <a:pt x="39473" y="26829"/>
                  </a:cubicBezTo>
                  <a:cubicBezTo>
                    <a:pt x="39508" y="26829"/>
                    <a:pt x="39558" y="26846"/>
                    <a:pt x="39628" y="26886"/>
                  </a:cubicBezTo>
                  <a:cubicBezTo>
                    <a:pt x="38388" y="25368"/>
                    <a:pt x="37320" y="23594"/>
                    <a:pt x="36785" y="21734"/>
                  </a:cubicBezTo>
                  <a:cubicBezTo>
                    <a:pt x="36700" y="21542"/>
                    <a:pt x="36614" y="21286"/>
                    <a:pt x="36614" y="21008"/>
                  </a:cubicBezTo>
                  <a:lnTo>
                    <a:pt x="36422" y="20302"/>
                  </a:lnTo>
                  <a:cubicBezTo>
                    <a:pt x="36422" y="20131"/>
                    <a:pt x="36422" y="19854"/>
                    <a:pt x="36336" y="19597"/>
                  </a:cubicBezTo>
                  <a:lnTo>
                    <a:pt x="36251" y="18870"/>
                  </a:lnTo>
                  <a:cubicBezTo>
                    <a:pt x="36165" y="17716"/>
                    <a:pt x="35802" y="16647"/>
                    <a:pt x="35546" y="15579"/>
                  </a:cubicBezTo>
                  <a:cubicBezTo>
                    <a:pt x="35439" y="15322"/>
                    <a:pt x="35268" y="14959"/>
                    <a:pt x="35182" y="14596"/>
                  </a:cubicBezTo>
                  <a:cubicBezTo>
                    <a:pt x="35011" y="14254"/>
                    <a:pt x="34819" y="13890"/>
                    <a:pt x="34648" y="13527"/>
                  </a:cubicBezTo>
                  <a:cubicBezTo>
                    <a:pt x="34284" y="12822"/>
                    <a:pt x="33942" y="12116"/>
                    <a:pt x="33665" y="11667"/>
                  </a:cubicBezTo>
                  <a:cubicBezTo>
                    <a:pt x="32062" y="8910"/>
                    <a:pt x="30095" y="6324"/>
                    <a:pt x="27701" y="4272"/>
                  </a:cubicBezTo>
                  <a:cubicBezTo>
                    <a:pt x="26547" y="3203"/>
                    <a:pt x="25200" y="2305"/>
                    <a:pt x="23790" y="1515"/>
                  </a:cubicBezTo>
                  <a:cubicBezTo>
                    <a:pt x="22358" y="788"/>
                    <a:pt x="20755" y="360"/>
                    <a:pt x="19152" y="83"/>
                  </a:cubicBezTo>
                  <a:cubicBezTo>
                    <a:pt x="18650" y="29"/>
                    <a:pt x="18140" y="1"/>
                    <a:pt x="17629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9" name="Google Shape;499;p9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500" name="Google Shape;500;p9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" name="Google Shape;501;p9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502" name="Google Shape;502;p9"/>
          <p:cNvGrpSpPr/>
          <p:nvPr/>
        </p:nvGrpSpPr>
        <p:grpSpPr>
          <a:xfrm>
            <a:off x="5406820" y="1024698"/>
            <a:ext cx="673905" cy="549549"/>
            <a:chOff x="6741375" y="2285650"/>
            <a:chExt cx="603425" cy="492075"/>
          </a:xfrm>
        </p:grpSpPr>
        <p:sp>
          <p:nvSpPr>
            <p:cNvPr id="503" name="Google Shape;503;p9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9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9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9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9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9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9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9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9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9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9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9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9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9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9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9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9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9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9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2" name="Google Shape;522;p9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design 2">
  <p:cSld name="CUSTOM_11_1">
    <p:bg>
      <p:bgPr>
        <a:solidFill>
          <a:srgbClr val="F3F3F3"/>
        </a:solidFill>
      </p:bgPr>
    </p:bg>
    <p:spTree>
      <p:nvGrpSpPr>
        <p:cNvPr id="523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" name="Google Shape;524;p10"/>
          <p:cNvSpPr/>
          <p:nvPr/>
        </p:nvSpPr>
        <p:spPr>
          <a:xfrm rot="10800000">
            <a:off x="61746" y="60889"/>
            <a:ext cx="2441358" cy="5071381"/>
          </a:xfrm>
          <a:custGeom>
            <a:rect b="b" l="l" r="r" t="t"/>
            <a:pathLst>
              <a:path extrusionOk="0" h="71797" w="34563">
                <a:moveTo>
                  <a:pt x="31356" y="1"/>
                </a:moveTo>
                <a:cubicBezTo>
                  <a:pt x="31356" y="1"/>
                  <a:pt x="25201" y="4190"/>
                  <a:pt x="25201" y="20670"/>
                </a:cubicBezTo>
                <a:cubicBezTo>
                  <a:pt x="25201" y="31271"/>
                  <a:pt x="9619" y="28770"/>
                  <a:pt x="3292" y="36337"/>
                </a:cubicBezTo>
                <a:cubicBezTo>
                  <a:pt x="0" y="40355"/>
                  <a:pt x="449" y="44010"/>
                  <a:pt x="3484" y="50422"/>
                </a:cubicBezTo>
                <a:cubicBezTo>
                  <a:pt x="7845" y="59848"/>
                  <a:pt x="86" y="67244"/>
                  <a:pt x="4724" y="71796"/>
                </a:cubicBezTo>
                <a:lnTo>
                  <a:pt x="34562" y="71796"/>
                </a:lnTo>
                <a:lnTo>
                  <a:pt x="34562" y="1"/>
                </a:ln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" name="Google Shape;525;p10"/>
          <p:cNvSpPr/>
          <p:nvPr/>
        </p:nvSpPr>
        <p:spPr>
          <a:xfrm rot="10800000">
            <a:off x="-19766" y="-14549"/>
            <a:ext cx="2528945" cy="5196617"/>
          </a:xfrm>
          <a:custGeom>
            <a:rect b="b" l="l" r="r" t="t"/>
            <a:pathLst>
              <a:path extrusionOk="0" h="73570" w="35803">
                <a:moveTo>
                  <a:pt x="34029" y="39906"/>
                </a:moveTo>
                <a:lnTo>
                  <a:pt x="34029" y="56364"/>
                </a:lnTo>
                <a:cubicBezTo>
                  <a:pt x="34002" y="57945"/>
                  <a:pt x="33984" y="59526"/>
                  <a:pt x="33972" y="61106"/>
                </a:cubicBezTo>
                <a:lnTo>
                  <a:pt x="33972" y="61106"/>
                </a:lnTo>
                <a:lnTo>
                  <a:pt x="34029" y="39906"/>
                </a:lnTo>
                <a:close/>
                <a:moveTo>
                  <a:pt x="33943" y="71775"/>
                </a:moveTo>
                <a:cubicBezTo>
                  <a:pt x="33943" y="71803"/>
                  <a:pt x="33943" y="71832"/>
                  <a:pt x="33943" y="71860"/>
                </a:cubicBezTo>
                <a:cubicBezTo>
                  <a:pt x="31613" y="71775"/>
                  <a:pt x="29305" y="71775"/>
                  <a:pt x="27082" y="71775"/>
                </a:cubicBezTo>
                <a:close/>
                <a:moveTo>
                  <a:pt x="33665" y="0"/>
                </a:moveTo>
                <a:cubicBezTo>
                  <a:pt x="33580" y="86"/>
                  <a:pt x="33409" y="86"/>
                  <a:pt x="33302" y="86"/>
                </a:cubicBezTo>
                <a:cubicBezTo>
                  <a:pt x="33045" y="86"/>
                  <a:pt x="32682" y="86"/>
                  <a:pt x="32511" y="171"/>
                </a:cubicBezTo>
                <a:cubicBezTo>
                  <a:pt x="31977" y="171"/>
                  <a:pt x="31613" y="257"/>
                  <a:pt x="31528" y="364"/>
                </a:cubicBezTo>
                <a:cubicBezTo>
                  <a:pt x="31442" y="449"/>
                  <a:pt x="31613" y="449"/>
                  <a:pt x="32062" y="535"/>
                </a:cubicBezTo>
                <a:cubicBezTo>
                  <a:pt x="32340" y="620"/>
                  <a:pt x="32596" y="620"/>
                  <a:pt x="33045" y="620"/>
                </a:cubicBezTo>
                <a:cubicBezTo>
                  <a:pt x="33494" y="706"/>
                  <a:pt x="34029" y="706"/>
                  <a:pt x="34563" y="706"/>
                </a:cubicBezTo>
                <a:cubicBezTo>
                  <a:pt x="34563" y="1155"/>
                  <a:pt x="34477" y="1689"/>
                  <a:pt x="34477" y="2223"/>
                </a:cubicBezTo>
                <a:lnTo>
                  <a:pt x="34477" y="7204"/>
                </a:lnTo>
                <a:cubicBezTo>
                  <a:pt x="34433" y="7502"/>
                  <a:pt x="34393" y="7617"/>
                  <a:pt x="34355" y="7617"/>
                </a:cubicBezTo>
                <a:cubicBezTo>
                  <a:pt x="34300" y="7617"/>
                  <a:pt x="34250" y="7382"/>
                  <a:pt x="34200" y="7118"/>
                </a:cubicBezTo>
                <a:cubicBezTo>
                  <a:pt x="34114" y="18083"/>
                  <a:pt x="34114" y="28941"/>
                  <a:pt x="34029" y="39906"/>
                </a:cubicBezTo>
                <a:cubicBezTo>
                  <a:pt x="34114" y="28941"/>
                  <a:pt x="34114" y="17891"/>
                  <a:pt x="34114" y="6776"/>
                </a:cubicBezTo>
                <a:cubicBezTo>
                  <a:pt x="34092" y="6681"/>
                  <a:pt x="34062" y="6617"/>
                  <a:pt x="34030" y="6617"/>
                </a:cubicBezTo>
                <a:cubicBezTo>
                  <a:pt x="33941" y="6617"/>
                  <a:pt x="33836" y="7130"/>
                  <a:pt x="33836" y="8913"/>
                </a:cubicBezTo>
                <a:cubicBezTo>
                  <a:pt x="33665" y="12291"/>
                  <a:pt x="33836" y="24132"/>
                  <a:pt x="33751" y="30907"/>
                </a:cubicBezTo>
                <a:cubicBezTo>
                  <a:pt x="33665" y="37576"/>
                  <a:pt x="33665" y="44523"/>
                  <a:pt x="33665" y="51555"/>
                </a:cubicBezTo>
                <a:cubicBezTo>
                  <a:pt x="33580" y="58159"/>
                  <a:pt x="33580" y="64828"/>
                  <a:pt x="33580" y="71518"/>
                </a:cubicBezTo>
                <a:cubicBezTo>
                  <a:pt x="28599" y="71433"/>
                  <a:pt x="23683" y="71433"/>
                  <a:pt x="18874" y="71433"/>
                </a:cubicBezTo>
                <a:cubicBezTo>
                  <a:pt x="15497" y="71433"/>
                  <a:pt x="12206" y="71326"/>
                  <a:pt x="8828" y="71326"/>
                </a:cubicBezTo>
                <a:lnTo>
                  <a:pt x="5345" y="71326"/>
                </a:lnTo>
                <a:lnTo>
                  <a:pt x="5088" y="71069"/>
                </a:lnTo>
                <a:cubicBezTo>
                  <a:pt x="4361" y="70001"/>
                  <a:pt x="4361" y="68568"/>
                  <a:pt x="4639" y="66965"/>
                </a:cubicBezTo>
                <a:cubicBezTo>
                  <a:pt x="4896" y="65448"/>
                  <a:pt x="5345" y="63759"/>
                  <a:pt x="5622" y="62071"/>
                </a:cubicBezTo>
                <a:cubicBezTo>
                  <a:pt x="5964" y="60382"/>
                  <a:pt x="6157" y="58608"/>
                  <a:pt x="6050" y="56813"/>
                </a:cubicBezTo>
                <a:cubicBezTo>
                  <a:pt x="6050" y="54953"/>
                  <a:pt x="5622" y="53158"/>
                  <a:pt x="4981" y="51469"/>
                </a:cubicBezTo>
                <a:cubicBezTo>
                  <a:pt x="4554" y="50593"/>
                  <a:pt x="4276" y="49866"/>
                  <a:pt x="3912" y="49161"/>
                </a:cubicBezTo>
                <a:cubicBezTo>
                  <a:pt x="3741" y="48797"/>
                  <a:pt x="3570" y="48349"/>
                  <a:pt x="3485" y="48007"/>
                </a:cubicBezTo>
                <a:cubicBezTo>
                  <a:pt x="3293" y="47643"/>
                  <a:pt x="3122" y="47280"/>
                  <a:pt x="3036" y="46852"/>
                </a:cubicBezTo>
                <a:cubicBezTo>
                  <a:pt x="2673" y="45869"/>
                  <a:pt x="2416" y="44801"/>
                  <a:pt x="2309" y="43732"/>
                </a:cubicBezTo>
                <a:cubicBezTo>
                  <a:pt x="2138" y="42663"/>
                  <a:pt x="2224" y="41680"/>
                  <a:pt x="2587" y="40697"/>
                </a:cubicBezTo>
                <a:cubicBezTo>
                  <a:pt x="2844" y="39713"/>
                  <a:pt x="3378" y="38837"/>
                  <a:pt x="4105" y="37939"/>
                </a:cubicBezTo>
                <a:cubicBezTo>
                  <a:pt x="4810" y="37127"/>
                  <a:pt x="5622" y="36422"/>
                  <a:pt x="6499" y="35802"/>
                </a:cubicBezTo>
                <a:cubicBezTo>
                  <a:pt x="8294" y="34562"/>
                  <a:pt x="10432" y="33665"/>
                  <a:pt x="12654" y="32959"/>
                </a:cubicBezTo>
                <a:cubicBezTo>
                  <a:pt x="14792" y="32147"/>
                  <a:pt x="17100" y="31527"/>
                  <a:pt x="19323" y="30544"/>
                </a:cubicBezTo>
                <a:cubicBezTo>
                  <a:pt x="20392" y="30095"/>
                  <a:pt x="21546" y="29561"/>
                  <a:pt x="22529" y="28855"/>
                </a:cubicBezTo>
                <a:cubicBezTo>
                  <a:pt x="23598" y="28150"/>
                  <a:pt x="24581" y="27167"/>
                  <a:pt x="25201" y="26098"/>
                </a:cubicBezTo>
                <a:cubicBezTo>
                  <a:pt x="25928" y="24944"/>
                  <a:pt x="26270" y="23683"/>
                  <a:pt x="26355" y="22443"/>
                </a:cubicBezTo>
                <a:cubicBezTo>
                  <a:pt x="26462" y="22080"/>
                  <a:pt x="26462" y="21823"/>
                  <a:pt x="26462" y="21460"/>
                </a:cubicBezTo>
                <a:lnTo>
                  <a:pt x="26462" y="20669"/>
                </a:lnTo>
                <a:lnTo>
                  <a:pt x="26462" y="19066"/>
                </a:lnTo>
                <a:cubicBezTo>
                  <a:pt x="26462" y="18532"/>
                  <a:pt x="26548" y="17997"/>
                  <a:pt x="26548" y="17463"/>
                </a:cubicBezTo>
                <a:cubicBezTo>
                  <a:pt x="26633" y="17014"/>
                  <a:pt x="26633" y="16480"/>
                  <a:pt x="26719" y="15946"/>
                </a:cubicBezTo>
                <a:cubicBezTo>
                  <a:pt x="26719" y="15411"/>
                  <a:pt x="26804" y="14962"/>
                  <a:pt x="26890" y="14428"/>
                </a:cubicBezTo>
                <a:cubicBezTo>
                  <a:pt x="26890" y="13894"/>
                  <a:pt x="26996" y="13445"/>
                  <a:pt x="27082" y="12910"/>
                </a:cubicBezTo>
                <a:cubicBezTo>
                  <a:pt x="27167" y="12462"/>
                  <a:pt x="27253" y="11927"/>
                  <a:pt x="27338" y="11478"/>
                </a:cubicBezTo>
                <a:cubicBezTo>
                  <a:pt x="27424" y="11051"/>
                  <a:pt x="27531" y="10517"/>
                  <a:pt x="27702" y="10068"/>
                </a:cubicBezTo>
                <a:cubicBezTo>
                  <a:pt x="27787" y="9619"/>
                  <a:pt x="27873" y="9170"/>
                  <a:pt x="28065" y="8721"/>
                </a:cubicBezTo>
                <a:cubicBezTo>
                  <a:pt x="28065" y="8465"/>
                  <a:pt x="28151" y="8272"/>
                  <a:pt x="28236" y="8016"/>
                </a:cubicBezTo>
                <a:cubicBezTo>
                  <a:pt x="28322" y="7845"/>
                  <a:pt x="28407" y="7567"/>
                  <a:pt x="28407" y="7396"/>
                </a:cubicBezTo>
                <a:cubicBezTo>
                  <a:pt x="28599" y="7033"/>
                  <a:pt x="28685" y="6669"/>
                  <a:pt x="28856" y="6327"/>
                </a:cubicBezTo>
                <a:cubicBezTo>
                  <a:pt x="29027" y="5964"/>
                  <a:pt x="29134" y="5600"/>
                  <a:pt x="29305" y="5344"/>
                </a:cubicBezTo>
                <a:cubicBezTo>
                  <a:pt x="29561" y="4724"/>
                  <a:pt x="29839" y="4190"/>
                  <a:pt x="30096" y="3741"/>
                </a:cubicBezTo>
                <a:cubicBezTo>
                  <a:pt x="30630" y="2843"/>
                  <a:pt x="31079" y="2223"/>
                  <a:pt x="31442" y="1775"/>
                </a:cubicBezTo>
                <a:cubicBezTo>
                  <a:pt x="31613" y="1604"/>
                  <a:pt x="31806" y="1433"/>
                  <a:pt x="31891" y="1326"/>
                </a:cubicBezTo>
                <a:lnTo>
                  <a:pt x="31891" y="1240"/>
                </a:lnTo>
                <a:lnTo>
                  <a:pt x="31977" y="1240"/>
                </a:lnTo>
                <a:lnTo>
                  <a:pt x="31977" y="1155"/>
                </a:lnTo>
                <a:cubicBezTo>
                  <a:pt x="32062" y="1155"/>
                  <a:pt x="32062" y="1069"/>
                  <a:pt x="32062" y="1069"/>
                </a:cubicBezTo>
                <a:cubicBezTo>
                  <a:pt x="32105" y="1026"/>
                  <a:pt x="32105" y="1005"/>
                  <a:pt x="32062" y="1005"/>
                </a:cubicBezTo>
                <a:cubicBezTo>
                  <a:pt x="32019" y="1005"/>
                  <a:pt x="31934" y="1026"/>
                  <a:pt x="31806" y="1069"/>
                </a:cubicBezTo>
                <a:cubicBezTo>
                  <a:pt x="31271" y="1326"/>
                  <a:pt x="30096" y="2309"/>
                  <a:pt x="29027" y="4104"/>
                </a:cubicBezTo>
                <a:cubicBezTo>
                  <a:pt x="28856" y="4361"/>
                  <a:pt x="28770" y="4532"/>
                  <a:pt x="28599" y="4810"/>
                </a:cubicBezTo>
                <a:cubicBezTo>
                  <a:pt x="28407" y="5066"/>
                  <a:pt x="28322" y="5344"/>
                  <a:pt x="28151" y="5600"/>
                </a:cubicBezTo>
                <a:cubicBezTo>
                  <a:pt x="27873" y="6135"/>
                  <a:pt x="27616" y="6776"/>
                  <a:pt x="27338" y="7481"/>
                </a:cubicBezTo>
                <a:cubicBezTo>
                  <a:pt x="27253" y="7738"/>
                  <a:pt x="27167" y="8101"/>
                  <a:pt x="26996" y="8465"/>
                </a:cubicBezTo>
                <a:cubicBezTo>
                  <a:pt x="26890" y="8807"/>
                  <a:pt x="26719" y="9170"/>
                  <a:pt x="26633" y="9533"/>
                </a:cubicBezTo>
                <a:cubicBezTo>
                  <a:pt x="26462" y="10324"/>
                  <a:pt x="26270" y="11051"/>
                  <a:pt x="26099" y="11927"/>
                </a:cubicBezTo>
                <a:cubicBezTo>
                  <a:pt x="26013" y="11927"/>
                  <a:pt x="25928" y="11842"/>
                  <a:pt x="25928" y="11842"/>
                </a:cubicBezTo>
                <a:cubicBezTo>
                  <a:pt x="26548" y="8550"/>
                  <a:pt x="27338" y="6498"/>
                  <a:pt x="27873" y="5344"/>
                </a:cubicBezTo>
                <a:cubicBezTo>
                  <a:pt x="28151" y="4724"/>
                  <a:pt x="28322" y="4361"/>
                  <a:pt x="28407" y="3997"/>
                </a:cubicBezTo>
                <a:cubicBezTo>
                  <a:pt x="28599" y="3741"/>
                  <a:pt x="28599" y="3655"/>
                  <a:pt x="28599" y="3570"/>
                </a:cubicBezTo>
                <a:cubicBezTo>
                  <a:pt x="28599" y="3536"/>
                  <a:pt x="28588" y="3523"/>
                  <a:pt x="28568" y="3523"/>
                </a:cubicBezTo>
                <a:cubicBezTo>
                  <a:pt x="28468" y="3523"/>
                  <a:pt x="28162" y="3867"/>
                  <a:pt x="28078" y="3867"/>
                </a:cubicBezTo>
                <a:cubicBezTo>
                  <a:pt x="28039" y="3867"/>
                  <a:pt x="28049" y="3792"/>
                  <a:pt x="28151" y="3570"/>
                </a:cubicBezTo>
                <a:lnTo>
                  <a:pt x="28151" y="3570"/>
                </a:lnTo>
                <a:cubicBezTo>
                  <a:pt x="27253" y="5066"/>
                  <a:pt x="26548" y="6669"/>
                  <a:pt x="26099" y="8379"/>
                </a:cubicBezTo>
                <a:lnTo>
                  <a:pt x="25928" y="8999"/>
                </a:lnTo>
                <a:cubicBezTo>
                  <a:pt x="25821" y="9170"/>
                  <a:pt x="25821" y="9448"/>
                  <a:pt x="25735" y="9619"/>
                </a:cubicBezTo>
                <a:lnTo>
                  <a:pt x="25393" y="10859"/>
                </a:lnTo>
                <a:cubicBezTo>
                  <a:pt x="25287" y="11756"/>
                  <a:pt x="25116" y="12547"/>
                  <a:pt x="24945" y="13445"/>
                </a:cubicBezTo>
                <a:cubicBezTo>
                  <a:pt x="24859" y="14257"/>
                  <a:pt x="24667" y="15133"/>
                  <a:pt x="24581" y="16031"/>
                </a:cubicBezTo>
                <a:cubicBezTo>
                  <a:pt x="24581" y="16822"/>
                  <a:pt x="24496" y="17720"/>
                  <a:pt x="24410" y="18532"/>
                </a:cubicBezTo>
                <a:cubicBezTo>
                  <a:pt x="24410" y="19408"/>
                  <a:pt x="24325" y="20306"/>
                  <a:pt x="24325" y="21097"/>
                </a:cubicBezTo>
                <a:cubicBezTo>
                  <a:pt x="24325" y="21375"/>
                  <a:pt x="24325" y="21546"/>
                  <a:pt x="24218" y="21738"/>
                </a:cubicBezTo>
                <a:lnTo>
                  <a:pt x="24218" y="22272"/>
                </a:lnTo>
                <a:cubicBezTo>
                  <a:pt x="24132" y="22614"/>
                  <a:pt x="24132" y="23063"/>
                  <a:pt x="23961" y="23341"/>
                </a:cubicBezTo>
                <a:cubicBezTo>
                  <a:pt x="23790" y="24046"/>
                  <a:pt x="23427" y="25030"/>
                  <a:pt x="22615" y="25820"/>
                </a:cubicBezTo>
                <a:cubicBezTo>
                  <a:pt x="21909" y="26718"/>
                  <a:pt x="20926" y="27252"/>
                  <a:pt x="20306" y="27701"/>
                </a:cubicBezTo>
                <a:cubicBezTo>
                  <a:pt x="18789" y="28492"/>
                  <a:pt x="17015" y="29112"/>
                  <a:pt x="15326" y="29753"/>
                </a:cubicBezTo>
                <a:cubicBezTo>
                  <a:pt x="13638" y="30288"/>
                  <a:pt x="11842" y="30822"/>
                  <a:pt x="10068" y="31527"/>
                </a:cubicBezTo>
                <a:cubicBezTo>
                  <a:pt x="8294" y="32233"/>
                  <a:pt x="6584" y="33045"/>
                  <a:pt x="4981" y="34199"/>
                </a:cubicBezTo>
                <a:cubicBezTo>
                  <a:pt x="4190" y="34733"/>
                  <a:pt x="3378" y="35439"/>
                  <a:pt x="2758" y="36165"/>
                </a:cubicBezTo>
                <a:cubicBezTo>
                  <a:pt x="2138" y="36956"/>
                  <a:pt x="1519" y="37662"/>
                  <a:pt x="1070" y="38645"/>
                </a:cubicBezTo>
                <a:cubicBezTo>
                  <a:pt x="621" y="39543"/>
                  <a:pt x="279" y="40526"/>
                  <a:pt x="172" y="41594"/>
                </a:cubicBezTo>
                <a:cubicBezTo>
                  <a:pt x="1" y="42578"/>
                  <a:pt x="1" y="43646"/>
                  <a:pt x="172" y="44523"/>
                </a:cubicBezTo>
                <a:cubicBezTo>
                  <a:pt x="364" y="45506"/>
                  <a:pt x="621" y="46489"/>
                  <a:pt x="899" y="47387"/>
                </a:cubicBezTo>
                <a:cubicBezTo>
                  <a:pt x="984" y="47814"/>
                  <a:pt x="1155" y="48263"/>
                  <a:pt x="1348" y="48712"/>
                </a:cubicBezTo>
                <a:cubicBezTo>
                  <a:pt x="1519" y="49161"/>
                  <a:pt x="1690" y="49610"/>
                  <a:pt x="1882" y="49952"/>
                </a:cubicBezTo>
                <a:cubicBezTo>
                  <a:pt x="2053" y="50401"/>
                  <a:pt x="2224" y="50849"/>
                  <a:pt x="2416" y="51213"/>
                </a:cubicBezTo>
                <a:cubicBezTo>
                  <a:pt x="2502" y="51469"/>
                  <a:pt x="2587" y="51662"/>
                  <a:pt x="2673" y="51833"/>
                </a:cubicBezTo>
                <a:cubicBezTo>
                  <a:pt x="2758" y="52004"/>
                  <a:pt x="2844" y="52281"/>
                  <a:pt x="2951" y="52452"/>
                </a:cubicBezTo>
                <a:cubicBezTo>
                  <a:pt x="3207" y="53265"/>
                  <a:pt x="3485" y="54055"/>
                  <a:pt x="3656" y="54868"/>
                </a:cubicBezTo>
                <a:cubicBezTo>
                  <a:pt x="3912" y="56471"/>
                  <a:pt x="3912" y="58159"/>
                  <a:pt x="3741" y="59848"/>
                </a:cubicBezTo>
                <a:cubicBezTo>
                  <a:pt x="3485" y="61536"/>
                  <a:pt x="3122" y="63310"/>
                  <a:pt x="2673" y="65106"/>
                </a:cubicBezTo>
                <a:cubicBezTo>
                  <a:pt x="2502" y="65982"/>
                  <a:pt x="2309" y="66880"/>
                  <a:pt x="2224" y="67863"/>
                </a:cubicBezTo>
                <a:cubicBezTo>
                  <a:pt x="2224" y="68846"/>
                  <a:pt x="2224" y="69915"/>
                  <a:pt x="2587" y="70898"/>
                </a:cubicBezTo>
                <a:cubicBezTo>
                  <a:pt x="2673" y="71155"/>
                  <a:pt x="2758" y="71433"/>
                  <a:pt x="2844" y="71689"/>
                </a:cubicBezTo>
                <a:cubicBezTo>
                  <a:pt x="3036" y="71860"/>
                  <a:pt x="3122" y="72138"/>
                  <a:pt x="3293" y="72394"/>
                </a:cubicBezTo>
                <a:lnTo>
                  <a:pt x="3570" y="72672"/>
                </a:lnTo>
                <a:cubicBezTo>
                  <a:pt x="3570" y="72758"/>
                  <a:pt x="3656" y="72843"/>
                  <a:pt x="3741" y="72929"/>
                </a:cubicBezTo>
                <a:lnTo>
                  <a:pt x="3912" y="73121"/>
                </a:lnTo>
                <a:lnTo>
                  <a:pt x="4190" y="73378"/>
                </a:lnTo>
                <a:lnTo>
                  <a:pt x="4276" y="73463"/>
                </a:lnTo>
                <a:lnTo>
                  <a:pt x="3912" y="72929"/>
                </a:lnTo>
                <a:lnTo>
                  <a:pt x="3656" y="72758"/>
                </a:lnTo>
                <a:cubicBezTo>
                  <a:pt x="3656" y="72672"/>
                  <a:pt x="3570" y="72587"/>
                  <a:pt x="3570" y="72587"/>
                </a:cubicBezTo>
                <a:lnTo>
                  <a:pt x="3293" y="72223"/>
                </a:lnTo>
                <a:cubicBezTo>
                  <a:pt x="3122" y="71967"/>
                  <a:pt x="3036" y="71775"/>
                  <a:pt x="2844" y="71518"/>
                </a:cubicBezTo>
                <a:cubicBezTo>
                  <a:pt x="2673" y="70984"/>
                  <a:pt x="2502" y="70449"/>
                  <a:pt x="2416" y="69915"/>
                </a:cubicBezTo>
                <a:cubicBezTo>
                  <a:pt x="2224" y="68846"/>
                  <a:pt x="2309" y="67778"/>
                  <a:pt x="2502" y="66880"/>
                </a:cubicBezTo>
                <a:cubicBezTo>
                  <a:pt x="2587" y="65897"/>
                  <a:pt x="2844" y="64914"/>
                  <a:pt x="3036" y="64037"/>
                </a:cubicBezTo>
                <a:cubicBezTo>
                  <a:pt x="3378" y="62156"/>
                  <a:pt x="3827" y="60382"/>
                  <a:pt x="3912" y="58608"/>
                </a:cubicBezTo>
                <a:cubicBezTo>
                  <a:pt x="3912" y="58710"/>
                  <a:pt x="3912" y="58939"/>
                  <a:pt x="3935" y="58939"/>
                </a:cubicBezTo>
                <a:cubicBezTo>
                  <a:pt x="3950" y="58939"/>
                  <a:pt x="3976" y="58831"/>
                  <a:pt x="4019" y="58501"/>
                </a:cubicBezTo>
                <a:lnTo>
                  <a:pt x="4019" y="58501"/>
                </a:lnTo>
                <a:cubicBezTo>
                  <a:pt x="3912" y="60297"/>
                  <a:pt x="3570" y="62071"/>
                  <a:pt x="3207" y="63952"/>
                </a:cubicBezTo>
                <a:cubicBezTo>
                  <a:pt x="2951" y="64828"/>
                  <a:pt x="2758" y="65726"/>
                  <a:pt x="2587" y="66709"/>
                </a:cubicBezTo>
                <a:cubicBezTo>
                  <a:pt x="2502" y="67692"/>
                  <a:pt x="2416" y="68654"/>
                  <a:pt x="2587" y="69723"/>
                </a:cubicBezTo>
                <a:cubicBezTo>
                  <a:pt x="2673" y="70257"/>
                  <a:pt x="2758" y="70791"/>
                  <a:pt x="2951" y="71326"/>
                </a:cubicBezTo>
                <a:cubicBezTo>
                  <a:pt x="3122" y="71518"/>
                  <a:pt x="3207" y="71775"/>
                  <a:pt x="3378" y="72052"/>
                </a:cubicBezTo>
                <a:cubicBezTo>
                  <a:pt x="3378" y="72138"/>
                  <a:pt x="3485" y="72223"/>
                  <a:pt x="3570" y="72309"/>
                </a:cubicBezTo>
                <a:lnTo>
                  <a:pt x="3741" y="72501"/>
                </a:lnTo>
                <a:lnTo>
                  <a:pt x="3741" y="72587"/>
                </a:lnTo>
                <a:lnTo>
                  <a:pt x="3827" y="72672"/>
                </a:lnTo>
                <a:lnTo>
                  <a:pt x="4276" y="73121"/>
                </a:lnTo>
                <a:cubicBezTo>
                  <a:pt x="4276" y="73207"/>
                  <a:pt x="4361" y="73292"/>
                  <a:pt x="4447" y="73378"/>
                </a:cubicBezTo>
                <a:lnTo>
                  <a:pt x="35439" y="73378"/>
                </a:lnTo>
                <a:cubicBezTo>
                  <a:pt x="35546" y="68226"/>
                  <a:pt x="35546" y="62968"/>
                  <a:pt x="35546" y="57710"/>
                </a:cubicBezTo>
                <a:lnTo>
                  <a:pt x="35546" y="42663"/>
                </a:lnTo>
                <a:lnTo>
                  <a:pt x="35717" y="42663"/>
                </a:lnTo>
                <a:cubicBezTo>
                  <a:pt x="35717" y="33750"/>
                  <a:pt x="35717" y="24752"/>
                  <a:pt x="35803" y="15668"/>
                </a:cubicBezTo>
                <a:cubicBezTo>
                  <a:pt x="35803" y="11927"/>
                  <a:pt x="35717" y="8636"/>
                  <a:pt x="35632" y="5964"/>
                </a:cubicBezTo>
                <a:cubicBezTo>
                  <a:pt x="35439" y="16565"/>
                  <a:pt x="35354" y="27616"/>
                  <a:pt x="35354" y="38837"/>
                </a:cubicBezTo>
                <a:cubicBezTo>
                  <a:pt x="35268" y="50144"/>
                  <a:pt x="35268" y="61707"/>
                  <a:pt x="35268" y="73207"/>
                </a:cubicBezTo>
                <a:cubicBezTo>
                  <a:pt x="29134" y="73121"/>
                  <a:pt x="22978" y="73121"/>
                  <a:pt x="16929" y="73121"/>
                </a:cubicBezTo>
                <a:lnTo>
                  <a:pt x="35183" y="73121"/>
                </a:lnTo>
                <a:lnTo>
                  <a:pt x="35183" y="62691"/>
                </a:lnTo>
                <a:cubicBezTo>
                  <a:pt x="35183" y="59399"/>
                  <a:pt x="35268" y="56193"/>
                  <a:pt x="35268" y="53072"/>
                </a:cubicBezTo>
                <a:cubicBezTo>
                  <a:pt x="35354" y="36251"/>
                  <a:pt x="35268" y="21097"/>
                  <a:pt x="35439" y="5878"/>
                </a:cubicBezTo>
                <a:lnTo>
                  <a:pt x="35439" y="3378"/>
                </a:lnTo>
                <a:cubicBezTo>
                  <a:pt x="35439" y="2929"/>
                  <a:pt x="35439" y="2394"/>
                  <a:pt x="35354" y="1967"/>
                </a:cubicBezTo>
                <a:cubicBezTo>
                  <a:pt x="35354" y="1240"/>
                  <a:pt x="35354" y="620"/>
                  <a:pt x="35268" y="0"/>
                </a:cubicBezTo>
                <a:close/>
                <a:moveTo>
                  <a:pt x="4276" y="73463"/>
                </a:moveTo>
                <a:cubicBezTo>
                  <a:pt x="4276" y="73570"/>
                  <a:pt x="4361" y="73570"/>
                  <a:pt x="4361" y="73570"/>
                </a:cubicBezTo>
                <a:lnTo>
                  <a:pt x="35632" y="73570"/>
                </a:lnTo>
                <a:cubicBezTo>
                  <a:pt x="27958" y="73570"/>
                  <a:pt x="20306" y="73463"/>
                  <a:pt x="12654" y="73463"/>
                </a:cubicBezTo>
                <a:close/>
                <a:moveTo>
                  <a:pt x="35717" y="43732"/>
                </a:moveTo>
                <a:cubicBezTo>
                  <a:pt x="35632" y="53799"/>
                  <a:pt x="35632" y="63674"/>
                  <a:pt x="35632" y="73570"/>
                </a:cubicBezTo>
                <a:cubicBezTo>
                  <a:pt x="35632" y="63674"/>
                  <a:pt x="35717" y="53692"/>
                  <a:pt x="35717" y="43732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6" name="Google Shape;526;p10"/>
          <p:cNvGrpSpPr/>
          <p:nvPr/>
        </p:nvGrpSpPr>
        <p:grpSpPr>
          <a:xfrm flipH="1" rot="-10590693">
            <a:off x="1768259" y="350248"/>
            <a:ext cx="998819" cy="986967"/>
            <a:chOff x="4221175" y="746750"/>
            <a:chExt cx="1040677" cy="1028328"/>
          </a:xfrm>
        </p:grpSpPr>
        <p:sp>
          <p:nvSpPr>
            <p:cNvPr id="527" name="Google Shape;527;p10"/>
            <p:cNvSpPr/>
            <p:nvPr/>
          </p:nvSpPr>
          <p:spPr>
            <a:xfrm>
              <a:off x="4729810" y="1732760"/>
              <a:ext cx="128635" cy="27587"/>
            </a:xfrm>
            <a:custGeom>
              <a:rect b="b" l="l" r="r" t="t"/>
              <a:pathLst>
                <a:path extrusionOk="0" h="706" w="3292">
                  <a:moveTo>
                    <a:pt x="342" y="0"/>
                  </a:moveTo>
                  <a:cubicBezTo>
                    <a:pt x="0" y="0"/>
                    <a:pt x="0" y="534"/>
                    <a:pt x="342" y="534"/>
                  </a:cubicBezTo>
                  <a:cubicBezTo>
                    <a:pt x="1240" y="620"/>
                    <a:pt x="2031" y="705"/>
                    <a:pt x="2928" y="705"/>
                  </a:cubicBezTo>
                  <a:cubicBezTo>
                    <a:pt x="3292" y="705"/>
                    <a:pt x="3292" y="171"/>
                    <a:pt x="2928" y="171"/>
                  </a:cubicBezTo>
                  <a:cubicBezTo>
                    <a:pt x="2031" y="171"/>
                    <a:pt x="1240" y="86"/>
                    <a:pt x="34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10"/>
            <p:cNvSpPr/>
            <p:nvPr/>
          </p:nvSpPr>
          <p:spPr>
            <a:xfrm>
              <a:off x="4493877" y="1746397"/>
              <a:ext cx="131566" cy="28681"/>
            </a:xfrm>
            <a:custGeom>
              <a:rect b="b" l="l" r="r" t="t"/>
              <a:pathLst>
                <a:path extrusionOk="0" h="734" w="3367">
                  <a:moveTo>
                    <a:pt x="349" y="0"/>
                  </a:moveTo>
                  <a:cubicBezTo>
                    <a:pt x="130" y="0"/>
                    <a:pt x="1" y="452"/>
                    <a:pt x="331" y="549"/>
                  </a:cubicBezTo>
                  <a:cubicBezTo>
                    <a:pt x="870" y="703"/>
                    <a:pt x="1401" y="733"/>
                    <a:pt x="1933" y="733"/>
                  </a:cubicBezTo>
                  <a:cubicBezTo>
                    <a:pt x="2288" y="733"/>
                    <a:pt x="2644" y="720"/>
                    <a:pt x="3003" y="720"/>
                  </a:cubicBezTo>
                  <a:cubicBezTo>
                    <a:pt x="3366" y="720"/>
                    <a:pt x="3366" y="185"/>
                    <a:pt x="3003" y="185"/>
                  </a:cubicBezTo>
                  <a:cubicBezTo>
                    <a:pt x="2644" y="185"/>
                    <a:pt x="2302" y="199"/>
                    <a:pt x="1963" y="199"/>
                  </a:cubicBezTo>
                  <a:cubicBezTo>
                    <a:pt x="1456" y="199"/>
                    <a:pt x="955" y="168"/>
                    <a:pt x="417" y="14"/>
                  </a:cubicBezTo>
                  <a:cubicBezTo>
                    <a:pt x="394" y="5"/>
                    <a:pt x="371" y="0"/>
                    <a:pt x="349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10"/>
            <p:cNvSpPr/>
            <p:nvPr/>
          </p:nvSpPr>
          <p:spPr>
            <a:xfrm>
              <a:off x="4951949" y="1673444"/>
              <a:ext cx="103471" cy="35480"/>
            </a:xfrm>
            <a:custGeom>
              <a:rect b="b" l="l" r="r" t="t"/>
              <a:pathLst>
                <a:path extrusionOk="0" h="908" w="2648">
                  <a:moveTo>
                    <a:pt x="535" y="0"/>
                  </a:moveTo>
                  <a:cubicBezTo>
                    <a:pt x="193" y="0"/>
                    <a:pt x="1" y="449"/>
                    <a:pt x="364" y="535"/>
                  </a:cubicBezTo>
                  <a:cubicBezTo>
                    <a:pt x="984" y="620"/>
                    <a:pt x="1604" y="813"/>
                    <a:pt x="2138" y="898"/>
                  </a:cubicBezTo>
                  <a:cubicBezTo>
                    <a:pt x="2165" y="904"/>
                    <a:pt x="2191" y="907"/>
                    <a:pt x="2215" y="907"/>
                  </a:cubicBezTo>
                  <a:cubicBezTo>
                    <a:pt x="2524" y="907"/>
                    <a:pt x="2647" y="443"/>
                    <a:pt x="2330" y="364"/>
                  </a:cubicBezTo>
                  <a:cubicBezTo>
                    <a:pt x="1689" y="278"/>
                    <a:pt x="1155" y="171"/>
                    <a:pt x="535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10"/>
            <p:cNvSpPr/>
            <p:nvPr/>
          </p:nvSpPr>
          <p:spPr>
            <a:xfrm>
              <a:off x="4649628" y="1624992"/>
              <a:ext cx="130628" cy="43139"/>
            </a:xfrm>
            <a:custGeom>
              <a:rect b="b" l="l" r="r" t="t"/>
              <a:pathLst>
                <a:path extrusionOk="0" h="1104" w="3343">
                  <a:moveTo>
                    <a:pt x="342" y="1"/>
                  </a:moveTo>
                  <a:cubicBezTo>
                    <a:pt x="0" y="1"/>
                    <a:pt x="0" y="535"/>
                    <a:pt x="342" y="535"/>
                  </a:cubicBezTo>
                  <a:cubicBezTo>
                    <a:pt x="1154" y="621"/>
                    <a:pt x="2052" y="706"/>
                    <a:pt x="2843" y="1070"/>
                  </a:cubicBezTo>
                  <a:cubicBezTo>
                    <a:pt x="2881" y="1093"/>
                    <a:pt x="2918" y="1103"/>
                    <a:pt x="2954" y="1103"/>
                  </a:cubicBezTo>
                  <a:cubicBezTo>
                    <a:pt x="3181" y="1103"/>
                    <a:pt x="3342" y="694"/>
                    <a:pt x="3121" y="621"/>
                  </a:cubicBezTo>
                  <a:cubicBezTo>
                    <a:pt x="2223" y="172"/>
                    <a:pt x="1240" y="86"/>
                    <a:pt x="342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10"/>
            <p:cNvSpPr/>
            <p:nvPr/>
          </p:nvSpPr>
          <p:spPr>
            <a:xfrm>
              <a:off x="4434366" y="1589551"/>
              <a:ext cx="114216" cy="29658"/>
            </a:xfrm>
            <a:custGeom>
              <a:rect b="b" l="l" r="r" t="t"/>
              <a:pathLst>
                <a:path extrusionOk="0" h="759" w="2923">
                  <a:moveTo>
                    <a:pt x="435" y="1"/>
                  </a:moveTo>
                  <a:cubicBezTo>
                    <a:pt x="140" y="1"/>
                    <a:pt x="0" y="465"/>
                    <a:pt x="337" y="544"/>
                  </a:cubicBezTo>
                  <a:cubicBezTo>
                    <a:pt x="847" y="668"/>
                    <a:pt x="1413" y="758"/>
                    <a:pt x="1986" y="758"/>
                  </a:cubicBezTo>
                  <a:cubicBezTo>
                    <a:pt x="2206" y="758"/>
                    <a:pt x="2426" y="745"/>
                    <a:pt x="2645" y="715"/>
                  </a:cubicBezTo>
                  <a:cubicBezTo>
                    <a:pt x="2923" y="715"/>
                    <a:pt x="2923" y="181"/>
                    <a:pt x="2645" y="181"/>
                  </a:cubicBezTo>
                  <a:cubicBezTo>
                    <a:pt x="2342" y="222"/>
                    <a:pt x="2052" y="247"/>
                    <a:pt x="1773" y="247"/>
                  </a:cubicBezTo>
                  <a:cubicBezTo>
                    <a:pt x="1324" y="247"/>
                    <a:pt x="903" y="182"/>
                    <a:pt x="508" y="10"/>
                  </a:cubicBezTo>
                  <a:cubicBezTo>
                    <a:pt x="483" y="4"/>
                    <a:pt x="458" y="1"/>
                    <a:pt x="4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10"/>
            <p:cNvSpPr/>
            <p:nvPr/>
          </p:nvSpPr>
          <p:spPr>
            <a:xfrm>
              <a:off x="4804091" y="1536527"/>
              <a:ext cx="224759" cy="64278"/>
            </a:xfrm>
            <a:custGeom>
              <a:rect b="b" l="l" r="r" t="t"/>
              <a:pathLst>
                <a:path extrusionOk="0" h="1645" w="5752">
                  <a:moveTo>
                    <a:pt x="262" y="0"/>
                  </a:moveTo>
                  <a:cubicBezTo>
                    <a:pt x="27" y="0"/>
                    <a:pt x="1" y="397"/>
                    <a:pt x="237" y="469"/>
                  </a:cubicBezTo>
                  <a:cubicBezTo>
                    <a:pt x="1925" y="1111"/>
                    <a:pt x="3614" y="1367"/>
                    <a:pt x="5302" y="1645"/>
                  </a:cubicBezTo>
                  <a:cubicBezTo>
                    <a:pt x="5666" y="1645"/>
                    <a:pt x="5751" y="1196"/>
                    <a:pt x="5473" y="1111"/>
                  </a:cubicBezTo>
                  <a:cubicBezTo>
                    <a:pt x="3785" y="833"/>
                    <a:pt x="2096" y="576"/>
                    <a:pt x="408" y="42"/>
                  </a:cubicBezTo>
                  <a:cubicBezTo>
                    <a:pt x="353" y="13"/>
                    <a:pt x="304" y="0"/>
                    <a:pt x="2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10"/>
            <p:cNvSpPr/>
            <p:nvPr/>
          </p:nvSpPr>
          <p:spPr>
            <a:xfrm>
              <a:off x="4600355" y="1478853"/>
              <a:ext cx="124180" cy="42201"/>
            </a:xfrm>
            <a:custGeom>
              <a:rect b="b" l="l" r="r" t="t"/>
              <a:pathLst>
                <a:path extrusionOk="0" h="1080" w="3178">
                  <a:moveTo>
                    <a:pt x="278" y="0"/>
                  </a:moveTo>
                  <a:cubicBezTo>
                    <a:pt x="0" y="0"/>
                    <a:pt x="0" y="535"/>
                    <a:pt x="278" y="535"/>
                  </a:cubicBezTo>
                  <a:cubicBezTo>
                    <a:pt x="1069" y="535"/>
                    <a:pt x="1881" y="706"/>
                    <a:pt x="2586" y="1069"/>
                  </a:cubicBezTo>
                  <a:cubicBezTo>
                    <a:pt x="2610" y="1076"/>
                    <a:pt x="2634" y="1080"/>
                    <a:pt x="2659" y="1080"/>
                  </a:cubicBezTo>
                  <a:cubicBezTo>
                    <a:pt x="2918" y="1080"/>
                    <a:pt x="3177" y="691"/>
                    <a:pt x="2864" y="535"/>
                  </a:cubicBezTo>
                  <a:cubicBezTo>
                    <a:pt x="2052" y="171"/>
                    <a:pt x="1176" y="0"/>
                    <a:pt x="278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10"/>
            <p:cNvSpPr/>
            <p:nvPr/>
          </p:nvSpPr>
          <p:spPr>
            <a:xfrm>
              <a:off x="4433428" y="1471311"/>
              <a:ext cx="93077" cy="28876"/>
            </a:xfrm>
            <a:custGeom>
              <a:rect b="b" l="l" r="r" t="t"/>
              <a:pathLst>
                <a:path extrusionOk="0" h="739" w="2382">
                  <a:moveTo>
                    <a:pt x="361" y="1"/>
                  </a:moveTo>
                  <a:cubicBezTo>
                    <a:pt x="30" y="98"/>
                    <a:pt x="0" y="549"/>
                    <a:pt x="271" y="549"/>
                  </a:cubicBezTo>
                  <a:cubicBezTo>
                    <a:pt x="298" y="549"/>
                    <a:pt x="328" y="545"/>
                    <a:pt x="361" y="535"/>
                  </a:cubicBezTo>
                  <a:cubicBezTo>
                    <a:pt x="895" y="535"/>
                    <a:pt x="1429" y="642"/>
                    <a:pt x="1878" y="728"/>
                  </a:cubicBezTo>
                  <a:cubicBezTo>
                    <a:pt x="1909" y="735"/>
                    <a:pt x="1939" y="738"/>
                    <a:pt x="1967" y="738"/>
                  </a:cubicBezTo>
                  <a:cubicBezTo>
                    <a:pt x="2267" y="738"/>
                    <a:pt x="2382" y="350"/>
                    <a:pt x="2049" y="193"/>
                  </a:cubicBezTo>
                  <a:cubicBezTo>
                    <a:pt x="1515" y="108"/>
                    <a:pt x="895" y="1"/>
                    <a:pt x="36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10"/>
            <p:cNvSpPr/>
            <p:nvPr/>
          </p:nvSpPr>
          <p:spPr>
            <a:xfrm>
              <a:off x="4974104" y="1454079"/>
              <a:ext cx="101087" cy="50524"/>
            </a:xfrm>
            <a:custGeom>
              <a:rect b="b" l="l" r="r" t="t"/>
              <a:pathLst>
                <a:path extrusionOk="0" h="1293" w="2587">
                  <a:moveTo>
                    <a:pt x="326" y="0"/>
                  </a:moveTo>
                  <a:cubicBezTo>
                    <a:pt x="42" y="0"/>
                    <a:pt x="1" y="452"/>
                    <a:pt x="331" y="549"/>
                  </a:cubicBezTo>
                  <a:cubicBezTo>
                    <a:pt x="866" y="720"/>
                    <a:pt x="1486" y="976"/>
                    <a:pt x="2020" y="1254"/>
                  </a:cubicBezTo>
                  <a:cubicBezTo>
                    <a:pt x="2076" y="1281"/>
                    <a:pt x="2130" y="1292"/>
                    <a:pt x="2180" y="1292"/>
                  </a:cubicBezTo>
                  <a:cubicBezTo>
                    <a:pt x="2449" y="1292"/>
                    <a:pt x="2587" y="950"/>
                    <a:pt x="2298" y="805"/>
                  </a:cubicBezTo>
                  <a:cubicBezTo>
                    <a:pt x="1763" y="442"/>
                    <a:pt x="1037" y="185"/>
                    <a:pt x="417" y="14"/>
                  </a:cubicBezTo>
                  <a:cubicBezTo>
                    <a:pt x="384" y="5"/>
                    <a:pt x="354" y="0"/>
                    <a:pt x="32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10"/>
            <p:cNvSpPr/>
            <p:nvPr/>
          </p:nvSpPr>
          <p:spPr>
            <a:xfrm>
              <a:off x="4781584" y="1401993"/>
              <a:ext cx="126837" cy="43139"/>
            </a:xfrm>
            <a:custGeom>
              <a:rect b="b" l="l" r="r" t="t"/>
              <a:pathLst>
                <a:path extrusionOk="0" h="1104" w="3246">
                  <a:moveTo>
                    <a:pt x="535" y="1"/>
                  </a:moveTo>
                  <a:cubicBezTo>
                    <a:pt x="171" y="1"/>
                    <a:pt x="0" y="535"/>
                    <a:pt x="364" y="535"/>
                  </a:cubicBezTo>
                  <a:cubicBezTo>
                    <a:pt x="1155" y="706"/>
                    <a:pt x="2052" y="813"/>
                    <a:pt x="2758" y="1070"/>
                  </a:cubicBezTo>
                  <a:cubicBezTo>
                    <a:pt x="2807" y="1093"/>
                    <a:pt x="2853" y="1103"/>
                    <a:pt x="2895" y="1103"/>
                  </a:cubicBezTo>
                  <a:cubicBezTo>
                    <a:pt x="3158" y="1103"/>
                    <a:pt x="3245" y="695"/>
                    <a:pt x="2950" y="621"/>
                  </a:cubicBezTo>
                  <a:cubicBezTo>
                    <a:pt x="2138" y="279"/>
                    <a:pt x="1347" y="172"/>
                    <a:pt x="53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10"/>
            <p:cNvSpPr/>
            <p:nvPr/>
          </p:nvSpPr>
          <p:spPr>
            <a:xfrm>
              <a:off x="4635405" y="1336035"/>
              <a:ext cx="75493" cy="43569"/>
            </a:xfrm>
            <a:custGeom>
              <a:rect b="b" l="l" r="r" t="t"/>
              <a:pathLst>
                <a:path extrusionOk="0" h="1115" w="1932">
                  <a:moveTo>
                    <a:pt x="364" y="0"/>
                  </a:moveTo>
                  <a:cubicBezTo>
                    <a:pt x="1" y="0"/>
                    <a:pt x="1" y="535"/>
                    <a:pt x="364" y="535"/>
                  </a:cubicBezTo>
                  <a:cubicBezTo>
                    <a:pt x="706" y="620"/>
                    <a:pt x="1070" y="706"/>
                    <a:pt x="1347" y="1069"/>
                  </a:cubicBezTo>
                  <a:cubicBezTo>
                    <a:pt x="1395" y="1101"/>
                    <a:pt x="1447" y="1115"/>
                    <a:pt x="1498" y="1115"/>
                  </a:cubicBezTo>
                  <a:cubicBezTo>
                    <a:pt x="1720" y="1115"/>
                    <a:pt x="1932" y="846"/>
                    <a:pt x="1775" y="620"/>
                  </a:cubicBezTo>
                  <a:cubicBezTo>
                    <a:pt x="1347" y="257"/>
                    <a:pt x="899" y="86"/>
                    <a:pt x="36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10"/>
            <p:cNvSpPr/>
            <p:nvPr/>
          </p:nvSpPr>
          <p:spPr>
            <a:xfrm>
              <a:off x="4492587" y="1276719"/>
              <a:ext cx="100071" cy="35480"/>
            </a:xfrm>
            <a:custGeom>
              <a:rect b="b" l="l" r="r" t="t"/>
              <a:pathLst>
                <a:path extrusionOk="0" h="908" w="2561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984" y="535"/>
                    <a:pt x="1518" y="621"/>
                    <a:pt x="2053" y="899"/>
                  </a:cubicBezTo>
                  <a:cubicBezTo>
                    <a:pt x="2080" y="905"/>
                    <a:pt x="2105" y="908"/>
                    <a:pt x="2130" y="908"/>
                  </a:cubicBezTo>
                  <a:cubicBezTo>
                    <a:pt x="2438" y="908"/>
                    <a:pt x="2560" y="443"/>
                    <a:pt x="2224" y="364"/>
                  </a:cubicBezTo>
                  <a:cubicBezTo>
                    <a:pt x="1604" y="86"/>
                    <a:pt x="984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10"/>
            <p:cNvSpPr/>
            <p:nvPr/>
          </p:nvSpPr>
          <p:spPr>
            <a:xfrm>
              <a:off x="4287211" y="1255854"/>
              <a:ext cx="93077" cy="28134"/>
            </a:xfrm>
            <a:custGeom>
              <a:rect b="b" l="l" r="r" t="t"/>
              <a:pathLst>
                <a:path extrusionOk="0" h="720" w="2382">
                  <a:moveTo>
                    <a:pt x="362" y="0"/>
                  </a:moveTo>
                  <a:cubicBezTo>
                    <a:pt x="26" y="80"/>
                    <a:pt x="1" y="544"/>
                    <a:pt x="288" y="544"/>
                  </a:cubicBezTo>
                  <a:cubicBezTo>
                    <a:pt x="311" y="544"/>
                    <a:pt x="336" y="541"/>
                    <a:pt x="362" y="535"/>
                  </a:cubicBezTo>
                  <a:cubicBezTo>
                    <a:pt x="897" y="535"/>
                    <a:pt x="1431" y="535"/>
                    <a:pt x="1880" y="706"/>
                  </a:cubicBezTo>
                  <a:cubicBezTo>
                    <a:pt x="1913" y="715"/>
                    <a:pt x="1944" y="720"/>
                    <a:pt x="1973" y="720"/>
                  </a:cubicBezTo>
                  <a:cubicBezTo>
                    <a:pt x="2270" y="720"/>
                    <a:pt x="2381" y="269"/>
                    <a:pt x="2051" y="171"/>
                  </a:cubicBezTo>
                  <a:cubicBezTo>
                    <a:pt x="1516" y="86"/>
                    <a:pt x="982" y="0"/>
                    <a:pt x="362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10"/>
            <p:cNvSpPr/>
            <p:nvPr/>
          </p:nvSpPr>
          <p:spPr>
            <a:xfrm>
              <a:off x="4296667" y="1327712"/>
              <a:ext cx="91592" cy="35910"/>
            </a:xfrm>
            <a:custGeom>
              <a:rect b="b" l="l" r="r" t="t"/>
              <a:pathLst>
                <a:path extrusionOk="0" h="919" w="2344">
                  <a:moveTo>
                    <a:pt x="334" y="1"/>
                  </a:moveTo>
                  <a:cubicBezTo>
                    <a:pt x="80" y="1"/>
                    <a:pt x="1" y="397"/>
                    <a:pt x="291" y="470"/>
                  </a:cubicBezTo>
                  <a:cubicBezTo>
                    <a:pt x="826" y="748"/>
                    <a:pt x="1467" y="833"/>
                    <a:pt x="2001" y="919"/>
                  </a:cubicBezTo>
                  <a:cubicBezTo>
                    <a:pt x="2343" y="919"/>
                    <a:pt x="2343" y="384"/>
                    <a:pt x="2001" y="384"/>
                  </a:cubicBezTo>
                  <a:cubicBezTo>
                    <a:pt x="1467" y="299"/>
                    <a:pt x="932" y="213"/>
                    <a:pt x="484" y="42"/>
                  </a:cubicBezTo>
                  <a:cubicBezTo>
                    <a:pt x="429" y="13"/>
                    <a:pt x="378" y="1"/>
                    <a:pt x="33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10"/>
            <p:cNvSpPr/>
            <p:nvPr/>
          </p:nvSpPr>
          <p:spPr>
            <a:xfrm>
              <a:off x="4915453" y="1313840"/>
              <a:ext cx="132777" cy="58613"/>
            </a:xfrm>
            <a:custGeom>
              <a:rect b="b" l="l" r="r" t="t"/>
              <a:pathLst>
                <a:path extrusionOk="0" h="1500" w="3398">
                  <a:moveTo>
                    <a:pt x="356" y="1"/>
                  </a:moveTo>
                  <a:cubicBezTo>
                    <a:pt x="102" y="1"/>
                    <a:pt x="1" y="420"/>
                    <a:pt x="315" y="568"/>
                  </a:cubicBezTo>
                  <a:cubicBezTo>
                    <a:pt x="1127" y="825"/>
                    <a:pt x="2003" y="1103"/>
                    <a:pt x="2901" y="1466"/>
                  </a:cubicBezTo>
                  <a:cubicBezTo>
                    <a:pt x="2936" y="1489"/>
                    <a:pt x="2971" y="1500"/>
                    <a:pt x="3006" y="1500"/>
                  </a:cubicBezTo>
                  <a:cubicBezTo>
                    <a:pt x="3223" y="1500"/>
                    <a:pt x="3398" y="1091"/>
                    <a:pt x="3158" y="1017"/>
                  </a:cubicBezTo>
                  <a:cubicBezTo>
                    <a:pt x="2281" y="654"/>
                    <a:pt x="1384" y="397"/>
                    <a:pt x="486" y="34"/>
                  </a:cubicBezTo>
                  <a:cubicBezTo>
                    <a:pt x="440" y="11"/>
                    <a:pt x="396" y="1"/>
                    <a:pt x="356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10"/>
            <p:cNvSpPr/>
            <p:nvPr/>
          </p:nvSpPr>
          <p:spPr>
            <a:xfrm>
              <a:off x="4654239" y="1224398"/>
              <a:ext cx="138247" cy="35715"/>
            </a:xfrm>
            <a:custGeom>
              <a:rect b="b" l="l" r="r" t="t"/>
              <a:pathLst>
                <a:path extrusionOk="0" h="914" w="3538">
                  <a:moveTo>
                    <a:pt x="409" y="1"/>
                  </a:moveTo>
                  <a:cubicBezTo>
                    <a:pt x="112" y="1"/>
                    <a:pt x="0" y="452"/>
                    <a:pt x="331" y="549"/>
                  </a:cubicBezTo>
                  <a:cubicBezTo>
                    <a:pt x="1123" y="760"/>
                    <a:pt x="1871" y="913"/>
                    <a:pt x="2706" y="913"/>
                  </a:cubicBezTo>
                  <a:cubicBezTo>
                    <a:pt x="2886" y="913"/>
                    <a:pt x="3070" y="906"/>
                    <a:pt x="3259" y="891"/>
                  </a:cubicBezTo>
                  <a:cubicBezTo>
                    <a:pt x="3537" y="891"/>
                    <a:pt x="3537" y="357"/>
                    <a:pt x="3259" y="357"/>
                  </a:cubicBezTo>
                  <a:cubicBezTo>
                    <a:pt x="3085" y="372"/>
                    <a:pt x="2914" y="379"/>
                    <a:pt x="2746" y="379"/>
                  </a:cubicBezTo>
                  <a:cubicBezTo>
                    <a:pt x="1965" y="379"/>
                    <a:pt x="1241" y="226"/>
                    <a:pt x="502" y="15"/>
                  </a:cubicBezTo>
                  <a:cubicBezTo>
                    <a:pt x="469" y="5"/>
                    <a:pt x="438" y="1"/>
                    <a:pt x="4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10"/>
            <p:cNvSpPr/>
            <p:nvPr/>
          </p:nvSpPr>
          <p:spPr>
            <a:xfrm>
              <a:off x="4794244" y="1174383"/>
              <a:ext cx="91787" cy="37278"/>
            </a:xfrm>
            <a:custGeom>
              <a:rect b="b" l="l" r="r" t="t"/>
              <a:pathLst>
                <a:path extrusionOk="0" h="954" w="2349">
                  <a:moveTo>
                    <a:pt x="434" y="0"/>
                  </a:moveTo>
                  <a:cubicBezTo>
                    <a:pt x="152" y="0"/>
                    <a:pt x="0" y="420"/>
                    <a:pt x="296" y="568"/>
                  </a:cubicBezTo>
                  <a:cubicBezTo>
                    <a:pt x="737" y="797"/>
                    <a:pt x="1177" y="953"/>
                    <a:pt x="1666" y="953"/>
                  </a:cubicBezTo>
                  <a:cubicBezTo>
                    <a:pt x="1770" y="953"/>
                    <a:pt x="1876" y="946"/>
                    <a:pt x="1985" y="931"/>
                  </a:cubicBezTo>
                  <a:cubicBezTo>
                    <a:pt x="2348" y="931"/>
                    <a:pt x="2348" y="397"/>
                    <a:pt x="1985" y="397"/>
                  </a:cubicBezTo>
                  <a:cubicBezTo>
                    <a:pt x="1891" y="412"/>
                    <a:pt x="1800" y="419"/>
                    <a:pt x="1712" y="419"/>
                  </a:cubicBezTo>
                  <a:cubicBezTo>
                    <a:pt x="1300" y="419"/>
                    <a:pt x="944" y="263"/>
                    <a:pt x="574" y="34"/>
                  </a:cubicBezTo>
                  <a:cubicBezTo>
                    <a:pt x="525" y="10"/>
                    <a:pt x="478" y="0"/>
                    <a:pt x="434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10"/>
            <p:cNvSpPr/>
            <p:nvPr/>
          </p:nvSpPr>
          <p:spPr>
            <a:xfrm>
              <a:off x="4596995" y="1053720"/>
              <a:ext cx="180019" cy="42357"/>
            </a:xfrm>
            <a:custGeom>
              <a:rect b="b" l="l" r="r" t="t"/>
              <a:pathLst>
                <a:path extrusionOk="0" h="1084" w="4607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1604" y="535"/>
                    <a:pt x="2865" y="813"/>
                    <a:pt x="4105" y="1070"/>
                  </a:cubicBezTo>
                  <a:cubicBezTo>
                    <a:pt x="4137" y="1079"/>
                    <a:pt x="4168" y="1084"/>
                    <a:pt x="4198" y="1084"/>
                  </a:cubicBezTo>
                  <a:cubicBezTo>
                    <a:pt x="4494" y="1084"/>
                    <a:pt x="4606" y="633"/>
                    <a:pt x="4276" y="535"/>
                  </a:cubicBezTo>
                  <a:cubicBezTo>
                    <a:pt x="2950" y="279"/>
                    <a:pt x="1689" y="1"/>
                    <a:pt x="36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10"/>
            <p:cNvSpPr/>
            <p:nvPr/>
          </p:nvSpPr>
          <p:spPr>
            <a:xfrm>
              <a:off x="4500168" y="1151094"/>
              <a:ext cx="128596" cy="35480"/>
            </a:xfrm>
            <a:custGeom>
              <a:rect b="b" l="l" r="r" t="t"/>
              <a:pathLst>
                <a:path extrusionOk="0" h="908" w="3291">
                  <a:moveTo>
                    <a:pt x="203" y="0"/>
                  </a:moveTo>
                  <a:cubicBezTo>
                    <a:pt x="1" y="0"/>
                    <a:pt x="18" y="465"/>
                    <a:pt x="256" y="544"/>
                  </a:cubicBezTo>
                  <a:cubicBezTo>
                    <a:pt x="1153" y="630"/>
                    <a:pt x="2030" y="822"/>
                    <a:pt x="2928" y="907"/>
                  </a:cubicBezTo>
                  <a:cubicBezTo>
                    <a:pt x="3291" y="907"/>
                    <a:pt x="3291" y="373"/>
                    <a:pt x="2928" y="373"/>
                  </a:cubicBezTo>
                  <a:cubicBezTo>
                    <a:pt x="2030" y="288"/>
                    <a:pt x="1153" y="95"/>
                    <a:pt x="256" y="10"/>
                  </a:cubicBezTo>
                  <a:cubicBezTo>
                    <a:pt x="237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10"/>
            <p:cNvSpPr/>
            <p:nvPr/>
          </p:nvSpPr>
          <p:spPr>
            <a:xfrm>
              <a:off x="4353951" y="1088809"/>
              <a:ext cx="107808" cy="31768"/>
            </a:xfrm>
            <a:custGeom>
              <a:rect b="b" l="l" r="r" t="t"/>
              <a:pathLst>
                <a:path extrusionOk="0" h="813" w="2759">
                  <a:moveTo>
                    <a:pt x="2395" y="1"/>
                  </a:moveTo>
                  <a:cubicBezTo>
                    <a:pt x="1689" y="86"/>
                    <a:pt x="963" y="172"/>
                    <a:pt x="343" y="279"/>
                  </a:cubicBezTo>
                  <a:cubicBezTo>
                    <a:pt x="1" y="364"/>
                    <a:pt x="172" y="813"/>
                    <a:pt x="428" y="813"/>
                  </a:cubicBezTo>
                  <a:cubicBezTo>
                    <a:pt x="1155" y="706"/>
                    <a:pt x="1775" y="621"/>
                    <a:pt x="2395" y="535"/>
                  </a:cubicBezTo>
                  <a:cubicBezTo>
                    <a:pt x="2758" y="535"/>
                    <a:pt x="2758" y="1"/>
                    <a:pt x="2395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10"/>
            <p:cNvSpPr/>
            <p:nvPr/>
          </p:nvSpPr>
          <p:spPr>
            <a:xfrm>
              <a:off x="4221175" y="1043717"/>
              <a:ext cx="91084" cy="24266"/>
            </a:xfrm>
            <a:custGeom>
              <a:rect b="b" l="l" r="r" t="t"/>
              <a:pathLst>
                <a:path extrusionOk="0" h="621" w="2331">
                  <a:moveTo>
                    <a:pt x="1967" y="0"/>
                  </a:moveTo>
                  <a:cubicBezTo>
                    <a:pt x="1432" y="86"/>
                    <a:pt x="898" y="86"/>
                    <a:pt x="364" y="86"/>
                  </a:cubicBezTo>
                  <a:cubicBezTo>
                    <a:pt x="0" y="86"/>
                    <a:pt x="0" y="620"/>
                    <a:pt x="364" y="620"/>
                  </a:cubicBezTo>
                  <a:cubicBezTo>
                    <a:pt x="898" y="620"/>
                    <a:pt x="1432" y="620"/>
                    <a:pt x="1967" y="535"/>
                  </a:cubicBezTo>
                  <a:cubicBezTo>
                    <a:pt x="2330" y="535"/>
                    <a:pt x="2330" y="0"/>
                    <a:pt x="1967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10"/>
            <p:cNvSpPr/>
            <p:nvPr/>
          </p:nvSpPr>
          <p:spPr>
            <a:xfrm>
              <a:off x="4378177" y="1008628"/>
              <a:ext cx="104447" cy="24266"/>
            </a:xfrm>
            <a:custGeom>
              <a:rect b="b" l="l" r="r" t="t"/>
              <a:pathLst>
                <a:path extrusionOk="0" h="621" w="2673">
                  <a:moveTo>
                    <a:pt x="2309" y="1"/>
                  </a:moveTo>
                  <a:cubicBezTo>
                    <a:pt x="1689" y="86"/>
                    <a:pt x="984" y="86"/>
                    <a:pt x="343" y="86"/>
                  </a:cubicBezTo>
                  <a:cubicBezTo>
                    <a:pt x="1" y="86"/>
                    <a:pt x="1" y="621"/>
                    <a:pt x="343" y="621"/>
                  </a:cubicBezTo>
                  <a:cubicBezTo>
                    <a:pt x="984" y="621"/>
                    <a:pt x="1689" y="621"/>
                    <a:pt x="2309" y="535"/>
                  </a:cubicBezTo>
                  <a:cubicBezTo>
                    <a:pt x="2672" y="535"/>
                    <a:pt x="2672" y="1"/>
                    <a:pt x="230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10"/>
            <p:cNvSpPr/>
            <p:nvPr/>
          </p:nvSpPr>
          <p:spPr>
            <a:xfrm>
              <a:off x="4525098" y="928447"/>
              <a:ext cx="96164" cy="32159"/>
            </a:xfrm>
            <a:custGeom>
              <a:rect b="b" l="l" r="r" t="t"/>
              <a:pathLst>
                <a:path extrusionOk="0" h="823" w="2461">
                  <a:moveTo>
                    <a:pt x="2119" y="1"/>
                  </a:moveTo>
                  <a:cubicBezTo>
                    <a:pt x="1499" y="1"/>
                    <a:pt x="857" y="108"/>
                    <a:pt x="238" y="279"/>
                  </a:cubicBezTo>
                  <a:cubicBezTo>
                    <a:pt x="0" y="358"/>
                    <a:pt x="56" y="822"/>
                    <a:pt x="354" y="822"/>
                  </a:cubicBezTo>
                  <a:cubicBezTo>
                    <a:pt x="378" y="822"/>
                    <a:pt x="403" y="819"/>
                    <a:pt x="430" y="813"/>
                  </a:cubicBezTo>
                  <a:cubicBezTo>
                    <a:pt x="964" y="642"/>
                    <a:pt x="1584" y="535"/>
                    <a:pt x="2119" y="535"/>
                  </a:cubicBezTo>
                  <a:cubicBezTo>
                    <a:pt x="2461" y="535"/>
                    <a:pt x="2461" y="1"/>
                    <a:pt x="2119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10"/>
            <p:cNvSpPr/>
            <p:nvPr/>
          </p:nvSpPr>
          <p:spPr>
            <a:xfrm>
              <a:off x="4280451" y="876673"/>
              <a:ext cx="160403" cy="24266"/>
            </a:xfrm>
            <a:custGeom>
              <a:rect b="b" l="l" r="r" t="t"/>
              <a:pathLst>
                <a:path extrusionOk="0" h="621" w="4105">
                  <a:moveTo>
                    <a:pt x="3741" y="1"/>
                  </a:moveTo>
                  <a:cubicBezTo>
                    <a:pt x="2587" y="86"/>
                    <a:pt x="1518" y="86"/>
                    <a:pt x="364" y="86"/>
                  </a:cubicBezTo>
                  <a:cubicBezTo>
                    <a:pt x="1" y="86"/>
                    <a:pt x="1" y="620"/>
                    <a:pt x="364" y="620"/>
                  </a:cubicBezTo>
                  <a:cubicBezTo>
                    <a:pt x="1518" y="620"/>
                    <a:pt x="2587" y="620"/>
                    <a:pt x="3741" y="535"/>
                  </a:cubicBezTo>
                  <a:cubicBezTo>
                    <a:pt x="4105" y="535"/>
                    <a:pt x="4105" y="1"/>
                    <a:pt x="374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10"/>
            <p:cNvSpPr/>
            <p:nvPr/>
          </p:nvSpPr>
          <p:spPr>
            <a:xfrm>
              <a:off x="4473011" y="806808"/>
              <a:ext cx="106479" cy="34816"/>
            </a:xfrm>
            <a:custGeom>
              <a:rect b="b" l="l" r="r" t="t"/>
              <a:pathLst>
                <a:path extrusionOk="0" h="891" w="2725">
                  <a:moveTo>
                    <a:pt x="413" y="1"/>
                  </a:moveTo>
                  <a:cubicBezTo>
                    <a:pt x="130" y="1"/>
                    <a:pt x="0" y="452"/>
                    <a:pt x="331" y="549"/>
                  </a:cubicBezTo>
                  <a:cubicBezTo>
                    <a:pt x="1036" y="720"/>
                    <a:pt x="1763" y="805"/>
                    <a:pt x="2383" y="891"/>
                  </a:cubicBezTo>
                  <a:cubicBezTo>
                    <a:pt x="2725" y="891"/>
                    <a:pt x="2725" y="357"/>
                    <a:pt x="2383" y="357"/>
                  </a:cubicBezTo>
                  <a:cubicBezTo>
                    <a:pt x="1763" y="271"/>
                    <a:pt x="1122" y="186"/>
                    <a:pt x="502" y="15"/>
                  </a:cubicBezTo>
                  <a:cubicBezTo>
                    <a:pt x="471" y="5"/>
                    <a:pt x="442" y="1"/>
                    <a:pt x="413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10"/>
            <p:cNvSpPr/>
            <p:nvPr/>
          </p:nvSpPr>
          <p:spPr>
            <a:xfrm>
              <a:off x="4261500" y="746750"/>
              <a:ext cx="99172" cy="30205"/>
            </a:xfrm>
            <a:custGeom>
              <a:rect b="b" l="l" r="r" t="t"/>
              <a:pathLst>
                <a:path extrusionOk="0" h="773" w="2538">
                  <a:moveTo>
                    <a:pt x="1676" y="0"/>
                  </a:moveTo>
                  <a:cubicBezTo>
                    <a:pt x="1222" y="0"/>
                    <a:pt x="769" y="80"/>
                    <a:pt x="315" y="205"/>
                  </a:cubicBezTo>
                  <a:cubicBezTo>
                    <a:pt x="1" y="353"/>
                    <a:pt x="86" y="773"/>
                    <a:pt x="295" y="773"/>
                  </a:cubicBezTo>
                  <a:cubicBezTo>
                    <a:pt x="327" y="773"/>
                    <a:pt x="363" y="762"/>
                    <a:pt x="400" y="739"/>
                  </a:cubicBezTo>
                  <a:cubicBezTo>
                    <a:pt x="854" y="614"/>
                    <a:pt x="1262" y="535"/>
                    <a:pt x="1691" y="535"/>
                  </a:cubicBezTo>
                  <a:cubicBezTo>
                    <a:pt x="1848" y="535"/>
                    <a:pt x="2008" y="545"/>
                    <a:pt x="2174" y="568"/>
                  </a:cubicBezTo>
                  <a:cubicBezTo>
                    <a:pt x="2538" y="568"/>
                    <a:pt x="2538" y="34"/>
                    <a:pt x="2174" y="34"/>
                  </a:cubicBezTo>
                  <a:cubicBezTo>
                    <a:pt x="2008" y="11"/>
                    <a:pt x="1842" y="0"/>
                    <a:pt x="167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10"/>
            <p:cNvSpPr/>
            <p:nvPr/>
          </p:nvSpPr>
          <p:spPr>
            <a:xfrm>
              <a:off x="5093634" y="1612644"/>
              <a:ext cx="168218" cy="42983"/>
            </a:xfrm>
            <a:custGeom>
              <a:rect b="b" l="l" r="r" t="t"/>
              <a:pathLst>
                <a:path extrusionOk="0" h="1100" w="4305">
                  <a:moveTo>
                    <a:pt x="404" y="1"/>
                  </a:moveTo>
                  <a:cubicBezTo>
                    <a:pt x="136" y="1"/>
                    <a:pt x="1" y="343"/>
                    <a:pt x="308" y="488"/>
                  </a:cubicBezTo>
                  <a:cubicBezTo>
                    <a:pt x="1068" y="929"/>
                    <a:pt x="1959" y="1099"/>
                    <a:pt x="2856" y="1099"/>
                  </a:cubicBezTo>
                  <a:cubicBezTo>
                    <a:pt x="3219" y="1099"/>
                    <a:pt x="3584" y="1071"/>
                    <a:pt x="3941" y="1022"/>
                  </a:cubicBezTo>
                  <a:cubicBezTo>
                    <a:pt x="4304" y="937"/>
                    <a:pt x="4133" y="488"/>
                    <a:pt x="3770" y="488"/>
                  </a:cubicBezTo>
                  <a:cubicBezTo>
                    <a:pt x="3450" y="539"/>
                    <a:pt x="3114" y="567"/>
                    <a:pt x="2777" y="567"/>
                  </a:cubicBezTo>
                  <a:cubicBezTo>
                    <a:pt x="1989" y="567"/>
                    <a:pt x="1193" y="413"/>
                    <a:pt x="564" y="39"/>
                  </a:cubicBezTo>
                  <a:cubicBezTo>
                    <a:pt x="508" y="12"/>
                    <a:pt x="454" y="1"/>
                    <a:pt x="404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4" name="Google Shape;554;p10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Font typeface="Josefin Sans"/>
              <a:buNone/>
              <a:defRPr b="1" sz="800"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ans"/>
              <a:buNone/>
              <a:defRPr b="1" sz="1400"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555" name="Google Shape;555;p10"/>
          <p:cNvSpPr/>
          <p:nvPr/>
        </p:nvSpPr>
        <p:spPr>
          <a:xfrm rot="3689314">
            <a:off x="5085416" y="494509"/>
            <a:ext cx="819558" cy="958926"/>
          </a:xfrm>
          <a:custGeom>
            <a:rect b="b" l="l" r="r" t="t"/>
            <a:pathLst>
              <a:path extrusionOk="0" h="36921" w="31555">
                <a:moveTo>
                  <a:pt x="30602" y="9251"/>
                </a:moveTo>
                <a:cubicBezTo>
                  <a:pt x="30623" y="9278"/>
                  <a:pt x="30643" y="9304"/>
                  <a:pt x="30661" y="9329"/>
                </a:cubicBezTo>
                <a:lnTo>
                  <a:pt x="30661" y="9329"/>
                </a:lnTo>
                <a:cubicBezTo>
                  <a:pt x="30674" y="9305"/>
                  <a:pt x="30688" y="9279"/>
                  <a:pt x="30702" y="9251"/>
                </a:cubicBezTo>
                <a:close/>
                <a:moveTo>
                  <a:pt x="29248" y="11858"/>
                </a:moveTo>
                <a:cubicBezTo>
                  <a:pt x="29349" y="11958"/>
                  <a:pt x="29349" y="11958"/>
                  <a:pt x="29449" y="11958"/>
                </a:cubicBezTo>
                <a:cubicBezTo>
                  <a:pt x="29349" y="12058"/>
                  <a:pt x="29349" y="12159"/>
                  <a:pt x="29248" y="12284"/>
                </a:cubicBezTo>
                <a:lnTo>
                  <a:pt x="29148" y="12284"/>
                </a:lnTo>
                <a:cubicBezTo>
                  <a:pt x="29148" y="12058"/>
                  <a:pt x="29248" y="11958"/>
                  <a:pt x="29248" y="11858"/>
                </a:cubicBezTo>
                <a:close/>
                <a:moveTo>
                  <a:pt x="29775" y="12585"/>
                </a:moveTo>
                <a:lnTo>
                  <a:pt x="29775" y="12685"/>
                </a:lnTo>
                <a:lnTo>
                  <a:pt x="29674" y="12685"/>
                </a:lnTo>
                <a:lnTo>
                  <a:pt x="29674" y="12585"/>
                </a:lnTo>
                <a:close/>
                <a:moveTo>
                  <a:pt x="5739" y="14164"/>
                </a:moveTo>
                <a:cubicBezTo>
                  <a:pt x="5782" y="14177"/>
                  <a:pt x="5820" y="14184"/>
                  <a:pt x="5855" y="14187"/>
                </a:cubicBezTo>
                <a:lnTo>
                  <a:pt x="5855" y="14187"/>
                </a:lnTo>
                <a:cubicBezTo>
                  <a:pt x="5858" y="14179"/>
                  <a:pt x="5862" y="14171"/>
                  <a:pt x="5865" y="14164"/>
                </a:cubicBezTo>
                <a:close/>
                <a:moveTo>
                  <a:pt x="21404" y="14565"/>
                </a:moveTo>
                <a:cubicBezTo>
                  <a:pt x="21404" y="14665"/>
                  <a:pt x="21303" y="14790"/>
                  <a:pt x="21303" y="14890"/>
                </a:cubicBezTo>
                <a:cubicBezTo>
                  <a:pt x="21303" y="14790"/>
                  <a:pt x="21203" y="14790"/>
                  <a:pt x="21203" y="14790"/>
                </a:cubicBezTo>
                <a:cubicBezTo>
                  <a:pt x="21203" y="14665"/>
                  <a:pt x="21303" y="14665"/>
                  <a:pt x="21303" y="14565"/>
                </a:cubicBezTo>
                <a:close/>
                <a:moveTo>
                  <a:pt x="21634" y="15611"/>
                </a:moveTo>
                <a:lnTo>
                  <a:pt x="21634" y="15611"/>
                </a:lnTo>
                <a:cubicBezTo>
                  <a:pt x="21563" y="15757"/>
                  <a:pt x="21489" y="15921"/>
                  <a:pt x="21404" y="16144"/>
                </a:cubicBezTo>
                <a:cubicBezTo>
                  <a:pt x="21404" y="16043"/>
                  <a:pt x="21303" y="16043"/>
                  <a:pt x="21303" y="16043"/>
                </a:cubicBezTo>
                <a:cubicBezTo>
                  <a:pt x="21378" y="15875"/>
                  <a:pt x="21523" y="15720"/>
                  <a:pt x="21634" y="15611"/>
                </a:cubicBezTo>
                <a:close/>
                <a:moveTo>
                  <a:pt x="20050" y="16770"/>
                </a:moveTo>
                <a:cubicBezTo>
                  <a:pt x="20050" y="16971"/>
                  <a:pt x="20151" y="17071"/>
                  <a:pt x="20050" y="17171"/>
                </a:cubicBezTo>
                <a:cubicBezTo>
                  <a:pt x="20050" y="17297"/>
                  <a:pt x="19950" y="17397"/>
                  <a:pt x="19950" y="17397"/>
                </a:cubicBezTo>
                <a:lnTo>
                  <a:pt x="19850" y="17397"/>
                </a:lnTo>
                <a:cubicBezTo>
                  <a:pt x="19850" y="17297"/>
                  <a:pt x="19950" y="17071"/>
                  <a:pt x="20050" y="16770"/>
                </a:cubicBezTo>
                <a:close/>
                <a:moveTo>
                  <a:pt x="12431" y="19377"/>
                </a:moveTo>
                <a:lnTo>
                  <a:pt x="12431" y="19803"/>
                </a:lnTo>
                <a:lnTo>
                  <a:pt x="12331" y="19803"/>
                </a:lnTo>
                <a:lnTo>
                  <a:pt x="12331" y="19377"/>
                </a:lnTo>
                <a:close/>
                <a:moveTo>
                  <a:pt x="10877" y="28775"/>
                </a:moveTo>
                <a:lnTo>
                  <a:pt x="10877" y="28775"/>
                </a:lnTo>
                <a:cubicBezTo>
                  <a:pt x="11278" y="29201"/>
                  <a:pt x="11078" y="30229"/>
                  <a:pt x="10451" y="30855"/>
                </a:cubicBezTo>
                <a:cubicBezTo>
                  <a:pt x="10552" y="30555"/>
                  <a:pt x="10552" y="30229"/>
                  <a:pt x="10652" y="29928"/>
                </a:cubicBezTo>
                <a:cubicBezTo>
                  <a:pt x="10451" y="29502"/>
                  <a:pt x="10552" y="29076"/>
                  <a:pt x="10877" y="28775"/>
                </a:cubicBezTo>
                <a:close/>
                <a:moveTo>
                  <a:pt x="20036" y="1"/>
                </a:moveTo>
                <a:cubicBezTo>
                  <a:pt x="19743" y="1"/>
                  <a:pt x="19442" y="43"/>
                  <a:pt x="19123" y="154"/>
                </a:cubicBezTo>
                <a:cubicBezTo>
                  <a:pt x="18663" y="296"/>
                  <a:pt x="18154" y="469"/>
                  <a:pt x="17632" y="469"/>
                </a:cubicBezTo>
                <a:cubicBezTo>
                  <a:pt x="17329" y="469"/>
                  <a:pt x="17021" y="410"/>
                  <a:pt x="16717" y="254"/>
                </a:cubicBezTo>
                <a:cubicBezTo>
                  <a:pt x="16291" y="479"/>
                  <a:pt x="15890" y="680"/>
                  <a:pt x="15464" y="780"/>
                </a:cubicBezTo>
                <a:cubicBezTo>
                  <a:pt x="14737" y="880"/>
                  <a:pt x="14311" y="1306"/>
                  <a:pt x="14010" y="1833"/>
                </a:cubicBezTo>
                <a:cubicBezTo>
                  <a:pt x="13785" y="2134"/>
                  <a:pt x="13484" y="2459"/>
                  <a:pt x="13158" y="2760"/>
                </a:cubicBezTo>
                <a:cubicBezTo>
                  <a:pt x="13158" y="2660"/>
                  <a:pt x="13058" y="2660"/>
                  <a:pt x="13058" y="2660"/>
                </a:cubicBezTo>
                <a:cubicBezTo>
                  <a:pt x="12005" y="4339"/>
                  <a:pt x="11078" y="6018"/>
                  <a:pt x="10025" y="7572"/>
                </a:cubicBezTo>
                <a:cubicBezTo>
                  <a:pt x="9825" y="7998"/>
                  <a:pt x="9624" y="8399"/>
                  <a:pt x="9399" y="8725"/>
                </a:cubicBezTo>
                <a:cubicBezTo>
                  <a:pt x="8998" y="9251"/>
                  <a:pt x="8572" y="9652"/>
                  <a:pt x="8246" y="10179"/>
                </a:cubicBezTo>
                <a:cubicBezTo>
                  <a:pt x="7619" y="11332"/>
                  <a:pt x="6993" y="12585"/>
                  <a:pt x="6266" y="13838"/>
                </a:cubicBezTo>
                <a:cubicBezTo>
                  <a:pt x="6182" y="14004"/>
                  <a:pt x="6099" y="14188"/>
                  <a:pt x="5887" y="14188"/>
                </a:cubicBezTo>
                <a:cubicBezTo>
                  <a:pt x="5876" y="14188"/>
                  <a:pt x="5866" y="14188"/>
                  <a:pt x="5855" y="14187"/>
                </a:cubicBezTo>
                <a:lnTo>
                  <a:pt x="5855" y="14187"/>
                </a:lnTo>
                <a:cubicBezTo>
                  <a:pt x="5734" y="14481"/>
                  <a:pt x="5637" y="14798"/>
                  <a:pt x="5539" y="15091"/>
                </a:cubicBezTo>
                <a:cubicBezTo>
                  <a:pt x="4712" y="15918"/>
                  <a:pt x="4486" y="16444"/>
                  <a:pt x="4186" y="17698"/>
                </a:cubicBezTo>
                <a:cubicBezTo>
                  <a:pt x="4085" y="18023"/>
                  <a:pt x="3860" y="18324"/>
                  <a:pt x="3459" y="18324"/>
                </a:cubicBezTo>
                <a:lnTo>
                  <a:pt x="3459" y="18424"/>
                </a:lnTo>
                <a:cubicBezTo>
                  <a:pt x="3358" y="18650"/>
                  <a:pt x="3358" y="18850"/>
                  <a:pt x="3233" y="19051"/>
                </a:cubicBezTo>
                <a:cubicBezTo>
                  <a:pt x="3233" y="19276"/>
                  <a:pt x="3358" y="19577"/>
                  <a:pt x="3233" y="19803"/>
                </a:cubicBezTo>
                <a:cubicBezTo>
                  <a:pt x="3033" y="20630"/>
                  <a:pt x="2732" y="21457"/>
                  <a:pt x="2406" y="22309"/>
                </a:cubicBezTo>
                <a:cubicBezTo>
                  <a:pt x="2306" y="22610"/>
                  <a:pt x="2206" y="22936"/>
                  <a:pt x="1980" y="23337"/>
                </a:cubicBezTo>
                <a:lnTo>
                  <a:pt x="2105" y="23337"/>
                </a:lnTo>
                <a:cubicBezTo>
                  <a:pt x="1980" y="23562"/>
                  <a:pt x="1780" y="23662"/>
                  <a:pt x="1679" y="23763"/>
                </a:cubicBezTo>
                <a:cubicBezTo>
                  <a:pt x="1353" y="25116"/>
                  <a:pt x="1053" y="26469"/>
                  <a:pt x="727" y="27723"/>
                </a:cubicBezTo>
                <a:cubicBezTo>
                  <a:pt x="526" y="28876"/>
                  <a:pt x="100" y="29928"/>
                  <a:pt x="0" y="31081"/>
                </a:cubicBezTo>
                <a:cubicBezTo>
                  <a:pt x="0" y="32334"/>
                  <a:pt x="627" y="33161"/>
                  <a:pt x="1153" y="34089"/>
                </a:cubicBezTo>
                <a:cubicBezTo>
                  <a:pt x="1353" y="34515"/>
                  <a:pt x="1980" y="34840"/>
                  <a:pt x="2506" y="35041"/>
                </a:cubicBezTo>
                <a:cubicBezTo>
                  <a:pt x="2592" y="35061"/>
                  <a:pt x="2677" y="35069"/>
                  <a:pt x="2762" y="35069"/>
                </a:cubicBezTo>
                <a:cubicBezTo>
                  <a:pt x="3102" y="35069"/>
                  <a:pt x="3439" y="34941"/>
                  <a:pt x="3759" y="34941"/>
                </a:cubicBezTo>
                <a:lnTo>
                  <a:pt x="5013" y="34941"/>
                </a:lnTo>
                <a:cubicBezTo>
                  <a:pt x="5013" y="35241"/>
                  <a:pt x="5113" y="35467"/>
                  <a:pt x="5238" y="35668"/>
                </a:cubicBezTo>
                <a:cubicBezTo>
                  <a:pt x="5539" y="35868"/>
                  <a:pt x="5965" y="36194"/>
                  <a:pt x="6266" y="36394"/>
                </a:cubicBezTo>
                <a:cubicBezTo>
                  <a:pt x="6592" y="36294"/>
                  <a:pt x="6792" y="36194"/>
                  <a:pt x="7118" y="36094"/>
                </a:cubicBezTo>
                <a:lnTo>
                  <a:pt x="7619" y="36595"/>
                </a:lnTo>
                <a:cubicBezTo>
                  <a:pt x="8010" y="36227"/>
                  <a:pt x="8401" y="35923"/>
                  <a:pt x="8772" y="35643"/>
                </a:cubicBezTo>
                <a:lnTo>
                  <a:pt x="8772" y="35643"/>
                </a:lnTo>
                <a:lnTo>
                  <a:pt x="8772" y="36820"/>
                </a:lnTo>
                <a:cubicBezTo>
                  <a:pt x="8772" y="36921"/>
                  <a:pt x="8872" y="36921"/>
                  <a:pt x="8998" y="36921"/>
                </a:cubicBezTo>
                <a:cubicBezTo>
                  <a:pt x="9198" y="36720"/>
                  <a:pt x="9399" y="36394"/>
                  <a:pt x="9724" y="36094"/>
                </a:cubicBezTo>
                <a:cubicBezTo>
                  <a:pt x="9925" y="36094"/>
                  <a:pt x="10025" y="35968"/>
                  <a:pt x="10251" y="35968"/>
                </a:cubicBezTo>
                <a:lnTo>
                  <a:pt x="10251" y="35567"/>
                </a:lnTo>
                <a:lnTo>
                  <a:pt x="10752" y="35567"/>
                </a:lnTo>
                <a:lnTo>
                  <a:pt x="10752" y="36094"/>
                </a:lnTo>
                <a:cubicBezTo>
                  <a:pt x="11379" y="35968"/>
                  <a:pt x="12005" y="35768"/>
                  <a:pt x="12857" y="35567"/>
                </a:cubicBezTo>
                <a:cubicBezTo>
                  <a:pt x="13271" y="35232"/>
                  <a:pt x="13747" y="34711"/>
                  <a:pt x="14480" y="34711"/>
                </a:cubicBezTo>
                <a:cubicBezTo>
                  <a:pt x="14679" y="34711"/>
                  <a:pt x="14897" y="34749"/>
                  <a:pt x="15138" y="34840"/>
                </a:cubicBezTo>
                <a:cubicBezTo>
                  <a:pt x="16191" y="34089"/>
                  <a:pt x="17243" y="33362"/>
                  <a:pt x="18271" y="32635"/>
                </a:cubicBezTo>
                <a:cubicBezTo>
                  <a:pt x="18496" y="32434"/>
                  <a:pt x="18797" y="32334"/>
                  <a:pt x="19123" y="32109"/>
                </a:cubicBezTo>
                <a:cubicBezTo>
                  <a:pt x="19323" y="31808"/>
                  <a:pt x="19323" y="31482"/>
                  <a:pt x="19649" y="31282"/>
                </a:cubicBezTo>
                <a:cubicBezTo>
                  <a:pt x="21404" y="29302"/>
                  <a:pt x="22557" y="26896"/>
                  <a:pt x="24537" y="25016"/>
                </a:cubicBezTo>
                <a:cubicBezTo>
                  <a:pt x="25915" y="23863"/>
                  <a:pt x="26842" y="22309"/>
                  <a:pt x="27569" y="20630"/>
                </a:cubicBezTo>
                <a:cubicBezTo>
                  <a:pt x="27669" y="20429"/>
                  <a:pt x="27795" y="20304"/>
                  <a:pt x="27795" y="20104"/>
                </a:cubicBezTo>
                <a:cubicBezTo>
                  <a:pt x="27569" y="20104"/>
                  <a:pt x="27469" y="20204"/>
                  <a:pt x="27168" y="20204"/>
                </a:cubicBezTo>
                <a:cubicBezTo>
                  <a:pt x="27895" y="18850"/>
                  <a:pt x="28522" y="17597"/>
                  <a:pt x="29248" y="16244"/>
                </a:cubicBezTo>
                <a:cubicBezTo>
                  <a:pt x="29349" y="16444"/>
                  <a:pt x="29449" y="16545"/>
                  <a:pt x="29449" y="16670"/>
                </a:cubicBezTo>
                <a:cubicBezTo>
                  <a:pt x="29775" y="16144"/>
                  <a:pt x="29975" y="15718"/>
                  <a:pt x="30176" y="15291"/>
                </a:cubicBezTo>
                <a:cubicBezTo>
                  <a:pt x="30702" y="14164"/>
                  <a:pt x="31128" y="13111"/>
                  <a:pt x="31429" y="12058"/>
                </a:cubicBezTo>
                <a:cubicBezTo>
                  <a:pt x="31554" y="11958"/>
                  <a:pt x="31429" y="11758"/>
                  <a:pt x="31329" y="11432"/>
                </a:cubicBezTo>
                <a:cubicBezTo>
                  <a:pt x="30928" y="12058"/>
                  <a:pt x="30602" y="12585"/>
                  <a:pt x="30301" y="13011"/>
                </a:cubicBezTo>
                <a:cubicBezTo>
                  <a:pt x="30176" y="13011"/>
                  <a:pt x="30176" y="13011"/>
                  <a:pt x="30176" y="12911"/>
                </a:cubicBezTo>
                <a:cubicBezTo>
                  <a:pt x="30176" y="12585"/>
                  <a:pt x="30301" y="12159"/>
                  <a:pt x="30301" y="11758"/>
                </a:cubicBezTo>
                <a:lnTo>
                  <a:pt x="30702" y="11332"/>
                </a:lnTo>
                <a:cubicBezTo>
                  <a:pt x="30602" y="11031"/>
                  <a:pt x="30501" y="10805"/>
                  <a:pt x="30401" y="10605"/>
                </a:cubicBezTo>
                <a:cubicBezTo>
                  <a:pt x="30782" y="10200"/>
                  <a:pt x="31005" y="9818"/>
                  <a:pt x="30661" y="9329"/>
                </a:cubicBezTo>
                <a:lnTo>
                  <a:pt x="30661" y="9329"/>
                </a:lnTo>
                <a:cubicBezTo>
                  <a:pt x="30574" y="9484"/>
                  <a:pt x="30488" y="9597"/>
                  <a:pt x="30401" y="9878"/>
                </a:cubicBezTo>
                <a:cubicBezTo>
                  <a:pt x="29875" y="7898"/>
                  <a:pt x="29674" y="5893"/>
                  <a:pt x="28095" y="4439"/>
                </a:cubicBezTo>
                <a:cubicBezTo>
                  <a:pt x="28095" y="4527"/>
                  <a:pt x="28018" y="4615"/>
                  <a:pt x="27932" y="4720"/>
                </a:cubicBezTo>
                <a:lnTo>
                  <a:pt x="27932" y="4720"/>
                </a:lnTo>
                <a:cubicBezTo>
                  <a:pt x="27642" y="4513"/>
                  <a:pt x="27449" y="4332"/>
                  <a:pt x="27168" y="4239"/>
                </a:cubicBezTo>
                <a:cubicBezTo>
                  <a:pt x="26943" y="3913"/>
                  <a:pt x="26742" y="3712"/>
                  <a:pt x="26542" y="3387"/>
                </a:cubicBezTo>
                <a:cubicBezTo>
                  <a:pt x="26316" y="3512"/>
                  <a:pt x="26116" y="3512"/>
                  <a:pt x="26116" y="3512"/>
                </a:cubicBezTo>
                <a:cubicBezTo>
                  <a:pt x="25489" y="3387"/>
                  <a:pt x="25063" y="3186"/>
                  <a:pt x="24662" y="2986"/>
                </a:cubicBezTo>
                <a:cubicBezTo>
                  <a:pt x="24537" y="2760"/>
                  <a:pt x="24336" y="2459"/>
                  <a:pt x="24236" y="2259"/>
                </a:cubicBezTo>
                <a:lnTo>
                  <a:pt x="24035" y="2259"/>
                </a:lnTo>
                <a:cubicBezTo>
                  <a:pt x="23810" y="1833"/>
                  <a:pt x="23609" y="1632"/>
                  <a:pt x="23409" y="1306"/>
                </a:cubicBezTo>
                <a:lnTo>
                  <a:pt x="23409" y="1306"/>
                </a:lnTo>
                <a:cubicBezTo>
                  <a:pt x="23509" y="1632"/>
                  <a:pt x="23509" y="1933"/>
                  <a:pt x="23609" y="2359"/>
                </a:cubicBezTo>
                <a:lnTo>
                  <a:pt x="23409" y="2359"/>
                </a:lnTo>
                <a:cubicBezTo>
                  <a:pt x="23283" y="2033"/>
                  <a:pt x="23083" y="1632"/>
                  <a:pt x="22983" y="1306"/>
                </a:cubicBezTo>
                <a:cubicBezTo>
                  <a:pt x="22983" y="1253"/>
                  <a:pt x="23011" y="1228"/>
                  <a:pt x="23037" y="1202"/>
                </a:cubicBezTo>
                <a:lnTo>
                  <a:pt x="23037" y="1202"/>
                </a:lnTo>
                <a:cubicBezTo>
                  <a:pt x="23170" y="1237"/>
                  <a:pt x="23295" y="1272"/>
                  <a:pt x="23409" y="1306"/>
                </a:cubicBezTo>
                <a:cubicBezTo>
                  <a:pt x="23283" y="1206"/>
                  <a:pt x="23183" y="1206"/>
                  <a:pt x="23083" y="1106"/>
                </a:cubicBezTo>
                <a:cubicBezTo>
                  <a:pt x="23083" y="1153"/>
                  <a:pt x="23061" y="1178"/>
                  <a:pt x="23037" y="1202"/>
                </a:cubicBezTo>
                <a:lnTo>
                  <a:pt x="23037" y="1202"/>
                </a:lnTo>
                <a:cubicBezTo>
                  <a:pt x="22789" y="1136"/>
                  <a:pt x="22517" y="1071"/>
                  <a:pt x="22256" y="1006"/>
                </a:cubicBezTo>
                <a:cubicBezTo>
                  <a:pt x="22256" y="880"/>
                  <a:pt x="22356" y="680"/>
                  <a:pt x="22356" y="379"/>
                </a:cubicBezTo>
                <a:cubicBezTo>
                  <a:pt x="21522" y="288"/>
                  <a:pt x="20806" y="1"/>
                  <a:pt x="20036" y="1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6" name="Google Shape;556;p10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 algn="ctr">
              <a:buNone/>
              <a:defRPr b="1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557" name="Google Shape;557;p10"/>
          <p:cNvGrpSpPr/>
          <p:nvPr/>
        </p:nvGrpSpPr>
        <p:grpSpPr>
          <a:xfrm>
            <a:off x="5406820" y="1024698"/>
            <a:ext cx="673905" cy="549549"/>
            <a:chOff x="6741375" y="2285650"/>
            <a:chExt cx="603425" cy="492075"/>
          </a:xfrm>
        </p:grpSpPr>
        <p:sp>
          <p:nvSpPr>
            <p:cNvPr id="558" name="Google Shape;558;p10"/>
            <p:cNvSpPr/>
            <p:nvPr/>
          </p:nvSpPr>
          <p:spPr>
            <a:xfrm>
              <a:off x="6874850" y="2646525"/>
              <a:ext cx="2525" cy="15675"/>
            </a:xfrm>
            <a:custGeom>
              <a:rect b="b" l="l" r="r" t="t"/>
              <a:pathLst>
                <a:path extrusionOk="0" h="627" w="101">
                  <a:moveTo>
                    <a:pt x="101" y="0"/>
                  </a:moveTo>
                  <a:cubicBezTo>
                    <a:pt x="0" y="0"/>
                    <a:pt x="0" y="0"/>
                    <a:pt x="0" y="101"/>
                  </a:cubicBezTo>
                  <a:lnTo>
                    <a:pt x="0" y="627"/>
                  </a:lnTo>
                  <a:lnTo>
                    <a:pt x="101" y="6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10"/>
            <p:cNvSpPr/>
            <p:nvPr/>
          </p:nvSpPr>
          <p:spPr>
            <a:xfrm>
              <a:off x="6989500" y="2774350"/>
              <a:ext cx="2075" cy="3375"/>
            </a:xfrm>
            <a:custGeom>
              <a:rect b="b" l="l" r="r" t="t"/>
              <a:pathLst>
                <a:path extrusionOk="0" h="135" w="83">
                  <a:moveTo>
                    <a:pt x="1" y="0"/>
                  </a:moveTo>
                  <a:lnTo>
                    <a:pt x="1" y="0"/>
                  </a:lnTo>
                  <a:cubicBezTo>
                    <a:pt x="44" y="98"/>
                    <a:pt x="69" y="134"/>
                    <a:pt x="75" y="134"/>
                  </a:cubicBezTo>
                  <a:cubicBezTo>
                    <a:pt x="82" y="134"/>
                    <a:pt x="58" y="7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10"/>
            <p:cNvSpPr/>
            <p:nvPr/>
          </p:nvSpPr>
          <p:spPr>
            <a:xfrm>
              <a:off x="7208800" y="2657175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0"/>
                  </a:moveTo>
                  <a:cubicBezTo>
                    <a:pt x="1" y="101"/>
                    <a:pt x="1" y="101"/>
                    <a:pt x="1" y="0"/>
                  </a:cubicBezTo>
                  <a:cubicBezTo>
                    <a:pt x="1" y="101"/>
                    <a:pt x="1" y="101"/>
                    <a:pt x="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10"/>
            <p:cNvSpPr/>
            <p:nvPr/>
          </p:nvSpPr>
          <p:spPr>
            <a:xfrm>
              <a:off x="6926850" y="2434150"/>
              <a:ext cx="62675" cy="58250"/>
            </a:xfrm>
            <a:custGeom>
              <a:rect b="b" l="l" r="r" t="t"/>
              <a:pathLst>
                <a:path extrusionOk="0" h="2330" w="2507">
                  <a:moveTo>
                    <a:pt x="1037" y="1"/>
                  </a:moveTo>
                  <a:cubicBezTo>
                    <a:pt x="817" y="1"/>
                    <a:pt x="581" y="49"/>
                    <a:pt x="326" y="149"/>
                  </a:cubicBezTo>
                  <a:cubicBezTo>
                    <a:pt x="226" y="450"/>
                    <a:pt x="101" y="776"/>
                    <a:pt x="1" y="977"/>
                  </a:cubicBezTo>
                  <a:cubicBezTo>
                    <a:pt x="226" y="1302"/>
                    <a:pt x="326" y="1603"/>
                    <a:pt x="427" y="1829"/>
                  </a:cubicBezTo>
                  <a:lnTo>
                    <a:pt x="853" y="2230"/>
                  </a:lnTo>
                  <a:cubicBezTo>
                    <a:pt x="1153" y="2230"/>
                    <a:pt x="1354" y="2330"/>
                    <a:pt x="1680" y="2330"/>
                  </a:cubicBezTo>
                  <a:cubicBezTo>
                    <a:pt x="2106" y="2129"/>
                    <a:pt x="2507" y="1829"/>
                    <a:pt x="2507" y="1302"/>
                  </a:cubicBezTo>
                  <a:cubicBezTo>
                    <a:pt x="2407" y="1077"/>
                    <a:pt x="2306" y="876"/>
                    <a:pt x="2306" y="676"/>
                  </a:cubicBezTo>
                  <a:cubicBezTo>
                    <a:pt x="1942" y="242"/>
                    <a:pt x="1530" y="1"/>
                    <a:pt x="103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10"/>
            <p:cNvSpPr/>
            <p:nvPr/>
          </p:nvSpPr>
          <p:spPr>
            <a:xfrm>
              <a:off x="7136125" y="2372700"/>
              <a:ext cx="78350" cy="57050"/>
            </a:xfrm>
            <a:custGeom>
              <a:rect b="b" l="l" r="r" t="t"/>
              <a:pathLst>
                <a:path extrusionOk="0" h="2282" w="3134">
                  <a:moveTo>
                    <a:pt x="1454" y="1"/>
                  </a:moveTo>
                  <a:cubicBezTo>
                    <a:pt x="928" y="302"/>
                    <a:pt x="301" y="302"/>
                    <a:pt x="0" y="928"/>
                  </a:cubicBezTo>
                  <a:cubicBezTo>
                    <a:pt x="828" y="1780"/>
                    <a:pt x="1755" y="2181"/>
                    <a:pt x="2908" y="2282"/>
                  </a:cubicBezTo>
                  <a:cubicBezTo>
                    <a:pt x="3008" y="2081"/>
                    <a:pt x="3133" y="1981"/>
                    <a:pt x="3133" y="1981"/>
                  </a:cubicBezTo>
                  <a:cubicBezTo>
                    <a:pt x="2908" y="928"/>
                    <a:pt x="2081" y="527"/>
                    <a:pt x="14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10"/>
            <p:cNvSpPr/>
            <p:nvPr/>
          </p:nvSpPr>
          <p:spPr>
            <a:xfrm>
              <a:off x="6848525" y="2630850"/>
              <a:ext cx="75850" cy="50600"/>
            </a:xfrm>
            <a:custGeom>
              <a:rect b="b" l="l" r="r" t="t"/>
              <a:pathLst>
                <a:path extrusionOk="0" h="2024" w="3034">
                  <a:moveTo>
                    <a:pt x="1254" y="1"/>
                  </a:moveTo>
                  <a:cubicBezTo>
                    <a:pt x="1053" y="101"/>
                    <a:pt x="853" y="101"/>
                    <a:pt x="627" y="226"/>
                  </a:cubicBezTo>
                  <a:cubicBezTo>
                    <a:pt x="427" y="327"/>
                    <a:pt x="226" y="527"/>
                    <a:pt x="1" y="728"/>
                  </a:cubicBezTo>
                  <a:cubicBezTo>
                    <a:pt x="691" y="1235"/>
                    <a:pt x="1152" y="2023"/>
                    <a:pt x="2035" y="2023"/>
                  </a:cubicBezTo>
                  <a:cubicBezTo>
                    <a:pt x="2242" y="2023"/>
                    <a:pt x="2471" y="1980"/>
                    <a:pt x="2733" y="1881"/>
                  </a:cubicBezTo>
                  <a:cubicBezTo>
                    <a:pt x="2833" y="1680"/>
                    <a:pt x="2933" y="1580"/>
                    <a:pt x="3033" y="1354"/>
                  </a:cubicBezTo>
                  <a:cubicBezTo>
                    <a:pt x="2933" y="1254"/>
                    <a:pt x="2833" y="1053"/>
                    <a:pt x="2833" y="953"/>
                  </a:cubicBezTo>
                  <a:cubicBezTo>
                    <a:pt x="2833" y="327"/>
                    <a:pt x="2306" y="226"/>
                    <a:pt x="1880" y="101"/>
                  </a:cubicBezTo>
                  <a:cubicBezTo>
                    <a:pt x="1680" y="1"/>
                    <a:pt x="1479" y="1"/>
                    <a:pt x="125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10"/>
            <p:cNvSpPr/>
            <p:nvPr/>
          </p:nvSpPr>
          <p:spPr>
            <a:xfrm>
              <a:off x="6814700" y="2348775"/>
              <a:ext cx="80850" cy="45525"/>
            </a:xfrm>
            <a:custGeom>
              <a:rect b="b" l="l" r="r" t="t"/>
              <a:pathLst>
                <a:path extrusionOk="0" h="1821" w="3234">
                  <a:moveTo>
                    <a:pt x="1064" y="1"/>
                  </a:moveTo>
                  <a:cubicBezTo>
                    <a:pt x="730" y="1"/>
                    <a:pt x="377" y="94"/>
                    <a:pt x="0" y="331"/>
                  </a:cubicBezTo>
                  <a:cubicBezTo>
                    <a:pt x="101" y="632"/>
                    <a:pt x="201" y="858"/>
                    <a:pt x="326" y="1158"/>
                  </a:cubicBezTo>
                  <a:cubicBezTo>
                    <a:pt x="953" y="1359"/>
                    <a:pt x="1354" y="1584"/>
                    <a:pt x="1880" y="1785"/>
                  </a:cubicBezTo>
                  <a:cubicBezTo>
                    <a:pt x="2026" y="1808"/>
                    <a:pt x="2161" y="1821"/>
                    <a:pt x="2286" y="1821"/>
                  </a:cubicBezTo>
                  <a:cubicBezTo>
                    <a:pt x="2698" y="1821"/>
                    <a:pt x="3003" y="1686"/>
                    <a:pt x="3233" y="1359"/>
                  </a:cubicBezTo>
                  <a:cubicBezTo>
                    <a:pt x="3133" y="1158"/>
                    <a:pt x="3033" y="958"/>
                    <a:pt x="2933" y="732"/>
                  </a:cubicBezTo>
                  <a:cubicBezTo>
                    <a:pt x="2359" y="395"/>
                    <a:pt x="1751" y="1"/>
                    <a:pt x="10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10"/>
            <p:cNvSpPr/>
            <p:nvPr/>
          </p:nvSpPr>
          <p:spPr>
            <a:xfrm>
              <a:off x="6982000" y="2689200"/>
              <a:ext cx="67675" cy="49000"/>
            </a:xfrm>
            <a:custGeom>
              <a:rect b="b" l="l" r="r" t="t"/>
              <a:pathLst>
                <a:path extrusionOk="0" h="1960" w="2707">
                  <a:moveTo>
                    <a:pt x="996" y="0"/>
                  </a:moveTo>
                  <a:cubicBezTo>
                    <a:pt x="689" y="0"/>
                    <a:pt x="385" y="114"/>
                    <a:pt x="100" y="399"/>
                  </a:cubicBezTo>
                  <a:cubicBezTo>
                    <a:pt x="0" y="599"/>
                    <a:pt x="0" y="800"/>
                    <a:pt x="0" y="1025"/>
                  </a:cubicBezTo>
                  <a:cubicBezTo>
                    <a:pt x="100" y="1226"/>
                    <a:pt x="201" y="1326"/>
                    <a:pt x="301" y="1526"/>
                  </a:cubicBezTo>
                  <a:cubicBezTo>
                    <a:pt x="819" y="1616"/>
                    <a:pt x="1349" y="1959"/>
                    <a:pt x="1910" y="1959"/>
                  </a:cubicBezTo>
                  <a:cubicBezTo>
                    <a:pt x="2137" y="1959"/>
                    <a:pt x="2369" y="1903"/>
                    <a:pt x="2607" y="1752"/>
                  </a:cubicBezTo>
                  <a:cubicBezTo>
                    <a:pt x="2707" y="1125"/>
                    <a:pt x="2607" y="599"/>
                    <a:pt x="2080" y="399"/>
                  </a:cubicBezTo>
                  <a:cubicBezTo>
                    <a:pt x="1738" y="166"/>
                    <a:pt x="1366" y="0"/>
                    <a:pt x="99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10"/>
            <p:cNvSpPr/>
            <p:nvPr/>
          </p:nvSpPr>
          <p:spPr>
            <a:xfrm>
              <a:off x="7172475" y="2470375"/>
              <a:ext cx="67675" cy="64025"/>
            </a:xfrm>
            <a:custGeom>
              <a:rect b="b" l="l" r="r" t="t"/>
              <a:pathLst>
                <a:path extrusionOk="0" h="2561" w="2707">
                  <a:moveTo>
                    <a:pt x="416" y="1"/>
                  </a:moveTo>
                  <a:cubicBezTo>
                    <a:pt x="289" y="1"/>
                    <a:pt x="151" y="17"/>
                    <a:pt x="0" y="54"/>
                  </a:cubicBezTo>
                  <a:cubicBezTo>
                    <a:pt x="100" y="580"/>
                    <a:pt x="201" y="1006"/>
                    <a:pt x="426" y="1407"/>
                  </a:cubicBezTo>
                  <a:cubicBezTo>
                    <a:pt x="526" y="2034"/>
                    <a:pt x="1053" y="2134"/>
                    <a:pt x="1554" y="2134"/>
                  </a:cubicBezTo>
                  <a:lnTo>
                    <a:pt x="1980" y="2560"/>
                  </a:lnTo>
                  <a:cubicBezTo>
                    <a:pt x="2181" y="2460"/>
                    <a:pt x="2506" y="2460"/>
                    <a:pt x="2707" y="2360"/>
                  </a:cubicBezTo>
                  <a:cubicBezTo>
                    <a:pt x="2306" y="1733"/>
                    <a:pt x="2406" y="1106"/>
                    <a:pt x="1780" y="680"/>
                  </a:cubicBezTo>
                  <a:cubicBezTo>
                    <a:pt x="1349" y="332"/>
                    <a:pt x="986" y="1"/>
                    <a:pt x="416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10"/>
            <p:cNvSpPr/>
            <p:nvPr/>
          </p:nvSpPr>
          <p:spPr>
            <a:xfrm>
              <a:off x="7193150" y="2615200"/>
              <a:ext cx="60175" cy="52650"/>
            </a:xfrm>
            <a:custGeom>
              <a:rect b="b" l="l" r="r" t="t"/>
              <a:pathLst>
                <a:path extrusionOk="0" h="2106" w="2407">
                  <a:moveTo>
                    <a:pt x="1153" y="0"/>
                  </a:moveTo>
                  <a:cubicBezTo>
                    <a:pt x="852" y="100"/>
                    <a:pt x="426" y="100"/>
                    <a:pt x="0" y="226"/>
                  </a:cubicBezTo>
                  <a:lnTo>
                    <a:pt x="0" y="953"/>
                  </a:lnTo>
                  <a:cubicBezTo>
                    <a:pt x="426" y="1880"/>
                    <a:pt x="1253" y="1880"/>
                    <a:pt x="1880" y="2106"/>
                  </a:cubicBezTo>
                  <a:cubicBezTo>
                    <a:pt x="1980" y="1980"/>
                    <a:pt x="2206" y="1880"/>
                    <a:pt x="2406" y="1780"/>
                  </a:cubicBezTo>
                  <a:cubicBezTo>
                    <a:pt x="2206" y="1479"/>
                    <a:pt x="2105" y="1053"/>
                    <a:pt x="1980" y="852"/>
                  </a:cubicBezTo>
                  <a:lnTo>
                    <a:pt x="1153" y="0"/>
                  </a:ln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10"/>
            <p:cNvSpPr/>
            <p:nvPr/>
          </p:nvSpPr>
          <p:spPr>
            <a:xfrm>
              <a:off x="6794025" y="2456050"/>
              <a:ext cx="52025" cy="65175"/>
            </a:xfrm>
            <a:custGeom>
              <a:rect b="b" l="l" r="r" t="t"/>
              <a:pathLst>
                <a:path extrusionOk="0" h="2607" w="2081">
                  <a:moveTo>
                    <a:pt x="627" y="0"/>
                  </a:moveTo>
                  <a:cubicBezTo>
                    <a:pt x="401" y="326"/>
                    <a:pt x="201" y="527"/>
                    <a:pt x="0" y="827"/>
                  </a:cubicBezTo>
                  <a:cubicBezTo>
                    <a:pt x="201" y="1980"/>
                    <a:pt x="301" y="2206"/>
                    <a:pt x="827" y="2607"/>
                  </a:cubicBezTo>
                  <a:cubicBezTo>
                    <a:pt x="1028" y="2507"/>
                    <a:pt x="1253" y="2406"/>
                    <a:pt x="1554" y="2306"/>
                  </a:cubicBezTo>
                  <a:cubicBezTo>
                    <a:pt x="1554" y="2206"/>
                    <a:pt x="1654" y="2080"/>
                    <a:pt x="1654" y="1980"/>
                  </a:cubicBezTo>
                  <a:cubicBezTo>
                    <a:pt x="2080" y="1454"/>
                    <a:pt x="2080" y="1253"/>
                    <a:pt x="1554" y="727"/>
                  </a:cubicBezTo>
                  <a:cubicBezTo>
                    <a:pt x="1354" y="527"/>
                    <a:pt x="1028" y="426"/>
                    <a:pt x="928" y="101"/>
                  </a:cubicBezTo>
                  <a:cubicBezTo>
                    <a:pt x="928" y="0"/>
                    <a:pt x="727" y="0"/>
                    <a:pt x="62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10"/>
            <p:cNvSpPr/>
            <p:nvPr/>
          </p:nvSpPr>
          <p:spPr>
            <a:xfrm>
              <a:off x="7044650" y="2598175"/>
              <a:ext cx="70200" cy="43350"/>
            </a:xfrm>
            <a:custGeom>
              <a:rect b="b" l="l" r="r" t="t"/>
              <a:pathLst>
                <a:path extrusionOk="0" h="1734" w="2808">
                  <a:moveTo>
                    <a:pt x="1031" y="0"/>
                  </a:moveTo>
                  <a:cubicBezTo>
                    <a:pt x="740" y="0"/>
                    <a:pt x="427" y="50"/>
                    <a:pt x="101" y="155"/>
                  </a:cubicBezTo>
                  <a:cubicBezTo>
                    <a:pt x="0" y="380"/>
                    <a:pt x="0" y="581"/>
                    <a:pt x="0" y="681"/>
                  </a:cubicBezTo>
                  <a:cubicBezTo>
                    <a:pt x="727" y="1408"/>
                    <a:pt x="1554" y="1734"/>
                    <a:pt x="2507" y="1734"/>
                  </a:cubicBezTo>
                  <a:cubicBezTo>
                    <a:pt x="2607" y="1533"/>
                    <a:pt x="2707" y="1308"/>
                    <a:pt x="2807" y="1107"/>
                  </a:cubicBezTo>
                  <a:cubicBezTo>
                    <a:pt x="2511" y="403"/>
                    <a:pt x="1858" y="0"/>
                    <a:pt x="103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10"/>
            <p:cNvSpPr/>
            <p:nvPr/>
          </p:nvSpPr>
          <p:spPr>
            <a:xfrm>
              <a:off x="7054675" y="2403875"/>
              <a:ext cx="73325" cy="40575"/>
            </a:xfrm>
            <a:custGeom>
              <a:rect b="b" l="l" r="r" t="t"/>
              <a:pathLst>
                <a:path extrusionOk="0" h="1623" w="2933">
                  <a:moveTo>
                    <a:pt x="1018" y="0"/>
                  </a:moveTo>
                  <a:cubicBezTo>
                    <a:pt x="702" y="0"/>
                    <a:pt x="365" y="91"/>
                    <a:pt x="0" y="308"/>
                  </a:cubicBezTo>
                  <a:cubicBezTo>
                    <a:pt x="126" y="408"/>
                    <a:pt x="226" y="634"/>
                    <a:pt x="326" y="734"/>
                  </a:cubicBezTo>
                  <a:cubicBezTo>
                    <a:pt x="919" y="1245"/>
                    <a:pt x="1578" y="1622"/>
                    <a:pt x="2371" y="1622"/>
                  </a:cubicBezTo>
                  <a:cubicBezTo>
                    <a:pt x="2551" y="1622"/>
                    <a:pt x="2738" y="1603"/>
                    <a:pt x="2933" y="1561"/>
                  </a:cubicBezTo>
                  <a:cubicBezTo>
                    <a:pt x="2832" y="1260"/>
                    <a:pt x="2732" y="934"/>
                    <a:pt x="2632" y="734"/>
                  </a:cubicBezTo>
                  <a:cubicBezTo>
                    <a:pt x="2140" y="324"/>
                    <a:pt x="1616" y="0"/>
                    <a:pt x="1018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10"/>
            <p:cNvSpPr/>
            <p:nvPr/>
          </p:nvSpPr>
          <p:spPr>
            <a:xfrm>
              <a:off x="6741375" y="2543050"/>
              <a:ext cx="60175" cy="42750"/>
            </a:xfrm>
            <a:custGeom>
              <a:rect b="b" l="l" r="r" t="t"/>
              <a:pathLst>
                <a:path extrusionOk="0" h="1710" w="2407">
                  <a:moveTo>
                    <a:pt x="397" y="1"/>
                  </a:moveTo>
                  <a:cubicBezTo>
                    <a:pt x="258" y="1"/>
                    <a:pt x="124" y="26"/>
                    <a:pt x="1" y="79"/>
                  </a:cubicBezTo>
                  <a:lnTo>
                    <a:pt x="1" y="1107"/>
                  </a:lnTo>
                  <a:cubicBezTo>
                    <a:pt x="603" y="1408"/>
                    <a:pt x="1093" y="1709"/>
                    <a:pt x="1656" y="1709"/>
                  </a:cubicBezTo>
                  <a:cubicBezTo>
                    <a:pt x="1890" y="1709"/>
                    <a:pt x="2135" y="1658"/>
                    <a:pt x="2407" y="1533"/>
                  </a:cubicBezTo>
                  <a:cubicBezTo>
                    <a:pt x="1967" y="653"/>
                    <a:pt x="1107" y="1"/>
                    <a:pt x="397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10"/>
            <p:cNvSpPr/>
            <p:nvPr/>
          </p:nvSpPr>
          <p:spPr>
            <a:xfrm>
              <a:off x="7287125" y="2443800"/>
              <a:ext cx="57675" cy="46100"/>
            </a:xfrm>
            <a:custGeom>
              <a:rect b="b" l="l" r="r" t="t"/>
              <a:pathLst>
                <a:path extrusionOk="0" h="1844" w="2307">
                  <a:moveTo>
                    <a:pt x="647" y="0"/>
                  </a:moveTo>
                  <a:cubicBezTo>
                    <a:pt x="490" y="0"/>
                    <a:pt x="311" y="24"/>
                    <a:pt x="101" y="64"/>
                  </a:cubicBezTo>
                  <a:cubicBezTo>
                    <a:pt x="1" y="691"/>
                    <a:pt x="427" y="1217"/>
                    <a:pt x="627" y="1844"/>
                  </a:cubicBezTo>
                  <a:cubicBezTo>
                    <a:pt x="953" y="1743"/>
                    <a:pt x="1254" y="1743"/>
                    <a:pt x="1479" y="1743"/>
                  </a:cubicBezTo>
                  <a:cubicBezTo>
                    <a:pt x="1780" y="1643"/>
                    <a:pt x="1981" y="1643"/>
                    <a:pt x="2306" y="1643"/>
                  </a:cubicBezTo>
                  <a:cubicBezTo>
                    <a:pt x="2206" y="1317"/>
                    <a:pt x="2206" y="1117"/>
                    <a:pt x="2106" y="916"/>
                  </a:cubicBezTo>
                  <a:cubicBezTo>
                    <a:pt x="1780" y="691"/>
                    <a:pt x="1580" y="390"/>
                    <a:pt x="1254" y="190"/>
                  </a:cubicBezTo>
                  <a:cubicBezTo>
                    <a:pt x="1073" y="54"/>
                    <a:pt x="884" y="0"/>
                    <a:pt x="64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10"/>
            <p:cNvSpPr/>
            <p:nvPr/>
          </p:nvSpPr>
          <p:spPr>
            <a:xfrm>
              <a:off x="7000150" y="2285650"/>
              <a:ext cx="54550" cy="45375"/>
            </a:xfrm>
            <a:custGeom>
              <a:rect b="b" l="l" r="r" t="t"/>
              <a:pathLst>
                <a:path extrusionOk="0" h="1815" w="2182">
                  <a:moveTo>
                    <a:pt x="606" y="0"/>
                  </a:moveTo>
                  <a:cubicBezTo>
                    <a:pt x="425" y="0"/>
                    <a:pt x="226" y="39"/>
                    <a:pt x="1" y="125"/>
                  </a:cubicBezTo>
                  <a:cubicBezTo>
                    <a:pt x="1" y="450"/>
                    <a:pt x="101" y="651"/>
                    <a:pt x="101" y="876"/>
                  </a:cubicBezTo>
                  <a:cubicBezTo>
                    <a:pt x="682" y="1248"/>
                    <a:pt x="1091" y="1814"/>
                    <a:pt x="1887" y="1814"/>
                  </a:cubicBezTo>
                  <a:cubicBezTo>
                    <a:pt x="1949" y="1814"/>
                    <a:pt x="2014" y="1811"/>
                    <a:pt x="2081" y="1804"/>
                  </a:cubicBezTo>
                  <a:cubicBezTo>
                    <a:pt x="2081" y="1603"/>
                    <a:pt x="2181" y="1277"/>
                    <a:pt x="2181" y="1177"/>
                  </a:cubicBezTo>
                  <a:cubicBezTo>
                    <a:pt x="1688" y="527"/>
                    <a:pt x="1273" y="0"/>
                    <a:pt x="60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10"/>
            <p:cNvSpPr/>
            <p:nvPr/>
          </p:nvSpPr>
          <p:spPr>
            <a:xfrm>
              <a:off x="6924350" y="2527850"/>
              <a:ext cx="62675" cy="37275"/>
            </a:xfrm>
            <a:custGeom>
              <a:rect b="b" l="l" r="r" t="t"/>
              <a:pathLst>
                <a:path extrusionOk="0" h="1491" w="2507">
                  <a:moveTo>
                    <a:pt x="750" y="1"/>
                  </a:moveTo>
                  <a:cubicBezTo>
                    <a:pt x="514" y="1"/>
                    <a:pt x="264" y="54"/>
                    <a:pt x="0" y="161"/>
                  </a:cubicBezTo>
                  <a:cubicBezTo>
                    <a:pt x="101" y="462"/>
                    <a:pt x="201" y="687"/>
                    <a:pt x="326" y="888"/>
                  </a:cubicBezTo>
                  <a:cubicBezTo>
                    <a:pt x="792" y="1279"/>
                    <a:pt x="1314" y="1490"/>
                    <a:pt x="1891" y="1490"/>
                  </a:cubicBezTo>
                  <a:cubicBezTo>
                    <a:pt x="2089" y="1490"/>
                    <a:pt x="2295" y="1465"/>
                    <a:pt x="2507" y="1414"/>
                  </a:cubicBezTo>
                  <a:cubicBezTo>
                    <a:pt x="2037" y="475"/>
                    <a:pt x="1455" y="1"/>
                    <a:pt x="75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10"/>
            <p:cNvSpPr/>
            <p:nvPr/>
          </p:nvSpPr>
          <p:spPr>
            <a:xfrm>
              <a:off x="7080975" y="2487375"/>
              <a:ext cx="44525" cy="39500"/>
            </a:xfrm>
            <a:custGeom>
              <a:rect b="b" l="l" r="r" t="t"/>
              <a:pathLst>
                <a:path extrusionOk="0" h="1580" w="1781">
                  <a:moveTo>
                    <a:pt x="101" y="0"/>
                  </a:moveTo>
                  <a:cubicBezTo>
                    <a:pt x="1" y="201"/>
                    <a:pt x="1" y="426"/>
                    <a:pt x="1" y="527"/>
                  </a:cubicBezTo>
                  <a:cubicBezTo>
                    <a:pt x="201" y="827"/>
                    <a:pt x="327" y="953"/>
                    <a:pt x="427" y="1153"/>
                  </a:cubicBezTo>
                  <a:cubicBezTo>
                    <a:pt x="728" y="1254"/>
                    <a:pt x="953" y="1454"/>
                    <a:pt x="1254" y="1579"/>
                  </a:cubicBezTo>
                  <a:cubicBezTo>
                    <a:pt x="1455" y="1579"/>
                    <a:pt x="1580" y="1454"/>
                    <a:pt x="1780" y="1354"/>
                  </a:cubicBezTo>
                  <a:cubicBezTo>
                    <a:pt x="1580" y="527"/>
                    <a:pt x="953" y="101"/>
                    <a:pt x="101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10"/>
            <p:cNvSpPr/>
            <p:nvPr/>
          </p:nvSpPr>
          <p:spPr>
            <a:xfrm>
              <a:off x="7310950" y="2578850"/>
              <a:ext cx="31350" cy="28850"/>
            </a:xfrm>
            <a:custGeom>
              <a:rect b="b" l="l" r="r" t="t"/>
              <a:pathLst>
                <a:path extrusionOk="0" h="1154" w="1254">
                  <a:moveTo>
                    <a:pt x="0" y="1"/>
                  </a:moveTo>
                  <a:lnTo>
                    <a:pt x="0" y="627"/>
                  </a:lnTo>
                  <a:cubicBezTo>
                    <a:pt x="301" y="828"/>
                    <a:pt x="526" y="928"/>
                    <a:pt x="727" y="1153"/>
                  </a:cubicBezTo>
                  <a:cubicBezTo>
                    <a:pt x="927" y="1053"/>
                    <a:pt x="1028" y="928"/>
                    <a:pt x="1253" y="828"/>
                  </a:cubicBezTo>
                  <a:cubicBezTo>
                    <a:pt x="1153" y="627"/>
                    <a:pt x="1028" y="427"/>
                    <a:pt x="1028" y="201"/>
                  </a:cubicBezTo>
                  <a:cubicBezTo>
                    <a:pt x="727" y="201"/>
                    <a:pt x="401" y="101"/>
                    <a:pt x="0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7" name="Google Shape;577;p10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/>
        </p:txBody>
      </p:sp>
      <p:sp>
        <p:nvSpPr>
          <p:cNvPr id="578" name="Google Shape;578;p10"/>
          <p:cNvSpPr/>
          <p:nvPr/>
        </p:nvSpPr>
        <p:spPr>
          <a:xfrm rot="5103109">
            <a:off x="7263408" y="122040"/>
            <a:ext cx="2054769" cy="1755053"/>
          </a:xfrm>
          <a:custGeom>
            <a:rect b="b" l="l" r="r" t="t"/>
            <a:pathLst>
              <a:path extrusionOk="0" h="44199" w="51747">
                <a:moveTo>
                  <a:pt x="9277" y="1"/>
                </a:moveTo>
                <a:lnTo>
                  <a:pt x="9277" y="1"/>
                </a:lnTo>
                <a:cubicBezTo>
                  <a:pt x="9277" y="1"/>
                  <a:pt x="12825" y="7653"/>
                  <a:pt x="10516" y="12548"/>
                </a:cubicBezTo>
                <a:cubicBezTo>
                  <a:pt x="8828" y="16032"/>
                  <a:pt x="5985" y="14599"/>
                  <a:pt x="5173" y="19152"/>
                </a:cubicBezTo>
                <a:cubicBezTo>
                  <a:pt x="4587" y="22605"/>
                  <a:pt x="1693" y="22701"/>
                  <a:pt x="1375" y="22701"/>
                </a:cubicBezTo>
                <a:cubicBezTo>
                  <a:pt x="1357" y="22701"/>
                  <a:pt x="1347" y="22700"/>
                  <a:pt x="1347" y="22700"/>
                </a:cubicBezTo>
                <a:lnTo>
                  <a:pt x="0" y="43903"/>
                </a:lnTo>
                <a:cubicBezTo>
                  <a:pt x="0" y="43903"/>
                  <a:pt x="3243" y="44199"/>
                  <a:pt x="6816" y="44199"/>
                </a:cubicBezTo>
                <a:cubicBezTo>
                  <a:pt x="9166" y="44199"/>
                  <a:pt x="11659" y="44071"/>
                  <a:pt x="13466" y="43647"/>
                </a:cubicBezTo>
                <a:cubicBezTo>
                  <a:pt x="22806" y="41232"/>
                  <a:pt x="19515" y="34905"/>
                  <a:pt x="30202" y="32682"/>
                </a:cubicBezTo>
                <a:cubicBezTo>
                  <a:pt x="41872" y="30374"/>
                  <a:pt x="45078" y="25201"/>
                  <a:pt x="45698" y="13894"/>
                </a:cubicBezTo>
                <a:cubicBezTo>
                  <a:pt x="46232" y="2587"/>
                  <a:pt x="51747" y="2587"/>
                  <a:pt x="51747" y="2587"/>
                </a:cubicBezTo>
                <a:lnTo>
                  <a:pt x="9277" y="1"/>
                </a:ln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9" name="Google Shape;579;p10"/>
          <p:cNvSpPr/>
          <p:nvPr/>
        </p:nvSpPr>
        <p:spPr>
          <a:xfrm rot="5103109">
            <a:off x="7202723" y="89376"/>
            <a:ext cx="2175323" cy="1842609"/>
          </a:xfrm>
          <a:custGeom>
            <a:rect b="b" l="l" r="r" t="t"/>
            <a:pathLst>
              <a:path extrusionOk="0" h="46404" w="54783">
                <a:moveTo>
                  <a:pt x="10688" y="449"/>
                </a:moveTo>
                <a:lnTo>
                  <a:pt x="11842" y="535"/>
                </a:lnTo>
                <a:lnTo>
                  <a:pt x="10773" y="535"/>
                </a:lnTo>
                <a:lnTo>
                  <a:pt x="10153" y="449"/>
                </a:lnTo>
                <a:close/>
                <a:moveTo>
                  <a:pt x="11842" y="535"/>
                </a:moveTo>
                <a:lnTo>
                  <a:pt x="12686" y="620"/>
                </a:lnTo>
                <a:lnTo>
                  <a:pt x="12686" y="620"/>
                </a:lnTo>
                <a:cubicBezTo>
                  <a:pt x="12398" y="599"/>
                  <a:pt x="12109" y="577"/>
                  <a:pt x="11842" y="535"/>
                </a:cubicBezTo>
                <a:close/>
                <a:moveTo>
                  <a:pt x="12291" y="2223"/>
                </a:moveTo>
                <a:lnTo>
                  <a:pt x="13188" y="2309"/>
                </a:lnTo>
                <a:lnTo>
                  <a:pt x="13188" y="2309"/>
                </a:lnTo>
                <a:lnTo>
                  <a:pt x="12569" y="2223"/>
                </a:lnTo>
                <a:close/>
                <a:moveTo>
                  <a:pt x="11720" y="2154"/>
                </a:moveTo>
                <a:cubicBezTo>
                  <a:pt x="11761" y="2261"/>
                  <a:pt x="11801" y="2369"/>
                  <a:pt x="11842" y="2501"/>
                </a:cubicBezTo>
                <a:lnTo>
                  <a:pt x="11883" y="2664"/>
                </a:lnTo>
                <a:lnTo>
                  <a:pt x="11883" y="2664"/>
                </a:lnTo>
                <a:cubicBezTo>
                  <a:pt x="11808" y="2434"/>
                  <a:pt x="11764" y="2288"/>
                  <a:pt x="11720" y="2154"/>
                </a:cubicBezTo>
                <a:close/>
                <a:moveTo>
                  <a:pt x="9626" y="465"/>
                </a:moveTo>
                <a:lnTo>
                  <a:pt x="9626" y="465"/>
                </a:lnTo>
                <a:cubicBezTo>
                  <a:pt x="9987" y="1251"/>
                  <a:pt x="10327" y="2057"/>
                  <a:pt x="10688" y="2843"/>
                </a:cubicBezTo>
                <a:lnTo>
                  <a:pt x="10688" y="3035"/>
                </a:lnTo>
                <a:lnTo>
                  <a:pt x="10602" y="2843"/>
                </a:lnTo>
                <a:cubicBezTo>
                  <a:pt x="10326" y="2057"/>
                  <a:pt x="9987" y="1251"/>
                  <a:pt x="9626" y="465"/>
                </a:cubicBezTo>
                <a:close/>
                <a:moveTo>
                  <a:pt x="12291" y="2501"/>
                </a:moveTo>
                <a:lnTo>
                  <a:pt x="12376" y="2758"/>
                </a:lnTo>
                <a:lnTo>
                  <a:pt x="12462" y="3121"/>
                </a:lnTo>
                <a:lnTo>
                  <a:pt x="12376" y="2672"/>
                </a:lnTo>
                <a:lnTo>
                  <a:pt x="12291" y="2501"/>
                </a:lnTo>
                <a:close/>
                <a:moveTo>
                  <a:pt x="10688" y="3035"/>
                </a:moveTo>
                <a:lnTo>
                  <a:pt x="10688" y="3035"/>
                </a:lnTo>
                <a:cubicBezTo>
                  <a:pt x="10742" y="3090"/>
                  <a:pt x="10762" y="3144"/>
                  <a:pt x="10769" y="3198"/>
                </a:cubicBezTo>
                <a:lnTo>
                  <a:pt x="10769" y="3198"/>
                </a:lnTo>
                <a:lnTo>
                  <a:pt x="10688" y="3035"/>
                </a:lnTo>
                <a:close/>
                <a:moveTo>
                  <a:pt x="12462" y="3121"/>
                </a:moveTo>
                <a:cubicBezTo>
                  <a:pt x="12569" y="3463"/>
                  <a:pt x="12654" y="3741"/>
                  <a:pt x="12740" y="3997"/>
                </a:cubicBezTo>
                <a:cubicBezTo>
                  <a:pt x="12654" y="3655"/>
                  <a:pt x="12569" y="3377"/>
                  <a:pt x="12462" y="3121"/>
                </a:cubicBezTo>
                <a:close/>
                <a:moveTo>
                  <a:pt x="10799" y="3340"/>
                </a:moveTo>
                <a:lnTo>
                  <a:pt x="10966" y="3655"/>
                </a:lnTo>
                <a:cubicBezTo>
                  <a:pt x="11051" y="3912"/>
                  <a:pt x="11051" y="4190"/>
                  <a:pt x="11137" y="4446"/>
                </a:cubicBezTo>
                <a:cubicBezTo>
                  <a:pt x="11051" y="4190"/>
                  <a:pt x="10966" y="3912"/>
                  <a:pt x="10859" y="3655"/>
                </a:cubicBezTo>
                <a:lnTo>
                  <a:pt x="10799" y="3340"/>
                </a:lnTo>
                <a:close/>
                <a:moveTo>
                  <a:pt x="11137" y="4446"/>
                </a:moveTo>
                <a:cubicBezTo>
                  <a:pt x="11401" y="5225"/>
                  <a:pt x="11564" y="6005"/>
                  <a:pt x="11699" y="6784"/>
                </a:cubicBezTo>
                <a:lnTo>
                  <a:pt x="11699" y="6784"/>
                </a:lnTo>
                <a:cubicBezTo>
                  <a:pt x="11536" y="5980"/>
                  <a:pt x="11330" y="5189"/>
                  <a:pt x="11137" y="4446"/>
                </a:cubicBezTo>
                <a:close/>
                <a:moveTo>
                  <a:pt x="12740" y="3997"/>
                </a:moveTo>
                <a:cubicBezTo>
                  <a:pt x="13103" y="5173"/>
                  <a:pt x="13274" y="6327"/>
                  <a:pt x="13445" y="7481"/>
                </a:cubicBezTo>
                <a:cubicBezTo>
                  <a:pt x="13553" y="8132"/>
                  <a:pt x="13601" y="8809"/>
                  <a:pt x="13602" y="9487"/>
                </a:cubicBezTo>
                <a:lnTo>
                  <a:pt x="13602" y="9487"/>
                </a:lnTo>
                <a:cubicBezTo>
                  <a:pt x="13604" y="8769"/>
                  <a:pt x="13557" y="8068"/>
                  <a:pt x="13445" y="7396"/>
                </a:cubicBezTo>
                <a:cubicBezTo>
                  <a:pt x="13274" y="6242"/>
                  <a:pt x="13103" y="5066"/>
                  <a:pt x="12740" y="3997"/>
                </a:cubicBezTo>
                <a:close/>
                <a:moveTo>
                  <a:pt x="13602" y="9487"/>
                </a:moveTo>
                <a:cubicBezTo>
                  <a:pt x="13601" y="10001"/>
                  <a:pt x="13575" y="10524"/>
                  <a:pt x="13530" y="11051"/>
                </a:cubicBezTo>
                <a:cubicBezTo>
                  <a:pt x="13577" y="10537"/>
                  <a:pt x="13603" y="10012"/>
                  <a:pt x="13602" y="9487"/>
                </a:cubicBezTo>
                <a:close/>
                <a:moveTo>
                  <a:pt x="13530" y="11051"/>
                </a:moveTo>
                <a:cubicBezTo>
                  <a:pt x="13445" y="11307"/>
                  <a:pt x="13445" y="11671"/>
                  <a:pt x="13359" y="11927"/>
                </a:cubicBezTo>
                <a:lnTo>
                  <a:pt x="13311" y="12183"/>
                </a:lnTo>
                <a:lnTo>
                  <a:pt x="13359" y="12012"/>
                </a:lnTo>
                <a:cubicBezTo>
                  <a:pt x="13445" y="11671"/>
                  <a:pt x="13445" y="11393"/>
                  <a:pt x="13530" y="11051"/>
                </a:cubicBezTo>
                <a:close/>
                <a:moveTo>
                  <a:pt x="13311" y="12183"/>
                </a:moveTo>
                <a:lnTo>
                  <a:pt x="13103" y="12910"/>
                </a:lnTo>
                <a:cubicBezTo>
                  <a:pt x="12941" y="13433"/>
                  <a:pt x="12733" y="13895"/>
                  <a:pt x="12505" y="14399"/>
                </a:cubicBezTo>
                <a:lnTo>
                  <a:pt x="12505" y="14399"/>
                </a:lnTo>
                <a:cubicBezTo>
                  <a:pt x="12801" y="13913"/>
                  <a:pt x="13020" y="13369"/>
                  <a:pt x="13188" y="12825"/>
                </a:cubicBezTo>
                <a:lnTo>
                  <a:pt x="13311" y="12183"/>
                </a:lnTo>
                <a:close/>
                <a:moveTo>
                  <a:pt x="12505" y="14399"/>
                </a:moveTo>
                <a:lnTo>
                  <a:pt x="12505" y="14399"/>
                </a:lnTo>
                <a:cubicBezTo>
                  <a:pt x="12464" y="14467"/>
                  <a:pt x="12421" y="14533"/>
                  <a:pt x="12376" y="14599"/>
                </a:cubicBezTo>
                <a:cubicBezTo>
                  <a:pt x="12307" y="14743"/>
                  <a:pt x="12224" y="14893"/>
                  <a:pt x="12129" y="15045"/>
                </a:cubicBezTo>
                <a:lnTo>
                  <a:pt x="12129" y="15045"/>
                </a:lnTo>
                <a:cubicBezTo>
                  <a:pt x="12216" y="14925"/>
                  <a:pt x="12299" y="14805"/>
                  <a:pt x="12376" y="14684"/>
                </a:cubicBezTo>
                <a:cubicBezTo>
                  <a:pt x="12420" y="14587"/>
                  <a:pt x="12463" y="14492"/>
                  <a:pt x="12505" y="14399"/>
                </a:cubicBezTo>
                <a:close/>
                <a:moveTo>
                  <a:pt x="12129" y="15045"/>
                </a:moveTo>
                <a:lnTo>
                  <a:pt x="12129" y="15045"/>
                </a:lnTo>
                <a:cubicBezTo>
                  <a:pt x="11827" y="15455"/>
                  <a:pt x="11465" y="15854"/>
                  <a:pt x="11051" y="16202"/>
                </a:cubicBezTo>
                <a:cubicBezTo>
                  <a:pt x="10951" y="16301"/>
                  <a:pt x="10844" y="16392"/>
                  <a:pt x="10731" y="16477"/>
                </a:cubicBezTo>
                <a:lnTo>
                  <a:pt x="10731" y="16477"/>
                </a:lnTo>
                <a:cubicBezTo>
                  <a:pt x="10865" y="16386"/>
                  <a:pt x="11001" y="16294"/>
                  <a:pt x="11137" y="16202"/>
                </a:cubicBezTo>
                <a:cubicBezTo>
                  <a:pt x="11527" y="15874"/>
                  <a:pt x="11871" y="15455"/>
                  <a:pt x="12129" y="15045"/>
                </a:cubicBezTo>
                <a:close/>
                <a:moveTo>
                  <a:pt x="10731" y="16477"/>
                </a:moveTo>
                <a:lnTo>
                  <a:pt x="10731" y="16477"/>
                </a:lnTo>
                <a:cubicBezTo>
                  <a:pt x="10600" y="16565"/>
                  <a:pt x="10469" y="16652"/>
                  <a:pt x="10342" y="16736"/>
                </a:cubicBezTo>
                <a:lnTo>
                  <a:pt x="10342" y="16736"/>
                </a:lnTo>
                <a:cubicBezTo>
                  <a:pt x="10474" y="16656"/>
                  <a:pt x="10605" y="16571"/>
                  <a:pt x="10731" y="16477"/>
                </a:cubicBezTo>
                <a:close/>
                <a:moveTo>
                  <a:pt x="11853" y="7717"/>
                </a:moveTo>
                <a:cubicBezTo>
                  <a:pt x="12034" y="8767"/>
                  <a:pt x="12030" y="9895"/>
                  <a:pt x="11842" y="10858"/>
                </a:cubicBezTo>
                <a:cubicBezTo>
                  <a:pt x="11842" y="11136"/>
                  <a:pt x="11842" y="11393"/>
                  <a:pt x="11756" y="11671"/>
                </a:cubicBezTo>
                <a:lnTo>
                  <a:pt x="11585" y="12461"/>
                </a:lnTo>
                <a:lnTo>
                  <a:pt x="11308" y="13188"/>
                </a:lnTo>
                <a:lnTo>
                  <a:pt x="11222" y="13359"/>
                </a:lnTo>
                <a:lnTo>
                  <a:pt x="11137" y="13530"/>
                </a:lnTo>
                <a:lnTo>
                  <a:pt x="10966" y="13808"/>
                </a:lnTo>
                <a:cubicBezTo>
                  <a:pt x="10688" y="14257"/>
                  <a:pt x="10324" y="14599"/>
                  <a:pt x="9982" y="14962"/>
                </a:cubicBezTo>
                <a:cubicBezTo>
                  <a:pt x="9619" y="15219"/>
                  <a:pt x="9170" y="15496"/>
                  <a:pt x="8636" y="15860"/>
                </a:cubicBezTo>
                <a:cubicBezTo>
                  <a:pt x="8187" y="16116"/>
                  <a:pt x="7653" y="16480"/>
                  <a:pt x="7225" y="16929"/>
                </a:cubicBezTo>
                <a:cubicBezTo>
                  <a:pt x="6851" y="17285"/>
                  <a:pt x="6537" y="17789"/>
                  <a:pt x="6294" y="18256"/>
                </a:cubicBezTo>
                <a:lnTo>
                  <a:pt x="6294" y="18256"/>
                </a:lnTo>
                <a:cubicBezTo>
                  <a:pt x="6481" y="17708"/>
                  <a:pt x="6825" y="17229"/>
                  <a:pt x="7311" y="16822"/>
                </a:cubicBezTo>
                <a:cubicBezTo>
                  <a:pt x="7759" y="16394"/>
                  <a:pt x="8294" y="16031"/>
                  <a:pt x="8721" y="15753"/>
                </a:cubicBezTo>
                <a:cubicBezTo>
                  <a:pt x="9704" y="15219"/>
                  <a:pt x="10431" y="14599"/>
                  <a:pt x="10966" y="13722"/>
                </a:cubicBezTo>
                <a:cubicBezTo>
                  <a:pt x="11500" y="12825"/>
                  <a:pt x="11756" y="11842"/>
                  <a:pt x="11842" y="10773"/>
                </a:cubicBezTo>
                <a:cubicBezTo>
                  <a:pt x="11923" y="9836"/>
                  <a:pt x="11927" y="8743"/>
                  <a:pt x="11853" y="7717"/>
                </a:cubicBezTo>
                <a:close/>
                <a:moveTo>
                  <a:pt x="10342" y="16736"/>
                </a:moveTo>
                <a:cubicBezTo>
                  <a:pt x="10058" y="16907"/>
                  <a:pt x="9772" y="17049"/>
                  <a:pt x="9533" y="17185"/>
                </a:cubicBezTo>
                <a:cubicBezTo>
                  <a:pt x="9085" y="17548"/>
                  <a:pt x="8721" y="17719"/>
                  <a:pt x="8379" y="18083"/>
                </a:cubicBezTo>
                <a:cubicBezTo>
                  <a:pt x="8101" y="18339"/>
                  <a:pt x="7930" y="18703"/>
                  <a:pt x="7759" y="19151"/>
                </a:cubicBezTo>
                <a:cubicBezTo>
                  <a:pt x="7930" y="18703"/>
                  <a:pt x="8187" y="18339"/>
                  <a:pt x="8465" y="18083"/>
                </a:cubicBezTo>
                <a:cubicBezTo>
                  <a:pt x="8721" y="17719"/>
                  <a:pt x="9170" y="17548"/>
                  <a:pt x="9619" y="17185"/>
                </a:cubicBezTo>
                <a:cubicBezTo>
                  <a:pt x="9842" y="17057"/>
                  <a:pt x="10087" y="16903"/>
                  <a:pt x="10342" y="16736"/>
                </a:cubicBezTo>
                <a:close/>
                <a:moveTo>
                  <a:pt x="6100" y="18680"/>
                </a:moveTo>
                <a:cubicBezTo>
                  <a:pt x="6019" y="18916"/>
                  <a:pt x="5949" y="19198"/>
                  <a:pt x="5878" y="19408"/>
                </a:cubicBezTo>
                <a:lnTo>
                  <a:pt x="5707" y="20220"/>
                </a:lnTo>
                <a:lnTo>
                  <a:pt x="5878" y="19322"/>
                </a:lnTo>
                <a:cubicBezTo>
                  <a:pt x="5939" y="19139"/>
                  <a:pt x="6000" y="18902"/>
                  <a:pt x="6100" y="18680"/>
                </a:cubicBezTo>
                <a:close/>
                <a:moveTo>
                  <a:pt x="5707" y="20220"/>
                </a:moveTo>
                <a:cubicBezTo>
                  <a:pt x="5622" y="20754"/>
                  <a:pt x="5430" y="21203"/>
                  <a:pt x="5173" y="21545"/>
                </a:cubicBezTo>
                <a:cubicBezTo>
                  <a:pt x="5430" y="21096"/>
                  <a:pt x="5622" y="20669"/>
                  <a:pt x="5707" y="20220"/>
                </a:cubicBezTo>
                <a:close/>
                <a:moveTo>
                  <a:pt x="11963" y="2911"/>
                </a:moveTo>
                <a:lnTo>
                  <a:pt x="12120" y="3206"/>
                </a:lnTo>
                <a:cubicBezTo>
                  <a:pt x="12205" y="3463"/>
                  <a:pt x="12291" y="3741"/>
                  <a:pt x="12376" y="4104"/>
                </a:cubicBezTo>
                <a:cubicBezTo>
                  <a:pt x="12654" y="5173"/>
                  <a:pt x="12911" y="6327"/>
                  <a:pt x="13103" y="7396"/>
                </a:cubicBezTo>
                <a:cubicBezTo>
                  <a:pt x="13274" y="8550"/>
                  <a:pt x="13274" y="9790"/>
                  <a:pt x="13188" y="10944"/>
                </a:cubicBezTo>
                <a:cubicBezTo>
                  <a:pt x="13103" y="12119"/>
                  <a:pt x="12654" y="13359"/>
                  <a:pt x="12120" y="14428"/>
                </a:cubicBezTo>
                <a:cubicBezTo>
                  <a:pt x="11756" y="14962"/>
                  <a:pt x="11393" y="15411"/>
                  <a:pt x="10859" y="15860"/>
                </a:cubicBezTo>
                <a:cubicBezTo>
                  <a:pt x="10431" y="16287"/>
                  <a:pt x="9897" y="16565"/>
                  <a:pt x="9448" y="16822"/>
                </a:cubicBezTo>
                <a:cubicBezTo>
                  <a:pt x="8914" y="17185"/>
                  <a:pt x="8550" y="17463"/>
                  <a:pt x="8187" y="17719"/>
                </a:cubicBezTo>
                <a:cubicBezTo>
                  <a:pt x="7845" y="18083"/>
                  <a:pt x="7567" y="18532"/>
                  <a:pt x="7396" y="18959"/>
                </a:cubicBezTo>
                <a:cubicBezTo>
                  <a:pt x="7311" y="19151"/>
                  <a:pt x="7225" y="19408"/>
                  <a:pt x="7225" y="19686"/>
                </a:cubicBezTo>
                <a:lnTo>
                  <a:pt x="7033" y="20477"/>
                </a:lnTo>
                <a:cubicBezTo>
                  <a:pt x="6865" y="21001"/>
                  <a:pt x="6697" y="21608"/>
                  <a:pt x="6348" y="22135"/>
                </a:cubicBezTo>
                <a:lnTo>
                  <a:pt x="6348" y="22135"/>
                </a:lnTo>
                <a:cubicBezTo>
                  <a:pt x="6482" y="21910"/>
                  <a:pt x="6594" y="21685"/>
                  <a:pt x="6691" y="21460"/>
                </a:cubicBezTo>
                <a:lnTo>
                  <a:pt x="6776" y="21011"/>
                </a:lnTo>
                <a:lnTo>
                  <a:pt x="6862" y="20669"/>
                </a:lnTo>
                <a:lnTo>
                  <a:pt x="7033" y="20028"/>
                </a:lnTo>
                <a:cubicBezTo>
                  <a:pt x="7225" y="19151"/>
                  <a:pt x="7482" y="18425"/>
                  <a:pt x="8016" y="17805"/>
                </a:cubicBezTo>
                <a:cubicBezTo>
                  <a:pt x="8550" y="17271"/>
                  <a:pt x="9362" y="16929"/>
                  <a:pt x="10153" y="16287"/>
                </a:cubicBezTo>
                <a:cubicBezTo>
                  <a:pt x="10966" y="15860"/>
                  <a:pt x="11671" y="15048"/>
                  <a:pt x="12120" y="14150"/>
                </a:cubicBezTo>
                <a:cubicBezTo>
                  <a:pt x="12205" y="14064"/>
                  <a:pt x="12291" y="13979"/>
                  <a:pt x="12291" y="13808"/>
                </a:cubicBezTo>
                <a:lnTo>
                  <a:pt x="12462" y="13530"/>
                </a:lnTo>
                <a:lnTo>
                  <a:pt x="12740" y="12825"/>
                </a:lnTo>
                <a:lnTo>
                  <a:pt x="12911" y="12119"/>
                </a:lnTo>
                <a:lnTo>
                  <a:pt x="12996" y="11756"/>
                </a:lnTo>
                <a:lnTo>
                  <a:pt x="12996" y="11393"/>
                </a:lnTo>
                <a:cubicBezTo>
                  <a:pt x="13274" y="9533"/>
                  <a:pt x="13188" y="7738"/>
                  <a:pt x="12825" y="6049"/>
                </a:cubicBezTo>
                <a:cubicBezTo>
                  <a:pt x="12654" y="5066"/>
                  <a:pt x="12376" y="4275"/>
                  <a:pt x="12120" y="3377"/>
                </a:cubicBezTo>
                <a:cubicBezTo>
                  <a:pt x="12058" y="3196"/>
                  <a:pt x="12007" y="3042"/>
                  <a:pt x="11963" y="2911"/>
                </a:cubicBezTo>
                <a:close/>
                <a:moveTo>
                  <a:pt x="7759" y="19151"/>
                </a:moveTo>
                <a:cubicBezTo>
                  <a:pt x="7653" y="19322"/>
                  <a:pt x="7567" y="19600"/>
                  <a:pt x="7482" y="19771"/>
                </a:cubicBezTo>
                <a:lnTo>
                  <a:pt x="7311" y="20562"/>
                </a:lnTo>
                <a:cubicBezTo>
                  <a:pt x="7225" y="21203"/>
                  <a:pt x="7033" y="21823"/>
                  <a:pt x="6691" y="22443"/>
                </a:cubicBezTo>
                <a:cubicBezTo>
                  <a:pt x="7033" y="21823"/>
                  <a:pt x="7311" y="21203"/>
                  <a:pt x="7396" y="20477"/>
                </a:cubicBezTo>
                <a:lnTo>
                  <a:pt x="7567" y="19771"/>
                </a:lnTo>
                <a:cubicBezTo>
                  <a:pt x="7653" y="19600"/>
                  <a:pt x="7759" y="19322"/>
                  <a:pt x="7759" y="19151"/>
                </a:cubicBezTo>
                <a:close/>
                <a:moveTo>
                  <a:pt x="6322" y="22178"/>
                </a:moveTo>
                <a:lnTo>
                  <a:pt x="6322" y="22178"/>
                </a:lnTo>
                <a:cubicBezTo>
                  <a:pt x="6063" y="22768"/>
                  <a:pt x="5676" y="23177"/>
                  <a:pt x="5110" y="23522"/>
                </a:cubicBezTo>
                <a:lnTo>
                  <a:pt x="5110" y="23522"/>
                </a:lnTo>
                <a:cubicBezTo>
                  <a:pt x="5417" y="23303"/>
                  <a:pt x="5696" y="23049"/>
                  <a:pt x="5878" y="22806"/>
                </a:cubicBezTo>
                <a:cubicBezTo>
                  <a:pt x="6048" y="22597"/>
                  <a:pt x="6194" y="22387"/>
                  <a:pt x="6322" y="22178"/>
                </a:cubicBezTo>
                <a:close/>
                <a:moveTo>
                  <a:pt x="6691" y="22443"/>
                </a:moveTo>
                <a:cubicBezTo>
                  <a:pt x="6327" y="22977"/>
                  <a:pt x="5793" y="23512"/>
                  <a:pt x="5259" y="23961"/>
                </a:cubicBezTo>
                <a:cubicBezTo>
                  <a:pt x="5878" y="23597"/>
                  <a:pt x="6327" y="23063"/>
                  <a:pt x="6691" y="22443"/>
                </a:cubicBezTo>
                <a:close/>
                <a:moveTo>
                  <a:pt x="4720" y="23770"/>
                </a:moveTo>
                <a:lnTo>
                  <a:pt x="4720" y="23770"/>
                </a:lnTo>
                <a:cubicBezTo>
                  <a:pt x="4565" y="23870"/>
                  <a:pt x="4408" y="23962"/>
                  <a:pt x="4256" y="24022"/>
                </a:cubicBezTo>
                <a:lnTo>
                  <a:pt x="4256" y="24022"/>
                </a:lnTo>
                <a:cubicBezTo>
                  <a:pt x="4402" y="23939"/>
                  <a:pt x="4538" y="23841"/>
                  <a:pt x="4720" y="23770"/>
                </a:cubicBezTo>
                <a:close/>
                <a:moveTo>
                  <a:pt x="4009" y="24132"/>
                </a:moveTo>
                <a:cubicBezTo>
                  <a:pt x="3898" y="24181"/>
                  <a:pt x="3797" y="24217"/>
                  <a:pt x="3741" y="24217"/>
                </a:cubicBezTo>
                <a:lnTo>
                  <a:pt x="3570" y="24303"/>
                </a:lnTo>
                <a:lnTo>
                  <a:pt x="3121" y="24303"/>
                </a:lnTo>
                <a:cubicBezTo>
                  <a:pt x="3207" y="24303"/>
                  <a:pt x="3292" y="24303"/>
                  <a:pt x="3378" y="24217"/>
                </a:cubicBezTo>
                <a:lnTo>
                  <a:pt x="3656" y="24217"/>
                </a:lnTo>
                <a:cubicBezTo>
                  <a:pt x="3740" y="24217"/>
                  <a:pt x="3824" y="24134"/>
                  <a:pt x="4009" y="24132"/>
                </a:cubicBezTo>
                <a:close/>
                <a:moveTo>
                  <a:pt x="5259" y="23961"/>
                </a:moveTo>
                <a:lnTo>
                  <a:pt x="5259" y="23961"/>
                </a:lnTo>
                <a:cubicBezTo>
                  <a:pt x="4895" y="24132"/>
                  <a:pt x="4639" y="24303"/>
                  <a:pt x="4275" y="24409"/>
                </a:cubicBezTo>
                <a:cubicBezTo>
                  <a:pt x="4190" y="24495"/>
                  <a:pt x="4019" y="24495"/>
                  <a:pt x="3827" y="24580"/>
                </a:cubicBezTo>
                <a:lnTo>
                  <a:pt x="3656" y="24666"/>
                </a:lnTo>
                <a:lnTo>
                  <a:pt x="3827" y="24666"/>
                </a:lnTo>
                <a:cubicBezTo>
                  <a:pt x="4019" y="24580"/>
                  <a:pt x="4190" y="24495"/>
                  <a:pt x="4361" y="24495"/>
                </a:cubicBezTo>
                <a:cubicBezTo>
                  <a:pt x="4639" y="24303"/>
                  <a:pt x="4981" y="24132"/>
                  <a:pt x="5259" y="23961"/>
                </a:cubicBezTo>
                <a:close/>
                <a:moveTo>
                  <a:pt x="1775" y="23961"/>
                </a:moveTo>
                <a:cubicBezTo>
                  <a:pt x="1775" y="24217"/>
                  <a:pt x="1775" y="24580"/>
                  <a:pt x="1689" y="24837"/>
                </a:cubicBezTo>
                <a:lnTo>
                  <a:pt x="1775" y="23961"/>
                </a:lnTo>
                <a:close/>
                <a:moveTo>
                  <a:pt x="3485" y="24666"/>
                </a:moveTo>
                <a:lnTo>
                  <a:pt x="3485" y="24751"/>
                </a:lnTo>
                <a:cubicBezTo>
                  <a:pt x="3207" y="29924"/>
                  <a:pt x="2843" y="35096"/>
                  <a:pt x="2501" y="40248"/>
                </a:cubicBezTo>
                <a:cubicBezTo>
                  <a:pt x="2416" y="41509"/>
                  <a:pt x="2309" y="42748"/>
                  <a:pt x="2309" y="43903"/>
                </a:cubicBezTo>
                <a:lnTo>
                  <a:pt x="2416" y="43368"/>
                </a:lnTo>
                <a:lnTo>
                  <a:pt x="2501" y="41316"/>
                </a:lnTo>
                <a:cubicBezTo>
                  <a:pt x="2843" y="35802"/>
                  <a:pt x="3207" y="30287"/>
                  <a:pt x="3570" y="24751"/>
                </a:cubicBezTo>
                <a:lnTo>
                  <a:pt x="3570" y="24666"/>
                </a:lnTo>
                <a:close/>
                <a:moveTo>
                  <a:pt x="8999" y="0"/>
                </a:moveTo>
                <a:cubicBezTo>
                  <a:pt x="9448" y="983"/>
                  <a:pt x="9897" y="1967"/>
                  <a:pt x="10239" y="2929"/>
                </a:cubicBezTo>
                <a:lnTo>
                  <a:pt x="10431" y="3377"/>
                </a:lnTo>
                <a:lnTo>
                  <a:pt x="10517" y="3741"/>
                </a:lnTo>
                <a:cubicBezTo>
                  <a:pt x="10602" y="3997"/>
                  <a:pt x="10688" y="4275"/>
                  <a:pt x="10773" y="4532"/>
                </a:cubicBezTo>
                <a:cubicBezTo>
                  <a:pt x="11051" y="5515"/>
                  <a:pt x="11308" y="6583"/>
                  <a:pt x="11393" y="7652"/>
                </a:cubicBezTo>
                <a:cubicBezTo>
                  <a:pt x="11585" y="8721"/>
                  <a:pt x="11585" y="9790"/>
                  <a:pt x="11500" y="10773"/>
                </a:cubicBezTo>
                <a:cubicBezTo>
                  <a:pt x="11500" y="11051"/>
                  <a:pt x="11393" y="11307"/>
                  <a:pt x="11393" y="11478"/>
                </a:cubicBezTo>
                <a:lnTo>
                  <a:pt x="11222" y="12290"/>
                </a:lnTo>
                <a:cubicBezTo>
                  <a:pt x="11051" y="12739"/>
                  <a:pt x="10859" y="13188"/>
                  <a:pt x="10602" y="13530"/>
                </a:cubicBezTo>
                <a:cubicBezTo>
                  <a:pt x="10153" y="14428"/>
                  <a:pt x="9533" y="14877"/>
                  <a:pt x="8550" y="15496"/>
                </a:cubicBezTo>
                <a:cubicBezTo>
                  <a:pt x="8016" y="15753"/>
                  <a:pt x="7482" y="16116"/>
                  <a:pt x="6947" y="16651"/>
                </a:cubicBezTo>
                <a:cubicBezTo>
                  <a:pt x="6498" y="17100"/>
                  <a:pt x="6156" y="17719"/>
                  <a:pt x="5878" y="18339"/>
                </a:cubicBezTo>
                <a:cubicBezTo>
                  <a:pt x="5707" y="18617"/>
                  <a:pt x="5622" y="18959"/>
                  <a:pt x="5515" y="19237"/>
                </a:cubicBezTo>
                <a:lnTo>
                  <a:pt x="5344" y="20135"/>
                </a:lnTo>
                <a:cubicBezTo>
                  <a:pt x="5259" y="20562"/>
                  <a:pt x="5088" y="21011"/>
                  <a:pt x="4895" y="21374"/>
                </a:cubicBezTo>
                <a:cubicBezTo>
                  <a:pt x="4724" y="21738"/>
                  <a:pt x="4361" y="21994"/>
                  <a:pt x="4104" y="22272"/>
                </a:cubicBezTo>
                <a:cubicBezTo>
                  <a:pt x="3912" y="22358"/>
                  <a:pt x="3741" y="22443"/>
                  <a:pt x="3570" y="22529"/>
                </a:cubicBezTo>
                <a:cubicBezTo>
                  <a:pt x="3485" y="22529"/>
                  <a:pt x="3378" y="22614"/>
                  <a:pt x="3207" y="22614"/>
                </a:cubicBezTo>
                <a:lnTo>
                  <a:pt x="3036" y="22614"/>
                </a:lnTo>
                <a:cubicBezTo>
                  <a:pt x="2950" y="22700"/>
                  <a:pt x="2758" y="22700"/>
                  <a:pt x="2672" y="22700"/>
                </a:cubicBezTo>
                <a:cubicBezTo>
                  <a:pt x="2416" y="22892"/>
                  <a:pt x="2224" y="23063"/>
                  <a:pt x="2053" y="23234"/>
                </a:cubicBezTo>
                <a:lnTo>
                  <a:pt x="1967" y="23234"/>
                </a:lnTo>
                <a:lnTo>
                  <a:pt x="1882" y="23341"/>
                </a:lnTo>
                <a:lnTo>
                  <a:pt x="1775" y="23512"/>
                </a:lnTo>
                <a:lnTo>
                  <a:pt x="1518" y="23768"/>
                </a:lnTo>
                <a:cubicBezTo>
                  <a:pt x="1347" y="26547"/>
                  <a:pt x="1155" y="29219"/>
                  <a:pt x="898" y="31890"/>
                </a:cubicBezTo>
                <a:cubicBezTo>
                  <a:pt x="706" y="34733"/>
                  <a:pt x="535" y="37661"/>
                  <a:pt x="364" y="40525"/>
                </a:cubicBezTo>
                <a:lnTo>
                  <a:pt x="172" y="42748"/>
                </a:lnTo>
                <a:lnTo>
                  <a:pt x="86" y="43903"/>
                </a:lnTo>
                <a:lnTo>
                  <a:pt x="86" y="44971"/>
                </a:lnTo>
                <a:lnTo>
                  <a:pt x="1" y="45506"/>
                </a:lnTo>
                <a:lnTo>
                  <a:pt x="1" y="45784"/>
                </a:lnTo>
                <a:lnTo>
                  <a:pt x="1" y="45955"/>
                </a:lnTo>
                <a:lnTo>
                  <a:pt x="1" y="46040"/>
                </a:lnTo>
                <a:lnTo>
                  <a:pt x="86" y="46040"/>
                </a:lnTo>
                <a:cubicBezTo>
                  <a:pt x="813" y="46125"/>
                  <a:pt x="1518" y="46125"/>
                  <a:pt x="2224" y="46211"/>
                </a:cubicBezTo>
                <a:lnTo>
                  <a:pt x="3378" y="46318"/>
                </a:lnTo>
                <a:cubicBezTo>
                  <a:pt x="4104" y="46318"/>
                  <a:pt x="4810" y="46403"/>
                  <a:pt x="5622" y="46403"/>
                </a:cubicBezTo>
                <a:lnTo>
                  <a:pt x="10068" y="46403"/>
                </a:lnTo>
                <a:cubicBezTo>
                  <a:pt x="11500" y="46318"/>
                  <a:pt x="12996" y="46211"/>
                  <a:pt x="14599" y="45869"/>
                </a:cubicBezTo>
                <a:cubicBezTo>
                  <a:pt x="14962" y="45784"/>
                  <a:pt x="15326" y="45677"/>
                  <a:pt x="15668" y="45591"/>
                </a:cubicBezTo>
                <a:cubicBezTo>
                  <a:pt x="16031" y="45420"/>
                  <a:pt x="16480" y="45335"/>
                  <a:pt x="16843" y="45249"/>
                </a:cubicBezTo>
                <a:lnTo>
                  <a:pt x="17912" y="44800"/>
                </a:lnTo>
                <a:cubicBezTo>
                  <a:pt x="17998" y="44715"/>
                  <a:pt x="18083" y="44715"/>
                  <a:pt x="18169" y="44608"/>
                </a:cubicBezTo>
                <a:lnTo>
                  <a:pt x="18446" y="44522"/>
                </a:lnTo>
                <a:lnTo>
                  <a:pt x="18981" y="44180"/>
                </a:lnTo>
                <a:cubicBezTo>
                  <a:pt x="19152" y="44074"/>
                  <a:pt x="19323" y="43988"/>
                  <a:pt x="19515" y="43903"/>
                </a:cubicBezTo>
                <a:lnTo>
                  <a:pt x="19943" y="43539"/>
                </a:lnTo>
                <a:lnTo>
                  <a:pt x="20477" y="43197"/>
                </a:lnTo>
                <a:cubicBezTo>
                  <a:pt x="20584" y="43005"/>
                  <a:pt x="20755" y="42919"/>
                  <a:pt x="20926" y="42748"/>
                </a:cubicBezTo>
                <a:lnTo>
                  <a:pt x="21375" y="42385"/>
                </a:lnTo>
                <a:cubicBezTo>
                  <a:pt x="21460" y="42214"/>
                  <a:pt x="21653" y="42129"/>
                  <a:pt x="21738" y="41936"/>
                </a:cubicBezTo>
                <a:lnTo>
                  <a:pt x="22187" y="41509"/>
                </a:lnTo>
                <a:lnTo>
                  <a:pt x="22529" y="41060"/>
                </a:lnTo>
                <a:cubicBezTo>
                  <a:pt x="22892" y="40696"/>
                  <a:pt x="23149" y="40248"/>
                  <a:pt x="23427" y="39906"/>
                </a:cubicBezTo>
                <a:cubicBezTo>
                  <a:pt x="23790" y="39457"/>
                  <a:pt x="24046" y="39093"/>
                  <a:pt x="24410" y="38730"/>
                </a:cubicBezTo>
                <a:cubicBezTo>
                  <a:pt x="24666" y="38388"/>
                  <a:pt x="25030" y="38025"/>
                  <a:pt x="25393" y="37768"/>
                </a:cubicBezTo>
                <a:cubicBezTo>
                  <a:pt x="25479" y="37576"/>
                  <a:pt x="25650" y="37490"/>
                  <a:pt x="25821" y="37319"/>
                </a:cubicBezTo>
                <a:cubicBezTo>
                  <a:pt x="26013" y="37127"/>
                  <a:pt x="26184" y="37042"/>
                  <a:pt x="26462" y="36871"/>
                </a:cubicBezTo>
                <a:cubicBezTo>
                  <a:pt x="27958" y="35887"/>
                  <a:pt x="29753" y="35267"/>
                  <a:pt x="31698" y="34819"/>
                </a:cubicBezTo>
                <a:cubicBezTo>
                  <a:pt x="33750" y="34370"/>
                  <a:pt x="35802" y="33835"/>
                  <a:pt x="37769" y="33045"/>
                </a:cubicBezTo>
                <a:cubicBezTo>
                  <a:pt x="39714" y="32232"/>
                  <a:pt x="41595" y="31078"/>
                  <a:pt x="43198" y="29561"/>
                </a:cubicBezTo>
                <a:cubicBezTo>
                  <a:pt x="44715" y="28043"/>
                  <a:pt x="45784" y="26098"/>
                  <a:pt x="46489" y="24132"/>
                </a:cubicBezTo>
                <a:cubicBezTo>
                  <a:pt x="47195" y="22165"/>
                  <a:pt x="47558" y="20220"/>
                  <a:pt x="47729" y="18339"/>
                </a:cubicBezTo>
                <a:cubicBezTo>
                  <a:pt x="47836" y="17890"/>
                  <a:pt x="47836" y="17356"/>
                  <a:pt x="47921" y="16929"/>
                </a:cubicBezTo>
                <a:cubicBezTo>
                  <a:pt x="47921" y="16480"/>
                  <a:pt x="48007" y="15945"/>
                  <a:pt x="48007" y="15496"/>
                </a:cubicBezTo>
                <a:cubicBezTo>
                  <a:pt x="48007" y="15048"/>
                  <a:pt x="48092" y="14599"/>
                  <a:pt x="48092" y="14150"/>
                </a:cubicBezTo>
                <a:cubicBezTo>
                  <a:pt x="48092" y="13808"/>
                  <a:pt x="48178" y="13359"/>
                  <a:pt x="48178" y="12910"/>
                </a:cubicBezTo>
                <a:cubicBezTo>
                  <a:pt x="48370" y="11222"/>
                  <a:pt x="48712" y="9619"/>
                  <a:pt x="49332" y="8272"/>
                </a:cubicBezTo>
                <a:cubicBezTo>
                  <a:pt x="49781" y="7032"/>
                  <a:pt x="50401" y="6135"/>
                  <a:pt x="51042" y="5600"/>
                </a:cubicBezTo>
                <a:cubicBezTo>
                  <a:pt x="51576" y="4980"/>
                  <a:pt x="52111" y="4724"/>
                  <a:pt x="52538" y="4638"/>
                </a:cubicBezTo>
                <a:cubicBezTo>
                  <a:pt x="52730" y="4532"/>
                  <a:pt x="52901" y="4446"/>
                  <a:pt x="52987" y="4446"/>
                </a:cubicBezTo>
                <a:lnTo>
                  <a:pt x="53072" y="4361"/>
                </a:lnTo>
                <a:lnTo>
                  <a:pt x="53265" y="4361"/>
                </a:lnTo>
                <a:cubicBezTo>
                  <a:pt x="53350" y="4275"/>
                  <a:pt x="53265" y="4275"/>
                  <a:pt x="52987" y="4190"/>
                </a:cubicBezTo>
                <a:lnTo>
                  <a:pt x="52196" y="4190"/>
                </a:lnTo>
                <a:cubicBezTo>
                  <a:pt x="52111" y="4275"/>
                  <a:pt x="51918" y="4275"/>
                  <a:pt x="51833" y="4361"/>
                </a:cubicBezTo>
                <a:cubicBezTo>
                  <a:pt x="51298" y="4532"/>
                  <a:pt x="50593" y="4895"/>
                  <a:pt x="49973" y="5515"/>
                </a:cubicBezTo>
                <a:cubicBezTo>
                  <a:pt x="49332" y="6242"/>
                  <a:pt x="48712" y="7032"/>
                  <a:pt x="48263" y="8187"/>
                </a:cubicBezTo>
                <a:cubicBezTo>
                  <a:pt x="47729" y="9255"/>
                  <a:pt x="47387" y="10602"/>
                  <a:pt x="47109" y="12012"/>
                </a:cubicBezTo>
                <a:lnTo>
                  <a:pt x="46938" y="12012"/>
                </a:lnTo>
                <a:cubicBezTo>
                  <a:pt x="47387" y="9084"/>
                  <a:pt x="48178" y="7396"/>
                  <a:pt x="48798" y="6412"/>
                </a:cubicBezTo>
                <a:cubicBezTo>
                  <a:pt x="48905" y="6135"/>
                  <a:pt x="49076" y="5964"/>
                  <a:pt x="49161" y="5793"/>
                </a:cubicBezTo>
                <a:cubicBezTo>
                  <a:pt x="49246" y="5600"/>
                  <a:pt x="49332" y="5429"/>
                  <a:pt x="49439" y="5344"/>
                </a:cubicBezTo>
                <a:cubicBezTo>
                  <a:pt x="49610" y="5173"/>
                  <a:pt x="49695" y="4980"/>
                  <a:pt x="49695" y="4980"/>
                </a:cubicBezTo>
                <a:cubicBezTo>
                  <a:pt x="49695" y="4938"/>
                  <a:pt x="49668" y="4922"/>
                  <a:pt x="49625" y="4922"/>
                </a:cubicBezTo>
                <a:cubicBezTo>
                  <a:pt x="49494" y="4922"/>
                  <a:pt x="49216" y="5072"/>
                  <a:pt x="49121" y="5072"/>
                </a:cubicBezTo>
                <a:cubicBezTo>
                  <a:pt x="49059" y="5072"/>
                  <a:pt x="49073" y="5011"/>
                  <a:pt x="49246" y="4809"/>
                </a:cubicBezTo>
                <a:lnTo>
                  <a:pt x="49246" y="4809"/>
                </a:lnTo>
                <a:cubicBezTo>
                  <a:pt x="48092" y="6049"/>
                  <a:pt x="47472" y="7481"/>
                  <a:pt x="47024" y="8913"/>
                </a:cubicBezTo>
                <a:cubicBezTo>
                  <a:pt x="46938" y="9170"/>
                  <a:pt x="46853" y="9341"/>
                  <a:pt x="46853" y="9533"/>
                </a:cubicBezTo>
                <a:lnTo>
                  <a:pt x="46660" y="10067"/>
                </a:lnTo>
                <a:cubicBezTo>
                  <a:pt x="46575" y="10409"/>
                  <a:pt x="46489" y="10773"/>
                  <a:pt x="46404" y="11136"/>
                </a:cubicBezTo>
                <a:lnTo>
                  <a:pt x="46233" y="12290"/>
                </a:lnTo>
                <a:lnTo>
                  <a:pt x="46126" y="12825"/>
                </a:lnTo>
                <a:lnTo>
                  <a:pt x="46126" y="13359"/>
                </a:lnTo>
                <a:cubicBezTo>
                  <a:pt x="46040" y="14150"/>
                  <a:pt x="45955" y="14877"/>
                  <a:pt x="45955" y="15582"/>
                </a:cubicBezTo>
                <a:cubicBezTo>
                  <a:pt x="45869" y="16287"/>
                  <a:pt x="45784" y="17014"/>
                  <a:pt x="45698" y="17719"/>
                </a:cubicBezTo>
                <a:lnTo>
                  <a:pt x="45592" y="18788"/>
                </a:lnTo>
                <a:lnTo>
                  <a:pt x="45335" y="19857"/>
                </a:lnTo>
                <a:cubicBezTo>
                  <a:pt x="45250" y="20477"/>
                  <a:pt x="45057" y="21203"/>
                  <a:pt x="44886" y="21823"/>
                </a:cubicBezTo>
                <a:cubicBezTo>
                  <a:pt x="44715" y="22529"/>
                  <a:pt x="44437" y="23512"/>
                  <a:pt x="43988" y="24409"/>
                </a:cubicBezTo>
                <a:cubicBezTo>
                  <a:pt x="43903" y="24580"/>
                  <a:pt x="43903" y="24666"/>
                  <a:pt x="43817" y="24751"/>
                </a:cubicBezTo>
                <a:cubicBezTo>
                  <a:pt x="43817" y="24944"/>
                  <a:pt x="43732" y="25029"/>
                  <a:pt x="43646" y="25115"/>
                </a:cubicBezTo>
                <a:cubicBezTo>
                  <a:pt x="43561" y="25286"/>
                  <a:pt x="43454" y="25564"/>
                  <a:pt x="43369" y="25735"/>
                </a:cubicBezTo>
                <a:cubicBezTo>
                  <a:pt x="43198" y="25906"/>
                  <a:pt x="43112" y="26098"/>
                  <a:pt x="43027" y="26269"/>
                </a:cubicBezTo>
                <a:cubicBezTo>
                  <a:pt x="42834" y="26440"/>
                  <a:pt x="42749" y="26632"/>
                  <a:pt x="42663" y="26718"/>
                </a:cubicBezTo>
                <a:cubicBezTo>
                  <a:pt x="41060" y="28941"/>
                  <a:pt x="38752" y="30458"/>
                  <a:pt x="36080" y="31356"/>
                </a:cubicBezTo>
                <a:lnTo>
                  <a:pt x="35097" y="31698"/>
                </a:lnTo>
                <a:lnTo>
                  <a:pt x="34114" y="31976"/>
                </a:lnTo>
                <a:cubicBezTo>
                  <a:pt x="33750" y="32147"/>
                  <a:pt x="33408" y="32232"/>
                  <a:pt x="33130" y="32318"/>
                </a:cubicBezTo>
                <a:lnTo>
                  <a:pt x="32062" y="32510"/>
                </a:lnTo>
                <a:lnTo>
                  <a:pt x="30993" y="32767"/>
                </a:lnTo>
                <a:lnTo>
                  <a:pt x="29924" y="33045"/>
                </a:lnTo>
                <a:lnTo>
                  <a:pt x="29390" y="33216"/>
                </a:lnTo>
                <a:cubicBezTo>
                  <a:pt x="29219" y="33216"/>
                  <a:pt x="29027" y="33301"/>
                  <a:pt x="28770" y="33387"/>
                </a:cubicBezTo>
                <a:lnTo>
                  <a:pt x="27701" y="33750"/>
                </a:lnTo>
                <a:cubicBezTo>
                  <a:pt x="26269" y="34370"/>
                  <a:pt x="24944" y="35182"/>
                  <a:pt x="23790" y="36251"/>
                </a:cubicBezTo>
                <a:cubicBezTo>
                  <a:pt x="22614" y="37319"/>
                  <a:pt x="21738" y="38559"/>
                  <a:pt x="20840" y="39628"/>
                </a:cubicBezTo>
                <a:cubicBezTo>
                  <a:pt x="19943" y="40696"/>
                  <a:pt x="19066" y="41594"/>
                  <a:pt x="17998" y="42214"/>
                </a:cubicBezTo>
                <a:cubicBezTo>
                  <a:pt x="16843" y="42919"/>
                  <a:pt x="15582" y="43283"/>
                  <a:pt x="14257" y="43646"/>
                </a:cubicBezTo>
                <a:cubicBezTo>
                  <a:pt x="12996" y="43988"/>
                  <a:pt x="11585" y="44074"/>
                  <a:pt x="10239" y="44180"/>
                </a:cubicBezTo>
                <a:lnTo>
                  <a:pt x="6049" y="44180"/>
                </a:lnTo>
                <a:cubicBezTo>
                  <a:pt x="5344" y="44180"/>
                  <a:pt x="4639" y="44074"/>
                  <a:pt x="3912" y="44074"/>
                </a:cubicBezTo>
                <a:lnTo>
                  <a:pt x="2843" y="43988"/>
                </a:lnTo>
                <a:lnTo>
                  <a:pt x="2309" y="43988"/>
                </a:lnTo>
                <a:cubicBezTo>
                  <a:pt x="2309" y="43988"/>
                  <a:pt x="2224" y="44074"/>
                  <a:pt x="2309" y="44074"/>
                </a:cubicBezTo>
                <a:lnTo>
                  <a:pt x="2587" y="44074"/>
                </a:lnTo>
                <a:cubicBezTo>
                  <a:pt x="3292" y="44074"/>
                  <a:pt x="3912" y="44180"/>
                  <a:pt x="4639" y="44180"/>
                </a:cubicBezTo>
                <a:cubicBezTo>
                  <a:pt x="5964" y="44266"/>
                  <a:pt x="7311" y="44266"/>
                  <a:pt x="8636" y="44266"/>
                </a:cubicBezTo>
                <a:cubicBezTo>
                  <a:pt x="9982" y="44266"/>
                  <a:pt x="11308" y="44180"/>
                  <a:pt x="12654" y="43988"/>
                </a:cubicBezTo>
                <a:lnTo>
                  <a:pt x="12654" y="43988"/>
                </a:lnTo>
                <a:cubicBezTo>
                  <a:pt x="12519" y="44048"/>
                  <a:pt x="12269" y="44118"/>
                  <a:pt x="12374" y="44118"/>
                </a:cubicBezTo>
                <a:cubicBezTo>
                  <a:pt x="12388" y="44118"/>
                  <a:pt x="12409" y="44117"/>
                  <a:pt x="12436" y="44114"/>
                </a:cubicBezTo>
                <a:lnTo>
                  <a:pt x="12436" y="44114"/>
                </a:lnTo>
                <a:cubicBezTo>
                  <a:pt x="10788" y="44327"/>
                  <a:pt x="9074" y="44398"/>
                  <a:pt x="7361" y="44398"/>
                </a:cubicBezTo>
                <a:cubicBezTo>
                  <a:pt x="6479" y="44398"/>
                  <a:pt x="5597" y="44379"/>
                  <a:pt x="4724" y="44351"/>
                </a:cubicBezTo>
                <a:cubicBezTo>
                  <a:pt x="4019" y="44351"/>
                  <a:pt x="3378" y="44266"/>
                  <a:pt x="2672" y="44266"/>
                </a:cubicBezTo>
                <a:lnTo>
                  <a:pt x="2224" y="44180"/>
                </a:lnTo>
                <a:lnTo>
                  <a:pt x="2138" y="44180"/>
                </a:lnTo>
                <a:lnTo>
                  <a:pt x="2138" y="43988"/>
                </a:lnTo>
                <a:cubicBezTo>
                  <a:pt x="2224" y="42748"/>
                  <a:pt x="2224" y="41594"/>
                  <a:pt x="2309" y="40333"/>
                </a:cubicBezTo>
                <a:cubicBezTo>
                  <a:pt x="2672" y="35096"/>
                  <a:pt x="3036" y="29838"/>
                  <a:pt x="3378" y="24666"/>
                </a:cubicBezTo>
                <a:lnTo>
                  <a:pt x="3378" y="24580"/>
                </a:lnTo>
                <a:cubicBezTo>
                  <a:pt x="3485" y="24580"/>
                  <a:pt x="3485" y="24495"/>
                  <a:pt x="3570" y="24495"/>
                </a:cubicBezTo>
                <a:lnTo>
                  <a:pt x="3741" y="24495"/>
                </a:lnTo>
                <a:cubicBezTo>
                  <a:pt x="3912" y="24409"/>
                  <a:pt x="4104" y="24409"/>
                  <a:pt x="4275" y="24303"/>
                </a:cubicBezTo>
                <a:cubicBezTo>
                  <a:pt x="4553" y="24132"/>
                  <a:pt x="4895" y="24046"/>
                  <a:pt x="5173" y="23875"/>
                </a:cubicBezTo>
                <a:cubicBezTo>
                  <a:pt x="5707" y="23426"/>
                  <a:pt x="6242" y="22977"/>
                  <a:pt x="6584" y="22358"/>
                </a:cubicBezTo>
                <a:cubicBezTo>
                  <a:pt x="6862" y="21738"/>
                  <a:pt x="7118" y="21096"/>
                  <a:pt x="7225" y="20477"/>
                </a:cubicBezTo>
                <a:lnTo>
                  <a:pt x="7396" y="19771"/>
                </a:lnTo>
                <a:cubicBezTo>
                  <a:pt x="7482" y="19493"/>
                  <a:pt x="7567" y="19322"/>
                  <a:pt x="7653" y="19066"/>
                </a:cubicBezTo>
                <a:cubicBezTo>
                  <a:pt x="7845" y="18617"/>
                  <a:pt x="8016" y="18254"/>
                  <a:pt x="8379" y="17997"/>
                </a:cubicBezTo>
                <a:cubicBezTo>
                  <a:pt x="8636" y="17634"/>
                  <a:pt x="8999" y="17463"/>
                  <a:pt x="9533" y="17100"/>
                </a:cubicBezTo>
                <a:cubicBezTo>
                  <a:pt x="9982" y="16822"/>
                  <a:pt x="10517" y="16565"/>
                  <a:pt x="11051" y="16116"/>
                </a:cubicBezTo>
                <a:cubicBezTo>
                  <a:pt x="11500" y="15667"/>
                  <a:pt x="11927" y="15133"/>
                  <a:pt x="12291" y="14599"/>
                </a:cubicBezTo>
                <a:cubicBezTo>
                  <a:pt x="12569" y="14064"/>
                  <a:pt x="12825" y="13445"/>
                  <a:pt x="12996" y="12910"/>
                </a:cubicBezTo>
                <a:lnTo>
                  <a:pt x="13274" y="11927"/>
                </a:lnTo>
                <a:cubicBezTo>
                  <a:pt x="13359" y="11671"/>
                  <a:pt x="13359" y="11393"/>
                  <a:pt x="13359" y="11051"/>
                </a:cubicBezTo>
                <a:cubicBezTo>
                  <a:pt x="13530" y="9875"/>
                  <a:pt x="13530" y="8635"/>
                  <a:pt x="13359" y="7481"/>
                </a:cubicBezTo>
                <a:cubicBezTo>
                  <a:pt x="13188" y="6327"/>
                  <a:pt x="12911" y="5173"/>
                  <a:pt x="12569" y="3997"/>
                </a:cubicBezTo>
                <a:cubicBezTo>
                  <a:pt x="12569" y="3741"/>
                  <a:pt x="12462" y="3463"/>
                  <a:pt x="12376" y="3206"/>
                </a:cubicBezTo>
                <a:lnTo>
                  <a:pt x="12205" y="2758"/>
                </a:lnTo>
                <a:lnTo>
                  <a:pt x="12120" y="2587"/>
                </a:lnTo>
                <a:lnTo>
                  <a:pt x="12120" y="2394"/>
                </a:lnTo>
                <a:cubicBezTo>
                  <a:pt x="12034" y="2309"/>
                  <a:pt x="12034" y="2138"/>
                  <a:pt x="11927" y="2052"/>
                </a:cubicBezTo>
                <a:lnTo>
                  <a:pt x="12291" y="2052"/>
                </a:lnTo>
                <a:cubicBezTo>
                  <a:pt x="12911" y="2138"/>
                  <a:pt x="13530" y="2138"/>
                  <a:pt x="14065" y="2138"/>
                </a:cubicBezTo>
                <a:lnTo>
                  <a:pt x="14065" y="2309"/>
                </a:lnTo>
                <a:cubicBezTo>
                  <a:pt x="21738" y="2843"/>
                  <a:pt x="29475" y="3377"/>
                  <a:pt x="37320" y="3912"/>
                </a:cubicBezTo>
                <a:cubicBezTo>
                  <a:pt x="40526" y="4104"/>
                  <a:pt x="43369" y="4190"/>
                  <a:pt x="45698" y="4190"/>
                </a:cubicBezTo>
                <a:cubicBezTo>
                  <a:pt x="39992" y="3741"/>
                  <a:pt x="34199" y="3377"/>
                  <a:pt x="28321" y="2929"/>
                </a:cubicBezTo>
                <a:cubicBezTo>
                  <a:pt x="25393" y="2758"/>
                  <a:pt x="22443" y="2587"/>
                  <a:pt x="19408" y="2309"/>
                </a:cubicBezTo>
                <a:cubicBezTo>
                  <a:pt x="17912" y="2223"/>
                  <a:pt x="16480" y="2138"/>
                  <a:pt x="14962" y="2052"/>
                </a:cubicBezTo>
                <a:cubicBezTo>
                  <a:pt x="14172" y="1967"/>
                  <a:pt x="13445" y="1967"/>
                  <a:pt x="12740" y="1860"/>
                </a:cubicBezTo>
                <a:lnTo>
                  <a:pt x="12034" y="1860"/>
                </a:lnTo>
                <a:lnTo>
                  <a:pt x="11884" y="1793"/>
                </a:lnTo>
                <a:lnTo>
                  <a:pt x="11884" y="1793"/>
                </a:lnTo>
                <a:cubicBezTo>
                  <a:pt x="17570" y="2150"/>
                  <a:pt x="23073" y="2507"/>
                  <a:pt x="28492" y="2843"/>
                </a:cubicBezTo>
                <a:cubicBezTo>
                  <a:pt x="34285" y="3292"/>
                  <a:pt x="40077" y="3655"/>
                  <a:pt x="45784" y="4104"/>
                </a:cubicBezTo>
                <a:cubicBezTo>
                  <a:pt x="46489" y="4104"/>
                  <a:pt x="47195" y="4190"/>
                  <a:pt x="47921" y="4275"/>
                </a:cubicBezTo>
                <a:lnTo>
                  <a:pt x="50401" y="4275"/>
                </a:lnTo>
                <a:cubicBezTo>
                  <a:pt x="53350" y="4190"/>
                  <a:pt x="54782" y="3912"/>
                  <a:pt x="48990" y="3292"/>
                </a:cubicBezTo>
                <a:cubicBezTo>
                  <a:pt x="47558" y="3206"/>
                  <a:pt x="44630" y="3035"/>
                  <a:pt x="44630" y="3035"/>
                </a:cubicBezTo>
                <a:cubicBezTo>
                  <a:pt x="44095" y="2929"/>
                  <a:pt x="44437" y="2843"/>
                  <a:pt x="44801" y="2758"/>
                </a:cubicBezTo>
                <a:cubicBezTo>
                  <a:pt x="35354" y="2138"/>
                  <a:pt x="26014" y="1518"/>
                  <a:pt x="16653" y="898"/>
                </a:cubicBezTo>
                <a:lnTo>
                  <a:pt x="16653" y="898"/>
                </a:lnTo>
                <a:cubicBezTo>
                  <a:pt x="26014" y="1518"/>
                  <a:pt x="35546" y="2052"/>
                  <a:pt x="45057" y="2672"/>
                </a:cubicBezTo>
                <a:cubicBezTo>
                  <a:pt x="45421" y="2587"/>
                  <a:pt x="45335" y="2501"/>
                  <a:pt x="43283" y="2309"/>
                </a:cubicBezTo>
                <a:cubicBezTo>
                  <a:pt x="40355" y="1967"/>
                  <a:pt x="30202" y="1518"/>
                  <a:pt x="24410" y="1069"/>
                </a:cubicBezTo>
                <a:cubicBezTo>
                  <a:pt x="22080" y="898"/>
                  <a:pt x="19857" y="706"/>
                  <a:pt x="17549" y="535"/>
                </a:cubicBezTo>
                <a:cubicBezTo>
                  <a:pt x="16395" y="535"/>
                  <a:pt x="15240" y="449"/>
                  <a:pt x="14065" y="364"/>
                </a:cubicBezTo>
                <a:cubicBezTo>
                  <a:pt x="13445" y="257"/>
                  <a:pt x="12825" y="257"/>
                  <a:pt x="12205" y="171"/>
                </a:cubicBezTo>
                <a:cubicBezTo>
                  <a:pt x="11137" y="171"/>
                  <a:pt x="10068" y="86"/>
                  <a:pt x="8999" y="0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0" name="Google Shape;580;p10"/>
          <p:cNvGrpSpPr/>
          <p:nvPr/>
        </p:nvGrpSpPr>
        <p:grpSpPr>
          <a:xfrm rot="10800000">
            <a:off x="7461955" y="896784"/>
            <a:ext cx="998841" cy="986989"/>
            <a:chOff x="4221175" y="746750"/>
            <a:chExt cx="1040677" cy="1028328"/>
          </a:xfrm>
        </p:grpSpPr>
        <p:sp>
          <p:nvSpPr>
            <p:cNvPr id="581" name="Google Shape;581;p10"/>
            <p:cNvSpPr/>
            <p:nvPr/>
          </p:nvSpPr>
          <p:spPr>
            <a:xfrm>
              <a:off x="4729810" y="1732760"/>
              <a:ext cx="128635" cy="27587"/>
            </a:xfrm>
            <a:custGeom>
              <a:rect b="b" l="l" r="r" t="t"/>
              <a:pathLst>
                <a:path extrusionOk="0" h="706" w="3292">
                  <a:moveTo>
                    <a:pt x="342" y="0"/>
                  </a:moveTo>
                  <a:cubicBezTo>
                    <a:pt x="0" y="0"/>
                    <a:pt x="0" y="534"/>
                    <a:pt x="342" y="534"/>
                  </a:cubicBezTo>
                  <a:cubicBezTo>
                    <a:pt x="1240" y="620"/>
                    <a:pt x="2031" y="705"/>
                    <a:pt x="2928" y="705"/>
                  </a:cubicBezTo>
                  <a:cubicBezTo>
                    <a:pt x="3292" y="705"/>
                    <a:pt x="3292" y="171"/>
                    <a:pt x="2928" y="171"/>
                  </a:cubicBezTo>
                  <a:cubicBezTo>
                    <a:pt x="2031" y="171"/>
                    <a:pt x="1240" y="86"/>
                    <a:pt x="342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10"/>
            <p:cNvSpPr/>
            <p:nvPr/>
          </p:nvSpPr>
          <p:spPr>
            <a:xfrm>
              <a:off x="4493877" y="1746397"/>
              <a:ext cx="131566" cy="28681"/>
            </a:xfrm>
            <a:custGeom>
              <a:rect b="b" l="l" r="r" t="t"/>
              <a:pathLst>
                <a:path extrusionOk="0" h="734" w="3367">
                  <a:moveTo>
                    <a:pt x="349" y="0"/>
                  </a:moveTo>
                  <a:cubicBezTo>
                    <a:pt x="130" y="0"/>
                    <a:pt x="1" y="452"/>
                    <a:pt x="331" y="549"/>
                  </a:cubicBezTo>
                  <a:cubicBezTo>
                    <a:pt x="870" y="703"/>
                    <a:pt x="1401" y="733"/>
                    <a:pt x="1933" y="733"/>
                  </a:cubicBezTo>
                  <a:cubicBezTo>
                    <a:pt x="2288" y="733"/>
                    <a:pt x="2644" y="720"/>
                    <a:pt x="3003" y="720"/>
                  </a:cubicBezTo>
                  <a:cubicBezTo>
                    <a:pt x="3366" y="720"/>
                    <a:pt x="3366" y="185"/>
                    <a:pt x="3003" y="185"/>
                  </a:cubicBezTo>
                  <a:cubicBezTo>
                    <a:pt x="2644" y="185"/>
                    <a:pt x="2302" y="199"/>
                    <a:pt x="1963" y="199"/>
                  </a:cubicBezTo>
                  <a:cubicBezTo>
                    <a:pt x="1456" y="199"/>
                    <a:pt x="955" y="168"/>
                    <a:pt x="417" y="14"/>
                  </a:cubicBezTo>
                  <a:cubicBezTo>
                    <a:pt x="394" y="5"/>
                    <a:pt x="371" y="0"/>
                    <a:pt x="349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10"/>
            <p:cNvSpPr/>
            <p:nvPr/>
          </p:nvSpPr>
          <p:spPr>
            <a:xfrm>
              <a:off x="4951949" y="1673444"/>
              <a:ext cx="103471" cy="35480"/>
            </a:xfrm>
            <a:custGeom>
              <a:rect b="b" l="l" r="r" t="t"/>
              <a:pathLst>
                <a:path extrusionOk="0" h="908" w="2648">
                  <a:moveTo>
                    <a:pt x="535" y="0"/>
                  </a:moveTo>
                  <a:cubicBezTo>
                    <a:pt x="193" y="0"/>
                    <a:pt x="1" y="449"/>
                    <a:pt x="364" y="535"/>
                  </a:cubicBezTo>
                  <a:cubicBezTo>
                    <a:pt x="984" y="620"/>
                    <a:pt x="1604" y="813"/>
                    <a:pt x="2138" y="898"/>
                  </a:cubicBezTo>
                  <a:cubicBezTo>
                    <a:pt x="2165" y="904"/>
                    <a:pt x="2191" y="907"/>
                    <a:pt x="2215" y="907"/>
                  </a:cubicBezTo>
                  <a:cubicBezTo>
                    <a:pt x="2524" y="907"/>
                    <a:pt x="2647" y="443"/>
                    <a:pt x="2330" y="364"/>
                  </a:cubicBezTo>
                  <a:cubicBezTo>
                    <a:pt x="1689" y="278"/>
                    <a:pt x="1155" y="171"/>
                    <a:pt x="535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10"/>
            <p:cNvSpPr/>
            <p:nvPr/>
          </p:nvSpPr>
          <p:spPr>
            <a:xfrm>
              <a:off x="4649628" y="1624992"/>
              <a:ext cx="130628" cy="43139"/>
            </a:xfrm>
            <a:custGeom>
              <a:rect b="b" l="l" r="r" t="t"/>
              <a:pathLst>
                <a:path extrusionOk="0" h="1104" w="3343">
                  <a:moveTo>
                    <a:pt x="342" y="1"/>
                  </a:moveTo>
                  <a:cubicBezTo>
                    <a:pt x="0" y="1"/>
                    <a:pt x="0" y="535"/>
                    <a:pt x="342" y="535"/>
                  </a:cubicBezTo>
                  <a:cubicBezTo>
                    <a:pt x="1154" y="621"/>
                    <a:pt x="2052" y="706"/>
                    <a:pt x="2843" y="1070"/>
                  </a:cubicBezTo>
                  <a:cubicBezTo>
                    <a:pt x="2881" y="1093"/>
                    <a:pt x="2918" y="1103"/>
                    <a:pt x="2954" y="1103"/>
                  </a:cubicBezTo>
                  <a:cubicBezTo>
                    <a:pt x="3181" y="1103"/>
                    <a:pt x="3342" y="694"/>
                    <a:pt x="3121" y="621"/>
                  </a:cubicBezTo>
                  <a:cubicBezTo>
                    <a:pt x="2223" y="172"/>
                    <a:pt x="1240" y="86"/>
                    <a:pt x="342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10"/>
            <p:cNvSpPr/>
            <p:nvPr/>
          </p:nvSpPr>
          <p:spPr>
            <a:xfrm>
              <a:off x="4434366" y="1589551"/>
              <a:ext cx="114216" cy="29658"/>
            </a:xfrm>
            <a:custGeom>
              <a:rect b="b" l="l" r="r" t="t"/>
              <a:pathLst>
                <a:path extrusionOk="0" h="759" w="2923">
                  <a:moveTo>
                    <a:pt x="435" y="1"/>
                  </a:moveTo>
                  <a:cubicBezTo>
                    <a:pt x="140" y="1"/>
                    <a:pt x="0" y="465"/>
                    <a:pt x="337" y="544"/>
                  </a:cubicBezTo>
                  <a:cubicBezTo>
                    <a:pt x="847" y="668"/>
                    <a:pt x="1413" y="758"/>
                    <a:pt x="1986" y="758"/>
                  </a:cubicBezTo>
                  <a:cubicBezTo>
                    <a:pt x="2206" y="758"/>
                    <a:pt x="2426" y="745"/>
                    <a:pt x="2645" y="715"/>
                  </a:cubicBezTo>
                  <a:cubicBezTo>
                    <a:pt x="2923" y="715"/>
                    <a:pt x="2923" y="181"/>
                    <a:pt x="2645" y="181"/>
                  </a:cubicBezTo>
                  <a:cubicBezTo>
                    <a:pt x="2342" y="222"/>
                    <a:pt x="2052" y="247"/>
                    <a:pt x="1773" y="247"/>
                  </a:cubicBezTo>
                  <a:cubicBezTo>
                    <a:pt x="1324" y="247"/>
                    <a:pt x="903" y="182"/>
                    <a:pt x="508" y="10"/>
                  </a:cubicBezTo>
                  <a:cubicBezTo>
                    <a:pt x="483" y="4"/>
                    <a:pt x="458" y="1"/>
                    <a:pt x="435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10"/>
            <p:cNvSpPr/>
            <p:nvPr/>
          </p:nvSpPr>
          <p:spPr>
            <a:xfrm>
              <a:off x="4804091" y="1536527"/>
              <a:ext cx="224759" cy="64278"/>
            </a:xfrm>
            <a:custGeom>
              <a:rect b="b" l="l" r="r" t="t"/>
              <a:pathLst>
                <a:path extrusionOk="0" h="1645" w="5752">
                  <a:moveTo>
                    <a:pt x="262" y="0"/>
                  </a:moveTo>
                  <a:cubicBezTo>
                    <a:pt x="27" y="0"/>
                    <a:pt x="1" y="397"/>
                    <a:pt x="237" y="469"/>
                  </a:cubicBezTo>
                  <a:cubicBezTo>
                    <a:pt x="1925" y="1111"/>
                    <a:pt x="3614" y="1367"/>
                    <a:pt x="5302" y="1645"/>
                  </a:cubicBezTo>
                  <a:cubicBezTo>
                    <a:pt x="5666" y="1645"/>
                    <a:pt x="5751" y="1196"/>
                    <a:pt x="5473" y="1111"/>
                  </a:cubicBezTo>
                  <a:cubicBezTo>
                    <a:pt x="3785" y="833"/>
                    <a:pt x="2096" y="576"/>
                    <a:pt x="408" y="42"/>
                  </a:cubicBezTo>
                  <a:cubicBezTo>
                    <a:pt x="353" y="13"/>
                    <a:pt x="304" y="0"/>
                    <a:pt x="262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10"/>
            <p:cNvSpPr/>
            <p:nvPr/>
          </p:nvSpPr>
          <p:spPr>
            <a:xfrm>
              <a:off x="4600355" y="1478853"/>
              <a:ext cx="124180" cy="42201"/>
            </a:xfrm>
            <a:custGeom>
              <a:rect b="b" l="l" r="r" t="t"/>
              <a:pathLst>
                <a:path extrusionOk="0" h="1080" w="3178">
                  <a:moveTo>
                    <a:pt x="278" y="0"/>
                  </a:moveTo>
                  <a:cubicBezTo>
                    <a:pt x="0" y="0"/>
                    <a:pt x="0" y="535"/>
                    <a:pt x="278" y="535"/>
                  </a:cubicBezTo>
                  <a:cubicBezTo>
                    <a:pt x="1069" y="535"/>
                    <a:pt x="1881" y="706"/>
                    <a:pt x="2586" y="1069"/>
                  </a:cubicBezTo>
                  <a:cubicBezTo>
                    <a:pt x="2610" y="1076"/>
                    <a:pt x="2634" y="1080"/>
                    <a:pt x="2659" y="1080"/>
                  </a:cubicBezTo>
                  <a:cubicBezTo>
                    <a:pt x="2918" y="1080"/>
                    <a:pt x="3177" y="691"/>
                    <a:pt x="2864" y="535"/>
                  </a:cubicBezTo>
                  <a:cubicBezTo>
                    <a:pt x="2052" y="171"/>
                    <a:pt x="1176" y="0"/>
                    <a:pt x="278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10"/>
            <p:cNvSpPr/>
            <p:nvPr/>
          </p:nvSpPr>
          <p:spPr>
            <a:xfrm>
              <a:off x="4433428" y="1471311"/>
              <a:ext cx="93077" cy="28876"/>
            </a:xfrm>
            <a:custGeom>
              <a:rect b="b" l="l" r="r" t="t"/>
              <a:pathLst>
                <a:path extrusionOk="0" h="739" w="2382">
                  <a:moveTo>
                    <a:pt x="361" y="1"/>
                  </a:moveTo>
                  <a:cubicBezTo>
                    <a:pt x="30" y="98"/>
                    <a:pt x="0" y="549"/>
                    <a:pt x="271" y="549"/>
                  </a:cubicBezTo>
                  <a:cubicBezTo>
                    <a:pt x="298" y="549"/>
                    <a:pt x="328" y="545"/>
                    <a:pt x="361" y="535"/>
                  </a:cubicBezTo>
                  <a:cubicBezTo>
                    <a:pt x="895" y="535"/>
                    <a:pt x="1429" y="642"/>
                    <a:pt x="1878" y="728"/>
                  </a:cubicBezTo>
                  <a:cubicBezTo>
                    <a:pt x="1909" y="735"/>
                    <a:pt x="1939" y="738"/>
                    <a:pt x="1967" y="738"/>
                  </a:cubicBezTo>
                  <a:cubicBezTo>
                    <a:pt x="2267" y="738"/>
                    <a:pt x="2382" y="350"/>
                    <a:pt x="2049" y="193"/>
                  </a:cubicBezTo>
                  <a:cubicBezTo>
                    <a:pt x="1515" y="108"/>
                    <a:pt x="895" y="1"/>
                    <a:pt x="361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10"/>
            <p:cNvSpPr/>
            <p:nvPr/>
          </p:nvSpPr>
          <p:spPr>
            <a:xfrm>
              <a:off x="4974104" y="1454079"/>
              <a:ext cx="101087" cy="50524"/>
            </a:xfrm>
            <a:custGeom>
              <a:rect b="b" l="l" r="r" t="t"/>
              <a:pathLst>
                <a:path extrusionOk="0" h="1293" w="2587">
                  <a:moveTo>
                    <a:pt x="326" y="0"/>
                  </a:moveTo>
                  <a:cubicBezTo>
                    <a:pt x="42" y="0"/>
                    <a:pt x="1" y="452"/>
                    <a:pt x="331" y="549"/>
                  </a:cubicBezTo>
                  <a:cubicBezTo>
                    <a:pt x="866" y="720"/>
                    <a:pt x="1486" y="976"/>
                    <a:pt x="2020" y="1254"/>
                  </a:cubicBezTo>
                  <a:cubicBezTo>
                    <a:pt x="2076" y="1281"/>
                    <a:pt x="2130" y="1292"/>
                    <a:pt x="2180" y="1292"/>
                  </a:cubicBezTo>
                  <a:cubicBezTo>
                    <a:pt x="2449" y="1292"/>
                    <a:pt x="2587" y="950"/>
                    <a:pt x="2298" y="805"/>
                  </a:cubicBezTo>
                  <a:cubicBezTo>
                    <a:pt x="1763" y="442"/>
                    <a:pt x="1037" y="185"/>
                    <a:pt x="417" y="14"/>
                  </a:cubicBezTo>
                  <a:cubicBezTo>
                    <a:pt x="384" y="5"/>
                    <a:pt x="354" y="0"/>
                    <a:pt x="32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10"/>
            <p:cNvSpPr/>
            <p:nvPr/>
          </p:nvSpPr>
          <p:spPr>
            <a:xfrm>
              <a:off x="4781584" y="1401993"/>
              <a:ext cx="126837" cy="43139"/>
            </a:xfrm>
            <a:custGeom>
              <a:rect b="b" l="l" r="r" t="t"/>
              <a:pathLst>
                <a:path extrusionOk="0" h="1104" w="3246">
                  <a:moveTo>
                    <a:pt x="535" y="1"/>
                  </a:moveTo>
                  <a:cubicBezTo>
                    <a:pt x="171" y="1"/>
                    <a:pt x="0" y="535"/>
                    <a:pt x="364" y="535"/>
                  </a:cubicBezTo>
                  <a:cubicBezTo>
                    <a:pt x="1155" y="706"/>
                    <a:pt x="2052" y="813"/>
                    <a:pt x="2758" y="1070"/>
                  </a:cubicBezTo>
                  <a:cubicBezTo>
                    <a:pt x="2807" y="1093"/>
                    <a:pt x="2853" y="1103"/>
                    <a:pt x="2895" y="1103"/>
                  </a:cubicBezTo>
                  <a:cubicBezTo>
                    <a:pt x="3158" y="1103"/>
                    <a:pt x="3245" y="695"/>
                    <a:pt x="2950" y="621"/>
                  </a:cubicBezTo>
                  <a:cubicBezTo>
                    <a:pt x="2138" y="279"/>
                    <a:pt x="1347" y="172"/>
                    <a:pt x="535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10"/>
            <p:cNvSpPr/>
            <p:nvPr/>
          </p:nvSpPr>
          <p:spPr>
            <a:xfrm>
              <a:off x="4635405" y="1336035"/>
              <a:ext cx="75493" cy="43569"/>
            </a:xfrm>
            <a:custGeom>
              <a:rect b="b" l="l" r="r" t="t"/>
              <a:pathLst>
                <a:path extrusionOk="0" h="1115" w="1932">
                  <a:moveTo>
                    <a:pt x="364" y="0"/>
                  </a:moveTo>
                  <a:cubicBezTo>
                    <a:pt x="1" y="0"/>
                    <a:pt x="1" y="535"/>
                    <a:pt x="364" y="535"/>
                  </a:cubicBezTo>
                  <a:cubicBezTo>
                    <a:pt x="706" y="620"/>
                    <a:pt x="1070" y="706"/>
                    <a:pt x="1347" y="1069"/>
                  </a:cubicBezTo>
                  <a:cubicBezTo>
                    <a:pt x="1395" y="1101"/>
                    <a:pt x="1447" y="1115"/>
                    <a:pt x="1498" y="1115"/>
                  </a:cubicBezTo>
                  <a:cubicBezTo>
                    <a:pt x="1720" y="1115"/>
                    <a:pt x="1932" y="846"/>
                    <a:pt x="1775" y="620"/>
                  </a:cubicBezTo>
                  <a:cubicBezTo>
                    <a:pt x="1347" y="257"/>
                    <a:pt x="899" y="86"/>
                    <a:pt x="364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10"/>
            <p:cNvSpPr/>
            <p:nvPr/>
          </p:nvSpPr>
          <p:spPr>
            <a:xfrm>
              <a:off x="4492587" y="1276719"/>
              <a:ext cx="100071" cy="35480"/>
            </a:xfrm>
            <a:custGeom>
              <a:rect b="b" l="l" r="r" t="t"/>
              <a:pathLst>
                <a:path extrusionOk="0" h="908" w="2561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984" y="535"/>
                    <a:pt x="1518" y="621"/>
                    <a:pt x="2053" y="899"/>
                  </a:cubicBezTo>
                  <a:cubicBezTo>
                    <a:pt x="2080" y="905"/>
                    <a:pt x="2105" y="908"/>
                    <a:pt x="2130" y="908"/>
                  </a:cubicBezTo>
                  <a:cubicBezTo>
                    <a:pt x="2438" y="908"/>
                    <a:pt x="2560" y="443"/>
                    <a:pt x="2224" y="364"/>
                  </a:cubicBezTo>
                  <a:cubicBezTo>
                    <a:pt x="1604" y="86"/>
                    <a:pt x="984" y="1"/>
                    <a:pt x="3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10"/>
            <p:cNvSpPr/>
            <p:nvPr/>
          </p:nvSpPr>
          <p:spPr>
            <a:xfrm>
              <a:off x="4287211" y="1255854"/>
              <a:ext cx="93077" cy="28134"/>
            </a:xfrm>
            <a:custGeom>
              <a:rect b="b" l="l" r="r" t="t"/>
              <a:pathLst>
                <a:path extrusionOk="0" h="720" w="2382">
                  <a:moveTo>
                    <a:pt x="362" y="0"/>
                  </a:moveTo>
                  <a:cubicBezTo>
                    <a:pt x="26" y="80"/>
                    <a:pt x="1" y="544"/>
                    <a:pt x="288" y="544"/>
                  </a:cubicBezTo>
                  <a:cubicBezTo>
                    <a:pt x="311" y="544"/>
                    <a:pt x="336" y="541"/>
                    <a:pt x="362" y="535"/>
                  </a:cubicBezTo>
                  <a:cubicBezTo>
                    <a:pt x="897" y="535"/>
                    <a:pt x="1431" y="535"/>
                    <a:pt x="1880" y="706"/>
                  </a:cubicBezTo>
                  <a:cubicBezTo>
                    <a:pt x="1913" y="715"/>
                    <a:pt x="1944" y="720"/>
                    <a:pt x="1973" y="720"/>
                  </a:cubicBezTo>
                  <a:cubicBezTo>
                    <a:pt x="2270" y="720"/>
                    <a:pt x="2381" y="269"/>
                    <a:pt x="2051" y="171"/>
                  </a:cubicBezTo>
                  <a:cubicBezTo>
                    <a:pt x="1516" y="86"/>
                    <a:pt x="982" y="0"/>
                    <a:pt x="362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10"/>
            <p:cNvSpPr/>
            <p:nvPr/>
          </p:nvSpPr>
          <p:spPr>
            <a:xfrm>
              <a:off x="4296667" y="1327712"/>
              <a:ext cx="91592" cy="35910"/>
            </a:xfrm>
            <a:custGeom>
              <a:rect b="b" l="l" r="r" t="t"/>
              <a:pathLst>
                <a:path extrusionOk="0" h="919" w="2344">
                  <a:moveTo>
                    <a:pt x="334" y="1"/>
                  </a:moveTo>
                  <a:cubicBezTo>
                    <a:pt x="80" y="1"/>
                    <a:pt x="1" y="397"/>
                    <a:pt x="291" y="470"/>
                  </a:cubicBezTo>
                  <a:cubicBezTo>
                    <a:pt x="826" y="748"/>
                    <a:pt x="1467" y="833"/>
                    <a:pt x="2001" y="919"/>
                  </a:cubicBezTo>
                  <a:cubicBezTo>
                    <a:pt x="2343" y="919"/>
                    <a:pt x="2343" y="384"/>
                    <a:pt x="2001" y="384"/>
                  </a:cubicBezTo>
                  <a:cubicBezTo>
                    <a:pt x="1467" y="299"/>
                    <a:pt x="932" y="213"/>
                    <a:pt x="484" y="42"/>
                  </a:cubicBezTo>
                  <a:cubicBezTo>
                    <a:pt x="429" y="13"/>
                    <a:pt x="378" y="1"/>
                    <a:pt x="33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10"/>
            <p:cNvSpPr/>
            <p:nvPr/>
          </p:nvSpPr>
          <p:spPr>
            <a:xfrm>
              <a:off x="4915453" y="1313840"/>
              <a:ext cx="132777" cy="58613"/>
            </a:xfrm>
            <a:custGeom>
              <a:rect b="b" l="l" r="r" t="t"/>
              <a:pathLst>
                <a:path extrusionOk="0" h="1500" w="3398">
                  <a:moveTo>
                    <a:pt x="356" y="1"/>
                  </a:moveTo>
                  <a:cubicBezTo>
                    <a:pt x="102" y="1"/>
                    <a:pt x="1" y="420"/>
                    <a:pt x="315" y="568"/>
                  </a:cubicBezTo>
                  <a:cubicBezTo>
                    <a:pt x="1127" y="825"/>
                    <a:pt x="2003" y="1103"/>
                    <a:pt x="2901" y="1466"/>
                  </a:cubicBezTo>
                  <a:cubicBezTo>
                    <a:pt x="2936" y="1489"/>
                    <a:pt x="2971" y="1500"/>
                    <a:pt x="3006" y="1500"/>
                  </a:cubicBezTo>
                  <a:cubicBezTo>
                    <a:pt x="3223" y="1500"/>
                    <a:pt x="3398" y="1091"/>
                    <a:pt x="3158" y="1017"/>
                  </a:cubicBezTo>
                  <a:cubicBezTo>
                    <a:pt x="2281" y="654"/>
                    <a:pt x="1384" y="397"/>
                    <a:pt x="486" y="34"/>
                  </a:cubicBezTo>
                  <a:cubicBezTo>
                    <a:pt x="440" y="11"/>
                    <a:pt x="396" y="1"/>
                    <a:pt x="356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10"/>
            <p:cNvSpPr/>
            <p:nvPr/>
          </p:nvSpPr>
          <p:spPr>
            <a:xfrm>
              <a:off x="4654239" y="1224398"/>
              <a:ext cx="138247" cy="35715"/>
            </a:xfrm>
            <a:custGeom>
              <a:rect b="b" l="l" r="r" t="t"/>
              <a:pathLst>
                <a:path extrusionOk="0" h="914" w="3538">
                  <a:moveTo>
                    <a:pt x="409" y="1"/>
                  </a:moveTo>
                  <a:cubicBezTo>
                    <a:pt x="112" y="1"/>
                    <a:pt x="0" y="452"/>
                    <a:pt x="331" y="549"/>
                  </a:cubicBezTo>
                  <a:cubicBezTo>
                    <a:pt x="1123" y="760"/>
                    <a:pt x="1871" y="913"/>
                    <a:pt x="2706" y="913"/>
                  </a:cubicBezTo>
                  <a:cubicBezTo>
                    <a:pt x="2886" y="913"/>
                    <a:pt x="3070" y="906"/>
                    <a:pt x="3259" y="891"/>
                  </a:cubicBezTo>
                  <a:cubicBezTo>
                    <a:pt x="3537" y="891"/>
                    <a:pt x="3537" y="357"/>
                    <a:pt x="3259" y="357"/>
                  </a:cubicBezTo>
                  <a:cubicBezTo>
                    <a:pt x="3085" y="372"/>
                    <a:pt x="2914" y="379"/>
                    <a:pt x="2746" y="379"/>
                  </a:cubicBezTo>
                  <a:cubicBezTo>
                    <a:pt x="1965" y="379"/>
                    <a:pt x="1241" y="226"/>
                    <a:pt x="502" y="15"/>
                  </a:cubicBezTo>
                  <a:cubicBezTo>
                    <a:pt x="469" y="5"/>
                    <a:pt x="438" y="1"/>
                    <a:pt x="409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10"/>
            <p:cNvSpPr/>
            <p:nvPr/>
          </p:nvSpPr>
          <p:spPr>
            <a:xfrm>
              <a:off x="4794244" y="1174383"/>
              <a:ext cx="91787" cy="37278"/>
            </a:xfrm>
            <a:custGeom>
              <a:rect b="b" l="l" r="r" t="t"/>
              <a:pathLst>
                <a:path extrusionOk="0" h="954" w="2349">
                  <a:moveTo>
                    <a:pt x="434" y="0"/>
                  </a:moveTo>
                  <a:cubicBezTo>
                    <a:pt x="152" y="0"/>
                    <a:pt x="0" y="420"/>
                    <a:pt x="296" y="568"/>
                  </a:cubicBezTo>
                  <a:cubicBezTo>
                    <a:pt x="737" y="797"/>
                    <a:pt x="1177" y="953"/>
                    <a:pt x="1666" y="953"/>
                  </a:cubicBezTo>
                  <a:cubicBezTo>
                    <a:pt x="1770" y="953"/>
                    <a:pt x="1876" y="946"/>
                    <a:pt x="1985" y="931"/>
                  </a:cubicBezTo>
                  <a:cubicBezTo>
                    <a:pt x="2348" y="931"/>
                    <a:pt x="2348" y="397"/>
                    <a:pt x="1985" y="397"/>
                  </a:cubicBezTo>
                  <a:cubicBezTo>
                    <a:pt x="1891" y="412"/>
                    <a:pt x="1800" y="419"/>
                    <a:pt x="1712" y="419"/>
                  </a:cubicBezTo>
                  <a:cubicBezTo>
                    <a:pt x="1300" y="419"/>
                    <a:pt x="944" y="263"/>
                    <a:pt x="574" y="34"/>
                  </a:cubicBezTo>
                  <a:cubicBezTo>
                    <a:pt x="525" y="10"/>
                    <a:pt x="478" y="0"/>
                    <a:pt x="434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10"/>
            <p:cNvSpPr/>
            <p:nvPr/>
          </p:nvSpPr>
          <p:spPr>
            <a:xfrm>
              <a:off x="4596995" y="1053720"/>
              <a:ext cx="180019" cy="42357"/>
            </a:xfrm>
            <a:custGeom>
              <a:rect b="b" l="l" r="r" t="t"/>
              <a:pathLst>
                <a:path extrusionOk="0" h="1084" w="4607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1604" y="535"/>
                    <a:pt x="2865" y="813"/>
                    <a:pt x="4105" y="1070"/>
                  </a:cubicBezTo>
                  <a:cubicBezTo>
                    <a:pt x="4137" y="1079"/>
                    <a:pt x="4168" y="1084"/>
                    <a:pt x="4198" y="1084"/>
                  </a:cubicBezTo>
                  <a:cubicBezTo>
                    <a:pt x="4494" y="1084"/>
                    <a:pt x="4606" y="633"/>
                    <a:pt x="4276" y="535"/>
                  </a:cubicBezTo>
                  <a:cubicBezTo>
                    <a:pt x="2950" y="279"/>
                    <a:pt x="1689" y="1"/>
                    <a:pt x="3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10"/>
            <p:cNvSpPr/>
            <p:nvPr/>
          </p:nvSpPr>
          <p:spPr>
            <a:xfrm>
              <a:off x="4500168" y="1151094"/>
              <a:ext cx="128596" cy="35480"/>
            </a:xfrm>
            <a:custGeom>
              <a:rect b="b" l="l" r="r" t="t"/>
              <a:pathLst>
                <a:path extrusionOk="0" h="908" w="3291">
                  <a:moveTo>
                    <a:pt x="203" y="0"/>
                  </a:moveTo>
                  <a:cubicBezTo>
                    <a:pt x="1" y="0"/>
                    <a:pt x="18" y="465"/>
                    <a:pt x="256" y="544"/>
                  </a:cubicBezTo>
                  <a:cubicBezTo>
                    <a:pt x="1153" y="630"/>
                    <a:pt x="2030" y="822"/>
                    <a:pt x="2928" y="907"/>
                  </a:cubicBezTo>
                  <a:cubicBezTo>
                    <a:pt x="3291" y="907"/>
                    <a:pt x="3291" y="373"/>
                    <a:pt x="2928" y="373"/>
                  </a:cubicBezTo>
                  <a:cubicBezTo>
                    <a:pt x="2030" y="288"/>
                    <a:pt x="1153" y="95"/>
                    <a:pt x="256" y="10"/>
                  </a:cubicBezTo>
                  <a:cubicBezTo>
                    <a:pt x="237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10"/>
            <p:cNvSpPr/>
            <p:nvPr/>
          </p:nvSpPr>
          <p:spPr>
            <a:xfrm>
              <a:off x="4353951" y="1088809"/>
              <a:ext cx="107808" cy="31768"/>
            </a:xfrm>
            <a:custGeom>
              <a:rect b="b" l="l" r="r" t="t"/>
              <a:pathLst>
                <a:path extrusionOk="0" h="813" w="2759">
                  <a:moveTo>
                    <a:pt x="2395" y="1"/>
                  </a:moveTo>
                  <a:cubicBezTo>
                    <a:pt x="1689" y="86"/>
                    <a:pt x="963" y="172"/>
                    <a:pt x="343" y="279"/>
                  </a:cubicBezTo>
                  <a:cubicBezTo>
                    <a:pt x="1" y="364"/>
                    <a:pt x="172" y="813"/>
                    <a:pt x="428" y="813"/>
                  </a:cubicBezTo>
                  <a:cubicBezTo>
                    <a:pt x="1155" y="706"/>
                    <a:pt x="1775" y="621"/>
                    <a:pt x="2395" y="535"/>
                  </a:cubicBezTo>
                  <a:cubicBezTo>
                    <a:pt x="2758" y="535"/>
                    <a:pt x="2758" y="1"/>
                    <a:pt x="2395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10"/>
            <p:cNvSpPr/>
            <p:nvPr/>
          </p:nvSpPr>
          <p:spPr>
            <a:xfrm>
              <a:off x="4221175" y="1043717"/>
              <a:ext cx="91084" cy="24266"/>
            </a:xfrm>
            <a:custGeom>
              <a:rect b="b" l="l" r="r" t="t"/>
              <a:pathLst>
                <a:path extrusionOk="0" h="621" w="2331">
                  <a:moveTo>
                    <a:pt x="1967" y="0"/>
                  </a:moveTo>
                  <a:cubicBezTo>
                    <a:pt x="1432" y="86"/>
                    <a:pt x="898" y="86"/>
                    <a:pt x="364" y="86"/>
                  </a:cubicBezTo>
                  <a:cubicBezTo>
                    <a:pt x="0" y="86"/>
                    <a:pt x="0" y="620"/>
                    <a:pt x="364" y="620"/>
                  </a:cubicBezTo>
                  <a:cubicBezTo>
                    <a:pt x="898" y="620"/>
                    <a:pt x="1432" y="620"/>
                    <a:pt x="1967" y="535"/>
                  </a:cubicBezTo>
                  <a:cubicBezTo>
                    <a:pt x="2330" y="535"/>
                    <a:pt x="2330" y="0"/>
                    <a:pt x="196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10"/>
            <p:cNvSpPr/>
            <p:nvPr/>
          </p:nvSpPr>
          <p:spPr>
            <a:xfrm>
              <a:off x="4378177" y="1008628"/>
              <a:ext cx="104447" cy="24266"/>
            </a:xfrm>
            <a:custGeom>
              <a:rect b="b" l="l" r="r" t="t"/>
              <a:pathLst>
                <a:path extrusionOk="0" h="621" w="2673">
                  <a:moveTo>
                    <a:pt x="2309" y="1"/>
                  </a:moveTo>
                  <a:cubicBezTo>
                    <a:pt x="1689" y="86"/>
                    <a:pt x="984" y="86"/>
                    <a:pt x="343" y="86"/>
                  </a:cubicBezTo>
                  <a:cubicBezTo>
                    <a:pt x="1" y="86"/>
                    <a:pt x="1" y="621"/>
                    <a:pt x="343" y="621"/>
                  </a:cubicBezTo>
                  <a:cubicBezTo>
                    <a:pt x="984" y="621"/>
                    <a:pt x="1689" y="621"/>
                    <a:pt x="2309" y="535"/>
                  </a:cubicBezTo>
                  <a:cubicBezTo>
                    <a:pt x="2672" y="535"/>
                    <a:pt x="2672" y="1"/>
                    <a:pt x="2309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10"/>
            <p:cNvSpPr/>
            <p:nvPr/>
          </p:nvSpPr>
          <p:spPr>
            <a:xfrm>
              <a:off x="4525098" y="928447"/>
              <a:ext cx="96164" cy="32159"/>
            </a:xfrm>
            <a:custGeom>
              <a:rect b="b" l="l" r="r" t="t"/>
              <a:pathLst>
                <a:path extrusionOk="0" h="823" w="2461">
                  <a:moveTo>
                    <a:pt x="2119" y="1"/>
                  </a:moveTo>
                  <a:cubicBezTo>
                    <a:pt x="1499" y="1"/>
                    <a:pt x="857" y="108"/>
                    <a:pt x="238" y="279"/>
                  </a:cubicBezTo>
                  <a:cubicBezTo>
                    <a:pt x="0" y="358"/>
                    <a:pt x="56" y="822"/>
                    <a:pt x="354" y="822"/>
                  </a:cubicBezTo>
                  <a:cubicBezTo>
                    <a:pt x="378" y="822"/>
                    <a:pt x="403" y="819"/>
                    <a:pt x="430" y="813"/>
                  </a:cubicBezTo>
                  <a:cubicBezTo>
                    <a:pt x="964" y="642"/>
                    <a:pt x="1584" y="535"/>
                    <a:pt x="2119" y="535"/>
                  </a:cubicBezTo>
                  <a:cubicBezTo>
                    <a:pt x="2461" y="535"/>
                    <a:pt x="2461" y="1"/>
                    <a:pt x="2119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10"/>
            <p:cNvSpPr/>
            <p:nvPr/>
          </p:nvSpPr>
          <p:spPr>
            <a:xfrm>
              <a:off x="4280451" y="876673"/>
              <a:ext cx="160403" cy="24266"/>
            </a:xfrm>
            <a:custGeom>
              <a:rect b="b" l="l" r="r" t="t"/>
              <a:pathLst>
                <a:path extrusionOk="0" h="621" w="4105">
                  <a:moveTo>
                    <a:pt x="3741" y="1"/>
                  </a:moveTo>
                  <a:cubicBezTo>
                    <a:pt x="2587" y="86"/>
                    <a:pt x="1518" y="86"/>
                    <a:pt x="364" y="86"/>
                  </a:cubicBezTo>
                  <a:cubicBezTo>
                    <a:pt x="1" y="86"/>
                    <a:pt x="1" y="620"/>
                    <a:pt x="364" y="620"/>
                  </a:cubicBezTo>
                  <a:cubicBezTo>
                    <a:pt x="1518" y="620"/>
                    <a:pt x="2587" y="620"/>
                    <a:pt x="3741" y="535"/>
                  </a:cubicBezTo>
                  <a:cubicBezTo>
                    <a:pt x="4105" y="535"/>
                    <a:pt x="4105" y="1"/>
                    <a:pt x="3741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10"/>
            <p:cNvSpPr/>
            <p:nvPr/>
          </p:nvSpPr>
          <p:spPr>
            <a:xfrm>
              <a:off x="4473011" y="806808"/>
              <a:ext cx="106479" cy="34816"/>
            </a:xfrm>
            <a:custGeom>
              <a:rect b="b" l="l" r="r" t="t"/>
              <a:pathLst>
                <a:path extrusionOk="0" h="891" w="2725">
                  <a:moveTo>
                    <a:pt x="413" y="1"/>
                  </a:moveTo>
                  <a:cubicBezTo>
                    <a:pt x="130" y="1"/>
                    <a:pt x="0" y="452"/>
                    <a:pt x="331" y="549"/>
                  </a:cubicBezTo>
                  <a:cubicBezTo>
                    <a:pt x="1036" y="720"/>
                    <a:pt x="1763" y="805"/>
                    <a:pt x="2383" y="891"/>
                  </a:cubicBezTo>
                  <a:cubicBezTo>
                    <a:pt x="2725" y="891"/>
                    <a:pt x="2725" y="357"/>
                    <a:pt x="2383" y="357"/>
                  </a:cubicBezTo>
                  <a:cubicBezTo>
                    <a:pt x="1763" y="271"/>
                    <a:pt x="1122" y="186"/>
                    <a:pt x="502" y="15"/>
                  </a:cubicBezTo>
                  <a:cubicBezTo>
                    <a:pt x="471" y="5"/>
                    <a:pt x="442" y="1"/>
                    <a:pt x="413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10"/>
            <p:cNvSpPr/>
            <p:nvPr/>
          </p:nvSpPr>
          <p:spPr>
            <a:xfrm>
              <a:off x="4261500" y="746750"/>
              <a:ext cx="99172" cy="30205"/>
            </a:xfrm>
            <a:custGeom>
              <a:rect b="b" l="l" r="r" t="t"/>
              <a:pathLst>
                <a:path extrusionOk="0" h="773" w="2538">
                  <a:moveTo>
                    <a:pt x="1676" y="0"/>
                  </a:moveTo>
                  <a:cubicBezTo>
                    <a:pt x="1222" y="0"/>
                    <a:pt x="769" y="80"/>
                    <a:pt x="315" y="205"/>
                  </a:cubicBezTo>
                  <a:cubicBezTo>
                    <a:pt x="1" y="353"/>
                    <a:pt x="86" y="773"/>
                    <a:pt x="295" y="773"/>
                  </a:cubicBezTo>
                  <a:cubicBezTo>
                    <a:pt x="327" y="773"/>
                    <a:pt x="363" y="762"/>
                    <a:pt x="400" y="739"/>
                  </a:cubicBezTo>
                  <a:cubicBezTo>
                    <a:pt x="854" y="614"/>
                    <a:pt x="1262" y="535"/>
                    <a:pt x="1691" y="535"/>
                  </a:cubicBezTo>
                  <a:cubicBezTo>
                    <a:pt x="1848" y="535"/>
                    <a:pt x="2008" y="545"/>
                    <a:pt x="2174" y="568"/>
                  </a:cubicBezTo>
                  <a:cubicBezTo>
                    <a:pt x="2538" y="568"/>
                    <a:pt x="2538" y="34"/>
                    <a:pt x="2174" y="34"/>
                  </a:cubicBezTo>
                  <a:cubicBezTo>
                    <a:pt x="2008" y="11"/>
                    <a:pt x="1842" y="0"/>
                    <a:pt x="167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10"/>
            <p:cNvSpPr/>
            <p:nvPr/>
          </p:nvSpPr>
          <p:spPr>
            <a:xfrm>
              <a:off x="5093634" y="1612644"/>
              <a:ext cx="168218" cy="42983"/>
            </a:xfrm>
            <a:custGeom>
              <a:rect b="b" l="l" r="r" t="t"/>
              <a:pathLst>
                <a:path extrusionOk="0" h="1100" w="4305">
                  <a:moveTo>
                    <a:pt x="404" y="1"/>
                  </a:moveTo>
                  <a:cubicBezTo>
                    <a:pt x="136" y="1"/>
                    <a:pt x="1" y="343"/>
                    <a:pt x="308" y="488"/>
                  </a:cubicBezTo>
                  <a:cubicBezTo>
                    <a:pt x="1068" y="929"/>
                    <a:pt x="1959" y="1099"/>
                    <a:pt x="2856" y="1099"/>
                  </a:cubicBezTo>
                  <a:cubicBezTo>
                    <a:pt x="3219" y="1099"/>
                    <a:pt x="3584" y="1071"/>
                    <a:pt x="3941" y="1022"/>
                  </a:cubicBezTo>
                  <a:cubicBezTo>
                    <a:pt x="4304" y="937"/>
                    <a:pt x="4133" y="488"/>
                    <a:pt x="3770" y="488"/>
                  </a:cubicBezTo>
                  <a:cubicBezTo>
                    <a:pt x="3450" y="539"/>
                    <a:pt x="3114" y="567"/>
                    <a:pt x="2777" y="567"/>
                  </a:cubicBezTo>
                  <a:cubicBezTo>
                    <a:pt x="1989" y="567"/>
                    <a:pt x="1193" y="413"/>
                    <a:pt x="564" y="39"/>
                  </a:cubicBezTo>
                  <a:cubicBezTo>
                    <a:pt x="508" y="12"/>
                    <a:pt x="454" y="1"/>
                    <a:pt x="40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theme" Target="../theme/theme1.xml"/><Relationship Id="rId25" Type="http://schemas.openxmlformats.org/officeDocument/2006/relationships/slideLayout" Target="../slideLayouts/slideLayout25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b="1" sz="2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b="1" sz="2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b="1" sz="2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b="1" sz="2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b="1" sz="2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b="1" sz="2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b="1" sz="2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b="1" sz="2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Josefin Sans"/>
              <a:buNone/>
              <a:defRPr b="1" sz="2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"/>
              <a:buChar char="●"/>
              <a:defRPr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"/>
              <a:buChar char="○"/>
              <a:defRPr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"/>
              <a:buChar char="■"/>
              <a:defRPr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"/>
              <a:buChar char="●"/>
              <a:defRPr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"/>
              <a:buChar char="○"/>
              <a:defRPr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"/>
              <a:buChar char="■"/>
              <a:defRPr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"/>
              <a:buChar char="●"/>
              <a:defRPr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"/>
              <a:buChar char="○"/>
              <a:defRPr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Josefin Slab"/>
              <a:buChar char="■"/>
              <a:defRPr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1pPr>
            <a:lvl2pPr lvl="1" rt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2pPr>
            <a:lvl3pPr lvl="2" rt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3pPr>
            <a:lvl4pPr lvl="3" rt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4pPr>
            <a:lvl5pPr lvl="4" rt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5pPr>
            <a:lvl6pPr lvl="5" rt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6pPr>
            <a:lvl7pPr lvl="6" rt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7pPr>
            <a:lvl8pPr lvl="7" rt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8pPr>
            <a:lvl9pPr lvl="8" rtl="0" algn="r">
              <a:buNone/>
              <a:defRPr sz="1300">
                <a:solidFill>
                  <a:srgbClr val="66666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noFill/>
      </p:bgPr>
    </p:bg>
    <p:spTree>
      <p:nvGrpSpPr>
        <p:cNvPr id="1110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7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1112" name="Google Shape;1112;p27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1113" name="Google Shape;1113;p27"/>
          <p:cNvSpPr txBox="1"/>
          <p:nvPr>
            <p:ph idx="12" type="sldNum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3" r:id="rId1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.jp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0.xml"/><Relationship Id="rId3" Type="http://schemas.openxmlformats.org/officeDocument/2006/relationships/hyperlink" Target="https://docs.google.com/spreadsheets/d/1my9plSBYhrz1DpTGXT2MegQBn_UdZlZNQaPuU7St98k/copy" TargetMode="External"/><Relationship Id="rId4" Type="http://schemas.openxmlformats.org/officeDocument/2006/relationships/image" Target="../media/image1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7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2.xm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18.xml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9.jp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1.xml"/><Relationship Id="rId3" Type="http://schemas.openxmlformats.org/officeDocument/2006/relationships/hyperlink" Target="https://docs.google.com/spreadsheets/d/1my9plSBYhrz1DpTGXT2MegQBn_UdZlZNQaPuU7St98k/copy" TargetMode="External"/><Relationship Id="rId4" Type="http://schemas.openxmlformats.org/officeDocument/2006/relationships/image" Target="../media/image3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10.jpg"/><Relationship Id="rId4" Type="http://schemas.openxmlformats.org/officeDocument/2006/relationships/image" Target="../media/image8.jp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4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11.jp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24.xml"/><Relationship Id="rId3" Type="http://schemas.openxmlformats.org/officeDocument/2006/relationships/hyperlink" Target="http://slidesgo.com/" TargetMode="External"/><Relationship Id="rId4" Type="http://schemas.openxmlformats.org/officeDocument/2006/relationships/hyperlink" Target="https://www.flaticon.com/" TargetMode="External"/><Relationship Id="rId5" Type="http://schemas.openxmlformats.org/officeDocument/2006/relationships/hyperlink" Target="https://www.freepik.com/" TargetMode="Externa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25.xml"/><Relationship Id="rId3" Type="http://schemas.openxmlformats.org/officeDocument/2006/relationships/hyperlink" Target="https://www.freepik.com/free-photo/brunette-girl-posing-with-flowers_4322769.htm" TargetMode="External"/><Relationship Id="rId4" Type="http://schemas.openxmlformats.org/officeDocument/2006/relationships/hyperlink" Target="https://www.freepik.com/free-photo/brunette-girl-playing-with-dry-leaves_4322872.htm" TargetMode="External"/><Relationship Id="rId9" Type="http://schemas.openxmlformats.org/officeDocument/2006/relationships/hyperlink" Target="https://www.freepik.com/free-photo/happy-young-lady-elegant-dress_3894085.htm" TargetMode="External"/><Relationship Id="rId5" Type="http://schemas.openxmlformats.org/officeDocument/2006/relationships/hyperlink" Target="https://www.freepik.com/free-photo/brunette-model-blowing-bubbles_4323298.htm" TargetMode="External"/><Relationship Id="rId6" Type="http://schemas.openxmlformats.org/officeDocument/2006/relationships/hyperlink" Target="https://www.freepik.com/free-photo/woman-with-daisy-flower-jeans-pocket_4209375.htm" TargetMode="External"/><Relationship Id="rId7" Type="http://schemas.openxmlformats.org/officeDocument/2006/relationships/hyperlink" Target="https://www.freepik.com/free-photo/brunette-girl-posing-with-flowers_4322779.htm" TargetMode="External"/><Relationship Id="rId8" Type="http://schemas.openxmlformats.org/officeDocument/2006/relationships/hyperlink" Target="https://www.freepik.com/free-photo/young-woman-holding-bunch-flowers_3947929.htm" TargetMode="External"/><Relationship Id="rId11" Type="http://schemas.openxmlformats.org/officeDocument/2006/relationships/hyperlink" Target="https://www.freepik.com/free-photo/flat-lay-blue-stylish-summer-t-shirt_4361273.htm" TargetMode="External"/><Relationship Id="rId10" Type="http://schemas.openxmlformats.org/officeDocument/2006/relationships/hyperlink" Target="https://www.freepik.com/free-photo/attractive-ethnic-smiling-woman-with-flowers-hair_4273631.htm" TargetMode="External"/><Relationship Id="rId13" Type="http://schemas.openxmlformats.org/officeDocument/2006/relationships/hyperlink" Target="https://www.freepik.com/free-vector/memphis-cover-collection_4436306.htm" TargetMode="External"/><Relationship Id="rId12" Type="http://schemas.openxmlformats.org/officeDocument/2006/relationships/hyperlink" Target="https://www.freepik.es/vector-gratis/plantilla-stories-instagram_3668470.htm" TargetMode="External"/><Relationship Id="rId15" Type="http://schemas.openxmlformats.org/officeDocument/2006/relationships/hyperlink" Target="https://www.freepik.com/free-vector/infographic-timeline-concept_2461190.htm" TargetMode="External"/><Relationship Id="rId14" Type="http://schemas.openxmlformats.org/officeDocument/2006/relationships/hyperlink" Target="https://www.freepik.es/vector-gratis/set-elementos-infografia_4173012.htm" TargetMode="External"/><Relationship Id="rId16" Type="http://schemas.openxmlformats.org/officeDocument/2006/relationships/hyperlink" Target="https://www.freepik.com/free-vector/infographic-element-collection_4173037.htm" TargetMode="Externa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6.xml"/><Relationship Id="rId3" Type="http://schemas.openxmlformats.org/officeDocument/2006/relationships/hyperlink" Target="http://bit.ly/2X9RQ9U" TargetMode="External"/><Relationship Id="rId4" Type="http://schemas.openxmlformats.org/officeDocument/2006/relationships/hyperlink" Target="https://slidesgo.com/faqs" TargetMode="External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7.xml"/><Relationship Id="rId3" Type="http://schemas.openxmlformats.org/officeDocument/2006/relationships/hyperlink" Target="https://fonts.google.com/specimen/Josefin+Sans" TargetMode="External"/><Relationship Id="rId4" Type="http://schemas.openxmlformats.org/officeDocument/2006/relationships/hyperlink" Target="https://fonts.google.com/specimen/Josefin+Slab" TargetMode="External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8.xml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6.jp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1.xm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2.xm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3.xm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5.jpg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.xml"/><Relationship Id="rId2" Type="http://schemas.openxmlformats.org/officeDocument/2006/relationships/notesSlide" Target="../notesSlides/notesSlide41.xml"/><Relationship Id="rId3" Type="http://schemas.openxmlformats.org/officeDocument/2006/relationships/hyperlink" Target="http://bit.ly/2X9RQ9U" TargetMode="External"/><Relationship Id="rId4" Type="http://schemas.openxmlformats.org/officeDocument/2006/relationships/image" Target="../media/image12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4.jp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F3F3F3"/>
        </a:solidFill>
      </p:bgPr>
    </p:bg>
    <p:spTree>
      <p:nvGrpSpPr>
        <p:cNvPr id="1119" name="Shape 1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0" name="Google Shape;1120;p29"/>
          <p:cNvPicPr preferRelativeResize="0"/>
          <p:nvPr/>
        </p:nvPicPr>
        <p:blipFill rotWithShape="1">
          <a:blip r:embed="rId3">
            <a:alphaModFix/>
          </a:blip>
          <a:srcRect b="0" l="17811" r="17817" t="0"/>
          <a:stretch/>
        </p:blipFill>
        <p:spPr>
          <a:xfrm>
            <a:off x="3103931" y="406450"/>
            <a:ext cx="4955875" cy="43306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1" name="Google Shape;1121;p29"/>
          <p:cNvSpPr/>
          <p:nvPr/>
        </p:nvSpPr>
        <p:spPr>
          <a:xfrm rot="626089">
            <a:off x="103959" y="834024"/>
            <a:ext cx="3534309" cy="2398941"/>
          </a:xfrm>
          <a:custGeom>
            <a:rect b="b" l="l" r="r" t="t"/>
            <a:pathLst>
              <a:path extrusionOk="0" h="44010" w="64839">
                <a:moveTo>
                  <a:pt x="17319" y="2607"/>
                </a:moveTo>
                <a:cubicBezTo>
                  <a:pt x="17419" y="2607"/>
                  <a:pt x="17419" y="2733"/>
                  <a:pt x="17419" y="2733"/>
                </a:cubicBezTo>
                <a:cubicBezTo>
                  <a:pt x="17319" y="2733"/>
                  <a:pt x="17319" y="2833"/>
                  <a:pt x="17219" y="2833"/>
                </a:cubicBezTo>
                <a:lnTo>
                  <a:pt x="17219" y="2733"/>
                </a:lnTo>
                <a:lnTo>
                  <a:pt x="17319" y="2607"/>
                </a:lnTo>
                <a:close/>
                <a:moveTo>
                  <a:pt x="16292" y="3460"/>
                </a:moveTo>
                <a:cubicBezTo>
                  <a:pt x="16492" y="3460"/>
                  <a:pt x="16693" y="3560"/>
                  <a:pt x="16918" y="3560"/>
                </a:cubicBezTo>
                <a:lnTo>
                  <a:pt x="16918" y="3760"/>
                </a:lnTo>
                <a:cubicBezTo>
                  <a:pt x="16693" y="3760"/>
                  <a:pt x="16492" y="3760"/>
                  <a:pt x="16292" y="3660"/>
                </a:cubicBezTo>
                <a:lnTo>
                  <a:pt x="16292" y="3460"/>
                </a:lnTo>
                <a:close/>
                <a:moveTo>
                  <a:pt x="31430" y="3760"/>
                </a:moveTo>
                <a:lnTo>
                  <a:pt x="31430" y="3861"/>
                </a:lnTo>
                <a:lnTo>
                  <a:pt x="31204" y="3861"/>
                </a:lnTo>
                <a:lnTo>
                  <a:pt x="31204" y="3760"/>
                </a:lnTo>
                <a:close/>
                <a:moveTo>
                  <a:pt x="24938" y="14638"/>
                </a:moveTo>
                <a:cubicBezTo>
                  <a:pt x="25264" y="14738"/>
                  <a:pt x="25690" y="14738"/>
                  <a:pt x="26091" y="14838"/>
                </a:cubicBezTo>
                <a:cubicBezTo>
                  <a:pt x="25991" y="14938"/>
                  <a:pt x="25991" y="14938"/>
                  <a:pt x="25991" y="15039"/>
                </a:cubicBezTo>
                <a:cubicBezTo>
                  <a:pt x="25690" y="14938"/>
                  <a:pt x="25264" y="14838"/>
                  <a:pt x="24938" y="14638"/>
                </a:cubicBezTo>
                <a:close/>
                <a:moveTo>
                  <a:pt x="23685" y="15364"/>
                </a:moveTo>
                <a:cubicBezTo>
                  <a:pt x="23810" y="15465"/>
                  <a:pt x="23911" y="15465"/>
                  <a:pt x="24111" y="15565"/>
                </a:cubicBezTo>
                <a:cubicBezTo>
                  <a:pt x="24111" y="15565"/>
                  <a:pt x="24111" y="15665"/>
                  <a:pt x="24011" y="15665"/>
                </a:cubicBezTo>
                <a:cubicBezTo>
                  <a:pt x="23911" y="15665"/>
                  <a:pt x="23810" y="15665"/>
                  <a:pt x="23585" y="15565"/>
                </a:cubicBezTo>
                <a:cubicBezTo>
                  <a:pt x="23585" y="15565"/>
                  <a:pt x="23585" y="15465"/>
                  <a:pt x="23685" y="15364"/>
                </a:cubicBezTo>
                <a:close/>
                <a:moveTo>
                  <a:pt x="28397" y="16618"/>
                </a:moveTo>
                <a:cubicBezTo>
                  <a:pt x="28497" y="16618"/>
                  <a:pt x="28698" y="16718"/>
                  <a:pt x="28823" y="16718"/>
                </a:cubicBezTo>
                <a:lnTo>
                  <a:pt x="28823" y="16918"/>
                </a:lnTo>
                <a:cubicBezTo>
                  <a:pt x="28497" y="16918"/>
                  <a:pt x="28297" y="16918"/>
                  <a:pt x="27670" y="16818"/>
                </a:cubicBezTo>
                <a:cubicBezTo>
                  <a:pt x="28071" y="16718"/>
                  <a:pt x="28196" y="16618"/>
                  <a:pt x="28397" y="16618"/>
                </a:cubicBezTo>
                <a:close/>
                <a:moveTo>
                  <a:pt x="1254" y="17244"/>
                </a:moveTo>
                <a:cubicBezTo>
                  <a:pt x="1254" y="17445"/>
                  <a:pt x="1254" y="17645"/>
                  <a:pt x="1129" y="17871"/>
                </a:cubicBezTo>
                <a:cubicBezTo>
                  <a:pt x="1173" y="17871"/>
                  <a:pt x="1215" y="17883"/>
                  <a:pt x="1254" y="17900"/>
                </a:cubicBezTo>
                <a:lnTo>
                  <a:pt x="1254" y="17900"/>
                </a:lnTo>
                <a:lnTo>
                  <a:pt x="1254" y="17244"/>
                </a:lnTo>
                <a:close/>
                <a:moveTo>
                  <a:pt x="52338" y="26549"/>
                </a:moveTo>
                <a:cubicBezTo>
                  <a:pt x="52967" y="26549"/>
                  <a:pt x="53662" y="26708"/>
                  <a:pt x="54287" y="27044"/>
                </a:cubicBezTo>
                <a:lnTo>
                  <a:pt x="52633" y="27044"/>
                </a:lnTo>
                <a:cubicBezTo>
                  <a:pt x="52352" y="27325"/>
                  <a:pt x="52013" y="27456"/>
                  <a:pt x="51645" y="27456"/>
                </a:cubicBezTo>
                <a:cubicBezTo>
                  <a:pt x="51323" y="27456"/>
                  <a:pt x="50978" y="27356"/>
                  <a:pt x="50628" y="27169"/>
                </a:cubicBezTo>
                <a:cubicBezTo>
                  <a:pt x="50965" y="26764"/>
                  <a:pt x="51606" y="26549"/>
                  <a:pt x="52338" y="26549"/>
                </a:cubicBezTo>
                <a:close/>
                <a:moveTo>
                  <a:pt x="35490" y="27996"/>
                </a:moveTo>
                <a:lnTo>
                  <a:pt x="35490" y="28197"/>
                </a:lnTo>
                <a:cubicBezTo>
                  <a:pt x="35289" y="28297"/>
                  <a:pt x="35089" y="28297"/>
                  <a:pt x="34863" y="28422"/>
                </a:cubicBezTo>
                <a:lnTo>
                  <a:pt x="34863" y="28197"/>
                </a:lnTo>
                <a:cubicBezTo>
                  <a:pt x="35089" y="28096"/>
                  <a:pt x="35289" y="28096"/>
                  <a:pt x="35490" y="27996"/>
                </a:cubicBezTo>
                <a:close/>
                <a:moveTo>
                  <a:pt x="15765" y="1"/>
                </a:moveTo>
                <a:cubicBezTo>
                  <a:pt x="15540" y="1"/>
                  <a:pt x="15239" y="327"/>
                  <a:pt x="14813" y="527"/>
                </a:cubicBezTo>
                <a:cubicBezTo>
                  <a:pt x="15966" y="1054"/>
                  <a:pt x="16793" y="1354"/>
                  <a:pt x="17645" y="1680"/>
                </a:cubicBezTo>
                <a:lnTo>
                  <a:pt x="17645" y="1881"/>
                </a:lnTo>
                <a:cubicBezTo>
                  <a:pt x="17018" y="1981"/>
                  <a:pt x="16392" y="1981"/>
                  <a:pt x="15765" y="2106"/>
                </a:cubicBezTo>
                <a:cubicBezTo>
                  <a:pt x="15439" y="1881"/>
                  <a:pt x="15139" y="1680"/>
                  <a:pt x="14813" y="1580"/>
                </a:cubicBezTo>
                <a:cubicBezTo>
                  <a:pt x="14412" y="1881"/>
                  <a:pt x="14086" y="2106"/>
                  <a:pt x="13785" y="2307"/>
                </a:cubicBezTo>
                <a:cubicBezTo>
                  <a:pt x="13359" y="2094"/>
                  <a:pt x="12965" y="1937"/>
                  <a:pt x="12585" y="1937"/>
                </a:cubicBezTo>
                <a:cubicBezTo>
                  <a:pt x="12231" y="1937"/>
                  <a:pt x="11891" y="2074"/>
                  <a:pt x="11551" y="2429"/>
                </a:cubicBezTo>
                <a:lnTo>
                  <a:pt x="11551" y="2429"/>
                </a:lnTo>
                <a:cubicBezTo>
                  <a:pt x="11527" y="2422"/>
                  <a:pt x="11504" y="2415"/>
                  <a:pt x="11480" y="2407"/>
                </a:cubicBezTo>
                <a:lnTo>
                  <a:pt x="11480" y="2507"/>
                </a:lnTo>
                <a:cubicBezTo>
                  <a:pt x="11503" y="2480"/>
                  <a:pt x="11527" y="2454"/>
                  <a:pt x="11551" y="2429"/>
                </a:cubicBezTo>
                <a:lnTo>
                  <a:pt x="11551" y="2429"/>
                </a:lnTo>
                <a:cubicBezTo>
                  <a:pt x="11819" y="2508"/>
                  <a:pt x="12056" y="2515"/>
                  <a:pt x="12632" y="2607"/>
                </a:cubicBezTo>
                <a:cubicBezTo>
                  <a:pt x="9600" y="4287"/>
                  <a:pt x="6467" y="5440"/>
                  <a:pt x="4587" y="8372"/>
                </a:cubicBezTo>
                <a:cubicBezTo>
                  <a:pt x="4788" y="8472"/>
                  <a:pt x="5013" y="8572"/>
                  <a:pt x="5114" y="8572"/>
                </a:cubicBezTo>
                <a:cubicBezTo>
                  <a:pt x="5150" y="8572"/>
                  <a:pt x="5187" y="8569"/>
                  <a:pt x="5224" y="8563"/>
                </a:cubicBezTo>
                <a:lnTo>
                  <a:pt x="5224" y="8563"/>
                </a:lnTo>
                <a:cubicBezTo>
                  <a:pt x="5220" y="8566"/>
                  <a:pt x="5217" y="8569"/>
                  <a:pt x="5214" y="8572"/>
                </a:cubicBezTo>
                <a:cubicBezTo>
                  <a:pt x="5013" y="9099"/>
                  <a:pt x="4788" y="9625"/>
                  <a:pt x="4587" y="10026"/>
                </a:cubicBezTo>
                <a:cubicBezTo>
                  <a:pt x="4161" y="10452"/>
                  <a:pt x="3860" y="10878"/>
                  <a:pt x="3535" y="11379"/>
                </a:cubicBezTo>
                <a:cubicBezTo>
                  <a:pt x="3635" y="11705"/>
                  <a:pt x="3860" y="12006"/>
                  <a:pt x="3961" y="12131"/>
                </a:cubicBezTo>
                <a:cubicBezTo>
                  <a:pt x="3860" y="13059"/>
                  <a:pt x="3760" y="13886"/>
                  <a:pt x="3635" y="14738"/>
                </a:cubicBezTo>
                <a:cubicBezTo>
                  <a:pt x="3234" y="14938"/>
                  <a:pt x="2808" y="15264"/>
                  <a:pt x="2507" y="15565"/>
                </a:cubicBezTo>
                <a:cubicBezTo>
                  <a:pt x="2507" y="15765"/>
                  <a:pt x="2607" y="15891"/>
                  <a:pt x="2607" y="15891"/>
                </a:cubicBezTo>
                <a:cubicBezTo>
                  <a:pt x="2081" y="16392"/>
                  <a:pt x="1655" y="16818"/>
                  <a:pt x="1254" y="17244"/>
                </a:cubicBezTo>
                <a:cubicBezTo>
                  <a:pt x="1755" y="17019"/>
                  <a:pt x="2282" y="16818"/>
                  <a:pt x="2908" y="16618"/>
                </a:cubicBezTo>
                <a:cubicBezTo>
                  <a:pt x="2908" y="16718"/>
                  <a:pt x="2908" y="16718"/>
                  <a:pt x="3008" y="16818"/>
                </a:cubicBezTo>
                <a:cubicBezTo>
                  <a:pt x="2507" y="17244"/>
                  <a:pt x="1981" y="17645"/>
                  <a:pt x="1454" y="17971"/>
                </a:cubicBezTo>
                <a:cubicBezTo>
                  <a:pt x="1390" y="17971"/>
                  <a:pt x="1325" y="17929"/>
                  <a:pt x="1254" y="17900"/>
                </a:cubicBezTo>
                <a:lnTo>
                  <a:pt x="1254" y="17900"/>
                </a:lnTo>
                <a:lnTo>
                  <a:pt x="1254" y="19224"/>
                </a:lnTo>
                <a:cubicBezTo>
                  <a:pt x="1028" y="19224"/>
                  <a:pt x="728" y="19324"/>
                  <a:pt x="201" y="19425"/>
                </a:cubicBezTo>
                <a:cubicBezTo>
                  <a:pt x="502" y="21204"/>
                  <a:pt x="1" y="22983"/>
                  <a:pt x="1028" y="24663"/>
                </a:cubicBezTo>
                <a:cubicBezTo>
                  <a:pt x="1755" y="25790"/>
                  <a:pt x="2607" y="27044"/>
                  <a:pt x="2181" y="28522"/>
                </a:cubicBezTo>
                <a:cubicBezTo>
                  <a:pt x="2708" y="29149"/>
                  <a:pt x="3234" y="29775"/>
                  <a:pt x="3535" y="30402"/>
                </a:cubicBezTo>
                <a:cubicBezTo>
                  <a:pt x="3961" y="31555"/>
                  <a:pt x="4788" y="31956"/>
                  <a:pt x="5840" y="32382"/>
                </a:cubicBezTo>
                <a:cubicBezTo>
                  <a:pt x="6367" y="32583"/>
                  <a:pt x="6993" y="33009"/>
                  <a:pt x="7520" y="33309"/>
                </a:cubicBezTo>
                <a:cubicBezTo>
                  <a:pt x="7520" y="33435"/>
                  <a:pt x="7520" y="33535"/>
                  <a:pt x="7394" y="33535"/>
                </a:cubicBezTo>
                <a:cubicBezTo>
                  <a:pt x="10527" y="34562"/>
                  <a:pt x="13560" y="35615"/>
                  <a:pt x="16693" y="36567"/>
                </a:cubicBezTo>
                <a:cubicBezTo>
                  <a:pt x="17319" y="36768"/>
                  <a:pt x="18046" y="36968"/>
                  <a:pt x="18798" y="37194"/>
                </a:cubicBezTo>
                <a:cubicBezTo>
                  <a:pt x="19625" y="37595"/>
                  <a:pt x="20552" y="38121"/>
                  <a:pt x="21505" y="38447"/>
                </a:cubicBezTo>
                <a:cubicBezTo>
                  <a:pt x="23685" y="39174"/>
                  <a:pt x="25891" y="39700"/>
                  <a:pt x="28196" y="40327"/>
                </a:cubicBezTo>
                <a:cubicBezTo>
                  <a:pt x="28481" y="40422"/>
                  <a:pt x="28877" y="40427"/>
                  <a:pt x="28835" y="40955"/>
                </a:cubicBezTo>
                <a:lnTo>
                  <a:pt x="28835" y="40955"/>
                </a:lnTo>
                <a:cubicBezTo>
                  <a:pt x="28831" y="40955"/>
                  <a:pt x="28827" y="40954"/>
                  <a:pt x="28823" y="40953"/>
                </a:cubicBezTo>
                <a:lnTo>
                  <a:pt x="28823" y="41054"/>
                </a:lnTo>
                <a:cubicBezTo>
                  <a:pt x="28829" y="41019"/>
                  <a:pt x="28832" y="40986"/>
                  <a:pt x="28835" y="40955"/>
                </a:cubicBezTo>
                <a:lnTo>
                  <a:pt x="28835" y="40955"/>
                </a:lnTo>
                <a:cubicBezTo>
                  <a:pt x="29456" y="41054"/>
                  <a:pt x="29955" y="41054"/>
                  <a:pt x="30577" y="41154"/>
                </a:cubicBezTo>
                <a:cubicBezTo>
                  <a:pt x="32156" y="41981"/>
                  <a:pt x="33209" y="42307"/>
                  <a:pt x="35289" y="42307"/>
                </a:cubicBezTo>
                <a:cubicBezTo>
                  <a:pt x="35916" y="42307"/>
                  <a:pt x="36442" y="42507"/>
                  <a:pt x="36643" y="43234"/>
                </a:cubicBezTo>
                <a:lnTo>
                  <a:pt x="36643" y="43134"/>
                </a:lnTo>
                <a:cubicBezTo>
                  <a:pt x="37069" y="43134"/>
                  <a:pt x="37470" y="43234"/>
                  <a:pt x="37896" y="43234"/>
                </a:cubicBezTo>
                <a:cubicBezTo>
                  <a:pt x="38222" y="43134"/>
                  <a:pt x="38623" y="42933"/>
                  <a:pt x="38948" y="42933"/>
                </a:cubicBezTo>
                <a:cubicBezTo>
                  <a:pt x="40402" y="43034"/>
                  <a:pt x="41856" y="43234"/>
                  <a:pt x="43334" y="43334"/>
                </a:cubicBezTo>
                <a:cubicBezTo>
                  <a:pt x="43961" y="43460"/>
                  <a:pt x="44588" y="43560"/>
                  <a:pt x="45214" y="43660"/>
                </a:cubicBezTo>
                <a:lnTo>
                  <a:pt x="45214" y="43460"/>
                </a:lnTo>
                <a:cubicBezTo>
                  <a:pt x="45515" y="43660"/>
                  <a:pt x="45841" y="43861"/>
                  <a:pt x="45941" y="43961"/>
                </a:cubicBezTo>
                <a:lnTo>
                  <a:pt x="52933" y="43961"/>
                </a:lnTo>
                <a:cubicBezTo>
                  <a:pt x="53204" y="43947"/>
                  <a:pt x="53474" y="43941"/>
                  <a:pt x="53744" y="43941"/>
                </a:cubicBezTo>
                <a:cubicBezTo>
                  <a:pt x="54690" y="43941"/>
                  <a:pt x="55636" y="44010"/>
                  <a:pt x="56581" y="44010"/>
                </a:cubicBezTo>
                <a:cubicBezTo>
                  <a:pt x="57245" y="44010"/>
                  <a:pt x="57909" y="43976"/>
                  <a:pt x="58573" y="43861"/>
                </a:cubicBezTo>
                <a:cubicBezTo>
                  <a:pt x="60553" y="43560"/>
                  <a:pt x="61705" y="42081"/>
                  <a:pt x="62959" y="40953"/>
                </a:cubicBezTo>
                <a:cubicBezTo>
                  <a:pt x="63585" y="40327"/>
                  <a:pt x="63911" y="39274"/>
                  <a:pt x="64011" y="38322"/>
                </a:cubicBezTo>
                <a:cubicBezTo>
                  <a:pt x="64111" y="37695"/>
                  <a:pt x="63685" y="36968"/>
                  <a:pt x="63485" y="36342"/>
                </a:cubicBezTo>
                <a:cubicBezTo>
                  <a:pt x="63284" y="35615"/>
                  <a:pt x="63159" y="34989"/>
                  <a:pt x="62959" y="34362"/>
                </a:cubicBezTo>
                <a:cubicBezTo>
                  <a:pt x="63385" y="34161"/>
                  <a:pt x="63685" y="33936"/>
                  <a:pt x="64011" y="33735"/>
                </a:cubicBezTo>
                <a:cubicBezTo>
                  <a:pt x="64312" y="33009"/>
                  <a:pt x="64537" y="32382"/>
                  <a:pt x="64838" y="31655"/>
                </a:cubicBezTo>
                <a:cubicBezTo>
                  <a:pt x="64537" y="31329"/>
                  <a:pt x="64312" y="30928"/>
                  <a:pt x="64011" y="30603"/>
                </a:cubicBezTo>
                <a:cubicBezTo>
                  <a:pt x="64212" y="30176"/>
                  <a:pt x="64412" y="29876"/>
                  <a:pt x="64638" y="29550"/>
                </a:cubicBezTo>
                <a:cubicBezTo>
                  <a:pt x="63911" y="28923"/>
                  <a:pt x="63159" y="28422"/>
                  <a:pt x="62432" y="27896"/>
                </a:cubicBezTo>
                <a:cubicBezTo>
                  <a:pt x="62232" y="27796"/>
                  <a:pt x="62132" y="27670"/>
                  <a:pt x="61906" y="27570"/>
                </a:cubicBezTo>
                <a:lnTo>
                  <a:pt x="61906" y="27570"/>
                </a:lnTo>
                <a:cubicBezTo>
                  <a:pt x="62132" y="27670"/>
                  <a:pt x="62332" y="27796"/>
                  <a:pt x="62432" y="27896"/>
                </a:cubicBezTo>
                <a:cubicBezTo>
                  <a:pt x="63159" y="27796"/>
                  <a:pt x="63911" y="27670"/>
                  <a:pt x="64638" y="27570"/>
                </a:cubicBezTo>
                <a:cubicBezTo>
                  <a:pt x="64638" y="27369"/>
                  <a:pt x="64738" y="27269"/>
                  <a:pt x="64738" y="27169"/>
                </a:cubicBezTo>
                <a:cubicBezTo>
                  <a:pt x="64212" y="26843"/>
                  <a:pt x="63685" y="26542"/>
                  <a:pt x="63059" y="26217"/>
                </a:cubicBezTo>
                <a:cubicBezTo>
                  <a:pt x="62959" y="26016"/>
                  <a:pt x="62758" y="25690"/>
                  <a:pt x="62532" y="25389"/>
                </a:cubicBezTo>
                <a:cubicBezTo>
                  <a:pt x="62332" y="25490"/>
                  <a:pt x="62232" y="25490"/>
                  <a:pt x="62031" y="25590"/>
                </a:cubicBezTo>
                <a:cubicBezTo>
                  <a:pt x="61906" y="25389"/>
                  <a:pt x="61806" y="25064"/>
                  <a:pt x="61705" y="24763"/>
                </a:cubicBezTo>
                <a:cubicBezTo>
                  <a:pt x="62131" y="24663"/>
                  <a:pt x="62432" y="24537"/>
                  <a:pt x="62658" y="24537"/>
                </a:cubicBezTo>
                <a:cubicBezTo>
                  <a:pt x="62131" y="23510"/>
                  <a:pt x="61605" y="22557"/>
                  <a:pt x="60979" y="21405"/>
                </a:cubicBezTo>
                <a:cubicBezTo>
                  <a:pt x="60152" y="20577"/>
                  <a:pt x="58673" y="19951"/>
                  <a:pt x="58773" y="17871"/>
                </a:cubicBezTo>
                <a:cubicBezTo>
                  <a:pt x="57319" y="16517"/>
                  <a:pt x="55640" y="15139"/>
                  <a:pt x="54086" y="13685"/>
                </a:cubicBezTo>
                <a:cubicBezTo>
                  <a:pt x="53660" y="13384"/>
                  <a:pt x="53359" y="12958"/>
                  <a:pt x="52833" y="12432"/>
                </a:cubicBezTo>
                <a:cubicBezTo>
                  <a:pt x="52507" y="12332"/>
                  <a:pt x="51881" y="12332"/>
                  <a:pt x="51380" y="12006"/>
                </a:cubicBezTo>
                <a:cubicBezTo>
                  <a:pt x="47495" y="9926"/>
                  <a:pt x="43109" y="8998"/>
                  <a:pt x="39349" y="6367"/>
                </a:cubicBezTo>
                <a:cubicBezTo>
                  <a:pt x="36968" y="4713"/>
                  <a:pt x="34036" y="3660"/>
                  <a:pt x="31003" y="3033"/>
                </a:cubicBezTo>
                <a:cubicBezTo>
                  <a:pt x="30803" y="3033"/>
                  <a:pt x="30477" y="3033"/>
                  <a:pt x="30176" y="2933"/>
                </a:cubicBezTo>
                <a:lnTo>
                  <a:pt x="30176" y="2933"/>
                </a:lnTo>
                <a:cubicBezTo>
                  <a:pt x="30277" y="3234"/>
                  <a:pt x="30377" y="3560"/>
                  <a:pt x="30577" y="3861"/>
                </a:cubicBezTo>
                <a:cubicBezTo>
                  <a:pt x="28071" y="3359"/>
                  <a:pt x="25790" y="2733"/>
                  <a:pt x="23284" y="2206"/>
                </a:cubicBezTo>
                <a:cubicBezTo>
                  <a:pt x="23585" y="1780"/>
                  <a:pt x="23810" y="1680"/>
                  <a:pt x="23810" y="1580"/>
                </a:cubicBezTo>
                <a:cubicBezTo>
                  <a:pt x="22958" y="1354"/>
                  <a:pt x="22232" y="1054"/>
                  <a:pt x="21404" y="953"/>
                </a:cubicBezTo>
                <a:lnTo>
                  <a:pt x="15765" y="1"/>
                </a:ln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2" name="Google Shape;1122;p29"/>
          <p:cNvSpPr/>
          <p:nvPr/>
        </p:nvSpPr>
        <p:spPr>
          <a:xfrm>
            <a:off x="512347" y="1564391"/>
            <a:ext cx="3368067" cy="2370998"/>
          </a:xfrm>
          <a:custGeom>
            <a:rect b="b" l="l" r="r" t="t"/>
            <a:pathLst>
              <a:path extrusionOk="0" h="46456" w="65992">
                <a:moveTo>
                  <a:pt x="61730" y="8235"/>
                </a:moveTo>
                <a:cubicBezTo>
                  <a:pt x="61701" y="8235"/>
                  <a:pt x="61672" y="8241"/>
                  <a:pt x="61645" y="8249"/>
                </a:cubicBezTo>
                <a:lnTo>
                  <a:pt x="61645" y="8249"/>
                </a:lnTo>
                <a:cubicBezTo>
                  <a:pt x="61763" y="8397"/>
                  <a:pt x="61871" y="8538"/>
                  <a:pt x="61967" y="8671"/>
                </a:cubicBezTo>
                <a:lnTo>
                  <a:pt x="61967" y="8671"/>
                </a:lnTo>
                <a:cubicBezTo>
                  <a:pt x="61888" y="8550"/>
                  <a:pt x="61809" y="8393"/>
                  <a:pt x="61730" y="8235"/>
                </a:cubicBezTo>
                <a:close/>
                <a:moveTo>
                  <a:pt x="61967" y="8671"/>
                </a:moveTo>
                <a:cubicBezTo>
                  <a:pt x="61988" y="8704"/>
                  <a:pt x="62010" y="8735"/>
                  <a:pt x="62031" y="8761"/>
                </a:cubicBezTo>
                <a:cubicBezTo>
                  <a:pt x="62010" y="8732"/>
                  <a:pt x="61989" y="8702"/>
                  <a:pt x="61967" y="8671"/>
                </a:cubicBezTo>
                <a:close/>
                <a:moveTo>
                  <a:pt x="29449" y="22546"/>
                </a:moveTo>
                <a:cubicBezTo>
                  <a:pt x="29550" y="22646"/>
                  <a:pt x="29650" y="22646"/>
                  <a:pt x="29650" y="22746"/>
                </a:cubicBezTo>
                <a:cubicBezTo>
                  <a:pt x="29550" y="22947"/>
                  <a:pt x="29449" y="23173"/>
                  <a:pt x="29249" y="23273"/>
                </a:cubicBezTo>
                <a:cubicBezTo>
                  <a:pt x="29249" y="23273"/>
                  <a:pt x="29149" y="23273"/>
                  <a:pt x="29149" y="23173"/>
                </a:cubicBezTo>
                <a:cubicBezTo>
                  <a:pt x="29249" y="22947"/>
                  <a:pt x="29349" y="22746"/>
                  <a:pt x="29449" y="22546"/>
                </a:cubicBezTo>
                <a:close/>
                <a:moveTo>
                  <a:pt x="46367" y="24726"/>
                </a:moveTo>
                <a:cubicBezTo>
                  <a:pt x="46467" y="24827"/>
                  <a:pt x="46467" y="24827"/>
                  <a:pt x="46467" y="24927"/>
                </a:cubicBezTo>
                <a:cubicBezTo>
                  <a:pt x="46367" y="25052"/>
                  <a:pt x="46166" y="25052"/>
                  <a:pt x="46066" y="25152"/>
                </a:cubicBezTo>
                <a:cubicBezTo>
                  <a:pt x="46066" y="25052"/>
                  <a:pt x="45941" y="25052"/>
                  <a:pt x="45941" y="24927"/>
                </a:cubicBezTo>
                <a:cubicBezTo>
                  <a:pt x="46166" y="24927"/>
                  <a:pt x="46267" y="24827"/>
                  <a:pt x="46367" y="24726"/>
                </a:cubicBezTo>
                <a:close/>
                <a:moveTo>
                  <a:pt x="64111" y="26606"/>
                </a:moveTo>
                <a:cubicBezTo>
                  <a:pt x="64111" y="26633"/>
                  <a:pt x="64111" y="26659"/>
                  <a:pt x="64110" y="26684"/>
                </a:cubicBezTo>
                <a:lnTo>
                  <a:pt x="64110" y="26684"/>
                </a:lnTo>
                <a:cubicBezTo>
                  <a:pt x="64151" y="26659"/>
                  <a:pt x="64192" y="26633"/>
                  <a:pt x="64237" y="26606"/>
                </a:cubicBezTo>
                <a:close/>
                <a:moveTo>
                  <a:pt x="45866" y="26430"/>
                </a:moveTo>
                <a:cubicBezTo>
                  <a:pt x="45615" y="26590"/>
                  <a:pt x="45372" y="26753"/>
                  <a:pt x="45114" y="26932"/>
                </a:cubicBezTo>
                <a:cubicBezTo>
                  <a:pt x="45013" y="26932"/>
                  <a:pt x="45013" y="26807"/>
                  <a:pt x="44913" y="26706"/>
                </a:cubicBezTo>
                <a:cubicBezTo>
                  <a:pt x="45281" y="26614"/>
                  <a:pt x="45586" y="26522"/>
                  <a:pt x="45866" y="26430"/>
                </a:cubicBezTo>
                <a:close/>
                <a:moveTo>
                  <a:pt x="42507" y="26506"/>
                </a:moveTo>
                <a:lnTo>
                  <a:pt x="42507" y="26506"/>
                </a:lnTo>
                <a:cubicBezTo>
                  <a:pt x="42307" y="26932"/>
                  <a:pt x="42307" y="27132"/>
                  <a:pt x="42181" y="27132"/>
                </a:cubicBezTo>
                <a:cubicBezTo>
                  <a:pt x="42081" y="27233"/>
                  <a:pt x="41881" y="27333"/>
                  <a:pt x="41680" y="27333"/>
                </a:cubicBezTo>
                <a:cubicBezTo>
                  <a:pt x="41680" y="27333"/>
                  <a:pt x="41680" y="27233"/>
                  <a:pt x="41555" y="27233"/>
                </a:cubicBezTo>
                <a:cubicBezTo>
                  <a:pt x="41780" y="27032"/>
                  <a:pt x="41981" y="26807"/>
                  <a:pt x="42507" y="26506"/>
                </a:cubicBezTo>
                <a:close/>
                <a:moveTo>
                  <a:pt x="59725" y="28912"/>
                </a:moveTo>
                <a:cubicBezTo>
                  <a:pt x="59851" y="28912"/>
                  <a:pt x="59851" y="29012"/>
                  <a:pt x="59851" y="29112"/>
                </a:cubicBezTo>
                <a:cubicBezTo>
                  <a:pt x="59725" y="29112"/>
                  <a:pt x="59525" y="29213"/>
                  <a:pt x="59324" y="29313"/>
                </a:cubicBezTo>
                <a:cubicBezTo>
                  <a:pt x="59324" y="29313"/>
                  <a:pt x="59324" y="29213"/>
                  <a:pt x="59224" y="29112"/>
                </a:cubicBezTo>
                <a:cubicBezTo>
                  <a:pt x="59425" y="29012"/>
                  <a:pt x="59625" y="28912"/>
                  <a:pt x="59725" y="28912"/>
                </a:cubicBezTo>
                <a:close/>
                <a:moveTo>
                  <a:pt x="59725" y="30165"/>
                </a:moveTo>
                <a:cubicBezTo>
                  <a:pt x="59725" y="30265"/>
                  <a:pt x="59625" y="30366"/>
                  <a:pt x="59625" y="30366"/>
                </a:cubicBezTo>
                <a:lnTo>
                  <a:pt x="59525" y="30366"/>
                </a:lnTo>
                <a:cubicBezTo>
                  <a:pt x="59525" y="30265"/>
                  <a:pt x="59625" y="30265"/>
                  <a:pt x="59625" y="30165"/>
                </a:cubicBezTo>
                <a:close/>
                <a:moveTo>
                  <a:pt x="18497" y="34025"/>
                </a:moveTo>
                <a:cubicBezTo>
                  <a:pt x="18497" y="34952"/>
                  <a:pt x="17244" y="36105"/>
                  <a:pt x="15765" y="36431"/>
                </a:cubicBezTo>
                <a:cubicBezTo>
                  <a:pt x="16292" y="36005"/>
                  <a:pt x="16617" y="35704"/>
                  <a:pt x="17018" y="35378"/>
                </a:cubicBezTo>
                <a:cubicBezTo>
                  <a:pt x="17119" y="34551"/>
                  <a:pt x="17545" y="34125"/>
                  <a:pt x="18497" y="34025"/>
                </a:cubicBezTo>
                <a:close/>
                <a:moveTo>
                  <a:pt x="48447" y="38611"/>
                </a:moveTo>
                <a:lnTo>
                  <a:pt x="48447" y="38711"/>
                </a:lnTo>
                <a:lnTo>
                  <a:pt x="48347" y="38711"/>
                </a:lnTo>
                <a:lnTo>
                  <a:pt x="48447" y="38611"/>
                </a:lnTo>
                <a:close/>
                <a:moveTo>
                  <a:pt x="50338" y="1"/>
                </a:moveTo>
                <a:cubicBezTo>
                  <a:pt x="49786" y="1"/>
                  <a:pt x="49241" y="169"/>
                  <a:pt x="48673" y="390"/>
                </a:cubicBezTo>
                <a:cubicBezTo>
                  <a:pt x="48046" y="716"/>
                  <a:pt x="47420" y="716"/>
                  <a:pt x="46693" y="817"/>
                </a:cubicBezTo>
                <a:lnTo>
                  <a:pt x="46693" y="616"/>
                </a:lnTo>
                <a:cubicBezTo>
                  <a:pt x="43660" y="1869"/>
                  <a:pt x="40728" y="3122"/>
                  <a:pt x="37695" y="4476"/>
                </a:cubicBezTo>
                <a:cubicBezTo>
                  <a:pt x="37069" y="4676"/>
                  <a:pt x="36442" y="5102"/>
                  <a:pt x="35715" y="5303"/>
                </a:cubicBezTo>
                <a:cubicBezTo>
                  <a:pt x="34788" y="5629"/>
                  <a:pt x="33835" y="5829"/>
                  <a:pt x="32908" y="6255"/>
                </a:cubicBezTo>
                <a:cubicBezTo>
                  <a:pt x="30803" y="7182"/>
                  <a:pt x="28723" y="8235"/>
                  <a:pt x="26642" y="9263"/>
                </a:cubicBezTo>
                <a:cubicBezTo>
                  <a:pt x="26457" y="9334"/>
                  <a:pt x="26279" y="9462"/>
                  <a:pt x="26101" y="9462"/>
                </a:cubicBezTo>
                <a:cubicBezTo>
                  <a:pt x="25966" y="9462"/>
                  <a:pt x="25830" y="9389"/>
                  <a:pt x="25690" y="9162"/>
                </a:cubicBezTo>
                <a:cubicBezTo>
                  <a:pt x="25264" y="9488"/>
                  <a:pt x="24863" y="9889"/>
                  <a:pt x="24337" y="10215"/>
                </a:cubicBezTo>
                <a:cubicBezTo>
                  <a:pt x="22557" y="10516"/>
                  <a:pt x="21630" y="11042"/>
                  <a:pt x="20051" y="12396"/>
                </a:cubicBezTo>
                <a:cubicBezTo>
                  <a:pt x="19719" y="12664"/>
                  <a:pt x="19387" y="12893"/>
                  <a:pt x="19029" y="12893"/>
                </a:cubicBezTo>
                <a:cubicBezTo>
                  <a:pt x="18820" y="12893"/>
                  <a:pt x="18603" y="12815"/>
                  <a:pt x="18372" y="12621"/>
                </a:cubicBezTo>
                <a:lnTo>
                  <a:pt x="18372" y="12721"/>
                </a:lnTo>
                <a:cubicBezTo>
                  <a:pt x="18071" y="12922"/>
                  <a:pt x="17745" y="13147"/>
                  <a:pt x="17444" y="13448"/>
                </a:cubicBezTo>
                <a:cubicBezTo>
                  <a:pt x="17244" y="13774"/>
                  <a:pt x="17119" y="14175"/>
                  <a:pt x="16818" y="14401"/>
                </a:cubicBezTo>
                <a:cubicBezTo>
                  <a:pt x="15665" y="15228"/>
                  <a:pt x="14412" y="16055"/>
                  <a:pt x="13259" y="17007"/>
                </a:cubicBezTo>
                <a:cubicBezTo>
                  <a:pt x="12733" y="17308"/>
                  <a:pt x="12231" y="17634"/>
                  <a:pt x="11705" y="18035"/>
                </a:cubicBezTo>
                <a:cubicBezTo>
                  <a:pt x="11705" y="18035"/>
                  <a:pt x="11705" y="18160"/>
                  <a:pt x="11805" y="18160"/>
                </a:cubicBezTo>
                <a:cubicBezTo>
                  <a:pt x="11379" y="18160"/>
                  <a:pt x="10978" y="18260"/>
                  <a:pt x="10853" y="18260"/>
                </a:cubicBezTo>
                <a:cubicBezTo>
                  <a:pt x="8973" y="19914"/>
                  <a:pt x="7319" y="21393"/>
                  <a:pt x="5740" y="22847"/>
                </a:cubicBezTo>
                <a:cubicBezTo>
                  <a:pt x="4286" y="24100"/>
                  <a:pt x="2707" y="25152"/>
                  <a:pt x="1454" y="26706"/>
                </a:cubicBezTo>
                <a:cubicBezTo>
                  <a:pt x="201" y="28185"/>
                  <a:pt x="201" y="30065"/>
                  <a:pt x="101" y="31719"/>
                </a:cubicBezTo>
                <a:cubicBezTo>
                  <a:pt x="1" y="32671"/>
                  <a:pt x="527" y="33599"/>
                  <a:pt x="1053" y="34325"/>
                </a:cubicBezTo>
                <a:cubicBezTo>
                  <a:pt x="1354" y="34952"/>
                  <a:pt x="2206" y="35178"/>
                  <a:pt x="2833" y="35579"/>
                </a:cubicBezTo>
                <a:cubicBezTo>
                  <a:pt x="3334" y="35904"/>
                  <a:pt x="3860" y="36330"/>
                  <a:pt x="4387" y="36732"/>
                </a:cubicBezTo>
                <a:cubicBezTo>
                  <a:pt x="4286" y="37158"/>
                  <a:pt x="4186" y="37458"/>
                  <a:pt x="4086" y="37884"/>
                </a:cubicBezTo>
                <a:cubicBezTo>
                  <a:pt x="4286" y="38511"/>
                  <a:pt x="4587" y="39238"/>
                  <a:pt x="4813" y="39965"/>
                </a:cubicBezTo>
                <a:cubicBezTo>
                  <a:pt x="5339" y="40090"/>
                  <a:pt x="5740" y="40090"/>
                  <a:pt x="6166" y="40190"/>
                </a:cubicBezTo>
                <a:cubicBezTo>
                  <a:pt x="6266" y="40591"/>
                  <a:pt x="6266" y="40917"/>
                  <a:pt x="6367" y="41443"/>
                </a:cubicBezTo>
                <a:cubicBezTo>
                  <a:pt x="7319" y="41343"/>
                  <a:pt x="8246" y="41343"/>
                  <a:pt x="9099" y="41218"/>
                </a:cubicBezTo>
                <a:lnTo>
                  <a:pt x="9099" y="41218"/>
                </a:lnTo>
                <a:cubicBezTo>
                  <a:pt x="8572" y="41744"/>
                  <a:pt x="8146" y="42371"/>
                  <a:pt x="7720" y="42897"/>
                </a:cubicBezTo>
                <a:cubicBezTo>
                  <a:pt x="7720" y="42997"/>
                  <a:pt x="7845" y="43097"/>
                  <a:pt x="7946" y="43223"/>
                </a:cubicBezTo>
                <a:cubicBezTo>
                  <a:pt x="8472" y="43097"/>
                  <a:pt x="9099" y="42997"/>
                  <a:pt x="9725" y="42897"/>
                </a:cubicBezTo>
                <a:cubicBezTo>
                  <a:pt x="10026" y="42897"/>
                  <a:pt x="10352" y="42997"/>
                  <a:pt x="10652" y="43097"/>
                </a:cubicBezTo>
                <a:cubicBezTo>
                  <a:pt x="10753" y="42997"/>
                  <a:pt x="10853" y="42797"/>
                  <a:pt x="10978" y="42596"/>
                </a:cubicBezTo>
                <a:cubicBezTo>
                  <a:pt x="11179" y="42797"/>
                  <a:pt x="11379" y="42897"/>
                  <a:pt x="11705" y="42997"/>
                </a:cubicBezTo>
                <a:cubicBezTo>
                  <a:pt x="11479" y="43423"/>
                  <a:pt x="11279" y="43624"/>
                  <a:pt x="11179" y="43849"/>
                </a:cubicBezTo>
                <a:cubicBezTo>
                  <a:pt x="12231" y="44250"/>
                  <a:pt x="13259" y="44676"/>
                  <a:pt x="14512" y="45102"/>
                </a:cubicBezTo>
                <a:cubicBezTo>
                  <a:pt x="14633" y="45113"/>
                  <a:pt x="14758" y="45117"/>
                  <a:pt x="14888" y="45117"/>
                </a:cubicBezTo>
                <a:cubicBezTo>
                  <a:pt x="15175" y="45117"/>
                  <a:pt x="15481" y="45099"/>
                  <a:pt x="15797" y="45099"/>
                </a:cubicBezTo>
                <a:cubicBezTo>
                  <a:pt x="16694" y="45099"/>
                  <a:pt x="17667" y="45243"/>
                  <a:pt x="18497" y="46356"/>
                </a:cubicBezTo>
                <a:lnTo>
                  <a:pt x="24763" y="46356"/>
                </a:lnTo>
                <a:cubicBezTo>
                  <a:pt x="25264" y="46356"/>
                  <a:pt x="25790" y="46456"/>
                  <a:pt x="26517" y="46456"/>
                </a:cubicBezTo>
                <a:cubicBezTo>
                  <a:pt x="26843" y="46230"/>
                  <a:pt x="27369" y="45930"/>
                  <a:pt x="27896" y="45829"/>
                </a:cubicBezTo>
                <a:cubicBezTo>
                  <a:pt x="32156" y="44777"/>
                  <a:pt x="36141" y="42696"/>
                  <a:pt x="40627" y="42070"/>
                </a:cubicBezTo>
                <a:cubicBezTo>
                  <a:pt x="43560" y="41744"/>
                  <a:pt x="46467" y="40591"/>
                  <a:pt x="49074" y="39037"/>
                </a:cubicBezTo>
                <a:cubicBezTo>
                  <a:pt x="49299" y="38937"/>
                  <a:pt x="49500" y="38711"/>
                  <a:pt x="49826" y="38511"/>
                </a:cubicBezTo>
                <a:cubicBezTo>
                  <a:pt x="49500" y="38411"/>
                  <a:pt x="49299" y="38310"/>
                  <a:pt x="48873" y="38210"/>
                </a:cubicBezTo>
                <a:cubicBezTo>
                  <a:pt x="51179" y="36957"/>
                  <a:pt x="53259" y="35804"/>
                  <a:pt x="55465" y="34651"/>
                </a:cubicBezTo>
                <a:lnTo>
                  <a:pt x="55465" y="35478"/>
                </a:lnTo>
                <a:cubicBezTo>
                  <a:pt x="56292" y="35077"/>
                  <a:pt x="57019" y="34752"/>
                  <a:pt x="57745" y="34325"/>
                </a:cubicBezTo>
                <a:cubicBezTo>
                  <a:pt x="59425" y="33298"/>
                  <a:pt x="60978" y="32245"/>
                  <a:pt x="62557" y="31193"/>
                </a:cubicBezTo>
                <a:cubicBezTo>
                  <a:pt x="62758" y="31092"/>
                  <a:pt x="62758" y="30691"/>
                  <a:pt x="62984" y="30265"/>
                </a:cubicBezTo>
                <a:lnTo>
                  <a:pt x="62984" y="30265"/>
                </a:lnTo>
                <a:cubicBezTo>
                  <a:pt x="61831" y="30691"/>
                  <a:pt x="60878" y="30992"/>
                  <a:pt x="60051" y="31318"/>
                </a:cubicBezTo>
                <a:cubicBezTo>
                  <a:pt x="59951" y="31193"/>
                  <a:pt x="59951" y="31092"/>
                  <a:pt x="59951" y="31092"/>
                </a:cubicBezTo>
                <a:cubicBezTo>
                  <a:pt x="60352" y="30566"/>
                  <a:pt x="60778" y="30165"/>
                  <a:pt x="61204" y="29739"/>
                </a:cubicBezTo>
                <a:cubicBezTo>
                  <a:pt x="61605" y="29639"/>
                  <a:pt x="61931" y="29538"/>
                  <a:pt x="62232" y="29438"/>
                </a:cubicBezTo>
                <a:cubicBezTo>
                  <a:pt x="62357" y="29012"/>
                  <a:pt x="62457" y="28686"/>
                  <a:pt x="62557" y="28285"/>
                </a:cubicBezTo>
                <a:cubicBezTo>
                  <a:pt x="63364" y="27968"/>
                  <a:pt x="64075" y="27674"/>
                  <a:pt x="64110" y="26684"/>
                </a:cubicBezTo>
                <a:lnTo>
                  <a:pt x="64110" y="26684"/>
                </a:lnTo>
                <a:cubicBezTo>
                  <a:pt x="63851" y="26844"/>
                  <a:pt x="63639" y="26973"/>
                  <a:pt x="63184" y="27233"/>
                </a:cubicBezTo>
                <a:cubicBezTo>
                  <a:pt x="64437" y="24000"/>
                  <a:pt x="65991" y="21067"/>
                  <a:pt x="65490" y="17634"/>
                </a:cubicBezTo>
                <a:cubicBezTo>
                  <a:pt x="65264" y="17634"/>
                  <a:pt x="65064" y="17734"/>
                  <a:pt x="64863" y="17834"/>
                </a:cubicBezTo>
                <a:cubicBezTo>
                  <a:pt x="64638" y="17308"/>
                  <a:pt x="64537" y="16782"/>
                  <a:pt x="64337" y="16280"/>
                </a:cubicBezTo>
                <a:lnTo>
                  <a:pt x="64337" y="16381"/>
                </a:lnTo>
                <a:cubicBezTo>
                  <a:pt x="64337" y="15754"/>
                  <a:pt x="64337" y="15228"/>
                  <a:pt x="64237" y="14701"/>
                </a:cubicBezTo>
                <a:cubicBezTo>
                  <a:pt x="63911" y="14601"/>
                  <a:pt x="63610" y="14401"/>
                  <a:pt x="63485" y="14401"/>
                </a:cubicBezTo>
                <a:cubicBezTo>
                  <a:pt x="62858" y="13548"/>
                  <a:pt x="62457" y="12922"/>
                  <a:pt x="62031" y="12195"/>
                </a:cubicBezTo>
                <a:cubicBezTo>
                  <a:pt x="62131" y="11769"/>
                  <a:pt x="62232" y="11268"/>
                  <a:pt x="62232" y="10842"/>
                </a:cubicBezTo>
                <a:cubicBezTo>
                  <a:pt x="62131" y="10741"/>
                  <a:pt x="61931" y="10641"/>
                  <a:pt x="61931" y="10641"/>
                </a:cubicBezTo>
                <a:cubicBezTo>
                  <a:pt x="61931" y="9889"/>
                  <a:pt x="62031" y="9263"/>
                  <a:pt x="62031" y="8761"/>
                </a:cubicBezTo>
                <a:lnTo>
                  <a:pt x="62031" y="8761"/>
                </a:lnTo>
                <a:cubicBezTo>
                  <a:pt x="61831" y="9263"/>
                  <a:pt x="61505" y="9789"/>
                  <a:pt x="61304" y="10315"/>
                </a:cubicBezTo>
                <a:cubicBezTo>
                  <a:pt x="61204" y="10215"/>
                  <a:pt x="61104" y="10215"/>
                  <a:pt x="61104" y="10215"/>
                </a:cubicBezTo>
                <a:cubicBezTo>
                  <a:pt x="61204" y="9588"/>
                  <a:pt x="61304" y="8962"/>
                  <a:pt x="61405" y="8335"/>
                </a:cubicBezTo>
                <a:cubicBezTo>
                  <a:pt x="61481" y="8335"/>
                  <a:pt x="61557" y="8277"/>
                  <a:pt x="61645" y="8249"/>
                </a:cubicBezTo>
                <a:lnTo>
                  <a:pt x="61645" y="8249"/>
                </a:lnTo>
                <a:cubicBezTo>
                  <a:pt x="61399" y="7944"/>
                  <a:pt x="61109" y="7613"/>
                  <a:pt x="60778" y="7283"/>
                </a:cubicBezTo>
                <a:cubicBezTo>
                  <a:pt x="60978" y="7082"/>
                  <a:pt x="61104" y="6882"/>
                  <a:pt x="61405" y="6456"/>
                </a:cubicBezTo>
                <a:cubicBezTo>
                  <a:pt x="60051" y="5303"/>
                  <a:pt x="59324" y="3624"/>
                  <a:pt x="57344" y="2997"/>
                </a:cubicBezTo>
                <a:cubicBezTo>
                  <a:pt x="56091" y="2696"/>
                  <a:pt x="54613" y="2270"/>
                  <a:pt x="53886" y="917"/>
                </a:cubicBezTo>
                <a:cubicBezTo>
                  <a:pt x="53159" y="716"/>
                  <a:pt x="52332" y="716"/>
                  <a:pt x="51705" y="390"/>
                </a:cubicBezTo>
                <a:cubicBezTo>
                  <a:pt x="51235" y="110"/>
                  <a:pt x="50784" y="1"/>
                  <a:pt x="50338" y="1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3" name="Google Shape;1123;p29"/>
          <p:cNvGrpSpPr/>
          <p:nvPr/>
        </p:nvGrpSpPr>
        <p:grpSpPr>
          <a:xfrm>
            <a:off x="2092236" y="2186769"/>
            <a:ext cx="1545206" cy="1028422"/>
            <a:chOff x="1015083" y="2196153"/>
            <a:chExt cx="1242127" cy="826706"/>
          </a:xfrm>
        </p:grpSpPr>
        <p:sp>
          <p:nvSpPr>
            <p:cNvPr id="1124" name="Google Shape;1124;p29"/>
            <p:cNvSpPr/>
            <p:nvPr/>
          </p:nvSpPr>
          <p:spPr>
            <a:xfrm>
              <a:off x="1019186" y="2358573"/>
              <a:ext cx="13416" cy="1756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29"/>
            <p:cNvSpPr/>
            <p:nvPr/>
          </p:nvSpPr>
          <p:spPr>
            <a:xfrm>
              <a:off x="1284455" y="2196153"/>
              <a:ext cx="5210" cy="41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29"/>
            <p:cNvSpPr/>
            <p:nvPr/>
          </p:nvSpPr>
          <p:spPr>
            <a:xfrm>
              <a:off x="1169297" y="2251661"/>
              <a:ext cx="4185" cy="41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29"/>
            <p:cNvSpPr/>
            <p:nvPr/>
          </p:nvSpPr>
          <p:spPr>
            <a:xfrm>
              <a:off x="1289624" y="2196153"/>
              <a:ext cx="41" cy="4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29"/>
            <p:cNvSpPr/>
            <p:nvPr/>
          </p:nvSpPr>
          <p:spPr>
            <a:xfrm>
              <a:off x="1233050" y="2213630"/>
              <a:ext cx="41" cy="4144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29"/>
            <p:cNvSpPr/>
            <p:nvPr/>
          </p:nvSpPr>
          <p:spPr>
            <a:xfrm>
              <a:off x="1135369" y="2265035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29"/>
            <p:cNvSpPr/>
            <p:nvPr/>
          </p:nvSpPr>
          <p:spPr>
            <a:xfrm>
              <a:off x="1121995" y="2265035"/>
              <a:ext cx="17560" cy="12349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29"/>
            <p:cNvSpPr/>
            <p:nvPr/>
          </p:nvSpPr>
          <p:spPr>
            <a:xfrm>
              <a:off x="1121995" y="2273240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29"/>
            <p:cNvSpPr/>
            <p:nvPr/>
          </p:nvSpPr>
          <p:spPr>
            <a:xfrm>
              <a:off x="1015083" y="2376091"/>
              <a:ext cx="4144" cy="4144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29"/>
            <p:cNvSpPr/>
            <p:nvPr/>
          </p:nvSpPr>
          <p:spPr>
            <a:xfrm>
              <a:off x="2120386" y="2315783"/>
              <a:ext cx="102897" cy="10761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29"/>
            <p:cNvSpPr/>
            <p:nvPr/>
          </p:nvSpPr>
          <p:spPr>
            <a:xfrm>
              <a:off x="1558996" y="2376091"/>
              <a:ext cx="90548" cy="120334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29"/>
            <p:cNvSpPr/>
            <p:nvPr/>
          </p:nvSpPr>
          <p:spPr>
            <a:xfrm>
              <a:off x="1738933" y="2370347"/>
              <a:ext cx="94650" cy="104497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29"/>
            <p:cNvSpPr/>
            <p:nvPr/>
          </p:nvSpPr>
          <p:spPr>
            <a:xfrm>
              <a:off x="1764656" y="2749299"/>
              <a:ext cx="94609" cy="97728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29"/>
            <p:cNvSpPr/>
            <p:nvPr/>
          </p:nvSpPr>
          <p:spPr>
            <a:xfrm>
              <a:off x="1966172" y="2692766"/>
              <a:ext cx="89481" cy="102856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29"/>
            <p:cNvSpPr/>
            <p:nvPr/>
          </p:nvSpPr>
          <p:spPr>
            <a:xfrm>
              <a:off x="2039156" y="2502736"/>
              <a:ext cx="81275" cy="96497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29"/>
            <p:cNvSpPr/>
            <p:nvPr/>
          </p:nvSpPr>
          <p:spPr>
            <a:xfrm>
              <a:off x="1610401" y="2788847"/>
              <a:ext cx="81275" cy="91327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29"/>
            <p:cNvSpPr/>
            <p:nvPr/>
          </p:nvSpPr>
          <p:spPr>
            <a:xfrm>
              <a:off x="1687528" y="2576582"/>
              <a:ext cx="77173" cy="95676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29"/>
            <p:cNvSpPr/>
            <p:nvPr/>
          </p:nvSpPr>
          <p:spPr>
            <a:xfrm>
              <a:off x="2081330" y="2852149"/>
              <a:ext cx="94650" cy="79922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29"/>
            <p:cNvSpPr/>
            <p:nvPr/>
          </p:nvSpPr>
          <p:spPr>
            <a:xfrm>
              <a:off x="2171832" y="2637217"/>
              <a:ext cx="85378" cy="94650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29"/>
            <p:cNvSpPr/>
            <p:nvPr/>
          </p:nvSpPr>
          <p:spPr>
            <a:xfrm>
              <a:off x="1871568" y="2200256"/>
              <a:ext cx="73070" cy="94650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29"/>
            <p:cNvSpPr/>
            <p:nvPr/>
          </p:nvSpPr>
          <p:spPr>
            <a:xfrm>
              <a:off x="1859219" y="2535721"/>
              <a:ext cx="81275" cy="8923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29"/>
            <p:cNvSpPr/>
            <p:nvPr/>
          </p:nvSpPr>
          <p:spPr>
            <a:xfrm>
              <a:off x="1940449" y="2354470"/>
              <a:ext cx="89522" cy="94650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29"/>
            <p:cNvSpPr/>
            <p:nvPr/>
          </p:nvSpPr>
          <p:spPr>
            <a:xfrm>
              <a:off x="1901393" y="2915862"/>
              <a:ext cx="86404" cy="77173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29"/>
            <p:cNvSpPr/>
            <p:nvPr/>
          </p:nvSpPr>
          <p:spPr>
            <a:xfrm>
              <a:off x="1653600" y="2258225"/>
              <a:ext cx="77173" cy="70608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29"/>
            <p:cNvSpPr/>
            <p:nvPr/>
          </p:nvSpPr>
          <p:spPr>
            <a:xfrm>
              <a:off x="2035053" y="2200256"/>
              <a:ext cx="72044" cy="8127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29"/>
            <p:cNvSpPr/>
            <p:nvPr/>
          </p:nvSpPr>
          <p:spPr>
            <a:xfrm>
              <a:off x="1760512" y="2952251"/>
              <a:ext cx="68967" cy="70608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0" name="Google Shape;1150;p29"/>
          <p:cNvSpPr/>
          <p:nvPr/>
        </p:nvSpPr>
        <p:spPr>
          <a:xfrm>
            <a:off x="6342325" y="371950"/>
            <a:ext cx="1650210" cy="1840209"/>
          </a:xfrm>
          <a:custGeom>
            <a:rect b="b" l="l" r="r" t="t"/>
            <a:pathLst>
              <a:path extrusionOk="0" h="31555" w="28297">
                <a:moveTo>
                  <a:pt x="21505" y="5439"/>
                </a:moveTo>
                <a:lnTo>
                  <a:pt x="21505" y="5439"/>
                </a:lnTo>
                <a:cubicBezTo>
                  <a:pt x="21931" y="5765"/>
                  <a:pt x="22332" y="6066"/>
                  <a:pt x="22658" y="6266"/>
                </a:cubicBezTo>
                <a:cubicBezTo>
                  <a:pt x="22858" y="6893"/>
                  <a:pt x="23184" y="7419"/>
                  <a:pt x="23384" y="7946"/>
                </a:cubicBezTo>
                <a:cubicBezTo>
                  <a:pt x="23384" y="7946"/>
                  <a:pt x="23284" y="8046"/>
                  <a:pt x="23184" y="8046"/>
                </a:cubicBezTo>
                <a:cubicBezTo>
                  <a:pt x="23284" y="8572"/>
                  <a:pt x="23485" y="8998"/>
                  <a:pt x="23585" y="9399"/>
                </a:cubicBezTo>
                <a:cubicBezTo>
                  <a:pt x="23585" y="9524"/>
                  <a:pt x="23485" y="9524"/>
                  <a:pt x="23485" y="9524"/>
                </a:cubicBezTo>
                <a:cubicBezTo>
                  <a:pt x="22332" y="8472"/>
                  <a:pt x="22231" y="6793"/>
                  <a:pt x="21505" y="5439"/>
                </a:cubicBezTo>
                <a:close/>
                <a:moveTo>
                  <a:pt x="15339" y="9825"/>
                </a:moveTo>
                <a:cubicBezTo>
                  <a:pt x="15339" y="9925"/>
                  <a:pt x="15339" y="9925"/>
                  <a:pt x="15439" y="10026"/>
                </a:cubicBezTo>
                <a:cubicBezTo>
                  <a:pt x="15239" y="10151"/>
                  <a:pt x="14938" y="10251"/>
                  <a:pt x="14713" y="10251"/>
                </a:cubicBezTo>
                <a:cubicBezTo>
                  <a:pt x="14938" y="10151"/>
                  <a:pt x="15139" y="9925"/>
                  <a:pt x="15339" y="9825"/>
                </a:cubicBezTo>
                <a:close/>
                <a:moveTo>
                  <a:pt x="26091" y="10978"/>
                </a:moveTo>
                <a:lnTo>
                  <a:pt x="26091" y="11078"/>
                </a:lnTo>
                <a:lnTo>
                  <a:pt x="25991" y="11078"/>
                </a:lnTo>
                <a:lnTo>
                  <a:pt x="26091" y="10978"/>
                </a:lnTo>
                <a:close/>
                <a:moveTo>
                  <a:pt x="26617" y="17670"/>
                </a:moveTo>
                <a:cubicBezTo>
                  <a:pt x="26617" y="17670"/>
                  <a:pt x="26718" y="17670"/>
                  <a:pt x="26718" y="17770"/>
                </a:cubicBezTo>
                <a:lnTo>
                  <a:pt x="26617" y="17770"/>
                </a:lnTo>
                <a:lnTo>
                  <a:pt x="26617" y="17670"/>
                </a:lnTo>
                <a:close/>
                <a:moveTo>
                  <a:pt x="13159" y="8271"/>
                </a:moveTo>
                <a:lnTo>
                  <a:pt x="13159" y="8271"/>
                </a:lnTo>
                <a:cubicBezTo>
                  <a:pt x="12933" y="8898"/>
                  <a:pt x="12632" y="9399"/>
                  <a:pt x="12432" y="9925"/>
                </a:cubicBezTo>
                <a:lnTo>
                  <a:pt x="12532" y="10026"/>
                </a:lnTo>
                <a:cubicBezTo>
                  <a:pt x="12632" y="9925"/>
                  <a:pt x="12733" y="9825"/>
                  <a:pt x="12833" y="9825"/>
                </a:cubicBezTo>
                <a:cubicBezTo>
                  <a:pt x="11053" y="12532"/>
                  <a:pt x="9074" y="15164"/>
                  <a:pt x="7921" y="18397"/>
                </a:cubicBezTo>
                <a:cubicBezTo>
                  <a:pt x="7419" y="17545"/>
                  <a:pt x="7294" y="16818"/>
                  <a:pt x="7520" y="15991"/>
                </a:cubicBezTo>
                <a:cubicBezTo>
                  <a:pt x="7820" y="14838"/>
                  <a:pt x="8146" y="13585"/>
                  <a:pt x="8873" y="12532"/>
                </a:cubicBezTo>
                <a:cubicBezTo>
                  <a:pt x="9700" y="11279"/>
                  <a:pt x="10226" y="9825"/>
                  <a:pt x="11680" y="8998"/>
                </a:cubicBezTo>
                <a:cubicBezTo>
                  <a:pt x="11805" y="8998"/>
                  <a:pt x="11906" y="9098"/>
                  <a:pt x="12006" y="9199"/>
                </a:cubicBezTo>
                <a:cubicBezTo>
                  <a:pt x="12432" y="8898"/>
                  <a:pt x="12733" y="8572"/>
                  <a:pt x="13159" y="8271"/>
                </a:cubicBezTo>
                <a:close/>
                <a:moveTo>
                  <a:pt x="11053" y="18697"/>
                </a:moveTo>
                <a:lnTo>
                  <a:pt x="11053" y="19023"/>
                </a:lnTo>
                <a:lnTo>
                  <a:pt x="10953" y="19023"/>
                </a:lnTo>
                <a:lnTo>
                  <a:pt x="10953" y="18697"/>
                </a:lnTo>
                <a:close/>
                <a:moveTo>
                  <a:pt x="12432" y="11705"/>
                </a:moveTo>
                <a:cubicBezTo>
                  <a:pt x="12632" y="11805"/>
                  <a:pt x="12833" y="11905"/>
                  <a:pt x="12933" y="11905"/>
                </a:cubicBezTo>
                <a:cubicBezTo>
                  <a:pt x="12106" y="13685"/>
                  <a:pt x="10652" y="15164"/>
                  <a:pt x="10327" y="17043"/>
                </a:cubicBezTo>
                <a:cubicBezTo>
                  <a:pt x="10652" y="16517"/>
                  <a:pt x="11053" y="15890"/>
                  <a:pt x="11379" y="15264"/>
                </a:cubicBezTo>
                <a:cubicBezTo>
                  <a:pt x="11379" y="15264"/>
                  <a:pt x="11480" y="15264"/>
                  <a:pt x="11580" y="15364"/>
                </a:cubicBezTo>
                <a:cubicBezTo>
                  <a:pt x="11179" y="16191"/>
                  <a:pt x="10753" y="16918"/>
                  <a:pt x="10327" y="17870"/>
                </a:cubicBezTo>
                <a:cubicBezTo>
                  <a:pt x="10327" y="17870"/>
                  <a:pt x="10427" y="17971"/>
                  <a:pt x="10652" y="18071"/>
                </a:cubicBezTo>
                <a:cubicBezTo>
                  <a:pt x="10427" y="18296"/>
                  <a:pt x="10226" y="18497"/>
                  <a:pt x="10026" y="18697"/>
                </a:cubicBezTo>
                <a:cubicBezTo>
                  <a:pt x="10026" y="18798"/>
                  <a:pt x="10126" y="18923"/>
                  <a:pt x="10226" y="19023"/>
                </a:cubicBezTo>
                <a:cubicBezTo>
                  <a:pt x="10126" y="19023"/>
                  <a:pt x="10126" y="19124"/>
                  <a:pt x="10026" y="19124"/>
                </a:cubicBezTo>
                <a:cubicBezTo>
                  <a:pt x="10026" y="18923"/>
                  <a:pt x="9926" y="18798"/>
                  <a:pt x="9926" y="18697"/>
                </a:cubicBezTo>
                <a:lnTo>
                  <a:pt x="10026" y="18697"/>
                </a:lnTo>
                <a:cubicBezTo>
                  <a:pt x="9399" y="17545"/>
                  <a:pt x="9700" y="16517"/>
                  <a:pt x="10226" y="15464"/>
                </a:cubicBezTo>
                <a:cubicBezTo>
                  <a:pt x="10953" y="14211"/>
                  <a:pt x="11680" y="12958"/>
                  <a:pt x="12432" y="11705"/>
                </a:cubicBezTo>
                <a:close/>
                <a:moveTo>
                  <a:pt x="10753" y="19424"/>
                </a:moveTo>
                <a:cubicBezTo>
                  <a:pt x="10652" y="19650"/>
                  <a:pt x="10652" y="19650"/>
                  <a:pt x="10552" y="19750"/>
                </a:cubicBezTo>
                <a:lnTo>
                  <a:pt x="10552" y="19650"/>
                </a:lnTo>
                <a:cubicBezTo>
                  <a:pt x="10552" y="19650"/>
                  <a:pt x="10552" y="19550"/>
                  <a:pt x="10753" y="19424"/>
                </a:cubicBezTo>
                <a:close/>
                <a:moveTo>
                  <a:pt x="18798" y="13685"/>
                </a:moveTo>
                <a:cubicBezTo>
                  <a:pt x="18998" y="14637"/>
                  <a:pt x="19199" y="15565"/>
                  <a:pt x="19099" y="16417"/>
                </a:cubicBezTo>
                <a:cubicBezTo>
                  <a:pt x="19099" y="16617"/>
                  <a:pt x="18898" y="16818"/>
                  <a:pt x="18898" y="16918"/>
                </a:cubicBezTo>
                <a:cubicBezTo>
                  <a:pt x="18698" y="17344"/>
                  <a:pt x="18472" y="17770"/>
                  <a:pt x="18171" y="18171"/>
                </a:cubicBezTo>
                <a:cubicBezTo>
                  <a:pt x="18171" y="17971"/>
                  <a:pt x="18171" y="17670"/>
                  <a:pt x="18071" y="17344"/>
                </a:cubicBezTo>
                <a:cubicBezTo>
                  <a:pt x="17846" y="17670"/>
                  <a:pt x="17745" y="17870"/>
                  <a:pt x="17645" y="17971"/>
                </a:cubicBezTo>
                <a:cubicBezTo>
                  <a:pt x="17545" y="17770"/>
                  <a:pt x="17445" y="17545"/>
                  <a:pt x="17319" y="17344"/>
                </a:cubicBezTo>
                <a:lnTo>
                  <a:pt x="17119" y="17344"/>
                </a:lnTo>
                <a:cubicBezTo>
                  <a:pt x="17119" y="17670"/>
                  <a:pt x="17018" y="17971"/>
                  <a:pt x="16918" y="18296"/>
                </a:cubicBezTo>
                <a:cubicBezTo>
                  <a:pt x="16918" y="18296"/>
                  <a:pt x="16818" y="18171"/>
                  <a:pt x="16693" y="18071"/>
                </a:cubicBezTo>
                <a:cubicBezTo>
                  <a:pt x="16292" y="18497"/>
                  <a:pt x="15866" y="18798"/>
                  <a:pt x="15439" y="19224"/>
                </a:cubicBezTo>
                <a:cubicBezTo>
                  <a:pt x="15565" y="19324"/>
                  <a:pt x="15665" y="19424"/>
                  <a:pt x="15765" y="19550"/>
                </a:cubicBezTo>
                <a:cubicBezTo>
                  <a:pt x="15665" y="19550"/>
                  <a:pt x="15565" y="19424"/>
                  <a:pt x="15439" y="19424"/>
                </a:cubicBezTo>
                <a:cubicBezTo>
                  <a:pt x="15339" y="19224"/>
                  <a:pt x="15339" y="18923"/>
                  <a:pt x="15239" y="18697"/>
                </a:cubicBezTo>
                <a:cubicBezTo>
                  <a:pt x="15038" y="19424"/>
                  <a:pt x="14186" y="19550"/>
                  <a:pt x="13685" y="20176"/>
                </a:cubicBezTo>
                <a:cubicBezTo>
                  <a:pt x="13560" y="19951"/>
                  <a:pt x="13460" y="19750"/>
                  <a:pt x="13259" y="19550"/>
                </a:cubicBezTo>
                <a:cubicBezTo>
                  <a:pt x="13059" y="19424"/>
                  <a:pt x="12833" y="19424"/>
                  <a:pt x="12432" y="19424"/>
                </a:cubicBezTo>
                <a:cubicBezTo>
                  <a:pt x="12632" y="19023"/>
                  <a:pt x="12733" y="18497"/>
                  <a:pt x="12933" y="18397"/>
                </a:cubicBezTo>
                <a:cubicBezTo>
                  <a:pt x="13560" y="18171"/>
                  <a:pt x="13685" y="17444"/>
                  <a:pt x="14186" y="17144"/>
                </a:cubicBezTo>
                <a:lnTo>
                  <a:pt x="14186" y="17770"/>
                </a:lnTo>
                <a:cubicBezTo>
                  <a:pt x="15665" y="16417"/>
                  <a:pt x="16693" y="14537"/>
                  <a:pt x="18798" y="13685"/>
                </a:cubicBezTo>
                <a:close/>
                <a:moveTo>
                  <a:pt x="17445" y="19850"/>
                </a:moveTo>
                <a:cubicBezTo>
                  <a:pt x="17445" y="19850"/>
                  <a:pt x="17445" y="19951"/>
                  <a:pt x="17545" y="19951"/>
                </a:cubicBezTo>
                <a:cubicBezTo>
                  <a:pt x="17545" y="20051"/>
                  <a:pt x="17445" y="20051"/>
                  <a:pt x="17445" y="20176"/>
                </a:cubicBezTo>
                <a:lnTo>
                  <a:pt x="17319" y="20176"/>
                </a:lnTo>
                <a:cubicBezTo>
                  <a:pt x="17319" y="20051"/>
                  <a:pt x="17319" y="19951"/>
                  <a:pt x="17445" y="19850"/>
                </a:cubicBezTo>
                <a:close/>
                <a:moveTo>
                  <a:pt x="10427" y="20051"/>
                </a:moveTo>
                <a:cubicBezTo>
                  <a:pt x="10327" y="20176"/>
                  <a:pt x="10327" y="20276"/>
                  <a:pt x="10226" y="20377"/>
                </a:cubicBezTo>
                <a:cubicBezTo>
                  <a:pt x="10226" y="20377"/>
                  <a:pt x="10126" y="20377"/>
                  <a:pt x="10026" y="20276"/>
                </a:cubicBezTo>
                <a:cubicBezTo>
                  <a:pt x="10026" y="20276"/>
                  <a:pt x="9926" y="20276"/>
                  <a:pt x="9800" y="20176"/>
                </a:cubicBezTo>
                <a:lnTo>
                  <a:pt x="9800" y="20051"/>
                </a:lnTo>
                <a:lnTo>
                  <a:pt x="10026" y="20276"/>
                </a:lnTo>
                <a:cubicBezTo>
                  <a:pt x="10126" y="20176"/>
                  <a:pt x="10226" y="20176"/>
                  <a:pt x="10327" y="20051"/>
                </a:cubicBezTo>
                <a:close/>
                <a:moveTo>
                  <a:pt x="9600" y="25063"/>
                </a:moveTo>
                <a:cubicBezTo>
                  <a:pt x="10026" y="25063"/>
                  <a:pt x="10427" y="25063"/>
                  <a:pt x="10753" y="25289"/>
                </a:cubicBezTo>
                <a:cubicBezTo>
                  <a:pt x="11302" y="25564"/>
                  <a:pt x="11844" y="25722"/>
                  <a:pt x="12401" y="25722"/>
                </a:cubicBezTo>
                <a:cubicBezTo>
                  <a:pt x="12911" y="25722"/>
                  <a:pt x="13434" y="25589"/>
                  <a:pt x="13986" y="25289"/>
                </a:cubicBezTo>
                <a:cubicBezTo>
                  <a:pt x="14059" y="25252"/>
                  <a:pt x="14123" y="25229"/>
                  <a:pt x="14178" y="25229"/>
                </a:cubicBezTo>
                <a:cubicBezTo>
                  <a:pt x="14275" y="25229"/>
                  <a:pt x="14348" y="25299"/>
                  <a:pt x="14412" y="25489"/>
                </a:cubicBezTo>
                <a:cubicBezTo>
                  <a:pt x="14186" y="25690"/>
                  <a:pt x="14086" y="26016"/>
                  <a:pt x="13785" y="26016"/>
                </a:cubicBezTo>
                <a:cubicBezTo>
                  <a:pt x="12933" y="26216"/>
                  <a:pt x="12106" y="26216"/>
                  <a:pt x="11379" y="26317"/>
                </a:cubicBezTo>
                <a:cubicBezTo>
                  <a:pt x="10652" y="25916"/>
                  <a:pt x="10126" y="25590"/>
                  <a:pt x="9600" y="25289"/>
                </a:cubicBezTo>
                <a:lnTo>
                  <a:pt x="9600" y="25063"/>
                </a:lnTo>
                <a:close/>
                <a:moveTo>
                  <a:pt x="15788" y="26192"/>
                </a:moveTo>
                <a:cubicBezTo>
                  <a:pt x="15862" y="26192"/>
                  <a:pt x="15923" y="26260"/>
                  <a:pt x="15966" y="26442"/>
                </a:cubicBezTo>
                <a:lnTo>
                  <a:pt x="15439" y="26442"/>
                </a:lnTo>
                <a:cubicBezTo>
                  <a:pt x="15569" y="26313"/>
                  <a:pt x="15689" y="26192"/>
                  <a:pt x="15788" y="26192"/>
                </a:cubicBezTo>
                <a:close/>
                <a:moveTo>
                  <a:pt x="11179" y="26642"/>
                </a:moveTo>
                <a:lnTo>
                  <a:pt x="11179" y="26743"/>
                </a:lnTo>
                <a:cubicBezTo>
                  <a:pt x="11116" y="26692"/>
                  <a:pt x="11060" y="26667"/>
                  <a:pt x="11019" y="26642"/>
                </a:cubicBezTo>
                <a:close/>
                <a:moveTo>
                  <a:pt x="20978" y="26705"/>
                </a:moveTo>
                <a:lnTo>
                  <a:pt x="20978" y="26843"/>
                </a:lnTo>
                <a:lnTo>
                  <a:pt x="20878" y="26843"/>
                </a:lnTo>
                <a:cubicBezTo>
                  <a:pt x="20928" y="26793"/>
                  <a:pt x="20953" y="26743"/>
                  <a:pt x="20978" y="26705"/>
                </a:cubicBezTo>
                <a:close/>
                <a:moveTo>
                  <a:pt x="20878" y="27169"/>
                </a:moveTo>
                <a:cubicBezTo>
                  <a:pt x="20878" y="27169"/>
                  <a:pt x="20978" y="27169"/>
                  <a:pt x="20978" y="27269"/>
                </a:cubicBezTo>
                <a:cubicBezTo>
                  <a:pt x="20913" y="27269"/>
                  <a:pt x="20847" y="27312"/>
                  <a:pt x="20782" y="27370"/>
                </a:cubicBezTo>
                <a:lnTo>
                  <a:pt x="20782" y="27370"/>
                </a:lnTo>
                <a:cubicBezTo>
                  <a:pt x="20789" y="27303"/>
                  <a:pt x="20811" y="27236"/>
                  <a:pt x="20878" y="27169"/>
                </a:cubicBezTo>
                <a:close/>
                <a:moveTo>
                  <a:pt x="15239" y="26642"/>
                </a:moveTo>
                <a:cubicBezTo>
                  <a:pt x="15339" y="26743"/>
                  <a:pt x="15565" y="26843"/>
                  <a:pt x="15665" y="26943"/>
                </a:cubicBezTo>
                <a:cubicBezTo>
                  <a:pt x="15242" y="27205"/>
                  <a:pt x="14819" y="27661"/>
                  <a:pt x="14240" y="27661"/>
                </a:cubicBezTo>
                <a:cubicBezTo>
                  <a:pt x="14099" y="27661"/>
                  <a:pt x="13948" y="27634"/>
                  <a:pt x="13785" y="27570"/>
                </a:cubicBezTo>
                <a:lnTo>
                  <a:pt x="14312" y="27068"/>
                </a:lnTo>
                <a:cubicBezTo>
                  <a:pt x="14237" y="27059"/>
                  <a:pt x="14164" y="27054"/>
                  <a:pt x="14093" y="27054"/>
                </a:cubicBezTo>
                <a:cubicBezTo>
                  <a:pt x="13462" y="27054"/>
                  <a:pt x="12966" y="27401"/>
                  <a:pt x="12393" y="27401"/>
                </a:cubicBezTo>
                <a:cubicBezTo>
                  <a:pt x="12207" y="27401"/>
                  <a:pt x="12014" y="27365"/>
                  <a:pt x="11805" y="27269"/>
                </a:cubicBezTo>
                <a:cubicBezTo>
                  <a:pt x="12307" y="27068"/>
                  <a:pt x="12632" y="26843"/>
                  <a:pt x="12933" y="26743"/>
                </a:cubicBezTo>
                <a:lnTo>
                  <a:pt x="12933" y="26642"/>
                </a:lnTo>
                <a:close/>
                <a:moveTo>
                  <a:pt x="20675" y="27527"/>
                </a:moveTo>
                <a:cubicBezTo>
                  <a:pt x="20660" y="27714"/>
                  <a:pt x="20566" y="27813"/>
                  <a:pt x="20452" y="27996"/>
                </a:cubicBezTo>
                <a:cubicBezTo>
                  <a:pt x="20452" y="27896"/>
                  <a:pt x="20352" y="27896"/>
                  <a:pt x="20352" y="27795"/>
                </a:cubicBezTo>
                <a:cubicBezTo>
                  <a:pt x="20434" y="27713"/>
                  <a:pt x="20532" y="27615"/>
                  <a:pt x="20675" y="27527"/>
                </a:cubicBezTo>
                <a:close/>
                <a:moveTo>
                  <a:pt x="19625" y="27896"/>
                </a:moveTo>
                <a:cubicBezTo>
                  <a:pt x="19725" y="27896"/>
                  <a:pt x="19825" y="27996"/>
                  <a:pt x="19951" y="27996"/>
                </a:cubicBezTo>
                <a:cubicBezTo>
                  <a:pt x="19625" y="28322"/>
                  <a:pt x="19424" y="28622"/>
                  <a:pt x="19199" y="28948"/>
                </a:cubicBezTo>
                <a:cubicBezTo>
                  <a:pt x="19324" y="28622"/>
                  <a:pt x="19525" y="28196"/>
                  <a:pt x="19625" y="27896"/>
                </a:cubicBezTo>
                <a:close/>
                <a:moveTo>
                  <a:pt x="18796" y="29050"/>
                </a:moveTo>
                <a:cubicBezTo>
                  <a:pt x="18696" y="29150"/>
                  <a:pt x="18572" y="29250"/>
                  <a:pt x="18472" y="29349"/>
                </a:cubicBezTo>
                <a:lnTo>
                  <a:pt x="18372" y="29449"/>
                </a:lnTo>
                <a:lnTo>
                  <a:pt x="18372" y="29349"/>
                </a:lnTo>
                <a:cubicBezTo>
                  <a:pt x="18571" y="29250"/>
                  <a:pt x="18696" y="29150"/>
                  <a:pt x="18796" y="29050"/>
                </a:cubicBezTo>
                <a:close/>
                <a:moveTo>
                  <a:pt x="17745" y="29675"/>
                </a:moveTo>
                <a:cubicBezTo>
                  <a:pt x="17745" y="29775"/>
                  <a:pt x="17846" y="29775"/>
                  <a:pt x="17846" y="29775"/>
                </a:cubicBezTo>
                <a:cubicBezTo>
                  <a:pt x="17746" y="29875"/>
                  <a:pt x="17646" y="29875"/>
                  <a:pt x="17645" y="29975"/>
                </a:cubicBezTo>
                <a:lnTo>
                  <a:pt x="17645" y="29975"/>
                </a:lnTo>
                <a:cubicBezTo>
                  <a:pt x="17646" y="29875"/>
                  <a:pt x="17745" y="29775"/>
                  <a:pt x="17745" y="29675"/>
                </a:cubicBezTo>
                <a:close/>
                <a:moveTo>
                  <a:pt x="10427" y="30139"/>
                </a:moveTo>
                <a:lnTo>
                  <a:pt x="10427" y="30201"/>
                </a:lnTo>
                <a:lnTo>
                  <a:pt x="10552" y="30201"/>
                </a:lnTo>
                <a:cubicBezTo>
                  <a:pt x="10510" y="30180"/>
                  <a:pt x="10469" y="30160"/>
                  <a:pt x="10427" y="30139"/>
                </a:cubicBezTo>
                <a:close/>
                <a:moveTo>
                  <a:pt x="14813" y="30076"/>
                </a:moveTo>
                <a:lnTo>
                  <a:pt x="14813" y="30201"/>
                </a:lnTo>
                <a:lnTo>
                  <a:pt x="14612" y="30201"/>
                </a:lnTo>
                <a:cubicBezTo>
                  <a:pt x="14612" y="30201"/>
                  <a:pt x="14512" y="30201"/>
                  <a:pt x="14512" y="30076"/>
                </a:cubicBezTo>
                <a:close/>
                <a:moveTo>
                  <a:pt x="15866" y="1"/>
                </a:moveTo>
                <a:cubicBezTo>
                  <a:pt x="15665" y="126"/>
                  <a:pt x="15565" y="126"/>
                  <a:pt x="15339" y="126"/>
                </a:cubicBezTo>
                <a:cubicBezTo>
                  <a:pt x="14713" y="427"/>
                  <a:pt x="13986" y="753"/>
                  <a:pt x="13359" y="1053"/>
                </a:cubicBezTo>
                <a:cubicBezTo>
                  <a:pt x="12432" y="1479"/>
                  <a:pt x="11279" y="1479"/>
                  <a:pt x="10552" y="2407"/>
                </a:cubicBezTo>
                <a:lnTo>
                  <a:pt x="9600" y="3359"/>
                </a:lnTo>
                <a:cubicBezTo>
                  <a:pt x="9600" y="3259"/>
                  <a:pt x="9600" y="3259"/>
                  <a:pt x="9500" y="3133"/>
                </a:cubicBezTo>
                <a:cubicBezTo>
                  <a:pt x="9316" y="3248"/>
                  <a:pt x="9112" y="3258"/>
                  <a:pt x="8849" y="3335"/>
                </a:cubicBezTo>
                <a:lnTo>
                  <a:pt x="8849" y="3335"/>
                </a:lnTo>
                <a:lnTo>
                  <a:pt x="8773" y="3259"/>
                </a:lnTo>
                <a:lnTo>
                  <a:pt x="8773" y="2632"/>
                </a:lnTo>
                <a:cubicBezTo>
                  <a:pt x="8447" y="2732"/>
                  <a:pt x="8246" y="2933"/>
                  <a:pt x="8046" y="3033"/>
                </a:cubicBezTo>
                <a:cubicBezTo>
                  <a:pt x="7921" y="3033"/>
                  <a:pt x="7921" y="2933"/>
                  <a:pt x="7921" y="2933"/>
                </a:cubicBezTo>
                <a:cubicBezTo>
                  <a:pt x="8123" y="2663"/>
                  <a:pt x="8305" y="2373"/>
                  <a:pt x="8486" y="2099"/>
                </a:cubicBezTo>
                <a:lnTo>
                  <a:pt x="8486" y="2099"/>
                </a:lnTo>
                <a:cubicBezTo>
                  <a:pt x="8506" y="2101"/>
                  <a:pt x="8526" y="2103"/>
                  <a:pt x="8547" y="2106"/>
                </a:cubicBezTo>
                <a:lnTo>
                  <a:pt x="8547" y="2006"/>
                </a:lnTo>
                <a:cubicBezTo>
                  <a:pt x="8527" y="2036"/>
                  <a:pt x="8506" y="2067"/>
                  <a:pt x="8486" y="2099"/>
                </a:cubicBezTo>
                <a:lnTo>
                  <a:pt x="8486" y="2099"/>
                </a:lnTo>
                <a:cubicBezTo>
                  <a:pt x="8445" y="2095"/>
                  <a:pt x="8405" y="2093"/>
                  <a:pt x="8366" y="2093"/>
                </a:cubicBezTo>
                <a:cubicBezTo>
                  <a:pt x="7752" y="2093"/>
                  <a:pt x="7391" y="2561"/>
                  <a:pt x="7094" y="3133"/>
                </a:cubicBezTo>
                <a:cubicBezTo>
                  <a:pt x="6266" y="3133"/>
                  <a:pt x="6166" y="3885"/>
                  <a:pt x="5740" y="4387"/>
                </a:cubicBezTo>
                <a:cubicBezTo>
                  <a:pt x="5827" y="4405"/>
                  <a:pt x="5906" y="4414"/>
                  <a:pt x="5980" y="4414"/>
                </a:cubicBezTo>
                <a:cubicBezTo>
                  <a:pt x="6798" y="4414"/>
                  <a:pt x="6861" y="3351"/>
                  <a:pt x="7620" y="3259"/>
                </a:cubicBezTo>
                <a:cubicBezTo>
                  <a:pt x="7720" y="3359"/>
                  <a:pt x="7820" y="3459"/>
                  <a:pt x="7921" y="3660"/>
                </a:cubicBezTo>
                <a:cubicBezTo>
                  <a:pt x="8046" y="3560"/>
                  <a:pt x="8246" y="3459"/>
                  <a:pt x="8347" y="3459"/>
                </a:cubicBezTo>
                <a:cubicBezTo>
                  <a:pt x="8447" y="3459"/>
                  <a:pt x="8447" y="3560"/>
                  <a:pt x="8447" y="3660"/>
                </a:cubicBezTo>
                <a:lnTo>
                  <a:pt x="8447" y="3885"/>
                </a:lnTo>
                <a:cubicBezTo>
                  <a:pt x="8146" y="4387"/>
                  <a:pt x="7820" y="4913"/>
                  <a:pt x="7419" y="5339"/>
                </a:cubicBezTo>
                <a:cubicBezTo>
                  <a:pt x="6166" y="6592"/>
                  <a:pt x="5214" y="8146"/>
                  <a:pt x="4161" y="9524"/>
                </a:cubicBezTo>
                <a:cubicBezTo>
                  <a:pt x="3760" y="10151"/>
                  <a:pt x="3434" y="10778"/>
                  <a:pt x="2908" y="11504"/>
                </a:cubicBezTo>
                <a:lnTo>
                  <a:pt x="2908" y="11078"/>
                </a:lnTo>
                <a:cubicBezTo>
                  <a:pt x="2708" y="11279"/>
                  <a:pt x="2507" y="11504"/>
                  <a:pt x="2407" y="11705"/>
                </a:cubicBezTo>
                <a:cubicBezTo>
                  <a:pt x="1981" y="12657"/>
                  <a:pt x="1655" y="13585"/>
                  <a:pt x="1254" y="14537"/>
                </a:cubicBezTo>
                <a:cubicBezTo>
                  <a:pt x="1154" y="14738"/>
                  <a:pt x="928" y="15038"/>
                  <a:pt x="828" y="15364"/>
                </a:cubicBezTo>
                <a:cubicBezTo>
                  <a:pt x="728" y="15264"/>
                  <a:pt x="728" y="15264"/>
                  <a:pt x="627" y="15264"/>
                </a:cubicBezTo>
                <a:cubicBezTo>
                  <a:pt x="828" y="14311"/>
                  <a:pt x="928" y="13484"/>
                  <a:pt x="1154" y="12657"/>
                </a:cubicBezTo>
                <a:lnTo>
                  <a:pt x="1154" y="12657"/>
                </a:lnTo>
                <a:lnTo>
                  <a:pt x="828" y="12958"/>
                </a:lnTo>
                <a:cubicBezTo>
                  <a:pt x="527" y="14537"/>
                  <a:pt x="1" y="15991"/>
                  <a:pt x="101" y="17670"/>
                </a:cubicBezTo>
                <a:cubicBezTo>
                  <a:pt x="302" y="19550"/>
                  <a:pt x="828" y="21204"/>
                  <a:pt x="1780" y="22783"/>
                </a:cubicBezTo>
                <a:cubicBezTo>
                  <a:pt x="1981" y="23184"/>
                  <a:pt x="2282" y="23510"/>
                  <a:pt x="2407" y="23936"/>
                </a:cubicBezTo>
                <a:cubicBezTo>
                  <a:pt x="3334" y="26317"/>
                  <a:pt x="5214" y="27695"/>
                  <a:pt x="7419" y="28723"/>
                </a:cubicBezTo>
                <a:cubicBezTo>
                  <a:pt x="8406" y="29228"/>
                  <a:pt x="9416" y="29641"/>
                  <a:pt x="10427" y="30139"/>
                </a:cubicBezTo>
                <a:lnTo>
                  <a:pt x="10427" y="30139"/>
                </a:lnTo>
                <a:lnTo>
                  <a:pt x="10427" y="29675"/>
                </a:lnTo>
                <a:cubicBezTo>
                  <a:pt x="11282" y="29838"/>
                  <a:pt x="12070" y="30282"/>
                  <a:pt x="12941" y="30282"/>
                </a:cubicBezTo>
                <a:cubicBezTo>
                  <a:pt x="13142" y="30282"/>
                  <a:pt x="13348" y="30258"/>
                  <a:pt x="13560" y="30201"/>
                </a:cubicBezTo>
                <a:lnTo>
                  <a:pt x="13560" y="30201"/>
                </a:lnTo>
                <a:cubicBezTo>
                  <a:pt x="13460" y="30302"/>
                  <a:pt x="13259" y="30502"/>
                  <a:pt x="13159" y="30703"/>
                </a:cubicBezTo>
                <a:cubicBezTo>
                  <a:pt x="13159" y="30828"/>
                  <a:pt x="13159" y="30828"/>
                  <a:pt x="13259" y="30928"/>
                </a:cubicBezTo>
                <a:cubicBezTo>
                  <a:pt x="14612" y="30402"/>
                  <a:pt x="15966" y="29976"/>
                  <a:pt x="17319" y="29449"/>
                </a:cubicBezTo>
                <a:lnTo>
                  <a:pt x="17319" y="29449"/>
                </a:lnTo>
                <a:cubicBezTo>
                  <a:pt x="17119" y="30602"/>
                  <a:pt x="15966" y="30502"/>
                  <a:pt x="15339" y="30928"/>
                </a:cubicBezTo>
                <a:cubicBezTo>
                  <a:pt x="15765" y="31129"/>
                  <a:pt x="16066" y="31229"/>
                  <a:pt x="16392" y="31329"/>
                </a:cubicBezTo>
                <a:cubicBezTo>
                  <a:pt x="16592" y="31454"/>
                  <a:pt x="16918" y="31454"/>
                  <a:pt x="17219" y="31555"/>
                </a:cubicBezTo>
                <a:cubicBezTo>
                  <a:pt x="17319" y="31454"/>
                  <a:pt x="17445" y="31229"/>
                  <a:pt x="17545" y="31028"/>
                </a:cubicBezTo>
                <a:cubicBezTo>
                  <a:pt x="17645" y="30828"/>
                  <a:pt x="17745" y="30502"/>
                  <a:pt x="17946" y="30502"/>
                </a:cubicBezTo>
                <a:cubicBezTo>
                  <a:pt x="18572" y="30201"/>
                  <a:pt x="18998" y="29675"/>
                  <a:pt x="19525" y="29149"/>
                </a:cubicBezTo>
                <a:cubicBezTo>
                  <a:pt x="20252" y="28522"/>
                  <a:pt x="21079" y="27996"/>
                  <a:pt x="21605" y="26943"/>
                </a:cubicBezTo>
                <a:cubicBezTo>
                  <a:pt x="22231" y="25590"/>
                  <a:pt x="23184" y="24236"/>
                  <a:pt x="23911" y="22883"/>
                </a:cubicBezTo>
                <a:cubicBezTo>
                  <a:pt x="24211" y="22256"/>
                  <a:pt x="24337" y="21630"/>
                  <a:pt x="24537" y="21003"/>
                </a:cubicBezTo>
                <a:cubicBezTo>
                  <a:pt x="24963" y="19424"/>
                  <a:pt x="25465" y="17870"/>
                  <a:pt x="25991" y="16291"/>
                </a:cubicBezTo>
                <a:lnTo>
                  <a:pt x="25891" y="16291"/>
                </a:lnTo>
                <a:cubicBezTo>
                  <a:pt x="25991" y="16091"/>
                  <a:pt x="26216" y="15991"/>
                  <a:pt x="26417" y="15790"/>
                </a:cubicBezTo>
                <a:lnTo>
                  <a:pt x="26216" y="15790"/>
                </a:lnTo>
                <a:cubicBezTo>
                  <a:pt x="26417" y="15364"/>
                  <a:pt x="26517" y="14938"/>
                  <a:pt x="26718" y="14537"/>
                </a:cubicBezTo>
                <a:cubicBezTo>
                  <a:pt x="26718" y="15364"/>
                  <a:pt x="26843" y="16291"/>
                  <a:pt x="26843" y="17244"/>
                </a:cubicBezTo>
                <a:cubicBezTo>
                  <a:pt x="26718" y="17144"/>
                  <a:pt x="26617" y="17144"/>
                  <a:pt x="26417" y="17043"/>
                </a:cubicBezTo>
                <a:cubicBezTo>
                  <a:pt x="26317" y="17971"/>
                  <a:pt x="26317" y="18798"/>
                  <a:pt x="26091" y="19750"/>
                </a:cubicBezTo>
                <a:cubicBezTo>
                  <a:pt x="25690" y="21103"/>
                  <a:pt x="25264" y="22457"/>
                  <a:pt x="24838" y="23936"/>
                </a:cubicBezTo>
                <a:cubicBezTo>
                  <a:pt x="24638" y="24562"/>
                  <a:pt x="24437" y="25289"/>
                  <a:pt x="24211" y="26016"/>
                </a:cubicBezTo>
                <a:cubicBezTo>
                  <a:pt x="24337" y="26016"/>
                  <a:pt x="24437" y="26016"/>
                  <a:pt x="24537" y="26116"/>
                </a:cubicBezTo>
                <a:cubicBezTo>
                  <a:pt x="24963" y="24763"/>
                  <a:pt x="25465" y="23510"/>
                  <a:pt x="25991" y="22156"/>
                </a:cubicBezTo>
                <a:cubicBezTo>
                  <a:pt x="26417" y="20677"/>
                  <a:pt x="26517" y="19224"/>
                  <a:pt x="27044" y="17870"/>
                </a:cubicBezTo>
                <a:lnTo>
                  <a:pt x="27144" y="17770"/>
                </a:lnTo>
                <a:cubicBezTo>
                  <a:pt x="27144" y="17971"/>
                  <a:pt x="27244" y="18296"/>
                  <a:pt x="27244" y="18497"/>
                </a:cubicBezTo>
                <a:cubicBezTo>
                  <a:pt x="27470" y="18171"/>
                  <a:pt x="27570" y="17870"/>
                  <a:pt x="27570" y="17545"/>
                </a:cubicBezTo>
                <a:cubicBezTo>
                  <a:pt x="27670" y="17144"/>
                  <a:pt x="27670" y="16617"/>
                  <a:pt x="27770" y="16091"/>
                </a:cubicBezTo>
                <a:cubicBezTo>
                  <a:pt x="28297" y="14938"/>
                  <a:pt x="27971" y="13910"/>
                  <a:pt x="27670" y="12758"/>
                </a:cubicBezTo>
                <a:cubicBezTo>
                  <a:pt x="27670" y="12657"/>
                  <a:pt x="27570" y="12532"/>
                  <a:pt x="27570" y="12432"/>
                </a:cubicBezTo>
                <a:cubicBezTo>
                  <a:pt x="27470" y="12432"/>
                  <a:pt x="27344" y="12332"/>
                  <a:pt x="27244" y="12231"/>
                </a:cubicBezTo>
                <a:lnTo>
                  <a:pt x="27244" y="14838"/>
                </a:lnTo>
                <a:cubicBezTo>
                  <a:pt x="26943" y="14211"/>
                  <a:pt x="26617" y="13484"/>
                  <a:pt x="26317" y="12858"/>
                </a:cubicBezTo>
                <a:cubicBezTo>
                  <a:pt x="26317" y="12858"/>
                  <a:pt x="26216" y="12958"/>
                  <a:pt x="26091" y="12958"/>
                </a:cubicBezTo>
                <a:cubicBezTo>
                  <a:pt x="26417" y="11279"/>
                  <a:pt x="26417" y="9625"/>
                  <a:pt x="25590" y="8046"/>
                </a:cubicBezTo>
                <a:cubicBezTo>
                  <a:pt x="25790" y="7946"/>
                  <a:pt x="25891" y="7946"/>
                  <a:pt x="25991" y="7745"/>
                </a:cubicBezTo>
                <a:cubicBezTo>
                  <a:pt x="25590" y="6793"/>
                  <a:pt x="25364" y="5640"/>
                  <a:pt x="24111" y="5138"/>
                </a:cubicBezTo>
                <a:lnTo>
                  <a:pt x="24111" y="5138"/>
                </a:lnTo>
                <a:cubicBezTo>
                  <a:pt x="24437" y="5640"/>
                  <a:pt x="24638" y="6166"/>
                  <a:pt x="24963" y="6793"/>
                </a:cubicBezTo>
                <a:cubicBezTo>
                  <a:pt x="24638" y="6592"/>
                  <a:pt x="24537" y="6592"/>
                  <a:pt x="24437" y="6492"/>
                </a:cubicBezTo>
                <a:cubicBezTo>
                  <a:pt x="24337" y="6492"/>
                  <a:pt x="24211" y="6592"/>
                  <a:pt x="24111" y="6793"/>
                </a:cubicBezTo>
                <a:cubicBezTo>
                  <a:pt x="23911" y="6392"/>
                  <a:pt x="23810" y="6066"/>
                  <a:pt x="23710" y="5765"/>
                </a:cubicBezTo>
                <a:cubicBezTo>
                  <a:pt x="23627" y="5765"/>
                  <a:pt x="23510" y="5810"/>
                  <a:pt x="23411" y="5810"/>
                </a:cubicBezTo>
                <a:cubicBezTo>
                  <a:pt x="23362" y="5810"/>
                  <a:pt x="23318" y="5798"/>
                  <a:pt x="23284" y="5765"/>
                </a:cubicBezTo>
                <a:cubicBezTo>
                  <a:pt x="23084" y="5540"/>
                  <a:pt x="22858" y="5339"/>
                  <a:pt x="22658" y="5138"/>
                </a:cubicBezTo>
                <a:cubicBezTo>
                  <a:pt x="22332" y="4913"/>
                  <a:pt x="22131" y="4712"/>
                  <a:pt x="21830" y="4612"/>
                </a:cubicBezTo>
                <a:cubicBezTo>
                  <a:pt x="21830" y="4512"/>
                  <a:pt x="21931" y="4512"/>
                  <a:pt x="21931" y="4387"/>
                </a:cubicBezTo>
                <a:cubicBezTo>
                  <a:pt x="22231" y="4612"/>
                  <a:pt x="22457" y="4913"/>
                  <a:pt x="22658" y="5138"/>
                </a:cubicBezTo>
                <a:cubicBezTo>
                  <a:pt x="22858" y="5138"/>
                  <a:pt x="23184" y="5239"/>
                  <a:pt x="23384" y="5339"/>
                </a:cubicBezTo>
                <a:cubicBezTo>
                  <a:pt x="23384" y="5239"/>
                  <a:pt x="23485" y="5239"/>
                  <a:pt x="23485" y="5138"/>
                </a:cubicBezTo>
                <a:cubicBezTo>
                  <a:pt x="23084" y="4813"/>
                  <a:pt x="22758" y="4512"/>
                  <a:pt x="22332" y="4086"/>
                </a:cubicBezTo>
                <a:cubicBezTo>
                  <a:pt x="22332" y="4186"/>
                  <a:pt x="22332" y="4186"/>
                  <a:pt x="22231" y="4186"/>
                </a:cubicBezTo>
                <a:cubicBezTo>
                  <a:pt x="22131" y="3760"/>
                  <a:pt x="21931" y="3459"/>
                  <a:pt x="21705" y="2933"/>
                </a:cubicBezTo>
                <a:cubicBezTo>
                  <a:pt x="21304" y="2833"/>
                  <a:pt x="20778" y="2833"/>
                  <a:pt x="20252" y="2732"/>
                </a:cubicBezTo>
                <a:lnTo>
                  <a:pt x="20252" y="2933"/>
                </a:lnTo>
                <a:cubicBezTo>
                  <a:pt x="20452" y="3033"/>
                  <a:pt x="20778" y="3033"/>
                  <a:pt x="20978" y="3133"/>
                </a:cubicBezTo>
                <a:cubicBezTo>
                  <a:pt x="21304" y="3259"/>
                  <a:pt x="21404" y="3459"/>
                  <a:pt x="21204" y="3885"/>
                </a:cubicBezTo>
                <a:cubicBezTo>
                  <a:pt x="20577" y="3459"/>
                  <a:pt x="19951" y="3033"/>
                  <a:pt x="19324" y="2632"/>
                </a:cubicBezTo>
                <a:cubicBezTo>
                  <a:pt x="19324" y="2507"/>
                  <a:pt x="19324" y="2507"/>
                  <a:pt x="19424" y="2407"/>
                </a:cubicBezTo>
                <a:cubicBezTo>
                  <a:pt x="19625" y="2306"/>
                  <a:pt x="19951" y="2306"/>
                  <a:pt x="20151" y="2306"/>
                </a:cubicBezTo>
                <a:cubicBezTo>
                  <a:pt x="20352" y="2206"/>
                  <a:pt x="20577" y="2106"/>
                  <a:pt x="20878" y="2006"/>
                </a:cubicBezTo>
                <a:cubicBezTo>
                  <a:pt x="20151" y="1780"/>
                  <a:pt x="19725" y="1680"/>
                  <a:pt x="19199" y="1580"/>
                </a:cubicBezTo>
                <a:cubicBezTo>
                  <a:pt x="19102" y="1572"/>
                  <a:pt x="19006" y="1568"/>
                  <a:pt x="18909" y="1568"/>
                </a:cubicBezTo>
                <a:cubicBezTo>
                  <a:pt x="18182" y="1568"/>
                  <a:pt x="17455" y="1762"/>
                  <a:pt x="16728" y="1762"/>
                </a:cubicBezTo>
                <a:cubicBezTo>
                  <a:pt x="16299" y="1762"/>
                  <a:pt x="15869" y="1694"/>
                  <a:pt x="15439" y="1479"/>
                </a:cubicBezTo>
                <a:cubicBezTo>
                  <a:pt x="15765" y="1254"/>
                  <a:pt x="15966" y="1154"/>
                  <a:pt x="16292" y="953"/>
                </a:cubicBezTo>
                <a:cubicBezTo>
                  <a:pt x="15966" y="853"/>
                  <a:pt x="15765" y="853"/>
                  <a:pt x="15439" y="753"/>
                </a:cubicBezTo>
                <a:cubicBezTo>
                  <a:pt x="15565" y="527"/>
                  <a:pt x="15765" y="326"/>
                  <a:pt x="15866" y="1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51" name="Google Shape;1151;p29"/>
          <p:cNvGrpSpPr/>
          <p:nvPr/>
        </p:nvGrpSpPr>
        <p:grpSpPr>
          <a:xfrm>
            <a:off x="1721900" y="615802"/>
            <a:ext cx="1930707" cy="619900"/>
            <a:chOff x="1721900" y="303502"/>
            <a:chExt cx="1930707" cy="619900"/>
          </a:xfrm>
        </p:grpSpPr>
        <p:sp>
          <p:nvSpPr>
            <p:cNvPr id="1152" name="Google Shape;1152;p29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29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29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29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29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57" name="Google Shape;1157;p29"/>
          <p:cNvGrpSpPr/>
          <p:nvPr/>
        </p:nvGrpSpPr>
        <p:grpSpPr>
          <a:xfrm>
            <a:off x="7661100" y="3516825"/>
            <a:ext cx="694875" cy="446150"/>
            <a:chOff x="2649900" y="674200"/>
            <a:chExt cx="694875" cy="446150"/>
          </a:xfrm>
        </p:grpSpPr>
        <p:sp>
          <p:nvSpPr>
            <p:cNvPr id="1158" name="Google Shape;1158;p29"/>
            <p:cNvSpPr/>
            <p:nvPr/>
          </p:nvSpPr>
          <p:spPr>
            <a:xfrm>
              <a:off x="2649900" y="817700"/>
              <a:ext cx="96500" cy="133475"/>
            </a:xfrm>
            <a:custGeom>
              <a:rect b="b" l="l" r="r" t="t"/>
              <a:pathLst>
                <a:path extrusionOk="0" h="5339" w="3860">
                  <a:moveTo>
                    <a:pt x="3233" y="0"/>
                  </a:moveTo>
                  <a:cubicBezTo>
                    <a:pt x="2832" y="827"/>
                    <a:pt x="2406" y="1454"/>
                    <a:pt x="2106" y="2206"/>
                  </a:cubicBezTo>
                  <a:cubicBezTo>
                    <a:pt x="1354" y="1454"/>
                    <a:pt x="1153" y="426"/>
                    <a:pt x="0" y="326"/>
                  </a:cubicBezTo>
                  <a:lnTo>
                    <a:pt x="0" y="326"/>
                  </a:lnTo>
                  <a:cubicBezTo>
                    <a:pt x="326" y="1353"/>
                    <a:pt x="1053" y="2080"/>
                    <a:pt x="1579" y="2832"/>
                  </a:cubicBezTo>
                  <a:cubicBezTo>
                    <a:pt x="1479" y="3659"/>
                    <a:pt x="852" y="4386"/>
                    <a:pt x="1253" y="5338"/>
                  </a:cubicBezTo>
                  <a:cubicBezTo>
                    <a:pt x="1579" y="5213"/>
                    <a:pt x="1679" y="5213"/>
                    <a:pt x="1780" y="5013"/>
                  </a:cubicBezTo>
                  <a:cubicBezTo>
                    <a:pt x="1880" y="4486"/>
                    <a:pt x="2206" y="4186"/>
                    <a:pt x="2607" y="3860"/>
                  </a:cubicBezTo>
                  <a:cubicBezTo>
                    <a:pt x="2897" y="3928"/>
                    <a:pt x="3141" y="4101"/>
                    <a:pt x="3394" y="4101"/>
                  </a:cubicBezTo>
                  <a:cubicBezTo>
                    <a:pt x="3512" y="4101"/>
                    <a:pt x="3632" y="4064"/>
                    <a:pt x="3760" y="3960"/>
                  </a:cubicBezTo>
                  <a:cubicBezTo>
                    <a:pt x="3459" y="3659"/>
                    <a:pt x="3233" y="3333"/>
                    <a:pt x="2933" y="3133"/>
                  </a:cubicBezTo>
                  <a:cubicBezTo>
                    <a:pt x="3233" y="2406"/>
                    <a:pt x="3559" y="1679"/>
                    <a:pt x="3860" y="827"/>
                  </a:cubicBezTo>
                  <a:cubicBezTo>
                    <a:pt x="3659" y="627"/>
                    <a:pt x="3459" y="426"/>
                    <a:pt x="32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29"/>
            <p:cNvSpPr/>
            <p:nvPr/>
          </p:nvSpPr>
          <p:spPr>
            <a:xfrm>
              <a:off x="2796500" y="828350"/>
              <a:ext cx="88375" cy="119700"/>
            </a:xfrm>
            <a:custGeom>
              <a:rect b="b" l="l" r="r" t="t"/>
              <a:pathLst>
                <a:path extrusionOk="0" h="4788" w="3535">
                  <a:moveTo>
                    <a:pt x="2808" y="0"/>
                  </a:moveTo>
                  <a:cubicBezTo>
                    <a:pt x="2382" y="627"/>
                    <a:pt x="2081" y="1153"/>
                    <a:pt x="1655" y="1880"/>
                  </a:cubicBezTo>
                  <a:cubicBezTo>
                    <a:pt x="1254" y="1354"/>
                    <a:pt x="728" y="827"/>
                    <a:pt x="201" y="301"/>
                  </a:cubicBezTo>
                  <a:cubicBezTo>
                    <a:pt x="101" y="401"/>
                    <a:pt x="101" y="526"/>
                    <a:pt x="1" y="627"/>
                  </a:cubicBezTo>
                  <a:cubicBezTo>
                    <a:pt x="201" y="1028"/>
                    <a:pt x="302" y="1454"/>
                    <a:pt x="628" y="1654"/>
                  </a:cubicBezTo>
                  <a:cubicBezTo>
                    <a:pt x="1129" y="2281"/>
                    <a:pt x="1254" y="2807"/>
                    <a:pt x="928" y="3534"/>
                  </a:cubicBezTo>
                  <a:cubicBezTo>
                    <a:pt x="828" y="3960"/>
                    <a:pt x="728" y="4386"/>
                    <a:pt x="1029" y="4787"/>
                  </a:cubicBezTo>
                  <a:cubicBezTo>
                    <a:pt x="1655" y="4486"/>
                    <a:pt x="1755" y="3760"/>
                    <a:pt x="2382" y="3434"/>
                  </a:cubicBezTo>
                  <a:cubicBezTo>
                    <a:pt x="2607" y="3434"/>
                    <a:pt x="2808" y="3434"/>
                    <a:pt x="3134" y="3334"/>
                  </a:cubicBezTo>
                  <a:cubicBezTo>
                    <a:pt x="2908" y="3133"/>
                    <a:pt x="2708" y="3033"/>
                    <a:pt x="2607" y="2907"/>
                  </a:cubicBezTo>
                  <a:cubicBezTo>
                    <a:pt x="2607" y="2707"/>
                    <a:pt x="2708" y="2506"/>
                    <a:pt x="2708" y="2406"/>
                  </a:cubicBezTo>
                  <a:cubicBezTo>
                    <a:pt x="2908" y="2080"/>
                    <a:pt x="3008" y="1780"/>
                    <a:pt x="3234" y="1554"/>
                  </a:cubicBezTo>
                  <a:cubicBezTo>
                    <a:pt x="3535" y="827"/>
                    <a:pt x="3535" y="526"/>
                    <a:pt x="280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29"/>
            <p:cNvSpPr/>
            <p:nvPr/>
          </p:nvSpPr>
          <p:spPr>
            <a:xfrm>
              <a:off x="2953150" y="822700"/>
              <a:ext cx="80850" cy="117825"/>
            </a:xfrm>
            <a:custGeom>
              <a:rect b="b" l="l" r="r" t="t"/>
              <a:pathLst>
                <a:path extrusionOk="0" h="4713" w="3234">
                  <a:moveTo>
                    <a:pt x="2281" y="1"/>
                  </a:moveTo>
                  <a:cubicBezTo>
                    <a:pt x="2081" y="527"/>
                    <a:pt x="1880" y="1153"/>
                    <a:pt x="1655" y="1780"/>
                  </a:cubicBezTo>
                  <a:cubicBezTo>
                    <a:pt x="1354" y="1580"/>
                    <a:pt x="1028" y="1379"/>
                    <a:pt x="828" y="1153"/>
                  </a:cubicBezTo>
                  <a:cubicBezTo>
                    <a:pt x="627" y="953"/>
                    <a:pt x="301" y="853"/>
                    <a:pt x="101" y="627"/>
                  </a:cubicBezTo>
                  <a:lnTo>
                    <a:pt x="1" y="752"/>
                  </a:lnTo>
                  <a:cubicBezTo>
                    <a:pt x="1" y="1580"/>
                    <a:pt x="928" y="1880"/>
                    <a:pt x="1128" y="2632"/>
                  </a:cubicBezTo>
                  <a:cubicBezTo>
                    <a:pt x="727" y="4512"/>
                    <a:pt x="727" y="4512"/>
                    <a:pt x="1028" y="4712"/>
                  </a:cubicBezTo>
                  <a:cubicBezTo>
                    <a:pt x="1454" y="4286"/>
                    <a:pt x="1981" y="3760"/>
                    <a:pt x="2382" y="3359"/>
                  </a:cubicBezTo>
                  <a:lnTo>
                    <a:pt x="3234" y="3359"/>
                  </a:lnTo>
                  <a:cubicBezTo>
                    <a:pt x="3008" y="3133"/>
                    <a:pt x="2908" y="2933"/>
                    <a:pt x="2808" y="2632"/>
                  </a:cubicBezTo>
                  <a:cubicBezTo>
                    <a:pt x="3133" y="1580"/>
                    <a:pt x="3008" y="326"/>
                    <a:pt x="228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29"/>
            <p:cNvSpPr/>
            <p:nvPr/>
          </p:nvSpPr>
          <p:spPr>
            <a:xfrm>
              <a:off x="3106675" y="812675"/>
              <a:ext cx="88975" cy="122825"/>
            </a:xfrm>
            <a:custGeom>
              <a:rect b="b" l="l" r="r" t="t"/>
              <a:pathLst>
                <a:path extrusionOk="0" h="4913" w="3559">
                  <a:moveTo>
                    <a:pt x="3133" y="1"/>
                  </a:moveTo>
                  <a:lnTo>
                    <a:pt x="3133" y="1"/>
                  </a:lnTo>
                  <a:cubicBezTo>
                    <a:pt x="2732" y="627"/>
                    <a:pt x="2306" y="1153"/>
                    <a:pt x="2005" y="1554"/>
                  </a:cubicBezTo>
                  <a:cubicBezTo>
                    <a:pt x="1378" y="1454"/>
                    <a:pt x="752" y="1254"/>
                    <a:pt x="125" y="1028"/>
                  </a:cubicBezTo>
                  <a:lnTo>
                    <a:pt x="125" y="1028"/>
                  </a:lnTo>
                  <a:cubicBezTo>
                    <a:pt x="0" y="2081"/>
                    <a:pt x="952" y="2081"/>
                    <a:pt x="1378" y="2607"/>
                  </a:cubicBezTo>
                  <a:cubicBezTo>
                    <a:pt x="1479" y="3334"/>
                    <a:pt x="852" y="3961"/>
                    <a:pt x="1153" y="4913"/>
                  </a:cubicBezTo>
                  <a:cubicBezTo>
                    <a:pt x="1679" y="4161"/>
                    <a:pt x="2206" y="3534"/>
                    <a:pt x="2632" y="2908"/>
                  </a:cubicBezTo>
                  <a:cubicBezTo>
                    <a:pt x="2832" y="2808"/>
                    <a:pt x="3033" y="2707"/>
                    <a:pt x="3358" y="2607"/>
                  </a:cubicBezTo>
                  <a:cubicBezTo>
                    <a:pt x="3133" y="2407"/>
                    <a:pt x="3033" y="2281"/>
                    <a:pt x="2832" y="2081"/>
                  </a:cubicBezTo>
                  <a:cubicBezTo>
                    <a:pt x="3133" y="1454"/>
                    <a:pt x="3559" y="828"/>
                    <a:pt x="31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29"/>
            <p:cNvSpPr/>
            <p:nvPr/>
          </p:nvSpPr>
          <p:spPr>
            <a:xfrm>
              <a:off x="2754525" y="1003150"/>
              <a:ext cx="73350" cy="117200"/>
            </a:xfrm>
            <a:custGeom>
              <a:rect b="b" l="l" r="r" t="t"/>
              <a:pathLst>
                <a:path extrusionOk="0" h="4688" w="2934">
                  <a:moveTo>
                    <a:pt x="301" y="1"/>
                  </a:moveTo>
                  <a:lnTo>
                    <a:pt x="301" y="1"/>
                  </a:lnTo>
                  <a:cubicBezTo>
                    <a:pt x="1" y="928"/>
                    <a:pt x="627" y="1454"/>
                    <a:pt x="928" y="2081"/>
                  </a:cubicBezTo>
                  <a:cubicBezTo>
                    <a:pt x="728" y="2507"/>
                    <a:pt x="627" y="2933"/>
                    <a:pt x="427" y="3334"/>
                  </a:cubicBezTo>
                  <a:cubicBezTo>
                    <a:pt x="301" y="3860"/>
                    <a:pt x="301" y="4286"/>
                    <a:pt x="728" y="4687"/>
                  </a:cubicBezTo>
                  <a:cubicBezTo>
                    <a:pt x="1154" y="3961"/>
                    <a:pt x="1454" y="3134"/>
                    <a:pt x="2407" y="2933"/>
                  </a:cubicBezTo>
                  <a:cubicBezTo>
                    <a:pt x="2307" y="2707"/>
                    <a:pt x="2307" y="2607"/>
                    <a:pt x="2181" y="2407"/>
                  </a:cubicBezTo>
                  <a:cubicBezTo>
                    <a:pt x="2407" y="2081"/>
                    <a:pt x="2607" y="1680"/>
                    <a:pt x="2933" y="1254"/>
                  </a:cubicBezTo>
                  <a:cubicBezTo>
                    <a:pt x="2808" y="1053"/>
                    <a:pt x="2708" y="727"/>
                    <a:pt x="2607" y="427"/>
                  </a:cubicBezTo>
                  <a:cubicBezTo>
                    <a:pt x="2181" y="828"/>
                    <a:pt x="1880" y="1154"/>
                    <a:pt x="1555" y="1555"/>
                  </a:cubicBezTo>
                  <a:cubicBezTo>
                    <a:pt x="1154" y="1053"/>
                    <a:pt x="728" y="527"/>
                    <a:pt x="30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29"/>
            <p:cNvSpPr/>
            <p:nvPr/>
          </p:nvSpPr>
          <p:spPr>
            <a:xfrm>
              <a:off x="3044000" y="987500"/>
              <a:ext cx="86500" cy="114675"/>
            </a:xfrm>
            <a:custGeom>
              <a:rect b="b" l="l" r="r" t="t"/>
              <a:pathLst>
                <a:path extrusionOk="0" h="4587" w="3460">
                  <a:moveTo>
                    <a:pt x="3033" y="0"/>
                  </a:moveTo>
                  <a:cubicBezTo>
                    <a:pt x="2507" y="627"/>
                    <a:pt x="2106" y="1053"/>
                    <a:pt x="1680" y="1454"/>
                  </a:cubicBezTo>
                  <a:cubicBezTo>
                    <a:pt x="1379" y="1053"/>
                    <a:pt x="1053" y="727"/>
                    <a:pt x="753" y="426"/>
                  </a:cubicBezTo>
                  <a:cubicBezTo>
                    <a:pt x="627" y="426"/>
                    <a:pt x="627" y="526"/>
                    <a:pt x="527" y="526"/>
                  </a:cubicBezTo>
                  <a:cubicBezTo>
                    <a:pt x="527" y="1153"/>
                    <a:pt x="953" y="1554"/>
                    <a:pt x="1053" y="2181"/>
                  </a:cubicBezTo>
                  <a:cubicBezTo>
                    <a:pt x="753" y="2932"/>
                    <a:pt x="126" y="3659"/>
                    <a:pt x="1" y="4587"/>
                  </a:cubicBezTo>
                  <a:cubicBezTo>
                    <a:pt x="627" y="3860"/>
                    <a:pt x="1254" y="3033"/>
                    <a:pt x="2307" y="2707"/>
                  </a:cubicBezTo>
                  <a:cubicBezTo>
                    <a:pt x="2307" y="2607"/>
                    <a:pt x="2206" y="2506"/>
                    <a:pt x="2206" y="2406"/>
                  </a:cubicBezTo>
                  <a:cubicBezTo>
                    <a:pt x="2632" y="1980"/>
                    <a:pt x="3033" y="1554"/>
                    <a:pt x="3459" y="1153"/>
                  </a:cubicBezTo>
                  <a:cubicBezTo>
                    <a:pt x="3359" y="727"/>
                    <a:pt x="3134" y="426"/>
                    <a:pt x="30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29"/>
            <p:cNvSpPr/>
            <p:nvPr/>
          </p:nvSpPr>
          <p:spPr>
            <a:xfrm>
              <a:off x="2895500" y="681725"/>
              <a:ext cx="83375" cy="107175"/>
            </a:xfrm>
            <a:custGeom>
              <a:rect b="b" l="l" r="r" t="t"/>
              <a:pathLst>
                <a:path extrusionOk="0" h="4287" w="3335">
                  <a:moveTo>
                    <a:pt x="302" y="0"/>
                  </a:moveTo>
                  <a:lnTo>
                    <a:pt x="302" y="0"/>
                  </a:lnTo>
                  <a:cubicBezTo>
                    <a:pt x="1" y="1254"/>
                    <a:pt x="728" y="2005"/>
                    <a:pt x="1455" y="2732"/>
                  </a:cubicBezTo>
                  <a:cubicBezTo>
                    <a:pt x="1254" y="3259"/>
                    <a:pt x="1154" y="3760"/>
                    <a:pt x="1053" y="4286"/>
                  </a:cubicBezTo>
                  <a:lnTo>
                    <a:pt x="1254" y="4286"/>
                  </a:lnTo>
                  <a:cubicBezTo>
                    <a:pt x="1455" y="3985"/>
                    <a:pt x="1680" y="3660"/>
                    <a:pt x="1981" y="3259"/>
                  </a:cubicBezTo>
                  <a:cubicBezTo>
                    <a:pt x="2181" y="3259"/>
                    <a:pt x="2507" y="3133"/>
                    <a:pt x="2808" y="3133"/>
                  </a:cubicBezTo>
                  <a:cubicBezTo>
                    <a:pt x="2708" y="2833"/>
                    <a:pt x="2708" y="2632"/>
                    <a:pt x="2607" y="2306"/>
                  </a:cubicBezTo>
                  <a:cubicBezTo>
                    <a:pt x="3033" y="1680"/>
                    <a:pt x="3334" y="1053"/>
                    <a:pt x="2708" y="326"/>
                  </a:cubicBezTo>
                  <a:lnTo>
                    <a:pt x="2708" y="326"/>
                  </a:lnTo>
                  <a:cubicBezTo>
                    <a:pt x="2507" y="752"/>
                    <a:pt x="2307" y="1153"/>
                    <a:pt x="1981" y="1780"/>
                  </a:cubicBezTo>
                  <a:cubicBezTo>
                    <a:pt x="1455" y="1153"/>
                    <a:pt x="928" y="627"/>
                    <a:pt x="30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29"/>
            <p:cNvSpPr/>
            <p:nvPr/>
          </p:nvSpPr>
          <p:spPr>
            <a:xfrm>
              <a:off x="2741375" y="676700"/>
              <a:ext cx="62675" cy="104675"/>
            </a:xfrm>
            <a:custGeom>
              <a:rect b="b" l="l" r="r" t="t"/>
              <a:pathLst>
                <a:path extrusionOk="0" h="4187" w="2507">
                  <a:moveTo>
                    <a:pt x="2206" y="1"/>
                  </a:moveTo>
                  <a:cubicBezTo>
                    <a:pt x="1980" y="527"/>
                    <a:pt x="1680" y="953"/>
                    <a:pt x="1454" y="1354"/>
                  </a:cubicBezTo>
                  <a:cubicBezTo>
                    <a:pt x="1053" y="953"/>
                    <a:pt x="527" y="527"/>
                    <a:pt x="101" y="101"/>
                  </a:cubicBezTo>
                  <a:lnTo>
                    <a:pt x="101" y="101"/>
                  </a:lnTo>
                  <a:cubicBezTo>
                    <a:pt x="0" y="1054"/>
                    <a:pt x="727" y="1580"/>
                    <a:pt x="953" y="2206"/>
                  </a:cubicBezTo>
                  <a:cubicBezTo>
                    <a:pt x="827" y="2933"/>
                    <a:pt x="727" y="3560"/>
                    <a:pt x="627" y="4186"/>
                  </a:cubicBezTo>
                  <a:cubicBezTo>
                    <a:pt x="953" y="3861"/>
                    <a:pt x="1354" y="3560"/>
                    <a:pt x="1780" y="3234"/>
                  </a:cubicBezTo>
                  <a:lnTo>
                    <a:pt x="2206" y="3234"/>
                  </a:lnTo>
                  <a:cubicBezTo>
                    <a:pt x="2206" y="2708"/>
                    <a:pt x="2306" y="2407"/>
                    <a:pt x="2406" y="1981"/>
                  </a:cubicBezTo>
                  <a:cubicBezTo>
                    <a:pt x="2406" y="1580"/>
                    <a:pt x="2507" y="1254"/>
                    <a:pt x="2507" y="953"/>
                  </a:cubicBezTo>
                  <a:cubicBezTo>
                    <a:pt x="2507" y="628"/>
                    <a:pt x="2507" y="327"/>
                    <a:pt x="220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29"/>
            <p:cNvSpPr/>
            <p:nvPr/>
          </p:nvSpPr>
          <p:spPr>
            <a:xfrm>
              <a:off x="3047150" y="674200"/>
              <a:ext cx="90875" cy="109675"/>
            </a:xfrm>
            <a:custGeom>
              <a:rect b="b" l="l" r="r" t="t"/>
              <a:pathLst>
                <a:path extrusionOk="0" h="4387" w="3635">
                  <a:moveTo>
                    <a:pt x="3133" y="1"/>
                  </a:moveTo>
                  <a:cubicBezTo>
                    <a:pt x="2607" y="728"/>
                    <a:pt x="2181" y="1454"/>
                    <a:pt x="1754" y="2081"/>
                  </a:cubicBezTo>
                  <a:cubicBezTo>
                    <a:pt x="1128" y="1780"/>
                    <a:pt x="627" y="1454"/>
                    <a:pt x="0" y="1154"/>
                  </a:cubicBezTo>
                  <a:lnTo>
                    <a:pt x="0" y="1154"/>
                  </a:lnTo>
                  <a:cubicBezTo>
                    <a:pt x="0" y="2081"/>
                    <a:pt x="927" y="2407"/>
                    <a:pt x="1253" y="2933"/>
                  </a:cubicBezTo>
                  <a:cubicBezTo>
                    <a:pt x="1128" y="3434"/>
                    <a:pt x="1028" y="3860"/>
                    <a:pt x="927" y="4387"/>
                  </a:cubicBezTo>
                  <a:cubicBezTo>
                    <a:pt x="1253" y="4061"/>
                    <a:pt x="1554" y="3660"/>
                    <a:pt x="1754" y="3434"/>
                  </a:cubicBezTo>
                  <a:cubicBezTo>
                    <a:pt x="2181" y="3434"/>
                    <a:pt x="2381" y="3434"/>
                    <a:pt x="2707" y="3560"/>
                  </a:cubicBezTo>
                  <a:cubicBezTo>
                    <a:pt x="2506" y="3134"/>
                    <a:pt x="2281" y="2933"/>
                    <a:pt x="2181" y="2707"/>
                  </a:cubicBezTo>
                  <a:cubicBezTo>
                    <a:pt x="2506" y="2306"/>
                    <a:pt x="2907" y="1880"/>
                    <a:pt x="3233" y="1454"/>
                  </a:cubicBezTo>
                  <a:cubicBezTo>
                    <a:pt x="3634" y="928"/>
                    <a:pt x="3634" y="527"/>
                    <a:pt x="31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29"/>
            <p:cNvSpPr/>
            <p:nvPr/>
          </p:nvSpPr>
          <p:spPr>
            <a:xfrm>
              <a:off x="2900525" y="1018825"/>
              <a:ext cx="73325" cy="96500"/>
            </a:xfrm>
            <a:custGeom>
              <a:rect b="b" l="l" r="r" t="t"/>
              <a:pathLst>
                <a:path extrusionOk="0" h="3860" w="2933">
                  <a:moveTo>
                    <a:pt x="2507" y="0"/>
                  </a:moveTo>
                  <a:cubicBezTo>
                    <a:pt x="2106" y="426"/>
                    <a:pt x="1780" y="928"/>
                    <a:pt x="1354" y="1354"/>
                  </a:cubicBezTo>
                  <a:cubicBezTo>
                    <a:pt x="953" y="1053"/>
                    <a:pt x="527" y="627"/>
                    <a:pt x="101" y="201"/>
                  </a:cubicBezTo>
                  <a:lnTo>
                    <a:pt x="101" y="201"/>
                  </a:lnTo>
                  <a:cubicBezTo>
                    <a:pt x="0" y="1053"/>
                    <a:pt x="627" y="1554"/>
                    <a:pt x="1053" y="1980"/>
                  </a:cubicBezTo>
                  <a:cubicBezTo>
                    <a:pt x="1053" y="2607"/>
                    <a:pt x="727" y="3233"/>
                    <a:pt x="1053" y="3860"/>
                  </a:cubicBezTo>
                  <a:cubicBezTo>
                    <a:pt x="1354" y="3334"/>
                    <a:pt x="1680" y="2807"/>
                    <a:pt x="1980" y="2406"/>
                  </a:cubicBezTo>
                  <a:cubicBezTo>
                    <a:pt x="2406" y="2507"/>
                    <a:pt x="2607" y="2507"/>
                    <a:pt x="2933" y="2507"/>
                  </a:cubicBezTo>
                  <a:cubicBezTo>
                    <a:pt x="2832" y="2306"/>
                    <a:pt x="2732" y="2306"/>
                    <a:pt x="2607" y="2181"/>
                  </a:cubicBezTo>
                  <a:lnTo>
                    <a:pt x="2306" y="1880"/>
                  </a:lnTo>
                  <a:cubicBezTo>
                    <a:pt x="2406" y="1679"/>
                    <a:pt x="2507" y="1454"/>
                    <a:pt x="2607" y="1253"/>
                  </a:cubicBezTo>
                  <a:cubicBezTo>
                    <a:pt x="2933" y="727"/>
                    <a:pt x="2933" y="527"/>
                    <a:pt x="250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29"/>
            <p:cNvSpPr/>
            <p:nvPr/>
          </p:nvSpPr>
          <p:spPr>
            <a:xfrm>
              <a:off x="3070325" y="783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29"/>
            <p:cNvSpPr/>
            <p:nvPr/>
          </p:nvSpPr>
          <p:spPr>
            <a:xfrm>
              <a:off x="3266450" y="1018825"/>
              <a:ext cx="43875" cy="42000"/>
            </a:xfrm>
            <a:custGeom>
              <a:rect b="b" l="l" r="r" t="t"/>
              <a:pathLst>
                <a:path extrusionOk="0" h="1680" w="1755">
                  <a:moveTo>
                    <a:pt x="1754" y="0"/>
                  </a:moveTo>
                  <a:cubicBezTo>
                    <a:pt x="1721" y="28"/>
                    <a:pt x="1689" y="57"/>
                    <a:pt x="1657" y="87"/>
                  </a:cubicBezTo>
                  <a:lnTo>
                    <a:pt x="1657" y="87"/>
                  </a:lnTo>
                  <a:cubicBezTo>
                    <a:pt x="1544" y="72"/>
                    <a:pt x="1431" y="65"/>
                    <a:pt x="1322" y="65"/>
                  </a:cubicBezTo>
                  <a:cubicBezTo>
                    <a:pt x="859" y="65"/>
                    <a:pt x="455" y="200"/>
                    <a:pt x="301" y="527"/>
                  </a:cubicBezTo>
                  <a:cubicBezTo>
                    <a:pt x="128" y="980"/>
                    <a:pt x="104" y="1266"/>
                    <a:pt x="37" y="1545"/>
                  </a:cubicBezTo>
                  <a:lnTo>
                    <a:pt x="37" y="1545"/>
                  </a:lnTo>
                  <a:cubicBezTo>
                    <a:pt x="793" y="1341"/>
                    <a:pt x="1103" y="604"/>
                    <a:pt x="1657" y="87"/>
                  </a:cubicBezTo>
                  <a:lnTo>
                    <a:pt x="1657" y="87"/>
                  </a:lnTo>
                  <a:cubicBezTo>
                    <a:pt x="1690" y="91"/>
                    <a:pt x="1722" y="95"/>
                    <a:pt x="1754" y="100"/>
                  </a:cubicBezTo>
                  <a:lnTo>
                    <a:pt x="1754" y="0"/>
                  </a:lnTo>
                  <a:close/>
                  <a:moveTo>
                    <a:pt x="37" y="1545"/>
                  </a:moveTo>
                  <a:lnTo>
                    <a:pt x="37" y="1545"/>
                  </a:lnTo>
                  <a:cubicBezTo>
                    <a:pt x="25" y="1548"/>
                    <a:pt x="12" y="1551"/>
                    <a:pt x="0" y="1554"/>
                  </a:cubicBezTo>
                  <a:lnTo>
                    <a:pt x="0" y="1679"/>
                  </a:lnTo>
                  <a:cubicBezTo>
                    <a:pt x="14" y="1634"/>
                    <a:pt x="26" y="1590"/>
                    <a:pt x="37" y="1545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29"/>
            <p:cNvSpPr/>
            <p:nvPr/>
          </p:nvSpPr>
          <p:spPr>
            <a:xfrm>
              <a:off x="3231975" y="1052650"/>
              <a:ext cx="18825" cy="15700"/>
            </a:xfrm>
            <a:custGeom>
              <a:rect b="b" l="l" r="r" t="t"/>
              <a:pathLst>
                <a:path extrusionOk="0" h="628" w="753">
                  <a:moveTo>
                    <a:pt x="427" y="1"/>
                  </a:moveTo>
                  <a:cubicBezTo>
                    <a:pt x="326" y="201"/>
                    <a:pt x="126" y="427"/>
                    <a:pt x="1" y="627"/>
                  </a:cubicBezTo>
                  <a:cubicBezTo>
                    <a:pt x="226" y="527"/>
                    <a:pt x="427" y="326"/>
                    <a:pt x="752" y="201"/>
                  </a:cubicBezTo>
                  <a:cubicBezTo>
                    <a:pt x="627" y="101"/>
                    <a:pt x="527" y="101"/>
                    <a:pt x="42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29"/>
            <p:cNvSpPr/>
            <p:nvPr/>
          </p:nvSpPr>
          <p:spPr>
            <a:xfrm>
              <a:off x="3260800" y="1057675"/>
              <a:ext cx="5675" cy="8150"/>
            </a:xfrm>
            <a:custGeom>
              <a:rect b="b" l="l" r="r" t="t"/>
              <a:pathLst>
                <a:path extrusionOk="0" h="326" w="227">
                  <a:moveTo>
                    <a:pt x="226" y="0"/>
                  </a:moveTo>
                  <a:cubicBezTo>
                    <a:pt x="101" y="125"/>
                    <a:pt x="101" y="226"/>
                    <a:pt x="0" y="226"/>
                  </a:cubicBezTo>
                  <a:lnTo>
                    <a:pt x="0" y="326"/>
                  </a:lnTo>
                  <a:lnTo>
                    <a:pt x="226" y="125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29"/>
            <p:cNvSpPr/>
            <p:nvPr/>
          </p:nvSpPr>
          <p:spPr>
            <a:xfrm>
              <a:off x="3310300" y="1057675"/>
              <a:ext cx="34475" cy="31350"/>
            </a:xfrm>
            <a:custGeom>
              <a:rect b="b" l="l" r="r" t="t"/>
              <a:pathLst>
                <a:path extrusionOk="0" h="1254" w="1379">
                  <a:moveTo>
                    <a:pt x="1379" y="0"/>
                  </a:moveTo>
                  <a:cubicBezTo>
                    <a:pt x="953" y="326"/>
                    <a:pt x="527" y="627"/>
                    <a:pt x="0" y="953"/>
                  </a:cubicBezTo>
                  <a:cubicBezTo>
                    <a:pt x="226" y="1153"/>
                    <a:pt x="326" y="1153"/>
                    <a:pt x="426" y="1253"/>
                  </a:cubicBezTo>
                  <a:cubicBezTo>
                    <a:pt x="627" y="1053"/>
                    <a:pt x="953" y="852"/>
                    <a:pt x="1254" y="627"/>
                  </a:cubicBezTo>
                  <a:cubicBezTo>
                    <a:pt x="1254" y="627"/>
                    <a:pt x="1379" y="526"/>
                    <a:pt x="1379" y="426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73" name="Google Shape;1173;p29"/>
          <p:cNvGrpSpPr/>
          <p:nvPr/>
        </p:nvGrpSpPr>
        <p:grpSpPr>
          <a:xfrm>
            <a:off x="6866808" y="748778"/>
            <a:ext cx="1242127" cy="826706"/>
            <a:chOff x="1015083" y="2196153"/>
            <a:chExt cx="1242127" cy="826706"/>
          </a:xfrm>
        </p:grpSpPr>
        <p:sp>
          <p:nvSpPr>
            <p:cNvPr id="1174" name="Google Shape;1174;p29"/>
            <p:cNvSpPr/>
            <p:nvPr/>
          </p:nvSpPr>
          <p:spPr>
            <a:xfrm>
              <a:off x="1019186" y="2358573"/>
              <a:ext cx="13416" cy="1756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29"/>
            <p:cNvSpPr/>
            <p:nvPr/>
          </p:nvSpPr>
          <p:spPr>
            <a:xfrm>
              <a:off x="1284455" y="2196153"/>
              <a:ext cx="5210" cy="41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29"/>
            <p:cNvSpPr/>
            <p:nvPr/>
          </p:nvSpPr>
          <p:spPr>
            <a:xfrm>
              <a:off x="1169297" y="2251661"/>
              <a:ext cx="4185" cy="41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29"/>
            <p:cNvSpPr/>
            <p:nvPr/>
          </p:nvSpPr>
          <p:spPr>
            <a:xfrm>
              <a:off x="1289624" y="2196153"/>
              <a:ext cx="41" cy="4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29"/>
            <p:cNvSpPr/>
            <p:nvPr/>
          </p:nvSpPr>
          <p:spPr>
            <a:xfrm>
              <a:off x="1233050" y="2213630"/>
              <a:ext cx="41" cy="4144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29"/>
            <p:cNvSpPr/>
            <p:nvPr/>
          </p:nvSpPr>
          <p:spPr>
            <a:xfrm>
              <a:off x="1135369" y="2265035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29"/>
            <p:cNvSpPr/>
            <p:nvPr/>
          </p:nvSpPr>
          <p:spPr>
            <a:xfrm>
              <a:off x="1121995" y="2265035"/>
              <a:ext cx="17560" cy="12349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29"/>
            <p:cNvSpPr/>
            <p:nvPr/>
          </p:nvSpPr>
          <p:spPr>
            <a:xfrm>
              <a:off x="1121995" y="2273240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29"/>
            <p:cNvSpPr/>
            <p:nvPr/>
          </p:nvSpPr>
          <p:spPr>
            <a:xfrm>
              <a:off x="1015083" y="2376091"/>
              <a:ext cx="4144" cy="4144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29"/>
            <p:cNvSpPr/>
            <p:nvPr/>
          </p:nvSpPr>
          <p:spPr>
            <a:xfrm>
              <a:off x="2120386" y="2315783"/>
              <a:ext cx="102897" cy="10761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29"/>
            <p:cNvSpPr/>
            <p:nvPr/>
          </p:nvSpPr>
          <p:spPr>
            <a:xfrm>
              <a:off x="1558996" y="2376091"/>
              <a:ext cx="90548" cy="120334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29"/>
            <p:cNvSpPr/>
            <p:nvPr/>
          </p:nvSpPr>
          <p:spPr>
            <a:xfrm>
              <a:off x="1738933" y="2370347"/>
              <a:ext cx="94650" cy="104497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29"/>
            <p:cNvSpPr/>
            <p:nvPr/>
          </p:nvSpPr>
          <p:spPr>
            <a:xfrm>
              <a:off x="1764656" y="2749299"/>
              <a:ext cx="94609" cy="97728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29"/>
            <p:cNvSpPr/>
            <p:nvPr/>
          </p:nvSpPr>
          <p:spPr>
            <a:xfrm>
              <a:off x="1966172" y="2692766"/>
              <a:ext cx="89481" cy="102856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29"/>
            <p:cNvSpPr/>
            <p:nvPr/>
          </p:nvSpPr>
          <p:spPr>
            <a:xfrm>
              <a:off x="2039156" y="2502736"/>
              <a:ext cx="81275" cy="96497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29"/>
            <p:cNvSpPr/>
            <p:nvPr/>
          </p:nvSpPr>
          <p:spPr>
            <a:xfrm>
              <a:off x="1610401" y="2788847"/>
              <a:ext cx="81275" cy="91327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29"/>
            <p:cNvSpPr/>
            <p:nvPr/>
          </p:nvSpPr>
          <p:spPr>
            <a:xfrm>
              <a:off x="1687528" y="2576582"/>
              <a:ext cx="77173" cy="95676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29"/>
            <p:cNvSpPr/>
            <p:nvPr/>
          </p:nvSpPr>
          <p:spPr>
            <a:xfrm>
              <a:off x="2081330" y="2852149"/>
              <a:ext cx="94650" cy="79922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29"/>
            <p:cNvSpPr/>
            <p:nvPr/>
          </p:nvSpPr>
          <p:spPr>
            <a:xfrm>
              <a:off x="2171832" y="2637217"/>
              <a:ext cx="85378" cy="94650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29"/>
            <p:cNvSpPr/>
            <p:nvPr/>
          </p:nvSpPr>
          <p:spPr>
            <a:xfrm>
              <a:off x="1871568" y="2200256"/>
              <a:ext cx="73070" cy="94650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29"/>
            <p:cNvSpPr/>
            <p:nvPr/>
          </p:nvSpPr>
          <p:spPr>
            <a:xfrm>
              <a:off x="1859219" y="2535721"/>
              <a:ext cx="81275" cy="8923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29"/>
            <p:cNvSpPr/>
            <p:nvPr/>
          </p:nvSpPr>
          <p:spPr>
            <a:xfrm>
              <a:off x="1940449" y="2354470"/>
              <a:ext cx="89522" cy="94650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29"/>
            <p:cNvSpPr/>
            <p:nvPr/>
          </p:nvSpPr>
          <p:spPr>
            <a:xfrm>
              <a:off x="1901393" y="2915862"/>
              <a:ext cx="86404" cy="77173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29"/>
            <p:cNvSpPr/>
            <p:nvPr/>
          </p:nvSpPr>
          <p:spPr>
            <a:xfrm>
              <a:off x="1653600" y="2258225"/>
              <a:ext cx="77173" cy="70608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29"/>
            <p:cNvSpPr/>
            <p:nvPr/>
          </p:nvSpPr>
          <p:spPr>
            <a:xfrm>
              <a:off x="2035053" y="2200256"/>
              <a:ext cx="72044" cy="8127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29"/>
            <p:cNvSpPr/>
            <p:nvPr/>
          </p:nvSpPr>
          <p:spPr>
            <a:xfrm>
              <a:off x="1760512" y="2952251"/>
              <a:ext cx="68967" cy="70608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0" name="Google Shape;1200;p29"/>
          <p:cNvSpPr txBox="1"/>
          <p:nvPr>
            <p:ph idx="1" type="subTitle"/>
          </p:nvPr>
        </p:nvSpPr>
        <p:spPr>
          <a:xfrm flipH="1" rot="-5400000">
            <a:off x="7589950" y="2413075"/>
            <a:ext cx="21819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IS WHERE YOUR PRESENTATION BEGINS</a:t>
            </a:r>
            <a:endParaRPr/>
          </a:p>
        </p:txBody>
      </p:sp>
      <p:sp>
        <p:nvSpPr>
          <p:cNvPr id="1201" name="Google Shape;1201;p29"/>
          <p:cNvSpPr txBox="1"/>
          <p:nvPr>
            <p:ph type="ctrTitle"/>
          </p:nvPr>
        </p:nvSpPr>
        <p:spPr>
          <a:xfrm flipH="1">
            <a:off x="828500" y="1531297"/>
            <a:ext cx="3910200" cy="176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Josefin Sans"/>
                <a:ea typeface="Josefin Sans"/>
                <a:cs typeface="Josefin Sans"/>
                <a:sym typeface="Josefin Sans"/>
              </a:rPr>
              <a:t>M</a:t>
            </a:r>
            <a:r>
              <a:rPr lang="es"/>
              <a:t>EM</a:t>
            </a:r>
            <a:r>
              <a:rPr lang="es">
                <a:latin typeface="Josefin Sans"/>
                <a:ea typeface="Josefin Sans"/>
                <a:cs typeface="Josefin Sans"/>
                <a:sym typeface="Josefin Sans"/>
              </a:rPr>
              <a:t>PHIS</a:t>
            </a:r>
            <a:endParaRPr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MARKETING PLAN</a:t>
            </a:r>
            <a:endParaRPr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500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1" name="Google Shape;1501;p38"/>
          <p:cNvSpPr txBox="1"/>
          <p:nvPr/>
        </p:nvSpPr>
        <p:spPr>
          <a:xfrm>
            <a:off x="774275" y="1679588"/>
            <a:ext cx="1696800" cy="86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Saturn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Yes, this is the ringed one. </a:t>
            </a: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It’s </a:t>
            </a: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a gas giant, composed mostly of hydrogen and helium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02" name="Google Shape;1502;p38"/>
          <p:cNvSpPr txBox="1"/>
          <p:nvPr/>
        </p:nvSpPr>
        <p:spPr>
          <a:xfrm>
            <a:off x="774275" y="2767848"/>
            <a:ext cx="1696800" cy="86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V</a:t>
            </a: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enus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Venus has a beautiful name, but it’s terribly hot, even hotter than Mercury</a:t>
            </a:r>
            <a:b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</a:b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03" name="Google Shape;1503;p38"/>
          <p:cNvSpPr txBox="1"/>
          <p:nvPr/>
        </p:nvSpPr>
        <p:spPr>
          <a:xfrm>
            <a:off x="2793850" y="1679588"/>
            <a:ext cx="1696800" cy="86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Me</a:t>
            </a: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rcury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 is the closest planet to the Sun and is only a bit larger than our Moon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04" name="Google Shape;1504;p38"/>
          <p:cNvSpPr txBox="1"/>
          <p:nvPr/>
        </p:nvSpPr>
        <p:spPr>
          <a:xfrm>
            <a:off x="2793850" y="2768298"/>
            <a:ext cx="1696800" cy="86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M</a:t>
            </a: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ars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hot. It’s full of iron oxide dust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05" name="Google Shape;1505;p38"/>
          <p:cNvSpPr txBox="1"/>
          <p:nvPr/>
        </p:nvSpPr>
        <p:spPr>
          <a:xfrm>
            <a:off x="4845475" y="3735800"/>
            <a:ext cx="3438600" cy="365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If you want to modify this graph, click on it, follow the link, change the data and replace it 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06" name="Google Shape;1506;p38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MARKET SHARE</a:t>
            </a:r>
            <a:endParaRPr/>
          </a:p>
        </p:txBody>
      </p:sp>
      <p:sp>
        <p:nvSpPr>
          <p:cNvPr id="1507" name="Google Shape;1507;p38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MARKET SHARE</a:t>
            </a:r>
            <a:endParaRPr/>
          </a:p>
        </p:txBody>
      </p:sp>
      <p:sp>
        <p:nvSpPr>
          <p:cNvPr id="1508" name="Google Shape;1508;p38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pic>
        <p:nvPicPr>
          <p:cNvPr id="1509" name="Google Shape;1509;p38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767435" y="1672538"/>
            <a:ext cx="3602367" cy="19120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513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39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515" name="Google Shape;1515;p39"/>
          <p:cNvSpPr/>
          <p:nvPr/>
        </p:nvSpPr>
        <p:spPr>
          <a:xfrm>
            <a:off x="3301519" y="889087"/>
            <a:ext cx="2472303" cy="2248702"/>
          </a:xfrm>
          <a:custGeom>
            <a:rect b="b" l="l" r="r" t="t"/>
            <a:pathLst>
              <a:path extrusionOk="0" h="2791" w="2899">
                <a:moveTo>
                  <a:pt x="1558" y="0"/>
                </a:moveTo>
                <a:cubicBezTo>
                  <a:pt x="1320" y="0"/>
                  <a:pt x="1086" y="82"/>
                  <a:pt x="898" y="270"/>
                </a:cubicBezTo>
                <a:cubicBezTo>
                  <a:pt x="727" y="356"/>
                  <a:pt x="535" y="548"/>
                  <a:pt x="449" y="719"/>
                </a:cubicBezTo>
                <a:cubicBezTo>
                  <a:pt x="0" y="1339"/>
                  <a:pt x="86" y="2237"/>
                  <a:pt x="727" y="2600"/>
                </a:cubicBezTo>
                <a:cubicBezTo>
                  <a:pt x="944" y="2732"/>
                  <a:pt x="1170" y="2790"/>
                  <a:pt x="1388" y="2790"/>
                </a:cubicBezTo>
                <a:cubicBezTo>
                  <a:pt x="1879" y="2790"/>
                  <a:pt x="2335" y="2495"/>
                  <a:pt x="2587" y="2066"/>
                </a:cubicBezTo>
                <a:cubicBezTo>
                  <a:pt x="2672" y="1788"/>
                  <a:pt x="2672" y="1617"/>
                  <a:pt x="2758" y="1339"/>
                </a:cubicBezTo>
                <a:cubicBezTo>
                  <a:pt x="2899" y="618"/>
                  <a:pt x="2212" y="0"/>
                  <a:pt x="1558" y="0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516" name="Google Shape;1516;p39"/>
          <p:cNvPicPr preferRelativeResize="0"/>
          <p:nvPr/>
        </p:nvPicPr>
        <p:blipFill rotWithShape="1">
          <a:blip r:embed="rId3">
            <a:alphaModFix/>
          </a:blip>
          <a:srcRect b="7518" l="22280" r="22280" t="0"/>
          <a:stretch/>
        </p:blipFill>
        <p:spPr>
          <a:xfrm>
            <a:off x="3585469" y="1149050"/>
            <a:ext cx="1904400" cy="17868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517" name="Google Shape;1517;p39"/>
          <p:cNvSpPr/>
          <p:nvPr/>
        </p:nvSpPr>
        <p:spPr>
          <a:xfrm>
            <a:off x="7728300" y="1357794"/>
            <a:ext cx="219678" cy="206940"/>
          </a:xfrm>
          <a:custGeom>
            <a:rect b="b" l="l" r="r" t="t"/>
            <a:pathLst>
              <a:path extrusionOk="0" h="7668" w="8140">
                <a:moveTo>
                  <a:pt x="4059" y="0"/>
                </a:moveTo>
                <a:cubicBezTo>
                  <a:pt x="2179" y="0"/>
                  <a:pt x="513" y="1428"/>
                  <a:pt x="267" y="3367"/>
                </a:cubicBezTo>
                <a:cubicBezTo>
                  <a:pt x="0" y="5435"/>
                  <a:pt x="1501" y="7370"/>
                  <a:pt x="3603" y="7636"/>
                </a:cubicBezTo>
                <a:cubicBezTo>
                  <a:pt x="3766" y="7657"/>
                  <a:pt x="3927" y="7667"/>
                  <a:pt x="4087" y="7667"/>
                </a:cubicBezTo>
                <a:cubicBezTo>
                  <a:pt x="5989" y="7667"/>
                  <a:pt x="7626" y="6239"/>
                  <a:pt x="7873" y="4301"/>
                </a:cubicBezTo>
                <a:cubicBezTo>
                  <a:pt x="8139" y="2233"/>
                  <a:pt x="6638" y="298"/>
                  <a:pt x="4537" y="31"/>
                </a:cubicBezTo>
                <a:cubicBezTo>
                  <a:pt x="4377" y="10"/>
                  <a:pt x="4217" y="0"/>
                  <a:pt x="4059" y="0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18" name="Google Shape;1518;p39"/>
          <p:cNvSpPr/>
          <p:nvPr/>
        </p:nvSpPr>
        <p:spPr>
          <a:xfrm>
            <a:off x="1350569" y="4247650"/>
            <a:ext cx="207656" cy="369711"/>
          </a:xfrm>
          <a:custGeom>
            <a:rect b="b" l="l" r="r" t="t"/>
            <a:pathLst>
              <a:path extrusionOk="0" h="18181" w="7139">
                <a:moveTo>
                  <a:pt x="1" y="1"/>
                </a:moveTo>
                <a:lnTo>
                  <a:pt x="1" y="18180"/>
                </a:lnTo>
                <a:lnTo>
                  <a:pt x="7139" y="18180"/>
                </a:lnTo>
                <a:lnTo>
                  <a:pt x="7139" y="1"/>
                </a:ln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19" name="Google Shape;1519;p39"/>
          <p:cNvSpPr/>
          <p:nvPr/>
        </p:nvSpPr>
        <p:spPr>
          <a:xfrm>
            <a:off x="1287519" y="3628600"/>
            <a:ext cx="333808" cy="369702"/>
          </a:xfrm>
          <a:custGeom>
            <a:rect b="b" l="l" r="r" t="t"/>
            <a:pathLst>
              <a:path extrusionOk="0" h="12710" w="11476">
                <a:moveTo>
                  <a:pt x="5738" y="1"/>
                </a:moveTo>
                <a:cubicBezTo>
                  <a:pt x="2569" y="1"/>
                  <a:pt x="0" y="2569"/>
                  <a:pt x="0" y="5738"/>
                </a:cubicBezTo>
                <a:cubicBezTo>
                  <a:pt x="0" y="8540"/>
                  <a:pt x="2068" y="10875"/>
                  <a:pt x="4737" y="11342"/>
                </a:cubicBezTo>
                <a:lnTo>
                  <a:pt x="5738" y="12710"/>
                </a:lnTo>
                <a:lnTo>
                  <a:pt x="6805" y="11342"/>
                </a:lnTo>
                <a:cubicBezTo>
                  <a:pt x="9440" y="10842"/>
                  <a:pt x="11475" y="8507"/>
                  <a:pt x="11475" y="5738"/>
                </a:cubicBezTo>
                <a:cubicBezTo>
                  <a:pt x="11475" y="2569"/>
                  <a:pt x="8907" y="1"/>
                  <a:pt x="5738" y="1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0" name="Google Shape;1520;p39"/>
          <p:cNvSpPr/>
          <p:nvPr/>
        </p:nvSpPr>
        <p:spPr>
          <a:xfrm>
            <a:off x="1310789" y="3665715"/>
            <a:ext cx="287239" cy="261526"/>
          </a:xfrm>
          <a:custGeom>
            <a:rect b="b" l="l" r="r" t="t"/>
            <a:pathLst>
              <a:path extrusionOk="0" h="8991" w="9875">
                <a:moveTo>
                  <a:pt x="4938" y="1"/>
                </a:moveTo>
                <a:cubicBezTo>
                  <a:pt x="3787" y="1"/>
                  <a:pt x="2636" y="443"/>
                  <a:pt x="1769" y="1327"/>
                </a:cubicBezTo>
                <a:cubicBezTo>
                  <a:pt x="1" y="3061"/>
                  <a:pt x="1" y="5897"/>
                  <a:pt x="1769" y="7665"/>
                </a:cubicBezTo>
                <a:cubicBezTo>
                  <a:pt x="2636" y="8549"/>
                  <a:pt x="3787" y="8991"/>
                  <a:pt x="4938" y="8991"/>
                </a:cubicBezTo>
                <a:cubicBezTo>
                  <a:pt x="6089" y="8991"/>
                  <a:pt x="7239" y="8549"/>
                  <a:pt x="8107" y="7665"/>
                </a:cubicBezTo>
                <a:cubicBezTo>
                  <a:pt x="9875" y="5897"/>
                  <a:pt x="9875" y="3061"/>
                  <a:pt x="8107" y="1327"/>
                </a:cubicBezTo>
                <a:cubicBezTo>
                  <a:pt x="7239" y="443"/>
                  <a:pt x="6089" y="1"/>
                  <a:pt x="4938" y="1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1" name="Google Shape;1521;p39"/>
          <p:cNvSpPr/>
          <p:nvPr/>
        </p:nvSpPr>
        <p:spPr>
          <a:xfrm>
            <a:off x="1402006" y="3718858"/>
            <a:ext cx="98025" cy="145554"/>
          </a:xfrm>
          <a:custGeom>
            <a:rect b="b" l="l" r="r" t="t"/>
            <a:pathLst>
              <a:path extrusionOk="0" h="5004" w="3370">
                <a:moveTo>
                  <a:pt x="2969" y="400"/>
                </a:moveTo>
                <a:lnTo>
                  <a:pt x="2969" y="4136"/>
                </a:lnTo>
                <a:lnTo>
                  <a:pt x="434" y="4136"/>
                </a:lnTo>
                <a:lnTo>
                  <a:pt x="434" y="400"/>
                </a:lnTo>
                <a:close/>
                <a:moveTo>
                  <a:pt x="2069" y="4437"/>
                </a:moveTo>
                <a:cubicBezTo>
                  <a:pt x="2169" y="4437"/>
                  <a:pt x="2235" y="4503"/>
                  <a:pt x="2235" y="4570"/>
                </a:cubicBezTo>
                <a:cubicBezTo>
                  <a:pt x="2235" y="4670"/>
                  <a:pt x="2169" y="4737"/>
                  <a:pt x="2069" y="4737"/>
                </a:cubicBezTo>
                <a:lnTo>
                  <a:pt x="1301" y="4737"/>
                </a:lnTo>
                <a:cubicBezTo>
                  <a:pt x="1235" y="4737"/>
                  <a:pt x="1168" y="4670"/>
                  <a:pt x="1168" y="4570"/>
                </a:cubicBezTo>
                <a:cubicBezTo>
                  <a:pt x="1168" y="4503"/>
                  <a:pt x="1235" y="4437"/>
                  <a:pt x="1301" y="4437"/>
                </a:cubicBezTo>
                <a:close/>
                <a:moveTo>
                  <a:pt x="367" y="0"/>
                </a:moveTo>
                <a:cubicBezTo>
                  <a:pt x="167" y="0"/>
                  <a:pt x="0" y="167"/>
                  <a:pt x="0" y="367"/>
                </a:cubicBezTo>
                <a:lnTo>
                  <a:pt x="0" y="4637"/>
                </a:lnTo>
                <a:cubicBezTo>
                  <a:pt x="0" y="4837"/>
                  <a:pt x="167" y="5004"/>
                  <a:pt x="367" y="5004"/>
                </a:cubicBezTo>
                <a:lnTo>
                  <a:pt x="3003" y="5004"/>
                </a:lnTo>
                <a:cubicBezTo>
                  <a:pt x="3203" y="5004"/>
                  <a:pt x="3370" y="4837"/>
                  <a:pt x="3370" y="4637"/>
                </a:cubicBezTo>
                <a:lnTo>
                  <a:pt x="3370" y="367"/>
                </a:lnTo>
                <a:cubicBezTo>
                  <a:pt x="3370" y="167"/>
                  <a:pt x="3203" y="0"/>
                  <a:pt x="300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2" name="Google Shape;1522;p39"/>
          <p:cNvSpPr/>
          <p:nvPr/>
        </p:nvSpPr>
        <p:spPr>
          <a:xfrm>
            <a:off x="2359794" y="4332450"/>
            <a:ext cx="207667" cy="284914"/>
          </a:xfrm>
          <a:custGeom>
            <a:rect b="b" l="l" r="r" t="t"/>
            <a:pathLst>
              <a:path extrusionOk="0" h="15646" w="7140">
                <a:moveTo>
                  <a:pt x="1" y="1"/>
                </a:moveTo>
                <a:lnTo>
                  <a:pt x="1" y="15645"/>
                </a:lnTo>
                <a:lnTo>
                  <a:pt x="7139" y="15645"/>
                </a:lnTo>
                <a:lnTo>
                  <a:pt x="7139" y="1"/>
                </a:ln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3" name="Google Shape;1523;p39"/>
          <p:cNvSpPr/>
          <p:nvPr/>
        </p:nvSpPr>
        <p:spPr>
          <a:xfrm>
            <a:off x="2296724" y="3708183"/>
            <a:ext cx="332848" cy="369702"/>
          </a:xfrm>
          <a:custGeom>
            <a:rect b="b" l="l" r="r" t="t"/>
            <a:pathLst>
              <a:path extrusionOk="0" h="12710" w="11443">
                <a:moveTo>
                  <a:pt x="5738" y="0"/>
                </a:moveTo>
                <a:cubicBezTo>
                  <a:pt x="2569" y="0"/>
                  <a:pt x="1" y="2569"/>
                  <a:pt x="1" y="5738"/>
                </a:cubicBezTo>
                <a:cubicBezTo>
                  <a:pt x="1" y="8573"/>
                  <a:pt x="2035" y="10908"/>
                  <a:pt x="4737" y="11375"/>
                </a:cubicBezTo>
                <a:lnTo>
                  <a:pt x="5738" y="12709"/>
                </a:lnTo>
                <a:lnTo>
                  <a:pt x="6772" y="11375"/>
                </a:lnTo>
                <a:cubicBezTo>
                  <a:pt x="9441" y="10875"/>
                  <a:pt x="11442" y="8540"/>
                  <a:pt x="11442" y="5738"/>
                </a:cubicBezTo>
                <a:cubicBezTo>
                  <a:pt x="11442" y="2569"/>
                  <a:pt x="8874" y="0"/>
                  <a:pt x="5738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4" name="Google Shape;1524;p39"/>
          <p:cNvSpPr/>
          <p:nvPr/>
        </p:nvSpPr>
        <p:spPr>
          <a:xfrm>
            <a:off x="2320023" y="3746025"/>
            <a:ext cx="286250" cy="261031"/>
          </a:xfrm>
          <a:custGeom>
            <a:rect b="b" l="l" r="r" t="t"/>
            <a:pathLst>
              <a:path extrusionOk="0" h="8974" w="9841">
                <a:moveTo>
                  <a:pt x="4920" y="0"/>
                </a:moveTo>
                <a:cubicBezTo>
                  <a:pt x="3770" y="0"/>
                  <a:pt x="2619" y="434"/>
                  <a:pt x="1735" y="1301"/>
                </a:cubicBezTo>
                <a:cubicBezTo>
                  <a:pt x="0" y="3069"/>
                  <a:pt x="0" y="5904"/>
                  <a:pt x="1735" y="7672"/>
                </a:cubicBezTo>
                <a:cubicBezTo>
                  <a:pt x="2619" y="8540"/>
                  <a:pt x="3770" y="8973"/>
                  <a:pt x="4920" y="8973"/>
                </a:cubicBezTo>
                <a:cubicBezTo>
                  <a:pt x="6071" y="8973"/>
                  <a:pt x="7222" y="8540"/>
                  <a:pt x="8106" y="7672"/>
                </a:cubicBezTo>
                <a:cubicBezTo>
                  <a:pt x="9841" y="5904"/>
                  <a:pt x="9841" y="3069"/>
                  <a:pt x="8106" y="1301"/>
                </a:cubicBezTo>
                <a:cubicBezTo>
                  <a:pt x="7222" y="434"/>
                  <a:pt x="6071" y="0"/>
                  <a:pt x="4920" y="0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5" name="Google Shape;1525;p39"/>
          <p:cNvSpPr/>
          <p:nvPr/>
        </p:nvSpPr>
        <p:spPr>
          <a:xfrm>
            <a:off x="2411212" y="3812955"/>
            <a:ext cx="102882" cy="122284"/>
          </a:xfrm>
          <a:custGeom>
            <a:rect b="b" l="l" r="r" t="t"/>
            <a:pathLst>
              <a:path extrusionOk="0" h="4204" w="3537">
                <a:moveTo>
                  <a:pt x="1769" y="1035"/>
                </a:moveTo>
                <a:cubicBezTo>
                  <a:pt x="2169" y="1035"/>
                  <a:pt x="2469" y="1335"/>
                  <a:pt x="2469" y="1735"/>
                </a:cubicBezTo>
                <a:cubicBezTo>
                  <a:pt x="2469" y="2136"/>
                  <a:pt x="2169" y="2469"/>
                  <a:pt x="1769" y="2469"/>
                </a:cubicBezTo>
                <a:cubicBezTo>
                  <a:pt x="1368" y="2469"/>
                  <a:pt x="1035" y="2136"/>
                  <a:pt x="1035" y="1735"/>
                </a:cubicBezTo>
                <a:cubicBezTo>
                  <a:pt x="1035" y="1335"/>
                  <a:pt x="1368" y="1035"/>
                  <a:pt x="1769" y="1035"/>
                </a:cubicBezTo>
                <a:close/>
                <a:moveTo>
                  <a:pt x="1669" y="1"/>
                </a:moveTo>
                <a:cubicBezTo>
                  <a:pt x="801" y="67"/>
                  <a:pt x="101" y="768"/>
                  <a:pt x="34" y="1635"/>
                </a:cubicBezTo>
                <a:cubicBezTo>
                  <a:pt x="1" y="2202"/>
                  <a:pt x="268" y="2569"/>
                  <a:pt x="635" y="3036"/>
                </a:cubicBezTo>
                <a:cubicBezTo>
                  <a:pt x="768" y="3270"/>
                  <a:pt x="1402" y="3937"/>
                  <a:pt x="1535" y="4104"/>
                </a:cubicBezTo>
                <a:cubicBezTo>
                  <a:pt x="1602" y="4170"/>
                  <a:pt x="1702" y="4204"/>
                  <a:pt x="1769" y="4204"/>
                </a:cubicBezTo>
                <a:cubicBezTo>
                  <a:pt x="1835" y="4204"/>
                  <a:pt x="1902" y="4170"/>
                  <a:pt x="1969" y="4104"/>
                </a:cubicBezTo>
                <a:cubicBezTo>
                  <a:pt x="2136" y="3937"/>
                  <a:pt x="2736" y="3270"/>
                  <a:pt x="2903" y="3036"/>
                </a:cubicBezTo>
                <a:cubicBezTo>
                  <a:pt x="3270" y="2569"/>
                  <a:pt x="3537" y="2202"/>
                  <a:pt x="3503" y="1635"/>
                </a:cubicBezTo>
                <a:cubicBezTo>
                  <a:pt x="3437" y="768"/>
                  <a:pt x="2703" y="67"/>
                  <a:pt x="183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6" name="Google Shape;1526;p39"/>
          <p:cNvSpPr/>
          <p:nvPr/>
        </p:nvSpPr>
        <p:spPr>
          <a:xfrm>
            <a:off x="1852282" y="4466636"/>
            <a:ext cx="203787" cy="150709"/>
          </a:xfrm>
          <a:custGeom>
            <a:rect b="b" l="l" r="r" t="t"/>
            <a:pathLst>
              <a:path extrusionOk="0" h="10475" w="7006">
                <a:moveTo>
                  <a:pt x="0" y="0"/>
                </a:moveTo>
                <a:lnTo>
                  <a:pt x="0" y="10474"/>
                </a:lnTo>
                <a:lnTo>
                  <a:pt x="7005" y="10474"/>
                </a:lnTo>
                <a:lnTo>
                  <a:pt x="7005" y="0"/>
                </a:ln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7" name="Google Shape;1527;p39"/>
          <p:cNvSpPr/>
          <p:nvPr/>
        </p:nvSpPr>
        <p:spPr>
          <a:xfrm>
            <a:off x="1767878" y="3893497"/>
            <a:ext cx="333779" cy="369702"/>
          </a:xfrm>
          <a:custGeom>
            <a:rect b="b" l="l" r="r" t="t"/>
            <a:pathLst>
              <a:path extrusionOk="0" h="12710" w="11475">
                <a:moveTo>
                  <a:pt x="5737" y="0"/>
                </a:moveTo>
                <a:cubicBezTo>
                  <a:pt x="2569" y="0"/>
                  <a:pt x="0" y="2569"/>
                  <a:pt x="0" y="5738"/>
                </a:cubicBezTo>
                <a:cubicBezTo>
                  <a:pt x="0" y="8540"/>
                  <a:pt x="2068" y="10875"/>
                  <a:pt x="4737" y="11342"/>
                </a:cubicBezTo>
                <a:lnTo>
                  <a:pt x="5737" y="12709"/>
                </a:lnTo>
                <a:lnTo>
                  <a:pt x="6772" y="11342"/>
                </a:lnTo>
                <a:cubicBezTo>
                  <a:pt x="9440" y="10841"/>
                  <a:pt x="11475" y="8540"/>
                  <a:pt x="11475" y="5738"/>
                </a:cubicBezTo>
                <a:cubicBezTo>
                  <a:pt x="11475" y="2569"/>
                  <a:pt x="8906" y="0"/>
                  <a:pt x="5737" y="0"/>
                </a:cubicBezTo>
                <a:close/>
              </a:path>
            </a:pathLst>
          </a:custGeom>
          <a:solidFill>
            <a:srgbClr val="EFEFE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8" name="Google Shape;1528;p39"/>
          <p:cNvSpPr/>
          <p:nvPr/>
        </p:nvSpPr>
        <p:spPr>
          <a:xfrm>
            <a:off x="1794056" y="3930583"/>
            <a:ext cx="281422" cy="261555"/>
          </a:xfrm>
          <a:custGeom>
            <a:rect b="b" l="l" r="r" t="t"/>
            <a:pathLst>
              <a:path extrusionOk="0" h="8992" w="9675">
                <a:moveTo>
                  <a:pt x="4838" y="0"/>
                </a:moveTo>
                <a:cubicBezTo>
                  <a:pt x="2662" y="0"/>
                  <a:pt x="761" y="1571"/>
                  <a:pt x="401" y="3762"/>
                </a:cubicBezTo>
                <a:cubicBezTo>
                  <a:pt x="1" y="6231"/>
                  <a:pt x="1669" y="8532"/>
                  <a:pt x="4104" y="8933"/>
                </a:cubicBezTo>
                <a:cubicBezTo>
                  <a:pt x="4350" y="8973"/>
                  <a:pt x="4595" y="8992"/>
                  <a:pt x="4836" y="8992"/>
                </a:cubicBezTo>
                <a:cubicBezTo>
                  <a:pt x="7013" y="8992"/>
                  <a:pt x="8914" y="7419"/>
                  <a:pt x="9274" y="5197"/>
                </a:cubicBezTo>
                <a:cubicBezTo>
                  <a:pt x="9674" y="2762"/>
                  <a:pt x="8006" y="460"/>
                  <a:pt x="5571" y="60"/>
                </a:cubicBezTo>
                <a:cubicBezTo>
                  <a:pt x="5325" y="20"/>
                  <a:pt x="5080" y="0"/>
                  <a:pt x="4838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9" name="Google Shape;1529;p39"/>
          <p:cNvSpPr/>
          <p:nvPr/>
        </p:nvSpPr>
        <p:spPr>
          <a:xfrm>
            <a:off x="1873610" y="3991143"/>
            <a:ext cx="132959" cy="130574"/>
          </a:xfrm>
          <a:custGeom>
            <a:rect b="b" l="l" r="r" t="t"/>
            <a:pathLst>
              <a:path extrusionOk="0" h="4489" w="4571">
                <a:moveTo>
                  <a:pt x="893" y="1"/>
                </a:moveTo>
                <a:cubicBezTo>
                  <a:pt x="677" y="1"/>
                  <a:pt x="465" y="82"/>
                  <a:pt x="301" y="246"/>
                </a:cubicBezTo>
                <a:cubicBezTo>
                  <a:pt x="101" y="446"/>
                  <a:pt x="1" y="713"/>
                  <a:pt x="34" y="946"/>
                </a:cubicBezTo>
                <a:lnTo>
                  <a:pt x="34" y="980"/>
                </a:lnTo>
                <a:cubicBezTo>
                  <a:pt x="34" y="1013"/>
                  <a:pt x="68" y="1280"/>
                  <a:pt x="201" y="1647"/>
                </a:cubicBezTo>
                <a:cubicBezTo>
                  <a:pt x="435" y="2381"/>
                  <a:pt x="802" y="2915"/>
                  <a:pt x="1202" y="3315"/>
                </a:cubicBezTo>
                <a:cubicBezTo>
                  <a:pt x="1602" y="3715"/>
                  <a:pt x="2136" y="4082"/>
                  <a:pt x="2870" y="4316"/>
                </a:cubicBezTo>
                <a:cubicBezTo>
                  <a:pt x="3237" y="4449"/>
                  <a:pt x="3537" y="4482"/>
                  <a:pt x="3570" y="4482"/>
                </a:cubicBezTo>
                <a:cubicBezTo>
                  <a:pt x="3600" y="4487"/>
                  <a:pt x="3631" y="4489"/>
                  <a:pt x="3662" y="4489"/>
                </a:cubicBezTo>
                <a:cubicBezTo>
                  <a:pt x="3871" y="4489"/>
                  <a:pt x="4096" y="4394"/>
                  <a:pt x="4271" y="4249"/>
                </a:cubicBezTo>
                <a:cubicBezTo>
                  <a:pt x="4504" y="3982"/>
                  <a:pt x="4571" y="3648"/>
                  <a:pt x="4471" y="3348"/>
                </a:cubicBezTo>
                <a:cubicBezTo>
                  <a:pt x="4437" y="3315"/>
                  <a:pt x="4404" y="3281"/>
                  <a:pt x="4371" y="3281"/>
                </a:cubicBezTo>
                <a:lnTo>
                  <a:pt x="3103" y="3048"/>
                </a:lnTo>
                <a:cubicBezTo>
                  <a:pt x="3070" y="3048"/>
                  <a:pt x="3003" y="3048"/>
                  <a:pt x="2970" y="3081"/>
                </a:cubicBezTo>
                <a:cubicBezTo>
                  <a:pt x="2936" y="3148"/>
                  <a:pt x="2903" y="3215"/>
                  <a:pt x="2870" y="3281"/>
                </a:cubicBezTo>
                <a:cubicBezTo>
                  <a:pt x="2849" y="3323"/>
                  <a:pt x="2803" y="3351"/>
                  <a:pt x="2755" y="3351"/>
                </a:cubicBezTo>
                <a:cubicBezTo>
                  <a:pt x="2725" y="3351"/>
                  <a:pt x="2695" y="3340"/>
                  <a:pt x="2670" y="3315"/>
                </a:cubicBezTo>
                <a:cubicBezTo>
                  <a:pt x="2403" y="3181"/>
                  <a:pt x="2102" y="2981"/>
                  <a:pt x="1836" y="2714"/>
                </a:cubicBezTo>
                <a:lnTo>
                  <a:pt x="1836" y="2681"/>
                </a:lnTo>
                <a:lnTo>
                  <a:pt x="1802" y="2681"/>
                </a:lnTo>
                <a:cubicBezTo>
                  <a:pt x="1535" y="2414"/>
                  <a:pt x="1335" y="2114"/>
                  <a:pt x="1168" y="1847"/>
                </a:cubicBezTo>
                <a:cubicBezTo>
                  <a:pt x="1135" y="1780"/>
                  <a:pt x="1168" y="1680"/>
                  <a:pt x="1235" y="1647"/>
                </a:cubicBezTo>
                <a:cubicBezTo>
                  <a:pt x="1302" y="1614"/>
                  <a:pt x="1369" y="1580"/>
                  <a:pt x="1435" y="1547"/>
                </a:cubicBezTo>
                <a:cubicBezTo>
                  <a:pt x="1469" y="1514"/>
                  <a:pt x="1502" y="1447"/>
                  <a:pt x="1469" y="1413"/>
                </a:cubicBezTo>
                <a:lnTo>
                  <a:pt x="1269" y="146"/>
                </a:lnTo>
                <a:cubicBezTo>
                  <a:pt x="1235" y="113"/>
                  <a:pt x="1202" y="79"/>
                  <a:pt x="1168" y="46"/>
                </a:cubicBezTo>
                <a:cubicBezTo>
                  <a:pt x="1078" y="16"/>
                  <a:pt x="985" y="1"/>
                  <a:pt x="89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0" name="Google Shape;1530;p39"/>
          <p:cNvSpPr/>
          <p:nvPr/>
        </p:nvSpPr>
        <p:spPr>
          <a:xfrm>
            <a:off x="4041782" y="3831007"/>
            <a:ext cx="968364" cy="956770"/>
          </a:xfrm>
          <a:custGeom>
            <a:rect b="b" l="l" r="r" t="t"/>
            <a:pathLst>
              <a:path extrusionOk="0" h="32101" w="32490">
                <a:moveTo>
                  <a:pt x="16247" y="1"/>
                </a:moveTo>
                <a:cubicBezTo>
                  <a:pt x="16125" y="1"/>
                  <a:pt x="16002" y="2"/>
                  <a:pt x="15878" y="5"/>
                </a:cubicBezTo>
                <a:cubicBezTo>
                  <a:pt x="7005" y="205"/>
                  <a:pt x="0" y="7577"/>
                  <a:pt x="200" y="16417"/>
                </a:cubicBezTo>
                <a:cubicBezTo>
                  <a:pt x="397" y="25146"/>
                  <a:pt x="7536" y="32100"/>
                  <a:pt x="16185" y="32100"/>
                </a:cubicBezTo>
                <a:cubicBezTo>
                  <a:pt x="16327" y="32100"/>
                  <a:pt x="16469" y="32098"/>
                  <a:pt x="16612" y="32095"/>
                </a:cubicBezTo>
                <a:cubicBezTo>
                  <a:pt x="25485" y="31895"/>
                  <a:pt x="32490" y="24556"/>
                  <a:pt x="32290" y="15683"/>
                </a:cubicBezTo>
                <a:cubicBezTo>
                  <a:pt x="32092" y="6934"/>
                  <a:pt x="24922" y="1"/>
                  <a:pt x="16247" y="1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1" name="Google Shape;1531;p39"/>
          <p:cNvSpPr/>
          <p:nvPr/>
        </p:nvSpPr>
        <p:spPr>
          <a:xfrm>
            <a:off x="4525982" y="3831156"/>
            <a:ext cx="479235" cy="478221"/>
          </a:xfrm>
          <a:custGeom>
            <a:rect b="b" l="l" r="r" t="t"/>
            <a:pathLst>
              <a:path extrusionOk="0" h="16045" w="16079">
                <a:moveTo>
                  <a:pt x="0" y="0"/>
                </a:moveTo>
                <a:lnTo>
                  <a:pt x="0" y="16045"/>
                </a:lnTo>
                <a:lnTo>
                  <a:pt x="16078" y="16045"/>
                </a:lnTo>
                <a:cubicBezTo>
                  <a:pt x="16045" y="7172"/>
                  <a:pt x="8873" y="0"/>
                  <a:pt x="0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2" name="Google Shape;1532;p39"/>
          <p:cNvSpPr/>
          <p:nvPr/>
        </p:nvSpPr>
        <p:spPr>
          <a:xfrm>
            <a:off x="4526965" y="4309365"/>
            <a:ext cx="478251" cy="478251"/>
          </a:xfrm>
          <a:custGeom>
            <a:rect b="b" l="l" r="r" t="t"/>
            <a:pathLst>
              <a:path extrusionOk="0" h="16046" w="16046">
                <a:moveTo>
                  <a:pt x="0" y="1"/>
                </a:moveTo>
                <a:lnTo>
                  <a:pt x="0" y="16046"/>
                </a:lnTo>
                <a:cubicBezTo>
                  <a:pt x="8840" y="16046"/>
                  <a:pt x="16045" y="8874"/>
                  <a:pt x="16045" y="1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3" name="Google Shape;1533;p39"/>
          <p:cNvSpPr/>
          <p:nvPr/>
        </p:nvSpPr>
        <p:spPr>
          <a:xfrm>
            <a:off x="4212779" y="3995179"/>
            <a:ext cx="627365" cy="628379"/>
          </a:xfrm>
          <a:custGeom>
            <a:rect b="b" l="l" r="r" t="t"/>
            <a:pathLst>
              <a:path extrusionOk="0" h="21083" w="21049">
                <a:moveTo>
                  <a:pt x="10508" y="1"/>
                </a:moveTo>
                <a:cubicBezTo>
                  <a:pt x="4704" y="1"/>
                  <a:pt x="1" y="4738"/>
                  <a:pt x="1" y="10542"/>
                </a:cubicBezTo>
                <a:cubicBezTo>
                  <a:pt x="1" y="16346"/>
                  <a:pt x="4704" y="21083"/>
                  <a:pt x="10508" y="21083"/>
                </a:cubicBezTo>
                <a:cubicBezTo>
                  <a:pt x="16346" y="21083"/>
                  <a:pt x="21049" y="16346"/>
                  <a:pt x="21049" y="10542"/>
                </a:cubicBezTo>
                <a:cubicBezTo>
                  <a:pt x="21049" y="4738"/>
                  <a:pt x="16346" y="1"/>
                  <a:pt x="10508" y="1"/>
                </a:cubicBezTo>
                <a:close/>
              </a:path>
            </a:pathLst>
          </a:custGeom>
          <a:solidFill>
            <a:srgbClr val="F3F3F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4" name="Google Shape;1534;p39"/>
          <p:cNvSpPr/>
          <p:nvPr/>
        </p:nvSpPr>
        <p:spPr>
          <a:xfrm>
            <a:off x="4373851" y="4339201"/>
            <a:ext cx="281389" cy="87507"/>
          </a:xfrm>
          <a:custGeom>
            <a:rect b="b" l="l" r="r" t="t"/>
            <a:pathLst>
              <a:path extrusionOk="0" h="2936" w="9441">
                <a:moveTo>
                  <a:pt x="0" y="1"/>
                </a:moveTo>
                <a:lnTo>
                  <a:pt x="0" y="1935"/>
                </a:lnTo>
                <a:cubicBezTo>
                  <a:pt x="0" y="2502"/>
                  <a:pt x="467" y="2936"/>
                  <a:pt x="1034" y="2936"/>
                </a:cubicBezTo>
                <a:lnTo>
                  <a:pt x="8440" y="2936"/>
                </a:lnTo>
                <a:cubicBezTo>
                  <a:pt x="8973" y="2936"/>
                  <a:pt x="9440" y="2502"/>
                  <a:pt x="9440" y="1935"/>
                </a:cubicBezTo>
                <a:lnTo>
                  <a:pt x="9440" y="1"/>
                </a:lnTo>
                <a:lnTo>
                  <a:pt x="7539" y="1"/>
                </a:lnTo>
                <a:lnTo>
                  <a:pt x="7539" y="234"/>
                </a:lnTo>
                <a:cubicBezTo>
                  <a:pt x="7539" y="534"/>
                  <a:pt x="7306" y="768"/>
                  <a:pt x="7005" y="768"/>
                </a:cubicBezTo>
                <a:cubicBezTo>
                  <a:pt x="6705" y="768"/>
                  <a:pt x="6472" y="534"/>
                  <a:pt x="6472" y="234"/>
                </a:cubicBezTo>
                <a:lnTo>
                  <a:pt x="6472" y="1"/>
                </a:lnTo>
                <a:lnTo>
                  <a:pt x="2969" y="1"/>
                </a:lnTo>
                <a:lnTo>
                  <a:pt x="2969" y="234"/>
                </a:lnTo>
                <a:cubicBezTo>
                  <a:pt x="2969" y="534"/>
                  <a:pt x="2736" y="768"/>
                  <a:pt x="2435" y="768"/>
                </a:cubicBezTo>
                <a:cubicBezTo>
                  <a:pt x="2135" y="768"/>
                  <a:pt x="1902" y="534"/>
                  <a:pt x="1902" y="234"/>
                </a:cubicBezTo>
                <a:lnTo>
                  <a:pt x="1902" y="1"/>
                </a:lnTo>
                <a:close/>
              </a:path>
            </a:pathLst>
          </a:custGeom>
          <a:solidFill>
            <a:srgbClr val="66666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5" name="Google Shape;1535;p39"/>
          <p:cNvSpPr/>
          <p:nvPr/>
        </p:nvSpPr>
        <p:spPr>
          <a:xfrm>
            <a:off x="4374835" y="4141348"/>
            <a:ext cx="280405" cy="166073"/>
          </a:xfrm>
          <a:custGeom>
            <a:rect b="b" l="l" r="r" t="t"/>
            <a:pathLst>
              <a:path extrusionOk="0" h="5572" w="9408">
                <a:moveTo>
                  <a:pt x="4871" y="1068"/>
                </a:moveTo>
                <a:cubicBezTo>
                  <a:pt x="4938" y="1068"/>
                  <a:pt x="5038" y="1068"/>
                  <a:pt x="5104" y="1101"/>
                </a:cubicBezTo>
                <a:lnTo>
                  <a:pt x="5138" y="1101"/>
                </a:lnTo>
                <a:cubicBezTo>
                  <a:pt x="5204" y="1135"/>
                  <a:pt x="5238" y="1135"/>
                  <a:pt x="5305" y="1168"/>
                </a:cubicBezTo>
                <a:cubicBezTo>
                  <a:pt x="5305" y="1201"/>
                  <a:pt x="5305" y="1201"/>
                  <a:pt x="5338" y="1201"/>
                </a:cubicBezTo>
                <a:cubicBezTo>
                  <a:pt x="5371" y="1235"/>
                  <a:pt x="5438" y="1268"/>
                  <a:pt x="5471" y="1335"/>
                </a:cubicBezTo>
                <a:cubicBezTo>
                  <a:pt x="5471" y="1335"/>
                  <a:pt x="5505" y="1368"/>
                  <a:pt x="5505" y="1368"/>
                </a:cubicBezTo>
                <a:cubicBezTo>
                  <a:pt x="5538" y="1435"/>
                  <a:pt x="5571" y="1468"/>
                  <a:pt x="5605" y="1535"/>
                </a:cubicBezTo>
                <a:cubicBezTo>
                  <a:pt x="5671" y="1635"/>
                  <a:pt x="5671" y="1735"/>
                  <a:pt x="5671" y="1868"/>
                </a:cubicBezTo>
                <a:lnTo>
                  <a:pt x="5671" y="2169"/>
                </a:lnTo>
                <a:lnTo>
                  <a:pt x="3703" y="2169"/>
                </a:lnTo>
                <a:lnTo>
                  <a:pt x="3703" y="1868"/>
                </a:lnTo>
                <a:cubicBezTo>
                  <a:pt x="3703" y="1735"/>
                  <a:pt x="3737" y="1635"/>
                  <a:pt x="3770" y="1535"/>
                </a:cubicBezTo>
                <a:cubicBezTo>
                  <a:pt x="3803" y="1468"/>
                  <a:pt x="3837" y="1435"/>
                  <a:pt x="3870" y="1368"/>
                </a:cubicBezTo>
                <a:cubicBezTo>
                  <a:pt x="3904" y="1368"/>
                  <a:pt x="3904" y="1335"/>
                  <a:pt x="3937" y="1335"/>
                </a:cubicBezTo>
                <a:cubicBezTo>
                  <a:pt x="3970" y="1268"/>
                  <a:pt x="4004" y="1235"/>
                  <a:pt x="4070" y="1201"/>
                </a:cubicBezTo>
                <a:cubicBezTo>
                  <a:pt x="4070" y="1201"/>
                  <a:pt x="4070" y="1201"/>
                  <a:pt x="4104" y="1168"/>
                </a:cubicBezTo>
                <a:cubicBezTo>
                  <a:pt x="4137" y="1135"/>
                  <a:pt x="4204" y="1135"/>
                  <a:pt x="4270" y="1101"/>
                </a:cubicBezTo>
                <a:lnTo>
                  <a:pt x="4304" y="1101"/>
                </a:lnTo>
                <a:cubicBezTo>
                  <a:pt x="4371" y="1068"/>
                  <a:pt x="4437" y="1068"/>
                  <a:pt x="4504" y="1068"/>
                </a:cubicBezTo>
                <a:close/>
                <a:moveTo>
                  <a:pt x="4504" y="0"/>
                </a:moveTo>
                <a:cubicBezTo>
                  <a:pt x="4404" y="0"/>
                  <a:pt x="4270" y="0"/>
                  <a:pt x="4170" y="34"/>
                </a:cubicBezTo>
                <a:lnTo>
                  <a:pt x="4070" y="34"/>
                </a:lnTo>
                <a:cubicBezTo>
                  <a:pt x="4004" y="67"/>
                  <a:pt x="3904" y="101"/>
                  <a:pt x="3837" y="134"/>
                </a:cubicBezTo>
                <a:lnTo>
                  <a:pt x="3770" y="134"/>
                </a:lnTo>
                <a:cubicBezTo>
                  <a:pt x="3570" y="234"/>
                  <a:pt x="3370" y="367"/>
                  <a:pt x="3203" y="534"/>
                </a:cubicBezTo>
                <a:cubicBezTo>
                  <a:pt x="3203" y="534"/>
                  <a:pt x="3170" y="568"/>
                  <a:pt x="3170" y="568"/>
                </a:cubicBezTo>
                <a:cubicBezTo>
                  <a:pt x="3103" y="634"/>
                  <a:pt x="3036" y="701"/>
                  <a:pt x="3003" y="768"/>
                </a:cubicBezTo>
                <a:cubicBezTo>
                  <a:pt x="3003" y="801"/>
                  <a:pt x="2970" y="801"/>
                  <a:pt x="2970" y="834"/>
                </a:cubicBezTo>
                <a:cubicBezTo>
                  <a:pt x="2903" y="934"/>
                  <a:pt x="2836" y="1035"/>
                  <a:pt x="2803" y="1135"/>
                </a:cubicBezTo>
                <a:cubicBezTo>
                  <a:pt x="2703" y="1368"/>
                  <a:pt x="2669" y="1602"/>
                  <a:pt x="2669" y="1868"/>
                </a:cubicBezTo>
                <a:lnTo>
                  <a:pt x="2669" y="2169"/>
                </a:lnTo>
                <a:lnTo>
                  <a:pt x="1001" y="2169"/>
                </a:lnTo>
                <a:cubicBezTo>
                  <a:pt x="434" y="2169"/>
                  <a:pt x="1" y="2602"/>
                  <a:pt x="1" y="3169"/>
                </a:cubicBezTo>
                <a:lnTo>
                  <a:pt x="1" y="5571"/>
                </a:lnTo>
                <a:lnTo>
                  <a:pt x="1869" y="5571"/>
                </a:lnTo>
                <a:lnTo>
                  <a:pt x="1869" y="5371"/>
                </a:lnTo>
                <a:cubicBezTo>
                  <a:pt x="1869" y="5104"/>
                  <a:pt x="2136" y="4837"/>
                  <a:pt x="2402" y="4837"/>
                </a:cubicBezTo>
                <a:cubicBezTo>
                  <a:pt x="2703" y="4837"/>
                  <a:pt x="2936" y="5104"/>
                  <a:pt x="2936" y="5371"/>
                </a:cubicBezTo>
                <a:lnTo>
                  <a:pt x="2936" y="5571"/>
                </a:lnTo>
                <a:lnTo>
                  <a:pt x="6439" y="5571"/>
                </a:lnTo>
                <a:lnTo>
                  <a:pt x="6439" y="5371"/>
                </a:lnTo>
                <a:cubicBezTo>
                  <a:pt x="6439" y="5104"/>
                  <a:pt x="6706" y="4837"/>
                  <a:pt x="6972" y="4837"/>
                </a:cubicBezTo>
                <a:cubicBezTo>
                  <a:pt x="7273" y="4837"/>
                  <a:pt x="7506" y="5104"/>
                  <a:pt x="7506" y="5371"/>
                </a:cubicBezTo>
                <a:lnTo>
                  <a:pt x="7506" y="5571"/>
                </a:lnTo>
                <a:lnTo>
                  <a:pt x="9407" y="5571"/>
                </a:lnTo>
                <a:lnTo>
                  <a:pt x="9407" y="3169"/>
                </a:lnTo>
                <a:cubicBezTo>
                  <a:pt x="9407" y="2602"/>
                  <a:pt x="8940" y="2169"/>
                  <a:pt x="8373" y="2169"/>
                </a:cubicBezTo>
                <a:lnTo>
                  <a:pt x="6739" y="2169"/>
                </a:lnTo>
                <a:lnTo>
                  <a:pt x="6739" y="1868"/>
                </a:lnTo>
                <a:cubicBezTo>
                  <a:pt x="6739" y="1602"/>
                  <a:pt x="6706" y="1368"/>
                  <a:pt x="6605" y="1135"/>
                </a:cubicBezTo>
                <a:cubicBezTo>
                  <a:pt x="6539" y="1035"/>
                  <a:pt x="6505" y="934"/>
                  <a:pt x="6439" y="834"/>
                </a:cubicBezTo>
                <a:cubicBezTo>
                  <a:pt x="6439" y="801"/>
                  <a:pt x="6405" y="801"/>
                  <a:pt x="6405" y="768"/>
                </a:cubicBezTo>
                <a:cubicBezTo>
                  <a:pt x="6339" y="701"/>
                  <a:pt x="6272" y="634"/>
                  <a:pt x="6239" y="568"/>
                </a:cubicBezTo>
                <a:cubicBezTo>
                  <a:pt x="6205" y="568"/>
                  <a:pt x="6205" y="534"/>
                  <a:pt x="6172" y="534"/>
                </a:cubicBezTo>
                <a:cubicBezTo>
                  <a:pt x="6005" y="367"/>
                  <a:pt x="5838" y="234"/>
                  <a:pt x="5638" y="134"/>
                </a:cubicBezTo>
                <a:lnTo>
                  <a:pt x="5571" y="134"/>
                </a:lnTo>
                <a:cubicBezTo>
                  <a:pt x="5471" y="101"/>
                  <a:pt x="5405" y="67"/>
                  <a:pt x="5305" y="34"/>
                </a:cubicBezTo>
                <a:lnTo>
                  <a:pt x="5204" y="34"/>
                </a:lnTo>
                <a:cubicBezTo>
                  <a:pt x="5104" y="0"/>
                  <a:pt x="5004" y="0"/>
                  <a:pt x="4871" y="0"/>
                </a:cubicBezTo>
                <a:close/>
              </a:path>
            </a:pathLst>
          </a:custGeom>
          <a:solidFill>
            <a:srgbClr val="66666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6" name="Google Shape;1536;p39"/>
          <p:cNvSpPr/>
          <p:nvPr/>
        </p:nvSpPr>
        <p:spPr>
          <a:xfrm>
            <a:off x="5221932" y="4155100"/>
            <a:ext cx="75075" cy="75075"/>
          </a:xfrm>
          <a:custGeom>
            <a:rect b="b" l="l" r="r" t="t"/>
            <a:pathLst>
              <a:path extrusionOk="0" h="3003" w="3003">
                <a:moveTo>
                  <a:pt x="1501" y="0"/>
                </a:moveTo>
                <a:cubicBezTo>
                  <a:pt x="668" y="0"/>
                  <a:pt x="0" y="667"/>
                  <a:pt x="0" y="1501"/>
                </a:cubicBezTo>
                <a:cubicBezTo>
                  <a:pt x="0" y="2302"/>
                  <a:pt x="668" y="3002"/>
                  <a:pt x="1501" y="3002"/>
                </a:cubicBezTo>
                <a:cubicBezTo>
                  <a:pt x="2335" y="3002"/>
                  <a:pt x="3003" y="2302"/>
                  <a:pt x="3003" y="1501"/>
                </a:cubicBezTo>
                <a:cubicBezTo>
                  <a:pt x="3003" y="667"/>
                  <a:pt x="2335" y="0"/>
                  <a:pt x="1501" y="0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7" name="Google Shape;1537;p39"/>
          <p:cNvSpPr/>
          <p:nvPr/>
        </p:nvSpPr>
        <p:spPr>
          <a:xfrm>
            <a:off x="5221932" y="4349400"/>
            <a:ext cx="75075" cy="75075"/>
          </a:xfrm>
          <a:custGeom>
            <a:rect b="b" l="l" r="r" t="t"/>
            <a:pathLst>
              <a:path extrusionOk="0" h="3003" w="3003">
                <a:moveTo>
                  <a:pt x="1501" y="0"/>
                </a:moveTo>
                <a:cubicBezTo>
                  <a:pt x="668" y="0"/>
                  <a:pt x="0" y="668"/>
                  <a:pt x="0" y="1502"/>
                </a:cubicBezTo>
                <a:cubicBezTo>
                  <a:pt x="0" y="2302"/>
                  <a:pt x="668" y="3003"/>
                  <a:pt x="1501" y="3003"/>
                </a:cubicBezTo>
                <a:cubicBezTo>
                  <a:pt x="2335" y="3003"/>
                  <a:pt x="3003" y="2302"/>
                  <a:pt x="3003" y="1502"/>
                </a:cubicBezTo>
                <a:cubicBezTo>
                  <a:pt x="3003" y="668"/>
                  <a:pt x="2335" y="0"/>
                  <a:pt x="1501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8" name="Google Shape;1538;p39"/>
          <p:cNvSpPr/>
          <p:nvPr/>
        </p:nvSpPr>
        <p:spPr>
          <a:xfrm>
            <a:off x="5221932" y="4542875"/>
            <a:ext cx="75075" cy="75075"/>
          </a:xfrm>
          <a:custGeom>
            <a:rect b="b" l="l" r="r" t="t"/>
            <a:pathLst>
              <a:path extrusionOk="0" h="3003" w="3003">
                <a:moveTo>
                  <a:pt x="1501" y="0"/>
                </a:moveTo>
                <a:cubicBezTo>
                  <a:pt x="668" y="0"/>
                  <a:pt x="0" y="701"/>
                  <a:pt x="0" y="1501"/>
                </a:cubicBezTo>
                <a:cubicBezTo>
                  <a:pt x="0" y="2335"/>
                  <a:pt x="668" y="3003"/>
                  <a:pt x="1501" y="3003"/>
                </a:cubicBezTo>
                <a:cubicBezTo>
                  <a:pt x="2335" y="3003"/>
                  <a:pt x="3003" y="2335"/>
                  <a:pt x="3003" y="1501"/>
                </a:cubicBezTo>
                <a:cubicBezTo>
                  <a:pt x="3003" y="701"/>
                  <a:pt x="2335" y="0"/>
                  <a:pt x="1501" y="0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39" name="Google Shape;1539;p39"/>
          <p:cNvGrpSpPr/>
          <p:nvPr/>
        </p:nvGrpSpPr>
        <p:grpSpPr>
          <a:xfrm>
            <a:off x="1296943" y="1307389"/>
            <a:ext cx="280399" cy="250521"/>
            <a:chOff x="1057162" y="1471415"/>
            <a:chExt cx="280399" cy="250521"/>
          </a:xfrm>
        </p:grpSpPr>
        <p:sp>
          <p:nvSpPr>
            <p:cNvPr id="1540" name="Google Shape;1540;p39"/>
            <p:cNvSpPr/>
            <p:nvPr/>
          </p:nvSpPr>
          <p:spPr>
            <a:xfrm>
              <a:off x="1057162" y="1471415"/>
              <a:ext cx="280399" cy="250521"/>
            </a:xfrm>
            <a:custGeom>
              <a:rect b="b" l="l" r="r" t="t"/>
              <a:pathLst>
                <a:path extrusionOk="0" h="2464" w="2758">
                  <a:moveTo>
                    <a:pt x="1328" y="1"/>
                  </a:moveTo>
                  <a:cubicBezTo>
                    <a:pt x="1199" y="1"/>
                    <a:pt x="1074" y="20"/>
                    <a:pt x="962" y="61"/>
                  </a:cubicBezTo>
                  <a:cubicBezTo>
                    <a:pt x="342" y="317"/>
                    <a:pt x="0" y="1044"/>
                    <a:pt x="257" y="1664"/>
                  </a:cubicBezTo>
                  <a:cubicBezTo>
                    <a:pt x="470" y="2139"/>
                    <a:pt x="934" y="2464"/>
                    <a:pt x="1419" y="2464"/>
                  </a:cubicBezTo>
                  <a:cubicBezTo>
                    <a:pt x="1566" y="2464"/>
                    <a:pt x="1715" y="2434"/>
                    <a:pt x="1860" y="2369"/>
                  </a:cubicBezTo>
                  <a:cubicBezTo>
                    <a:pt x="2479" y="2113"/>
                    <a:pt x="2757" y="1386"/>
                    <a:pt x="2479" y="766"/>
                  </a:cubicBezTo>
                  <a:cubicBezTo>
                    <a:pt x="2344" y="277"/>
                    <a:pt x="1810" y="1"/>
                    <a:pt x="1328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39"/>
            <p:cNvSpPr/>
            <p:nvPr/>
          </p:nvSpPr>
          <p:spPr>
            <a:xfrm>
              <a:off x="1150225" y="1545869"/>
              <a:ext cx="94275" cy="111775"/>
            </a:xfrm>
            <a:custGeom>
              <a:rect b="b" l="l" r="r" t="t"/>
              <a:pathLst>
                <a:path extrusionOk="0" h="4471" w="3771">
                  <a:moveTo>
                    <a:pt x="1902" y="1068"/>
                  </a:moveTo>
                  <a:cubicBezTo>
                    <a:pt x="2302" y="1068"/>
                    <a:pt x="2669" y="1402"/>
                    <a:pt x="2669" y="1836"/>
                  </a:cubicBezTo>
                  <a:cubicBezTo>
                    <a:pt x="2669" y="2269"/>
                    <a:pt x="2302" y="2603"/>
                    <a:pt x="1902" y="2603"/>
                  </a:cubicBezTo>
                  <a:cubicBezTo>
                    <a:pt x="1469" y="2603"/>
                    <a:pt x="1102" y="2269"/>
                    <a:pt x="1102" y="1836"/>
                  </a:cubicBezTo>
                  <a:cubicBezTo>
                    <a:pt x="1102" y="1435"/>
                    <a:pt x="1469" y="1068"/>
                    <a:pt x="1902" y="1068"/>
                  </a:cubicBezTo>
                  <a:close/>
                  <a:moveTo>
                    <a:pt x="1802" y="1"/>
                  </a:moveTo>
                  <a:cubicBezTo>
                    <a:pt x="868" y="34"/>
                    <a:pt x="101" y="802"/>
                    <a:pt x="34" y="1736"/>
                  </a:cubicBezTo>
                  <a:cubicBezTo>
                    <a:pt x="1" y="2336"/>
                    <a:pt x="301" y="2736"/>
                    <a:pt x="668" y="3237"/>
                  </a:cubicBezTo>
                  <a:cubicBezTo>
                    <a:pt x="835" y="3470"/>
                    <a:pt x="1502" y="4204"/>
                    <a:pt x="1669" y="4371"/>
                  </a:cubicBezTo>
                  <a:cubicBezTo>
                    <a:pt x="1735" y="4437"/>
                    <a:pt x="1802" y="4471"/>
                    <a:pt x="1902" y="4471"/>
                  </a:cubicBezTo>
                  <a:cubicBezTo>
                    <a:pt x="1969" y="4471"/>
                    <a:pt x="2036" y="4437"/>
                    <a:pt x="2102" y="4371"/>
                  </a:cubicBezTo>
                  <a:cubicBezTo>
                    <a:pt x="2269" y="4204"/>
                    <a:pt x="2936" y="3470"/>
                    <a:pt x="3103" y="3237"/>
                  </a:cubicBezTo>
                  <a:cubicBezTo>
                    <a:pt x="3470" y="2736"/>
                    <a:pt x="3770" y="2336"/>
                    <a:pt x="3737" y="1736"/>
                  </a:cubicBezTo>
                  <a:cubicBezTo>
                    <a:pt x="3670" y="802"/>
                    <a:pt x="2903" y="34"/>
                    <a:pt x="196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42" name="Google Shape;1542;p39"/>
          <p:cNvSpPr/>
          <p:nvPr/>
        </p:nvSpPr>
        <p:spPr>
          <a:xfrm>
            <a:off x="1314382" y="2661202"/>
            <a:ext cx="280414" cy="274810"/>
          </a:xfrm>
          <a:custGeom>
            <a:rect b="b" l="l" r="r" t="t"/>
            <a:pathLst>
              <a:path extrusionOk="0" h="12456" w="12710">
                <a:moveTo>
                  <a:pt x="6358" y="1"/>
                </a:moveTo>
                <a:cubicBezTo>
                  <a:pt x="3031" y="1"/>
                  <a:pt x="264" y="2623"/>
                  <a:pt x="133" y="5977"/>
                </a:cubicBezTo>
                <a:cubicBezTo>
                  <a:pt x="0" y="9412"/>
                  <a:pt x="2669" y="12315"/>
                  <a:pt x="6104" y="12448"/>
                </a:cubicBezTo>
                <a:cubicBezTo>
                  <a:pt x="6207" y="12453"/>
                  <a:pt x="6308" y="12455"/>
                  <a:pt x="6409" y="12455"/>
                </a:cubicBezTo>
                <a:cubicBezTo>
                  <a:pt x="9710" y="12455"/>
                  <a:pt x="12446" y="9843"/>
                  <a:pt x="12576" y="6477"/>
                </a:cubicBezTo>
                <a:cubicBezTo>
                  <a:pt x="12709" y="3041"/>
                  <a:pt x="10041" y="139"/>
                  <a:pt x="6605" y="6"/>
                </a:cubicBezTo>
                <a:cubicBezTo>
                  <a:pt x="6522" y="2"/>
                  <a:pt x="6440" y="1"/>
                  <a:pt x="6358" y="1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3" name="Google Shape;1543;p39"/>
          <p:cNvSpPr/>
          <p:nvPr/>
        </p:nvSpPr>
        <p:spPr>
          <a:xfrm>
            <a:off x="1384272" y="2722400"/>
            <a:ext cx="140604" cy="139854"/>
          </a:xfrm>
          <a:custGeom>
            <a:rect b="b" l="l" r="r" t="t"/>
            <a:pathLst>
              <a:path extrusionOk="0" h="6339" w="6373">
                <a:moveTo>
                  <a:pt x="3070" y="0"/>
                </a:moveTo>
                <a:lnTo>
                  <a:pt x="1" y="3169"/>
                </a:lnTo>
                <a:lnTo>
                  <a:pt x="968" y="3169"/>
                </a:lnTo>
                <a:lnTo>
                  <a:pt x="968" y="3536"/>
                </a:lnTo>
                <a:lnTo>
                  <a:pt x="968" y="6105"/>
                </a:lnTo>
                <a:cubicBezTo>
                  <a:pt x="968" y="6238"/>
                  <a:pt x="1102" y="6338"/>
                  <a:pt x="1235" y="6338"/>
                </a:cubicBezTo>
                <a:lnTo>
                  <a:pt x="2336" y="6338"/>
                </a:lnTo>
                <a:cubicBezTo>
                  <a:pt x="2469" y="6338"/>
                  <a:pt x="2569" y="6238"/>
                  <a:pt x="2569" y="6105"/>
                </a:cubicBezTo>
                <a:lnTo>
                  <a:pt x="2569" y="4904"/>
                </a:lnTo>
                <a:cubicBezTo>
                  <a:pt x="2569" y="4770"/>
                  <a:pt x="2670" y="4670"/>
                  <a:pt x="2803" y="4670"/>
                </a:cubicBezTo>
                <a:lnTo>
                  <a:pt x="3570" y="4670"/>
                </a:lnTo>
                <a:cubicBezTo>
                  <a:pt x="3704" y="4670"/>
                  <a:pt x="3837" y="4770"/>
                  <a:pt x="3837" y="4904"/>
                </a:cubicBezTo>
                <a:lnTo>
                  <a:pt x="3837" y="6105"/>
                </a:lnTo>
                <a:cubicBezTo>
                  <a:pt x="3837" y="6238"/>
                  <a:pt x="3937" y="6338"/>
                  <a:pt x="4071" y="6338"/>
                </a:cubicBezTo>
                <a:lnTo>
                  <a:pt x="5138" y="6338"/>
                </a:lnTo>
                <a:cubicBezTo>
                  <a:pt x="5271" y="6338"/>
                  <a:pt x="5405" y="6238"/>
                  <a:pt x="5405" y="6105"/>
                </a:cubicBezTo>
                <a:lnTo>
                  <a:pt x="5405" y="3169"/>
                </a:lnTo>
                <a:lnTo>
                  <a:pt x="6372" y="3169"/>
                </a:lnTo>
                <a:lnTo>
                  <a:pt x="3170" y="0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44" name="Google Shape;1544;p39"/>
          <p:cNvSpPr txBox="1"/>
          <p:nvPr/>
        </p:nvSpPr>
        <p:spPr>
          <a:xfrm>
            <a:off x="1210694" y="949975"/>
            <a:ext cx="16299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WANTS PRIVACY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545" name="Google Shape;1545;p39"/>
          <p:cNvSpPr txBox="1"/>
          <p:nvPr/>
        </p:nvSpPr>
        <p:spPr>
          <a:xfrm>
            <a:off x="7057605" y="3421455"/>
            <a:ext cx="10059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INTERESTS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546" name="Google Shape;1546;p39"/>
          <p:cNvSpPr txBox="1"/>
          <p:nvPr/>
        </p:nvSpPr>
        <p:spPr>
          <a:xfrm>
            <a:off x="5544344" y="946875"/>
            <a:ext cx="25188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PRODUCT EXPERIENCES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547" name="Google Shape;1547;p39"/>
          <p:cNvSpPr txBox="1"/>
          <p:nvPr/>
        </p:nvSpPr>
        <p:spPr>
          <a:xfrm>
            <a:off x="1210698" y="2441760"/>
            <a:ext cx="18654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OWNS A PROPERTY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548" name="Google Shape;1548;p39"/>
          <p:cNvSpPr txBox="1"/>
          <p:nvPr/>
        </p:nvSpPr>
        <p:spPr>
          <a:xfrm>
            <a:off x="1210694" y="3431325"/>
            <a:ext cx="18654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SHOPPING CHOICES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549" name="Google Shape;1549;p39"/>
          <p:cNvSpPr txBox="1"/>
          <p:nvPr/>
        </p:nvSpPr>
        <p:spPr>
          <a:xfrm>
            <a:off x="6066030" y="1340167"/>
            <a:ext cx="1627200" cy="2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s" sz="1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rPr>
              <a:t>Venus has a beautiful name, but it’s terribly hot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50" name="Google Shape;1550;p39"/>
          <p:cNvSpPr txBox="1"/>
          <p:nvPr/>
        </p:nvSpPr>
        <p:spPr>
          <a:xfrm>
            <a:off x="3733057" y="3421450"/>
            <a:ext cx="16779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24577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VACATION TRIPS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551" name="Google Shape;1551;p39"/>
          <p:cNvSpPr txBox="1"/>
          <p:nvPr/>
        </p:nvSpPr>
        <p:spPr>
          <a:xfrm>
            <a:off x="1600111" y="1713149"/>
            <a:ext cx="10059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Josefin Slab"/>
                <a:ea typeface="Josefin Slab"/>
                <a:cs typeface="Josefin Slab"/>
                <a:sym typeface="Josefin Slab"/>
              </a:rPr>
              <a:t>Blocks ads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52" name="Google Shape;1552;p39"/>
          <p:cNvSpPr txBox="1"/>
          <p:nvPr/>
        </p:nvSpPr>
        <p:spPr>
          <a:xfrm>
            <a:off x="1584155" y="1312650"/>
            <a:ext cx="11493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Josefin Slab"/>
                <a:ea typeface="Josefin Slab"/>
                <a:cs typeface="Josefin Slab"/>
                <a:sym typeface="Josefin Slab"/>
              </a:rPr>
              <a:t>Doesn’t share location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grpSp>
        <p:nvGrpSpPr>
          <p:cNvPr id="1553" name="Google Shape;1553;p39"/>
          <p:cNvGrpSpPr/>
          <p:nvPr/>
        </p:nvGrpSpPr>
        <p:grpSpPr>
          <a:xfrm>
            <a:off x="1296943" y="1695937"/>
            <a:ext cx="280399" cy="250521"/>
            <a:chOff x="1057162" y="1802153"/>
            <a:chExt cx="280399" cy="250521"/>
          </a:xfrm>
        </p:grpSpPr>
        <p:sp>
          <p:nvSpPr>
            <p:cNvPr id="1554" name="Google Shape;1554;p39"/>
            <p:cNvSpPr/>
            <p:nvPr/>
          </p:nvSpPr>
          <p:spPr>
            <a:xfrm>
              <a:off x="1057162" y="1802153"/>
              <a:ext cx="280399" cy="250521"/>
            </a:xfrm>
            <a:custGeom>
              <a:rect b="b" l="l" r="r" t="t"/>
              <a:pathLst>
                <a:path extrusionOk="0" h="2464" w="2758">
                  <a:moveTo>
                    <a:pt x="1328" y="1"/>
                  </a:moveTo>
                  <a:cubicBezTo>
                    <a:pt x="1199" y="1"/>
                    <a:pt x="1074" y="20"/>
                    <a:pt x="962" y="61"/>
                  </a:cubicBezTo>
                  <a:cubicBezTo>
                    <a:pt x="342" y="317"/>
                    <a:pt x="0" y="1044"/>
                    <a:pt x="257" y="1664"/>
                  </a:cubicBezTo>
                  <a:cubicBezTo>
                    <a:pt x="470" y="2139"/>
                    <a:pt x="934" y="2464"/>
                    <a:pt x="1419" y="2464"/>
                  </a:cubicBezTo>
                  <a:cubicBezTo>
                    <a:pt x="1566" y="2464"/>
                    <a:pt x="1715" y="2434"/>
                    <a:pt x="1860" y="2369"/>
                  </a:cubicBezTo>
                  <a:cubicBezTo>
                    <a:pt x="2479" y="2113"/>
                    <a:pt x="2757" y="1386"/>
                    <a:pt x="2479" y="766"/>
                  </a:cubicBezTo>
                  <a:cubicBezTo>
                    <a:pt x="2344" y="277"/>
                    <a:pt x="1810" y="1"/>
                    <a:pt x="1328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39"/>
            <p:cNvSpPr/>
            <p:nvPr/>
          </p:nvSpPr>
          <p:spPr>
            <a:xfrm>
              <a:off x="1128550" y="1870063"/>
              <a:ext cx="135950" cy="135925"/>
            </a:xfrm>
            <a:custGeom>
              <a:rect b="b" l="l" r="r" t="t"/>
              <a:pathLst>
                <a:path extrusionOk="0" h="5437" w="5438">
                  <a:moveTo>
                    <a:pt x="1422" y="1102"/>
                  </a:moveTo>
                  <a:cubicBezTo>
                    <a:pt x="1468" y="1102"/>
                    <a:pt x="1518" y="1118"/>
                    <a:pt x="1568" y="1152"/>
                  </a:cubicBezTo>
                  <a:lnTo>
                    <a:pt x="1902" y="1519"/>
                  </a:lnTo>
                  <a:cubicBezTo>
                    <a:pt x="1969" y="1585"/>
                    <a:pt x="1969" y="1685"/>
                    <a:pt x="1902" y="1786"/>
                  </a:cubicBezTo>
                  <a:cubicBezTo>
                    <a:pt x="1869" y="1819"/>
                    <a:pt x="1835" y="1819"/>
                    <a:pt x="1768" y="1819"/>
                  </a:cubicBezTo>
                  <a:cubicBezTo>
                    <a:pt x="1735" y="1819"/>
                    <a:pt x="1668" y="1819"/>
                    <a:pt x="1635" y="1786"/>
                  </a:cubicBezTo>
                  <a:lnTo>
                    <a:pt x="1301" y="1419"/>
                  </a:lnTo>
                  <a:cubicBezTo>
                    <a:pt x="1201" y="1352"/>
                    <a:pt x="1201" y="1218"/>
                    <a:pt x="1301" y="1152"/>
                  </a:cubicBezTo>
                  <a:cubicBezTo>
                    <a:pt x="1335" y="1118"/>
                    <a:pt x="1376" y="1102"/>
                    <a:pt x="1422" y="1102"/>
                  </a:cubicBezTo>
                  <a:close/>
                  <a:moveTo>
                    <a:pt x="1656" y="1"/>
                  </a:moveTo>
                  <a:cubicBezTo>
                    <a:pt x="1268" y="1"/>
                    <a:pt x="884" y="151"/>
                    <a:pt x="601" y="451"/>
                  </a:cubicBezTo>
                  <a:cubicBezTo>
                    <a:pt x="1" y="1052"/>
                    <a:pt x="1" y="1986"/>
                    <a:pt x="601" y="2586"/>
                  </a:cubicBezTo>
                  <a:cubicBezTo>
                    <a:pt x="888" y="2873"/>
                    <a:pt x="1279" y="3023"/>
                    <a:pt x="1674" y="3023"/>
                  </a:cubicBezTo>
                  <a:cubicBezTo>
                    <a:pt x="1829" y="3023"/>
                    <a:pt x="1985" y="3000"/>
                    <a:pt x="2135" y="2953"/>
                  </a:cubicBezTo>
                  <a:lnTo>
                    <a:pt x="4537" y="5321"/>
                  </a:lnTo>
                  <a:cubicBezTo>
                    <a:pt x="4595" y="5379"/>
                    <a:pt x="4730" y="5437"/>
                    <a:pt x="4873" y="5437"/>
                  </a:cubicBezTo>
                  <a:cubicBezTo>
                    <a:pt x="4978" y="5437"/>
                    <a:pt x="5086" y="5406"/>
                    <a:pt x="5171" y="5321"/>
                  </a:cubicBezTo>
                  <a:lnTo>
                    <a:pt x="5238" y="5255"/>
                  </a:lnTo>
                  <a:cubicBezTo>
                    <a:pt x="5438" y="5055"/>
                    <a:pt x="5338" y="4721"/>
                    <a:pt x="5238" y="4621"/>
                  </a:cubicBezTo>
                  <a:lnTo>
                    <a:pt x="4871" y="4254"/>
                  </a:lnTo>
                  <a:cubicBezTo>
                    <a:pt x="4871" y="4254"/>
                    <a:pt x="4837" y="4221"/>
                    <a:pt x="4837" y="4187"/>
                  </a:cubicBezTo>
                  <a:lnTo>
                    <a:pt x="4837" y="3620"/>
                  </a:lnTo>
                  <a:cubicBezTo>
                    <a:pt x="4837" y="3587"/>
                    <a:pt x="4804" y="3520"/>
                    <a:pt x="4737" y="3520"/>
                  </a:cubicBezTo>
                  <a:lnTo>
                    <a:pt x="4270" y="3520"/>
                  </a:lnTo>
                  <a:cubicBezTo>
                    <a:pt x="4204" y="3520"/>
                    <a:pt x="4137" y="3453"/>
                    <a:pt x="4170" y="3420"/>
                  </a:cubicBezTo>
                  <a:lnTo>
                    <a:pt x="4237" y="2619"/>
                  </a:lnTo>
                  <a:cubicBezTo>
                    <a:pt x="4237" y="2565"/>
                    <a:pt x="4192" y="2511"/>
                    <a:pt x="4140" y="2511"/>
                  </a:cubicBezTo>
                  <a:cubicBezTo>
                    <a:pt x="4128" y="2511"/>
                    <a:pt x="4116" y="2513"/>
                    <a:pt x="4103" y="2519"/>
                  </a:cubicBezTo>
                  <a:lnTo>
                    <a:pt x="3370" y="2686"/>
                  </a:lnTo>
                  <a:cubicBezTo>
                    <a:pt x="3336" y="2686"/>
                    <a:pt x="3303" y="2686"/>
                    <a:pt x="3270" y="2653"/>
                  </a:cubicBezTo>
                  <a:lnTo>
                    <a:pt x="2936" y="2319"/>
                  </a:lnTo>
                  <a:cubicBezTo>
                    <a:pt x="3303" y="1719"/>
                    <a:pt x="3236" y="952"/>
                    <a:pt x="2736" y="451"/>
                  </a:cubicBezTo>
                  <a:cubicBezTo>
                    <a:pt x="2436" y="151"/>
                    <a:pt x="2044" y="1"/>
                    <a:pt x="165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56" name="Google Shape;1556;p39"/>
          <p:cNvSpPr txBox="1"/>
          <p:nvPr/>
        </p:nvSpPr>
        <p:spPr>
          <a:xfrm>
            <a:off x="6021915" y="3907054"/>
            <a:ext cx="16779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Josefin Slab"/>
                <a:ea typeface="Josefin Slab"/>
                <a:cs typeface="Josefin Slab"/>
                <a:sym typeface="Josefin Slab"/>
              </a:rPr>
              <a:t>Is aware of climate change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57" name="Google Shape;1557;p39"/>
          <p:cNvSpPr txBox="1"/>
          <p:nvPr/>
        </p:nvSpPr>
        <p:spPr>
          <a:xfrm>
            <a:off x="6021915" y="4228304"/>
            <a:ext cx="16779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Josefin Slab"/>
                <a:ea typeface="Josefin Slab"/>
                <a:cs typeface="Josefin Slab"/>
                <a:sym typeface="Josefin Slab"/>
              </a:rPr>
              <a:t>Loves animals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58" name="Google Shape;1558;p39"/>
          <p:cNvSpPr txBox="1"/>
          <p:nvPr/>
        </p:nvSpPr>
        <p:spPr>
          <a:xfrm>
            <a:off x="6021915" y="4553680"/>
            <a:ext cx="16779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Josefin Slab"/>
                <a:ea typeface="Josefin Slab"/>
                <a:cs typeface="Josefin Slab"/>
                <a:sym typeface="Josefin Slab"/>
              </a:rPr>
              <a:t>Has plants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59" name="Google Shape;1559;p39"/>
          <p:cNvSpPr txBox="1"/>
          <p:nvPr/>
        </p:nvSpPr>
        <p:spPr>
          <a:xfrm>
            <a:off x="1080494" y="4615524"/>
            <a:ext cx="7158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Online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60" name="Google Shape;1560;p39"/>
          <p:cNvSpPr txBox="1"/>
          <p:nvPr/>
        </p:nvSpPr>
        <p:spPr>
          <a:xfrm>
            <a:off x="1587699" y="4612475"/>
            <a:ext cx="7158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Phone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61" name="Google Shape;1561;p39"/>
          <p:cNvSpPr txBox="1"/>
          <p:nvPr/>
        </p:nvSpPr>
        <p:spPr>
          <a:xfrm>
            <a:off x="2094905" y="4612475"/>
            <a:ext cx="7158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Store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62" name="Google Shape;1562;p39"/>
          <p:cNvSpPr txBox="1"/>
          <p:nvPr/>
        </p:nvSpPr>
        <p:spPr>
          <a:xfrm>
            <a:off x="5309356" y="4070786"/>
            <a:ext cx="7158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Josefin Slab"/>
                <a:ea typeface="Josefin Slab"/>
                <a:cs typeface="Josefin Slab"/>
                <a:sym typeface="Josefin Slab"/>
              </a:rPr>
              <a:t>Mercury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63" name="Google Shape;1563;p39"/>
          <p:cNvSpPr txBox="1"/>
          <p:nvPr/>
        </p:nvSpPr>
        <p:spPr>
          <a:xfrm>
            <a:off x="5304370" y="4255929"/>
            <a:ext cx="7158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Josefin Slab"/>
                <a:ea typeface="Josefin Slab"/>
                <a:cs typeface="Josefin Slab"/>
                <a:sym typeface="Josefin Slab"/>
              </a:rPr>
              <a:t>Jupiter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64" name="Google Shape;1564;p39"/>
          <p:cNvSpPr txBox="1"/>
          <p:nvPr/>
        </p:nvSpPr>
        <p:spPr>
          <a:xfrm>
            <a:off x="5304370" y="4451388"/>
            <a:ext cx="7158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latin typeface="Josefin Slab"/>
                <a:ea typeface="Josefin Slab"/>
                <a:cs typeface="Josefin Slab"/>
                <a:sym typeface="Josefin Slab"/>
              </a:rPr>
              <a:t>Neptune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65" name="Google Shape;1565;p39"/>
          <p:cNvSpPr txBox="1"/>
          <p:nvPr/>
        </p:nvSpPr>
        <p:spPr>
          <a:xfrm>
            <a:off x="7716814" y="1287521"/>
            <a:ext cx="2076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rPr>
              <a:t>1</a:t>
            </a:r>
            <a:endParaRPr sz="1100">
              <a:solidFill>
                <a:srgbClr val="FFFFFF"/>
              </a:solidFill>
              <a:latin typeface="Fira Sans Condensed Medium"/>
              <a:ea typeface="Fira Sans Condensed Medium"/>
              <a:cs typeface="Fira Sans Condensed Medium"/>
              <a:sym typeface="Fira Sans Condensed Medium"/>
            </a:endParaRPr>
          </a:p>
        </p:txBody>
      </p:sp>
      <p:sp>
        <p:nvSpPr>
          <p:cNvPr id="1566" name="Google Shape;1566;p39"/>
          <p:cNvSpPr txBox="1"/>
          <p:nvPr/>
        </p:nvSpPr>
        <p:spPr>
          <a:xfrm>
            <a:off x="1249531" y="3941156"/>
            <a:ext cx="4452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43%</a:t>
            </a:r>
            <a:endParaRPr b="1" sz="10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567" name="Google Shape;1567;p39"/>
          <p:cNvSpPr txBox="1"/>
          <p:nvPr/>
        </p:nvSpPr>
        <p:spPr>
          <a:xfrm>
            <a:off x="1744054" y="4184204"/>
            <a:ext cx="4452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20%</a:t>
            </a:r>
            <a:endParaRPr b="1" sz="10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568" name="Google Shape;1568;p39"/>
          <p:cNvSpPr txBox="1"/>
          <p:nvPr/>
        </p:nvSpPr>
        <p:spPr>
          <a:xfrm>
            <a:off x="2247916" y="4049351"/>
            <a:ext cx="4452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37%</a:t>
            </a:r>
            <a:endParaRPr b="1" sz="10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569" name="Google Shape;1569;p39"/>
          <p:cNvSpPr/>
          <p:nvPr/>
        </p:nvSpPr>
        <p:spPr>
          <a:xfrm>
            <a:off x="7728300" y="3907045"/>
            <a:ext cx="219678" cy="206940"/>
          </a:xfrm>
          <a:custGeom>
            <a:rect b="b" l="l" r="r" t="t"/>
            <a:pathLst>
              <a:path extrusionOk="0" h="7668" w="8140">
                <a:moveTo>
                  <a:pt x="4059" y="0"/>
                </a:moveTo>
                <a:cubicBezTo>
                  <a:pt x="2179" y="0"/>
                  <a:pt x="513" y="1428"/>
                  <a:pt x="267" y="3367"/>
                </a:cubicBezTo>
                <a:cubicBezTo>
                  <a:pt x="0" y="5435"/>
                  <a:pt x="1501" y="7370"/>
                  <a:pt x="3603" y="7636"/>
                </a:cubicBezTo>
                <a:cubicBezTo>
                  <a:pt x="3766" y="7657"/>
                  <a:pt x="3927" y="7667"/>
                  <a:pt x="4087" y="7667"/>
                </a:cubicBezTo>
                <a:cubicBezTo>
                  <a:pt x="5989" y="7667"/>
                  <a:pt x="7626" y="6239"/>
                  <a:pt x="7873" y="4301"/>
                </a:cubicBezTo>
                <a:cubicBezTo>
                  <a:pt x="8139" y="2233"/>
                  <a:pt x="6638" y="298"/>
                  <a:pt x="4537" y="31"/>
                </a:cubicBezTo>
                <a:cubicBezTo>
                  <a:pt x="4377" y="10"/>
                  <a:pt x="4217" y="0"/>
                  <a:pt x="4059" y="0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0" name="Google Shape;1570;p39"/>
          <p:cNvSpPr/>
          <p:nvPr/>
        </p:nvSpPr>
        <p:spPr>
          <a:xfrm>
            <a:off x="7728300" y="4241772"/>
            <a:ext cx="219678" cy="206778"/>
          </a:xfrm>
          <a:custGeom>
            <a:rect b="b" l="l" r="r" t="t"/>
            <a:pathLst>
              <a:path extrusionOk="0" h="7662" w="8140">
                <a:moveTo>
                  <a:pt x="4104" y="1"/>
                </a:moveTo>
                <a:cubicBezTo>
                  <a:pt x="2205" y="1"/>
                  <a:pt x="515" y="1407"/>
                  <a:pt x="267" y="3361"/>
                </a:cubicBezTo>
                <a:cubicBezTo>
                  <a:pt x="0" y="5462"/>
                  <a:pt x="1501" y="7364"/>
                  <a:pt x="3603" y="7630"/>
                </a:cubicBezTo>
                <a:cubicBezTo>
                  <a:pt x="3766" y="7651"/>
                  <a:pt x="3927" y="7661"/>
                  <a:pt x="4087" y="7661"/>
                </a:cubicBezTo>
                <a:cubicBezTo>
                  <a:pt x="5989" y="7661"/>
                  <a:pt x="7626" y="6236"/>
                  <a:pt x="7873" y="4328"/>
                </a:cubicBezTo>
                <a:cubicBezTo>
                  <a:pt x="8139" y="2227"/>
                  <a:pt x="6638" y="292"/>
                  <a:pt x="4537" y="25"/>
                </a:cubicBezTo>
                <a:cubicBezTo>
                  <a:pt x="4392" y="9"/>
                  <a:pt x="4247" y="1"/>
                  <a:pt x="4104" y="1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1" name="Google Shape;1571;p39"/>
          <p:cNvSpPr/>
          <p:nvPr/>
        </p:nvSpPr>
        <p:spPr>
          <a:xfrm>
            <a:off x="7728300" y="4576350"/>
            <a:ext cx="219678" cy="206050"/>
          </a:xfrm>
          <a:custGeom>
            <a:rect b="b" l="l" r="r" t="t"/>
            <a:pathLst>
              <a:path extrusionOk="0" h="7635" w="8140">
                <a:moveTo>
                  <a:pt x="4059" y="0"/>
                </a:moveTo>
                <a:cubicBezTo>
                  <a:pt x="2179" y="0"/>
                  <a:pt x="513" y="1425"/>
                  <a:pt x="267" y="3333"/>
                </a:cubicBezTo>
                <a:cubicBezTo>
                  <a:pt x="0" y="5435"/>
                  <a:pt x="1501" y="7336"/>
                  <a:pt x="3603" y="7603"/>
                </a:cubicBezTo>
                <a:cubicBezTo>
                  <a:pt x="3766" y="7624"/>
                  <a:pt x="3928" y="7634"/>
                  <a:pt x="4089" y="7634"/>
                </a:cubicBezTo>
                <a:cubicBezTo>
                  <a:pt x="5966" y="7634"/>
                  <a:pt x="7627" y="6236"/>
                  <a:pt x="7873" y="4301"/>
                </a:cubicBezTo>
                <a:cubicBezTo>
                  <a:pt x="8139" y="2199"/>
                  <a:pt x="6638" y="298"/>
                  <a:pt x="4537" y="31"/>
                </a:cubicBezTo>
                <a:cubicBezTo>
                  <a:pt x="4377" y="10"/>
                  <a:pt x="4217" y="0"/>
                  <a:pt x="4059" y="0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2" name="Google Shape;1572;p39"/>
          <p:cNvSpPr/>
          <p:nvPr/>
        </p:nvSpPr>
        <p:spPr>
          <a:xfrm>
            <a:off x="7728300" y="1797757"/>
            <a:ext cx="219678" cy="206940"/>
          </a:xfrm>
          <a:custGeom>
            <a:rect b="b" l="l" r="r" t="t"/>
            <a:pathLst>
              <a:path extrusionOk="0" h="7668" w="8140">
                <a:moveTo>
                  <a:pt x="4059" y="0"/>
                </a:moveTo>
                <a:cubicBezTo>
                  <a:pt x="2179" y="0"/>
                  <a:pt x="513" y="1428"/>
                  <a:pt x="267" y="3367"/>
                </a:cubicBezTo>
                <a:cubicBezTo>
                  <a:pt x="0" y="5435"/>
                  <a:pt x="1501" y="7370"/>
                  <a:pt x="3603" y="7636"/>
                </a:cubicBezTo>
                <a:cubicBezTo>
                  <a:pt x="3766" y="7657"/>
                  <a:pt x="3927" y="7667"/>
                  <a:pt x="4087" y="7667"/>
                </a:cubicBezTo>
                <a:cubicBezTo>
                  <a:pt x="5989" y="7667"/>
                  <a:pt x="7626" y="6239"/>
                  <a:pt x="7873" y="4301"/>
                </a:cubicBezTo>
                <a:cubicBezTo>
                  <a:pt x="8139" y="2233"/>
                  <a:pt x="6638" y="298"/>
                  <a:pt x="4537" y="31"/>
                </a:cubicBezTo>
                <a:cubicBezTo>
                  <a:pt x="4377" y="10"/>
                  <a:pt x="4217" y="0"/>
                  <a:pt x="4059" y="0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3" name="Google Shape;1573;p39"/>
          <p:cNvSpPr txBox="1"/>
          <p:nvPr/>
        </p:nvSpPr>
        <p:spPr>
          <a:xfrm>
            <a:off x="6066030" y="1788892"/>
            <a:ext cx="1627200" cy="2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s" sz="1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74" name="Google Shape;1574;p39"/>
          <p:cNvSpPr txBox="1"/>
          <p:nvPr/>
        </p:nvSpPr>
        <p:spPr>
          <a:xfrm>
            <a:off x="7716814" y="1727483"/>
            <a:ext cx="2076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rPr>
              <a:t>2</a:t>
            </a:r>
            <a:endParaRPr sz="1100">
              <a:solidFill>
                <a:srgbClr val="FFFFFF"/>
              </a:solidFill>
              <a:latin typeface="Fira Sans Condensed Medium"/>
              <a:ea typeface="Fira Sans Condensed Medium"/>
              <a:cs typeface="Fira Sans Condensed Medium"/>
              <a:sym typeface="Fira Sans Condensed Medium"/>
            </a:endParaRPr>
          </a:p>
        </p:txBody>
      </p:sp>
      <p:sp>
        <p:nvSpPr>
          <p:cNvPr id="1575" name="Google Shape;1575;p39"/>
          <p:cNvSpPr/>
          <p:nvPr/>
        </p:nvSpPr>
        <p:spPr>
          <a:xfrm>
            <a:off x="7728300" y="2232844"/>
            <a:ext cx="219678" cy="206940"/>
          </a:xfrm>
          <a:custGeom>
            <a:rect b="b" l="l" r="r" t="t"/>
            <a:pathLst>
              <a:path extrusionOk="0" h="7668" w="8140">
                <a:moveTo>
                  <a:pt x="4059" y="0"/>
                </a:moveTo>
                <a:cubicBezTo>
                  <a:pt x="2179" y="0"/>
                  <a:pt x="513" y="1428"/>
                  <a:pt x="267" y="3367"/>
                </a:cubicBezTo>
                <a:cubicBezTo>
                  <a:pt x="0" y="5435"/>
                  <a:pt x="1501" y="7370"/>
                  <a:pt x="3603" y="7636"/>
                </a:cubicBezTo>
                <a:cubicBezTo>
                  <a:pt x="3766" y="7657"/>
                  <a:pt x="3927" y="7667"/>
                  <a:pt x="4087" y="7667"/>
                </a:cubicBezTo>
                <a:cubicBezTo>
                  <a:pt x="5989" y="7667"/>
                  <a:pt x="7626" y="6239"/>
                  <a:pt x="7873" y="4301"/>
                </a:cubicBezTo>
                <a:cubicBezTo>
                  <a:pt x="8139" y="2233"/>
                  <a:pt x="6638" y="298"/>
                  <a:pt x="4537" y="31"/>
                </a:cubicBezTo>
                <a:cubicBezTo>
                  <a:pt x="4377" y="10"/>
                  <a:pt x="4217" y="0"/>
                  <a:pt x="4059" y="0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6" name="Google Shape;1576;p39"/>
          <p:cNvSpPr txBox="1"/>
          <p:nvPr/>
        </p:nvSpPr>
        <p:spPr>
          <a:xfrm>
            <a:off x="6066030" y="2215217"/>
            <a:ext cx="1627200" cy="228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s" sz="1000">
                <a:solidFill>
                  <a:schemeClr val="dk1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 is the closest planet to the Sun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577" name="Google Shape;1577;p39"/>
          <p:cNvSpPr txBox="1"/>
          <p:nvPr/>
        </p:nvSpPr>
        <p:spPr>
          <a:xfrm>
            <a:off x="7716814" y="2162571"/>
            <a:ext cx="2076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rPr>
              <a:t>3</a:t>
            </a:r>
            <a:endParaRPr sz="1100">
              <a:solidFill>
                <a:srgbClr val="FFFFFF"/>
              </a:solidFill>
              <a:latin typeface="Fira Sans Condensed Medium"/>
              <a:ea typeface="Fira Sans Condensed Medium"/>
              <a:cs typeface="Fira Sans Condensed Medium"/>
              <a:sym typeface="Fira Sans Condensed Medium"/>
            </a:endParaRPr>
          </a:p>
        </p:txBody>
      </p:sp>
      <p:sp>
        <p:nvSpPr>
          <p:cNvPr id="1578" name="Google Shape;1578;p39"/>
          <p:cNvSpPr/>
          <p:nvPr/>
        </p:nvSpPr>
        <p:spPr>
          <a:xfrm>
            <a:off x="7771866" y="4307015"/>
            <a:ext cx="133475" cy="107200"/>
          </a:xfrm>
          <a:custGeom>
            <a:rect b="b" l="l" r="r" t="t"/>
            <a:pathLst>
              <a:path extrusionOk="0" h="4288" w="5339">
                <a:moveTo>
                  <a:pt x="1319" y="1"/>
                </a:moveTo>
                <a:cubicBezTo>
                  <a:pt x="1010" y="1"/>
                  <a:pt x="701" y="118"/>
                  <a:pt x="468" y="351"/>
                </a:cubicBezTo>
                <a:cubicBezTo>
                  <a:pt x="1" y="818"/>
                  <a:pt x="1" y="1585"/>
                  <a:pt x="468" y="2052"/>
                </a:cubicBezTo>
                <a:lnTo>
                  <a:pt x="2670" y="4287"/>
                </a:lnTo>
                <a:lnTo>
                  <a:pt x="4871" y="2052"/>
                </a:lnTo>
                <a:cubicBezTo>
                  <a:pt x="5338" y="1585"/>
                  <a:pt x="5338" y="818"/>
                  <a:pt x="4871" y="351"/>
                </a:cubicBezTo>
                <a:cubicBezTo>
                  <a:pt x="4638" y="118"/>
                  <a:pt x="4329" y="1"/>
                  <a:pt x="4021" y="1"/>
                </a:cubicBezTo>
                <a:cubicBezTo>
                  <a:pt x="3712" y="1"/>
                  <a:pt x="3403" y="118"/>
                  <a:pt x="3170" y="351"/>
                </a:cubicBezTo>
                <a:lnTo>
                  <a:pt x="2670" y="885"/>
                </a:lnTo>
                <a:lnTo>
                  <a:pt x="2169" y="351"/>
                </a:lnTo>
                <a:cubicBezTo>
                  <a:pt x="1936" y="118"/>
                  <a:pt x="1627" y="1"/>
                  <a:pt x="131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79" name="Google Shape;1579;p39"/>
          <p:cNvGrpSpPr/>
          <p:nvPr/>
        </p:nvGrpSpPr>
        <p:grpSpPr>
          <a:xfrm>
            <a:off x="7772015" y="3945179"/>
            <a:ext cx="131775" cy="130668"/>
            <a:chOff x="6464650" y="3724904"/>
            <a:chExt cx="131775" cy="130668"/>
          </a:xfrm>
        </p:grpSpPr>
        <p:sp>
          <p:nvSpPr>
            <p:cNvPr id="1580" name="Google Shape;1580;p39"/>
            <p:cNvSpPr/>
            <p:nvPr/>
          </p:nvSpPr>
          <p:spPr>
            <a:xfrm>
              <a:off x="6495500" y="3818848"/>
              <a:ext cx="31725" cy="36725"/>
            </a:xfrm>
            <a:custGeom>
              <a:rect b="b" l="l" r="r" t="t"/>
              <a:pathLst>
                <a:path extrusionOk="0" h="1469" w="1269">
                  <a:moveTo>
                    <a:pt x="1" y="0"/>
                  </a:moveTo>
                  <a:cubicBezTo>
                    <a:pt x="201" y="568"/>
                    <a:pt x="534" y="1068"/>
                    <a:pt x="1001" y="1435"/>
                  </a:cubicBezTo>
                  <a:cubicBezTo>
                    <a:pt x="1101" y="1435"/>
                    <a:pt x="1201" y="1468"/>
                    <a:pt x="1268" y="1468"/>
                  </a:cubicBezTo>
                  <a:lnTo>
                    <a:pt x="12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39"/>
            <p:cNvSpPr/>
            <p:nvPr/>
          </p:nvSpPr>
          <p:spPr>
            <a:xfrm>
              <a:off x="6533850" y="3724904"/>
              <a:ext cx="31725" cy="40900"/>
            </a:xfrm>
            <a:custGeom>
              <a:rect b="b" l="l" r="r" t="t"/>
              <a:pathLst>
                <a:path extrusionOk="0" h="1636" w="1269">
                  <a:moveTo>
                    <a:pt x="1" y="1"/>
                  </a:moveTo>
                  <a:lnTo>
                    <a:pt x="1" y="1635"/>
                  </a:lnTo>
                  <a:lnTo>
                    <a:pt x="1269" y="1635"/>
                  </a:lnTo>
                  <a:cubicBezTo>
                    <a:pt x="1035" y="968"/>
                    <a:pt x="601" y="368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39"/>
            <p:cNvSpPr/>
            <p:nvPr/>
          </p:nvSpPr>
          <p:spPr>
            <a:xfrm>
              <a:off x="6546375" y="3726579"/>
              <a:ext cx="45875" cy="40050"/>
            </a:xfrm>
            <a:custGeom>
              <a:rect b="b" l="l" r="r" t="t"/>
              <a:pathLst>
                <a:path extrusionOk="0" h="1602" w="1835">
                  <a:moveTo>
                    <a:pt x="0" y="0"/>
                  </a:moveTo>
                  <a:cubicBezTo>
                    <a:pt x="467" y="401"/>
                    <a:pt x="834" y="968"/>
                    <a:pt x="1034" y="1602"/>
                  </a:cubicBezTo>
                  <a:lnTo>
                    <a:pt x="1835" y="1602"/>
                  </a:lnTo>
                  <a:cubicBezTo>
                    <a:pt x="1501" y="801"/>
                    <a:pt x="834" y="20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39"/>
            <p:cNvSpPr/>
            <p:nvPr/>
          </p:nvSpPr>
          <p:spPr>
            <a:xfrm>
              <a:off x="6533850" y="3818848"/>
              <a:ext cx="31725" cy="36725"/>
            </a:xfrm>
            <a:custGeom>
              <a:rect b="b" l="l" r="r" t="t"/>
              <a:pathLst>
                <a:path extrusionOk="0" h="1469" w="1269">
                  <a:moveTo>
                    <a:pt x="1" y="0"/>
                  </a:moveTo>
                  <a:lnTo>
                    <a:pt x="1" y="1468"/>
                  </a:lnTo>
                  <a:cubicBezTo>
                    <a:pt x="101" y="1468"/>
                    <a:pt x="168" y="1435"/>
                    <a:pt x="268" y="1435"/>
                  </a:cubicBezTo>
                  <a:cubicBezTo>
                    <a:pt x="735" y="1068"/>
                    <a:pt x="1068" y="568"/>
                    <a:pt x="1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39"/>
            <p:cNvSpPr/>
            <p:nvPr/>
          </p:nvSpPr>
          <p:spPr>
            <a:xfrm>
              <a:off x="6573900" y="3772454"/>
              <a:ext cx="22525" cy="40875"/>
            </a:xfrm>
            <a:custGeom>
              <a:rect b="b" l="l" r="r" t="t"/>
              <a:pathLst>
                <a:path extrusionOk="0" h="1635" w="901">
                  <a:moveTo>
                    <a:pt x="0" y="0"/>
                  </a:moveTo>
                  <a:cubicBezTo>
                    <a:pt x="67" y="267"/>
                    <a:pt x="100" y="534"/>
                    <a:pt x="100" y="834"/>
                  </a:cubicBezTo>
                  <a:cubicBezTo>
                    <a:pt x="100" y="1101"/>
                    <a:pt x="67" y="1368"/>
                    <a:pt x="0" y="1635"/>
                  </a:cubicBezTo>
                  <a:lnTo>
                    <a:pt x="734" y="1635"/>
                  </a:lnTo>
                  <a:cubicBezTo>
                    <a:pt x="867" y="1368"/>
                    <a:pt x="901" y="1034"/>
                    <a:pt x="901" y="734"/>
                  </a:cubicBezTo>
                  <a:cubicBezTo>
                    <a:pt x="901" y="467"/>
                    <a:pt x="867" y="234"/>
                    <a:pt x="8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39"/>
            <p:cNvSpPr/>
            <p:nvPr/>
          </p:nvSpPr>
          <p:spPr>
            <a:xfrm>
              <a:off x="6491325" y="3772454"/>
              <a:ext cx="35900" cy="40875"/>
            </a:xfrm>
            <a:custGeom>
              <a:rect b="b" l="l" r="r" t="t"/>
              <a:pathLst>
                <a:path extrusionOk="0" h="1635" w="1436">
                  <a:moveTo>
                    <a:pt x="101" y="0"/>
                  </a:moveTo>
                  <a:cubicBezTo>
                    <a:pt x="34" y="267"/>
                    <a:pt x="1" y="534"/>
                    <a:pt x="1" y="834"/>
                  </a:cubicBezTo>
                  <a:cubicBezTo>
                    <a:pt x="1" y="1101"/>
                    <a:pt x="34" y="1368"/>
                    <a:pt x="101" y="1635"/>
                  </a:cubicBezTo>
                  <a:lnTo>
                    <a:pt x="1435" y="1635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39"/>
            <p:cNvSpPr/>
            <p:nvPr/>
          </p:nvSpPr>
          <p:spPr>
            <a:xfrm>
              <a:off x="6533850" y="3772454"/>
              <a:ext cx="35900" cy="40875"/>
            </a:xfrm>
            <a:custGeom>
              <a:rect b="b" l="l" r="r" t="t"/>
              <a:pathLst>
                <a:path extrusionOk="0" h="1635" w="1436">
                  <a:moveTo>
                    <a:pt x="1" y="0"/>
                  </a:moveTo>
                  <a:lnTo>
                    <a:pt x="1" y="1635"/>
                  </a:lnTo>
                  <a:lnTo>
                    <a:pt x="1335" y="1635"/>
                  </a:lnTo>
                  <a:cubicBezTo>
                    <a:pt x="1402" y="1368"/>
                    <a:pt x="1435" y="1101"/>
                    <a:pt x="1435" y="834"/>
                  </a:cubicBezTo>
                  <a:cubicBezTo>
                    <a:pt x="1435" y="534"/>
                    <a:pt x="1402" y="267"/>
                    <a:pt x="1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39"/>
            <p:cNvSpPr/>
            <p:nvPr/>
          </p:nvSpPr>
          <p:spPr>
            <a:xfrm>
              <a:off x="6553050" y="3818848"/>
              <a:ext cx="36700" cy="32550"/>
            </a:xfrm>
            <a:custGeom>
              <a:rect b="b" l="l" r="r" t="t"/>
              <a:pathLst>
                <a:path extrusionOk="0" h="1302" w="1468">
                  <a:moveTo>
                    <a:pt x="767" y="0"/>
                  </a:moveTo>
                  <a:cubicBezTo>
                    <a:pt x="601" y="467"/>
                    <a:pt x="367" y="934"/>
                    <a:pt x="0" y="1301"/>
                  </a:cubicBezTo>
                  <a:cubicBezTo>
                    <a:pt x="667" y="1068"/>
                    <a:pt x="1168" y="601"/>
                    <a:pt x="14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39"/>
            <p:cNvSpPr/>
            <p:nvPr/>
          </p:nvSpPr>
          <p:spPr>
            <a:xfrm>
              <a:off x="6471325" y="3818848"/>
              <a:ext cx="36700" cy="32550"/>
            </a:xfrm>
            <a:custGeom>
              <a:rect b="b" l="l" r="r" t="t"/>
              <a:pathLst>
                <a:path extrusionOk="0" h="1302" w="1468">
                  <a:moveTo>
                    <a:pt x="0" y="0"/>
                  </a:moveTo>
                  <a:cubicBezTo>
                    <a:pt x="300" y="601"/>
                    <a:pt x="834" y="1068"/>
                    <a:pt x="1468" y="1301"/>
                  </a:cubicBezTo>
                  <a:cubicBezTo>
                    <a:pt x="1134" y="934"/>
                    <a:pt x="867" y="467"/>
                    <a:pt x="7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39"/>
            <p:cNvSpPr/>
            <p:nvPr/>
          </p:nvSpPr>
          <p:spPr>
            <a:xfrm>
              <a:off x="6469650" y="3726579"/>
              <a:ext cx="45900" cy="40050"/>
            </a:xfrm>
            <a:custGeom>
              <a:rect b="b" l="l" r="r" t="t"/>
              <a:pathLst>
                <a:path extrusionOk="0" h="1602" w="1836">
                  <a:moveTo>
                    <a:pt x="1835" y="0"/>
                  </a:moveTo>
                  <a:lnTo>
                    <a:pt x="1835" y="0"/>
                  </a:lnTo>
                  <a:cubicBezTo>
                    <a:pt x="1001" y="201"/>
                    <a:pt x="301" y="801"/>
                    <a:pt x="0" y="1602"/>
                  </a:cubicBezTo>
                  <a:lnTo>
                    <a:pt x="768" y="1602"/>
                  </a:lnTo>
                  <a:cubicBezTo>
                    <a:pt x="968" y="968"/>
                    <a:pt x="1335" y="401"/>
                    <a:pt x="18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39"/>
            <p:cNvSpPr/>
            <p:nvPr/>
          </p:nvSpPr>
          <p:spPr>
            <a:xfrm>
              <a:off x="6495500" y="3724904"/>
              <a:ext cx="31725" cy="40900"/>
            </a:xfrm>
            <a:custGeom>
              <a:rect b="b" l="l" r="r" t="t"/>
              <a:pathLst>
                <a:path extrusionOk="0" h="1636" w="1269">
                  <a:moveTo>
                    <a:pt x="1268" y="1"/>
                  </a:moveTo>
                  <a:cubicBezTo>
                    <a:pt x="701" y="368"/>
                    <a:pt x="234" y="968"/>
                    <a:pt x="1" y="1635"/>
                  </a:cubicBezTo>
                  <a:lnTo>
                    <a:pt x="1268" y="1635"/>
                  </a:lnTo>
                  <a:lnTo>
                    <a:pt x="12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39"/>
            <p:cNvSpPr/>
            <p:nvPr/>
          </p:nvSpPr>
          <p:spPr>
            <a:xfrm>
              <a:off x="6464650" y="3772454"/>
              <a:ext cx="22525" cy="40875"/>
            </a:xfrm>
            <a:custGeom>
              <a:rect b="b" l="l" r="r" t="t"/>
              <a:pathLst>
                <a:path extrusionOk="0" h="1635" w="901">
                  <a:moveTo>
                    <a:pt x="100" y="0"/>
                  </a:moveTo>
                  <a:cubicBezTo>
                    <a:pt x="34" y="234"/>
                    <a:pt x="0" y="467"/>
                    <a:pt x="0" y="734"/>
                  </a:cubicBezTo>
                  <a:cubicBezTo>
                    <a:pt x="0" y="1034"/>
                    <a:pt x="67" y="1368"/>
                    <a:pt x="167" y="1635"/>
                  </a:cubicBezTo>
                  <a:lnTo>
                    <a:pt x="901" y="1635"/>
                  </a:lnTo>
                  <a:cubicBezTo>
                    <a:pt x="868" y="1368"/>
                    <a:pt x="834" y="1101"/>
                    <a:pt x="834" y="834"/>
                  </a:cubicBezTo>
                  <a:cubicBezTo>
                    <a:pt x="834" y="534"/>
                    <a:pt x="834" y="267"/>
                    <a:pt x="9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2" name="Google Shape;1592;p39"/>
          <p:cNvGrpSpPr/>
          <p:nvPr/>
        </p:nvGrpSpPr>
        <p:grpSpPr>
          <a:xfrm>
            <a:off x="7774256" y="4632120"/>
            <a:ext cx="131783" cy="97484"/>
            <a:chOff x="6450475" y="4363811"/>
            <a:chExt cx="160125" cy="118450"/>
          </a:xfrm>
        </p:grpSpPr>
        <p:sp>
          <p:nvSpPr>
            <p:cNvPr id="1593" name="Google Shape;1593;p39"/>
            <p:cNvSpPr/>
            <p:nvPr/>
          </p:nvSpPr>
          <p:spPr>
            <a:xfrm>
              <a:off x="6470475" y="4363811"/>
              <a:ext cx="140125" cy="100225"/>
            </a:xfrm>
            <a:custGeom>
              <a:rect b="b" l="l" r="r" t="t"/>
              <a:pathLst>
                <a:path extrusionOk="0" h="4009" w="5605">
                  <a:moveTo>
                    <a:pt x="5478" y="0"/>
                  </a:moveTo>
                  <a:cubicBezTo>
                    <a:pt x="591" y="0"/>
                    <a:pt x="1" y="3804"/>
                    <a:pt x="1" y="3804"/>
                  </a:cubicBezTo>
                  <a:cubicBezTo>
                    <a:pt x="612" y="3946"/>
                    <a:pt x="1157" y="4009"/>
                    <a:pt x="1642" y="4009"/>
                  </a:cubicBezTo>
                  <a:cubicBezTo>
                    <a:pt x="5500" y="4009"/>
                    <a:pt x="5605" y="31"/>
                    <a:pt x="5605" y="1"/>
                  </a:cubicBezTo>
                  <a:cubicBezTo>
                    <a:pt x="5562" y="1"/>
                    <a:pt x="5520" y="0"/>
                    <a:pt x="5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39"/>
            <p:cNvSpPr/>
            <p:nvPr/>
          </p:nvSpPr>
          <p:spPr>
            <a:xfrm>
              <a:off x="6450475" y="4437211"/>
              <a:ext cx="45875" cy="45050"/>
            </a:xfrm>
            <a:custGeom>
              <a:rect b="b" l="l" r="r" t="t"/>
              <a:pathLst>
                <a:path extrusionOk="0" fill="none" h="1802" w="1835">
                  <a:moveTo>
                    <a:pt x="1835" y="1"/>
                  </a:moveTo>
                  <a:cubicBezTo>
                    <a:pt x="1835" y="1"/>
                    <a:pt x="501" y="1001"/>
                    <a:pt x="0" y="1802"/>
                  </a:cubicBezTo>
                </a:path>
              </a:pathLst>
            </a:custGeom>
            <a:solidFill>
              <a:srgbClr val="FFFFFF"/>
            </a:solidFill>
            <a:ln cap="rnd" cmpd="sng" w="10850">
              <a:solidFill>
                <a:srgbClr val="FFFFFF"/>
              </a:solidFill>
              <a:prstDash val="solid"/>
              <a:miter lim="33357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39"/>
            <p:cNvSpPr/>
            <p:nvPr/>
          </p:nvSpPr>
          <p:spPr>
            <a:xfrm>
              <a:off x="6504675" y="4393811"/>
              <a:ext cx="50900" cy="40100"/>
            </a:xfrm>
            <a:custGeom>
              <a:rect b="b" l="l" r="r" t="t"/>
              <a:pathLst>
                <a:path extrusionOk="0" h="1604" w="2036">
                  <a:moveTo>
                    <a:pt x="1816" y="1"/>
                  </a:moveTo>
                  <a:cubicBezTo>
                    <a:pt x="1777" y="1"/>
                    <a:pt x="1737" y="12"/>
                    <a:pt x="1702" y="35"/>
                  </a:cubicBezTo>
                  <a:cubicBezTo>
                    <a:pt x="1668" y="69"/>
                    <a:pt x="568" y="669"/>
                    <a:pt x="67" y="1270"/>
                  </a:cubicBezTo>
                  <a:cubicBezTo>
                    <a:pt x="0" y="1336"/>
                    <a:pt x="0" y="1470"/>
                    <a:pt x="67" y="1537"/>
                  </a:cubicBezTo>
                  <a:cubicBezTo>
                    <a:pt x="134" y="1570"/>
                    <a:pt x="167" y="1603"/>
                    <a:pt x="201" y="1603"/>
                  </a:cubicBezTo>
                  <a:cubicBezTo>
                    <a:pt x="267" y="1603"/>
                    <a:pt x="334" y="1570"/>
                    <a:pt x="367" y="1537"/>
                  </a:cubicBezTo>
                  <a:cubicBezTo>
                    <a:pt x="834" y="1003"/>
                    <a:pt x="1902" y="402"/>
                    <a:pt x="1902" y="402"/>
                  </a:cubicBezTo>
                  <a:cubicBezTo>
                    <a:pt x="2002" y="336"/>
                    <a:pt x="2035" y="202"/>
                    <a:pt x="2002" y="102"/>
                  </a:cubicBezTo>
                  <a:cubicBezTo>
                    <a:pt x="1959" y="38"/>
                    <a:pt x="1888" y="1"/>
                    <a:pt x="1816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96" name="Google Shape;1596;p39"/>
          <p:cNvSpPr txBox="1"/>
          <p:nvPr>
            <p:ph type="ctrTitle"/>
          </p:nvPr>
        </p:nvSpPr>
        <p:spPr>
          <a:xfrm rot="-5400000">
            <a:off x="7506588" y="2282838"/>
            <a:ext cx="23223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BUYER PERSONA PROFILE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600" name="Shape 1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" name="Google Shape;1601;p40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BUYER JOURNEY</a:t>
            </a:r>
            <a:endParaRPr/>
          </a:p>
        </p:txBody>
      </p:sp>
      <p:sp>
        <p:nvSpPr>
          <p:cNvPr id="1602" name="Google Shape;1602;p40"/>
          <p:cNvSpPr txBox="1"/>
          <p:nvPr/>
        </p:nvSpPr>
        <p:spPr>
          <a:xfrm>
            <a:off x="1525650" y="1926150"/>
            <a:ext cx="1631700" cy="80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A</a:t>
            </a: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wareness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Jupiter is </a:t>
            </a: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a gas giant and the biggest planet in our Solar System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03" name="Google Shape;1603;p40"/>
          <p:cNvSpPr txBox="1"/>
          <p:nvPr/>
        </p:nvSpPr>
        <p:spPr>
          <a:xfrm>
            <a:off x="5580475" y="3896863"/>
            <a:ext cx="1631700" cy="80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D</a:t>
            </a: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ecision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Saturn is composed mostly of hydrogen and helium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04" name="Google Shape;1604;p40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BUYER JOURNEY</a:t>
            </a:r>
            <a:endParaRPr/>
          </a:p>
        </p:txBody>
      </p:sp>
      <p:sp>
        <p:nvSpPr>
          <p:cNvPr id="1605" name="Google Shape;1605;p40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1606" name="Google Shape;1606;p40"/>
          <p:cNvGrpSpPr/>
          <p:nvPr/>
        </p:nvGrpSpPr>
        <p:grpSpPr>
          <a:xfrm rot="3685074">
            <a:off x="3419159" y="2009180"/>
            <a:ext cx="2305695" cy="2293172"/>
            <a:chOff x="1653500" y="2069400"/>
            <a:chExt cx="2305780" cy="2293256"/>
          </a:xfrm>
        </p:grpSpPr>
        <p:sp>
          <p:nvSpPr>
            <p:cNvPr id="1607" name="Google Shape;1607;p40"/>
            <p:cNvSpPr/>
            <p:nvPr/>
          </p:nvSpPr>
          <p:spPr>
            <a:xfrm>
              <a:off x="2632793" y="2241520"/>
              <a:ext cx="1197418" cy="924800"/>
            </a:xfrm>
            <a:custGeom>
              <a:rect b="b" l="l" r="r" t="t"/>
              <a:pathLst>
                <a:path extrusionOk="0" h="21653" w="28036">
                  <a:moveTo>
                    <a:pt x="3961" y="1"/>
                  </a:moveTo>
                  <a:cubicBezTo>
                    <a:pt x="1772" y="1"/>
                    <a:pt x="0" y="1773"/>
                    <a:pt x="0" y="3961"/>
                  </a:cubicBezTo>
                  <a:cubicBezTo>
                    <a:pt x="0" y="6150"/>
                    <a:pt x="1772" y="7922"/>
                    <a:pt x="3961" y="7922"/>
                  </a:cubicBezTo>
                  <a:cubicBezTo>
                    <a:pt x="11256" y="7922"/>
                    <a:pt x="17455" y="12561"/>
                    <a:pt x="19802" y="19023"/>
                  </a:cubicBezTo>
                  <a:lnTo>
                    <a:pt x="19852" y="19073"/>
                  </a:lnTo>
                  <a:cubicBezTo>
                    <a:pt x="20424" y="20668"/>
                    <a:pt x="21956" y="21653"/>
                    <a:pt x="23572" y="21653"/>
                  </a:cubicBezTo>
                  <a:cubicBezTo>
                    <a:pt x="24017" y="21653"/>
                    <a:pt x="24469" y="21578"/>
                    <a:pt x="24909" y="21420"/>
                  </a:cubicBezTo>
                  <a:cubicBezTo>
                    <a:pt x="26939" y="20691"/>
                    <a:pt x="28036" y="18398"/>
                    <a:pt x="27252" y="16363"/>
                  </a:cubicBezTo>
                  <a:cubicBezTo>
                    <a:pt x="23813" y="6829"/>
                    <a:pt x="14641" y="1"/>
                    <a:pt x="3961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40"/>
            <p:cNvSpPr/>
            <p:nvPr/>
          </p:nvSpPr>
          <p:spPr>
            <a:xfrm>
              <a:off x="3353863" y="2940377"/>
              <a:ext cx="507523" cy="1041654"/>
            </a:xfrm>
            <a:custGeom>
              <a:rect b="b" l="l" r="r" t="t"/>
              <a:pathLst>
                <a:path extrusionOk="0" h="24389" w="11883">
                  <a:moveTo>
                    <a:pt x="10369" y="0"/>
                  </a:moveTo>
                  <a:cubicBezTo>
                    <a:pt x="10380" y="31"/>
                    <a:pt x="10392" y="62"/>
                    <a:pt x="10403" y="93"/>
                  </a:cubicBezTo>
                  <a:lnTo>
                    <a:pt x="10403" y="93"/>
                  </a:lnTo>
                  <a:cubicBezTo>
                    <a:pt x="10392" y="62"/>
                    <a:pt x="10381" y="31"/>
                    <a:pt x="10369" y="0"/>
                  </a:cubicBezTo>
                  <a:close/>
                  <a:moveTo>
                    <a:pt x="10403" y="93"/>
                  </a:moveTo>
                  <a:cubicBezTo>
                    <a:pt x="11119" y="2104"/>
                    <a:pt x="10026" y="4339"/>
                    <a:pt x="8026" y="5057"/>
                  </a:cubicBezTo>
                  <a:cubicBezTo>
                    <a:pt x="7586" y="5215"/>
                    <a:pt x="7134" y="5290"/>
                    <a:pt x="6689" y="5290"/>
                  </a:cubicBezTo>
                  <a:cubicBezTo>
                    <a:pt x="5073" y="5290"/>
                    <a:pt x="3541" y="4305"/>
                    <a:pt x="2969" y="2710"/>
                  </a:cubicBezTo>
                  <a:lnTo>
                    <a:pt x="2969" y="2710"/>
                  </a:lnTo>
                  <a:cubicBezTo>
                    <a:pt x="3595" y="4536"/>
                    <a:pt x="3961" y="6462"/>
                    <a:pt x="3961" y="8496"/>
                  </a:cubicBezTo>
                  <a:cubicBezTo>
                    <a:pt x="3961" y="12611"/>
                    <a:pt x="2448" y="16417"/>
                    <a:pt x="1" y="19335"/>
                  </a:cubicBezTo>
                  <a:cubicBezTo>
                    <a:pt x="781" y="18410"/>
                    <a:pt x="1899" y="17934"/>
                    <a:pt x="3024" y="17934"/>
                  </a:cubicBezTo>
                  <a:cubicBezTo>
                    <a:pt x="3926" y="17934"/>
                    <a:pt x="4833" y="18239"/>
                    <a:pt x="5575" y="18864"/>
                  </a:cubicBezTo>
                  <a:cubicBezTo>
                    <a:pt x="7242" y="20273"/>
                    <a:pt x="7451" y="22720"/>
                    <a:pt x="6096" y="24388"/>
                  </a:cubicBezTo>
                  <a:cubicBezTo>
                    <a:pt x="9693" y="20065"/>
                    <a:pt x="11882" y="14541"/>
                    <a:pt x="11882" y="8496"/>
                  </a:cubicBezTo>
                  <a:cubicBezTo>
                    <a:pt x="11882" y="5558"/>
                    <a:pt x="11373" y="2726"/>
                    <a:pt x="10403" y="9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40"/>
            <p:cNvSpPr/>
            <p:nvPr/>
          </p:nvSpPr>
          <p:spPr>
            <a:xfrm>
              <a:off x="2632793" y="3706289"/>
              <a:ext cx="1039305" cy="656367"/>
            </a:xfrm>
            <a:custGeom>
              <a:rect b="b" l="l" r="r" t="t"/>
              <a:pathLst>
                <a:path extrusionOk="0" h="15368" w="24334">
                  <a:moveTo>
                    <a:pt x="19907" y="1"/>
                  </a:moveTo>
                  <a:cubicBezTo>
                    <a:pt x="18782" y="1"/>
                    <a:pt x="17664" y="477"/>
                    <a:pt x="16884" y="1402"/>
                  </a:cubicBezTo>
                  <a:cubicBezTo>
                    <a:pt x="13807" y="5100"/>
                    <a:pt x="9117" y="7447"/>
                    <a:pt x="3961" y="7447"/>
                  </a:cubicBezTo>
                  <a:cubicBezTo>
                    <a:pt x="1772" y="7447"/>
                    <a:pt x="0" y="9219"/>
                    <a:pt x="0" y="11408"/>
                  </a:cubicBezTo>
                  <a:cubicBezTo>
                    <a:pt x="0" y="13596"/>
                    <a:pt x="1772" y="15368"/>
                    <a:pt x="3961" y="15368"/>
                  </a:cubicBezTo>
                  <a:cubicBezTo>
                    <a:pt x="11569" y="15368"/>
                    <a:pt x="18343" y="11929"/>
                    <a:pt x="22929" y="6559"/>
                  </a:cubicBezTo>
                  <a:cubicBezTo>
                    <a:pt x="22929" y="6509"/>
                    <a:pt x="22979" y="6509"/>
                    <a:pt x="22979" y="6455"/>
                  </a:cubicBezTo>
                  <a:cubicBezTo>
                    <a:pt x="24334" y="4787"/>
                    <a:pt x="24125" y="2340"/>
                    <a:pt x="22458" y="931"/>
                  </a:cubicBezTo>
                  <a:cubicBezTo>
                    <a:pt x="21716" y="306"/>
                    <a:pt x="20809" y="1"/>
                    <a:pt x="19907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40"/>
            <p:cNvSpPr/>
            <p:nvPr/>
          </p:nvSpPr>
          <p:spPr>
            <a:xfrm>
              <a:off x="1804864" y="2241520"/>
              <a:ext cx="997108" cy="810166"/>
            </a:xfrm>
            <a:custGeom>
              <a:rect b="b" l="l" r="r" t="t"/>
              <a:pathLst>
                <a:path extrusionOk="0" h="18969" w="23346">
                  <a:moveTo>
                    <a:pt x="31" y="16277"/>
                  </a:moveTo>
                  <a:cubicBezTo>
                    <a:pt x="21" y="16306"/>
                    <a:pt x="10" y="16335"/>
                    <a:pt x="0" y="16363"/>
                  </a:cubicBezTo>
                  <a:cubicBezTo>
                    <a:pt x="11" y="16335"/>
                    <a:pt x="21" y="16306"/>
                    <a:pt x="31" y="16277"/>
                  </a:cubicBezTo>
                  <a:close/>
                  <a:moveTo>
                    <a:pt x="23346" y="1"/>
                  </a:moveTo>
                  <a:cubicBezTo>
                    <a:pt x="12643" y="1"/>
                    <a:pt x="3495" y="6788"/>
                    <a:pt x="31" y="16277"/>
                  </a:cubicBezTo>
                  <a:lnTo>
                    <a:pt x="31" y="16277"/>
                  </a:lnTo>
                  <a:cubicBezTo>
                    <a:pt x="627" y="14693"/>
                    <a:pt x="2136" y="13734"/>
                    <a:pt x="3722" y="13734"/>
                  </a:cubicBezTo>
                  <a:cubicBezTo>
                    <a:pt x="4166" y="13734"/>
                    <a:pt x="4615" y="13809"/>
                    <a:pt x="5053" y="13966"/>
                  </a:cubicBezTo>
                  <a:cubicBezTo>
                    <a:pt x="7087" y="14750"/>
                    <a:pt x="8129" y="16939"/>
                    <a:pt x="7450" y="18969"/>
                  </a:cubicBezTo>
                  <a:cubicBezTo>
                    <a:pt x="9847" y="12507"/>
                    <a:pt x="16050" y="7922"/>
                    <a:pt x="23346" y="7922"/>
                  </a:cubicBezTo>
                  <a:cubicBezTo>
                    <a:pt x="21157" y="7922"/>
                    <a:pt x="19385" y="6150"/>
                    <a:pt x="19385" y="3961"/>
                  </a:cubicBezTo>
                  <a:cubicBezTo>
                    <a:pt x="19385" y="1773"/>
                    <a:pt x="21157" y="1"/>
                    <a:pt x="23346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40"/>
            <p:cNvSpPr/>
            <p:nvPr/>
          </p:nvSpPr>
          <p:spPr>
            <a:xfrm>
              <a:off x="1882681" y="3663793"/>
              <a:ext cx="919290" cy="698864"/>
            </a:xfrm>
            <a:custGeom>
              <a:rect b="b" l="l" r="r" t="t"/>
              <a:pathLst>
                <a:path extrusionOk="0" h="16363" w="21524">
                  <a:moveTo>
                    <a:pt x="6879" y="0"/>
                  </a:moveTo>
                  <a:cubicBezTo>
                    <a:pt x="6884" y="10"/>
                    <a:pt x="6889" y="19"/>
                    <a:pt x="6895" y="28"/>
                  </a:cubicBezTo>
                  <a:lnTo>
                    <a:pt x="6895" y="28"/>
                  </a:lnTo>
                  <a:cubicBezTo>
                    <a:pt x="6889" y="19"/>
                    <a:pt x="6884" y="10"/>
                    <a:pt x="6879" y="0"/>
                  </a:cubicBezTo>
                  <a:close/>
                  <a:moveTo>
                    <a:pt x="6895" y="28"/>
                  </a:moveTo>
                  <a:cubicBezTo>
                    <a:pt x="7968" y="1901"/>
                    <a:pt x="7286" y="4329"/>
                    <a:pt x="5419" y="5420"/>
                  </a:cubicBezTo>
                  <a:cubicBezTo>
                    <a:pt x="4808" y="5776"/>
                    <a:pt x="4136" y="5944"/>
                    <a:pt x="3469" y="5944"/>
                  </a:cubicBezTo>
                  <a:cubicBezTo>
                    <a:pt x="2092" y="5944"/>
                    <a:pt x="739" y="5225"/>
                    <a:pt x="0" y="3961"/>
                  </a:cubicBezTo>
                  <a:lnTo>
                    <a:pt x="0" y="3961"/>
                  </a:lnTo>
                  <a:cubicBezTo>
                    <a:pt x="4273" y="11360"/>
                    <a:pt x="12298" y="16363"/>
                    <a:pt x="21524" y="16363"/>
                  </a:cubicBezTo>
                  <a:cubicBezTo>
                    <a:pt x="19335" y="16363"/>
                    <a:pt x="17563" y="14591"/>
                    <a:pt x="17563" y="12403"/>
                  </a:cubicBezTo>
                  <a:cubicBezTo>
                    <a:pt x="17563" y="10214"/>
                    <a:pt x="19335" y="8442"/>
                    <a:pt x="21524" y="8442"/>
                  </a:cubicBezTo>
                  <a:cubicBezTo>
                    <a:pt x="15282" y="8442"/>
                    <a:pt x="9817" y="5066"/>
                    <a:pt x="6895" y="28"/>
                  </a:cubicBezTo>
                  <a:close/>
                </a:path>
              </a:pathLst>
            </a:custGeom>
            <a:solidFill>
              <a:srgbClr val="FFF5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40"/>
            <p:cNvSpPr/>
            <p:nvPr/>
          </p:nvSpPr>
          <p:spPr>
            <a:xfrm>
              <a:off x="1740201" y="2828094"/>
              <a:ext cx="483093" cy="1089618"/>
            </a:xfrm>
            <a:custGeom>
              <a:rect b="b" l="l" r="r" t="t"/>
              <a:pathLst>
                <a:path extrusionOk="0" h="25512" w="11311">
                  <a:moveTo>
                    <a:pt x="5236" y="0"/>
                  </a:moveTo>
                  <a:cubicBezTo>
                    <a:pt x="3621" y="0"/>
                    <a:pt x="2087" y="994"/>
                    <a:pt x="1514" y="2629"/>
                  </a:cubicBezTo>
                  <a:cubicBezTo>
                    <a:pt x="522" y="5289"/>
                    <a:pt x="1" y="8153"/>
                    <a:pt x="1" y="11125"/>
                  </a:cubicBezTo>
                  <a:cubicBezTo>
                    <a:pt x="1" y="15657"/>
                    <a:pt x="1252" y="19880"/>
                    <a:pt x="3336" y="23528"/>
                  </a:cubicBezTo>
                  <a:cubicBezTo>
                    <a:pt x="4075" y="24792"/>
                    <a:pt x="5428" y="25511"/>
                    <a:pt x="6805" y="25511"/>
                  </a:cubicBezTo>
                  <a:cubicBezTo>
                    <a:pt x="7472" y="25511"/>
                    <a:pt x="8144" y="25343"/>
                    <a:pt x="8755" y="24987"/>
                  </a:cubicBezTo>
                  <a:cubicBezTo>
                    <a:pt x="10631" y="23890"/>
                    <a:pt x="11311" y="21443"/>
                    <a:pt x="10215" y="19567"/>
                  </a:cubicBezTo>
                  <a:cubicBezTo>
                    <a:pt x="8755" y="17066"/>
                    <a:pt x="7922" y="14198"/>
                    <a:pt x="7922" y="11125"/>
                  </a:cubicBezTo>
                  <a:cubicBezTo>
                    <a:pt x="7922" y="9091"/>
                    <a:pt x="8289" y="7165"/>
                    <a:pt x="8914" y="5393"/>
                  </a:cubicBezTo>
                  <a:cubicBezTo>
                    <a:pt x="8964" y="5339"/>
                    <a:pt x="8964" y="5289"/>
                    <a:pt x="8964" y="5235"/>
                  </a:cubicBezTo>
                  <a:cubicBezTo>
                    <a:pt x="9643" y="3205"/>
                    <a:pt x="8601" y="1016"/>
                    <a:pt x="6567" y="232"/>
                  </a:cubicBezTo>
                  <a:cubicBezTo>
                    <a:pt x="6129" y="75"/>
                    <a:pt x="5680" y="0"/>
                    <a:pt x="5236" y="0"/>
                  </a:cubicBezTo>
                  <a:close/>
                </a:path>
              </a:pathLst>
            </a:custGeom>
            <a:solidFill>
              <a:srgbClr val="FFF5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40"/>
            <p:cNvSpPr/>
            <p:nvPr/>
          </p:nvSpPr>
          <p:spPr>
            <a:xfrm>
              <a:off x="2465755" y="2069400"/>
              <a:ext cx="670077" cy="1233892"/>
            </a:xfrm>
            <a:custGeom>
              <a:rect b="b" l="l" r="r" t="t"/>
              <a:pathLst>
                <a:path extrusionOk="0" h="28890" w="15689">
                  <a:moveTo>
                    <a:pt x="7846" y="0"/>
                  </a:moveTo>
                  <a:cubicBezTo>
                    <a:pt x="3817" y="0"/>
                    <a:pt x="522" y="3274"/>
                    <a:pt x="522" y="7316"/>
                  </a:cubicBezTo>
                  <a:cubicBezTo>
                    <a:pt x="522" y="10284"/>
                    <a:pt x="2294" y="12785"/>
                    <a:pt x="4795" y="13986"/>
                  </a:cubicBezTo>
                  <a:cubicBezTo>
                    <a:pt x="6046" y="14557"/>
                    <a:pt x="6879" y="15808"/>
                    <a:pt x="6879" y="17217"/>
                  </a:cubicBezTo>
                  <a:cubicBezTo>
                    <a:pt x="6879" y="18622"/>
                    <a:pt x="5996" y="19927"/>
                    <a:pt x="4691" y="20393"/>
                  </a:cubicBezTo>
                  <a:cubicBezTo>
                    <a:pt x="2711" y="21123"/>
                    <a:pt x="1043" y="22532"/>
                    <a:pt x="1" y="24354"/>
                  </a:cubicBezTo>
                  <a:lnTo>
                    <a:pt x="7872" y="28889"/>
                  </a:lnTo>
                  <a:lnTo>
                    <a:pt x="15688" y="24354"/>
                  </a:lnTo>
                  <a:cubicBezTo>
                    <a:pt x="14646" y="22532"/>
                    <a:pt x="12978" y="21123"/>
                    <a:pt x="11048" y="20393"/>
                  </a:cubicBezTo>
                  <a:cubicBezTo>
                    <a:pt x="9693" y="19927"/>
                    <a:pt x="8810" y="18622"/>
                    <a:pt x="8810" y="17217"/>
                  </a:cubicBezTo>
                  <a:lnTo>
                    <a:pt x="8810" y="17113"/>
                  </a:lnTo>
                  <a:cubicBezTo>
                    <a:pt x="8810" y="15758"/>
                    <a:pt x="9643" y="14557"/>
                    <a:pt x="10840" y="13986"/>
                  </a:cubicBezTo>
                  <a:cubicBezTo>
                    <a:pt x="13550" y="12785"/>
                    <a:pt x="15376" y="9971"/>
                    <a:pt x="15167" y="6795"/>
                  </a:cubicBezTo>
                  <a:cubicBezTo>
                    <a:pt x="14904" y="3197"/>
                    <a:pt x="11986" y="279"/>
                    <a:pt x="8393" y="20"/>
                  </a:cubicBezTo>
                  <a:cubicBezTo>
                    <a:pt x="8209" y="7"/>
                    <a:pt x="8027" y="0"/>
                    <a:pt x="7846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40"/>
            <p:cNvSpPr/>
            <p:nvPr/>
          </p:nvSpPr>
          <p:spPr>
            <a:xfrm>
              <a:off x="1653500" y="3109507"/>
              <a:ext cx="1148472" cy="966399"/>
            </a:xfrm>
            <a:custGeom>
              <a:rect b="b" l="l" r="r" t="t"/>
              <a:pathLst>
                <a:path extrusionOk="0" h="22627" w="26890">
                  <a:moveTo>
                    <a:pt x="19019" y="1"/>
                  </a:moveTo>
                  <a:cubicBezTo>
                    <a:pt x="17977" y="1827"/>
                    <a:pt x="17614" y="3911"/>
                    <a:pt x="17927" y="5996"/>
                  </a:cubicBezTo>
                  <a:cubicBezTo>
                    <a:pt x="18185" y="7400"/>
                    <a:pt x="17510" y="8810"/>
                    <a:pt x="16259" y="9485"/>
                  </a:cubicBezTo>
                  <a:lnTo>
                    <a:pt x="16205" y="9539"/>
                  </a:lnTo>
                  <a:cubicBezTo>
                    <a:pt x="15649" y="9853"/>
                    <a:pt x="15037" y="10010"/>
                    <a:pt x="14431" y="10010"/>
                  </a:cubicBezTo>
                  <a:cubicBezTo>
                    <a:pt x="13732" y="10010"/>
                    <a:pt x="13040" y="9801"/>
                    <a:pt x="12453" y="9381"/>
                  </a:cubicBezTo>
                  <a:cubicBezTo>
                    <a:pt x="11192" y="8477"/>
                    <a:pt x="9687" y="7992"/>
                    <a:pt x="8157" y="7992"/>
                  </a:cubicBezTo>
                  <a:cubicBezTo>
                    <a:pt x="6777" y="7992"/>
                    <a:pt x="5376" y="8386"/>
                    <a:pt x="4115" y="9226"/>
                  </a:cubicBezTo>
                  <a:cubicBezTo>
                    <a:pt x="1093" y="11257"/>
                    <a:pt x="1" y="15217"/>
                    <a:pt x="1614" y="18502"/>
                  </a:cubicBezTo>
                  <a:cubicBezTo>
                    <a:pt x="2895" y="21136"/>
                    <a:pt x="5490" y="22626"/>
                    <a:pt x="8168" y="22626"/>
                  </a:cubicBezTo>
                  <a:cubicBezTo>
                    <a:pt x="9411" y="22626"/>
                    <a:pt x="10671" y="22305"/>
                    <a:pt x="11828" y="21629"/>
                  </a:cubicBezTo>
                  <a:cubicBezTo>
                    <a:pt x="14433" y="20170"/>
                    <a:pt x="15738" y="17406"/>
                    <a:pt x="15475" y="14592"/>
                  </a:cubicBezTo>
                  <a:cubicBezTo>
                    <a:pt x="15371" y="13237"/>
                    <a:pt x="16051" y="11882"/>
                    <a:pt x="17247" y="11207"/>
                  </a:cubicBezTo>
                  <a:cubicBezTo>
                    <a:pt x="17794" y="10887"/>
                    <a:pt x="18392" y="10728"/>
                    <a:pt x="18982" y="10728"/>
                  </a:cubicBezTo>
                  <a:cubicBezTo>
                    <a:pt x="19741" y="10728"/>
                    <a:pt x="20489" y="10992"/>
                    <a:pt x="21103" y="11519"/>
                  </a:cubicBezTo>
                  <a:cubicBezTo>
                    <a:pt x="22771" y="12820"/>
                    <a:pt x="24805" y="13549"/>
                    <a:pt x="26890" y="13549"/>
                  </a:cubicBezTo>
                  <a:lnTo>
                    <a:pt x="26890" y="4536"/>
                  </a:lnTo>
                  <a:lnTo>
                    <a:pt x="19019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40"/>
            <p:cNvSpPr/>
            <p:nvPr/>
          </p:nvSpPr>
          <p:spPr>
            <a:xfrm>
              <a:off x="2801924" y="3109507"/>
              <a:ext cx="1157356" cy="966741"/>
            </a:xfrm>
            <a:custGeom>
              <a:rect b="b" l="l" r="r" t="t"/>
              <a:pathLst>
                <a:path extrusionOk="0" h="22635" w="27098">
                  <a:moveTo>
                    <a:pt x="7817" y="1"/>
                  </a:moveTo>
                  <a:lnTo>
                    <a:pt x="1" y="4536"/>
                  </a:lnTo>
                  <a:lnTo>
                    <a:pt x="1" y="13549"/>
                  </a:lnTo>
                  <a:cubicBezTo>
                    <a:pt x="2085" y="13549"/>
                    <a:pt x="4115" y="12820"/>
                    <a:pt x="5733" y="11519"/>
                  </a:cubicBezTo>
                  <a:cubicBezTo>
                    <a:pt x="6347" y="10992"/>
                    <a:pt x="7111" y="10728"/>
                    <a:pt x="7875" y="10728"/>
                  </a:cubicBezTo>
                  <a:cubicBezTo>
                    <a:pt x="8469" y="10728"/>
                    <a:pt x="9064" y="10887"/>
                    <a:pt x="9589" y="11207"/>
                  </a:cubicBezTo>
                  <a:lnTo>
                    <a:pt x="9693" y="11257"/>
                  </a:lnTo>
                  <a:cubicBezTo>
                    <a:pt x="10840" y="11936"/>
                    <a:pt x="11515" y="13237"/>
                    <a:pt x="11361" y="14592"/>
                  </a:cubicBezTo>
                  <a:cubicBezTo>
                    <a:pt x="11098" y="17510"/>
                    <a:pt x="12557" y="20482"/>
                    <a:pt x="15425" y="21887"/>
                  </a:cubicBezTo>
                  <a:cubicBezTo>
                    <a:pt x="16453" y="22394"/>
                    <a:pt x="17547" y="22634"/>
                    <a:pt x="18628" y="22634"/>
                  </a:cubicBezTo>
                  <a:cubicBezTo>
                    <a:pt x="20998" y="22634"/>
                    <a:pt x="23304" y="21479"/>
                    <a:pt x="24701" y="19440"/>
                  </a:cubicBezTo>
                  <a:cubicBezTo>
                    <a:pt x="27098" y="15842"/>
                    <a:pt x="25952" y="11048"/>
                    <a:pt x="22304" y="8964"/>
                  </a:cubicBezTo>
                  <a:cubicBezTo>
                    <a:pt x="21145" y="8302"/>
                    <a:pt x="19880" y="7983"/>
                    <a:pt x="18634" y="7983"/>
                  </a:cubicBezTo>
                  <a:cubicBezTo>
                    <a:pt x="17133" y="7983"/>
                    <a:pt x="15659" y="8447"/>
                    <a:pt x="14433" y="9331"/>
                  </a:cubicBezTo>
                  <a:cubicBezTo>
                    <a:pt x="13822" y="9775"/>
                    <a:pt x="13109" y="9996"/>
                    <a:pt x="12394" y="9996"/>
                  </a:cubicBezTo>
                  <a:cubicBezTo>
                    <a:pt x="11766" y="9996"/>
                    <a:pt x="11138" y="9826"/>
                    <a:pt x="10577" y="9485"/>
                  </a:cubicBezTo>
                  <a:cubicBezTo>
                    <a:pt x="9326" y="8810"/>
                    <a:pt x="8651" y="7400"/>
                    <a:pt x="8909" y="5996"/>
                  </a:cubicBezTo>
                  <a:cubicBezTo>
                    <a:pt x="9222" y="3911"/>
                    <a:pt x="8859" y="1827"/>
                    <a:pt x="7817" y="1"/>
                  </a:cubicBezTo>
                  <a:close/>
                </a:path>
              </a:pathLst>
            </a:cu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16" name="Google Shape;1616;p40"/>
          <p:cNvSpPr txBox="1"/>
          <p:nvPr/>
        </p:nvSpPr>
        <p:spPr>
          <a:xfrm>
            <a:off x="5757900" y="1926138"/>
            <a:ext cx="1631700" cy="80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C</a:t>
            </a: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onsideration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hot. It’s full of iron oxide dust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grpSp>
        <p:nvGrpSpPr>
          <p:cNvPr id="1617" name="Google Shape;1617;p40"/>
          <p:cNvGrpSpPr/>
          <p:nvPr/>
        </p:nvGrpSpPr>
        <p:grpSpPr>
          <a:xfrm>
            <a:off x="4366596" y="3940448"/>
            <a:ext cx="284138" cy="320342"/>
            <a:chOff x="3299850" y="238575"/>
            <a:chExt cx="427725" cy="482225"/>
          </a:xfrm>
        </p:grpSpPr>
        <p:sp>
          <p:nvSpPr>
            <p:cNvPr id="1618" name="Google Shape;1618;p40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19" name="Google Shape;1619;p40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20" name="Google Shape;1620;p40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21" name="Google Shape;1621;p40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622" name="Google Shape;1622;p40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1623" name="Google Shape;1623;p40"/>
          <p:cNvGrpSpPr/>
          <p:nvPr/>
        </p:nvGrpSpPr>
        <p:grpSpPr>
          <a:xfrm>
            <a:off x="5161658" y="2578824"/>
            <a:ext cx="333480" cy="330800"/>
            <a:chOff x="2139425" y="2682250"/>
            <a:chExt cx="298550" cy="296150"/>
          </a:xfrm>
        </p:grpSpPr>
        <p:sp>
          <p:nvSpPr>
            <p:cNvPr id="1624" name="Google Shape;1624;p40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40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40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40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28" name="Google Shape;1628;p40"/>
          <p:cNvGrpSpPr/>
          <p:nvPr/>
        </p:nvGrpSpPr>
        <p:grpSpPr>
          <a:xfrm>
            <a:off x="3539878" y="2554438"/>
            <a:ext cx="335761" cy="332850"/>
            <a:chOff x="-22859750" y="2335900"/>
            <a:chExt cx="296950" cy="294375"/>
          </a:xfrm>
        </p:grpSpPr>
        <p:sp>
          <p:nvSpPr>
            <p:cNvPr id="1629" name="Google Shape;1629;p40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40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40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635" name="Shape 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" name="Google Shape;1636;p41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COMPETITOR ANALYSIS</a:t>
            </a:r>
            <a:endParaRPr/>
          </a:p>
        </p:txBody>
      </p:sp>
      <p:sp>
        <p:nvSpPr>
          <p:cNvPr id="1637" name="Google Shape;1637;p41"/>
          <p:cNvSpPr txBox="1"/>
          <p:nvPr>
            <p:ph idx="4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COMPETITOR ANALYSIS</a:t>
            </a:r>
            <a:endParaRPr/>
          </a:p>
        </p:txBody>
      </p:sp>
      <p:sp>
        <p:nvSpPr>
          <p:cNvPr id="1638" name="Google Shape;1638;p41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639" name="Google Shape;1639;p41"/>
          <p:cNvSpPr txBox="1"/>
          <p:nvPr>
            <p:ph idx="1" type="subTitle"/>
          </p:nvPr>
        </p:nvSpPr>
        <p:spPr>
          <a:xfrm>
            <a:off x="1740400" y="3019568"/>
            <a:ext cx="13797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It’s a gas giant and the biggest planet in our Solar System</a:t>
            </a:r>
            <a:endParaRPr/>
          </a:p>
        </p:txBody>
      </p:sp>
      <p:sp>
        <p:nvSpPr>
          <p:cNvPr id="1640" name="Google Shape;1640;p41"/>
          <p:cNvSpPr txBox="1"/>
          <p:nvPr>
            <p:ph idx="2" type="subTitle"/>
          </p:nvPr>
        </p:nvSpPr>
        <p:spPr>
          <a:xfrm>
            <a:off x="3882150" y="3019568"/>
            <a:ext cx="13797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smallest planet in the Solar System</a:t>
            </a:r>
            <a:endParaRPr/>
          </a:p>
        </p:txBody>
      </p:sp>
      <p:sp>
        <p:nvSpPr>
          <p:cNvPr id="1641" name="Google Shape;1641;p41"/>
          <p:cNvSpPr txBox="1"/>
          <p:nvPr>
            <p:ph idx="3" type="subTitle"/>
          </p:nvPr>
        </p:nvSpPr>
        <p:spPr>
          <a:xfrm>
            <a:off x="6023900" y="3019568"/>
            <a:ext cx="1379700" cy="98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Despite being red, Mars is a cold place, not hot</a:t>
            </a:r>
            <a:endParaRPr/>
          </a:p>
        </p:txBody>
      </p:sp>
      <p:sp>
        <p:nvSpPr>
          <p:cNvPr id="1642" name="Google Shape;1642;p41"/>
          <p:cNvSpPr txBox="1"/>
          <p:nvPr>
            <p:ph idx="5" type="subTitle"/>
          </p:nvPr>
        </p:nvSpPr>
        <p:spPr>
          <a:xfrm>
            <a:off x="1334500" y="2798950"/>
            <a:ext cx="2169300" cy="59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Jupiter</a:t>
            </a:r>
            <a:endParaRPr/>
          </a:p>
        </p:txBody>
      </p:sp>
      <p:sp>
        <p:nvSpPr>
          <p:cNvPr id="1643" name="Google Shape;1643;p41"/>
          <p:cNvSpPr txBox="1"/>
          <p:nvPr>
            <p:ph idx="6" type="subTitle"/>
          </p:nvPr>
        </p:nvSpPr>
        <p:spPr>
          <a:xfrm>
            <a:off x="3487350" y="2798950"/>
            <a:ext cx="2169300" cy="59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1644" name="Google Shape;1644;p41"/>
          <p:cNvSpPr txBox="1"/>
          <p:nvPr>
            <p:ph idx="7" type="subTitle"/>
          </p:nvPr>
        </p:nvSpPr>
        <p:spPr>
          <a:xfrm>
            <a:off x="5640200" y="2798950"/>
            <a:ext cx="2169300" cy="591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Mars</a:t>
            </a:r>
            <a:endParaRPr/>
          </a:p>
        </p:txBody>
      </p:sp>
      <p:grpSp>
        <p:nvGrpSpPr>
          <p:cNvPr id="1645" name="Google Shape;1645;p41"/>
          <p:cNvGrpSpPr/>
          <p:nvPr/>
        </p:nvGrpSpPr>
        <p:grpSpPr>
          <a:xfrm>
            <a:off x="6543352" y="2493325"/>
            <a:ext cx="342995" cy="342291"/>
            <a:chOff x="-38686275" y="2314400"/>
            <a:chExt cx="316650" cy="316000"/>
          </a:xfrm>
        </p:grpSpPr>
        <p:sp>
          <p:nvSpPr>
            <p:cNvPr id="1646" name="Google Shape;1646;p41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41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48" name="Google Shape;1648;p41"/>
          <p:cNvGrpSpPr/>
          <p:nvPr/>
        </p:nvGrpSpPr>
        <p:grpSpPr>
          <a:xfrm>
            <a:off x="2259853" y="2493682"/>
            <a:ext cx="340807" cy="341579"/>
            <a:chOff x="-10896525" y="1663050"/>
            <a:chExt cx="352875" cy="353675"/>
          </a:xfrm>
        </p:grpSpPr>
        <p:sp>
          <p:nvSpPr>
            <p:cNvPr id="1649" name="Google Shape;1649;p41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41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51" name="Google Shape;1651;p41"/>
          <p:cNvSpPr/>
          <p:nvPr/>
        </p:nvSpPr>
        <p:spPr>
          <a:xfrm>
            <a:off x="4421390" y="2493697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655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" name="Google Shape;1656;p42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SALES FUNNEL</a:t>
            </a:r>
            <a:endParaRPr/>
          </a:p>
        </p:txBody>
      </p:sp>
      <p:sp>
        <p:nvSpPr>
          <p:cNvPr id="1657" name="Google Shape;1657;p42"/>
          <p:cNvSpPr txBox="1"/>
          <p:nvPr/>
        </p:nvSpPr>
        <p:spPr>
          <a:xfrm>
            <a:off x="6011025" y="2291585"/>
            <a:ext cx="1358700" cy="647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Awareness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Saturn is a gas giant, composed mostly of hydrogen and helium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58" name="Google Shape;1658;p42"/>
          <p:cNvSpPr txBox="1"/>
          <p:nvPr/>
        </p:nvSpPr>
        <p:spPr>
          <a:xfrm>
            <a:off x="1349256" y="1560633"/>
            <a:ext cx="1358700" cy="647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Interest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Venus has a beautiful name and is the second planet from the Sun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59" name="Google Shape;1659;p42"/>
          <p:cNvSpPr txBox="1"/>
          <p:nvPr/>
        </p:nvSpPr>
        <p:spPr>
          <a:xfrm>
            <a:off x="5253696" y="3707596"/>
            <a:ext cx="1467300" cy="647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Decision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hot. It’s full of iron oxide dust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60" name="Google Shape;1660;p42"/>
          <p:cNvSpPr txBox="1"/>
          <p:nvPr/>
        </p:nvSpPr>
        <p:spPr>
          <a:xfrm>
            <a:off x="1924280" y="2981420"/>
            <a:ext cx="1358700" cy="647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Purchase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Jupiter is</a:t>
            </a: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 a gas giant and the biggest planet in our Solar System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61" name="Google Shape;1661;p42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SALES FUNNEL</a:t>
            </a:r>
            <a:endParaRPr/>
          </a:p>
        </p:txBody>
      </p:sp>
      <p:sp>
        <p:nvSpPr>
          <p:cNvPr id="1662" name="Google Shape;1662;p42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663" name="Google Shape;1663;p42"/>
          <p:cNvSpPr/>
          <p:nvPr/>
        </p:nvSpPr>
        <p:spPr>
          <a:xfrm>
            <a:off x="4295363" y="4426473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64" name="Google Shape;1664;p42"/>
          <p:cNvGrpSpPr/>
          <p:nvPr/>
        </p:nvGrpSpPr>
        <p:grpSpPr>
          <a:xfrm>
            <a:off x="2776756" y="1626521"/>
            <a:ext cx="3234269" cy="573000"/>
            <a:chOff x="2776756" y="1626521"/>
            <a:chExt cx="3234269" cy="573000"/>
          </a:xfrm>
        </p:grpSpPr>
        <p:sp>
          <p:nvSpPr>
            <p:cNvPr id="1665" name="Google Shape;1665;p42"/>
            <p:cNvSpPr/>
            <p:nvPr/>
          </p:nvSpPr>
          <p:spPr>
            <a:xfrm>
              <a:off x="2929125" y="1626521"/>
              <a:ext cx="3081900" cy="573000"/>
            </a:xfrm>
            <a:prstGeom prst="rect">
              <a:avLst/>
            </a:pr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666" name="Google Shape;1666;p42"/>
            <p:cNvCxnSpPr/>
            <p:nvPr/>
          </p:nvCxnSpPr>
          <p:spPr>
            <a:xfrm rot="10800000">
              <a:off x="2776756" y="1919000"/>
              <a:ext cx="349500" cy="0"/>
            </a:xfrm>
            <a:prstGeom prst="straightConnector1">
              <a:avLst/>
            </a:prstGeom>
            <a:noFill/>
            <a:ln cap="flat" cmpd="sng" w="28575">
              <a:solidFill>
                <a:srgbClr val="FF8E80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667" name="Google Shape;1667;p42"/>
          <p:cNvGrpSpPr/>
          <p:nvPr/>
        </p:nvGrpSpPr>
        <p:grpSpPr>
          <a:xfrm>
            <a:off x="3218775" y="2336074"/>
            <a:ext cx="2668281" cy="573000"/>
            <a:chOff x="3218775" y="2336074"/>
            <a:chExt cx="2668281" cy="573000"/>
          </a:xfrm>
        </p:grpSpPr>
        <p:sp>
          <p:nvSpPr>
            <p:cNvPr id="1668" name="Google Shape;1668;p42"/>
            <p:cNvSpPr/>
            <p:nvPr/>
          </p:nvSpPr>
          <p:spPr>
            <a:xfrm>
              <a:off x="3218775" y="2336074"/>
              <a:ext cx="2502600" cy="573000"/>
            </a:xfrm>
            <a:prstGeom prst="rect">
              <a:avLst/>
            </a:pr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669" name="Google Shape;1669;p42"/>
            <p:cNvCxnSpPr/>
            <p:nvPr/>
          </p:nvCxnSpPr>
          <p:spPr>
            <a:xfrm rot="10800000">
              <a:off x="5537556" y="2622575"/>
              <a:ext cx="349500" cy="0"/>
            </a:xfrm>
            <a:prstGeom prst="straightConnector1">
              <a:avLst/>
            </a:prstGeom>
            <a:noFill/>
            <a:ln cap="flat" cmpd="sng" w="28575">
              <a:solidFill>
                <a:srgbClr val="FDB2AD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670" name="Google Shape;1670;p42"/>
          <p:cNvGrpSpPr/>
          <p:nvPr/>
        </p:nvGrpSpPr>
        <p:grpSpPr>
          <a:xfrm>
            <a:off x="3425931" y="3026498"/>
            <a:ext cx="1942344" cy="573000"/>
            <a:chOff x="3425931" y="3026498"/>
            <a:chExt cx="1942344" cy="573000"/>
          </a:xfrm>
        </p:grpSpPr>
        <p:sp>
          <p:nvSpPr>
            <p:cNvPr id="1671" name="Google Shape;1671;p42"/>
            <p:cNvSpPr/>
            <p:nvPr/>
          </p:nvSpPr>
          <p:spPr>
            <a:xfrm>
              <a:off x="3571875" y="3026498"/>
              <a:ext cx="1796400" cy="573000"/>
            </a:xfrm>
            <a:prstGeom prst="rect">
              <a:avLst/>
            </a:prstGeom>
            <a:solidFill>
              <a:srgbClr val="00D6C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672" name="Google Shape;1672;p42"/>
            <p:cNvCxnSpPr/>
            <p:nvPr/>
          </p:nvCxnSpPr>
          <p:spPr>
            <a:xfrm rot="10800000">
              <a:off x="3425931" y="3319516"/>
              <a:ext cx="349500" cy="0"/>
            </a:xfrm>
            <a:prstGeom prst="straightConnector1">
              <a:avLst/>
            </a:prstGeom>
            <a:noFill/>
            <a:ln cap="flat" cmpd="sng" w="28575">
              <a:solidFill>
                <a:srgbClr val="00D6C0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grpSp>
        <p:nvGrpSpPr>
          <p:cNvPr id="1673" name="Google Shape;1673;p42"/>
          <p:cNvGrpSpPr/>
          <p:nvPr/>
        </p:nvGrpSpPr>
        <p:grpSpPr>
          <a:xfrm>
            <a:off x="3975000" y="3716925"/>
            <a:ext cx="1113081" cy="573000"/>
            <a:chOff x="3975000" y="3716925"/>
            <a:chExt cx="1113081" cy="573000"/>
          </a:xfrm>
        </p:grpSpPr>
        <p:sp>
          <p:nvSpPr>
            <p:cNvPr id="1674" name="Google Shape;1674;p42"/>
            <p:cNvSpPr/>
            <p:nvPr/>
          </p:nvSpPr>
          <p:spPr>
            <a:xfrm>
              <a:off x="3975000" y="3716925"/>
              <a:ext cx="990000" cy="573000"/>
            </a:xfrm>
            <a:prstGeom prst="rect">
              <a:avLst/>
            </a:pr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675" name="Google Shape;1675;p42"/>
            <p:cNvCxnSpPr/>
            <p:nvPr/>
          </p:nvCxnSpPr>
          <p:spPr>
            <a:xfrm rot="10800000">
              <a:off x="4738581" y="4009244"/>
              <a:ext cx="349500" cy="0"/>
            </a:xfrm>
            <a:prstGeom prst="straightConnector1">
              <a:avLst/>
            </a:prstGeom>
            <a:noFill/>
            <a:ln cap="flat" cmpd="sng" w="28575">
              <a:solidFill>
                <a:srgbClr val="FBDF74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679" name="Shape 1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0" name="Google Shape;1680;p43"/>
          <p:cNvSpPr/>
          <p:nvPr/>
        </p:nvSpPr>
        <p:spPr>
          <a:xfrm>
            <a:off x="6646917" y="33126"/>
            <a:ext cx="2416386" cy="5019508"/>
          </a:xfrm>
          <a:custGeom>
            <a:rect b="b" l="l" r="r" t="t"/>
            <a:pathLst>
              <a:path extrusionOk="0" h="71797" w="34563">
                <a:moveTo>
                  <a:pt x="31356" y="1"/>
                </a:moveTo>
                <a:cubicBezTo>
                  <a:pt x="31356" y="1"/>
                  <a:pt x="25201" y="4190"/>
                  <a:pt x="25201" y="20670"/>
                </a:cubicBezTo>
                <a:cubicBezTo>
                  <a:pt x="25201" y="31271"/>
                  <a:pt x="9619" y="28770"/>
                  <a:pt x="3292" y="36337"/>
                </a:cubicBezTo>
                <a:cubicBezTo>
                  <a:pt x="0" y="40355"/>
                  <a:pt x="449" y="44010"/>
                  <a:pt x="3484" y="50422"/>
                </a:cubicBezTo>
                <a:cubicBezTo>
                  <a:pt x="7845" y="59848"/>
                  <a:pt x="86" y="67244"/>
                  <a:pt x="4724" y="71796"/>
                </a:cubicBezTo>
                <a:lnTo>
                  <a:pt x="34562" y="71796"/>
                </a:lnTo>
                <a:lnTo>
                  <a:pt x="34562" y="1"/>
                </a:ln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1" name="Google Shape;1681;p43"/>
          <p:cNvSpPr/>
          <p:nvPr/>
        </p:nvSpPr>
        <p:spPr>
          <a:xfrm>
            <a:off x="6640905" y="-16163"/>
            <a:ext cx="2503077" cy="5143463"/>
          </a:xfrm>
          <a:custGeom>
            <a:rect b="b" l="l" r="r" t="t"/>
            <a:pathLst>
              <a:path extrusionOk="0" h="73570" w="35803">
                <a:moveTo>
                  <a:pt x="34029" y="39906"/>
                </a:moveTo>
                <a:lnTo>
                  <a:pt x="34029" y="56364"/>
                </a:lnTo>
                <a:cubicBezTo>
                  <a:pt x="34002" y="57945"/>
                  <a:pt x="33984" y="59526"/>
                  <a:pt x="33972" y="61106"/>
                </a:cubicBezTo>
                <a:lnTo>
                  <a:pt x="33972" y="61106"/>
                </a:lnTo>
                <a:lnTo>
                  <a:pt x="34029" y="39906"/>
                </a:lnTo>
                <a:close/>
                <a:moveTo>
                  <a:pt x="33943" y="71775"/>
                </a:moveTo>
                <a:cubicBezTo>
                  <a:pt x="33943" y="71803"/>
                  <a:pt x="33943" y="71832"/>
                  <a:pt x="33943" y="71860"/>
                </a:cubicBezTo>
                <a:cubicBezTo>
                  <a:pt x="31613" y="71775"/>
                  <a:pt x="29305" y="71775"/>
                  <a:pt x="27082" y="71775"/>
                </a:cubicBezTo>
                <a:close/>
                <a:moveTo>
                  <a:pt x="33665" y="0"/>
                </a:moveTo>
                <a:cubicBezTo>
                  <a:pt x="33580" y="86"/>
                  <a:pt x="33409" y="86"/>
                  <a:pt x="33302" y="86"/>
                </a:cubicBezTo>
                <a:cubicBezTo>
                  <a:pt x="33045" y="86"/>
                  <a:pt x="32682" y="86"/>
                  <a:pt x="32511" y="171"/>
                </a:cubicBezTo>
                <a:cubicBezTo>
                  <a:pt x="31977" y="171"/>
                  <a:pt x="31613" y="257"/>
                  <a:pt x="31528" y="364"/>
                </a:cubicBezTo>
                <a:cubicBezTo>
                  <a:pt x="31442" y="449"/>
                  <a:pt x="31613" y="449"/>
                  <a:pt x="32062" y="535"/>
                </a:cubicBezTo>
                <a:cubicBezTo>
                  <a:pt x="32340" y="620"/>
                  <a:pt x="32596" y="620"/>
                  <a:pt x="33045" y="620"/>
                </a:cubicBezTo>
                <a:cubicBezTo>
                  <a:pt x="33494" y="706"/>
                  <a:pt x="34029" y="706"/>
                  <a:pt x="34563" y="706"/>
                </a:cubicBezTo>
                <a:cubicBezTo>
                  <a:pt x="34563" y="1155"/>
                  <a:pt x="34477" y="1689"/>
                  <a:pt x="34477" y="2223"/>
                </a:cubicBezTo>
                <a:lnTo>
                  <a:pt x="34477" y="7204"/>
                </a:lnTo>
                <a:cubicBezTo>
                  <a:pt x="34433" y="7502"/>
                  <a:pt x="34393" y="7617"/>
                  <a:pt x="34355" y="7617"/>
                </a:cubicBezTo>
                <a:cubicBezTo>
                  <a:pt x="34300" y="7617"/>
                  <a:pt x="34250" y="7382"/>
                  <a:pt x="34200" y="7118"/>
                </a:cubicBezTo>
                <a:cubicBezTo>
                  <a:pt x="34114" y="18083"/>
                  <a:pt x="34114" y="28941"/>
                  <a:pt x="34029" y="39906"/>
                </a:cubicBezTo>
                <a:cubicBezTo>
                  <a:pt x="34114" y="28941"/>
                  <a:pt x="34114" y="17891"/>
                  <a:pt x="34114" y="6776"/>
                </a:cubicBezTo>
                <a:cubicBezTo>
                  <a:pt x="34092" y="6681"/>
                  <a:pt x="34062" y="6617"/>
                  <a:pt x="34030" y="6617"/>
                </a:cubicBezTo>
                <a:cubicBezTo>
                  <a:pt x="33941" y="6617"/>
                  <a:pt x="33836" y="7130"/>
                  <a:pt x="33836" y="8913"/>
                </a:cubicBezTo>
                <a:cubicBezTo>
                  <a:pt x="33665" y="12291"/>
                  <a:pt x="33836" y="24132"/>
                  <a:pt x="33751" y="30907"/>
                </a:cubicBezTo>
                <a:cubicBezTo>
                  <a:pt x="33665" y="37576"/>
                  <a:pt x="33665" y="44523"/>
                  <a:pt x="33665" y="51555"/>
                </a:cubicBezTo>
                <a:cubicBezTo>
                  <a:pt x="33580" y="58159"/>
                  <a:pt x="33580" y="64828"/>
                  <a:pt x="33580" y="71518"/>
                </a:cubicBezTo>
                <a:cubicBezTo>
                  <a:pt x="28599" y="71433"/>
                  <a:pt x="23683" y="71433"/>
                  <a:pt x="18874" y="71433"/>
                </a:cubicBezTo>
                <a:cubicBezTo>
                  <a:pt x="15497" y="71433"/>
                  <a:pt x="12206" y="71326"/>
                  <a:pt x="8828" y="71326"/>
                </a:cubicBezTo>
                <a:lnTo>
                  <a:pt x="5345" y="71326"/>
                </a:lnTo>
                <a:lnTo>
                  <a:pt x="5088" y="71069"/>
                </a:lnTo>
                <a:cubicBezTo>
                  <a:pt x="4361" y="70001"/>
                  <a:pt x="4361" y="68568"/>
                  <a:pt x="4639" y="66965"/>
                </a:cubicBezTo>
                <a:cubicBezTo>
                  <a:pt x="4896" y="65448"/>
                  <a:pt x="5345" y="63759"/>
                  <a:pt x="5622" y="62071"/>
                </a:cubicBezTo>
                <a:cubicBezTo>
                  <a:pt x="5964" y="60382"/>
                  <a:pt x="6157" y="58608"/>
                  <a:pt x="6050" y="56813"/>
                </a:cubicBezTo>
                <a:cubicBezTo>
                  <a:pt x="6050" y="54953"/>
                  <a:pt x="5622" y="53158"/>
                  <a:pt x="4981" y="51469"/>
                </a:cubicBezTo>
                <a:cubicBezTo>
                  <a:pt x="4554" y="50593"/>
                  <a:pt x="4276" y="49866"/>
                  <a:pt x="3912" y="49161"/>
                </a:cubicBezTo>
                <a:cubicBezTo>
                  <a:pt x="3741" y="48797"/>
                  <a:pt x="3570" y="48349"/>
                  <a:pt x="3485" y="48007"/>
                </a:cubicBezTo>
                <a:cubicBezTo>
                  <a:pt x="3293" y="47643"/>
                  <a:pt x="3122" y="47280"/>
                  <a:pt x="3036" y="46852"/>
                </a:cubicBezTo>
                <a:cubicBezTo>
                  <a:pt x="2673" y="45869"/>
                  <a:pt x="2416" y="44801"/>
                  <a:pt x="2309" y="43732"/>
                </a:cubicBezTo>
                <a:cubicBezTo>
                  <a:pt x="2138" y="42663"/>
                  <a:pt x="2224" y="41680"/>
                  <a:pt x="2587" y="40697"/>
                </a:cubicBezTo>
                <a:cubicBezTo>
                  <a:pt x="2844" y="39713"/>
                  <a:pt x="3378" y="38837"/>
                  <a:pt x="4105" y="37939"/>
                </a:cubicBezTo>
                <a:cubicBezTo>
                  <a:pt x="4810" y="37127"/>
                  <a:pt x="5622" y="36422"/>
                  <a:pt x="6499" y="35802"/>
                </a:cubicBezTo>
                <a:cubicBezTo>
                  <a:pt x="8294" y="34562"/>
                  <a:pt x="10432" y="33665"/>
                  <a:pt x="12654" y="32959"/>
                </a:cubicBezTo>
                <a:cubicBezTo>
                  <a:pt x="14792" y="32147"/>
                  <a:pt x="17100" y="31527"/>
                  <a:pt x="19323" y="30544"/>
                </a:cubicBezTo>
                <a:cubicBezTo>
                  <a:pt x="20392" y="30095"/>
                  <a:pt x="21546" y="29561"/>
                  <a:pt x="22529" y="28855"/>
                </a:cubicBezTo>
                <a:cubicBezTo>
                  <a:pt x="23598" y="28150"/>
                  <a:pt x="24581" y="27167"/>
                  <a:pt x="25201" y="26098"/>
                </a:cubicBezTo>
                <a:cubicBezTo>
                  <a:pt x="25928" y="24944"/>
                  <a:pt x="26270" y="23683"/>
                  <a:pt x="26355" y="22443"/>
                </a:cubicBezTo>
                <a:cubicBezTo>
                  <a:pt x="26462" y="22080"/>
                  <a:pt x="26462" y="21823"/>
                  <a:pt x="26462" y="21460"/>
                </a:cubicBezTo>
                <a:lnTo>
                  <a:pt x="26462" y="20669"/>
                </a:lnTo>
                <a:lnTo>
                  <a:pt x="26462" y="19066"/>
                </a:lnTo>
                <a:cubicBezTo>
                  <a:pt x="26462" y="18532"/>
                  <a:pt x="26548" y="17997"/>
                  <a:pt x="26548" y="17463"/>
                </a:cubicBezTo>
                <a:cubicBezTo>
                  <a:pt x="26633" y="17014"/>
                  <a:pt x="26633" y="16480"/>
                  <a:pt x="26719" y="15946"/>
                </a:cubicBezTo>
                <a:cubicBezTo>
                  <a:pt x="26719" y="15411"/>
                  <a:pt x="26804" y="14962"/>
                  <a:pt x="26890" y="14428"/>
                </a:cubicBezTo>
                <a:cubicBezTo>
                  <a:pt x="26890" y="13894"/>
                  <a:pt x="26996" y="13445"/>
                  <a:pt x="27082" y="12910"/>
                </a:cubicBezTo>
                <a:cubicBezTo>
                  <a:pt x="27167" y="12462"/>
                  <a:pt x="27253" y="11927"/>
                  <a:pt x="27338" y="11478"/>
                </a:cubicBezTo>
                <a:cubicBezTo>
                  <a:pt x="27424" y="11051"/>
                  <a:pt x="27531" y="10517"/>
                  <a:pt x="27702" y="10068"/>
                </a:cubicBezTo>
                <a:cubicBezTo>
                  <a:pt x="27787" y="9619"/>
                  <a:pt x="27873" y="9170"/>
                  <a:pt x="28065" y="8721"/>
                </a:cubicBezTo>
                <a:cubicBezTo>
                  <a:pt x="28065" y="8465"/>
                  <a:pt x="28151" y="8272"/>
                  <a:pt x="28236" y="8016"/>
                </a:cubicBezTo>
                <a:cubicBezTo>
                  <a:pt x="28322" y="7845"/>
                  <a:pt x="28407" y="7567"/>
                  <a:pt x="28407" y="7396"/>
                </a:cubicBezTo>
                <a:cubicBezTo>
                  <a:pt x="28599" y="7033"/>
                  <a:pt x="28685" y="6669"/>
                  <a:pt x="28856" y="6327"/>
                </a:cubicBezTo>
                <a:cubicBezTo>
                  <a:pt x="29027" y="5964"/>
                  <a:pt x="29134" y="5600"/>
                  <a:pt x="29305" y="5344"/>
                </a:cubicBezTo>
                <a:cubicBezTo>
                  <a:pt x="29561" y="4724"/>
                  <a:pt x="29839" y="4190"/>
                  <a:pt x="30096" y="3741"/>
                </a:cubicBezTo>
                <a:cubicBezTo>
                  <a:pt x="30630" y="2843"/>
                  <a:pt x="31079" y="2223"/>
                  <a:pt x="31442" y="1775"/>
                </a:cubicBezTo>
                <a:cubicBezTo>
                  <a:pt x="31613" y="1604"/>
                  <a:pt x="31806" y="1433"/>
                  <a:pt x="31891" y="1326"/>
                </a:cubicBezTo>
                <a:lnTo>
                  <a:pt x="31891" y="1240"/>
                </a:lnTo>
                <a:lnTo>
                  <a:pt x="31977" y="1240"/>
                </a:lnTo>
                <a:lnTo>
                  <a:pt x="31977" y="1155"/>
                </a:lnTo>
                <a:cubicBezTo>
                  <a:pt x="32062" y="1155"/>
                  <a:pt x="32062" y="1069"/>
                  <a:pt x="32062" y="1069"/>
                </a:cubicBezTo>
                <a:cubicBezTo>
                  <a:pt x="32105" y="1026"/>
                  <a:pt x="32105" y="1005"/>
                  <a:pt x="32062" y="1005"/>
                </a:cubicBezTo>
                <a:cubicBezTo>
                  <a:pt x="32019" y="1005"/>
                  <a:pt x="31934" y="1026"/>
                  <a:pt x="31806" y="1069"/>
                </a:cubicBezTo>
                <a:cubicBezTo>
                  <a:pt x="31271" y="1326"/>
                  <a:pt x="30096" y="2309"/>
                  <a:pt x="29027" y="4104"/>
                </a:cubicBezTo>
                <a:cubicBezTo>
                  <a:pt x="28856" y="4361"/>
                  <a:pt x="28770" y="4532"/>
                  <a:pt x="28599" y="4810"/>
                </a:cubicBezTo>
                <a:cubicBezTo>
                  <a:pt x="28407" y="5066"/>
                  <a:pt x="28322" y="5344"/>
                  <a:pt x="28151" y="5600"/>
                </a:cubicBezTo>
                <a:cubicBezTo>
                  <a:pt x="27873" y="6135"/>
                  <a:pt x="27616" y="6776"/>
                  <a:pt x="27338" y="7481"/>
                </a:cubicBezTo>
                <a:cubicBezTo>
                  <a:pt x="27253" y="7738"/>
                  <a:pt x="27167" y="8101"/>
                  <a:pt x="26996" y="8465"/>
                </a:cubicBezTo>
                <a:cubicBezTo>
                  <a:pt x="26890" y="8807"/>
                  <a:pt x="26719" y="9170"/>
                  <a:pt x="26633" y="9533"/>
                </a:cubicBezTo>
                <a:cubicBezTo>
                  <a:pt x="26462" y="10324"/>
                  <a:pt x="26270" y="11051"/>
                  <a:pt x="26099" y="11927"/>
                </a:cubicBezTo>
                <a:cubicBezTo>
                  <a:pt x="26013" y="11927"/>
                  <a:pt x="25928" y="11842"/>
                  <a:pt x="25928" y="11842"/>
                </a:cubicBezTo>
                <a:cubicBezTo>
                  <a:pt x="26548" y="8550"/>
                  <a:pt x="27338" y="6498"/>
                  <a:pt x="27873" y="5344"/>
                </a:cubicBezTo>
                <a:cubicBezTo>
                  <a:pt x="28151" y="4724"/>
                  <a:pt x="28322" y="4361"/>
                  <a:pt x="28407" y="3997"/>
                </a:cubicBezTo>
                <a:cubicBezTo>
                  <a:pt x="28599" y="3741"/>
                  <a:pt x="28599" y="3655"/>
                  <a:pt x="28599" y="3570"/>
                </a:cubicBezTo>
                <a:cubicBezTo>
                  <a:pt x="28599" y="3536"/>
                  <a:pt x="28588" y="3523"/>
                  <a:pt x="28568" y="3523"/>
                </a:cubicBezTo>
                <a:cubicBezTo>
                  <a:pt x="28468" y="3523"/>
                  <a:pt x="28162" y="3867"/>
                  <a:pt x="28078" y="3867"/>
                </a:cubicBezTo>
                <a:cubicBezTo>
                  <a:pt x="28039" y="3867"/>
                  <a:pt x="28049" y="3792"/>
                  <a:pt x="28151" y="3570"/>
                </a:cubicBezTo>
                <a:lnTo>
                  <a:pt x="28151" y="3570"/>
                </a:lnTo>
                <a:cubicBezTo>
                  <a:pt x="27253" y="5066"/>
                  <a:pt x="26548" y="6669"/>
                  <a:pt x="26099" y="8379"/>
                </a:cubicBezTo>
                <a:lnTo>
                  <a:pt x="25928" y="8999"/>
                </a:lnTo>
                <a:cubicBezTo>
                  <a:pt x="25821" y="9170"/>
                  <a:pt x="25821" y="9448"/>
                  <a:pt x="25735" y="9619"/>
                </a:cubicBezTo>
                <a:lnTo>
                  <a:pt x="25393" y="10859"/>
                </a:lnTo>
                <a:cubicBezTo>
                  <a:pt x="25287" y="11756"/>
                  <a:pt x="25116" y="12547"/>
                  <a:pt x="24945" y="13445"/>
                </a:cubicBezTo>
                <a:cubicBezTo>
                  <a:pt x="24859" y="14257"/>
                  <a:pt x="24667" y="15133"/>
                  <a:pt x="24581" y="16031"/>
                </a:cubicBezTo>
                <a:cubicBezTo>
                  <a:pt x="24581" y="16822"/>
                  <a:pt x="24496" y="17720"/>
                  <a:pt x="24410" y="18532"/>
                </a:cubicBezTo>
                <a:cubicBezTo>
                  <a:pt x="24410" y="19408"/>
                  <a:pt x="24325" y="20306"/>
                  <a:pt x="24325" y="21097"/>
                </a:cubicBezTo>
                <a:cubicBezTo>
                  <a:pt x="24325" y="21375"/>
                  <a:pt x="24325" y="21546"/>
                  <a:pt x="24218" y="21738"/>
                </a:cubicBezTo>
                <a:lnTo>
                  <a:pt x="24218" y="22272"/>
                </a:lnTo>
                <a:cubicBezTo>
                  <a:pt x="24132" y="22614"/>
                  <a:pt x="24132" y="23063"/>
                  <a:pt x="23961" y="23341"/>
                </a:cubicBezTo>
                <a:cubicBezTo>
                  <a:pt x="23790" y="24046"/>
                  <a:pt x="23427" y="25030"/>
                  <a:pt x="22615" y="25820"/>
                </a:cubicBezTo>
                <a:cubicBezTo>
                  <a:pt x="21909" y="26718"/>
                  <a:pt x="20926" y="27252"/>
                  <a:pt x="20306" y="27701"/>
                </a:cubicBezTo>
                <a:cubicBezTo>
                  <a:pt x="18789" y="28492"/>
                  <a:pt x="17015" y="29112"/>
                  <a:pt x="15326" y="29753"/>
                </a:cubicBezTo>
                <a:cubicBezTo>
                  <a:pt x="13638" y="30288"/>
                  <a:pt x="11842" y="30822"/>
                  <a:pt x="10068" y="31527"/>
                </a:cubicBezTo>
                <a:cubicBezTo>
                  <a:pt x="8294" y="32233"/>
                  <a:pt x="6584" y="33045"/>
                  <a:pt x="4981" y="34199"/>
                </a:cubicBezTo>
                <a:cubicBezTo>
                  <a:pt x="4190" y="34733"/>
                  <a:pt x="3378" y="35439"/>
                  <a:pt x="2758" y="36165"/>
                </a:cubicBezTo>
                <a:cubicBezTo>
                  <a:pt x="2138" y="36956"/>
                  <a:pt x="1519" y="37662"/>
                  <a:pt x="1070" y="38645"/>
                </a:cubicBezTo>
                <a:cubicBezTo>
                  <a:pt x="621" y="39543"/>
                  <a:pt x="279" y="40526"/>
                  <a:pt x="172" y="41594"/>
                </a:cubicBezTo>
                <a:cubicBezTo>
                  <a:pt x="1" y="42578"/>
                  <a:pt x="1" y="43646"/>
                  <a:pt x="172" y="44523"/>
                </a:cubicBezTo>
                <a:cubicBezTo>
                  <a:pt x="364" y="45506"/>
                  <a:pt x="621" y="46489"/>
                  <a:pt x="899" y="47387"/>
                </a:cubicBezTo>
                <a:cubicBezTo>
                  <a:pt x="984" y="47814"/>
                  <a:pt x="1155" y="48263"/>
                  <a:pt x="1348" y="48712"/>
                </a:cubicBezTo>
                <a:cubicBezTo>
                  <a:pt x="1519" y="49161"/>
                  <a:pt x="1690" y="49610"/>
                  <a:pt x="1882" y="49952"/>
                </a:cubicBezTo>
                <a:cubicBezTo>
                  <a:pt x="2053" y="50401"/>
                  <a:pt x="2224" y="50849"/>
                  <a:pt x="2416" y="51213"/>
                </a:cubicBezTo>
                <a:cubicBezTo>
                  <a:pt x="2502" y="51469"/>
                  <a:pt x="2587" y="51662"/>
                  <a:pt x="2673" y="51833"/>
                </a:cubicBezTo>
                <a:cubicBezTo>
                  <a:pt x="2758" y="52004"/>
                  <a:pt x="2844" y="52281"/>
                  <a:pt x="2951" y="52452"/>
                </a:cubicBezTo>
                <a:cubicBezTo>
                  <a:pt x="3207" y="53265"/>
                  <a:pt x="3485" y="54055"/>
                  <a:pt x="3656" y="54868"/>
                </a:cubicBezTo>
                <a:cubicBezTo>
                  <a:pt x="3912" y="56471"/>
                  <a:pt x="3912" y="58159"/>
                  <a:pt x="3741" y="59848"/>
                </a:cubicBezTo>
                <a:cubicBezTo>
                  <a:pt x="3485" y="61536"/>
                  <a:pt x="3122" y="63310"/>
                  <a:pt x="2673" y="65106"/>
                </a:cubicBezTo>
                <a:cubicBezTo>
                  <a:pt x="2502" y="65982"/>
                  <a:pt x="2309" y="66880"/>
                  <a:pt x="2224" y="67863"/>
                </a:cubicBezTo>
                <a:cubicBezTo>
                  <a:pt x="2224" y="68846"/>
                  <a:pt x="2224" y="69915"/>
                  <a:pt x="2587" y="70898"/>
                </a:cubicBezTo>
                <a:cubicBezTo>
                  <a:pt x="2673" y="71155"/>
                  <a:pt x="2758" y="71433"/>
                  <a:pt x="2844" y="71689"/>
                </a:cubicBezTo>
                <a:cubicBezTo>
                  <a:pt x="3036" y="71860"/>
                  <a:pt x="3122" y="72138"/>
                  <a:pt x="3293" y="72394"/>
                </a:cubicBezTo>
                <a:lnTo>
                  <a:pt x="3570" y="72672"/>
                </a:lnTo>
                <a:cubicBezTo>
                  <a:pt x="3570" y="72758"/>
                  <a:pt x="3656" y="72843"/>
                  <a:pt x="3741" y="72929"/>
                </a:cubicBezTo>
                <a:lnTo>
                  <a:pt x="3912" y="73121"/>
                </a:lnTo>
                <a:lnTo>
                  <a:pt x="4190" y="73378"/>
                </a:lnTo>
                <a:lnTo>
                  <a:pt x="4276" y="73463"/>
                </a:lnTo>
                <a:lnTo>
                  <a:pt x="3912" y="72929"/>
                </a:lnTo>
                <a:lnTo>
                  <a:pt x="3656" y="72758"/>
                </a:lnTo>
                <a:cubicBezTo>
                  <a:pt x="3656" y="72672"/>
                  <a:pt x="3570" y="72587"/>
                  <a:pt x="3570" y="72587"/>
                </a:cubicBezTo>
                <a:lnTo>
                  <a:pt x="3293" y="72223"/>
                </a:lnTo>
                <a:cubicBezTo>
                  <a:pt x="3122" y="71967"/>
                  <a:pt x="3036" y="71775"/>
                  <a:pt x="2844" y="71518"/>
                </a:cubicBezTo>
                <a:cubicBezTo>
                  <a:pt x="2673" y="70984"/>
                  <a:pt x="2502" y="70449"/>
                  <a:pt x="2416" y="69915"/>
                </a:cubicBezTo>
                <a:cubicBezTo>
                  <a:pt x="2224" y="68846"/>
                  <a:pt x="2309" y="67778"/>
                  <a:pt x="2502" y="66880"/>
                </a:cubicBezTo>
                <a:cubicBezTo>
                  <a:pt x="2587" y="65897"/>
                  <a:pt x="2844" y="64914"/>
                  <a:pt x="3036" y="64037"/>
                </a:cubicBezTo>
                <a:cubicBezTo>
                  <a:pt x="3378" y="62156"/>
                  <a:pt x="3827" y="60382"/>
                  <a:pt x="3912" y="58608"/>
                </a:cubicBezTo>
                <a:cubicBezTo>
                  <a:pt x="3912" y="58710"/>
                  <a:pt x="3912" y="58939"/>
                  <a:pt x="3935" y="58939"/>
                </a:cubicBezTo>
                <a:cubicBezTo>
                  <a:pt x="3950" y="58939"/>
                  <a:pt x="3976" y="58831"/>
                  <a:pt x="4019" y="58501"/>
                </a:cubicBezTo>
                <a:lnTo>
                  <a:pt x="4019" y="58501"/>
                </a:lnTo>
                <a:cubicBezTo>
                  <a:pt x="3912" y="60297"/>
                  <a:pt x="3570" y="62071"/>
                  <a:pt x="3207" y="63952"/>
                </a:cubicBezTo>
                <a:cubicBezTo>
                  <a:pt x="2951" y="64828"/>
                  <a:pt x="2758" y="65726"/>
                  <a:pt x="2587" y="66709"/>
                </a:cubicBezTo>
                <a:cubicBezTo>
                  <a:pt x="2502" y="67692"/>
                  <a:pt x="2416" y="68654"/>
                  <a:pt x="2587" y="69723"/>
                </a:cubicBezTo>
                <a:cubicBezTo>
                  <a:pt x="2673" y="70257"/>
                  <a:pt x="2758" y="70791"/>
                  <a:pt x="2951" y="71326"/>
                </a:cubicBezTo>
                <a:cubicBezTo>
                  <a:pt x="3122" y="71518"/>
                  <a:pt x="3207" y="71775"/>
                  <a:pt x="3378" y="72052"/>
                </a:cubicBezTo>
                <a:cubicBezTo>
                  <a:pt x="3378" y="72138"/>
                  <a:pt x="3485" y="72223"/>
                  <a:pt x="3570" y="72309"/>
                </a:cubicBezTo>
                <a:lnTo>
                  <a:pt x="3741" y="72501"/>
                </a:lnTo>
                <a:lnTo>
                  <a:pt x="3741" y="72587"/>
                </a:lnTo>
                <a:lnTo>
                  <a:pt x="3827" y="72672"/>
                </a:lnTo>
                <a:lnTo>
                  <a:pt x="4276" y="73121"/>
                </a:lnTo>
                <a:cubicBezTo>
                  <a:pt x="4276" y="73207"/>
                  <a:pt x="4361" y="73292"/>
                  <a:pt x="4447" y="73378"/>
                </a:cubicBezTo>
                <a:lnTo>
                  <a:pt x="35439" y="73378"/>
                </a:lnTo>
                <a:cubicBezTo>
                  <a:pt x="35546" y="68226"/>
                  <a:pt x="35546" y="62968"/>
                  <a:pt x="35546" y="57710"/>
                </a:cubicBezTo>
                <a:lnTo>
                  <a:pt x="35546" y="42663"/>
                </a:lnTo>
                <a:lnTo>
                  <a:pt x="35717" y="42663"/>
                </a:lnTo>
                <a:cubicBezTo>
                  <a:pt x="35717" y="33750"/>
                  <a:pt x="35717" y="24752"/>
                  <a:pt x="35803" y="15668"/>
                </a:cubicBezTo>
                <a:cubicBezTo>
                  <a:pt x="35803" y="11927"/>
                  <a:pt x="35717" y="8636"/>
                  <a:pt x="35632" y="5964"/>
                </a:cubicBezTo>
                <a:cubicBezTo>
                  <a:pt x="35439" y="16565"/>
                  <a:pt x="35354" y="27616"/>
                  <a:pt x="35354" y="38837"/>
                </a:cubicBezTo>
                <a:cubicBezTo>
                  <a:pt x="35268" y="50144"/>
                  <a:pt x="35268" y="61707"/>
                  <a:pt x="35268" y="73207"/>
                </a:cubicBezTo>
                <a:cubicBezTo>
                  <a:pt x="29134" y="73121"/>
                  <a:pt x="22978" y="73121"/>
                  <a:pt x="16929" y="73121"/>
                </a:cubicBezTo>
                <a:lnTo>
                  <a:pt x="35183" y="73121"/>
                </a:lnTo>
                <a:lnTo>
                  <a:pt x="35183" y="62691"/>
                </a:lnTo>
                <a:cubicBezTo>
                  <a:pt x="35183" y="59399"/>
                  <a:pt x="35268" y="56193"/>
                  <a:pt x="35268" y="53072"/>
                </a:cubicBezTo>
                <a:cubicBezTo>
                  <a:pt x="35354" y="36251"/>
                  <a:pt x="35268" y="21097"/>
                  <a:pt x="35439" y="5878"/>
                </a:cubicBezTo>
                <a:lnTo>
                  <a:pt x="35439" y="3378"/>
                </a:lnTo>
                <a:cubicBezTo>
                  <a:pt x="35439" y="2929"/>
                  <a:pt x="35439" y="2394"/>
                  <a:pt x="35354" y="1967"/>
                </a:cubicBezTo>
                <a:cubicBezTo>
                  <a:pt x="35354" y="1240"/>
                  <a:pt x="35354" y="620"/>
                  <a:pt x="35268" y="0"/>
                </a:cubicBezTo>
                <a:close/>
                <a:moveTo>
                  <a:pt x="4276" y="73463"/>
                </a:moveTo>
                <a:cubicBezTo>
                  <a:pt x="4276" y="73570"/>
                  <a:pt x="4361" y="73570"/>
                  <a:pt x="4361" y="73570"/>
                </a:cubicBezTo>
                <a:lnTo>
                  <a:pt x="35632" y="73570"/>
                </a:lnTo>
                <a:cubicBezTo>
                  <a:pt x="27958" y="73570"/>
                  <a:pt x="20306" y="73463"/>
                  <a:pt x="12654" y="73463"/>
                </a:cubicBezTo>
                <a:close/>
                <a:moveTo>
                  <a:pt x="35717" y="43732"/>
                </a:moveTo>
                <a:cubicBezTo>
                  <a:pt x="35632" y="53799"/>
                  <a:pt x="35632" y="63674"/>
                  <a:pt x="35632" y="73570"/>
                </a:cubicBezTo>
                <a:cubicBezTo>
                  <a:pt x="35632" y="63674"/>
                  <a:pt x="35717" y="53692"/>
                  <a:pt x="35717" y="43732"/>
                </a:cubicBezTo>
                <a:close/>
              </a:path>
            </a:pathLst>
          </a:custGeom>
          <a:solidFill>
            <a:srgbClr val="FFE1D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2" name="Google Shape;1682;p43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SWOT ANALYSIS</a:t>
            </a:r>
            <a:endParaRPr/>
          </a:p>
        </p:txBody>
      </p:sp>
      <p:sp>
        <p:nvSpPr>
          <p:cNvPr id="1683" name="Google Shape;1683;p43"/>
          <p:cNvSpPr txBox="1"/>
          <p:nvPr/>
        </p:nvSpPr>
        <p:spPr>
          <a:xfrm>
            <a:off x="1935911" y="1350708"/>
            <a:ext cx="1479600" cy="562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S</a:t>
            </a: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trengths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Jupiter is </a:t>
            </a: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a gas giant and the biggest planet in our Solar System</a:t>
            </a:r>
            <a:endParaRPr sz="11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84" name="Google Shape;1684;p43"/>
          <p:cNvSpPr txBox="1"/>
          <p:nvPr/>
        </p:nvSpPr>
        <p:spPr>
          <a:xfrm>
            <a:off x="4495135" y="1350700"/>
            <a:ext cx="1479600" cy="562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O</a:t>
            </a: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pportunities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hot. It’s full of iron oxide dust</a:t>
            </a:r>
            <a:endParaRPr sz="11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85" name="Google Shape;1685;p43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SWOT ANALYSIS</a:t>
            </a:r>
            <a:endParaRPr/>
          </a:p>
        </p:txBody>
      </p:sp>
      <p:sp>
        <p:nvSpPr>
          <p:cNvPr id="1686" name="Google Shape;1686;p43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687" name="Google Shape;1687;p43"/>
          <p:cNvSpPr/>
          <p:nvPr/>
        </p:nvSpPr>
        <p:spPr>
          <a:xfrm>
            <a:off x="1935900" y="2194976"/>
            <a:ext cx="1479599" cy="1424498"/>
          </a:xfrm>
          <a:custGeom>
            <a:rect b="b" l="l" r="r" t="t"/>
            <a:pathLst>
              <a:path extrusionOk="0" h="2791" w="2899">
                <a:moveTo>
                  <a:pt x="1558" y="0"/>
                </a:moveTo>
                <a:cubicBezTo>
                  <a:pt x="1320" y="0"/>
                  <a:pt x="1086" y="82"/>
                  <a:pt x="898" y="270"/>
                </a:cubicBezTo>
                <a:cubicBezTo>
                  <a:pt x="727" y="356"/>
                  <a:pt x="535" y="548"/>
                  <a:pt x="449" y="719"/>
                </a:cubicBezTo>
                <a:cubicBezTo>
                  <a:pt x="0" y="1339"/>
                  <a:pt x="86" y="2237"/>
                  <a:pt x="727" y="2600"/>
                </a:cubicBezTo>
                <a:cubicBezTo>
                  <a:pt x="944" y="2732"/>
                  <a:pt x="1170" y="2790"/>
                  <a:pt x="1388" y="2790"/>
                </a:cubicBezTo>
                <a:cubicBezTo>
                  <a:pt x="1879" y="2790"/>
                  <a:pt x="2335" y="2495"/>
                  <a:pt x="2587" y="2066"/>
                </a:cubicBezTo>
                <a:cubicBezTo>
                  <a:pt x="2672" y="1788"/>
                  <a:pt x="2672" y="1617"/>
                  <a:pt x="2758" y="1339"/>
                </a:cubicBezTo>
                <a:cubicBezTo>
                  <a:pt x="2899" y="618"/>
                  <a:pt x="2212" y="0"/>
                  <a:pt x="1558" y="0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8" name="Google Shape;1688;p43"/>
          <p:cNvSpPr/>
          <p:nvPr/>
        </p:nvSpPr>
        <p:spPr>
          <a:xfrm>
            <a:off x="2218529" y="2488764"/>
            <a:ext cx="936755" cy="836910"/>
          </a:xfrm>
          <a:custGeom>
            <a:rect b="b" l="l" r="r" t="t"/>
            <a:pathLst>
              <a:path extrusionOk="0" h="2464" w="2758">
                <a:moveTo>
                  <a:pt x="1328" y="1"/>
                </a:moveTo>
                <a:cubicBezTo>
                  <a:pt x="1199" y="1"/>
                  <a:pt x="1074" y="20"/>
                  <a:pt x="962" y="61"/>
                </a:cubicBezTo>
                <a:cubicBezTo>
                  <a:pt x="342" y="317"/>
                  <a:pt x="0" y="1044"/>
                  <a:pt x="257" y="1664"/>
                </a:cubicBezTo>
                <a:cubicBezTo>
                  <a:pt x="470" y="2139"/>
                  <a:pt x="934" y="2464"/>
                  <a:pt x="1419" y="2464"/>
                </a:cubicBezTo>
                <a:cubicBezTo>
                  <a:pt x="1566" y="2464"/>
                  <a:pt x="1715" y="2434"/>
                  <a:pt x="1860" y="2369"/>
                </a:cubicBezTo>
                <a:cubicBezTo>
                  <a:pt x="2479" y="2113"/>
                  <a:pt x="2757" y="1386"/>
                  <a:pt x="2479" y="766"/>
                </a:cubicBezTo>
                <a:cubicBezTo>
                  <a:pt x="2344" y="277"/>
                  <a:pt x="1810" y="1"/>
                  <a:pt x="1328" y="1"/>
                </a:cubicBezTo>
                <a:close/>
              </a:path>
            </a:pathLst>
          </a:custGeom>
          <a:noFill/>
          <a:ln cap="flat" cmpd="sng" w="7620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9" name="Google Shape;1689;p43"/>
          <p:cNvSpPr/>
          <p:nvPr/>
        </p:nvSpPr>
        <p:spPr>
          <a:xfrm>
            <a:off x="3216475" y="2194976"/>
            <a:ext cx="1479599" cy="1424498"/>
          </a:xfrm>
          <a:custGeom>
            <a:rect b="b" l="l" r="r" t="t"/>
            <a:pathLst>
              <a:path extrusionOk="0" h="2791" w="2899">
                <a:moveTo>
                  <a:pt x="1558" y="0"/>
                </a:moveTo>
                <a:cubicBezTo>
                  <a:pt x="1320" y="0"/>
                  <a:pt x="1086" y="82"/>
                  <a:pt x="898" y="270"/>
                </a:cubicBezTo>
                <a:cubicBezTo>
                  <a:pt x="727" y="356"/>
                  <a:pt x="535" y="548"/>
                  <a:pt x="449" y="719"/>
                </a:cubicBezTo>
                <a:cubicBezTo>
                  <a:pt x="0" y="1339"/>
                  <a:pt x="86" y="2237"/>
                  <a:pt x="727" y="2600"/>
                </a:cubicBezTo>
                <a:cubicBezTo>
                  <a:pt x="944" y="2732"/>
                  <a:pt x="1170" y="2790"/>
                  <a:pt x="1388" y="2790"/>
                </a:cubicBezTo>
                <a:cubicBezTo>
                  <a:pt x="1879" y="2790"/>
                  <a:pt x="2335" y="2495"/>
                  <a:pt x="2587" y="2066"/>
                </a:cubicBezTo>
                <a:cubicBezTo>
                  <a:pt x="2672" y="1788"/>
                  <a:pt x="2672" y="1617"/>
                  <a:pt x="2758" y="1339"/>
                </a:cubicBezTo>
                <a:cubicBezTo>
                  <a:pt x="2899" y="618"/>
                  <a:pt x="2212" y="0"/>
                  <a:pt x="1558" y="0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0" name="Google Shape;1690;p43"/>
          <p:cNvSpPr/>
          <p:nvPr/>
        </p:nvSpPr>
        <p:spPr>
          <a:xfrm>
            <a:off x="3499104" y="2488764"/>
            <a:ext cx="936755" cy="836910"/>
          </a:xfrm>
          <a:custGeom>
            <a:rect b="b" l="l" r="r" t="t"/>
            <a:pathLst>
              <a:path extrusionOk="0" h="2464" w="2758">
                <a:moveTo>
                  <a:pt x="1328" y="1"/>
                </a:moveTo>
                <a:cubicBezTo>
                  <a:pt x="1199" y="1"/>
                  <a:pt x="1074" y="20"/>
                  <a:pt x="962" y="61"/>
                </a:cubicBezTo>
                <a:cubicBezTo>
                  <a:pt x="342" y="317"/>
                  <a:pt x="0" y="1044"/>
                  <a:pt x="257" y="1664"/>
                </a:cubicBezTo>
                <a:cubicBezTo>
                  <a:pt x="470" y="2139"/>
                  <a:pt x="934" y="2464"/>
                  <a:pt x="1419" y="2464"/>
                </a:cubicBezTo>
                <a:cubicBezTo>
                  <a:pt x="1566" y="2464"/>
                  <a:pt x="1715" y="2434"/>
                  <a:pt x="1860" y="2369"/>
                </a:cubicBezTo>
                <a:cubicBezTo>
                  <a:pt x="2479" y="2113"/>
                  <a:pt x="2757" y="1386"/>
                  <a:pt x="2479" y="766"/>
                </a:cubicBezTo>
                <a:cubicBezTo>
                  <a:pt x="2344" y="277"/>
                  <a:pt x="1810" y="1"/>
                  <a:pt x="1328" y="1"/>
                </a:cubicBezTo>
                <a:close/>
              </a:path>
            </a:pathLst>
          </a:custGeom>
          <a:noFill/>
          <a:ln cap="flat" cmpd="sng" w="7620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1" name="Google Shape;1691;p43"/>
          <p:cNvSpPr/>
          <p:nvPr/>
        </p:nvSpPr>
        <p:spPr>
          <a:xfrm>
            <a:off x="4495125" y="2194976"/>
            <a:ext cx="1479599" cy="1424498"/>
          </a:xfrm>
          <a:custGeom>
            <a:rect b="b" l="l" r="r" t="t"/>
            <a:pathLst>
              <a:path extrusionOk="0" h="2791" w="2899">
                <a:moveTo>
                  <a:pt x="1558" y="0"/>
                </a:moveTo>
                <a:cubicBezTo>
                  <a:pt x="1320" y="0"/>
                  <a:pt x="1086" y="82"/>
                  <a:pt x="898" y="270"/>
                </a:cubicBezTo>
                <a:cubicBezTo>
                  <a:pt x="727" y="356"/>
                  <a:pt x="535" y="548"/>
                  <a:pt x="449" y="719"/>
                </a:cubicBezTo>
                <a:cubicBezTo>
                  <a:pt x="0" y="1339"/>
                  <a:pt x="86" y="2237"/>
                  <a:pt x="727" y="2600"/>
                </a:cubicBezTo>
                <a:cubicBezTo>
                  <a:pt x="944" y="2732"/>
                  <a:pt x="1170" y="2790"/>
                  <a:pt x="1388" y="2790"/>
                </a:cubicBezTo>
                <a:cubicBezTo>
                  <a:pt x="1879" y="2790"/>
                  <a:pt x="2335" y="2495"/>
                  <a:pt x="2587" y="2066"/>
                </a:cubicBezTo>
                <a:cubicBezTo>
                  <a:pt x="2672" y="1788"/>
                  <a:pt x="2672" y="1617"/>
                  <a:pt x="2758" y="1339"/>
                </a:cubicBezTo>
                <a:cubicBezTo>
                  <a:pt x="2899" y="618"/>
                  <a:pt x="2212" y="0"/>
                  <a:pt x="1558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2" name="Google Shape;1692;p43"/>
          <p:cNvSpPr/>
          <p:nvPr/>
        </p:nvSpPr>
        <p:spPr>
          <a:xfrm>
            <a:off x="4777754" y="2488764"/>
            <a:ext cx="936755" cy="836910"/>
          </a:xfrm>
          <a:custGeom>
            <a:rect b="b" l="l" r="r" t="t"/>
            <a:pathLst>
              <a:path extrusionOk="0" h="2464" w="2758">
                <a:moveTo>
                  <a:pt x="1328" y="1"/>
                </a:moveTo>
                <a:cubicBezTo>
                  <a:pt x="1199" y="1"/>
                  <a:pt x="1074" y="20"/>
                  <a:pt x="962" y="61"/>
                </a:cubicBezTo>
                <a:cubicBezTo>
                  <a:pt x="342" y="317"/>
                  <a:pt x="0" y="1044"/>
                  <a:pt x="257" y="1664"/>
                </a:cubicBezTo>
                <a:cubicBezTo>
                  <a:pt x="470" y="2139"/>
                  <a:pt x="934" y="2464"/>
                  <a:pt x="1419" y="2464"/>
                </a:cubicBezTo>
                <a:cubicBezTo>
                  <a:pt x="1566" y="2464"/>
                  <a:pt x="1715" y="2434"/>
                  <a:pt x="1860" y="2369"/>
                </a:cubicBezTo>
                <a:cubicBezTo>
                  <a:pt x="2479" y="2113"/>
                  <a:pt x="2757" y="1386"/>
                  <a:pt x="2479" y="766"/>
                </a:cubicBezTo>
                <a:cubicBezTo>
                  <a:pt x="2344" y="277"/>
                  <a:pt x="1810" y="1"/>
                  <a:pt x="1328" y="1"/>
                </a:cubicBezTo>
                <a:close/>
              </a:path>
            </a:pathLst>
          </a:custGeom>
          <a:noFill/>
          <a:ln cap="flat" cmpd="sng" w="7620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3" name="Google Shape;1693;p43"/>
          <p:cNvSpPr/>
          <p:nvPr/>
        </p:nvSpPr>
        <p:spPr>
          <a:xfrm>
            <a:off x="5734450" y="2194976"/>
            <a:ext cx="1479599" cy="1424498"/>
          </a:xfrm>
          <a:custGeom>
            <a:rect b="b" l="l" r="r" t="t"/>
            <a:pathLst>
              <a:path extrusionOk="0" h="2791" w="2899">
                <a:moveTo>
                  <a:pt x="1558" y="0"/>
                </a:moveTo>
                <a:cubicBezTo>
                  <a:pt x="1320" y="0"/>
                  <a:pt x="1086" y="82"/>
                  <a:pt x="898" y="270"/>
                </a:cubicBezTo>
                <a:cubicBezTo>
                  <a:pt x="727" y="356"/>
                  <a:pt x="535" y="548"/>
                  <a:pt x="449" y="719"/>
                </a:cubicBezTo>
                <a:cubicBezTo>
                  <a:pt x="0" y="1339"/>
                  <a:pt x="86" y="2237"/>
                  <a:pt x="727" y="2600"/>
                </a:cubicBezTo>
                <a:cubicBezTo>
                  <a:pt x="944" y="2732"/>
                  <a:pt x="1170" y="2790"/>
                  <a:pt x="1388" y="2790"/>
                </a:cubicBezTo>
                <a:cubicBezTo>
                  <a:pt x="1879" y="2790"/>
                  <a:pt x="2335" y="2495"/>
                  <a:pt x="2587" y="2066"/>
                </a:cubicBezTo>
                <a:cubicBezTo>
                  <a:pt x="2672" y="1788"/>
                  <a:pt x="2672" y="1617"/>
                  <a:pt x="2758" y="1339"/>
                </a:cubicBezTo>
                <a:cubicBezTo>
                  <a:pt x="2899" y="618"/>
                  <a:pt x="2212" y="0"/>
                  <a:pt x="1558" y="0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4" name="Google Shape;1694;p43"/>
          <p:cNvSpPr/>
          <p:nvPr/>
        </p:nvSpPr>
        <p:spPr>
          <a:xfrm>
            <a:off x="6017079" y="2488764"/>
            <a:ext cx="936755" cy="836910"/>
          </a:xfrm>
          <a:custGeom>
            <a:rect b="b" l="l" r="r" t="t"/>
            <a:pathLst>
              <a:path extrusionOk="0" h="2464" w="2758">
                <a:moveTo>
                  <a:pt x="1328" y="1"/>
                </a:moveTo>
                <a:cubicBezTo>
                  <a:pt x="1199" y="1"/>
                  <a:pt x="1074" y="20"/>
                  <a:pt x="962" y="61"/>
                </a:cubicBezTo>
                <a:cubicBezTo>
                  <a:pt x="342" y="317"/>
                  <a:pt x="0" y="1044"/>
                  <a:pt x="257" y="1664"/>
                </a:cubicBezTo>
                <a:cubicBezTo>
                  <a:pt x="470" y="2139"/>
                  <a:pt x="934" y="2464"/>
                  <a:pt x="1419" y="2464"/>
                </a:cubicBezTo>
                <a:cubicBezTo>
                  <a:pt x="1566" y="2464"/>
                  <a:pt x="1715" y="2434"/>
                  <a:pt x="1860" y="2369"/>
                </a:cubicBezTo>
                <a:cubicBezTo>
                  <a:pt x="2479" y="2113"/>
                  <a:pt x="2757" y="1386"/>
                  <a:pt x="2479" y="766"/>
                </a:cubicBezTo>
                <a:cubicBezTo>
                  <a:pt x="2344" y="277"/>
                  <a:pt x="1810" y="1"/>
                  <a:pt x="1328" y="1"/>
                </a:cubicBezTo>
                <a:close/>
              </a:path>
            </a:pathLst>
          </a:custGeom>
          <a:noFill/>
          <a:ln cap="flat" cmpd="sng" w="76200">
            <a:solidFill>
              <a:srgbClr val="43434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95" name="Google Shape;1695;p43"/>
          <p:cNvSpPr txBox="1"/>
          <p:nvPr/>
        </p:nvSpPr>
        <p:spPr>
          <a:xfrm>
            <a:off x="3215523" y="3713058"/>
            <a:ext cx="1479600" cy="562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Weaknesses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Saturn is a gas giant, composed mostly of hydrogen and helium</a:t>
            </a:r>
            <a:endParaRPr sz="11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96" name="Google Shape;1696;p43"/>
          <p:cNvSpPr txBox="1"/>
          <p:nvPr/>
        </p:nvSpPr>
        <p:spPr>
          <a:xfrm>
            <a:off x="5774747" y="3713050"/>
            <a:ext cx="1479600" cy="562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Threats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Venus has a beautiful name and is the second planet from the Sun</a:t>
            </a:r>
            <a:endParaRPr sz="11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697" name="Google Shape;1697;p43"/>
          <p:cNvSpPr txBox="1"/>
          <p:nvPr/>
        </p:nvSpPr>
        <p:spPr>
          <a:xfrm>
            <a:off x="2262000" y="2529177"/>
            <a:ext cx="827400" cy="79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36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S</a:t>
            </a:r>
            <a:endParaRPr b="1" sz="36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698" name="Google Shape;1698;p43"/>
          <p:cNvSpPr txBox="1"/>
          <p:nvPr/>
        </p:nvSpPr>
        <p:spPr>
          <a:xfrm>
            <a:off x="3541613" y="2529177"/>
            <a:ext cx="827400" cy="79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36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W</a:t>
            </a:r>
            <a:endParaRPr b="1" sz="36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699" name="Google Shape;1699;p43"/>
          <p:cNvSpPr txBox="1"/>
          <p:nvPr/>
        </p:nvSpPr>
        <p:spPr>
          <a:xfrm>
            <a:off x="4841285" y="2522043"/>
            <a:ext cx="827400" cy="79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36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O</a:t>
            </a:r>
            <a:endParaRPr b="1" sz="36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700" name="Google Shape;1700;p43"/>
          <p:cNvSpPr txBox="1"/>
          <p:nvPr/>
        </p:nvSpPr>
        <p:spPr>
          <a:xfrm>
            <a:off x="6065325" y="2529177"/>
            <a:ext cx="827400" cy="79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36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T</a:t>
            </a:r>
            <a:endParaRPr b="1" sz="36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704" name="Shape 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" name="Google Shape;1705;p44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706" name="Google Shape;1706;p44"/>
          <p:cNvSpPr txBox="1"/>
          <p:nvPr/>
        </p:nvSpPr>
        <p:spPr>
          <a:xfrm>
            <a:off x="3778114" y="2717005"/>
            <a:ext cx="1290600" cy="54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GOALS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cxnSp>
        <p:nvCxnSpPr>
          <p:cNvPr id="1707" name="Google Shape;1707;p44"/>
          <p:cNvCxnSpPr/>
          <p:nvPr/>
        </p:nvCxnSpPr>
        <p:spPr>
          <a:xfrm>
            <a:off x="2635938" y="3200375"/>
            <a:ext cx="1453200" cy="12000"/>
          </a:xfrm>
          <a:prstGeom prst="straightConnector1">
            <a:avLst/>
          </a:prstGeom>
          <a:noFill/>
          <a:ln cap="flat" cmpd="sng" w="19050">
            <a:solidFill>
              <a:srgbClr val="FF8E80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708" name="Google Shape;1708;p44"/>
          <p:cNvSpPr txBox="1"/>
          <p:nvPr/>
        </p:nvSpPr>
        <p:spPr>
          <a:xfrm>
            <a:off x="6251312" y="2126275"/>
            <a:ext cx="19602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GOAL 3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 is the closest planet to the Sun</a:t>
            </a:r>
            <a:endParaRPr sz="11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09" name="Google Shape;1709;p44"/>
          <p:cNvSpPr txBox="1"/>
          <p:nvPr/>
        </p:nvSpPr>
        <p:spPr>
          <a:xfrm>
            <a:off x="6325637" y="3013850"/>
            <a:ext cx="19602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GOAL 4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Venus has a beautiful name, but it’s terribly hot</a:t>
            </a:r>
            <a:endParaRPr sz="11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10" name="Google Shape;1710;p44"/>
          <p:cNvSpPr txBox="1"/>
          <p:nvPr/>
        </p:nvSpPr>
        <p:spPr>
          <a:xfrm>
            <a:off x="858162" y="1881175"/>
            <a:ext cx="19602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GOAL 1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Jupiter is </a:t>
            </a: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the biggest planet in our Solar System</a:t>
            </a:r>
            <a:endParaRPr sz="11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11" name="Google Shape;1711;p44"/>
          <p:cNvSpPr txBox="1"/>
          <p:nvPr/>
        </p:nvSpPr>
        <p:spPr>
          <a:xfrm>
            <a:off x="858237" y="2663850"/>
            <a:ext cx="19602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GOAL 2</a:t>
            </a:r>
            <a:endParaRPr b="1" sz="11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</a:t>
            </a:r>
            <a:endParaRPr sz="11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12" name="Google Shape;1712;p44"/>
          <p:cNvSpPr txBox="1"/>
          <p:nvPr/>
        </p:nvSpPr>
        <p:spPr>
          <a:xfrm>
            <a:off x="1431147" y="1052775"/>
            <a:ext cx="12048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SHORT TERM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713" name="Google Shape;1713;p44"/>
          <p:cNvSpPr txBox="1"/>
          <p:nvPr/>
        </p:nvSpPr>
        <p:spPr>
          <a:xfrm>
            <a:off x="6657447" y="3857075"/>
            <a:ext cx="1204800" cy="233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LONG TERM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714" name="Google Shape;1714;p44"/>
          <p:cNvSpPr/>
          <p:nvPr/>
        </p:nvSpPr>
        <p:spPr>
          <a:xfrm>
            <a:off x="3600034" y="2962926"/>
            <a:ext cx="1035993" cy="1041439"/>
          </a:xfrm>
          <a:custGeom>
            <a:rect b="b" l="l" r="r" t="t"/>
            <a:pathLst>
              <a:path extrusionOk="0" h="19123" w="19023">
                <a:moveTo>
                  <a:pt x="54" y="0"/>
                </a:moveTo>
                <a:cubicBezTo>
                  <a:pt x="0" y="5261"/>
                  <a:pt x="2085" y="10005"/>
                  <a:pt x="5474" y="13445"/>
                </a:cubicBezTo>
                <a:cubicBezTo>
                  <a:pt x="8859" y="16934"/>
                  <a:pt x="13603" y="19072"/>
                  <a:pt x="18814" y="19122"/>
                </a:cubicBezTo>
                <a:lnTo>
                  <a:pt x="19023" y="209"/>
                </a:lnTo>
                <a:lnTo>
                  <a:pt x="54" y="0"/>
                </a:lnTo>
                <a:close/>
              </a:path>
            </a:pathLst>
          </a:custGeom>
          <a:solidFill>
            <a:srgbClr val="FF8E80">
              <a:alpha val="761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15" name="Google Shape;1715;p44"/>
          <p:cNvSpPr/>
          <p:nvPr/>
        </p:nvSpPr>
        <p:spPr>
          <a:xfrm>
            <a:off x="4005957" y="2968589"/>
            <a:ext cx="630048" cy="630048"/>
          </a:xfrm>
          <a:custGeom>
            <a:rect b="b" l="l" r="r" t="t"/>
            <a:pathLst>
              <a:path extrusionOk="0" h="11569" w="11569">
                <a:moveTo>
                  <a:pt x="50" y="0"/>
                </a:moveTo>
                <a:lnTo>
                  <a:pt x="50" y="0"/>
                </a:lnTo>
                <a:cubicBezTo>
                  <a:pt x="0" y="3177"/>
                  <a:pt x="1301" y="6045"/>
                  <a:pt x="3335" y="8130"/>
                </a:cubicBezTo>
                <a:cubicBezTo>
                  <a:pt x="5420" y="10214"/>
                  <a:pt x="8284" y="11569"/>
                  <a:pt x="11464" y="11569"/>
                </a:cubicBezTo>
                <a:lnTo>
                  <a:pt x="11569" y="105"/>
                </a:lnTo>
                <a:lnTo>
                  <a:pt x="50" y="0"/>
                </a:ln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16" name="Google Shape;1716;p44"/>
          <p:cNvSpPr/>
          <p:nvPr/>
        </p:nvSpPr>
        <p:spPr>
          <a:xfrm>
            <a:off x="3500813" y="1839091"/>
            <a:ext cx="1143606" cy="1135273"/>
          </a:xfrm>
          <a:custGeom>
            <a:rect b="b" l="l" r="r" t="t"/>
            <a:pathLst>
              <a:path extrusionOk="0" h="20846" w="20999">
                <a:moveTo>
                  <a:pt x="20800" y="0"/>
                </a:moveTo>
                <a:cubicBezTo>
                  <a:pt x="15146" y="0"/>
                  <a:pt x="10012" y="2283"/>
                  <a:pt x="6254" y="5942"/>
                </a:cubicBezTo>
                <a:cubicBezTo>
                  <a:pt x="2448" y="9694"/>
                  <a:pt x="51" y="14905"/>
                  <a:pt x="0" y="20637"/>
                </a:cubicBezTo>
                <a:lnTo>
                  <a:pt x="20845" y="20846"/>
                </a:lnTo>
                <a:lnTo>
                  <a:pt x="20999" y="1"/>
                </a:lnTo>
                <a:cubicBezTo>
                  <a:pt x="20932" y="1"/>
                  <a:pt x="20866" y="0"/>
                  <a:pt x="20800" y="0"/>
                </a:cubicBezTo>
                <a:close/>
              </a:path>
            </a:pathLst>
          </a:custGeom>
          <a:solidFill>
            <a:srgbClr val="FFE88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17" name="Google Shape;1717;p44"/>
          <p:cNvSpPr/>
          <p:nvPr/>
        </p:nvSpPr>
        <p:spPr>
          <a:xfrm>
            <a:off x="4008680" y="2347014"/>
            <a:ext cx="632989" cy="627325"/>
          </a:xfrm>
          <a:custGeom>
            <a:rect b="b" l="l" r="r" t="t"/>
            <a:pathLst>
              <a:path extrusionOk="0" h="11519" w="11623">
                <a:moveTo>
                  <a:pt x="11623" y="0"/>
                </a:moveTo>
                <a:cubicBezTo>
                  <a:pt x="8442" y="0"/>
                  <a:pt x="5524" y="1251"/>
                  <a:pt x="3439" y="3285"/>
                </a:cubicBezTo>
                <a:cubicBezTo>
                  <a:pt x="1355" y="5370"/>
                  <a:pt x="54" y="8233"/>
                  <a:pt x="0" y="11414"/>
                </a:cubicBezTo>
                <a:lnTo>
                  <a:pt x="11519" y="11519"/>
                </a:lnTo>
                <a:lnTo>
                  <a:pt x="11623" y="0"/>
                </a:ln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18" name="Google Shape;1718;p44"/>
          <p:cNvSpPr/>
          <p:nvPr/>
        </p:nvSpPr>
        <p:spPr>
          <a:xfrm>
            <a:off x="4621650" y="1678714"/>
            <a:ext cx="1302574" cy="1314120"/>
          </a:xfrm>
          <a:custGeom>
            <a:rect b="b" l="l" r="r" t="t"/>
            <a:pathLst>
              <a:path extrusionOk="0" h="24130" w="23918">
                <a:moveTo>
                  <a:pt x="209" y="1"/>
                </a:moveTo>
                <a:lnTo>
                  <a:pt x="1" y="23922"/>
                </a:lnTo>
                <a:lnTo>
                  <a:pt x="23867" y="24130"/>
                </a:lnTo>
                <a:cubicBezTo>
                  <a:pt x="23917" y="17564"/>
                  <a:pt x="21312" y="11519"/>
                  <a:pt x="17039" y="7192"/>
                </a:cubicBezTo>
                <a:cubicBezTo>
                  <a:pt x="12765" y="2815"/>
                  <a:pt x="6825" y="105"/>
                  <a:pt x="209" y="1"/>
                </a:cubicBezTo>
                <a:close/>
              </a:path>
            </a:pathLst>
          </a:custGeom>
          <a:solidFill>
            <a:srgbClr val="FFCCC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19" name="Google Shape;1719;p44"/>
          <p:cNvSpPr/>
          <p:nvPr/>
        </p:nvSpPr>
        <p:spPr>
          <a:xfrm>
            <a:off x="4621650" y="2354148"/>
            <a:ext cx="627107" cy="632989"/>
          </a:xfrm>
          <a:custGeom>
            <a:rect b="b" l="l" r="r" t="t"/>
            <a:pathLst>
              <a:path extrusionOk="0" h="11623" w="11515">
                <a:moveTo>
                  <a:pt x="105" y="0"/>
                </a:moveTo>
                <a:lnTo>
                  <a:pt x="1" y="11519"/>
                </a:lnTo>
                <a:lnTo>
                  <a:pt x="11465" y="11623"/>
                </a:lnTo>
                <a:cubicBezTo>
                  <a:pt x="11515" y="8442"/>
                  <a:pt x="10264" y="5524"/>
                  <a:pt x="8180" y="3439"/>
                </a:cubicBezTo>
                <a:cubicBezTo>
                  <a:pt x="6150" y="1355"/>
                  <a:pt x="3281" y="54"/>
                  <a:pt x="105" y="0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0" name="Google Shape;1720;p44"/>
          <p:cNvSpPr/>
          <p:nvPr/>
        </p:nvSpPr>
        <p:spPr>
          <a:xfrm>
            <a:off x="4613046" y="2981387"/>
            <a:ext cx="933826" cy="927944"/>
          </a:xfrm>
          <a:custGeom>
            <a:rect b="b" l="l" r="r" t="t"/>
            <a:pathLst>
              <a:path extrusionOk="0" h="17039" w="17147">
                <a:moveTo>
                  <a:pt x="159" y="1"/>
                </a:moveTo>
                <a:lnTo>
                  <a:pt x="0" y="17038"/>
                </a:lnTo>
                <a:cubicBezTo>
                  <a:pt x="4690" y="17038"/>
                  <a:pt x="8963" y="15217"/>
                  <a:pt x="12090" y="12140"/>
                </a:cubicBezTo>
                <a:cubicBezTo>
                  <a:pt x="15166" y="9068"/>
                  <a:pt x="17147" y="4845"/>
                  <a:pt x="17147" y="155"/>
                </a:cubicBezTo>
                <a:lnTo>
                  <a:pt x="159" y="1"/>
                </a:ln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1" name="Google Shape;1721;p44"/>
          <p:cNvSpPr/>
          <p:nvPr/>
        </p:nvSpPr>
        <p:spPr>
          <a:xfrm rot="-5400000">
            <a:off x="4620165" y="2975723"/>
            <a:ext cx="630048" cy="630048"/>
          </a:xfrm>
          <a:custGeom>
            <a:rect b="b" l="l" r="r" t="t"/>
            <a:pathLst>
              <a:path extrusionOk="0" h="11569" w="11569">
                <a:moveTo>
                  <a:pt x="50" y="0"/>
                </a:moveTo>
                <a:lnTo>
                  <a:pt x="50" y="0"/>
                </a:lnTo>
                <a:cubicBezTo>
                  <a:pt x="0" y="3177"/>
                  <a:pt x="1301" y="6045"/>
                  <a:pt x="3335" y="8130"/>
                </a:cubicBezTo>
                <a:cubicBezTo>
                  <a:pt x="5420" y="10214"/>
                  <a:pt x="8284" y="11569"/>
                  <a:pt x="11464" y="11569"/>
                </a:cubicBezTo>
                <a:lnTo>
                  <a:pt x="11569" y="105"/>
                </a:lnTo>
                <a:lnTo>
                  <a:pt x="50" y="0"/>
                </a:lnTo>
                <a:close/>
              </a:path>
            </a:pathLst>
          </a:custGeom>
          <a:solidFill>
            <a:srgbClr val="00D6C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722" name="Google Shape;1722;p44"/>
          <p:cNvCxnSpPr/>
          <p:nvPr/>
        </p:nvCxnSpPr>
        <p:spPr>
          <a:xfrm>
            <a:off x="4752463" y="2684725"/>
            <a:ext cx="1854600" cy="0"/>
          </a:xfrm>
          <a:prstGeom prst="straightConnector1">
            <a:avLst/>
          </a:prstGeom>
          <a:noFill/>
          <a:ln cap="flat" cmpd="sng" w="19050">
            <a:solidFill>
              <a:srgbClr val="FDB2AD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723" name="Google Shape;1723;p44"/>
          <p:cNvCxnSpPr/>
          <p:nvPr/>
        </p:nvCxnSpPr>
        <p:spPr>
          <a:xfrm>
            <a:off x="4695388" y="3568325"/>
            <a:ext cx="1922400" cy="0"/>
          </a:xfrm>
          <a:prstGeom prst="straightConnector1">
            <a:avLst/>
          </a:prstGeom>
          <a:noFill/>
          <a:ln cap="flat" cmpd="sng" w="19050">
            <a:solidFill>
              <a:srgbClr val="00D6C0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724" name="Google Shape;1724;p44"/>
          <p:cNvCxnSpPr/>
          <p:nvPr/>
        </p:nvCxnSpPr>
        <p:spPr>
          <a:xfrm>
            <a:off x="2685538" y="2413500"/>
            <a:ext cx="1867200" cy="0"/>
          </a:xfrm>
          <a:prstGeom prst="straightConnector1">
            <a:avLst/>
          </a:prstGeom>
          <a:noFill/>
          <a:ln cap="flat" cmpd="sng" w="19050">
            <a:solidFill>
              <a:srgbClr val="FBDF74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725" name="Google Shape;1725;p44"/>
          <p:cNvSpPr txBox="1"/>
          <p:nvPr>
            <p:ph type="ctrTitle"/>
          </p:nvPr>
        </p:nvSpPr>
        <p:spPr>
          <a:xfrm rot="-5400000">
            <a:off x="7506588" y="2282838"/>
            <a:ext cx="23223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GOALS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729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" name="Google Shape;1730;p45"/>
          <p:cNvGrpSpPr/>
          <p:nvPr/>
        </p:nvGrpSpPr>
        <p:grpSpPr>
          <a:xfrm>
            <a:off x="1889711" y="1758801"/>
            <a:ext cx="3679964" cy="2219949"/>
            <a:chOff x="1889711" y="1758801"/>
            <a:chExt cx="3679964" cy="2219949"/>
          </a:xfrm>
        </p:grpSpPr>
        <p:cxnSp>
          <p:nvCxnSpPr>
            <p:cNvPr id="1731" name="Google Shape;1731;p45"/>
            <p:cNvCxnSpPr/>
            <p:nvPr/>
          </p:nvCxnSpPr>
          <p:spPr>
            <a:xfrm flipH="1" rot="10800000">
              <a:off x="4827775" y="3287075"/>
              <a:ext cx="741900" cy="690600"/>
            </a:xfrm>
            <a:prstGeom prst="bentConnector3">
              <a:avLst>
                <a:gd fmla="val 0" name="adj1"/>
              </a:avLst>
            </a:prstGeom>
            <a:noFill/>
            <a:ln cap="flat" cmpd="sng" w="28575">
              <a:solidFill>
                <a:srgbClr val="83E3DD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732" name="Google Shape;1732;p45"/>
            <p:cNvCxnSpPr/>
            <p:nvPr/>
          </p:nvCxnSpPr>
          <p:spPr>
            <a:xfrm flipH="1" rot="-5400000">
              <a:off x="4827775" y="1946475"/>
              <a:ext cx="651000" cy="651000"/>
            </a:xfrm>
            <a:prstGeom prst="bentConnector3">
              <a:avLst>
                <a:gd fmla="val 100515" name="adj1"/>
              </a:avLst>
            </a:prstGeom>
            <a:noFill/>
            <a:ln cap="flat" cmpd="sng" w="28575">
              <a:solidFill>
                <a:srgbClr val="00D6C0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1733" name="Google Shape;1733;p45"/>
            <p:cNvCxnSpPr/>
            <p:nvPr/>
          </p:nvCxnSpPr>
          <p:spPr>
            <a:xfrm>
              <a:off x="4066300" y="1945125"/>
              <a:ext cx="1412400" cy="600"/>
            </a:xfrm>
            <a:prstGeom prst="bentConnector3">
              <a:avLst>
                <a:gd fmla="val 50000" name="adj1"/>
              </a:avLst>
            </a:prstGeom>
            <a:noFill/>
            <a:ln cap="flat" cmpd="sng" w="28575">
              <a:solidFill>
                <a:srgbClr val="FBDF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1734" name="Google Shape;1734;p45"/>
            <p:cNvGrpSpPr/>
            <p:nvPr/>
          </p:nvGrpSpPr>
          <p:grpSpPr>
            <a:xfrm>
              <a:off x="2097350" y="1947400"/>
              <a:ext cx="1705200" cy="2021916"/>
              <a:chOff x="2097350" y="1597850"/>
              <a:chExt cx="1705200" cy="2021916"/>
            </a:xfrm>
          </p:grpSpPr>
          <p:cxnSp>
            <p:nvCxnSpPr>
              <p:cNvPr id="1735" name="Google Shape;1735;p45"/>
              <p:cNvCxnSpPr/>
              <p:nvPr/>
            </p:nvCxnSpPr>
            <p:spPr>
              <a:xfrm flipH="1" rot="10800000">
                <a:off x="2097350" y="1597850"/>
                <a:ext cx="1705200" cy="1048800"/>
              </a:xfrm>
              <a:prstGeom prst="bentConnector3">
                <a:avLst>
                  <a:gd fmla="val 50000" name="adj1"/>
                </a:avLst>
              </a:prstGeom>
              <a:noFill/>
              <a:ln cap="flat" cmpd="sng" w="28575">
                <a:solidFill>
                  <a:srgbClr val="FF8E80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  <p:cxnSp>
            <p:nvCxnSpPr>
              <p:cNvPr id="1736" name="Google Shape;1736;p45"/>
              <p:cNvCxnSpPr/>
              <p:nvPr/>
            </p:nvCxnSpPr>
            <p:spPr>
              <a:xfrm>
                <a:off x="2100917" y="2645366"/>
                <a:ext cx="1687800" cy="974400"/>
              </a:xfrm>
              <a:prstGeom prst="bentConnector3">
                <a:avLst>
                  <a:gd fmla="val 50350" name="adj1"/>
                </a:avLst>
              </a:prstGeom>
              <a:noFill/>
              <a:ln cap="flat" cmpd="sng" w="28575">
                <a:solidFill>
                  <a:srgbClr val="FF8E80"/>
                </a:solidFill>
                <a:prstDash val="solid"/>
                <a:round/>
                <a:headEnd len="med" w="med" type="none"/>
                <a:tailEnd len="med" w="med" type="none"/>
              </a:ln>
            </p:spPr>
          </p:cxnSp>
        </p:grpSp>
        <p:grpSp>
          <p:nvGrpSpPr>
            <p:cNvPr id="1737" name="Google Shape;1737;p45"/>
            <p:cNvGrpSpPr/>
            <p:nvPr/>
          </p:nvGrpSpPr>
          <p:grpSpPr>
            <a:xfrm>
              <a:off x="3762817" y="1758801"/>
              <a:ext cx="383625" cy="371825"/>
              <a:chOff x="3825650" y="1208950"/>
              <a:chExt cx="383625" cy="371825"/>
            </a:xfrm>
          </p:grpSpPr>
          <p:sp>
            <p:nvSpPr>
              <p:cNvPr id="1738" name="Google Shape;1738;p45"/>
              <p:cNvSpPr/>
              <p:nvPr/>
            </p:nvSpPr>
            <p:spPr>
              <a:xfrm>
                <a:off x="3825650" y="1208950"/>
                <a:ext cx="383625" cy="371825"/>
              </a:xfrm>
              <a:custGeom>
                <a:rect b="b" l="l" r="r" t="t"/>
                <a:pathLst>
                  <a:path extrusionOk="0" h="14873" w="15345">
                    <a:moveTo>
                      <a:pt x="7692" y="1"/>
                    </a:moveTo>
                    <a:cubicBezTo>
                      <a:pt x="7531" y="1"/>
                      <a:pt x="7369" y="6"/>
                      <a:pt x="7206" y="16"/>
                    </a:cubicBezTo>
                    <a:cubicBezTo>
                      <a:pt x="3136" y="283"/>
                      <a:pt x="0" y="3786"/>
                      <a:pt x="267" y="7889"/>
                    </a:cubicBezTo>
                    <a:cubicBezTo>
                      <a:pt x="493" y="11846"/>
                      <a:pt x="3790" y="14873"/>
                      <a:pt x="7706" y="14873"/>
                    </a:cubicBezTo>
                    <a:cubicBezTo>
                      <a:pt x="7850" y="14873"/>
                      <a:pt x="7994" y="14869"/>
                      <a:pt x="8140" y="14860"/>
                    </a:cubicBezTo>
                    <a:cubicBezTo>
                      <a:pt x="12243" y="14594"/>
                      <a:pt x="15345" y="11058"/>
                      <a:pt x="15111" y="6988"/>
                    </a:cubicBezTo>
                    <a:cubicBezTo>
                      <a:pt x="14855" y="3048"/>
                      <a:pt x="11585" y="1"/>
                      <a:pt x="7692" y="1"/>
                    </a:cubicBezTo>
                    <a:close/>
                  </a:path>
                </a:pathLst>
              </a:custGeom>
              <a:solidFill>
                <a:srgbClr val="FF8E8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39" name="Google Shape;1739;p45"/>
              <p:cNvSpPr/>
              <p:nvPr/>
            </p:nvSpPr>
            <p:spPr>
              <a:xfrm>
                <a:off x="3981600" y="1301925"/>
                <a:ext cx="63400" cy="63400"/>
              </a:xfrm>
              <a:custGeom>
                <a:rect b="b" l="l" r="r" t="t"/>
                <a:pathLst>
                  <a:path extrusionOk="0" h="2536" w="2536">
                    <a:moveTo>
                      <a:pt x="1268" y="0"/>
                    </a:moveTo>
                    <a:cubicBezTo>
                      <a:pt x="567" y="0"/>
                      <a:pt x="0" y="567"/>
                      <a:pt x="0" y="1268"/>
                    </a:cubicBezTo>
                    <a:cubicBezTo>
                      <a:pt x="0" y="1968"/>
                      <a:pt x="567" y="2535"/>
                      <a:pt x="1268" y="2535"/>
                    </a:cubicBezTo>
                    <a:cubicBezTo>
                      <a:pt x="1968" y="2535"/>
                      <a:pt x="2535" y="1968"/>
                      <a:pt x="2535" y="1268"/>
                    </a:cubicBezTo>
                    <a:cubicBezTo>
                      <a:pt x="2535" y="567"/>
                      <a:pt x="1968" y="0"/>
                      <a:pt x="1268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40" name="Google Shape;1740;p45"/>
              <p:cNvSpPr/>
              <p:nvPr/>
            </p:nvSpPr>
            <p:spPr>
              <a:xfrm>
                <a:off x="3962425" y="1377800"/>
                <a:ext cx="101750" cy="91750"/>
              </a:xfrm>
              <a:custGeom>
                <a:rect b="b" l="l" r="r" t="t"/>
                <a:pathLst>
                  <a:path extrusionOk="0" h="3670" w="4070">
                    <a:moveTo>
                      <a:pt x="1034" y="1"/>
                    </a:moveTo>
                    <a:cubicBezTo>
                      <a:pt x="467" y="1"/>
                      <a:pt x="0" y="468"/>
                      <a:pt x="0" y="1035"/>
                    </a:cubicBezTo>
                    <a:lnTo>
                      <a:pt x="0" y="2636"/>
                    </a:lnTo>
                    <a:cubicBezTo>
                      <a:pt x="0" y="3203"/>
                      <a:pt x="467" y="3670"/>
                      <a:pt x="1034" y="3670"/>
                    </a:cubicBezTo>
                    <a:lnTo>
                      <a:pt x="3036" y="3670"/>
                    </a:lnTo>
                    <a:cubicBezTo>
                      <a:pt x="3603" y="3670"/>
                      <a:pt x="4070" y="3203"/>
                      <a:pt x="4070" y="2636"/>
                    </a:cubicBezTo>
                    <a:lnTo>
                      <a:pt x="4070" y="1035"/>
                    </a:lnTo>
                    <a:cubicBezTo>
                      <a:pt x="4070" y="468"/>
                      <a:pt x="3603" y="1"/>
                      <a:pt x="3036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41" name="Google Shape;1741;p45"/>
            <p:cNvSpPr/>
            <p:nvPr/>
          </p:nvSpPr>
          <p:spPr>
            <a:xfrm>
              <a:off x="1889711" y="2707250"/>
              <a:ext cx="502050" cy="502875"/>
            </a:xfrm>
            <a:custGeom>
              <a:rect b="b" l="l" r="r" t="t"/>
              <a:pathLst>
                <a:path extrusionOk="0" h="20115" w="20082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742" name="Google Shape;1742;p45"/>
            <p:cNvCxnSpPr/>
            <p:nvPr/>
          </p:nvCxnSpPr>
          <p:spPr>
            <a:xfrm>
              <a:off x="4066300" y="3978150"/>
              <a:ext cx="1412400" cy="600"/>
            </a:xfrm>
            <a:prstGeom prst="bentConnector3">
              <a:avLst>
                <a:gd fmla="val 50000" name="adj1"/>
              </a:avLst>
            </a:prstGeom>
            <a:noFill/>
            <a:ln cap="flat" cmpd="sng" w="28575">
              <a:solidFill>
                <a:srgbClr val="FDB2AD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1743" name="Google Shape;1743;p45"/>
          <p:cNvSpPr/>
          <p:nvPr/>
        </p:nvSpPr>
        <p:spPr>
          <a:xfrm>
            <a:off x="5436557" y="2452523"/>
            <a:ext cx="289400" cy="268650"/>
          </a:xfrm>
          <a:custGeom>
            <a:rect b="b" l="l" r="r" t="t"/>
            <a:pathLst>
              <a:path extrusionOk="0" h="10746" w="11576">
                <a:moveTo>
                  <a:pt x="5775" y="1"/>
                </a:moveTo>
                <a:cubicBezTo>
                  <a:pt x="3179" y="1"/>
                  <a:pt x="889" y="1860"/>
                  <a:pt x="468" y="4506"/>
                </a:cubicBezTo>
                <a:cubicBezTo>
                  <a:pt x="1" y="7441"/>
                  <a:pt x="2002" y="10210"/>
                  <a:pt x="4904" y="10677"/>
                </a:cubicBezTo>
                <a:cubicBezTo>
                  <a:pt x="5194" y="10723"/>
                  <a:pt x="5483" y="10745"/>
                  <a:pt x="5768" y="10745"/>
                </a:cubicBezTo>
                <a:cubicBezTo>
                  <a:pt x="8364" y="10745"/>
                  <a:pt x="10655" y="8886"/>
                  <a:pt x="11075" y="6240"/>
                </a:cubicBezTo>
                <a:cubicBezTo>
                  <a:pt x="11576" y="3305"/>
                  <a:pt x="9574" y="536"/>
                  <a:pt x="6639" y="69"/>
                </a:cubicBezTo>
                <a:cubicBezTo>
                  <a:pt x="6349" y="23"/>
                  <a:pt x="6060" y="1"/>
                  <a:pt x="5775" y="1"/>
                </a:cubicBezTo>
                <a:close/>
              </a:path>
            </a:pathLst>
          </a:custGeom>
          <a:solidFill>
            <a:srgbClr val="00D6C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4" name="Google Shape;1744;p45"/>
          <p:cNvSpPr/>
          <p:nvPr/>
        </p:nvSpPr>
        <p:spPr>
          <a:xfrm>
            <a:off x="5436557" y="1795434"/>
            <a:ext cx="289400" cy="268850"/>
          </a:xfrm>
          <a:custGeom>
            <a:rect b="b" l="l" r="r" t="t"/>
            <a:pathLst>
              <a:path extrusionOk="0" h="10754" w="11576">
                <a:moveTo>
                  <a:pt x="5736" y="0"/>
                </a:moveTo>
                <a:cubicBezTo>
                  <a:pt x="3156" y="0"/>
                  <a:pt x="887" y="1881"/>
                  <a:pt x="468" y="4513"/>
                </a:cubicBezTo>
                <a:cubicBezTo>
                  <a:pt x="1" y="7449"/>
                  <a:pt x="2002" y="10218"/>
                  <a:pt x="4904" y="10685"/>
                </a:cubicBezTo>
                <a:cubicBezTo>
                  <a:pt x="5194" y="10731"/>
                  <a:pt x="5483" y="10753"/>
                  <a:pt x="5768" y="10753"/>
                </a:cubicBezTo>
                <a:cubicBezTo>
                  <a:pt x="8364" y="10753"/>
                  <a:pt x="10655" y="8893"/>
                  <a:pt x="11075" y="6248"/>
                </a:cubicBezTo>
                <a:cubicBezTo>
                  <a:pt x="11576" y="3313"/>
                  <a:pt x="9574" y="544"/>
                  <a:pt x="6639" y="77"/>
                </a:cubicBezTo>
                <a:cubicBezTo>
                  <a:pt x="6335" y="25"/>
                  <a:pt x="6034" y="0"/>
                  <a:pt x="5736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5" name="Google Shape;1745;p45"/>
          <p:cNvSpPr/>
          <p:nvPr/>
        </p:nvSpPr>
        <p:spPr>
          <a:xfrm>
            <a:off x="5443682" y="3843758"/>
            <a:ext cx="289400" cy="269425"/>
          </a:xfrm>
          <a:custGeom>
            <a:rect b="b" l="l" r="r" t="t"/>
            <a:pathLst>
              <a:path extrusionOk="0" h="10777" w="11576">
                <a:moveTo>
                  <a:pt x="5787" y="0"/>
                </a:moveTo>
                <a:cubicBezTo>
                  <a:pt x="3185" y="0"/>
                  <a:pt x="889" y="1889"/>
                  <a:pt x="468" y="4538"/>
                </a:cubicBezTo>
                <a:cubicBezTo>
                  <a:pt x="1" y="7473"/>
                  <a:pt x="2002" y="10208"/>
                  <a:pt x="4938" y="10709"/>
                </a:cubicBezTo>
                <a:cubicBezTo>
                  <a:pt x="5221" y="10754"/>
                  <a:pt x="5503" y="10776"/>
                  <a:pt x="5781" y="10776"/>
                </a:cubicBezTo>
                <a:cubicBezTo>
                  <a:pt x="8358" y="10776"/>
                  <a:pt x="10654" y="8888"/>
                  <a:pt x="11075" y="6239"/>
                </a:cubicBezTo>
                <a:cubicBezTo>
                  <a:pt x="11576" y="3303"/>
                  <a:pt x="9574" y="535"/>
                  <a:pt x="6639" y="68"/>
                </a:cubicBezTo>
                <a:cubicBezTo>
                  <a:pt x="6352" y="22"/>
                  <a:pt x="6068" y="0"/>
                  <a:pt x="5787" y="0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6" name="Google Shape;1746;p45"/>
          <p:cNvSpPr/>
          <p:nvPr/>
        </p:nvSpPr>
        <p:spPr>
          <a:xfrm>
            <a:off x="5436557" y="3141863"/>
            <a:ext cx="289400" cy="268825"/>
          </a:xfrm>
          <a:custGeom>
            <a:rect b="b" l="l" r="r" t="t"/>
            <a:pathLst>
              <a:path extrusionOk="0" h="10753" w="11576">
                <a:moveTo>
                  <a:pt x="5786" y="1"/>
                </a:moveTo>
                <a:cubicBezTo>
                  <a:pt x="3185" y="1"/>
                  <a:pt x="889" y="1886"/>
                  <a:pt x="468" y="4505"/>
                </a:cubicBezTo>
                <a:cubicBezTo>
                  <a:pt x="1" y="7440"/>
                  <a:pt x="2002" y="10209"/>
                  <a:pt x="4904" y="10676"/>
                </a:cubicBezTo>
                <a:cubicBezTo>
                  <a:pt x="5208" y="10728"/>
                  <a:pt x="5509" y="10753"/>
                  <a:pt x="5807" y="10753"/>
                </a:cubicBezTo>
                <a:cubicBezTo>
                  <a:pt x="8387" y="10753"/>
                  <a:pt x="10657" y="8872"/>
                  <a:pt x="11075" y="6240"/>
                </a:cubicBezTo>
                <a:cubicBezTo>
                  <a:pt x="11576" y="3304"/>
                  <a:pt x="9574" y="535"/>
                  <a:pt x="6639" y="68"/>
                </a:cubicBezTo>
                <a:cubicBezTo>
                  <a:pt x="6352" y="23"/>
                  <a:pt x="6067" y="1"/>
                  <a:pt x="5786" y="1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47" name="Google Shape;1747;p45"/>
          <p:cNvGrpSpPr/>
          <p:nvPr/>
        </p:nvGrpSpPr>
        <p:grpSpPr>
          <a:xfrm>
            <a:off x="2047311" y="2833900"/>
            <a:ext cx="175975" cy="259475"/>
            <a:chOff x="2047311" y="2833900"/>
            <a:chExt cx="175975" cy="259475"/>
          </a:xfrm>
        </p:grpSpPr>
        <p:sp>
          <p:nvSpPr>
            <p:cNvPr id="1748" name="Google Shape;1748;p45"/>
            <p:cNvSpPr/>
            <p:nvPr/>
          </p:nvSpPr>
          <p:spPr>
            <a:xfrm>
              <a:off x="2100686" y="3043325"/>
              <a:ext cx="70075" cy="17525"/>
            </a:xfrm>
            <a:custGeom>
              <a:rect b="b" l="l" r="r" t="t"/>
              <a:pathLst>
                <a:path extrusionOk="0" h="701" w="2803">
                  <a:moveTo>
                    <a:pt x="367" y="1"/>
                  </a:moveTo>
                  <a:cubicBezTo>
                    <a:pt x="167" y="1"/>
                    <a:pt x="0" y="134"/>
                    <a:pt x="0" y="334"/>
                  </a:cubicBezTo>
                  <a:cubicBezTo>
                    <a:pt x="0" y="534"/>
                    <a:pt x="167" y="701"/>
                    <a:pt x="367" y="701"/>
                  </a:cubicBezTo>
                  <a:lnTo>
                    <a:pt x="2435" y="701"/>
                  </a:lnTo>
                  <a:cubicBezTo>
                    <a:pt x="2636" y="701"/>
                    <a:pt x="2769" y="534"/>
                    <a:pt x="2802" y="334"/>
                  </a:cubicBezTo>
                  <a:cubicBezTo>
                    <a:pt x="2802" y="134"/>
                    <a:pt x="2636" y="1"/>
                    <a:pt x="243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i="1"/>
            </a:p>
          </p:txBody>
        </p:sp>
        <p:sp>
          <p:nvSpPr>
            <p:cNvPr id="1749" name="Google Shape;1749;p45"/>
            <p:cNvSpPr/>
            <p:nvPr/>
          </p:nvSpPr>
          <p:spPr>
            <a:xfrm>
              <a:off x="2114036" y="3075850"/>
              <a:ext cx="43375" cy="17525"/>
            </a:xfrm>
            <a:custGeom>
              <a:rect b="b" l="l" r="r" t="t"/>
              <a:pathLst>
                <a:path extrusionOk="0" h="701" w="1735">
                  <a:moveTo>
                    <a:pt x="334" y="0"/>
                  </a:moveTo>
                  <a:cubicBezTo>
                    <a:pt x="134" y="0"/>
                    <a:pt x="0" y="167"/>
                    <a:pt x="0" y="367"/>
                  </a:cubicBezTo>
                  <a:cubicBezTo>
                    <a:pt x="0" y="568"/>
                    <a:pt x="134" y="701"/>
                    <a:pt x="334" y="701"/>
                  </a:cubicBezTo>
                  <a:lnTo>
                    <a:pt x="1401" y="701"/>
                  </a:lnTo>
                  <a:cubicBezTo>
                    <a:pt x="1601" y="701"/>
                    <a:pt x="1735" y="568"/>
                    <a:pt x="1735" y="367"/>
                  </a:cubicBezTo>
                  <a:cubicBezTo>
                    <a:pt x="1735" y="167"/>
                    <a:pt x="1601" y="0"/>
                    <a:pt x="14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i="1"/>
            </a:p>
          </p:txBody>
        </p:sp>
        <p:sp>
          <p:nvSpPr>
            <p:cNvPr id="1750" name="Google Shape;1750;p45"/>
            <p:cNvSpPr/>
            <p:nvPr/>
          </p:nvSpPr>
          <p:spPr>
            <a:xfrm>
              <a:off x="2047311" y="2833900"/>
              <a:ext cx="175975" cy="192775"/>
            </a:xfrm>
            <a:custGeom>
              <a:rect b="b" l="l" r="r" t="t"/>
              <a:pathLst>
                <a:path extrusionOk="0" h="7711" w="7039">
                  <a:moveTo>
                    <a:pt x="3852" y="1068"/>
                  </a:moveTo>
                  <a:cubicBezTo>
                    <a:pt x="3869" y="1068"/>
                    <a:pt x="3886" y="1069"/>
                    <a:pt x="3903" y="1072"/>
                  </a:cubicBezTo>
                  <a:cubicBezTo>
                    <a:pt x="4504" y="1106"/>
                    <a:pt x="5771" y="1606"/>
                    <a:pt x="6138" y="3240"/>
                  </a:cubicBezTo>
                  <a:cubicBezTo>
                    <a:pt x="6172" y="3441"/>
                    <a:pt x="6072" y="3641"/>
                    <a:pt x="5871" y="3674"/>
                  </a:cubicBezTo>
                  <a:lnTo>
                    <a:pt x="5805" y="3674"/>
                  </a:lnTo>
                  <a:cubicBezTo>
                    <a:pt x="5638" y="3674"/>
                    <a:pt x="5471" y="3574"/>
                    <a:pt x="5438" y="3407"/>
                  </a:cubicBezTo>
                  <a:cubicBezTo>
                    <a:pt x="5104" y="1873"/>
                    <a:pt x="3870" y="1773"/>
                    <a:pt x="3870" y="1773"/>
                  </a:cubicBezTo>
                  <a:cubicBezTo>
                    <a:pt x="3670" y="1773"/>
                    <a:pt x="3503" y="1606"/>
                    <a:pt x="3536" y="1406"/>
                  </a:cubicBezTo>
                  <a:cubicBezTo>
                    <a:pt x="3536" y="1223"/>
                    <a:pt x="3676" y="1068"/>
                    <a:pt x="3852" y="1068"/>
                  </a:cubicBezTo>
                  <a:close/>
                  <a:moveTo>
                    <a:pt x="3581" y="0"/>
                  </a:moveTo>
                  <a:cubicBezTo>
                    <a:pt x="3522" y="0"/>
                    <a:pt x="3462" y="2"/>
                    <a:pt x="3403" y="5"/>
                  </a:cubicBezTo>
                  <a:cubicBezTo>
                    <a:pt x="1568" y="72"/>
                    <a:pt x="67" y="1606"/>
                    <a:pt x="34" y="3441"/>
                  </a:cubicBezTo>
                  <a:cubicBezTo>
                    <a:pt x="1" y="4775"/>
                    <a:pt x="734" y="5909"/>
                    <a:pt x="1802" y="6543"/>
                  </a:cubicBezTo>
                  <a:cubicBezTo>
                    <a:pt x="2002" y="6643"/>
                    <a:pt x="2102" y="6843"/>
                    <a:pt x="2102" y="7077"/>
                  </a:cubicBezTo>
                  <a:lnTo>
                    <a:pt x="2102" y="7343"/>
                  </a:lnTo>
                  <a:cubicBezTo>
                    <a:pt x="2102" y="7544"/>
                    <a:pt x="2269" y="7710"/>
                    <a:pt x="2469" y="7710"/>
                  </a:cubicBezTo>
                  <a:lnTo>
                    <a:pt x="4604" y="7710"/>
                  </a:lnTo>
                  <a:cubicBezTo>
                    <a:pt x="4804" y="7710"/>
                    <a:pt x="4971" y="7544"/>
                    <a:pt x="4971" y="7343"/>
                  </a:cubicBezTo>
                  <a:lnTo>
                    <a:pt x="4971" y="7077"/>
                  </a:lnTo>
                  <a:cubicBezTo>
                    <a:pt x="4971" y="6843"/>
                    <a:pt x="5071" y="6643"/>
                    <a:pt x="5271" y="6543"/>
                  </a:cubicBezTo>
                  <a:cubicBezTo>
                    <a:pt x="6338" y="5942"/>
                    <a:pt x="7039" y="4808"/>
                    <a:pt x="7039" y="3507"/>
                  </a:cubicBezTo>
                  <a:cubicBezTo>
                    <a:pt x="7039" y="1565"/>
                    <a:pt x="5500" y="0"/>
                    <a:pt x="358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i="1"/>
            </a:p>
          </p:txBody>
        </p:sp>
      </p:grpSp>
      <p:sp>
        <p:nvSpPr>
          <p:cNvPr id="1751" name="Google Shape;1751;p45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STRATEGY</a:t>
            </a:r>
            <a:endParaRPr/>
          </a:p>
        </p:txBody>
      </p:sp>
      <p:sp>
        <p:nvSpPr>
          <p:cNvPr id="1752" name="Google Shape;1752;p45"/>
          <p:cNvSpPr txBox="1"/>
          <p:nvPr/>
        </p:nvSpPr>
        <p:spPr>
          <a:xfrm>
            <a:off x="1592452" y="3281557"/>
            <a:ext cx="10824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Goal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The Sun is the star at the center of the Solar System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53" name="Google Shape;1753;p45"/>
          <p:cNvSpPr txBox="1"/>
          <p:nvPr/>
        </p:nvSpPr>
        <p:spPr>
          <a:xfrm>
            <a:off x="3330946" y="2172425"/>
            <a:ext cx="13104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Key Action 1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Neptune is the farthest planet from the Sun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54" name="Google Shape;1754;p45"/>
          <p:cNvSpPr txBox="1"/>
          <p:nvPr/>
        </p:nvSpPr>
        <p:spPr>
          <a:xfrm>
            <a:off x="3376475" y="4226400"/>
            <a:ext cx="13104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Key Action 2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Venus has a beautiful name, but it’s terribly hot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55" name="Google Shape;1755;p45"/>
          <p:cNvSpPr txBox="1"/>
          <p:nvPr/>
        </p:nvSpPr>
        <p:spPr>
          <a:xfrm>
            <a:off x="5867719" y="1674833"/>
            <a:ext cx="16881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Mercury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 is the smallest planet in the Solar System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56" name="Google Shape;1756;p45"/>
          <p:cNvSpPr txBox="1"/>
          <p:nvPr/>
        </p:nvSpPr>
        <p:spPr>
          <a:xfrm>
            <a:off x="5867719" y="2364611"/>
            <a:ext cx="16881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Jupiter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It’s a gas giant and the biggest planet in our Solar System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57" name="Google Shape;1757;p45"/>
          <p:cNvSpPr txBox="1"/>
          <p:nvPr/>
        </p:nvSpPr>
        <p:spPr>
          <a:xfrm>
            <a:off x="5832294" y="3062086"/>
            <a:ext cx="16881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Saturn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It’s a gas giant, composed mostly of hydrogen and helium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58" name="Google Shape;1758;p45"/>
          <p:cNvSpPr txBox="1"/>
          <p:nvPr/>
        </p:nvSpPr>
        <p:spPr>
          <a:xfrm>
            <a:off x="5839419" y="3738120"/>
            <a:ext cx="1688100" cy="489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Mars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59" name="Google Shape;1759;p45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STRATEGY</a:t>
            </a:r>
            <a:endParaRPr/>
          </a:p>
        </p:txBody>
      </p:sp>
      <p:sp>
        <p:nvSpPr>
          <p:cNvPr id="1760" name="Google Shape;1760;p45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761" name="Google Shape;1761;p45"/>
          <p:cNvSpPr txBox="1"/>
          <p:nvPr/>
        </p:nvSpPr>
        <p:spPr>
          <a:xfrm>
            <a:off x="5389400" y="1782259"/>
            <a:ext cx="383700" cy="28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01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62" name="Google Shape;1762;p45"/>
          <p:cNvSpPr txBox="1"/>
          <p:nvPr/>
        </p:nvSpPr>
        <p:spPr>
          <a:xfrm>
            <a:off x="5389400" y="2442098"/>
            <a:ext cx="383700" cy="28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02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63" name="Google Shape;1763;p45"/>
          <p:cNvSpPr txBox="1"/>
          <p:nvPr/>
        </p:nvSpPr>
        <p:spPr>
          <a:xfrm>
            <a:off x="5389400" y="3113786"/>
            <a:ext cx="383700" cy="28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03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64" name="Google Shape;1764;p45"/>
          <p:cNvSpPr txBox="1"/>
          <p:nvPr/>
        </p:nvSpPr>
        <p:spPr>
          <a:xfrm>
            <a:off x="5389391" y="3825419"/>
            <a:ext cx="383700" cy="289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04</a:t>
            </a:r>
            <a:endParaRPr sz="9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grpSp>
        <p:nvGrpSpPr>
          <p:cNvPr id="1765" name="Google Shape;1765;p45"/>
          <p:cNvGrpSpPr/>
          <p:nvPr/>
        </p:nvGrpSpPr>
        <p:grpSpPr>
          <a:xfrm>
            <a:off x="3763642" y="3777140"/>
            <a:ext cx="383650" cy="371825"/>
            <a:chOff x="3882350" y="3220400"/>
            <a:chExt cx="383650" cy="371825"/>
          </a:xfrm>
        </p:grpSpPr>
        <p:sp>
          <p:nvSpPr>
            <p:cNvPr id="1766" name="Google Shape;1766;p45"/>
            <p:cNvSpPr/>
            <p:nvPr/>
          </p:nvSpPr>
          <p:spPr>
            <a:xfrm>
              <a:off x="3882350" y="3220400"/>
              <a:ext cx="383650" cy="371825"/>
            </a:xfrm>
            <a:custGeom>
              <a:rect b="b" l="l" r="r" t="t"/>
              <a:pathLst>
                <a:path extrusionOk="0" h="14873" w="15346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45"/>
            <p:cNvSpPr/>
            <p:nvPr/>
          </p:nvSpPr>
          <p:spPr>
            <a:xfrm>
              <a:off x="3976600" y="3308716"/>
              <a:ext cx="192650" cy="192675"/>
            </a:xfrm>
            <a:custGeom>
              <a:rect b="b" l="l" r="r" t="t"/>
              <a:pathLst>
                <a:path extrusionOk="0" h="7707" w="7706">
                  <a:moveTo>
                    <a:pt x="1901" y="1"/>
                  </a:moveTo>
                  <a:cubicBezTo>
                    <a:pt x="1701" y="1"/>
                    <a:pt x="1601" y="268"/>
                    <a:pt x="1735" y="401"/>
                  </a:cubicBezTo>
                  <a:lnTo>
                    <a:pt x="2435" y="1102"/>
                  </a:lnTo>
                  <a:cubicBezTo>
                    <a:pt x="2502" y="1168"/>
                    <a:pt x="2502" y="1302"/>
                    <a:pt x="2435" y="1402"/>
                  </a:cubicBezTo>
                  <a:lnTo>
                    <a:pt x="1401" y="2436"/>
                  </a:lnTo>
                  <a:cubicBezTo>
                    <a:pt x="1360" y="2463"/>
                    <a:pt x="1312" y="2480"/>
                    <a:pt x="1260" y="2480"/>
                  </a:cubicBezTo>
                  <a:cubicBezTo>
                    <a:pt x="1185" y="2480"/>
                    <a:pt x="1099" y="2447"/>
                    <a:pt x="1001" y="2369"/>
                  </a:cubicBezTo>
                  <a:lnTo>
                    <a:pt x="400" y="1735"/>
                  </a:lnTo>
                  <a:cubicBezTo>
                    <a:pt x="348" y="1693"/>
                    <a:pt x="289" y="1675"/>
                    <a:pt x="233" y="1675"/>
                  </a:cubicBezTo>
                  <a:cubicBezTo>
                    <a:pt x="110" y="1675"/>
                    <a:pt x="0" y="1765"/>
                    <a:pt x="0" y="1902"/>
                  </a:cubicBezTo>
                  <a:cubicBezTo>
                    <a:pt x="33" y="2369"/>
                    <a:pt x="200" y="2836"/>
                    <a:pt x="601" y="3203"/>
                  </a:cubicBezTo>
                  <a:cubicBezTo>
                    <a:pt x="951" y="3530"/>
                    <a:pt x="1399" y="3693"/>
                    <a:pt x="1854" y="3693"/>
                  </a:cubicBezTo>
                  <a:cubicBezTo>
                    <a:pt x="2049" y="3693"/>
                    <a:pt x="2245" y="3663"/>
                    <a:pt x="2435" y="3603"/>
                  </a:cubicBezTo>
                  <a:cubicBezTo>
                    <a:pt x="2462" y="3594"/>
                    <a:pt x="2486" y="3590"/>
                    <a:pt x="2509" y="3590"/>
                  </a:cubicBezTo>
                  <a:cubicBezTo>
                    <a:pt x="2571" y="3590"/>
                    <a:pt x="2620" y="3621"/>
                    <a:pt x="2669" y="3670"/>
                  </a:cubicBezTo>
                  <a:lnTo>
                    <a:pt x="4036" y="5038"/>
                  </a:lnTo>
                  <a:cubicBezTo>
                    <a:pt x="4103" y="5104"/>
                    <a:pt x="4136" y="5171"/>
                    <a:pt x="4103" y="5271"/>
                  </a:cubicBezTo>
                  <a:cubicBezTo>
                    <a:pt x="3870" y="5905"/>
                    <a:pt x="4036" y="6639"/>
                    <a:pt x="4537" y="7173"/>
                  </a:cubicBezTo>
                  <a:cubicBezTo>
                    <a:pt x="4904" y="7506"/>
                    <a:pt x="5337" y="7706"/>
                    <a:pt x="5804" y="7706"/>
                  </a:cubicBezTo>
                  <a:cubicBezTo>
                    <a:pt x="6004" y="7706"/>
                    <a:pt x="6138" y="7473"/>
                    <a:pt x="5971" y="7306"/>
                  </a:cubicBezTo>
                  <a:lnTo>
                    <a:pt x="5304" y="6639"/>
                  </a:lnTo>
                  <a:cubicBezTo>
                    <a:pt x="5204" y="6539"/>
                    <a:pt x="5204" y="6405"/>
                    <a:pt x="5304" y="6305"/>
                  </a:cubicBezTo>
                  <a:lnTo>
                    <a:pt x="6305" y="5305"/>
                  </a:lnTo>
                  <a:cubicBezTo>
                    <a:pt x="6355" y="5255"/>
                    <a:pt x="6413" y="5230"/>
                    <a:pt x="6471" y="5230"/>
                  </a:cubicBezTo>
                  <a:cubicBezTo>
                    <a:pt x="6530" y="5230"/>
                    <a:pt x="6588" y="5255"/>
                    <a:pt x="6638" y="5305"/>
                  </a:cubicBezTo>
                  <a:lnTo>
                    <a:pt x="7305" y="5972"/>
                  </a:lnTo>
                  <a:cubicBezTo>
                    <a:pt x="7358" y="6025"/>
                    <a:pt x="7418" y="6047"/>
                    <a:pt x="7474" y="6047"/>
                  </a:cubicBezTo>
                  <a:cubicBezTo>
                    <a:pt x="7597" y="6047"/>
                    <a:pt x="7706" y="5942"/>
                    <a:pt x="7706" y="5805"/>
                  </a:cubicBezTo>
                  <a:cubicBezTo>
                    <a:pt x="7706" y="5338"/>
                    <a:pt x="7505" y="4871"/>
                    <a:pt x="7139" y="4504"/>
                  </a:cubicBezTo>
                  <a:cubicBezTo>
                    <a:pt x="6765" y="4177"/>
                    <a:pt x="6310" y="4014"/>
                    <a:pt x="5853" y="4014"/>
                  </a:cubicBezTo>
                  <a:cubicBezTo>
                    <a:pt x="5657" y="4014"/>
                    <a:pt x="5461" y="4044"/>
                    <a:pt x="5271" y="4104"/>
                  </a:cubicBezTo>
                  <a:cubicBezTo>
                    <a:pt x="5244" y="4113"/>
                    <a:pt x="5219" y="4117"/>
                    <a:pt x="5197" y="4117"/>
                  </a:cubicBezTo>
                  <a:cubicBezTo>
                    <a:pt x="5135" y="4117"/>
                    <a:pt x="5086" y="4086"/>
                    <a:pt x="5037" y="4037"/>
                  </a:cubicBezTo>
                  <a:lnTo>
                    <a:pt x="3669" y="2703"/>
                  </a:lnTo>
                  <a:cubicBezTo>
                    <a:pt x="3603" y="2636"/>
                    <a:pt x="3603" y="2536"/>
                    <a:pt x="3636" y="2436"/>
                  </a:cubicBezTo>
                  <a:cubicBezTo>
                    <a:pt x="3836" y="1802"/>
                    <a:pt x="3703" y="1068"/>
                    <a:pt x="3169" y="568"/>
                  </a:cubicBezTo>
                  <a:cubicBezTo>
                    <a:pt x="2835" y="201"/>
                    <a:pt x="2368" y="34"/>
                    <a:pt x="190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77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p46"/>
          <p:cNvSpPr/>
          <p:nvPr/>
        </p:nvSpPr>
        <p:spPr>
          <a:xfrm rot="5400000">
            <a:off x="2142566" y="2773739"/>
            <a:ext cx="2589045" cy="1472822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3" name="Google Shape;1773;p46"/>
          <p:cNvSpPr/>
          <p:nvPr/>
        </p:nvSpPr>
        <p:spPr>
          <a:xfrm rot="5400000">
            <a:off x="3696966" y="2773739"/>
            <a:ext cx="2589045" cy="1472822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4" name="Google Shape;1774;p46"/>
          <p:cNvSpPr/>
          <p:nvPr/>
        </p:nvSpPr>
        <p:spPr>
          <a:xfrm rot="5400000">
            <a:off x="5238816" y="2773739"/>
            <a:ext cx="2589045" cy="1472822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B0F2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5" name="Google Shape;1775;p46"/>
          <p:cNvSpPr/>
          <p:nvPr/>
        </p:nvSpPr>
        <p:spPr>
          <a:xfrm>
            <a:off x="1096946" y="3066002"/>
            <a:ext cx="1522154" cy="480105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6" name="Google Shape;1776;p46"/>
          <p:cNvSpPr/>
          <p:nvPr/>
        </p:nvSpPr>
        <p:spPr>
          <a:xfrm>
            <a:off x="1096946" y="3658900"/>
            <a:ext cx="1522154" cy="480105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7" name="Google Shape;1777;p46"/>
          <p:cNvSpPr/>
          <p:nvPr/>
        </p:nvSpPr>
        <p:spPr>
          <a:xfrm>
            <a:off x="1096946" y="4237544"/>
            <a:ext cx="1522154" cy="480105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8" name="Google Shape;1778;p46"/>
          <p:cNvSpPr/>
          <p:nvPr/>
        </p:nvSpPr>
        <p:spPr>
          <a:xfrm>
            <a:off x="1096946" y="2462675"/>
            <a:ext cx="1522154" cy="480105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9" name="Google Shape;1779;p46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KEY ACTION ITEMS</a:t>
            </a:r>
            <a:endParaRPr/>
          </a:p>
        </p:txBody>
      </p:sp>
      <p:sp>
        <p:nvSpPr>
          <p:cNvPr id="1780" name="Google Shape;1780;p46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KEY ACTION ITEMS</a:t>
            </a:r>
            <a:endParaRPr/>
          </a:p>
        </p:txBody>
      </p:sp>
      <p:sp>
        <p:nvSpPr>
          <p:cNvPr id="1781" name="Google Shape;1781;p46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782" name="Google Shape;1782;p46"/>
          <p:cNvSpPr txBox="1"/>
          <p:nvPr/>
        </p:nvSpPr>
        <p:spPr>
          <a:xfrm>
            <a:off x="2751325" y="2450050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83" name="Google Shape;1783;p46"/>
          <p:cNvSpPr txBox="1"/>
          <p:nvPr/>
        </p:nvSpPr>
        <p:spPr>
          <a:xfrm>
            <a:off x="766925" y="2532925"/>
            <a:ext cx="1752300" cy="33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Key Action 1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784" name="Google Shape;1784;p46"/>
          <p:cNvSpPr/>
          <p:nvPr/>
        </p:nvSpPr>
        <p:spPr>
          <a:xfrm rot="-2337360">
            <a:off x="4655619" y="2416279"/>
            <a:ext cx="4300" cy="2150"/>
          </a:xfrm>
          <a:custGeom>
            <a:rect b="b" l="l" r="r" t="t"/>
            <a:pathLst>
              <a:path extrusionOk="0" h="86" w="172">
                <a:moveTo>
                  <a:pt x="171" y="86"/>
                </a:moveTo>
                <a:cubicBezTo>
                  <a:pt x="86" y="86"/>
                  <a:pt x="0" y="0"/>
                  <a:pt x="0" y="0"/>
                </a:cubicBezTo>
                <a:cubicBezTo>
                  <a:pt x="0" y="0"/>
                  <a:pt x="86" y="86"/>
                  <a:pt x="171" y="86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5" name="Google Shape;1785;p46"/>
          <p:cNvSpPr/>
          <p:nvPr/>
        </p:nvSpPr>
        <p:spPr>
          <a:xfrm rot="-2337360">
            <a:off x="4637697" y="2599808"/>
            <a:ext cx="4300" cy="2150"/>
          </a:xfrm>
          <a:custGeom>
            <a:rect b="b" l="l" r="r" t="t"/>
            <a:pathLst>
              <a:path extrusionOk="0" h="86" w="172">
                <a:moveTo>
                  <a:pt x="1" y="0"/>
                </a:moveTo>
                <a:cubicBezTo>
                  <a:pt x="1" y="0"/>
                  <a:pt x="86" y="86"/>
                  <a:pt x="172" y="86"/>
                </a:cubicBezTo>
                <a:cubicBezTo>
                  <a:pt x="86" y="86"/>
                  <a:pt x="86" y="0"/>
                  <a:pt x="1" y="0"/>
                </a:cubicBez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6" name="Google Shape;1786;p46"/>
          <p:cNvSpPr txBox="1"/>
          <p:nvPr/>
        </p:nvSpPr>
        <p:spPr>
          <a:xfrm>
            <a:off x="766925" y="3101125"/>
            <a:ext cx="1752300" cy="33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Key Action 2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787" name="Google Shape;1787;p46"/>
          <p:cNvSpPr txBox="1"/>
          <p:nvPr/>
        </p:nvSpPr>
        <p:spPr>
          <a:xfrm>
            <a:off x="766925" y="3676459"/>
            <a:ext cx="1752300" cy="33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Key Action 3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788" name="Google Shape;1788;p46"/>
          <p:cNvSpPr txBox="1"/>
          <p:nvPr/>
        </p:nvSpPr>
        <p:spPr>
          <a:xfrm>
            <a:off x="766925" y="4237525"/>
            <a:ext cx="1752300" cy="33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Key Action 3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789" name="Google Shape;1789;p46"/>
          <p:cNvSpPr txBox="1"/>
          <p:nvPr/>
        </p:nvSpPr>
        <p:spPr>
          <a:xfrm>
            <a:off x="4318225" y="2418475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0" name="Google Shape;1790;p46"/>
          <p:cNvSpPr txBox="1"/>
          <p:nvPr/>
        </p:nvSpPr>
        <p:spPr>
          <a:xfrm>
            <a:off x="5885125" y="2418475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1" name="Google Shape;1791;p46"/>
          <p:cNvSpPr txBox="1"/>
          <p:nvPr/>
        </p:nvSpPr>
        <p:spPr>
          <a:xfrm>
            <a:off x="2751325" y="3018247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2" name="Google Shape;1792;p46"/>
          <p:cNvSpPr txBox="1"/>
          <p:nvPr/>
        </p:nvSpPr>
        <p:spPr>
          <a:xfrm>
            <a:off x="4318225" y="2986675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3" name="Google Shape;1793;p46"/>
          <p:cNvSpPr txBox="1"/>
          <p:nvPr/>
        </p:nvSpPr>
        <p:spPr>
          <a:xfrm>
            <a:off x="5885125" y="2986675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4" name="Google Shape;1794;p46"/>
          <p:cNvSpPr txBox="1"/>
          <p:nvPr/>
        </p:nvSpPr>
        <p:spPr>
          <a:xfrm>
            <a:off x="2751325" y="3593577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5" name="Google Shape;1795;p46"/>
          <p:cNvSpPr txBox="1"/>
          <p:nvPr/>
        </p:nvSpPr>
        <p:spPr>
          <a:xfrm>
            <a:off x="4318225" y="3562000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6" name="Google Shape;1796;p46"/>
          <p:cNvSpPr txBox="1"/>
          <p:nvPr/>
        </p:nvSpPr>
        <p:spPr>
          <a:xfrm>
            <a:off x="5885125" y="3562000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7" name="Google Shape;1797;p46"/>
          <p:cNvSpPr txBox="1"/>
          <p:nvPr/>
        </p:nvSpPr>
        <p:spPr>
          <a:xfrm>
            <a:off x="2751325" y="4123078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8" name="Google Shape;1798;p46"/>
          <p:cNvSpPr txBox="1"/>
          <p:nvPr/>
        </p:nvSpPr>
        <p:spPr>
          <a:xfrm>
            <a:off x="4318225" y="4123075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799" name="Google Shape;1799;p46"/>
          <p:cNvSpPr txBox="1"/>
          <p:nvPr/>
        </p:nvSpPr>
        <p:spPr>
          <a:xfrm>
            <a:off x="5885125" y="4123075"/>
            <a:ext cx="13788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Here you can describe your items for the quarter</a:t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800" name="Google Shape;1800;p46"/>
          <p:cNvSpPr/>
          <p:nvPr/>
        </p:nvSpPr>
        <p:spPr>
          <a:xfrm rot="-2337259">
            <a:off x="3197831" y="377038"/>
            <a:ext cx="3709596" cy="3152779"/>
          </a:xfrm>
          <a:custGeom>
            <a:rect b="b" l="l" r="r" t="t"/>
            <a:pathLst>
              <a:path extrusionOk="0" h="42493" w="50037">
                <a:moveTo>
                  <a:pt x="769" y="5705"/>
                </a:moveTo>
                <a:cubicBezTo>
                  <a:pt x="929" y="5802"/>
                  <a:pt x="1042" y="5820"/>
                  <a:pt x="983" y="5879"/>
                </a:cubicBezTo>
                <a:lnTo>
                  <a:pt x="769" y="5705"/>
                </a:lnTo>
                <a:close/>
                <a:moveTo>
                  <a:pt x="23819" y="26406"/>
                </a:moveTo>
                <a:cubicBezTo>
                  <a:pt x="23828" y="26425"/>
                  <a:pt x="23840" y="26445"/>
                  <a:pt x="23854" y="26462"/>
                </a:cubicBezTo>
                <a:cubicBezTo>
                  <a:pt x="23842" y="26442"/>
                  <a:pt x="23831" y="26424"/>
                  <a:pt x="23819" y="26406"/>
                </a:cubicBezTo>
                <a:close/>
                <a:moveTo>
                  <a:pt x="46125" y="35012"/>
                </a:moveTo>
                <a:lnTo>
                  <a:pt x="46125" y="35012"/>
                </a:lnTo>
                <a:cubicBezTo>
                  <a:pt x="46133" y="35021"/>
                  <a:pt x="46140" y="35030"/>
                  <a:pt x="46148" y="35038"/>
                </a:cubicBezTo>
                <a:lnTo>
                  <a:pt x="46148" y="35038"/>
                </a:lnTo>
                <a:cubicBezTo>
                  <a:pt x="46141" y="35029"/>
                  <a:pt x="46134" y="35020"/>
                  <a:pt x="46125" y="35012"/>
                </a:cubicBezTo>
                <a:close/>
                <a:moveTo>
                  <a:pt x="4531" y="1"/>
                </a:moveTo>
                <a:cubicBezTo>
                  <a:pt x="4531" y="1"/>
                  <a:pt x="0" y="3293"/>
                  <a:pt x="449" y="5259"/>
                </a:cubicBezTo>
                <a:lnTo>
                  <a:pt x="342" y="5344"/>
                </a:lnTo>
                <a:lnTo>
                  <a:pt x="534" y="5515"/>
                </a:lnTo>
                <a:cubicBezTo>
                  <a:pt x="534" y="5515"/>
                  <a:pt x="534" y="5515"/>
                  <a:pt x="534" y="5515"/>
                </a:cubicBezTo>
                <a:lnTo>
                  <a:pt x="534" y="5515"/>
                </a:lnTo>
                <a:cubicBezTo>
                  <a:pt x="667" y="5703"/>
                  <a:pt x="663" y="5748"/>
                  <a:pt x="601" y="5748"/>
                </a:cubicBezTo>
                <a:cubicBezTo>
                  <a:pt x="544" y="5748"/>
                  <a:pt x="435" y="5708"/>
                  <a:pt x="342" y="5708"/>
                </a:cubicBezTo>
                <a:cubicBezTo>
                  <a:pt x="534" y="5793"/>
                  <a:pt x="620" y="5964"/>
                  <a:pt x="705" y="6050"/>
                </a:cubicBezTo>
                <a:cubicBezTo>
                  <a:pt x="791" y="6050"/>
                  <a:pt x="705" y="5964"/>
                  <a:pt x="620" y="5879"/>
                </a:cubicBezTo>
                <a:lnTo>
                  <a:pt x="620" y="5879"/>
                </a:lnTo>
                <a:cubicBezTo>
                  <a:pt x="791" y="5964"/>
                  <a:pt x="1154" y="6050"/>
                  <a:pt x="1325" y="6328"/>
                </a:cubicBezTo>
                <a:cubicBezTo>
                  <a:pt x="1603" y="6584"/>
                  <a:pt x="1154" y="6499"/>
                  <a:pt x="1518" y="6777"/>
                </a:cubicBezTo>
                <a:cubicBezTo>
                  <a:pt x="3206" y="8465"/>
                  <a:pt x="4895" y="10154"/>
                  <a:pt x="6669" y="11757"/>
                </a:cubicBezTo>
                <a:cubicBezTo>
                  <a:pt x="6669" y="11785"/>
                  <a:pt x="6669" y="11795"/>
                  <a:pt x="6666" y="11795"/>
                </a:cubicBezTo>
                <a:cubicBezTo>
                  <a:pt x="6659" y="11795"/>
                  <a:pt x="6640" y="11757"/>
                  <a:pt x="6583" y="11757"/>
                </a:cubicBezTo>
                <a:cubicBezTo>
                  <a:pt x="7203" y="12206"/>
                  <a:pt x="7652" y="12654"/>
                  <a:pt x="8186" y="12996"/>
                </a:cubicBezTo>
                <a:cubicBezTo>
                  <a:pt x="8272" y="13189"/>
                  <a:pt x="8272" y="13274"/>
                  <a:pt x="8272" y="13360"/>
                </a:cubicBezTo>
                <a:cubicBezTo>
                  <a:pt x="8272" y="13354"/>
                  <a:pt x="8275" y="13351"/>
                  <a:pt x="8281" y="13351"/>
                </a:cubicBezTo>
                <a:cubicBezTo>
                  <a:pt x="8460" y="13351"/>
                  <a:pt x="11139" y="15672"/>
                  <a:pt x="11222" y="15775"/>
                </a:cubicBezTo>
                <a:lnTo>
                  <a:pt x="11393" y="15583"/>
                </a:lnTo>
                <a:lnTo>
                  <a:pt x="11393" y="15583"/>
                </a:lnTo>
                <a:cubicBezTo>
                  <a:pt x="11927" y="16031"/>
                  <a:pt x="11307" y="15946"/>
                  <a:pt x="11927" y="16309"/>
                </a:cubicBezTo>
                <a:cubicBezTo>
                  <a:pt x="11952" y="16303"/>
                  <a:pt x="11977" y="16300"/>
                  <a:pt x="12002" y="16300"/>
                </a:cubicBezTo>
                <a:cubicBezTo>
                  <a:pt x="12416" y="16300"/>
                  <a:pt x="12753" y="17100"/>
                  <a:pt x="12996" y="17100"/>
                </a:cubicBezTo>
                <a:cubicBezTo>
                  <a:pt x="12996" y="17100"/>
                  <a:pt x="13273" y="17271"/>
                  <a:pt x="13167" y="17378"/>
                </a:cubicBezTo>
                <a:cubicBezTo>
                  <a:pt x="13197" y="17361"/>
                  <a:pt x="13224" y="17354"/>
                  <a:pt x="13250" y="17354"/>
                </a:cubicBezTo>
                <a:cubicBezTo>
                  <a:pt x="13388" y="17354"/>
                  <a:pt x="13471" y="17562"/>
                  <a:pt x="13615" y="17635"/>
                </a:cubicBezTo>
                <a:cubicBezTo>
                  <a:pt x="13701" y="17635"/>
                  <a:pt x="13615" y="17549"/>
                  <a:pt x="13615" y="17464"/>
                </a:cubicBezTo>
                <a:lnTo>
                  <a:pt x="13615" y="17464"/>
                </a:lnTo>
                <a:lnTo>
                  <a:pt x="14064" y="17720"/>
                </a:lnTo>
                <a:cubicBezTo>
                  <a:pt x="14125" y="17857"/>
                  <a:pt x="14099" y="17983"/>
                  <a:pt x="14018" y="17983"/>
                </a:cubicBezTo>
                <a:cubicBezTo>
                  <a:pt x="13985" y="17983"/>
                  <a:pt x="13943" y="17962"/>
                  <a:pt x="13893" y="17912"/>
                </a:cubicBezTo>
                <a:lnTo>
                  <a:pt x="13893" y="17912"/>
                </a:lnTo>
                <a:cubicBezTo>
                  <a:pt x="14770" y="18789"/>
                  <a:pt x="19151" y="22893"/>
                  <a:pt x="20220" y="23598"/>
                </a:cubicBezTo>
                <a:cubicBezTo>
                  <a:pt x="20220" y="23427"/>
                  <a:pt x="19771" y="23256"/>
                  <a:pt x="19857" y="22893"/>
                </a:cubicBezTo>
                <a:lnTo>
                  <a:pt x="19857" y="22893"/>
                </a:lnTo>
                <a:cubicBezTo>
                  <a:pt x="20173" y="23042"/>
                  <a:pt x="20214" y="23272"/>
                  <a:pt x="20332" y="23272"/>
                </a:cubicBezTo>
                <a:cubicBezTo>
                  <a:pt x="20350" y="23272"/>
                  <a:pt x="20369" y="23267"/>
                  <a:pt x="20391" y="23256"/>
                </a:cubicBezTo>
                <a:lnTo>
                  <a:pt x="20391" y="23256"/>
                </a:lnTo>
                <a:cubicBezTo>
                  <a:pt x="20305" y="23683"/>
                  <a:pt x="20925" y="23876"/>
                  <a:pt x="20925" y="24325"/>
                </a:cubicBezTo>
                <a:lnTo>
                  <a:pt x="21096" y="24218"/>
                </a:lnTo>
                <a:lnTo>
                  <a:pt x="21182" y="24410"/>
                </a:lnTo>
                <a:cubicBezTo>
                  <a:pt x="22443" y="25286"/>
                  <a:pt x="21460" y="24581"/>
                  <a:pt x="22528" y="25564"/>
                </a:cubicBezTo>
                <a:cubicBezTo>
                  <a:pt x="23121" y="25994"/>
                  <a:pt x="23558" y="26012"/>
                  <a:pt x="23819" y="26406"/>
                </a:cubicBezTo>
                <a:lnTo>
                  <a:pt x="23819" y="26406"/>
                </a:lnTo>
                <a:cubicBezTo>
                  <a:pt x="23784" y="26329"/>
                  <a:pt x="23791" y="26246"/>
                  <a:pt x="23871" y="26246"/>
                </a:cubicBezTo>
                <a:cubicBezTo>
                  <a:pt x="23895" y="26246"/>
                  <a:pt x="23924" y="26253"/>
                  <a:pt x="23960" y="26270"/>
                </a:cubicBezTo>
                <a:cubicBezTo>
                  <a:pt x="23854" y="26462"/>
                  <a:pt x="24495" y="26548"/>
                  <a:pt x="24388" y="26719"/>
                </a:cubicBezTo>
                <a:cubicBezTo>
                  <a:pt x="24526" y="26780"/>
                  <a:pt x="24797" y="27029"/>
                  <a:pt x="24939" y="27029"/>
                </a:cubicBezTo>
                <a:cubicBezTo>
                  <a:pt x="24994" y="27029"/>
                  <a:pt x="25029" y="26991"/>
                  <a:pt x="25029" y="26889"/>
                </a:cubicBezTo>
                <a:cubicBezTo>
                  <a:pt x="25029" y="27049"/>
                  <a:pt x="25323" y="27385"/>
                  <a:pt x="25228" y="27385"/>
                </a:cubicBezTo>
                <a:cubicBezTo>
                  <a:pt x="25209" y="27385"/>
                  <a:pt x="25173" y="27371"/>
                  <a:pt x="25115" y="27338"/>
                </a:cubicBezTo>
                <a:lnTo>
                  <a:pt x="25115" y="27338"/>
                </a:lnTo>
                <a:cubicBezTo>
                  <a:pt x="25286" y="27531"/>
                  <a:pt x="25371" y="27702"/>
                  <a:pt x="25564" y="27702"/>
                </a:cubicBezTo>
                <a:lnTo>
                  <a:pt x="25371" y="27531"/>
                </a:lnTo>
                <a:lnTo>
                  <a:pt x="25371" y="27531"/>
                </a:lnTo>
                <a:cubicBezTo>
                  <a:pt x="25906" y="27873"/>
                  <a:pt x="26098" y="28322"/>
                  <a:pt x="26525" y="28407"/>
                </a:cubicBezTo>
                <a:lnTo>
                  <a:pt x="26440" y="28151"/>
                </a:lnTo>
                <a:lnTo>
                  <a:pt x="26440" y="28151"/>
                </a:lnTo>
                <a:cubicBezTo>
                  <a:pt x="26718" y="28407"/>
                  <a:pt x="26974" y="28599"/>
                  <a:pt x="26889" y="28941"/>
                </a:cubicBezTo>
                <a:lnTo>
                  <a:pt x="26525" y="28685"/>
                </a:lnTo>
                <a:lnTo>
                  <a:pt x="26525" y="28685"/>
                </a:lnTo>
                <a:cubicBezTo>
                  <a:pt x="27060" y="29134"/>
                  <a:pt x="27423" y="29390"/>
                  <a:pt x="27872" y="29668"/>
                </a:cubicBezTo>
                <a:lnTo>
                  <a:pt x="27786" y="29476"/>
                </a:lnTo>
                <a:lnTo>
                  <a:pt x="27786" y="29476"/>
                </a:lnTo>
                <a:cubicBezTo>
                  <a:pt x="28406" y="29754"/>
                  <a:pt x="31335" y="31977"/>
                  <a:pt x="32061" y="32148"/>
                </a:cubicBezTo>
                <a:lnTo>
                  <a:pt x="31976" y="31806"/>
                </a:lnTo>
                <a:lnTo>
                  <a:pt x="32492" y="32053"/>
                </a:lnTo>
                <a:lnTo>
                  <a:pt x="32492" y="32053"/>
                </a:lnTo>
                <a:cubicBezTo>
                  <a:pt x="32486" y="32052"/>
                  <a:pt x="32480" y="32051"/>
                  <a:pt x="32473" y="32051"/>
                </a:cubicBezTo>
                <a:cubicBezTo>
                  <a:pt x="32330" y="32051"/>
                  <a:pt x="31959" y="32345"/>
                  <a:pt x="31883" y="32351"/>
                </a:cubicBezTo>
                <a:lnTo>
                  <a:pt x="31883" y="32351"/>
                </a:lnTo>
                <a:cubicBezTo>
                  <a:pt x="31878" y="32347"/>
                  <a:pt x="31873" y="32343"/>
                  <a:pt x="31869" y="32340"/>
                </a:cubicBezTo>
                <a:lnTo>
                  <a:pt x="31869" y="32340"/>
                </a:lnTo>
                <a:cubicBezTo>
                  <a:pt x="31869" y="32347"/>
                  <a:pt x="31873" y="32351"/>
                  <a:pt x="31881" y="32351"/>
                </a:cubicBezTo>
                <a:cubicBezTo>
                  <a:pt x="31881" y="32351"/>
                  <a:pt x="31882" y="32351"/>
                  <a:pt x="31883" y="32351"/>
                </a:cubicBezTo>
                <a:lnTo>
                  <a:pt x="31883" y="32351"/>
                </a:lnTo>
                <a:cubicBezTo>
                  <a:pt x="32814" y="33084"/>
                  <a:pt x="37494" y="36961"/>
                  <a:pt x="38196" y="37769"/>
                </a:cubicBezTo>
                <a:cubicBezTo>
                  <a:pt x="38384" y="38073"/>
                  <a:pt x="38278" y="38122"/>
                  <a:pt x="38190" y="38122"/>
                </a:cubicBezTo>
                <a:cubicBezTo>
                  <a:pt x="38148" y="38122"/>
                  <a:pt x="38110" y="38111"/>
                  <a:pt x="38110" y="38111"/>
                </a:cubicBezTo>
                <a:lnTo>
                  <a:pt x="38110" y="38111"/>
                </a:lnTo>
                <a:cubicBezTo>
                  <a:pt x="38335" y="38250"/>
                  <a:pt x="38404" y="38250"/>
                  <a:pt x="38460" y="38250"/>
                </a:cubicBezTo>
                <a:cubicBezTo>
                  <a:pt x="38516" y="38250"/>
                  <a:pt x="38559" y="38250"/>
                  <a:pt x="38730" y="38389"/>
                </a:cubicBezTo>
                <a:cubicBezTo>
                  <a:pt x="38773" y="38474"/>
                  <a:pt x="38730" y="38496"/>
                  <a:pt x="38677" y="38496"/>
                </a:cubicBezTo>
                <a:cubicBezTo>
                  <a:pt x="38623" y="38496"/>
                  <a:pt x="38559" y="38474"/>
                  <a:pt x="38559" y="38474"/>
                </a:cubicBezTo>
                <a:lnTo>
                  <a:pt x="38559" y="38474"/>
                </a:lnTo>
                <a:lnTo>
                  <a:pt x="38815" y="38752"/>
                </a:lnTo>
                <a:cubicBezTo>
                  <a:pt x="38730" y="38474"/>
                  <a:pt x="39008" y="38389"/>
                  <a:pt x="39008" y="38218"/>
                </a:cubicBezTo>
                <a:lnTo>
                  <a:pt x="39457" y="38560"/>
                </a:lnTo>
                <a:lnTo>
                  <a:pt x="39264" y="38645"/>
                </a:lnTo>
                <a:cubicBezTo>
                  <a:pt x="39350" y="38752"/>
                  <a:pt x="39799" y="38560"/>
                  <a:pt x="40248" y="39009"/>
                </a:cubicBezTo>
                <a:cubicBezTo>
                  <a:pt x="40867" y="39714"/>
                  <a:pt x="41765" y="40355"/>
                  <a:pt x="42470" y="41060"/>
                </a:cubicBezTo>
                <a:cubicBezTo>
                  <a:pt x="42385" y="41060"/>
                  <a:pt x="42214" y="40975"/>
                  <a:pt x="42022" y="40890"/>
                </a:cubicBezTo>
                <a:lnTo>
                  <a:pt x="42022" y="40890"/>
                </a:lnTo>
                <a:cubicBezTo>
                  <a:pt x="42128" y="40975"/>
                  <a:pt x="42214" y="41146"/>
                  <a:pt x="42299" y="41231"/>
                </a:cubicBezTo>
                <a:cubicBezTo>
                  <a:pt x="42279" y="41171"/>
                  <a:pt x="42289" y="41150"/>
                  <a:pt x="42313" y="41150"/>
                </a:cubicBezTo>
                <a:cubicBezTo>
                  <a:pt x="42374" y="41150"/>
                  <a:pt x="42529" y="41281"/>
                  <a:pt x="42565" y="41281"/>
                </a:cubicBezTo>
                <a:cubicBezTo>
                  <a:pt x="42576" y="41281"/>
                  <a:pt x="42576" y="41267"/>
                  <a:pt x="42556" y="41231"/>
                </a:cubicBezTo>
                <a:lnTo>
                  <a:pt x="42556" y="41231"/>
                </a:lnTo>
                <a:cubicBezTo>
                  <a:pt x="43368" y="41424"/>
                  <a:pt x="43817" y="42300"/>
                  <a:pt x="44522" y="42493"/>
                </a:cubicBezTo>
                <a:cubicBezTo>
                  <a:pt x="44800" y="42300"/>
                  <a:pt x="49417" y="38923"/>
                  <a:pt x="49695" y="38560"/>
                </a:cubicBezTo>
                <a:lnTo>
                  <a:pt x="50037" y="38923"/>
                </a:lnTo>
                <a:cubicBezTo>
                  <a:pt x="50037" y="38838"/>
                  <a:pt x="49780" y="38560"/>
                  <a:pt x="49609" y="38474"/>
                </a:cubicBezTo>
                <a:lnTo>
                  <a:pt x="49417" y="38560"/>
                </a:lnTo>
                <a:cubicBezTo>
                  <a:pt x="48968" y="38303"/>
                  <a:pt x="49417" y="38389"/>
                  <a:pt x="49075" y="38111"/>
                </a:cubicBezTo>
                <a:cubicBezTo>
                  <a:pt x="49093" y="38074"/>
                  <a:pt x="49124" y="38058"/>
                  <a:pt x="49162" y="38058"/>
                </a:cubicBezTo>
                <a:cubicBezTo>
                  <a:pt x="49304" y="38058"/>
                  <a:pt x="49562" y="38273"/>
                  <a:pt x="49780" y="38474"/>
                </a:cubicBezTo>
                <a:cubicBezTo>
                  <a:pt x="49609" y="38218"/>
                  <a:pt x="49417" y="37940"/>
                  <a:pt x="49160" y="37940"/>
                </a:cubicBezTo>
                <a:cubicBezTo>
                  <a:pt x="48968" y="37683"/>
                  <a:pt x="49331" y="37854"/>
                  <a:pt x="49075" y="37491"/>
                </a:cubicBezTo>
                <a:cubicBezTo>
                  <a:pt x="48883" y="37406"/>
                  <a:pt x="48434" y="37235"/>
                  <a:pt x="48263" y="36957"/>
                </a:cubicBezTo>
                <a:lnTo>
                  <a:pt x="48348" y="36957"/>
                </a:lnTo>
                <a:cubicBezTo>
                  <a:pt x="47899" y="36337"/>
                  <a:pt x="47280" y="36422"/>
                  <a:pt x="46831" y="35802"/>
                </a:cubicBezTo>
                <a:lnTo>
                  <a:pt x="46938" y="35802"/>
                </a:lnTo>
                <a:cubicBezTo>
                  <a:pt x="46834" y="35553"/>
                  <a:pt x="46426" y="35364"/>
                  <a:pt x="46148" y="35038"/>
                </a:cubicBezTo>
                <a:lnTo>
                  <a:pt x="46148" y="35038"/>
                </a:lnTo>
                <a:cubicBezTo>
                  <a:pt x="46188" y="35097"/>
                  <a:pt x="46196" y="35170"/>
                  <a:pt x="46152" y="35170"/>
                </a:cubicBezTo>
                <a:cubicBezTo>
                  <a:pt x="46129" y="35170"/>
                  <a:pt x="46093" y="35150"/>
                  <a:pt x="46040" y="35097"/>
                </a:cubicBezTo>
                <a:cubicBezTo>
                  <a:pt x="45677" y="34734"/>
                  <a:pt x="45335" y="34563"/>
                  <a:pt x="45142" y="34199"/>
                </a:cubicBezTo>
                <a:lnTo>
                  <a:pt x="44800" y="34114"/>
                </a:lnTo>
                <a:cubicBezTo>
                  <a:pt x="43454" y="32960"/>
                  <a:pt x="38025" y="28493"/>
                  <a:pt x="36678" y="27424"/>
                </a:cubicBezTo>
                <a:lnTo>
                  <a:pt x="36785" y="27424"/>
                </a:lnTo>
                <a:cubicBezTo>
                  <a:pt x="34648" y="25735"/>
                  <a:pt x="30458" y="22080"/>
                  <a:pt x="28235" y="20392"/>
                </a:cubicBezTo>
                <a:cubicBezTo>
                  <a:pt x="27957" y="20050"/>
                  <a:pt x="27509" y="19601"/>
                  <a:pt x="27167" y="19323"/>
                </a:cubicBezTo>
                <a:lnTo>
                  <a:pt x="27167" y="19323"/>
                </a:lnTo>
                <a:cubicBezTo>
                  <a:pt x="27270" y="19440"/>
                  <a:pt x="27248" y="19517"/>
                  <a:pt x="27191" y="19517"/>
                </a:cubicBezTo>
                <a:cubicBezTo>
                  <a:pt x="27154" y="19517"/>
                  <a:pt x="27102" y="19484"/>
                  <a:pt x="27060" y="19409"/>
                </a:cubicBezTo>
                <a:cubicBezTo>
                  <a:pt x="26598" y="19030"/>
                  <a:pt x="26503" y="18978"/>
                  <a:pt x="26458" y="18978"/>
                </a:cubicBezTo>
                <a:cubicBezTo>
                  <a:pt x="26442" y="18978"/>
                  <a:pt x="26432" y="18985"/>
                  <a:pt x="26413" y="18985"/>
                </a:cubicBezTo>
                <a:cubicBezTo>
                  <a:pt x="26364" y="18985"/>
                  <a:pt x="26255" y="18940"/>
                  <a:pt x="25820" y="18618"/>
                </a:cubicBezTo>
                <a:cubicBezTo>
                  <a:pt x="24495" y="17635"/>
                  <a:pt x="19942" y="13531"/>
                  <a:pt x="18959" y="12462"/>
                </a:cubicBezTo>
                <a:cubicBezTo>
                  <a:pt x="18254" y="12206"/>
                  <a:pt x="17634" y="11393"/>
                  <a:pt x="17014" y="11051"/>
                </a:cubicBezTo>
                <a:lnTo>
                  <a:pt x="17099" y="11051"/>
                </a:lnTo>
                <a:cubicBezTo>
                  <a:pt x="16373" y="10602"/>
                  <a:pt x="13167" y="7396"/>
                  <a:pt x="12376" y="6862"/>
                </a:cubicBezTo>
                <a:lnTo>
                  <a:pt x="12376" y="6862"/>
                </a:lnTo>
                <a:lnTo>
                  <a:pt x="12461" y="6947"/>
                </a:lnTo>
                <a:cubicBezTo>
                  <a:pt x="11756" y="6584"/>
                  <a:pt x="12012" y="6413"/>
                  <a:pt x="11564" y="5964"/>
                </a:cubicBezTo>
                <a:cubicBezTo>
                  <a:pt x="11541" y="6037"/>
                  <a:pt x="11483" y="6066"/>
                  <a:pt x="11403" y="6066"/>
                </a:cubicBezTo>
                <a:cubicBezTo>
                  <a:pt x="11179" y="6066"/>
                  <a:pt x="10791" y="5834"/>
                  <a:pt x="10602" y="5708"/>
                </a:cubicBezTo>
                <a:lnTo>
                  <a:pt x="10687" y="5708"/>
                </a:lnTo>
                <a:cubicBezTo>
                  <a:pt x="10324" y="5430"/>
                  <a:pt x="9426" y="5088"/>
                  <a:pt x="8892" y="4639"/>
                </a:cubicBezTo>
                <a:lnTo>
                  <a:pt x="9084" y="4554"/>
                </a:lnTo>
                <a:cubicBezTo>
                  <a:pt x="8550" y="4276"/>
                  <a:pt x="7823" y="3570"/>
                  <a:pt x="7481" y="3293"/>
                </a:cubicBezTo>
                <a:cubicBezTo>
                  <a:pt x="6861" y="2673"/>
                  <a:pt x="5963" y="1604"/>
                  <a:pt x="4895" y="899"/>
                </a:cubicBezTo>
                <a:lnTo>
                  <a:pt x="4617" y="86"/>
                </a:lnTo>
                <a:lnTo>
                  <a:pt x="4531" y="1"/>
                </a:lnTo>
                <a:close/>
              </a:path>
            </a:pathLst>
          </a:custGeom>
          <a:solidFill>
            <a:srgbClr val="FF8E8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01" name="Google Shape;1801;p46"/>
          <p:cNvSpPr txBox="1"/>
          <p:nvPr/>
        </p:nvSpPr>
        <p:spPr>
          <a:xfrm>
            <a:off x="2908375" y="1811425"/>
            <a:ext cx="1346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F</a:t>
            </a: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irst quarter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802" name="Google Shape;1802;p46"/>
          <p:cNvSpPr txBox="1"/>
          <p:nvPr/>
        </p:nvSpPr>
        <p:spPr>
          <a:xfrm>
            <a:off x="4355500" y="1811425"/>
            <a:ext cx="1346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Second quarter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803" name="Google Shape;1803;p46"/>
          <p:cNvSpPr txBox="1"/>
          <p:nvPr/>
        </p:nvSpPr>
        <p:spPr>
          <a:xfrm>
            <a:off x="5739475" y="1811425"/>
            <a:ext cx="1346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Third quarter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807" name="Shape 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" name="Google Shape;1808;p47"/>
          <p:cNvSpPr/>
          <p:nvPr/>
        </p:nvSpPr>
        <p:spPr>
          <a:xfrm rot="-3065886">
            <a:off x="2827109" y="1714594"/>
            <a:ext cx="27" cy="27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09" name="Google Shape;1809;p47"/>
          <p:cNvSpPr/>
          <p:nvPr/>
        </p:nvSpPr>
        <p:spPr>
          <a:xfrm rot="-3065886">
            <a:off x="2827109" y="1714594"/>
            <a:ext cx="27" cy="27"/>
          </a:xfrm>
          <a:custGeom>
            <a:rect b="b" l="l" r="r" t="t"/>
            <a:pathLst>
              <a:path extrusionOk="0" h="1" w="1"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0" name="Google Shape;1810;p47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TIMELINE</a:t>
            </a:r>
            <a:endParaRPr/>
          </a:p>
        </p:txBody>
      </p:sp>
      <p:sp>
        <p:nvSpPr>
          <p:cNvPr id="1811" name="Google Shape;1811;p47"/>
          <p:cNvSpPr txBox="1"/>
          <p:nvPr/>
        </p:nvSpPr>
        <p:spPr>
          <a:xfrm>
            <a:off x="2181142" y="3055424"/>
            <a:ext cx="750000" cy="597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20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Day 1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812" name="Google Shape;1812;p47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TIMELINE</a:t>
            </a:r>
            <a:endParaRPr/>
          </a:p>
        </p:txBody>
      </p:sp>
      <p:sp>
        <p:nvSpPr>
          <p:cNvPr id="1813" name="Google Shape;1813;p47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1814" name="Google Shape;1814;p47"/>
          <p:cNvGrpSpPr/>
          <p:nvPr/>
        </p:nvGrpSpPr>
        <p:grpSpPr>
          <a:xfrm>
            <a:off x="2116807" y="1839188"/>
            <a:ext cx="4909876" cy="2544133"/>
            <a:chOff x="1514050" y="238125"/>
            <a:chExt cx="1649325" cy="854625"/>
          </a:xfrm>
        </p:grpSpPr>
        <p:sp>
          <p:nvSpPr>
            <p:cNvPr id="1815" name="Google Shape;1815;p47"/>
            <p:cNvSpPr/>
            <p:nvPr/>
          </p:nvSpPr>
          <p:spPr>
            <a:xfrm>
              <a:off x="3103900" y="667350"/>
              <a:ext cx="19025" cy="34575"/>
            </a:xfrm>
            <a:custGeom>
              <a:rect b="b" l="l" r="r" t="t"/>
              <a:pathLst>
                <a:path extrusionOk="0" h="1383" w="761">
                  <a:moveTo>
                    <a:pt x="34" y="0"/>
                  </a:moveTo>
                  <a:cubicBezTo>
                    <a:pt x="1" y="0"/>
                    <a:pt x="172" y="187"/>
                    <a:pt x="344" y="444"/>
                  </a:cubicBezTo>
                  <a:cubicBezTo>
                    <a:pt x="392" y="518"/>
                    <a:pt x="441" y="603"/>
                    <a:pt x="485" y="688"/>
                  </a:cubicBezTo>
                  <a:lnTo>
                    <a:pt x="485" y="688"/>
                  </a:lnTo>
                  <a:cubicBezTo>
                    <a:pt x="373" y="436"/>
                    <a:pt x="211" y="197"/>
                    <a:pt x="85" y="27"/>
                  </a:cubicBezTo>
                  <a:cubicBezTo>
                    <a:pt x="57" y="9"/>
                    <a:pt x="41" y="0"/>
                    <a:pt x="34" y="0"/>
                  </a:cubicBezTo>
                  <a:close/>
                  <a:moveTo>
                    <a:pt x="485" y="688"/>
                  </a:moveTo>
                  <a:cubicBezTo>
                    <a:pt x="510" y="746"/>
                    <a:pt x="533" y="803"/>
                    <a:pt x="552" y="861"/>
                  </a:cubicBezTo>
                  <a:cubicBezTo>
                    <a:pt x="561" y="870"/>
                    <a:pt x="569" y="879"/>
                    <a:pt x="577" y="888"/>
                  </a:cubicBezTo>
                  <a:lnTo>
                    <a:pt x="577" y="888"/>
                  </a:lnTo>
                  <a:cubicBezTo>
                    <a:pt x="551" y="825"/>
                    <a:pt x="519" y="756"/>
                    <a:pt x="485" y="688"/>
                  </a:cubicBezTo>
                  <a:close/>
                  <a:moveTo>
                    <a:pt x="577" y="888"/>
                  </a:moveTo>
                  <a:cubicBezTo>
                    <a:pt x="588" y="915"/>
                    <a:pt x="598" y="941"/>
                    <a:pt x="606" y="965"/>
                  </a:cubicBezTo>
                  <a:cubicBezTo>
                    <a:pt x="656" y="1020"/>
                    <a:pt x="656" y="1070"/>
                    <a:pt x="656" y="1124"/>
                  </a:cubicBezTo>
                  <a:cubicBezTo>
                    <a:pt x="682" y="1124"/>
                    <a:pt x="696" y="1135"/>
                    <a:pt x="703" y="1153"/>
                  </a:cubicBezTo>
                  <a:lnTo>
                    <a:pt x="703" y="1153"/>
                  </a:lnTo>
                  <a:cubicBezTo>
                    <a:pt x="686" y="1067"/>
                    <a:pt x="644" y="966"/>
                    <a:pt x="577" y="888"/>
                  </a:cubicBezTo>
                  <a:close/>
                  <a:moveTo>
                    <a:pt x="703" y="1153"/>
                  </a:moveTo>
                  <a:cubicBezTo>
                    <a:pt x="708" y="1180"/>
                    <a:pt x="711" y="1205"/>
                    <a:pt x="711" y="1228"/>
                  </a:cubicBezTo>
                  <a:cubicBezTo>
                    <a:pt x="711" y="1200"/>
                    <a:pt x="711" y="1173"/>
                    <a:pt x="703" y="1153"/>
                  </a:cubicBezTo>
                  <a:close/>
                  <a:moveTo>
                    <a:pt x="711" y="1228"/>
                  </a:moveTo>
                  <a:lnTo>
                    <a:pt x="711" y="1228"/>
                  </a:lnTo>
                  <a:cubicBezTo>
                    <a:pt x="761" y="1278"/>
                    <a:pt x="761" y="1382"/>
                    <a:pt x="761" y="1382"/>
                  </a:cubicBezTo>
                  <a:cubicBezTo>
                    <a:pt x="761" y="1332"/>
                    <a:pt x="761" y="1278"/>
                    <a:pt x="711" y="1228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47"/>
            <p:cNvSpPr/>
            <p:nvPr/>
          </p:nvSpPr>
          <p:spPr>
            <a:xfrm>
              <a:off x="2889750" y="707100"/>
              <a:ext cx="5250" cy="30050"/>
            </a:xfrm>
            <a:custGeom>
              <a:rect b="b" l="l" r="r" t="t"/>
              <a:pathLst>
                <a:path extrusionOk="0" h="1202" w="210">
                  <a:moveTo>
                    <a:pt x="209" y="1"/>
                  </a:moveTo>
                  <a:cubicBezTo>
                    <a:pt x="209" y="1"/>
                    <a:pt x="155" y="55"/>
                    <a:pt x="155" y="105"/>
                  </a:cubicBezTo>
                  <a:cubicBezTo>
                    <a:pt x="155" y="159"/>
                    <a:pt x="105" y="209"/>
                    <a:pt x="105" y="313"/>
                  </a:cubicBezTo>
                  <a:lnTo>
                    <a:pt x="105" y="361"/>
                  </a:lnTo>
                  <a:lnTo>
                    <a:pt x="105" y="361"/>
                  </a:lnTo>
                  <a:cubicBezTo>
                    <a:pt x="140" y="254"/>
                    <a:pt x="174" y="138"/>
                    <a:pt x="209" y="1"/>
                  </a:cubicBezTo>
                  <a:close/>
                  <a:moveTo>
                    <a:pt x="105" y="361"/>
                  </a:moveTo>
                  <a:lnTo>
                    <a:pt x="105" y="361"/>
                  </a:lnTo>
                  <a:cubicBezTo>
                    <a:pt x="94" y="395"/>
                    <a:pt x="83" y="428"/>
                    <a:pt x="72" y="460"/>
                  </a:cubicBezTo>
                  <a:lnTo>
                    <a:pt x="72" y="460"/>
                  </a:lnTo>
                  <a:cubicBezTo>
                    <a:pt x="80" y="446"/>
                    <a:pt x="91" y="432"/>
                    <a:pt x="105" y="418"/>
                  </a:cubicBezTo>
                  <a:lnTo>
                    <a:pt x="105" y="361"/>
                  </a:lnTo>
                  <a:close/>
                  <a:moveTo>
                    <a:pt x="72" y="460"/>
                  </a:moveTo>
                  <a:lnTo>
                    <a:pt x="72" y="460"/>
                  </a:lnTo>
                  <a:cubicBezTo>
                    <a:pt x="63" y="478"/>
                    <a:pt x="57" y="494"/>
                    <a:pt x="55" y="511"/>
                  </a:cubicBezTo>
                  <a:lnTo>
                    <a:pt x="55" y="511"/>
                  </a:lnTo>
                  <a:cubicBezTo>
                    <a:pt x="60" y="495"/>
                    <a:pt x="66" y="478"/>
                    <a:pt x="72" y="460"/>
                  </a:cubicBezTo>
                  <a:close/>
                  <a:moveTo>
                    <a:pt x="55" y="511"/>
                  </a:moveTo>
                  <a:cubicBezTo>
                    <a:pt x="53" y="515"/>
                    <a:pt x="52" y="518"/>
                    <a:pt x="51" y="522"/>
                  </a:cubicBezTo>
                  <a:lnTo>
                    <a:pt x="51" y="576"/>
                  </a:lnTo>
                  <a:cubicBezTo>
                    <a:pt x="51" y="554"/>
                    <a:pt x="51" y="533"/>
                    <a:pt x="55" y="511"/>
                  </a:cubicBezTo>
                  <a:close/>
                  <a:moveTo>
                    <a:pt x="51" y="576"/>
                  </a:moveTo>
                  <a:cubicBezTo>
                    <a:pt x="51" y="626"/>
                    <a:pt x="51" y="730"/>
                    <a:pt x="1" y="834"/>
                  </a:cubicBezTo>
                  <a:lnTo>
                    <a:pt x="1" y="1097"/>
                  </a:lnTo>
                  <a:lnTo>
                    <a:pt x="1" y="1201"/>
                  </a:lnTo>
                  <a:cubicBezTo>
                    <a:pt x="1" y="1043"/>
                    <a:pt x="1" y="889"/>
                    <a:pt x="51" y="784"/>
                  </a:cubicBezTo>
                  <a:lnTo>
                    <a:pt x="51" y="576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47"/>
            <p:cNvSpPr/>
            <p:nvPr/>
          </p:nvSpPr>
          <p:spPr>
            <a:xfrm>
              <a:off x="3060375" y="634150"/>
              <a:ext cx="33900" cy="23475"/>
            </a:xfrm>
            <a:custGeom>
              <a:rect b="b" l="l" r="r" t="t"/>
              <a:pathLst>
                <a:path extrusionOk="0" h="939" w="1356">
                  <a:moveTo>
                    <a:pt x="54" y="1"/>
                  </a:moveTo>
                  <a:cubicBezTo>
                    <a:pt x="0" y="1"/>
                    <a:pt x="104" y="55"/>
                    <a:pt x="263" y="159"/>
                  </a:cubicBezTo>
                  <a:cubicBezTo>
                    <a:pt x="417" y="209"/>
                    <a:pt x="626" y="367"/>
                    <a:pt x="834" y="522"/>
                  </a:cubicBezTo>
                  <a:cubicBezTo>
                    <a:pt x="845" y="530"/>
                    <a:pt x="856" y="539"/>
                    <a:pt x="867" y="547"/>
                  </a:cubicBezTo>
                  <a:lnTo>
                    <a:pt x="867" y="547"/>
                  </a:lnTo>
                  <a:lnTo>
                    <a:pt x="576" y="313"/>
                  </a:lnTo>
                  <a:cubicBezTo>
                    <a:pt x="263" y="105"/>
                    <a:pt x="54" y="55"/>
                    <a:pt x="54" y="1"/>
                  </a:cubicBezTo>
                  <a:close/>
                  <a:moveTo>
                    <a:pt x="867" y="547"/>
                  </a:moveTo>
                  <a:lnTo>
                    <a:pt x="983" y="640"/>
                  </a:lnTo>
                  <a:lnTo>
                    <a:pt x="983" y="640"/>
                  </a:lnTo>
                  <a:cubicBezTo>
                    <a:pt x="946" y="609"/>
                    <a:pt x="907" y="578"/>
                    <a:pt x="867" y="547"/>
                  </a:cubicBezTo>
                  <a:close/>
                  <a:moveTo>
                    <a:pt x="983" y="640"/>
                  </a:moveTo>
                  <a:cubicBezTo>
                    <a:pt x="1122" y="755"/>
                    <a:pt x="1240" y="861"/>
                    <a:pt x="1355" y="939"/>
                  </a:cubicBezTo>
                  <a:lnTo>
                    <a:pt x="983" y="64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47"/>
            <p:cNvSpPr/>
            <p:nvPr/>
          </p:nvSpPr>
          <p:spPr>
            <a:xfrm>
              <a:off x="3027850" y="626325"/>
              <a:ext cx="67775" cy="36500"/>
            </a:xfrm>
            <a:custGeom>
              <a:rect b="b" l="l" r="r" t="t"/>
              <a:pathLst>
                <a:path extrusionOk="0" h="1460" w="2711">
                  <a:moveTo>
                    <a:pt x="1" y="1"/>
                  </a:moveTo>
                  <a:cubicBezTo>
                    <a:pt x="30" y="11"/>
                    <a:pt x="69" y="21"/>
                    <a:pt x="115" y="32"/>
                  </a:cubicBezTo>
                  <a:lnTo>
                    <a:pt x="115" y="32"/>
                  </a:lnTo>
                  <a:cubicBezTo>
                    <a:pt x="72" y="17"/>
                    <a:pt x="28" y="1"/>
                    <a:pt x="1" y="1"/>
                  </a:cubicBezTo>
                  <a:close/>
                  <a:moveTo>
                    <a:pt x="115" y="32"/>
                  </a:moveTo>
                  <a:cubicBezTo>
                    <a:pt x="150" y="44"/>
                    <a:pt x="185" y="55"/>
                    <a:pt x="209" y="55"/>
                  </a:cubicBezTo>
                  <a:cubicBezTo>
                    <a:pt x="363" y="105"/>
                    <a:pt x="626" y="159"/>
                    <a:pt x="884" y="263"/>
                  </a:cubicBezTo>
                  <a:cubicBezTo>
                    <a:pt x="1197" y="368"/>
                    <a:pt x="1510" y="522"/>
                    <a:pt x="1772" y="680"/>
                  </a:cubicBezTo>
                  <a:cubicBezTo>
                    <a:pt x="1826" y="713"/>
                    <a:pt x="1880" y="747"/>
                    <a:pt x="1934" y="783"/>
                  </a:cubicBezTo>
                  <a:lnTo>
                    <a:pt x="1934" y="783"/>
                  </a:lnTo>
                  <a:cubicBezTo>
                    <a:pt x="1915" y="767"/>
                    <a:pt x="1896" y="750"/>
                    <a:pt x="1877" y="730"/>
                  </a:cubicBezTo>
                  <a:cubicBezTo>
                    <a:pt x="1772" y="680"/>
                    <a:pt x="1718" y="626"/>
                    <a:pt x="1614" y="576"/>
                  </a:cubicBezTo>
                  <a:lnTo>
                    <a:pt x="989" y="263"/>
                  </a:lnTo>
                  <a:cubicBezTo>
                    <a:pt x="651" y="135"/>
                    <a:pt x="313" y="78"/>
                    <a:pt x="115" y="32"/>
                  </a:cubicBezTo>
                  <a:close/>
                  <a:moveTo>
                    <a:pt x="1934" y="783"/>
                  </a:moveTo>
                  <a:cubicBezTo>
                    <a:pt x="2017" y="854"/>
                    <a:pt x="2094" y="898"/>
                    <a:pt x="2135" y="939"/>
                  </a:cubicBezTo>
                  <a:cubicBezTo>
                    <a:pt x="2323" y="1097"/>
                    <a:pt x="2474" y="1236"/>
                    <a:pt x="2576" y="1332"/>
                  </a:cubicBezTo>
                  <a:lnTo>
                    <a:pt x="2576" y="1332"/>
                  </a:lnTo>
                  <a:cubicBezTo>
                    <a:pt x="2569" y="1323"/>
                    <a:pt x="2561" y="1314"/>
                    <a:pt x="2552" y="1306"/>
                  </a:cubicBezTo>
                  <a:lnTo>
                    <a:pt x="2448" y="1201"/>
                  </a:lnTo>
                  <a:cubicBezTo>
                    <a:pt x="2326" y="1076"/>
                    <a:pt x="2136" y="919"/>
                    <a:pt x="1934" y="783"/>
                  </a:cubicBezTo>
                  <a:close/>
                  <a:moveTo>
                    <a:pt x="2576" y="1332"/>
                  </a:moveTo>
                  <a:cubicBezTo>
                    <a:pt x="2608" y="1373"/>
                    <a:pt x="2615" y="1410"/>
                    <a:pt x="2656" y="1410"/>
                  </a:cubicBezTo>
                  <a:lnTo>
                    <a:pt x="2710" y="1460"/>
                  </a:lnTo>
                  <a:cubicBezTo>
                    <a:pt x="2689" y="1440"/>
                    <a:pt x="2643" y="1395"/>
                    <a:pt x="2576" y="133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47"/>
            <p:cNvSpPr/>
            <p:nvPr/>
          </p:nvSpPr>
          <p:spPr>
            <a:xfrm>
              <a:off x="2925000" y="824475"/>
              <a:ext cx="33775" cy="24700"/>
            </a:xfrm>
            <a:custGeom>
              <a:rect b="b" l="l" r="r" t="t"/>
              <a:pathLst>
                <a:path extrusionOk="0" h="988" w="1351">
                  <a:moveTo>
                    <a:pt x="0" y="0"/>
                  </a:moveTo>
                  <a:lnTo>
                    <a:pt x="50" y="50"/>
                  </a:lnTo>
                  <a:lnTo>
                    <a:pt x="308" y="308"/>
                  </a:lnTo>
                  <a:cubicBezTo>
                    <a:pt x="312" y="310"/>
                    <a:pt x="316" y="312"/>
                    <a:pt x="319" y="314"/>
                  </a:cubicBezTo>
                  <a:lnTo>
                    <a:pt x="319" y="314"/>
                  </a:lnTo>
                  <a:cubicBezTo>
                    <a:pt x="218" y="218"/>
                    <a:pt x="112" y="112"/>
                    <a:pt x="0" y="0"/>
                  </a:cubicBezTo>
                  <a:close/>
                  <a:moveTo>
                    <a:pt x="319" y="314"/>
                  </a:moveTo>
                  <a:lnTo>
                    <a:pt x="319" y="314"/>
                  </a:lnTo>
                  <a:cubicBezTo>
                    <a:pt x="499" y="485"/>
                    <a:pt x="665" y="627"/>
                    <a:pt x="830" y="725"/>
                  </a:cubicBezTo>
                  <a:cubicBezTo>
                    <a:pt x="832" y="727"/>
                    <a:pt x="835" y="728"/>
                    <a:pt x="838" y="729"/>
                  </a:cubicBezTo>
                  <a:lnTo>
                    <a:pt x="838" y="729"/>
                  </a:lnTo>
                  <a:cubicBezTo>
                    <a:pt x="771" y="685"/>
                    <a:pt x="699" y="632"/>
                    <a:pt x="621" y="571"/>
                  </a:cubicBezTo>
                  <a:lnTo>
                    <a:pt x="517" y="467"/>
                  </a:lnTo>
                  <a:cubicBezTo>
                    <a:pt x="469" y="414"/>
                    <a:pt x="416" y="366"/>
                    <a:pt x="319" y="314"/>
                  </a:cubicBezTo>
                  <a:close/>
                  <a:moveTo>
                    <a:pt x="838" y="729"/>
                  </a:moveTo>
                  <a:cubicBezTo>
                    <a:pt x="970" y="818"/>
                    <a:pt x="1079" y="876"/>
                    <a:pt x="1154" y="913"/>
                  </a:cubicBezTo>
                  <a:lnTo>
                    <a:pt x="1154" y="913"/>
                  </a:lnTo>
                  <a:cubicBezTo>
                    <a:pt x="1079" y="861"/>
                    <a:pt x="969" y="795"/>
                    <a:pt x="838" y="729"/>
                  </a:cubicBezTo>
                  <a:close/>
                  <a:moveTo>
                    <a:pt x="1154" y="913"/>
                  </a:moveTo>
                  <a:cubicBezTo>
                    <a:pt x="1197" y="943"/>
                    <a:pt x="1229" y="969"/>
                    <a:pt x="1246" y="988"/>
                  </a:cubicBezTo>
                  <a:cubicBezTo>
                    <a:pt x="1351" y="988"/>
                    <a:pt x="1301" y="988"/>
                    <a:pt x="1196" y="934"/>
                  </a:cubicBezTo>
                  <a:cubicBezTo>
                    <a:pt x="1184" y="928"/>
                    <a:pt x="1170" y="921"/>
                    <a:pt x="1154" y="91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47"/>
            <p:cNvSpPr/>
            <p:nvPr/>
          </p:nvSpPr>
          <p:spPr>
            <a:xfrm>
              <a:off x="3061725" y="638100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0" y="1"/>
                  </a:moveTo>
                  <a:cubicBezTo>
                    <a:pt x="50" y="1"/>
                    <a:pt x="50" y="1"/>
                    <a:pt x="105" y="51"/>
                  </a:cubicBezTo>
                  <a:cubicBezTo>
                    <a:pt x="50" y="1"/>
                    <a:pt x="50" y="1"/>
                    <a:pt x="0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47"/>
            <p:cNvSpPr/>
            <p:nvPr/>
          </p:nvSpPr>
          <p:spPr>
            <a:xfrm>
              <a:off x="3061725" y="6381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47"/>
            <p:cNvSpPr/>
            <p:nvPr/>
          </p:nvSpPr>
          <p:spPr>
            <a:xfrm>
              <a:off x="3065575" y="639350"/>
              <a:ext cx="4000" cy="2650"/>
            </a:xfrm>
            <a:custGeom>
              <a:rect b="b" l="l" r="r" t="t"/>
              <a:pathLst>
                <a:path extrusionOk="0" h="106" w="160">
                  <a:moveTo>
                    <a:pt x="1" y="1"/>
                  </a:moveTo>
                  <a:cubicBezTo>
                    <a:pt x="55" y="55"/>
                    <a:pt x="105" y="55"/>
                    <a:pt x="159" y="105"/>
                  </a:cubicBezTo>
                  <a:cubicBezTo>
                    <a:pt x="105" y="55"/>
                    <a:pt x="55" y="55"/>
                    <a:pt x="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47"/>
            <p:cNvSpPr/>
            <p:nvPr/>
          </p:nvSpPr>
          <p:spPr>
            <a:xfrm>
              <a:off x="3064325" y="639350"/>
              <a:ext cx="1275" cy="25"/>
            </a:xfrm>
            <a:custGeom>
              <a:rect b="b" l="l" r="r" t="t"/>
              <a:pathLst>
                <a:path extrusionOk="0" h="1" w="51">
                  <a:moveTo>
                    <a:pt x="1" y="1"/>
                  </a:move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47"/>
            <p:cNvSpPr/>
            <p:nvPr/>
          </p:nvSpPr>
          <p:spPr>
            <a:xfrm>
              <a:off x="3098200" y="666775"/>
              <a:ext cx="28675" cy="70375"/>
            </a:xfrm>
            <a:custGeom>
              <a:rect b="b" l="l" r="r" t="t"/>
              <a:pathLst>
                <a:path extrusionOk="0" h="2815" w="1147">
                  <a:moveTo>
                    <a:pt x="1" y="1"/>
                  </a:moveTo>
                  <a:cubicBezTo>
                    <a:pt x="313" y="313"/>
                    <a:pt x="572" y="730"/>
                    <a:pt x="730" y="1147"/>
                  </a:cubicBezTo>
                  <a:cubicBezTo>
                    <a:pt x="754" y="1195"/>
                    <a:pt x="777" y="1243"/>
                    <a:pt x="798" y="1292"/>
                  </a:cubicBezTo>
                  <a:lnTo>
                    <a:pt x="798" y="1292"/>
                  </a:lnTo>
                  <a:cubicBezTo>
                    <a:pt x="722" y="1081"/>
                    <a:pt x="647" y="931"/>
                    <a:pt x="572" y="780"/>
                  </a:cubicBezTo>
                  <a:cubicBezTo>
                    <a:pt x="467" y="626"/>
                    <a:pt x="417" y="467"/>
                    <a:pt x="313" y="363"/>
                  </a:cubicBezTo>
                  <a:cubicBezTo>
                    <a:pt x="209" y="209"/>
                    <a:pt x="105" y="105"/>
                    <a:pt x="1" y="1"/>
                  </a:cubicBezTo>
                  <a:close/>
                  <a:moveTo>
                    <a:pt x="798" y="1292"/>
                  </a:moveTo>
                  <a:cubicBezTo>
                    <a:pt x="827" y="1373"/>
                    <a:pt x="856" y="1462"/>
                    <a:pt x="884" y="1564"/>
                  </a:cubicBezTo>
                  <a:cubicBezTo>
                    <a:pt x="906" y="1605"/>
                    <a:pt x="925" y="1649"/>
                    <a:pt x="942" y="1695"/>
                  </a:cubicBezTo>
                  <a:lnTo>
                    <a:pt x="942" y="1695"/>
                  </a:lnTo>
                  <a:cubicBezTo>
                    <a:pt x="902" y="1559"/>
                    <a:pt x="855" y="1424"/>
                    <a:pt x="798" y="1292"/>
                  </a:cubicBezTo>
                  <a:close/>
                  <a:moveTo>
                    <a:pt x="942" y="1695"/>
                  </a:moveTo>
                  <a:cubicBezTo>
                    <a:pt x="1017" y="1949"/>
                    <a:pt x="1064" y="2207"/>
                    <a:pt x="1093" y="2447"/>
                  </a:cubicBezTo>
                  <a:cubicBezTo>
                    <a:pt x="1093" y="2501"/>
                    <a:pt x="1107" y="2542"/>
                    <a:pt x="1121" y="2575"/>
                  </a:cubicBezTo>
                  <a:lnTo>
                    <a:pt x="1121" y="2575"/>
                  </a:lnTo>
                  <a:cubicBezTo>
                    <a:pt x="1082" y="2229"/>
                    <a:pt x="1035" y="1936"/>
                    <a:pt x="942" y="1695"/>
                  </a:cubicBezTo>
                  <a:close/>
                  <a:moveTo>
                    <a:pt x="1121" y="2575"/>
                  </a:moveTo>
                  <a:cubicBezTo>
                    <a:pt x="1130" y="2652"/>
                    <a:pt x="1138" y="2732"/>
                    <a:pt x="1147" y="2814"/>
                  </a:cubicBezTo>
                  <a:lnTo>
                    <a:pt x="1147" y="2656"/>
                  </a:lnTo>
                  <a:cubicBezTo>
                    <a:pt x="1147" y="2632"/>
                    <a:pt x="1134" y="2606"/>
                    <a:pt x="1121" y="257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47"/>
            <p:cNvSpPr/>
            <p:nvPr/>
          </p:nvSpPr>
          <p:spPr>
            <a:xfrm>
              <a:off x="2927500" y="626325"/>
              <a:ext cx="63900" cy="32650"/>
            </a:xfrm>
            <a:custGeom>
              <a:rect b="b" l="l" r="r" t="t"/>
              <a:pathLst>
                <a:path extrusionOk="0" h="1306" w="2556">
                  <a:moveTo>
                    <a:pt x="2501" y="1"/>
                  </a:moveTo>
                  <a:cubicBezTo>
                    <a:pt x="2394" y="23"/>
                    <a:pt x="2259" y="55"/>
                    <a:pt x="2109" y="94"/>
                  </a:cubicBezTo>
                  <a:lnTo>
                    <a:pt x="2109" y="94"/>
                  </a:lnTo>
                  <a:cubicBezTo>
                    <a:pt x="2298" y="51"/>
                    <a:pt x="2440" y="40"/>
                    <a:pt x="2556" y="1"/>
                  </a:cubicBezTo>
                  <a:close/>
                  <a:moveTo>
                    <a:pt x="2109" y="94"/>
                  </a:moveTo>
                  <a:lnTo>
                    <a:pt x="2109" y="94"/>
                  </a:lnTo>
                  <a:cubicBezTo>
                    <a:pt x="2038" y="110"/>
                    <a:pt x="1961" y="131"/>
                    <a:pt x="1877" y="159"/>
                  </a:cubicBezTo>
                  <a:lnTo>
                    <a:pt x="1877" y="159"/>
                  </a:lnTo>
                  <a:cubicBezTo>
                    <a:pt x="1957" y="135"/>
                    <a:pt x="2035" y="114"/>
                    <a:pt x="2109" y="94"/>
                  </a:cubicBezTo>
                  <a:close/>
                  <a:moveTo>
                    <a:pt x="1877" y="159"/>
                  </a:moveTo>
                  <a:lnTo>
                    <a:pt x="1877" y="159"/>
                  </a:lnTo>
                  <a:cubicBezTo>
                    <a:pt x="1727" y="203"/>
                    <a:pt x="1568" y="255"/>
                    <a:pt x="1409" y="314"/>
                  </a:cubicBezTo>
                  <a:cubicBezTo>
                    <a:pt x="992" y="522"/>
                    <a:pt x="575" y="785"/>
                    <a:pt x="313" y="993"/>
                  </a:cubicBezTo>
                  <a:lnTo>
                    <a:pt x="0" y="1306"/>
                  </a:lnTo>
                  <a:cubicBezTo>
                    <a:pt x="0" y="1306"/>
                    <a:pt x="54" y="1306"/>
                    <a:pt x="104" y="1252"/>
                  </a:cubicBezTo>
                  <a:cubicBezTo>
                    <a:pt x="158" y="1201"/>
                    <a:pt x="208" y="1097"/>
                    <a:pt x="313" y="1043"/>
                  </a:cubicBezTo>
                  <a:cubicBezTo>
                    <a:pt x="471" y="889"/>
                    <a:pt x="730" y="680"/>
                    <a:pt x="1042" y="522"/>
                  </a:cubicBezTo>
                  <a:cubicBezTo>
                    <a:pt x="1305" y="368"/>
                    <a:pt x="1618" y="263"/>
                    <a:pt x="1876" y="159"/>
                  </a:cubicBezTo>
                  <a:cubicBezTo>
                    <a:pt x="1876" y="159"/>
                    <a:pt x="1876" y="159"/>
                    <a:pt x="1877" y="15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47"/>
            <p:cNvSpPr/>
            <p:nvPr/>
          </p:nvSpPr>
          <p:spPr>
            <a:xfrm>
              <a:off x="2910600" y="626325"/>
              <a:ext cx="82050" cy="53500"/>
            </a:xfrm>
            <a:custGeom>
              <a:rect b="b" l="l" r="r" t="t"/>
              <a:pathLst>
                <a:path extrusionOk="0" h="2140" w="3282">
                  <a:moveTo>
                    <a:pt x="3073" y="1"/>
                  </a:moveTo>
                  <a:cubicBezTo>
                    <a:pt x="2969" y="55"/>
                    <a:pt x="2919" y="55"/>
                    <a:pt x="2865" y="55"/>
                  </a:cubicBezTo>
                  <a:cubicBezTo>
                    <a:pt x="2807" y="74"/>
                    <a:pt x="2751" y="94"/>
                    <a:pt x="2696" y="113"/>
                  </a:cubicBezTo>
                  <a:lnTo>
                    <a:pt x="2696" y="113"/>
                  </a:lnTo>
                  <a:cubicBezTo>
                    <a:pt x="2865" y="76"/>
                    <a:pt x="3060" y="39"/>
                    <a:pt x="3282" y="1"/>
                  </a:cubicBezTo>
                  <a:close/>
                  <a:moveTo>
                    <a:pt x="2696" y="113"/>
                  </a:moveTo>
                  <a:cubicBezTo>
                    <a:pt x="2627" y="128"/>
                    <a:pt x="2562" y="144"/>
                    <a:pt x="2502" y="159"/>
                  </a:cubicBezTo>
                  <a:cubicBezTo>
                    <a:pt x="2294" y="263"/>
                    <a:pt x="2135" y="314"/>
                    <a:pt x="1981" y="368"/>
                  </a:cubicBezTo>
                  <a:lnTo>
                    <a:pt x="1668" y="522"/>
                  </a:lnTo>
                  <a:cubicBezTo>
                    <a:pt x="1614" y="576"/>
                    <a:pt x="1564" y="576"/>
                    <a:pt x="1564" y="576"/>
                  </a:cubicBezTo>
                  <a:cubicBezTo>
                    <a:pt x="1519" y="618"/>
                    <a:pt x="1477" y="625"/>
                    <a:pt x="1464" y="657"/>
                  </a:cubicBezTo>
                  <a:lnTo>
                    <a:pt x="1464" y="657"/>
                  </a:lnTo>
                  <a:cubicBezTo>
                    <a:pt x="1479" y="647"/>
                    <a:pt x="1494" y="637"/>
                    <a:pt x="1510" y="626"/>
                  </a:cubicBezTo>
                  <a:cubicBezTo>
                    <a:pt x="1564" y="576"/>
                    <a:pt x="1668" y="576"/>
                    <a:pt x="1718" y="522"/>
                  </a:cubicBezTo>
                  <a:lnTo>
                    <a:pt x="2031" y="368"/>
                  </a:lnTo>
                  <a:cubicBezTo>
                    <a:pt x="2245" y="283"/>
                    <a:pt x="2456" y="198"/>
                    <a:pt x="2696" y="113"/>
                  </a:cubicBezTo>
                  <a:close/>
                  <a:moveTo>
                    <a:pt x="1464" y="657"/>
                  </a:moveTo>
                  <a:cubicBezTo>
                    <a:pt x="1452" y="665"/>
                    <a:pt x="1440" y="673"/>
                    <a:pt x="1428" y="681"/>
                  </a:cubicBezTo>
                  <a:lnTo>
                    <a:pt x="1428" y="681"/>
                  </a:lnTo>
                  <a:cubicBezTo>
                    <a:pt x="1436" y="680"/>
                    <a:pt x="1446" y="680"/>
                    <a:pt x="1460" y="680"/>
                  </a:cubicBezTo>
                  <a:cubicBezTo>
                    <a:pt x="1460" y="671"/>
                    <a:pt x="1461" y="664"/>
                    <a:pt x="1464" y="657"/>
                  </a:cubicBezTo>
                  <a:close/>
                  <a:moveTo>
                    <a:pt x="1428" y="681"/>
                  </a:moveTo>
                  <a:cubicBezTo>
                    <a:pt x="1403" y="683"/>
                    <a:pt x="1393" y="693"/>
                    <a:pt x="1356" y="730"/>
                  </a:cubicBezTo>
                  <a:cubicBezTo>
                    <a:pt x="1301" y="730"/>
                    <a:pt x="1301" y="785"/>
                    <a:pt x="1251" y="785"/>
                  </a:cubicBezTo>
                  <a:cubicBezTo>
                    <a:pt x="1197" y="835"/>
                    <a:pt x="1147" y="889"/>
                    <a:pt x="1043" y="939"/>
                  </a:cubicBezTo>
                  <a:lnTo>
                    <a:pt x="884" y="1097"/>
                  </a:lnTo>
                  <a:lnTo>
                    <a:pt x="834" y="1147"/>
                  </a:lnTo>
                  <a:cubicBezTo>
                    <a:pt x="975" y="1007"/>
                    <a:pt x="1160" y="863"/>
                    <a:pt x="1428" y="681"/>
                  </a:cubicBezTo>
                  <a:close/>
                  <a:moveTo>
                    <a:pt x="730" y="1252"/>
                  </a:moveTo>
                  <a:lnTo>
                    <a:pt x="730" y="1252"/>
                  </a:lnTo>
                  <a:cubicBezTo>
                    <a:pt x="630" y="1318"/>
                    <a:pt x="551" y="1405"/>
                    <a:pt x="468" y="1514"/>
                  </a:cubicBezTo>
                  <a:lnTo>
                    <a:pt x="468" y="1514"/>
                  </a:lnTo>
                  <a:lnTo>
                    <a:pt x="522" y="1460"/>
                  </a:lnTo>
                  <a:lnTo>
                    <a:pt x="626" y="1356"/>
                  </a:lnTo>
                  <a:lnTo>
                    <a:pt x="730" y="1252"/>
                  </a:lnTo>
                  <a:close/>
                  <a:moveTo>
                    <a:pt x="468" y="1514"/>
                  </a:moveTo>
                  <a:lnTo>
                    <a:pt x="418" y="1564"/>
                  </a:lnTo>
                  <a:cubicBezTo>
                    <a:pt x="383" y="1617"/>
                    <a:pt x="343" y="1669"/>
                    <a:pt x="298" y="1724"/>
                  </a:cubicBezTo>
                  <a:lnTo>
                    <a:pt x="298" y="1724"/>
                  </a:lnTo>
                  <a:cubicBezTo>
                    <a:pt x="303" y="1723"/>
                    <a:pt x="308" y="1723"/>
                    <a:pt x="313" y="1723"/>
                  </a:cubicBezTo>
                  <a:cubicBezTo>
                    <a:pt x="370" y="1646"/>
                    <a:pt x="420" y="1577"/>
                    <a:pt x="468" y="1514"/>
                  </a:cubicBezTo>
                  <a:close/>
                  <a:moveTo>
                    <a:pt x="298" y="1724"/>
                  </a:moveTo>
                  <a:cubicBezTo>
                    <a:pt x="259" y="1733"/>
                    <a:pt x="254" y="1778"/>
                    <a:pt x="209" y="1827"/>
                  </a:cubicBezTo>
                  <a:lnTo>
                    <a:pt x="194" y="1857"/>
                  </a:lnTo>
                  <a:lnTo>
                    <a:pt x="194" y="1857"/>
                  </a:lnTo>
                  <a:cubicBezTo>
                    <a:pt x="230" y="1809"/>
                    <a:pt x="265" y="1766"/>
                    <a:pt x="298" y="1724"/>
                  </a:cubicBezTo>
                  <a:close/>
                  <a:moveTo>
                    <a:pt x="194" y="1857"/>
                  </a:moveTo>
                  <a:cubicBezTo>
                    <a:pt x="131" y="1937"/>
                    <a:pt x="66" y="2029"/>
                    <a:pt x="1" y="2139"/>
                  </a:cubicBezTo>
                  <a:cubicBezTo>
                    <a:pt x="51" y="2085"/>
                    <a:pt x="105" y="1981"/>
                    <a:pt x="155" y="1931"/>
                  </a:cubicBezTo>
                  <a:lnTo>
                    <a:pt x="194" y="1857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47"/>
            <p:cNvSpPr/>
            <p:nvPr/>
          </p:nvSpPr>
          <p:spPr>
            <a:xfrm>
              <a:off x="2891000" y="695425"/>
              <a:ext cx="10450" cy="49525"/>
            </a:xfrm>
            <a:custGeom>
              <a:rect b="b" l="l" r="r" t="t"/>
              <a:pathLst>
                <a:path extrusionOk="0" h="1981" w="418">
                  <a:moveTo>
                    <a:pt x="418" y="1"/>
                  </a:moveTo>
                  <a:lnTo>
                    <a:pt x="418" y="1"/>
                  </a:lnTo>
                  <a:cubicBezTo>
                    <a:pt x="368" y="105"/>
                    <a:pt x="368" y="155"/>
                    <a:pt x="314" y="209"/>
                  </a:cubicBezTo>
                  <a:cubicBezTo>
                    <a:pt x="314" y="313"/>
                    <a:pt x="314" y="363"/>
                    <a:pt x="264" y="363"/>
                  </a:cubicBezTo>
                  <a:cubicBezTo>
                    <a:pt x="264" y="468"/>
                    <a:pt x="209" y="522"/>
                    <a:pt x="209" y="572"/>
                  </a:cubicBezTo>
                  <a:cubicBezTo>
                    <a:pt x="159" y="676"/>
                    <a:pt x="159" y="780"/>
                    <a:pt x="105" y="939"/>
                  </a:cubicBezTo>
                  <a:cubicBezTo>
                    <a:pt x="105" y="1043"/>
                    <a:pt x="55" y="1147"/>
                    <a:pt x="55" y="1251"/>
                  </a:cubicBezTo>
                  <a:cubicBezTo>
                    <a:pt x="105" y="1251"/>
                    <a:pt x="105" y="1251"/>
                    <a:pt x="105" y="1197"/>
                  </a:cubicBezTo>
                  <a:lnTo>
                    <a:pt x="105" y="989"/>
                  </a:lnTo>
                  <a:cubicBezTo>
                    <a:pt x="159" y="885"/>
                    <a:pt x="159" y="780"/>
                    <a:pt x="209" y="676"/>
                  </a:cubicBezTo>
                  <a:cubicBezTo>
                    <a:pt x="264" y="418"/>
                    <a:pt x="368" y="209"/>
                    <a:pt x="418" y="1"/>
                  </a:cubicBezTo>
                  <a:close/>
                  <a:moveTo>
                    <a:pt x="55" y="1564"/>
                  </a:moveTo>
                  <a:cubicBezTo>
                    <a:pt x="1" y="1614"/>
                    <a:pt x="1" y="1668"/>
                    <a:pt x="1" y="1718"/>
                  </a:cubicBezTo>
                  <a:lnTo>
                    <a:pt x="1" y="1877"/>
                  </a:lnTo>
                  <a:cubicBezTo>
                    <a:pt x="55" y="1927"/>
                    <a:pt x="55" y="1927"/>
                    <a:pt x="55" y="1981"/>
                  </a:cubicBezTo>
                  <a:lnTo>
                    <a:pt x="55" y="1564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47"/>
            <p:cNvSpPr/>
            <p:nvPr/>
          </p:nvSpPr>
          <p:spPr>
            <a:xfrm>
              <a:off x="2889750" y="690225"/>
              <a:ext cx="13075" cy="45125"/>
            </a:xfrm>
            <a:custGeom>
              <a:rect b="b" l="l" r="r" t="t"/>
              <a:pathLst>
                <a:path extrusionOk="0" h="1805" w="523">
                  <a:moveTo>
                    <a:pt x="522" y="0"/>
                  </a:moveTo>
                  <a:lnTo>
                    <a:pt x="522" y="0"/>
                  </a:lnTo>
                  <a:cubicBezTo>
                    <a:pt x="443" y="159"/>
                    <a:pt x="363" y="347"/>
                    <a:pt x="306" y="520"/>
                  </a:cubicBezTo>
                  <a:lnTo>
                    <a:pt x="306" y="520"/>
                  </a:lnTo>
                  <a:cubicBezTo>
                    <a:pt x="368" y="360"/>
                    <a:pt x="437" y="195"/>
                    <a:pt x="522" y="0"/>
                  </a:cubicBezTo>
                  <a:close/>
                  <a:moveTo>
                    <a:pt x="306" y="520"/>
                  </a:moveTo>
                  <a:lnTo>
                    <a:pt x="306" y="520"/>
                  </a:lnTo>
                  <a:cubicBezTo>
                    <a:pt x="252" y="659"/>
                    <a:pt x="204" y="793"/>
                    <a:pt x="155" y="938"/>
                  </a:cubicBezTo>
                  <a:cubicBezTo>
                    <a:pt x="105" y="1197"/>
                    <a:pt x="51" y="1459"/>
                    <a:pt x="1" y="1772"/>
                  </a:cubicBezTo>
                  <a:cubicBezTo>
                    <a:pt x="1" y="1793"/>
                    <a:pt x="1" y="1805"/>
                    <a:pt x="4" y="1805"/>
                  </a:cubicBezTo>
                  <a:cubicBezTo>
                    <a:pt x="9" y="1805"/>
                    <a:pt x="21" y="1779"/>
                    <a:pt x="51" y="1718"/>
                  </a:cubicBezTo>
                  <a:cubicBezTo>
                    <a:pt x="51" y="1614"/>
                    <a:pt x="51" y="1509"/>
                    <a:pt x="105" y="1301"/>
                  </a:cubicBezTo>
                  <a:cubicBezTo>
                    <a:pt x="105" y="1147"/>
                    <a:pt x="155" y="938"/>
                    <a:pt x="259" y="676"/>
                  </a:cubicBezTo>
                  <a:cubicBezTo>
                    <a:pt x="272" y="626"/>
                    <a:pt x="288" y="574"/>
                    <a:pt x="306" y="52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47"/>
            <p:cNvSpPr/>
            <p:nvPr/>
          </p:nvSpPr>
          <p:spPr>
            <a:xfrm>
              <a:off x="2897575" y="711075"/>
              <a:ext cx="25" cy="1275"/>
            </a:xfrm>
            <a:custGeom>
              <a:rect b="b" l="l" r="r" t="t"/>
              <a:pathLst>
                <a:path extrusionOk="0" h="51" w="1">
                  <a:moveTo>
                    <a:pt x="1" y="5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47"/>
            <p:cNvSpPr/>
            <p:nvPr/>
          </p:nvSpPr>
          <p:spPr>
            <a:xfrm>
              <a:off x="2897575" y="712325"/>
              <a:ext cx="25" cy="1375"/>
            </a:xfrm>
            <a:custGeom>
              <a:rect b="b" l="l" r="r" t="t"/>
              <a:pathLst>
                <a:path extrusionOk="0" h="55" w="1">
                  <a:moveTo>
                    <a:pt x="1" y="5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47"/>
            <p:cNvSpPr/>
            <p:nvPr/>
          </p:nvSpPr>
          <p:spPr>
            <a:xfrm>
              <a:off x="2893625" y="713675"/>
              <a:ext cx="3975" cy="24875"/>
            </a:xfrm>
            <a:custGeom>
              <a:rect b="b" l="l" r="r" t="t"/>
              <a:pathLst>
                <a:path extrusionOk="0" h="995" w="159">
                  <a:moveTo>
                    <a:pt x="159" y="0"/>
                  </a:moveTo>
                  <a:cubicBezTo>
                    <a:pt x="144" y="29"/>
                    <a:pt x="133" y="61"/>
                    <a:pt x="124" y="96"/>
                  </a:cubicBezTo>
                  <a:lnTo>
                    <a:pt x="124" y="96"/>
                  </a:lnTo>
                  <a:cubicBezTo>
                    <a:pt x="132" y="81"/>
                    <a:pt x="143" y="66"/>
                    <a:pt x="159" y="50"/>
                  </a:cubicBezTo>
                  <a:lnTo>
                    <a:pt x="159" y="0"/>
                  </a:lnTo>
                  <a:close/>
                  <a:moveTo>
                    <a:pt x="124" y="96"/>
                  </a:moveTo>
                  <a:cubicBezTo>
                    <a:pt x="107" y="128"/>
                    <a:pt x="105" y="159"/>
                    <a:pt x="104" y="191"/>
                  </a:cubicBezTo>
                  <a:lnTo>
                    <a:pt x="104" y="191"/>
                  </a:lnTo>
                  <a:cubicBezTo>
                    <a:pt x="111" y="158"/>
                    <a:pt x="117" y="126"/>
                    <a:pt x="124" y="96"/>
                  </a:cubicBezTo>
                  <a:close/>
                  <a:moveTo>
                    <a:pt x="104" y="191"/>
                  </a:moveTo>
                  <a:cubicBezTo>
                    <a:pt x="92" y="262"/>
                    <a:pt x="79" y="339"/>
                    <a:pt x="54" y="417"/>
                  </a:cubicBezTo>
                  <a:cubicBezTo>
                    <a:pt x="36" y="521"/>
                    <a:pt x="24" y="625"/>
                    <a:pt x="16" y="716"/>
                  </a:cubicBezTo>
                  <a:lnTo>
                    <a:pt x="16" y="716"/>
                  </a:lnTo>
                  <a:cubicBezTo>
                    <a:pt x="24" y="706"/>
                    <a:pt x="36" y="694"/>
                    <a:pt x="54" y="676"/>
                  </a:cubicBezTo>
                  <a:lnTo>
                    <a:pt x="54" y="521"/>
                  </a:lnTo>
                  <a:cubicBezTo>
                    <a:pt x="54" y="417"/>
                    <a:pt x="104" y="313"/>
                    <a:pt x="104" y="209"/>
                  </a:cubicBezTo>
                  <a:cubicBezTo>
                    <a:pt x="104" y="203"/>
                    <a:pt x="104" y="197"/>
                    <a:pt x="104" y="191"/>
                  </a:cubicBezTo>
                  <a:close/>
                  <a:moveTo>
                    <a:pt x="16" y="716"/>
                  </a:moveTo>
                  <a:cubicBezTo>
                    <a:pt x="0" y="735"/>
                    <a:pt x="0" y="747"/>
                    <a:pt x="0" y="780"/>
                  </a:cubicBezTo>
                  <a:lnTo>
                    <a:pt x="0" y="988"/>
                  </a:lnTo>
                  <a:cubicBezTo>
                    <a:pt x="0" y="993"/>
                    <a:pt x="0" y="995"/>
                    <a:pt x="0" y="995"/>
                  </a:cubicBezTo>
                  <a:cubicBezTo>
                    <a:pt x="0" y="995"/>
                    <a:pt x="2" y="876"/>
                    <a:pt x="16" y="71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47"/>
            <p:cNvSpPr/>
            <p:nvPr/>
          </p:nvSpPr>
          <p:spPr>
            <a:xfrm>
              <a:off x="2893625" y="739725"/>
              <a:ext cx="25" cy="1275"/>
            </a:xfrm>
            <a:custGeom>
              <a:rect b="b" l="l" r="r" t="t"/>
              <a:pathLst>
                <a:path extrusionOk="0" h="51" w="1">
                  <a:moveTo>
                    <a:pt x="0" y="1"/>
                  </a:moveTo>
                  <a:lnTo>
                    <a:pt x="0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47"/>
            <p:cNvSpPr/>
            <p:nvPr/>
          </p:nvSpPr>
          <p:spPr>
            <a:xfrm>
              <a:off x="2893625" y="741125"/>
              <a:ext cx="17175" cy="64275"/>
            </a:xfrm>
            <a:custGeom>
              <a:rect b="b" l="l" r="r" t="t"/>
              <a:pathLst>
                <a:path extrusionOk="0" h="2571" w="687">
                  <a:moveTo>
                    <a:pt x="0" y="1"/>
                  </a:moveTo>
                  <a:cubicBezTo>
                    <a:pt x="0" y="311"/>
                    <a:pt x="1" y="572"/>
                    <a:pt x="54" y="828"/>
                  </a:cubicBezTo>
                  <a:lnTo>
                    <a:pt x="54" y="724"/>
                  </a:lnTo>
                  <a:cubicBezTo>
                    <a:pt x="1" y="468"/>
                    <a:pt x="0" y="261"/>
                    <a:pt x="0" y="1"/>
                  </a:cubicBezTo>
                  <a:close/>
                  <a:moveTo>
                    <a:pt x="54" y="828"/>
                  </a:moveTo>
                  <a:lnTo>
                    <a:pt x="54" y="883"/>
                  </a:lnTo>
                  <a:cubicBezTo>
                    <a:pt x="54" y="908"/>
                    <a:pt x="68" y="935"/>
                    <a:pt x="80" y="962"/>
                  </a:cubicBezTo>
                  <a:lnTo>
                    <a:pt x="80" y="962"/>
                  </a:lnTo>
                  <a:cubicBezTo>
                    <a:pt x="71" y="917"/>
                    <a:pt x="63" y="873"/>
                    <a:pt x="54" y="828"/>
                  </a:cubicBezTo>
                  <a:close/>
                  <a:moveTo>
                    <a:pt x="80" y="962"/>
                  </a:moveTo>
                  <a:cubicBezTo>
                    <a:pt x="88" y="1000"/>
                    <a:pt x="96" y="1038"/>
                    <a:pt x="105" y="1077"/>
                  </a:cubicBezTo>
                  <a:lnTo>
                    <a:pt x="105" y="1077"/>
                  </a:lnTo>
                  <a:cubicBezTo>
                    <a:pt x="104" y="1064"/>
                    <a:pt x="104" y="1051"/>
                    <a:pt x="104" y="1037"/>
                  </a:cubicBezTo>
                  <a:cubicBezTo>
                    <a:pt x="104" y="1012"/>
                    <a:pt x="93" y="987"/>
                    <a:pt x="80" y="962"/>
                  </a:cubicBezTo>
                  <a:close/>
                  <a:moveTo>
                    <a:pt x="105" y="1077"/>
                  </a:moveTo>
                  <a:cubicBezTo>
                    <a:pt x="105" y="1157"/>
                    <a:pt x="112" y="1209"/>
                    <a:pt x="159" y="1299"/>
                  </a:cubicBezTo>
                  <a:cubicBezTo>
                    <a:pt x="160" y="1302"/>
                    <a:pt x="161" y="1305"/>
                    <a:pt x="162" y="1308"/>
                  </a:cubicBezTo>
                  <a:lnTo>
                    <a:pt x="162" y="1308"/>
                  </a:lnTo>
                  <a:cubicBezTo>
                    <a:pt x="140" y="1231"/>
                    <a:pt x="122" y="1154"/>
                    <a:pt x="105" y="1077"/>
                  </a:cubicBezTo>
                  <a:close/>
                  <a:moveTo>
                    <a:pt x="162" y="1308"/>
                  </a:moveTo>
                  <a:cubicBezTo>
                    <a:pt x="187" y="1401"/>
                    <a:pt x="217" y="1494"/>
                    <a:pt x="253" y="1588"/>
                  </a:cubicBezTo>
                  <a:lnTo>
                    <a:pt x="253" y="1588"/>
                  </a:lnTo>
                  <a:cubicBezTo>
                    <a:pt x="230" y="1514"/>
                    <a:pt x="199" y="1422"/>
                    <a:pt x="162" y="1308"/>
                  </a:cubicBezTo>
                  <a:close/>
                  <a:moveTo>
                    <a:pt x="253" y="1588"/>
                  </a:moveTo>
                  <a:cubicBezTo>
                    <a:pt x="258" y="1602"/>
                    <a:pt x="262" y="1616"/>
                    <a:pt x="266" y="1629"/>
                  </a:cubicBezTo>
                  <a:lnTo>
                    <a:pt x="266" y="1629"/>
                  </a:lnTo>
                  <a:cubicBezTo>
                    <a:pt x="265" y="1623"/>
                    <a:pt x="264" y="1618"/>
                    <a:pt x="263" y="1612"/>
                  </a:cubicBezTo>
                  <a:cubicBezTo>
                    <a:pt x="260" y="1604"/>
                    <a:pt x="256" y="1596"/>
                    <a:pt x="253" y="1588"/>
                  </a:cubicBezTo>
                  <a:close/>
                  <a:moveTo>
                    <a:pt x="266" y="1629"/>
                  </a:moveTo>
                  <a:cubicBezTo>
                    <a:pt x="277" y="1679"/>
                    <a:pt x="291" y="1731"/>
                    <a:pt x="309" y="1785"/>
                  </a:cubicBezTo>
                  <a:lnTo>
                    <a:pt x="309" y="1785"/>
                  </a:lnTo>
                  <a:cubicBezTo>
                    <a:pt x="302" y="1750"/>
                    <a:pt x="288" y="1699"/>
                    <a:pt x="266" y="1629"/>
                  </a:cubicBezTo>
                  <a:close/>
                  <a:moveTo>
                    <a:pt x="309" y="1785"/>
                  </a:moveTo>
                  <a:cubicBezTo>
                    <a:pt x="311" y="1800"/>
                    <a:pt x="313" y="1811"/>
                    <a:pt x="313" y="1821"/>
                  </a:cubicBezTo>
                  <a:cubicBezTo>
                    <a:pt x="367" y="1975"/>
                    <a:pt x="471" y="2183"/>
                    <a:pt x="521" y="2287"/>
                  </a:cubicBezTo>
                  <a:cubicBezTo>
                    <a:pt x="524" y="2292"/>
                    <a:pt x="527" y="2297"/>
                    <a:pt x="530" y="2302"/>
                  </a:cubicBezTo>
                  <a:lnTo>
                    <a:pt x="530" y="2302"/>
                  </a:lnTo>
                  <a:cubicBezTo>
                    <a:pt x="443" y="2122"/>
                    <a:pt x="361" y="1946"/>
                    <a:pt x="309" y="1785"/>
                  </a:cubicBezTo>
                  <a:close/>
                  <a:moveTo>
                    <a:pt x="530" y="2302"/>
                  </a:moveTo>
                  <a:cubicBezTo>
                    <a:pt x="561" y="2366"/>
                    <a:pt x="594" y="2431"/>
                    <a:pt x="625" y="2496"/>
                  </a:cubicBezTo>
                  <a:cubicBezTo>
                    <a:pt x="659" y="2547"/>
                    <a:pt x="677" y="2571"/>
                    <a:pt x="680" y="2571"/>
                  </a:cubicBezTo>
                  <a:cubicBezTo>
                    <a:pt x="686" y="2571"/>
                    <a:pt x="632" y="2471"/>
                    <a:pt x="530" y="230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47"/>
            <p:cNvSpPr/>
            <p:nvPr/>
          </p:nvSpPr>
          <p:spPr>
            <a:xfrm>
              <a:off x="2967925" y="631550"/>
              <a:ext cx="5225" cy="1375"/>
            </a:xfrm>
            <a:custGeom>
              <a:rect b="b" l="l" r="r" t="t"/>
              <a:pathLst>
                <a:path extrusionOk="0" h="55" w="209">
                  <a:moveTo>
                    <a:pt x="209" y="0"/>
                  </a:moveTo>
                  <a:cubicBezTo>
                    <a:pt x="105" y="0"/>
                    <a:pt x="51" y="54"/>
                    <a:pt x="1" y="54"/>
                  </a:cubicBezTo>
                  <a:cubicBezTo>
                    <a:pt x="51" y="54"/>
                    <a:pt x="155" y="0"/>
                    <a:pt x="209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47"/>
            <p:cNvSpPr/>
            <p:nvPr/>
          </p:nvSpPr>
          <p:spPr>
            <a:xfrm>
              <a:off x="2969200" y="622125"/>
              <a:ext cx="66500" cy="7400"/>
            </a:xfrm>
            <a:custGeom>
              <a:rect b="b" l="l" r="r" t="t"/>
              <a:pathLst>
                <a:path extrusionOk="0" h="296" w="2660">
                  <a:moveTo>
                    <a:pt x="2418" y="72"/>
                  </a:moveTo>
                  <a:lnTo>
                    <a:pt x="2418" y="72"/>
                  </a:lnTo>
                  <a:cubicBezTo>
                    <a:pt x="2498" y="86"/>
                    <a:pt x="2579" y="101"/>
                    <a:pt x="2659" y="119"/>
                  </a:cubicBezTo>
                  <a:cubicBezTo>
                    <a:pt x="2596" y="103"/>
                    <a:pt x="2515" y="87"/>
                    <a:pt x="2418" y="72"/>
                  </a:cubicBezTo>
                  <a:close/>
                  <a:moveTo>
                    <a:pt x="1584" y="0"/>
                  </a:moveTo>
                  <a:cubicBezTo>
                    <a:pt x="1239" y="0"/>
                    <a:pt x="913" y="40"/>
                    <a:pt x="625" y="119"/>
                  </a:cubicBezTo>
                  <a:cubicBezTo>
                    <a:pt x="399" y="155"/>
                    <a:pt x="228" y="219"/>
                    <a:pt x="131" y="252"/>
                  </a:cubicBezTo>
                  <a:lnTo>
                    <a:pt x="131" y="252"/>
                  </a:lnTo>
                  <a:cubicBezTo>
                    <a:pt x="167" y="243"/>
                    <a:pt x="210" y="233"/>
                    <a:pt x="262" y="223"/>
                  </a:cubicBezTo>
                  <a:cubicBezTo>
                    <a:pt x="366" y="169"/>
                    <a:pt x="471" y="169"/>
                    <a:pt x="575" y="169"/>
                  </a:cubicBezTo>
                  <a:cubicBezTo>
                    <a:pt x="575" y="119"/>
                    <a:pt x="625" y="119"/>
                    <a:pt x="679" y="119"/>
                  </a:cubicBezTo>
                  <a:cubicBezTo>
                    <a:pt x="729" y="119"/>
                    <a:pt x="783" y="65"/>
                    <a:pt x="888" y="65"/>
                  </a:cubicBezTo>
                  <a:cubicBezTo>
                    <a:pt x="1096" y="65"/>
                    <a:pt x="1304" y="15"/>
                    <a:pt x="1563" y="15"/>
                  </a:cubicBezTo>
                  <a:cubicBezTo>
                    <a:pt x="1892" y="15"/>
                    <a:pt x="2195" y="39"/>
                    <a:pt x="2418" y="72"/>
                  </a:cubicBezTo>
                  <a:lnTo>
                    <a:pt x="2418" y="72"/>
                  </a:lnTo>
                  <a:cubicBezTo>
                    <a:pt x="2135" y="24"/>
                    <a:pt x="1854" y="0"/>
                    <a:pt x="1584" y="0"/>
                  </a:cubicBezTo>
                  <a:close/>
                  <a:moveTo>
                    <a:pt x="131" y="252"/>
                  </a:moveTo>
                  <a:cubicBezTo>
                    <a:pt x="103" y="260"/>
                    <a:pt x="80" y="266"/>
                    <a:pt x="62" y="272"/>
                  </a:cubicBezTo>
                  <a:lnTo>
                    <a:pt x="62" y="272"/>
                  </a:lnTo>
                  <a:cubicBezTo>
                    <a:pt x="77" y="270"/>
                    <a:pt x="100" y="263"/>
                    <a:pt x="131" y="252"/>
                  </a:cubicBezTo>
                  <a:close/>
                  <a:moveTo>
                    <a:pt x="62" y="272"/>
                  </a:moveTo>
                  <a:lnTo>
                    <a:pt x="62" y="272"/>
                  </a:lnTo>
                  <a:cubicBezTo>
                    <a:pt x="59" y="273"/>
                    <a:pt x="56" y="273"/>
                    <a:pt x="54" y="273"/>
                  </a:cubicBezTo>
                  <a:cubicBezTo>
                    <a:pt x="50" y="275"/>
                    <a:pt x="46" y="277"/>
                    <a:pt x="42" y="279"/>
                  </a:cubicBezTo>
                  <a:lnTo>
                    <a:pt x="42" y="279"/>
                  </a:lnTo>
                  <a:cubicBezTo>
                    <a:pt x="48" y="277"/>
                    <a:pt x="54" y="275"/>
                    <a:pt x="62" y="272"/>
                  </a:cubicBezTo>
                  <a:close/>
                  <a:moveTo>
                    <a:pt x="42" y="279"/>
                  </a:moveTo>
                  <a:cubicBezTo>
                    <a:pt x="13" y="289"/>
                    <a:pt x="1" y="296"/>
                    <a:pt x="3" y="296"/>
                  </a:cubicBezTo>
                  <a:cubicBezTo>
                    <a:pt x="5" y="296"/>
                    <a:pt x="19" y="291"/>
                    <a:pt x="42" y="27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47"/>
            <p:cNvSpPr/>
            <p:nvPr/>
          </p:nvSpPr>
          <p:spPr>
            <a:xfrm>
              <a:off x="2964325" y="621125"/>
              <a:ext cx="37500" cy="8850"/>
            </a:xfrm>
            <a:custGeom>
              <a:rect b="b" l="l" r="r" t="t"/>
              <a:pathLst>
                <a:path extrusionOk="0" h="354" w="1500">
                  <a:moveTo>
                    <a:pt x="1395" y="0"/>
                  </a:moveTo>
                  <a:cubicBezTo>
                    <a:pt x="1341" y="55"/>
                    <a:pt x="1341" y="55"/>
                    <a:pt x="1237" y="55"/>
                  </a:cubicBezTo>
                  <a:lnTo>
                    <a:pt x="1445" y="55"/>
                  </a:lnTo>
                  <a:cubicBezTo>
                    <a:pt x="1499" y="0"/>
                    <a:pt x="1445" y="0"/>
                    <a:pt x="1395" y="0"/>
                  </a:cubicBezTo>
                  <a:close/>
                  <a:moveTo>
                    <a:pt x="978" y="55"/>
                  </a:moveTo>
                  <a:cubicBezTo>
                    <a:pt x="716" y="105"/>
                    <a:pt x="403" y="209"/>
                    <a:pt x="145" y="313"/>
                  </a:cubicBezTo>
                  <a:cubicBezTo>
                    <a:pt x="299" y="263"/>
                    <a:pt x="611" y="159"/>
                    <a:pt x="874" y="105"/>
                  </a:cubicBezTo>
                  <a:cubicBezTo>
                    <a:pt x="978" y="105"/>
                    <a:pt x="1133" y="55"/>
                    <a:pt x="1237" y="55"/>
                  </a:cubicBezTo>
                  <a:close/>
                  <a:moveTo>
                    <a:pt x="145" y="313"/>
                  </a:moveTo>
                  <a:cubicBezTo>
                    <a:pt x="40" y="340"/>
                    <a:pt x="1" y="354"/>
                    <a:pt x="7" y="354"/>
                  </a:cubicBezTo>
                  <a:cubicBezTo>
                    <a:pt x="13" y="354"/>
                    <a:pt x="65" y="340"/>
                    <a:pt x="145" y="31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47"/>
            <p:cNvSpPr/>
            <p:nvPr/>
          </p:nvSpPr>
          <p:spPr>
            <a:xfrm>
              <a:off x="2771550" y="514475"/>
              <a:ext cx="19225" cy="35075"/>
            </a:xfrm>
            <a:custGeom>
              <a:rect b="b" l="l" r="r" t="t"/>
              <a:pathLst>
                <a:path extrusionOk="0" h="1403" w="769">
                  <a:moveTo>
                    <a:pt x="6" y="0"/>
                  </a:moveTo>
                  <a:cubicBezTo>
                    <a:pt x="1" y="0"/>
                    <a:pt x="132" y="217"/>
                    <a:pt x="297" y="464"/>
                  </a:cubicBezTo>
                  <a:cubicBezTo>
                    <a:pt x="398" y="613"/>
                    <a:pt x="498" y="811"/>
                    <a:pt x="598" y="967"/>
                  </a:cubicBezTo>
                  <a:lnTo>
                    <a:pt x="598" y="967"/>
                  </a:lnTo>
                  <a:cubicBezTo>
                    <a:pt x="585" y="937"/>
                    <a:pt x="573" y="907"/>
                    <a:pt x="560" y="881"/>
                  </a:cubicBezTo>
                  <a:cubicBezTo>
                    <a:pt x="402" y="569"/>
                    <a:pt x="193" y="256"/>
                    <a:pt x="39" y="48"/>
                  </a:cubicBezTo>
                  <a:cubicBezTo>
                    <a:pt x="17" y="15"/>
                    <a:pt x="7" y="0"/>
                    <a:pt x="6" y="0"/>
                  </a:cubicBezTo>
                  <a:close/>
                  <a:moveTo>
                    <a:pt x="598" y="967"/>
                  </a:moveTo>
                  <a:cubicBezTo>
                    <a:pt x="602" y="977"/>
                    <a:pt x="606" y="986"/>
                    <a:pt x="610" y="996"/>
                  </a:cubicBezTo>
                  <a:lnTo>
                    <a:pt x="610" y="996"/>
                  </a:lnTo>
                  <a:cubicBezTo>
                    <a:pt x="610" y="992"/>
                    <a:pt x="610" y="989"/>
                    <a:pt x="610" y="986"/>
                  </a:cubicBezTo>
                  <a:cubicBezTo>
                    <a:pt x="606" y="980"/>
                    <a:pt x="602" y="973"/>
                    <a:pt x="598" y="967"/>
                  </a:cubicBezTo>
                  <a:close/>
                  <a:moveTo>
                    <a:pt x="610" y="996"/>
                  </a:moveTo>
                  <a:cubicBezTo>
                    <a:pt x="610" y="1043"/>
                    <a:pt x="614" y="1093"/>
                    <a:pt x="664" y="1140"/>
                  </a:cubicBezTo>
                  <a:cubicBezTo>
                    <a:pt x="664" y="1140"/>
                    <a:pt x="664" y="1194"/>
                    <a:pt x="714" y="1244"/>
                  </a:cubicBezTo>
                  <a:cubicBezTo>
                    <a:pt x="681" y="1174"/>
                    <a:pt x="645" y="1081"/>
                    <a:pt x="610" y="996"/>
                  </a:cubicBezTo>
                  <a:close/>
                  <a:moveTo>
                    <a:pt x="714" y="1245"/>
                  </a:moveTo>
                  <a:cubicBezTo>
                    <a:pt x="715" y="1299"/>
                    <a:pt x="769" y="1402"/>
                    <a:pt x="769" y="1402"/>
                  </a:cubicBezTo>
                  <a:cubicBezTo>
                    <a:pt x="769" y="1348"/>
                    <a:pt x="715" y="1299"/>
                    <a:pt x="714" y="124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47"/>
            <p:cNvSpPr/>
            <p:nvPr/>
          </p:nvSpPr>
          <p:spPr>
            <a:xfrm>
              <a:off x="2556250" y="554725"/>
              <a:ext cx="5250" cy="29950"/>
            </a:xfrm>
            <a:custGeom>
              <a:rect b="b" l="l" r="r" t="t"/>
              <a:pathLst>
                <a:path extrusionOk="0" h="1198" w="210">
                  <a:moveTo>
                    <a:pt x="209" y="1"/>
                  </a:moveTo>
                  <a:cubicBezTo>
                    <a:pt x="175" y="133"/>
                    <a:pt x="142" y="224"/>
                    <a:pt x="123" y="325"/>
                  </a:cubicBezTo>
                  <a:lnTo>
                    <a:pt x="123" y="325"/>
                  </a:lnTo>
                  <a:cubicBezTo>
                    <a:pt x="130" y="318"/>
                    <a:pt x="140" y="314"/>
                    <a:pt x="155" y="314"/>
                  </a:cubicBezTo>
                  <a:cubicBezTo>
                    <a:pt x="155" y="209"/>
                    <a:pt x="155" y="155"/>
                    <a:pt x="209" y="105"/>
                  </a:cubicBezTo>
                  <a:lnTo>
                    <a:pt x="209" y="1"/>
                  </a:lnTo>
                  <a:close/>
                  <a:moveTo>
                    <a:pt x="123" y="325"/>
                  </a:moveTo>
                  <a:cubicBezTo>
                    <a:pt x="105" y="343"/>
                    <a:pt x="105" y="379"/>
                    <a:pt x="105" y="418"/>
                  </a:cubicBezTo>
                  <a:lnTo>
                    <a:pt x="105" y="522"/>
                  </a:lnTo>
                  <a:cubicBezTo>
                    <a:pt x="105" y="446"/>
                    <a:pt x="112" y="384"/>
                    <a:pt x="123" y="325"/>
                  </a:cubicBezTo>
                  <a:close/>
                  <a:moveTo>
                    <a:pt x="105" y="522"/>
                  </a:moveTo>
                  <a:cubicBezTo>
                    <a:pt x="105" y="539"/>
                    <a:pt x="99" y="562"/>
                    <a:pt x="90" y="589"/>
                  </a:cubicBezTo>
                  <a:lnTo>
                    <a:pt x="90" y="589"/>
                  </a:lnTo>
                  <a:cubicBezTo>
                    <a:pt x="95" y="583"/>
                    <a:pt x="100" y="577"/>
                    <a:pt x="105" y="572"/>
                  </a:cubicBezTo>
                  <a:lnTo>
                    <a:pt x="105" y="522"/>
                  </a:lnTo>
                  <a:close/>
                  <a:moveTo>
                    <a:pt x="90" y="589"/>
                  </a:moveTo>
                  <a:cubicBezTo>
                    <a:pt x="62" y="631"/>
                    <a:pt x="54" y="691"/>
                    <a:pt x="52" y="757"/>
                  </a:cubicBezTo>
                  <a:lnTo>
                    <a:pt x="52" y="757"/>
                  </a:lnTo>
                  <a:cubicBezTo>
                    <a:pt x="56" y="696"/>
                    <a:pt x="76" y="637"/>
                    <a:pt x="90" y="589"/>
                  </a:cubicBezTo>
                  <a:close/>
                  <a:moveTo>
                    <a:pt x="52" y="757"/>
                  </a:moveTo>
                  <a:cubicBezTo>
                    <a:pt x="51" y="765"/>
                    <a:pt x="51" y="773"/>
                    <a:pt x="51" y="780"/>
                  </a:cubicBezTo>
                  <a:cubicBezTo>
                    <a:pt x="51" y="829"/>
                    <a:pt x="51" y="890"/>
                    <a:pt x="46" y="957"/>
                  </a:cubicBezTo>
                  <a:lnTo>
                    <a:pt x="46" y="957"/>
                  </a:lnTo>
                  <a:cubicBezTo>
                    <a:pt x="51" y="920"/>
                    <a:pt x="51" y="883"/>
                    <a:pt x="51" y="835"/>
                  </a:cubicBezTo>
                  <a:cubicBezTo>
                    <a:pt x="51" y="809"/>
                    <a:pt x="51" y="783"/>
                    <a:pt x="52" y="757"/>
                  </a:cubicBezTo>
                  <a:close/>
                  <a:moveTo>
                    <a:pt x="46" y="957"/>
                  </a:moveTo>
                  <a:cubicBezTo>
                    <a:pt x="40" y="998"/>
                    <a:pt x="27" y="1038"/>
                    <a:pt x="1" y="1093"/>
                  </a:cubicBezTo>
                  <a:lnTo>
                    <a:pt x="1" y="1197"/>
                  </a:lnTo>
                  <a:cubicBezTo>
                    <a:pt x="27" y="1115"/>
                    <a:pt x="40" y="1032"/>
                    <a:pt x="46" y="957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47"/>
            <p:cNvSpPr/>
            <p:nvPr/>
          </p:nvSpPr>
          <p:spPr>
            <a:xfrm>
              <a:off x="2726900" y="481775"/>
              <a:ext cx="33850" cy="23475"/>
            </a:xfrm>
            <a:custGeom>
              <a:rect b="b" l="l" r="r" t="t"/>
              <a:pathLst>
                <a:path extrusionOk="0" h="939" w="1354">
                  <a:moveTo>
                    <a:pt x="53" y="1"/>
                  </a:moveTo>
                  <a:cubicBezTo>
                    <a:pt x="0" y="1"/>
                    <a:pt x="99" y="49"/>
                    <a:pt x="252" y="101"/>
                  </a:cubicBezTo>
                  <a:lnTo>
                    <a:pt x="252" y="101"/>
                  </a:lnTo>
                  <a:cubicBezTo>
                    <a:pt x="145" y="34"/>
                    <a:pt x="82" y="1"/>
                    <a:pt x="53" y="1"/>
                  </a:cubicBezTo>
                  <a:close/>
                  <a:moveTo>
                    <a:pt x="252" y="101"/>
                  </a:moveTo>
                  <a:cubicBezTo>
                    <a:pt x="275" y="116"/>
                    <a:pt x="300" y="132"/>
                    <a:pt x="327" y="150"/>
                  </a:cubicBezTo>
                  <a:lnTo>
                    <a:pt x="327" y="150"/>
                  </a:lnTo>
                  <a:cubicBezTo>
                    <a:pt x="304" y="134"/>
                    <a:pt x="283" y="119"/>
                    <a:pt x="262" y="105"/>
                  </a:cubicBezTo>
                  <a:cubicBezTo>
                    <a:pt x="258" y="104"/>
                    <a:pt x="255" y="103"/>
                    <a:pt x="252" y="101"/>
                  </a:cubicBezTo>
                  <a:close/>
                  <a:moveTo>
                    <a:pt x="327" y="150"/>
                  </a:moveTo>
                  <a:cubicBezTo>
                    <a:pt x="472" y="251"/>
                    <a:pt x="653" y="385"/>
                    <a:pt x="833" y="522"/>
                  </a:cubicBezTo>
                  <a:cubicBezTo>
                    <a:pt x="1041" y="626"/>
                    <a:pt x="1250" y="834"/>
                    <a:pt x="1354" y="939"/>
                  </a:cubicBezTo>
                  <a:cubicBezTo>
                    <a:pt x="1145" y="730"/>
                    <a:pt x="887" y="468"/>
                    <a:pt x="574" y="313"/>
                  </a:cubicBezTo>
                  <a:cubicBezTo>
                    <a:pt x="478" y="249"/>
                    <a:pt x="396" y="194"/>
                    <a:pt x="327" y="15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47"/>
            <p:cNvSpPr/>
            <p:nvPr/>
          </p:nvSpPr>
          <p:spPr>
            <a:xfrm>
              <a:off x="2694350" y="473975"/>
              <a:ext cx="69025" cy="36500"/>
            </a:xfrm>
            <a:custGeom>
              <a:rect b="b" l="l" r="r" t="t"/>
              <a:pathLst>
                <a:path extrusionOk="0" h="1460" w="2761">
                  <a:moveTo>
                    <a:pt x="0" y="0"/>
                  </a:moveTo>
                  <a:cubicBezTo>
                    <a:pt x="47" y="11"/>
                    <a:pt x="102" y="23"/>
                    <a:pt x="163" y="35"/>
                  </a:cubicBezTo>
                  <a:lnTo>
                    <a:pt x="163" y="35"/>
                  </a:lnTo>
                  <a:cubicBezTo>
                    <a:pt x="112" y="21"/>
                    <a:pt x="67" y="0"/>
                    <a:pt x="0" y="0"/>
                  </a:cubicBezTo>
                  <a:close/>
                  <a:moveTo>
                    <a:pt x="163" y="35"/>
                  </a:moveTo>
                  <a:lnTo>
                    <a:pt x="163" y="35"/>
                  </a:lnTo>
                  <a:cubicBezTo>
                    <a:pt x="182" y="41"/>
                    <a:pt x="201" y="46"/>
                    <a:pt x="224" y="48"/>
                  </a:cubicBezTo>
                  <a:lnTo>
                    <a:pt x="224" y="48"/>
                  </a:lnTo>
                  <a:cubicBezTo>
                    <a:pt x="203" y="44"/>
                    <a:pt x="182" y="39"/>
                    <a:pt x="163" y="35"/>
                  </a:cubicBezTo>
                  <a:close/>
                  <a:moveTo>
                    <a:pt x="224" y="48"/>
                  </a:moveTo>
                  <a:lnTo>
                    <a:pt x="224" y="48"/>
                  </a:lnTo>
                  <a:cubicBezTo>
                    <a:pt x="242" y="52"/>
                    <a:pt x="260" y="56"/>
                    <a:pt x="280" y="60"/>
                  </a:cubicBezTo>
                  <a:lnTo>
                    <a:pt x="280" y="60"/>
                  </a:lnTo>
                  <a:cubicBezTo>
                    <a:pt x="272" y="57"/>
                    <a:pt x="265" y="53"/>
                    <a:pt x="259" y="50"/>
                  </a:cubicBezTo>
                  <a:cubicBezTo>
                    <a:pt x="246" y="50"/>
                    <a:pt x="235" y="49"/>
                    <a:pt x="224" y="48"/>
                  </a:cubicBezTo>
                  <a:close/>
                  <a:moveTo>
                    <a:pt x="280" y="60"/>
                  </a:moveTo>
                  <a:lnTo>
                    <a:pt x="280" y="60"/>
                  </a:lnTo>
                  <a:cubicBezTo>
                    <a:pt x="395" y="111"/>
                    <a:pt x="645" y="161"/>
                    <a:pt x="938" y="259"/>
                  </a:cubicBezTo>
                  <a:cubicBezTo>
                    <a:pt x="1197" y="363"/>
                    <a:pt x="1509" y="521"/>
                    <a:pt x="1772" y="675"/>
                  </a:cubicBezTo>
                  <a:cubicBezTo>
                    <a:pt x="1841" y="710"/>
                    <a:pt x="1905" y="748"/>
                    <a:pt x="1965" y="786"/>
                  </a:cubicBezTo>
                  <a:lnTo>
                    <a:pt x="1965" y="786"/>
                  </a:lnTo>
                  <a:cubicBezTo>
                    <a:pt x="1950" y="769"/>
                    <a:pt x="1937" y="750"/>
                    <a:pt x="1926" y="730"/>
                  </a:cubicBezTo>
                  <a:lnTo>
                    <a:pt x="1614" y="571"/>
                  </a:lnTo>
                  <a:lnTo>
                    <a:pt x="988" y="259"/>
                  </a:lnTo>
                  <a:cubicBezTo>
                    <a:pt x="721" y="160"/>
                    <a:pt x="476" y="102"/>
                    <a:pt x="280" y="60"/>
                  </a:cubicBezTo>
                  <a:close/>
                  <a:moveTo>
                    <a:pt x="1965" y="786"/>
                  </a:moveTo>
                  <a:cubicBezTo>
                    <a:pt x="2014" y="844"/>
                    <a:pt x="2081" y="882"/>
                    <a:pt x="2151" y="918"/>
                  </a:cubicBezTo>
                  <a:lnTo>
                    <a:pt x="2151" y="918"/>
                  </a:lnTo>
                  <a:cubicBezTo>
                    <a:pt x="2093" y="874"/>
                    <a:pt x="2031" y="829"/>
                    <a:pt x="1965" y="786"/>
                  </a:cubicBezTo>
                  <a:close/>
                  <a:moveTo>
                    <a:pt x="2151" y="918"/>
                  </a:moveTo>
                  <a:lnTo>
                    <a:pt x="2151" y="918"/>
                  </a:lnTo>
                  <a:cubicBezTo>
                    <a:pt x="2238" y="985"/>
                    <a:pt x="2318" y="1052"/>
                    <a:pt x="2396" y="1114"/>
                  </a:cubicBezTo>
                  <a:lnTo>
                    <a:pt x="2396" y="1114"/>
                  </a:lnTo>
                  <a:cubicBezTo>
                    <a:pt x="2333" y="1059"/>
                    <a:pt x="2264" y="1000"/>
                    <a:pt x="2189" y="938"/>
                  </a:cubicBezTo>
                  <a:cubicBezTo>
                    <a:pt x="2176" y="931"/>
                    <a:pt x="2164" y="925"/>
                    <a:pt x="2151" y="918"/>
                  </a:cubicBezTo>
                  <a:close/>
                  <a:moveTo>
                    <a:pt x="2396" y="1114"/>
                  </a:moveTo>
                  <a:cubicBezTo>
                    <a:pt x="2434" y="1148"/>
                    <a:pt x="2470" y="1180"/>
                    <a:pt x="2503" y="1210"/>
                  </a:cubicBezTo>
                  <a:lnTo>
                    <a:pt x="2503" y="1210"/>
                  </a:lnTo>
                  <a:cubicBezTo>
                    <a:pt x="2502" y="1206"/>
                    <a:pt x="2502" y="1201"/>
                    <a:pt x="2502" y="1196"/>
                  </a:cubicBezTo>
                  <a:cubicBezTo>
                    <a:pt x="2466" y="1170"/>
                    <a:pt x="2431" y="1143"/>
                    <a:pt x="2396" y="1114"/>
                  </a:cubicBezTo>
                  <a:close/>
                  <a:moveTo>
                    <a:pt x="2503" y="1210"/>
                  </a:moveTo>
                  <a:cubicBezTo>
                    <a:pt x="2510" y="1257"/>
                    <a:pt x="2553" y="1297"/>
                    <a:pt x="2600" y="1301"/>
                  </a:cubicBezTo>
                  <a:lnTo>
                    <a:pt x="2600" y="1301"/>
                  </a:lnTo>
                  <a:cubicBezTo>
                    <a:pt x="2571" y="1273"/>
                    <a:pt x="2538" y="1243"/>
                    <a:pt x="2503" y="1210"/>
                  </a:cubicBezTo>
                  <a:close/>
                  <a:moveTo>
                    <a:pt x="2600" y="1301"/>
                  </a:moveTo>
                  <a:lnTo>
                    <a:pt x="2600" y="1301"/>
                  </a:lnTo>
                  <a:cubicBezTo>
                    <a:pt x="2602" y="1302"/>
                    <a:pt x="2604" y="1304"/>
                    <a:pt x="2606" y="1306"/>
                  </a:cubicBezTo>
                  <a:lnTo>
                    <a:pt x="2606" y="1306"/>
                  </a:lnTo>
                  <a:cubicBezTo>
                    <a:pt x="2606" y="1304"/>
                    <a:pt x="2606" y="1303"/>
                    <a:pt x="2606" y="1301"/>
                  </a:cubicBezTo>
                  <a:cubicBezTo>
                    <a:pt x="2604" y="1301"/>
                    <a:pt x="2602" y="1301"/>
                    <a:pt x="2600" y="1301"/>
                  </a:cubicBezTo>
                  <a:close/>
                  <a:moveTo>
                    <a:pt x="2606" y="1306"/>
                  </a:moveTo>
                  <a:cubicBezTo>
                    <a:pt x="2609" y="1355"/>
                    <a:pt x="2656" y="1357"/>
                    <a:pt x="2656" y="1405"/>
                  </a:cubicBezTo>
                  <a:cubicBezTo>
                    <a:pt x="2710" y="1459"/>
                    <a:pt x="2710" y="1459"/>
                    <a:pt x="2760" y="1459"/>
                  </a:cubicBezTo>
                  <a:cubicBezTo>
                    <a:pt x="2738" y="1435"/>
                    <a:pt x="2685" y="1381"/>
                    <a:pt x="2606" y="130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47"/>
            <p:cNvSpPr/>
            <p:nvPr/>
          </p:nvSpPr>
          <p:spPr>
            <a:xfrm>
              <a:off x="2591375" y="671975"/>
              <a:ext cx="33900" cy="24725"/>
            </a:xfrm>
            <a:custGeom>
              <a:rect b="b" l="l" r="r" t="t"/>
              <a:pathLst>
                <a:path extrusionOk="0" h="989" w="1356">
                  <a:moveTo>
                    <a:pt x="1" y="1"/>
                  </a:moveTo>
                  <a:cubicBezTo>
                    <a:pt x="149" y="150"/>
                    <a:pt x="298" y="275"/>
                    <a:pt x="436" y="382"/>
                  </a:cubicBezTo>
                  <a:lnTo>
                    <a:pt x="436" y="382"/>
                  </a:lnTo>
                  <a:lnTo>
                    <a:pt x="367" y="313"/>
                  </a:lnTo>
                  <a:cubicBezTo>
                    <a:pt x="263" y="259"/>
                    <a:pt x="209" y="155"/>
                    <a:pt x="105" y="51"/>
                  </a:cubicBezTo>
                  <a:cubicBezTo>
                    <a:pt x="55" y="51"/>
                    <a:pt x="55" y="1"/>
                    <a:pt x="1" y="1"/>
                  </a:cubicBezTo>
                  <a:close/>
                  <a:moveTo>
                    <a:pt x="436" y="382"/>
                  </a:moveTo>
                  <a:lnTo>
                    <a:pt x="522" y="468"/>
                  </a:lnTo>
                  <a:cubicBezTo>
                    <a:pt x="576" y="522"/>
                    <a:pt x="626" y="522"/>
                    <a:pt x="626" y="572"/>
                  </a:cubicBezTo>
                  <a:cubicBezTo>
                    <a:pt x="889" y="780"/>
                    <a:pt x="1097" y="885"/>
                    <a:pt x="1201" y="939"/>
                  </a:cubicBezTo>
                  <a:cubicBezTo>
                    <a:pt x="1211" y="942"/>
                    <a:pt x="1220" y="945"/>
                    <a:pt x="1228" y="948"/>
                  </a:cubicBezTo>
                  <a:lnTo>
                    <a:pt x="1228" y="948"/>
                  </a:lnTo>
                  <a:cubicBezTo>
                    <a:pt x="1128" y="890"/>
                    <a:pt x="997" y="799"/>
                    <a:pt x="834" y="676"/>
                  </a:cubicBezTo>
                  <a:cubicBezTo>
                    <a:pt x="725" y="595"/>
                    <a:pt x="587" y="500"/>
                    <a:pt x="436" y="382"/>
                  </a:cubicBezTo>
                  <a:close/>
                  <a:moveTo>
                    <a:pt x="1228" y="948"/>
                  </a:moveTo>
                  <a:cubicBezTo>
                    <a:pt x="1257" y="964"/>
                    <a:pt x="1282" y="978"/>
                    <a:pt x="1305" y="989"/>
                  </a:cubicBezTo>
                  <a:cubicBezTo>
                    <a:pt x="1352" y="989"/>
                    <a:pt x="1355" y="989"/>
                    <a:pt x="1228" y="948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47"/>
            <p:cNvSpPr/>
            <p:nvPr/>
          </p:nvSpPr>
          <p:spPr>
            <a:xfrm>
              <a:off x="2733425" y="487000"/>
              <a:ext cx="2625" cy="2625"/>
            </a:xfrm>
            <a:custGeom>
              <a:rect b="b" l="l" r="r" t="t"/>
              <a:pathLst>
                <a:path extrusionOk="0" h="105" w="105">
                  <a:moveTo>
                    <a:pt x="1" y="0"/>
                  </a:moveTo>
                  <a:lnTo>
                    <a:pt x="105" y="104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47"/>
            <p:cNvSpPr/>
            <p:nvPr/>
          </p:nvSpPr>
          <p:spPr>
            <a:xfrm>
              <a:off x="2730825" y="487000"/>
              <a:ext cx="2625" cy="25"/>
            </a:xfrm>
            <a:custGeom>
              <a:rect b="b" l="l" r="r" t="t"/>
              <a:pathLst>
                <a:path extrusionOk="0" h="1" w="105">
                  <a:moveTo>
                    <a:pt x="0" y="0"/>
                  </a:moveTo>
                  <a:lnTo>
                    <a:pt x="105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47"/>
            <p:cNvSpPr/>
            <p:nvPr/>
          </p:nvSpPr>
          <p:spPr>
            <a:xfrm>
              <a:off x="2728225" y="485625"/>
              <a:ext cx="1275" cy="25"/>
            </a:xfrm>
            <a:custGeom>
              <a:rect b="b" l="l" r="r" t="t"/>
              <a:pathLst>
                <a:path extrusionOk="0" h="1" w="51">
                  <a:moveTo>
                    <a:pt x="0" y="1"/>
                  </a:moveTo>
                  <a:lnTo>
                    <a:pt x="5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47"/>
            <p:cNvSpPr/>
            <p:nvPr/>
          </p:nvSpPr>
          <p:spPr>
            <a:xfrm>
              <a:off x="2729475" y="485625"/>
              <a:ext cx="1375" cy="1400"/>
            </a:xfrm>
            <a:custGeom>
              <a:rect b="b" l="l" r="r" t="t"/>
              <a:pathLst>
                <a:path extrusionOk="0" h="56" w="55">
                  <a:moveTo>
                    <a:pt x="0" y="1"/>
                  </a:moveTo>
                  <a:cubicBezTo>
                    <a:pt x="0" y="1"/>
                    <a:pt x="54" y="1"/>
                    <a:pt x="54" y="55"/>
                  </a:cubicBezTo>
                  <a:cubicBezTo>
                    <a:pt x="54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47"/>
            <p:cNvSpPr/>
            <p:nvPr/>
          </p:nvSpPr>
          <p:spPr>
            <a:xfrm>
              <a:off x="2765950" y="513050"/>
              <a:ext cx="27425" cy="71625"/>
            </a:xfrm>
            <a:custGeom>
              <a:rect b="b" l="l" r="r" t="t"/>
              <a:pathLst>
                <a:path extrusionOk="0" h="2865" w="1097">
                  <a:moveTo>
                    <a:pt x="0" y="0"/>
                  </a:moveTo>
                  <a:lnTo>
                    <a:pt x="0" y="0"/>
                  </a:lnTo>
                  <a:cubicBezTo>
                    <a:pt x="105" y="155"/>
                    <a:pt x="159" y="259"/>
                    <a:pt x="263" y="363"/>
                  </a:cubicBezTo>
                  <a:lnTo>
                    <a:pt x="392" y="558"/>
                  </a:lnTo>
                  <a:lnTo>
                    <a:pt x="392" y="558"/>
                  </a:lnTo>
                  <a:cubicBezTo>
                    <a:pt x="278" y="363"/>
                    <a:pt x="151" y="176"/>
                    <a:pt x="0" y="0"/>
                  </a:cubicBezTo>
                  <a:close/>
                  <a:moveTo>
                    <a:pt x="392" y="558"/>
                  </a:moveTo>
                  <a:cubicBezTo>
                    <a:pt x="514" y="766"/>
                    <a:pt x="622" y="981"/>
                    <a:pt x="730" y="1197"/>
                  </a:cubicBezTo>
                  <a:cubicBezTo>
                    <a:pt x="838" y="1482"/>
                    <a:pt x="944" y="1792"/>
                    <a:pt x="1018" y="2093"/>
                  </a:cubicBezTo>
                  <a:lnTo>
                    <a:pt x="1018" y="2093"/>
                  </a:lnTo>
                  <a:cubicBezTo>
                    <a:pt x="981" y="1912"/>
                    <a:pt x="935" y="1753"/>
                    <a:pt x="888" y="1614"/>
                  </a:cubicBezTo>
                  <a:cubicBezTo>
                    <a:pt x="784" y="1251"/>
                    <a:pt x="680" y="1043"/>
                    <a:pt x="576" y="834"/>
                  </a:cubicBezTo>
                  <a:lnTo>
                    <a:pt x="392" y="558"/>
                  </a:lnTo>
                  <a:close/>
                  <a:moveTo>
                    <a:pt x="1018" y="2093"/>
                  </a:moveTo>
                  <a:lnTo>
                    <a:pt x="1018" y="2093"/>
                  </a:lnTo>
                  <a:cubicBezTo>
                    <a:pt x="1065" y="2318"/>
                    <a:pt x="1097" y="2575"/>
                    <a:pt x="1097" y="2864"/>
                  </a:cubicBezTo>
                  <a:lnTo>
                    <a:pt x="1097" y="2710"/>
                  </a:lnTo>
                  <a:lnTo>
                    <a:pt x="1097" y="2502"/>
                  </a:lnTo>
                  <a:cubicBezTo>
                    <a:pt x="1080" y="2370"/>
                    <a:pt x="1052" y="2232"/>
                    <a:pt x="1018" y="209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47"/>
            <p:cNvSpPr/>
            <p:nvPr/>
          </p:nvSpPr>
          <p:spPr>
            <a:xfrm>
              <a:off x="2593625" y="473975"/>
              <a:ext cx="64275" cy="33350"/>
            </a:xfrm>
            <a:custGeom>
              <a:rect b="b" l="l" r="r" t="t"/>
              <a:pathLst>
                <a:path extrusionOk="0" h="1334" w="2571">
                  <a:moveTo>
                    <a:pt x="2570" y="0"/>
                  </a:moveTo>
                  <a:lnTo>
                    <a:pt x="2570" y="0"/>
                  </a:lnTo>
                  <a:cubicBezTo>
                    <a:pt x="2478" y="18"/>
                    <a:pt x="2360" y="42"/>
                    <a:pt x="2227" y="73"/>
                  </a:cubicBezTo>
                  <a:lnTo>
                    <a:pt x="2227" y="73"/>
                  </a:lnTo>
                  <a:cubicBezTo>
                    <a:pt x="2377" y="43"/>
                    <a:pt x="2505" y="31"/>
                    <a:pt x="2570" y="0"/>
                  </a:cubicBezTo>
                  <a:close/>
                  <a:moveTo>
                    <a:pt x="2227" y="73"/>
                  </a:moveTo>
                  <a:lnTo>
                    <a:pt x="2227" y="73"/>
                  </a:lnTo>
                  <a:cubicBezTo>
                    <a:pt x="2172" y="84"/>
                    <a:pt x="2114" y="98"/>
                    <a:pt x="2055" y="116"/>
                  </a:cubicBezTo>
                  <a:lnTo>
                    <a:pt x="2055" y="116"/>
                  </a:lnTo>
                  <a:cubicBezTo>
                    <a:pt x="2114" y="100"/>
                    <a:pt x="2172" y="86"/>
                    <a:pt x="2227" y="73"/>
                  </a:cubicBezTo>
                  <a:close/>
                  <a:moveTo>
                    <a:pt x="2055" y="116"/>
                  </a:moveTo>
                  <a:cubicBezTo>
                    <a:pt x="1853" y="168"/>
                    <a:pt x="1632" y="233"/>
                    <a:pt x="1424" y="313"/>
                  </a:cubicBezTo>
                  <a:cubicBezTo>
                    <a:pt x="1007" y="521"/>
                    <a:pt x="640" y="780"/>
                    <a:pt x="327" y="988"/>
                  </a:cubicBezTo>
                  <a:cubicBezTo>
                    <a:pt x="187" y="1131"/>
                    <a:pt x="92" y="1241"/>
                    <a:pt x="43" y="1296"/>
                  </a:cubicBezTo>
                  <a:lnTo>
                    <a:pt x="43" y="1296"/>
                  </a:lnTo>
                  <a:cubicBezTo>
                    <a:pt x="63" y="1290"/>
                    <a:pt x="92" y="1278"/>
                    <a:pt x="119" y="1251"/>
                  </a:cubicBezTo>
                  <a:lnTo>
                    <a:pt x="327" y="1042"/>
                  </a:lnTo>
                  <a:cubicBezTo>
                    <a:pt x="536" y="884"/>
                    <a:pt x="799" y="675"/>
                    <a:pt x="1057" y="521"/>
                  </a:cubicBezTo>
                  <a:cubicBezTo>
                    <a:pt x="1320" y="363"/>
                    <a:pt x="1632" y="259"/>
                    <a:pt x="1945" y="154"/>
                  </a:cubicBezTo>
                  <a:cubicBezTo>
                    <a:pt x="1982" y="139"/>
                    <a:pt x="2019" y="127"/>
                    <a:pt x="2055" y="116"/>
                  </a:cubicBezTo>
                  <a:close/>
                  <a:moveTo>
                    <a:pt x="43" y="1296"/>
                  </a:moveTo>
                  <a:cubicBezTo>
                    <a:pt x="26" y="1301"/>
                    <a:pt x="15" y="1301"/>
                    <a:pt x="15" y="1301"/>
                  </a:cubicBezTo>
                  <a:cubicBezTo>
                    <a:pt x="4" y="1323"/>
                    <a:pt x="0" y="1334"/>
                    <a:pt x="4" y="1334"/>
                  </a:cubicBezTo>
                  <a:cubicBezTo>
                    <a:pt x="8" y="1334"/>
                    <a:pt x="21" y="1320"/>
                    <a:pt x="43" y="129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47"/>
            <p:cNvSpPr/>
            <p:nvPr/>
          </p:nvSpPr>
          <p:spPr>
            <a:xfrm>
              <a:off x="2577100" y="473975"/>
              <a:ext cx="82050" cy="53375"/>
            </a:xfrm>
            <a:custGeom>
              <a:rect b="b" l="l" r="r" t="t"/>
              <a:pathLst>
                <a:path extrusionOk="0" h="2135" w="3282">
                  <a:moveTo>
                    <a:pt x="3073" y="0"/>
                  </a:moveTo>
                  <a:cubicBezTo>
                    <a:pt x="3066" y="7"/>
                    <a:pt x="3059" y="13"/>
                    <a:pt x="3052" y="18"/>
                  </a:cubicBezTo>
                  <a:lnTo>
                    <a:pt x="3052" y="18"/>
                  </a:lnTo>
                  <a:cubicBezTo>
                    <a:pt x="3125" y="7"/>
                    <a:pt x="3201" y="0"/>
                    <a:pt x="3281" y="0"/>
                  </a:cubicBezTo>
                  <a:close/>
                  <a:moveTo>
                    <a:pt x="3052" y="18"/>
                  </a:moveTo>
                  <a:cubicBezTo>
                    <a:pt x="2995" y="26"/>
                    <a:pt x="2940" y="38"/>
                    <a:pt x="2887" y="50"/>
                  </a:cubicBezTo>
                  <a:lnTo>
                    <a:pt x="2887" y="50"/>
                  </a:lnTo>
                  <a:cubicBezTo>
                    <a:pt x="2964" y="50"/>
                    <a:pt x="3011" y="47"/>
                    <a:pt x="3052" y="18"/>
                  </a:cubicBezTo>
                  <a:close/>
                  <a:moveTo>
                    <a:pt x="2887" y="50"/>
                  </a:moveTo>
                  <a:cubicBezTo>
                    <a:pt x="2880" y="50"/>
                    <a:pt x="2872" y="50"/>
                    <a:pt x="2864" y="50"/>
                  </a:cubicBezTo>
                  <a:cubicBezTo>
                    <a:pt x="2842" y="58"/>
                    <a:pt x="2820" y="65"/>
                    <a:pt x="2798" y="72"/>
                  </a:cubicBezTo>
                  <a:lnTo>
                    <a:pt x="2798" y="72"/>
                  </a:lnTo>
                  <a:cubicBezTo>
                    <a:pt x="2827" y="65"/>
                    <a:pt x="2857" y="57"/>
                    <a:pt x="2887" y="50"/>
                  </a:cubicBezTo>
                  <a:close/>
                  <a:moveTo>
                    <a:pt x="2798" y="72"/>
                  </a:moveTo>
                  <a:cubicBezTo>
                    <a:pt x="2690" y="101"/>
                    <a:pt x="2591" y="133"/>
                    <a:pt x="2502" y="154"/>
                  </a:cubicBezTo>
                  <a:cubicBezTo>
                    <a:pt x="2293" y="208"/>
                    <a:pt x="2135" y="313"/>
                    <a:pt x="2031" y="363"/>
                  </a:cubicBezTo>
                  <a:cubicBezTo>
                    <a:pt x="1876" y="417"/>
                    <a:pt x="1772" y="467"/>
                    <a:pt x="1668" y="521"/>
                  </a:cubicBezTo>
                  <a:cubicBezTo>
                    <a:pt x="1668" y="571"/>
                    <a:pt x="1614" y="571"/>
                    <a:pt x="1564" y="571"/>
                  </a:cubicBezTo>
                  <a:cubicBezTo>
                    <a:pt x="1564" y="579"/>
                    <a:pt x="1562" y="587"/>
                    <a:pt x="1560" y="593"/>
                  </a:cubicBezTo>
                  <a:lnTo>
                    <a:pt x="1560" y="593"/>
                  </a:lnTo>
                  <a:cubicBezTo>
                    <a:pt x="1617" y="568"/>
                    <a:pt x="1695" y="558"/>
                    <a:pt x="1772" y="521"/>
                  </a:cubicBezTo>
                  <a:lnTo>
                    <a:pt x="2085" y="363"/>
                  </a:lnTo>
                  <a:cubicBezTo>
                    <a:pt x="2278" y="266"/>
                    <a:pt x="2515" y="169"/>
                    <a:pt x="2798" y="72"/>
                  </a:cubicBezTo>
                  <a:close/>
                  <a:moveTo>
                    <a:pt x="1560" y="593"/>
                  </a:moveTo>
                  <a:lnTo>
                    <a:pt x="1560" y="593"/>
                  </a:lnTo>
                  <a:cubicBezTo>
                    <a:pt x="1541" y="601"/>
                    <a:pt x="1523" y="612"/>
                    <a:pt x="1510" y="625"/>
                  </a:cubicBezTo>
                  <a:cubicBezTo>
                    <a:pt x="1480" y="645"/>
                    <a:pt x="1451" y="664"/>
                    <a:pt x="1424" y="683"/>
                  </a:cubicBezTo>
                  <a:lnTo>
                    <a:pt x="1424" y="683"/>
                  </a:lnTo>
                  <a:cubicBezTo>
                    <a:pt x="1445" y="675"/>
                    <a:pt x="1460" y="675"/>
                    <a:pt x="1460" y="675"/>
                  </a:cubicBezTo>
                  <a:cubicBezTo>
                    <a:pt x="1502" y="633"/>
                    <a:pt x="1547" y="627"/>
                    <a:pt x="1560" y="593"/>
                  </a:cubicBezTo>
                  <a:close/>
                  <a:moveTo>
                    <a:pt x="1424" y="683"/>
                  </a:moveTo>
                  <a:cubicBezTo>
                    <a:pt x="1404" y="690"/>
                    <a:pt x="1379" y="704"/>
                    <a:pt x="1355" y="730"/>
                  </a:cubicBezTo>
                  <a:lnTo>
                    <a:pt x="1355" y="730"/>
                  </a:lnTo>
                  <a:lnTo>
                    <a:pt x="1355" y="730"/>
                  </a:lnTo>
                  <a:cubicBezTo>
                    <a:pt x="1377" y="715"/>
                    <a:pt x="1400" y="699"/>
                    <a:pt x="1424" y="683"/>
                  </a:cubicBezTo>
                  <a:close/>
                  <a:moveTo>
                    <a:pt x="1355" y="730"/>
                  </a:moveTo>
                  <a:lnTo>
                    <a:pt x="1355" y="730"/>
                  </a:lnTo>
                  <a:cubicBezTo>
                    <a:pt x="1297" y="770"/>
                    <a:pt x="1243" y="808"/>
                    <a:pt x="1192" y="845"/>
                  </a:cubicBezTo>
                  <a:lnTo>
                    <a:pt x="1192" y="845"/>
                  </a:lnTo>
                  <a:cubicBezTo>
                    <a:pt x="1224" y="824"/>
                    <a:pt x="1258" y="802"/>
                    <a:pt x="1301" y="780"/>
                  </a:cubicBezTo>
                  <a:lnTo>
                    <a:pt x="1355" y="730"/>
                  </a:lnTo>
                  <a:close/>
                  <a:moveTo>
                    <a:pt x="1192" y="845"/>
                  </a:moveTo>
                  <a:lnTo>
                    <a:pt x="1192" y="845"/>
                  </a:lnTo>
                  <a:cubicBezTo>
                    <a:pt x="1147" y="876"/>
                    <a:pt x="1104" y="906"/>
                    <a:pt x="1043" y="938"/>
                  </a:cubicBezTo>
                  <a:lnTo>
                    <a:pt x="884" y="1092"/>
                  </a:lnTo>
                  <a:lnTo>
                    <a:pt x="730" y="1251"/>
                  </a:lnTo>
                  <a:cubicBezTo>
                    <a:pt x="704" y="1277"/>
                    <a:pt x="674" y="1307"/>
                    <a:pt x="641" y="1340"/>
                  </a:cubicBezTo>
                  <a:lnTo>
                    <a:pt x="641" y="1340"/>
                  </a:lnTo>
                  <a:cubicBezTo>
                    <a:pt x="695" y="1291"/>
                    <a:pt x="785" y="1241"/>
                    <a:pt x="834" y="1146"/>
                  </a:cubicBezTo>
                  <a:cubicBezTo>
                    <a:pt x="929" y="1049"/>
                    <a:pt x="1045" y="953"/>
                    <a:pt x="1192" y="845"/>
                  </a:cubicBezTo>
                  <a:close/>
                  <a:moveTo>
                    <a:pt x="641" y="1340"/>
                  </a:moveTo>
                  <a:lnTo>
                    <a:pt x="641" y="1340"/>
                  </a:lnTo>
                  <a:cubicBezTo>
                    <a:pt x="636" y="1345"/>
                    <a:pt x="630" y="1350"/>
                    <a:pt x="626" y="1355"/>
                  </a:cubicBezTo>
                  <a:cubicBezTo>
                    <a:pt x="626" y="1355"/>
                    <a:pt x="626" y="1355"/>
                    <a:pt x="626" y="1355"/>
                  </a:cubicBezTo>
                  <a:lnTo>
                    <a:pt x="626" y="1355"/>
                  </a:lnTo>
                  <a:cubicBezTo>
                    <a:pt x="631" y="1350"/>
                    <a:pt x="636" y="1345"/>
                    <a:pt x="641" y="1340"/>
                  </a:cubicBezTo>
                  <a:close/>
                  <a:moveTo>
                    <a:pt x="626" y="1355"/>
                  </a:moveTo>
                  <a:cubicBezTo>
                    <a:pt x="603" y="1379"/>
                    <a:pt x="579" y="1404"/>
                    <a:pt x="554" y="1431"/>
                  </a:cubicBezTo>
                  <a:lnTo>
                    <a:pt x="554" y="1431"/>
                  </a:lnTo>
                  <a:cubicBezTo>
                    <a:pt x="592" y="1403"/>
                    <a:pt x="625" y="1394"/>
                    <a:pt x="626" y="1355"/>
                  </a:cubicBezTo>
                  <a:close/>
                  <a:moveTo>
                    <a:pt x="554" y="1431"/>
                  </a:moveTo>
                  <a:cubicBezTo>
                    <a:pt x="543" y="1439"/>
                    <a:pt x="532" y="1448"/>
                    <a:pt x="522" y="1459"/>
                  </a:cubicBezTo>
                  <a:cubicBezTo>
                    <a:pt x="522" y="1461"/>
                    <a:pt x="521" y="1464"/>
                    <a:pt x="521" y="1466"/>
                  </a:cubicBezTo>
                  <a:lnTo>
                    <a:pt x="521" y="1466"/>
                  </a:lnTo>
                  <a:cubicBezTo>
                    <a:pt x="532" y="1454"/>
                    <a:pt x="543" y="1442"/>
                    <a:pt x="554" y="1431"/>
                  </a:cubicBezTo>
                  <a:close/>
                  <a:moveTo>
                    <a:pt x="521" y="1466"/>
                  </a:moveTo>
                  <a:cubicBezTo>
                    <a:pt x="455" y="1539"/>
                    <a:pt x="383" y="1623"/>
                    <a:pt x="313" y="1718"/>
                  </a:cubicBezTo>
                  <a:cubicBezTo>
                    <a:pt x="259" y="1718"/>
                    <a:pt x="259" y="1772"/>
                    <a:pt x="209" y="1822"/>
                  </a:cubicBezTo>
                  <a:lnTo>
                    <a:pt x="184" y="1870"/>
                  </a:lnTo>
                  <a:lnTo>
                    <a:pt x="184" y="1870"/>
                  </a:lnTo>
                  <a:cubicBezTo>
                    <a:pt x="278" y="1752"/>
                    <a:pt x="374" y="1657"/>
                    <a:pt x="467" y="1563"/>
                  </a:cubicBezTo>
                  <a:cubicBezTo>
                    <a:pt x="467" y="1512"/>
                    <a:pt x="517" y="1509"/>
                    <a:pt x="521" y="1466"/>
                  </a:cubicBezTo>
                  <a:close/>
                  <a:moveTo>
                    <a:pt x="184" y="1870"/>
                  </a:moveTo>
                  <a:lnTo>
                    <a:pt x="184" y="1870"/>
                  </a:lnTo>
                  <a:cubicBezTo>
                    <a:pt x="122" y="1947"/>
                    <a:pt x="61" y="2033"/>
                    <a:pt x="0" y="2134"/>
                  </a:cubicBezTo>
                  <a:cubicBezTo>
                    <a:pt x="50" y="2084"/>
                    <a:pt x="105" y="1980"/>
                    <a:pt x="155" y="1926"/>
                  </a:cubicBezTo>
                  <a:lnTo>
                    <a:pt x="184" y="187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47"/>
            <p:cNvSpPr/>
            <p:nvPr/>
          </p:nvSpPr>
          <p:spPr>
            <a:xfrm>
              <a:off x="2558850" y="542950"/>
              <a:ext cx="9100" cy="49525"/>
            </a:xfrm>
            <a:custGeom>
              <a:rect b="b" l="l" r="r" t="t"/>
              <a:pathLst>
                <a:path extrusionOk="0" h="1981" w="364">
                  <a:moveTo>
                    <a:pt x="364" y="1"/>
                  </a:moveTo>
                  <a:lnTo>
                    <a:pt x="364" y="1"/>
                  </a:lnTo>
                  <a:cubicBezTo>
                    <a:pt x="324" y="165"/>
                    <a:pt x="251" y="330"/>
                    <a:pt x="195" y="521"/>
                  </a:cubicBezTo>
                  <a:lnTo>
                    <a:pt x="195" y="521"/>
                  </a:lnTo>
                  <a:cubicBezTo>
                    <a:pt x="215" y="483"/>
                    <a:pt x="226" y="437"/>
                    <a:pt x="259" y="368"/>
                  </a:cubicBezTo>
                  <a:cubicBezTo>
                    <a:pt x="259" y="368"/>
                    <a:pt x="259" y="313"/>
                    <a:pt x="314" y="209"/>
                  </a:cubicBezTo>
                  <a:cubicBezTo>
                    <a:pt x="314" y="159"/>
                    <a:pt x="364" y="105"/>
                    <a:pt x="364" y="1"/>
                  </a:cubicBezTo>
                  <a:close/>
                  <a:moveTo>
                    <a:pt x="195" y="521"/>
                  </a:moveTo>
                  <a:lnTo>
                    <a:pt x="195" y="521"/>
                  </a:lnTo>
                  <a:cubicBezTo>
                    <a:pt x="185" y="541"/>
                    <a:pt x="173" y="558"/>
                    <a:pt x="155" y="576"/>
                  </a:cubicBezTo>
                  <a:cubicBezTo>
                    <a:pt x="155" y="680"/>
                    <a:pt x="105" y="785"/>
                    <a:pt x="51" y="939"/>
                  </a:cubicBezTo>
                  <a:lnTo>
                    <a:pt x="51" y="1201"/>
                  </a:lnTo>
                  <a:cubicBezTo>
                    <a:pt x="51" y="1147"/>
                    <a:pt x="51" y="1043"/>
                    <a:pt x="105" y="993"/>
                  </a:cubicBezTo>
                  <a:cubicBezTo>
                    <a:pt x="105" y="889"/>
                    <a:pt x="155" y="785"/>
                    <a:pt x="155" y="680"/>
                  </a:cubicBezTo>
                  <a:cubicBezTo>
                    <a:pt x="167" y="625"/>
                    <a:pt x="180" y="572"/>
                    <a:pt x="195" y="521"/>
                  </a:cubicBezTo>
                  <a:close/>
                  <a:moveTo>
                    <a:pt x="51" y="1251"/>
                  </a:moveTo>
                  <a:cubicBezTo>
                    <a:pt x="1" y="1306"/>
                    <a:pt x="1" y="1356"/>
                    <a:pt x="1" y="1410"/>
                  </a:cubicBezTo>
                  <a:lnTo>
                    <a:pt x="1" y="1564"/>
                  </a:lnTo>
                  <a:lnTo>
                    <a:pt x="1" y="1723"/>
                  </a:lnTo>
                  <a:lnTo>
                    <a:pt x="1" y="1877"/>
                  </a:lnTo>
                  <a:lnTo>
                    <a:pt x="1" y="1981"/>
                  </a:lnTo>
                  <a:cubicBezTo>
                    <a:pt x="1" y="1773"/>
                    <a:pt x="1" y="1564"/>
                    <a:pt x="51" y="1410"/>
                  </a:cubicBezTo>
                  <a:lnTo>
                    <a:pt x="51" y="1356"/>
                  </a:lnTo>
                  <a:lnTo>
                    <a:pt x="51" y="125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47"/>
            <p:cNvSpPr/>
            <p:nvPr/>
          </p:nvSpPr>
          <p:spPr>
            <a:xfrm>
              <a:off x="2557500" y="537750"/>
              <a:ext cx="11800" cy="44325"/>
            </a:xfrm>
            <a:custGeom>
              <a:rect b="b" l="l" r="r" t="t"/>
              <a:pathLst>
                <a:path extrusionOk="0" h="1773" w="472">
                  <a:moveTo>
                    <a:pt x="472" y="0"/>
                  </a:moveTo>
                  <a:cubicBezTo>
                    <a:pt x="446" y="51"/>
                    <a:pt x="424" y="105"/>
                    <a:pt x="403" y="161"/>
                  </a:cubicBezTo>
                  <a:lnTo>
                    <a:pt x="403" y="161"/>
                  </a:lnTo>
                  <a:cubicBezTo>
                    <a:pt x="425" y="110"/>
                    <a:pt x="448" y="56"/>
                    <a:pt x="472" y="0"/>
                  </a:cubicBezTo>
                  <a:close/>
                  <a:moveTo>
                    <a:pt x="403" y="161"/>
                  </a:moveTo>
                  <a:lnTo>
                    <a:pt x="403" y="161"/>
                  </a:lnTo>
                  <a:cubicBezTo>
                    <a:pt x="282" y="447"/>
                    <a:pt x="193" y="673"/>
                    <a:pt x="105" y="938"/>
                  </a:cubicBezTo>
                  <a:cubicBezTo>
                    <a:pt x="59" y="1179"/>
                    <a:pt x="10" y="1417"/>
                    <a:pt x="2" y="1696"/>
                  </a:cubicBezTo>
                  <a:lnTo>
                    <a:pt x="2" y="1696"/>
                  </a:lnTo>
                  <a:cubicBezTo>
                    <a:pt x="9" y="1600"/>
                    <a:pt x="55" y="1496"/>
                    <a:pt x="55" y="1305"/>
                  </a:cubicBezTo>
                  <a:cubicBezTo>
                    <a:pt x="105" y="1147"/>
                    <a:pt x="159" y="888"/>
                    <a:pt x="209" y="680"/>
                  </a:cubicBezTo>
                  <a:cubicBezTo>
                    <a:pt x="288" y="522"/>
                    <a:pt x="338" y="334"/>
                    <a:pt x="403" y="161"/>
                  </a:cubicBezTo>
                  <a:close/>
                  <a:moveTo>
                    <a:pt x="2" y="1696"/>
                  </a:moveTo>
                  <a:cubicBezTo>
                    <a:pt x="1" y="1705"/>
                    <a:pt x="1" y="1713"/>
                    <a:pt x="1" y="1722"/>
                  </a:cubicBezTo>
                  <a:lnTo>
                    <a:pt x="1" y="1772"/>
                  </a:lnTo>
                  <a:cubicBezTo>
                    <a:pt x="1" y="1746"/>
                    <a:pt x="1" y="1721"/>
                    <a:pt x="2" y="169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47"/>
            <p:cNvSpPr/>
            <p:nvPr/>
          </p:nvSpPr>
          <p:spPr>
            <a:xfrm>
              <a:off x="2560100" y="561200"/>
              <a:ext cx="4000" cy="26075"/>
            </a:xfrm>
            <a:custGeom>
              <a:rect b="b" l="l" r="r" t="t"/>
              <a:pathLst>
                <a:path extrusionOk="0" h="1043" w="160">
                  <a:moveTo>
                    <a:pt x="159" y="0"/>
                  </a:moveTo>
                  <a:cubicBezTo>
                    <a:pt x="159" y="30"/>
                    <a:pt x="155" y="64"/>
                    <a:pt x="148" y="100"/>
                  </a:cubicBezTo>
                  <a:lnTo>
                    <a:pt x="148" y="100"/>
                  </a:lnTo>
                  <a:cubicBezTo>
                    <a:pt x="154" y="85"/>
                    <a:pt x="159" y="70"/>
                    <a:pt x="159" y="55"/>
                  </a:cubicBezTo>
                  <a:lnTo>
                    <a:pt x="159" y="0"/>
                  </a:lnTo>
                  <a:close/>
                  <a:moveTo>
                    <a:pt x="148" y="100"/>
                  </a:moveTo>
                  <a:cubicBezTo>
                    <a:pt x="132" y="137"/>
                    <a:pt x="105" y="174"/>
                    <a:pt x="105" y="209"/>
                  </a:cubicBezTo>
                  <a:cubicBezTo>
                    <a:pt x="105" y="234"/>
                    <a:pt x="102" y="260"/>
                    <a:pt x="98" y="286"/>
                  </a:cubicBezTo>
                  <a:lnTo>
                    <a:pt x="98" y="286"/>
                  </a:lnTo>
                  <a:cubicBezTo>
                    <a:pt x="118" y="220"/>
                    <a:pt x="136" y="157"/>
                    <a:pt x="148" y="100"/>
                  </a:cubicBezTo>
                  <a:close/>
                  <a:moveTo>
                    <a:pt x="98" y="286"/>
                  </a:moveTo>
                  <a:cubicBezTo>
                    <a:pt x="84" y="329"/>
                    <a:pt x="69" y="373"/>
                    <a:pt x="55" y="417"/>
                  </a:cubicBezTo>
                  <a:cubicBezTo>
                    <a:pt x="55" y="708"/>
                    <a:pt x="8" y="998"/>
                    <a:pt x="2" y="998"/>
                  </a:cubicBezTo>
                  <a:cubicBezTo>
                    <a:pt x="1" y="998"/>
                    <a:pt x="1" y="996"/>
                    <a:pt x="1" y="993"/>
                  </a:cubicBezTo>
                  <a:lnTo>
                    <a:pt x="1" y="1043"/>
                  </a:lnTo>
                  <a:cubicBezTo>
                    <a:pt x="1" y="938"/>
                    <a:pt x="55" y="888"/>
                    <a:pt x="55" y="784"/>
                  </a:cubicBezTo>
                  <a:lnTo>
                    <a:pt x="55" y="680"/>
                  </a:lnTo>
                  <a:lnTo>
                    <a:pt x="55" y="521"/>
                  </a:lnTo>
                  <a:cubicBezTo>
                    <a:pt x="55" y="443"/>
                    <a:pt x="84" y="364"/>
                    <a:pt x="98" y="28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47"/>
            <p:cNvSpPr/>
            <p:nvPr/>
          </p:nvSpPr>
          <p:spPr>
            <a:xfrm>
              <a:off x="2564075" y="559950"/>
              <a:ext cx="25" cy="1275"/>
            </a:xfrm>
            <a:custGeom>
              <a:rect b="b" l="l" r="r" t="t"/>
              <a:pathLst>
                <a:path extrusionOk="0" h="51" w="1">
                  <a:moveTo>
                    <a:pt x="0" y="5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47"/>
            <p:cNvSpPr/>
            <p:nvPr/>
          </p:nvSpPr>
          <p:spPr>
            <a:xfrm>
              <a:off x="2564075" y="558600"/>
              <a:ext cx="1275" cy="1375"/>
            </a:xfrm>
            <a:custGeom>
              <a:rect b="b" l="l" r="r" t="t"/>
              <a:pathLst>
                <a:path extrusionOk="0" h="55" w="51">
                  <a:moveTo>
                    <a:pt x="50" y="0"/>
                  </a:moveTo>
                  <a:lnTo>
                    <a:pt x="0" y="54"/>
                  </a:lnTo>
                  <a:cubicBezTo>
                    <a:pt x="50" y="54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47"/>
            <p:cNvSpPr/>
            <p:nvPr/>
          </p:nvSpPr>
          <p:spPr>
            <a:xfrm>
              <a:off x="2560100" y="587275"/>
              <a:ext cx="17575" cy="65700"/>
            </a:xfrm>
            <a:custGeom>
              <a:rect b="b" l="l" r="r" t="t"/>
              <a:pathLst>
                <a:path extrusionOk="0" h="2628" w="703">
                  <a:moveTo>
                    <a:pt x="1" y="0"/>
                  </a:moveTo>
                  <a:cubicBezTo>
                    <a:pt x="1" y="367"/>
                    <a:pt x="55" y="625"/>
                    <a:pt x="55" y="888"/>
                  </a:cubicBezTo>
                  <a:cubicBezTo>
                    <a:pt x="105" y="1146"/>
                    <a:pt x="159" y="1409"/>
                    <a:pt x="264" y="1667"/>
                  </a:cubicBezTo>
                  <a:cubicBezTo>
                    <a:pt x="296" y="1749"/>
                    <a:pt x="329" y="1830"/>
                    <a:pt x="364" y="1915"/>
                  </a:cubicBezTo>
                  <a:lnTo>
                    <a:pt x="364" y="1915"/>
                  </a:lnTo>
                  <a:cubicBezTo>
                    <a:pt x="368" y="1911"/>
                    <a:pt x="368" y="1898"/>
                    <a:pt x="368" y="1876"/>
                  </a:cubicBezTo>
                  <a:cubicBezTo>
                    <a:pt x="314" y="1825"/>
                    <a:pt x="264" y="1667"/>
                    <a:pt x="159" y="1354"/>
                  </a:cubicBezTo>
                  <a:cubicBezTo>
                    <a:pt x="159" y="1250"/>
                    <a:pt x="159" y="1200"/>
                    <a:pt x="105" y="1096"/>
                  </a:cubicBezTo>
                  <a:lnTo>
                    <a:pt x="105" y="938"/>
                  </a:lnTo>
                  <a:cubicBezTo>
                    <a:pt x="55" y="888"/>
                    <a:pt x="55" y="833"/>
                    <a:pt x="55" y="729"/>
                  </a:cubicBezTo>
                  <a:cubicBezTo>
                    <a:pt x="55" y="521"/>
                    <a:pt x="1" y="312"/>
                    <a:pt x="1" y="0"/>
                  </a:cubicBezTo>
                  <a:close/>
                  <a:moveTo>
                    <a:pt x="314" y="1876"/>
                  </a:moveTo>
                  <a:lnTo>
                    <a:pt x="314" y="1876"/>
                  </a:lnTo>
                  <a:cubicBezTo>
                    <a:pt x="410" y="2022"/>
                    <a:pt x="464" y="2212"/>
                    <a:pt x="554" y="2322"/>
                  </a:cubicBezTo>
                  <a:lnTo>
                    <a:pt x="554" y="2322"/>
                  </a:lnTo>
                  <a:cubicBezTo>
                    <a:pt x="477" y="2172"/>
                    <a:pt x="417" y="2040"/>
                    <a:pt x="364" y="1915"/>
                  </a:cubicBezTo>
                  <a:lnTo>
                    <a:pt x="364" y="1915"/>
                  </a:lnTo>
                  <a:cubicBezTo>
                    <a:pt x="363" y="1916"/>
                    <a:pt x="362" y="1916"/>
                    <a:pt x="361" y="1916"/>
                  </a:cubicBezTo>
                  <a:cubicBezTo>
                    <a:pt x="354" y="1916"/>
                    <a:pt x="341" y="1903"/>
                    <a:pt x="314" y="1876"/>
                  </a:cubicBezTo>
                  <a:close/>
                  <a:moveTo>
                    <a:pt x="554" y="2322"/>
                  </a:moveTo>
                  <a:cubicBezTo>
                    <a:pt x="571" y="2355"/>
                    <a:pt x="589" y="2388"/>
                    <a:pt x="607" y="2423"/>
                  </a:cubicBezTo>
                  <a:lnTo>
                    <a:pt x="607" y="2423"/>
                  </a:lnTo>
                  <a:cubicBezTo>
                    <a:pt x="598" y="2399"/>
                    <a:pt x="587" y="2374"/>
                    <a:pt x="576" y="2347"/>
                  </a:cubicBezTo>
                  <a:cubicBezTo>
                    <a:pt x="569" y="2339"/>
                    <a:pt x="561" y="2331"/>
                    <a:pt x="554" y="2322"/>
                  </a:cubicBezTo>
                  <a:close/>
                  <a:moveTo>
                    <a:pt x="607" y="2423"/>
                  </a:moveTo>
                  <a:lnTo>
                    <a:pt x="607" y="2423"/>
                  </a:lnTo>
                  <a:cubicBezTo>
                    <a:pt x="660" y="2552"/>
                    <a:pt x="694" y="2627"/>
                    <a:pt x="699" y="2627"/>
                  </a:cubicBezTo>
                  <a:cubicBezTo>
                    <a:pt x="702" y="2627"/>
                    <a:pt x="696" y="2604"/>
                    <a:pt x="680" y="2555"/>
                  </a:cubicBezTo>
                  <a:cubicBezTo>
                    <a:pt x="654" y="2509"/>
                    <a:pt x="630" y="2465"/>
                    <a:pt x="607" y="242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47"/>
            <p:cNvSpPr/>
            <p:nvPr/>
          </p:nvSpPr>
          <p:spPr>
            <a:xfrm>
              <a:off x="2560100" y="58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47"/>
            <p:cNvSpPr/>
            <p:nvPr/>
          </p:nvSpPr>
          <p:spPr>
            <a:xfrm>
              <a:off x="2635675" y="479175"/>
              <a:ext cx="3975" cy="1275"/>
            </a:xfrm>
            <a:custGeom>
              <a:rect b="b" l="l" r="r" t="t"/>
              <a:pathLst>
                <a:path extrusionOk="0" h="51" w="159">
                  <a:moveTo>
                    <a:pt x="0" y="51"/>
                  </a:moveTo>
                  <a:cubicBezTo>
                    <a:pt x="55" y="51"/>
                    <a:pt x="105" y="0"/>
                    <a:pt x="159" y="0"/>
                  </a:cubicBezTo>
                  <a:cubicBezTo>
                    <a:pt x="105" y="0"/>
                    <a:pt x="55" y="51"/>
                    <a:pt x="0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47"/>
            <p:cNvSpPr/>
            <p:nvPr/>
          </p:nvSpPr>
          <p:spPr>
            <a:xfrm>
              <a:off x="2635950" y="469525"/>
              <a:ext cx="66250" cy="7575"/>
            </a:xfrm>
            <a:custGeom>
              <a:rect b="b" l="l" r="r" t="t"/>
              <a:pathLst>
                <a:path extrusionOk="0" h="303" w="2650">
                  <a:moveTo>
                    <a:pt x="2460" y="87"/>
                  </a:moveTo>
                  <a:lnTo>
                    <a:pt x="2460" y="87"/>
                  </a:lnTo>
                  <a:cubicBezTo>
                    <a:pt x="2523" y="98"/>
                    <a:pt x="2586" y="110"/>
                    <a:pt x="2649" y="124"/>
                  </a:cubicBezTo>
                  <a:cubicBezTo>
                    <a:pt x="2598" y="112"/>
                    <a:pt x="2534" y="99"/>
                    <a:pt x="2460" y="87"/>
                  </a:cubicBezTo>
                  <a:close/>
                  <a:moveTo>
                    <a:pt x="1503" y="1"/>
                  </a:moveTo>
                  <a:cubicBezTo>
                    <a:pt x="1206" y="1"/>
                    <a:pt x="927" y="27"/>
                    <a:pt x="669" y="74"/>
                  </a:cubicBezTo>
                  <a:cubicBezTo>
                    <a:pt x="356" y="178"/>
                    <a:pt x="148" y="228"/>
                    <a:pt x="44" y="282"/>
                  </a:cubicBezTo>
                  <a:cubicBezTo>
                    <a:pt x="13" y="297"/>
                    <a:pt x="1" y="303"/>
                    <a:pt x="4" y="303"/>
                  </a:cubicBezTo>
                  <a:cubicBezTo>
                    <a:pt x="13" y="303"/>
                    <a:pt x="119" y="267"/>
                    <a:pt x="302" y="228"/>
                  </a:cubicBezTo>
                  <a:cubicBezTo>
                    <a:pt x="356" y="178"/>
                    <a:pt x="460" y="178"/>
                    <a:pt x="565" y="124"/>
                  </a:cubicBezTo>
                  <a:lnTo>
                    <a:pt x="719" y="124"/>
                  </a:lnTo>
                  <a:cubicBezTo>
                    <a:pt x="773" y="124"/>
                    <a:pt x="823" y="74"/>
                    <a:pt x="877" y="74"/>
                  </a:cubicBezTo>
                  <a:cubicBezTo>
                    <a:pt x="1086" y="74"/>
                    <a:pt x="1344" y="20"/>
                    <a:pt x="1553" y="20"/>
                  </a:cubicBezTo>
                  <a:cubicBezTo>
                    <a:pt x="1908" y="20"/>
                    <a:pt x="2233" y="50"/>
                    <a:pt x="2460" y="87"/>
                  </a:cubicBezTo>
                  <a:lnTo>
                    <a:pt x="2460" y="87"/>
                  </a:lnTo>
                  <a:cubicBezTo>
                    <a:pt x="2127" y="28"/>
                    <a:pt x="1806" y="1"/>
                    <a:pt x="1503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47"/>
            <p:cNvSpPr/>
            <p:nvPr/>
          </p:nvSpPr>
          <p:spPr>
            <a:xfrm>
              <a:off x="2632100" y="468750"/>
              <a:ext cx="36225" cy="8775"/>
            </a:xfrm>
            <a:custGeom>
              <a:rect b="b" l="l" r="r" t="t"/>
              <a:pathLst>
                <a:path extrusionOk="0" h="351" w="1449">
                  <a:moveTo>
                    <a:pt x="1394" y="1"/>
                  </a:moveTo>
                  <a:cubicBezTo>
                    <a:pt x="1344" y="1"/>
                    <a:pt x="1290" y="51"/>
                    <a:pt x="1240" y="51"/>
                  </a:cubicBezTo>
                  <a:lnTo>
                    <a:pt x="1394" y="51"/>
                  </a:lnTo>
                  <a:cubicBezTo>
                    <a:pt x="1448" y="1"/>
                    <a:pt x="1448" y="1"/>
                    <a:pt x="1394" y="1"/>
                  </a:cubicBezTo>
                  <a:close/>
                  <a:moveTo>
                    <a:pt x="977" y="51"/>
                  </a:moveTo>
                  <a:cubicBezTo>
                    <a:pt x="664" y="105"/>
                    <a:pt x="406" y="209"/>
                    <a:pt x="143" y="313"/>
                  </a:cubicBezTo>
                  <a:cubicBezTo>
                    <a:pt x="302" y="259"/>
                    <a:pt x="560" y="155"/>
                    <a:pt x="823" y="105"/>
                  </a:cubicBezTo>
                  <a:cubicBezTo>
                    <a:pt x="977" y="105"/>
                    <a:pt x="1081" y="51"/>
                    <a:pt x="1186" y="51"/>
                  </a:cubicBezTo>
                  <a:close/>
                  <a:moveTo>
                    <a:pt x="143" y="313"/>
                  </a:moveTo>
                  <a:lnTo>
                    <a:pt x="143" y="313"/>
                  </a:lnTo>
                  <a:cubicBezTo>
                    <a:pt x="39" y="338"/>
                    <a:pt x="1" y="351"/>
                    <a:pt x="7" y="351"/>
                  </a:cubicBezTo>
                  <a:cubicBezTo>
                    <a:pt x="14" y="351"/>
                    <a:pt x="66" y="338"/>
                    <a:pt x="143" y="31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47"/>
            <p:cNvSpPr/>
            <p:nvPr/>
          </p:nvSpPr>
          <p:spPr>
            <a:xfrm>
              <a:off x="2440850" y="667350"/>
              <a:ext cx="19025" cy="34575"/>
            </a:xfrm>
            <a:custGeom>
              <a:rect b="b" l="l" r="r" t="t"/>
              <a:pathLst>
                <a:path extrusionOk="0" h="1383" w="761">
                  <a:moveTo>
                    <a:pt x="3" y="0"/>
                  </a:moveTo>
                  <a:cubicBezTo>
                    <a:pt x="1" y="0"/>
                    <a:pt x="172" y="187"/>
                    <a:pt x="344" y="444"/>
                  </a:cubicBezTo>
                  <a:cubicBezTo>
                    <a:pt x="393" y="519"/>
                    <a:pt x="442" y="604"/>
                    <a:pt x="485" y="690"/>
                  </a:cubicBezTo>
                  <a:lnTo>
                    <a:pt x="485" y="690"/>
                  </a:lnTo>
                  <a:cubicBezTo>
                    <a:pt x="371" y="437"/>
                    <a:pt x="201" y="198"/>
                    <a:pt x="31" y="27"/>
                  </a:cubicBezTo>
                  <a:cubicBezTo>
                    <a:pt x="13" y="9"/>
                    <a:pt x="4" y="0"/>
                    <a:pt x="3" y="0"/>
                  </a:cubicBezTo>
                  <a:close/>
                  <a:moveTo>
                    <a:pt x="485" y="690"/>
                  </a:moveTo>
                  <a:cubicBezTo>
                    <a:pt x="510" y="746"/>
                    <a:pt x="533" y="804"/>
                    <a:pt x="552" y="861"/>
                  </a:cubicBezTo>
                  <a:cubicBezTo>
                    <a:pt x="559" y="868"/>
                    <a:pt x="566" y="875"/>
                    <a:pt x="572" y="883"/>
                  </a:cubicBezTo>
                  <a:lnTo>
                    <a:pt x="572" y="883"/>
                  </a:lnTo>
                  <a:cubicBezTo>
                    <a:pt x="548" y="822"/>
                    <a:pt x="518" y="756"/>
                    <a:pt x="485" y="690"/>
                  </a:cubicBezTo>
                  <a:close/>
                  <a:moveTo>
                    <a:pt x="572" y="883"/>
                  </a:moveTo>
                  <a:cubicBezTo>
                    <a:pt x="584" y="912"/>
                    <a:pt x="594" y="939"/>
                    <a:pt x="602" y="965"/>
                  </a:cubicBezTo>
                  <a:cubicBezTo>
                    <a:pt x="602" y="1020"/>
                    <a:pt x="656" y="1070"/>
                    <a:pt x="656" y="1124"/>
                  </a:cubicBezTo>
                  <a:cubicBezTo>
                    <a:pt x="656" y="1124"/>
                    <a:pt x="706" y="1174"/>
                    <a:pt x="706" y="1228"/>
                  </a:cubicBezTo>
                  <a:cubicBezTo>
                    <a:pt x="706" y="1131"/>
                    <a:pt x="663" y="986"/>
                    <a:pt x="572" y="883"/>
                  </a:cubicBezTo>
                  <a:close/>
                  <a:moveTo>
                    <a:pt x="706" y="1228"/>
                  </a:moveTo>
                  <a:cubicBezTo>
                    <a:pt x="761" y="1278"/>
                    <a:pt x="761" y="1382"/>
                    <a:pt x="761" y="1382"/>
                  </a:cubicBezTo>
                  <a:cubicBezTo>
                    <a:pt x="761" y="1332"/>
                    <a:pt x="761" y="1278"/>
                    <a:pt x="706" y="1228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47"/>
            <p:cNvSpPr/>
            <p:nvPr/>
          </p:nvSpPr>
          <p:spPr>
            <a:xfrm>
              <a:off x="2226600" y="707100"/>
              <a:ext cx="5250" cy="30050"/>
            </a:xfrm>
            <a:custGeom>
              <a:rect b="b" l="l" r="r" t="t"/>
              <a:pathLst>
                <a:path extrusionOk="0" h="1202" w="210">
                  <a:moveTo>
                    <a:pt x="209" y="1"/>
                  </a:moveTo>
                  <a:cubicBezTo>
                    <a:pt x="209" y="1"/>
                    <a:pt x="159" y="55"/>
                    <a:pt x="159" y="105"/>
                  </a:cubicBezTo>
                  <a:cubicBezTo>
                    <a:pt x="159" y="110"/>
                    <a:pt x="159" y="115"/>
                    <a:pt x="158" y="121"/>
                  </a:cubicBezTo>
                  <a:lnTo>
                    <a:pt x="158" y="121"/>
                  </a:lnTo>
                  <a:cubicBezTo>
                    <a:pt x="171" y="82"/>
                    <a:pt x="188" y="43"/>
                    <a:pt x="209" y="1"/>
                  </a:cubicBezTo>
                  <a:close/>
                  <a:moveTo>
                    <a:pt x="158" y="121"/>
                  </a:moveTo>
                  <a:lnTo>
                    <a:pt x="158" y="121"/>
                  </a:lnTo>
                  <a:cubicBezTo>
                    <a:pt x="152" y="136"/>
                    <a:pt x="147" y="152"/>
                    <a:pt x="142" y="167"/>
                  </a:cubicBezTo>
                  <a:lnTo>
                    <a:pt x="142" y="167"/>
                  </a:lnTo>
                  <a:cubicBezTo>
                    <a:pt x="149" y="150"/>
                    <a:pt x="155" y="135"/>
                    <a:pt x="158" y="121"/>
                  </a:cubicBezTo>
                  <a:close/>
                  <a:moveTo>
                    <a:pt x="142" y="167"/>
                  </a:moveTo>
                  <a:lnTo>
                    <a:pt x="142" y="167"/>
                  </a:lnTo>
                  <a:cubicBezTo>
                    <a:pt x="126" y="204"/>
                    <a:pt x="105" y="247"/>
                    <a:pt x="105" y="312"/>
                  </a:cubicBezTo>
                  <a:lnTo>
                    <a:pt x="105" y="312"/>
                  </a:lnTo>
                  <a:cubicBezTo>
                    <a:pt x="115" y="266"/>
                    <a:pt x="126" y="218"/>
                    <a:pt x="142" y="167"/>
                  </a:cubicBezTo>
                  <a:close/>
                  <a:moveTo>
                    <a:pt x="105" y="312"/>
                  </a:moveTo>
                  <a:cubicBezTo>
                    <a:pt x="93" y="367"/>
                    <a:pt x="83" y="419"/>
                    <a:pt x="70" y="470"/>
                  </a:cubicBezTo>
                  <a:lnTo>
                    <a:pt x="70" y="470"/>
                  </a:lnTo>
                  <a:cubicBezTo>
                    <a:pt x="77" y="453"/>
                    <a:pt x="88" y="435"/>
                    <a:pt x="105" y="418"/>
                  </a:cubicBezTo>
                  <a:lnTo>
                    <a:pt x="105" y="313"/>
                  </a:lnTo>
                  <a:cubicBezTo>
                    <a:pt x="105" y="313"/>
                    <a:pt x="105" y="313"/>
                    <a:pt x="105" y="312"/>
                  </a:cubicBezTo>
                  <a:close/>
                  <a:moveTo>
                    <a:pt x="70" y="470"/>
                  </a:moveTo>
                  <a:lnTo>
                    <a:pt x="70" y="470"/>
                  </a:lnTo>
                  <a:cubicBezTo>
                    <a:pt x="64" y="484"/>
                    <a:pt x="61" y="497"/>
                    <a:pt x="58" y="511"/>
                  </a:cubicBezTo>
                  <a:lnTo>
                    <a:pt x="58" y="511"/>
                  </a:lnTo>
                  <a:cubicBezTo>
                    <a:pt x="63" y="497"/>
                    <a:pt x="66" y="484"/>
                    <a:pt x="70" y="470"/>
                  </a:cubicBezTo>
                  <a:close/>
                  <a:moveTo>
                    <a:pt x="58" y="511"/>
                  </a:moveTo>
                  <a:lnTo>
                    <a:pt x="58" y="511"/>
                  </a:lnTo>
                  <a:cubicBezTo>
                    <a:pt x="57" y="515"/>
                    <a:pt x="56" y="518"/>
                    <a:pt x="55" y="522"/>
                  </a:cubicBezTo>
                  <a:lnTo>
                    <a:pt x="55" y="576"/>
                  </a:lnTo>
                  <a:cubicBezTo>
                    <a:pt x="55" y="554"/>
                    <a:pt x="55" y="532"/>
                    <a:pt x="58" y="511"/>
                  </a:cubicBezTo>
                  <a:close/>
                  <a:moveTo>
                    <a:pt x="55" y="576"/>
                  </a:moveTo>
                  <a:cubicBezTo>
                    <a:pt x="55" y="626"/>
                    <a:pt x="55" y="730"/>
                    <a:pt x="1" y="834"/>
                  </a:cubicBezTo>
                  <a:lnTo>
                    <a:pt x="1" y="1097"/>
                  </a:lnTo>
                  <a:lnTo>
                    <a:pt x="1" y="1201"/>
                  </a:lnTo>
                  <a:cubicBezTo>
                    <a:pt x="1" y="1043"/>
                    <a:pt x="1" y="889"/>
                    <a:pt x="55" y="784"/>
                  </a:cubicBezTo>
                  <a:lnTo>
                    <a:pt x="55" y="576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47"/>
            <p:cNvSpPr/>
            <p:nvPr/>
          </p:nvSpPr>
          <p:spPr>
            <a:xfrm>
              <a:off x="2397325" y="634150"/>
              <a:ext cx="33900" cy="23475"/>
            </a:xfrm>
            <a:custGeom>
              <a:rect b="b" l="l" r="r" t="t"/>
              <a:pathLst>
                <a:path extrusionOk="0" h="939" w="1356">
                  <a:moveTo>
                    <a:pt x="50" y="1"/>
                  </a:moveTo>
                  <a:cubicBezTo>
                    <a:pt x="0" y="1"/>
                    <a:pt x="104" y="55"/>
                    <a:pt x="259" y="159"/>
                  </a:cubicBezTo>
                  <a:cubicBezTo>
                    <a:pt x="412" y="207"/>
                    <a:pt x="613" y="358"/>
                    <a:pt x="815" y="507"/>
                  </a:cubicBezTo>
                  <a:lnTo>
                    <a:pt x="815" y="507"/>
                  </a:lnTo>
                  <a:lnTo>
                    <a:pt x="571" y="313"/>
                  </a:lnTo>
                  <a:cubicBezTo>
                    <a:pt x="259" y="105"/>
                    <a:pt x="50" y="55"/>
                    <a:pt x="50" y="1"/>
                  </a:cubicBezTo>
                  <a:close/>
                  <a:moveTo>
                    <a:pt x="815" y="507"/>
                  </a:moveTo>
                  <a:lnTo>
                    <a:pt x="1012" y="665"/>
                  </a:lnTo>
                  <a:lnTo>
                    <a:pt x="1012" y="665"/>
                  </a:lnTo>
                  <a:cubicBezTo>
                    <a:pt x="957" y="619"/>
                    <a:pt x="898" y="570"/>
                    <a:pt x="834" y="522"/>
                  </a:cubicBezTo>
                  <a:cubicBezTo>
                    <a:pt x="828" y="517"/>
                    <a:pt x="821" y="512"/>
                    <a:pt x="815" y="507"/>
                  </a:cubicBezTo>
                  <a:close/>
                  <a:moveTo>
                    <a:pt x="1012" y="665"/>
                  </a:moveTo>
                  <a:lnTo>
                    <a:pt x="1012" y="665"/>
                  </a:lnTo>
                  <a:cubicBezTo>
                    <a:pt x="1138" y="770"/>
                    <a:pt x="1245" y="866"/>
                    <a:pt x="1355" y="939"/>
                  </a:cubicBezTo>
                  <a:lnTo>
                    <a:pt x="1012" y="665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47"/>
            <p:cNvSpPr/>
            <p:nvPr/>
          </p:nvSpPr>
          <p:spPr>
            <a:xfrm>
              <a:off x="2364700" y="626325"/>
              <a:ext cx="67775" cy="36500"/>
            </a:xfrm>
            <a:custGeom>
              <a:rect b="b" l="l" r="r" t="t"/>
              <a:pathLst>
                <a:path extrusionOk="0" h="1460" w="2711">
                  <a:moveTo>
                    <a:pt x="0" y="1"/>
                  </a:moveTo>
                  <a:cubicBezTo>
                    <a:pt x="21" y="8"/>
                    <a:pt x="45" y="15"/>
                    <a:pt x="72" y="22"/>
                  </a:cubicBezTo>
                  <a:lnTo>
                    <a:pt x="72" y="22"/>
                  </a:lnTo>
                  <a:cubicBezTo>
                    <a:pt x="46" y="11"/>
                    <a:pt x="23" y="1"/>
                    <a:pt x="0" y="1"/>
                  </a:cubicBezTo>
                  <a:close/>
                  <a:moveTo>
                    <a:pt x="72" y="22"/>
                  </a:moveTo>
                  <a:cubicBezTo>
                    <a:pt x="107" y="37"/>
                    <a:pt x="149" y="55"/>
                    <a:pt x="209" y="55"/>
                  </a:cubicBezTo>
                  <a:cubicBezTo>
                    <a:pt x="367" y="105"/>
                    <a:pt x="626" y="159"/>
                    <a:pt x="888" y="263"/>
                  </a:cubicBezTo>
                  <a:cubicBezTo>
                    <a:pt x="1170" y="357"/>
                    <a:pt x="1451" y="492"/>
                    <a:pt x="1693" y="633"/>
                  </a:cubicBezTo>
                  <a:lnTo>
                    <a:pt x="1693" y="633"/>
                  </a:lnTo>
                  <a:cubicBezTo>
                    <a:pt x="1662" y="614"/>
                    <a:pt x="1636" y="595"/>
                    <a:pt x="1618" y="576"/>
                  </a:cubicBezTo>
                  <a:cubicBezTo>
                    <a:pt x="1409" y="472"/>
                    <a:pt x="1201" y="368"/>
                    <a:pt x="938" y="263"/>
                  </a:cubicBezTo>
                  <a:cubicBezTo>
                    <a:pt x="575" y="126"/>
                    <a:pt x="253" y="70"/>
                    <a:pt x="72" y="22"/>
                  </a:cubicBezTo>
                  <a:close/>
                  <a:moveTo>
                    <a:pt x="1693" y="633"/>
                  </a:moveTo>
                  <a:cubicBezTo>
                    <a:pt x="1707" y="642"/>
                    <a:pt x="1722" y="650"/>
                    <a:pt x="1737" y="659"/>
                  </a:cubicBezTo>
                  <a:lnTo>
                    <a:pt x="1737" y="659"/>
                  </a:lnTo>
                  <a:cubicBezTo>
                    <a:pt x="1723" y="650"/>
                    <a:pt x="1708" y="642"/>
                    <a:pt x="1693" y="633"/>
                  </a:cubicBezTo>
                  <a:close/>
                  <a:moveTo>
                    <a:pt x="1737" y="659"/>
                  </a:moveTo>
                  <a:lnTo>
                    <a:pt x="1737" y="659"/>
                  </a:lnTo>
                  <a:cubicBezTo>
                    <a:pt x="1749" y="666"/>
                    <a:pt x="1761" y="673"/>
                    <a:pt x="1772" y="680"/>
                  </a:cubicBezTo>
                  <a:cubicBezTo>
                    <a:pt x="1824" y="711"/>
                    <a:pt x="1877" y="744"/>
                    <a:pt x="1928" y="778"/>
                  </a:cubicBezTo>
                  <a:lnTo>
                    <a:pt x="1928" y="778"/>
                  </a:lnTo>
                  <a:cubicBezTo>
                    <a:pt x="1911" y="763"/>
                    <a:pt x="1894" y="748"/>
                    <a:pt x="1876" y="730"/>
                  </a:cubicBezTo>
                  <a:cubicBezTo>
                    <a:pt x="1828" y="707"/>
                    <a:pt x="1780" y="683"/>
                    <a:pt x="1737" y="659"/>
                  </a:cubicBezTo>
                  <a:close/>
                  <a:moveTo>
                    <a:pt x="1928" y="778"/>
                  </a:moveTo>
                  <a:lnTo>
                    <a:pt x="1928" y="778"/>
                  </a:lnTo>
                  <a:cubicBezTo>
                    <a:pt x="2014" y="852"/>
                    <a:pt x="2094" y="897"/>
                    <a:pt x="2139" y="939"/>
                  </a:cubicBezTo>
                  <a:cubicBezTo>
                    <a:pt x="2326" y="1096"/>
                    <a:pt x="2475" y="1233"/>
                    <a:pt x="2576" y="1329"/>
                  </a:cubicBezTo>
                  <a:lnTo>
                    <a:pt x="2576" y="1329"/>
                  </a:lnTo>
                  <a:cubicBezTo>
                    <a:pt x="2570" y="1321"/>
                    <a:pt x="2564" y="1313"/>
                    <a:pt x="2556" y="1306"/>
                  </a:cubicBezTo>
                  <a:lnTo>
                    <a:pt x="2452" y="1201"/>
                  </a:lnTo>
                  <a:cubicBezTo>
                    <a:pt x="2325" y="1075"/>
                    <a:pt x="2134" y="916"/>
                    <a:pt x="1928" y="778"/>
                  </a:cubicBezTo>
                  <a:close/>
                  <a:moveTo>
                    <a:pt x="2576" y="1329"/>
                  </a:moveTo>
                  <a:cubicBezTo>
                    <a:pt x="2607" y="1371"/>
                    <a:pt x="2614" y="1410"/>
                    <a:pt x="2660" y="1410"/>
                  </a:cubicBezTo>
                  <a:lnTo>
                    <a:pt x="2660" y="1410"/>
                  </a:lnTo>
                  <a:cubicBezTo>
                    <a:pt x="2637" y="1388"/>
                    <a:pt x="2609" y="1361"/>
                    <a:pt x="2576" y="1329"/>
                  </a:cubicBezTo>
                  <a:close/>
                  <a:moveTo>
                    <a:pt x="2660" y="1410"/>
                  </a:moveTo>
                  <a:cubicBezTo>
                    <a:pt x="2683" y="1433"/>
                    <a:pt x="2700" y="1450"/>
                    <a:pt x="2710" y="1460"/>
                  </a:cubicBezTo>
                  <a:lnTo>
                    <a:pt x="2660" y="1410"/>
                  </a:lnTo>
                  <a:cubicBezTo>
                    <a:pt x="2660" y="1410"/>
                    <a:pt x="2660" y="1410"/>
                    <a:pt x="2660" y="141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47"/>
            <p:cNvSpPr/>
            <p:nvPr/>
          </p:nvSpPr>
          <p:spPr>
            <a:xfrm>
              <a:off x="2261825" y="824350"/>
              <a:ext cx="33900" cy="24825"/>
            </a:xfrm>
            <a:custGeom>
              <a:rect b="b" l="l" r="r" t="t"/>
              <a:pathLst>
                <a:path extrusionOk="0" h="993" w="1356">
                  <a:moveTo>
                    <a:pt x="1" y="1"/>
                  </a:moveTo>
                  <a:lnTo>
                    <a:pt x="51" y="55"/>
                  </a:lnTo>
                  <a:lnTo>
                    <a:pt x="313" y="313"/>
                  </a:lnTo>
                  <a:cubicBezTo>
                    <a:pt x="316" y="315"/>
                    <a:pt x="319" y="316"/>
                    <a:pt x="322" y="318"/>
                  </a:cubicBezTo>
                  <a:lnTo>
                    <a:pt x="322" y="318"/>
                  </a:lnTo>
                  <a:cubicBezTo>
                    <a:pt x="220" y="220"/>
                    <a:pt x="114" y="114"/>
                    <a:pt x="1" y="1"/>
                  </a:cubicBezTo>
                  <a:close/>
                  <a:moveTo>
                    <a:pt x="322" y="318"/>
                  </a:moveTo>
                  <a:lnTo>
                    <a:pt x="322" y="318"/>
                  </a:lnTo>
                  <a:cubicBezTo>
                    <a:pt x="370" y="364"/>
                    <a:pt x="418" y="409"/>
                    <a:pt x="465" y="451"/>
                  </a:cubicBezTo>
                  <a:lnTo>
                    <a:pt x="465" y="451"/>
                  </a:lnTo>
                  <a:cubicBezTo>
                    <a:pt x="454" y="406"/>
                    <a:pt x="407" y="363"/>
                    <a:pt x="322" y="318"/>
                  </a:cubicBezTo>
                  <a:close/>
                  <a:moveTo>
                    <a:pt x="465" y="451"/>
                  </a:moveTo>
                  <a:cubicBezTo>
                    <a:pt x="467" y="458"/>
                    <a:pt x="468" y="465"/>
                    <a:pt x="468" y="472"/>
                  </a:cubicBezTo>
                  <a:cubicBezTo>
                    <a:pt x="561" y="517"/>
                    <a:pt x="571" y="565"/>
                    <a:pt x="611" y="574"/>
                  </a:cubicBezTo>
                  <a:lnTo>
                    <a:pt x="611" y="574"/>
                  </a:lnTo>
                  <a:cubicBezTo>
                    <a:pt x="563" y="536"/>
                    <a:pt x="514" y="495"/>
                    <a:pt x="465" y="451"/>
                  </a:cubicBezTo>
                  <a:close/>
                  <a:moveTo>
                    <a:pt x="611" y="574"/>
                  </a:moveTo>
                  <a:cubicBezTo>
                    <a:pt x="685" y="633"/>
                    <a:pt x="758" y="685"/>
                    <a:pt x="831" y="728"/>
                  </a:cubicBezTo>
                  <a:lnTo>
                    <a:pt x="831" y="728"/>
                  </a:lnTo>
                  <a:cubicBezTo>
                    <a:pt x="767" y="685"/>
                    <a:pt x="699" y="634"/>
                    <a:pt x="626" y="576"/>
                  </a:cubicBezTo>
                  <a:cubicBezTo>
                    <a:pt x="621" y="576"/>
                    <a:pt x="616" y="575"/>
                    <a:pt x="611" y="574"/>
                  </a:cubicBezTo>
                  <a:close/>
                  <a:moveTo>
                    <a:pt x="831" y="728"/>
                  </a:moveTo>
                  <a:cubicBezTo>
                    <a:pt x="971" y="823"/>
                    <a:pt x="1086" y="884"/>
                    <a:pt x="1163" y="922"/>
                  </a:cubicBezTo>
                  <a:lnTo>
                    <a:pt x="1163" y="922"/>
                  </a:lnTo>
                  <a:cubicBezTo>
                    <a:pt x="1086" y="868"/>
                    <a:pt x="972" y="799"/>
                    <a:pt x="835" y="730"/>
                  </a:cubicBezTo>
                  <a:cubicBezTo>
                    <a:pt x="833" y="729"/>
                    <a:pt x="832" y="729"/>
                    <a:pt x="831" y="728"/>
                  </a:cubicBezTo>
                  <a:close/>
                  <a:moveTo>
                    <a:pt x="1163" y="922"/>
                  </a:moveTo>
                  <a:lnTo>
                    <a:pt x="1163" y="922"/>
                  </a:lnTo>
                  <a:cubicBezTo>
                    <a:pt x="1203" y="950"/>
                    <a:pt x="1233" y="974"/>
                    <a:pt x="1251" y="993"/>
                  </a:cubicBezTo>
                  <a:cubicBezTo>
                    <a:pt x="1356" y="993"/>
                    <a:pt x="1301" y="993"/>
                    <a:pt x="1197" y="939"/>
                  </a:cubicBezTo>
                  <a:cubicBezTo>
                    <a:pt x="1187" y="934"/>
                    <a:pt x="1175" y="928"/>
                    <a:pt x="1163" y="92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47"/>
            <p:cNvSpPr/>
            <p:nvPr/>
          </p:nvSpPr>
          <p:spPr>
            <a:xfrm>
              <a:off x="2398575" y="638100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0" y="1"/>
                  </a:moveTo>
                  <a:cubicBezTo>
                    <a:pt x="54" y="1"/>
                    <a:pt x="54" y="1"/>
                    <a:pt x="104" y="51"/>
                  </a:cubicBezTo>
                  <a:cubicBezTo>
                    <a:pt x="54" y="1"/>
                    <a:pt x="54" y="1"/>
                    <a:pt x="0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47"/>
            <p:cNvSpPr/>
            <p:nvPr/>
          </p:nvSpPr>
          <p:spPr>
            <a:xfrm>
              <a:off x="2402525" y="639350"/>
              <a:ext cx="3875" cy="2650"/>
            </a:xfrm>
            <a:custGeom>
              <a:rect b="b" l="l" r="r" t="t"/>
              <a:pathLst>
                <a:path extrusionOk="0" h="106" w="155">
                  <a:moveTo>
                    <a:pt x="1" y="1"/>
                  </a:moveTo>
                  <a:cubicBezTo>
                    <a:pt x="51" y="55"/>
                    <a:pt x="105" y="55"/>
                    <a:pt x="155" y="105"/>
                  </a:cubicBezTo>
                  <a:cubicBezTo>
                    <a:pt x="105" y="55"/>
                    <a:pt x="51" y="55"/>
                    <a:pt x="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47"/>
            <p:cNvSpPr/>
            <p:nvPr/>
          </p:nvSpPr>
          <p:spPr>
            <a:xfrm>
              <a:off x="2398575" y="6381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47"/>
            <p:cNvSpPr/>
            <p:nvPr/>
          </p:nvSpPr>
          <p:spPr>
            <a:xfrm>
              <a:off x="2401175" y="639350"/>
              <a:ext cx="1375" cy="25"/>
            </a:xfrm>
            <a:custGeom>
              <a:rect b="b" l="l" r="r" t="t"/>
              <a:pathLst>
                <a:path extrusionOk="0" h="1" w="55">
                  <a:moveTo>
                    <a:pt x="0" y="1"/>
                  </a:moveTo>
                  <a:lnTo>
                    <a:pt x="5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47"/>
            <p:cNvSpPr/>
            <p:nvPr/>
          </p:nvSpPr>
          <p:spPr>
            <a:xfrm>
              <a:off x="2435050" y="666775"/>
              <a:ext cx="28675" cy="70375"/>
            </a:xfrm>
            <a:custGeom>
              <a:rect b="b" l="l" r="r" t="t"/>
              <a:pathLst>
                <a:path extrusionOk="0" h="2815" w="1147">
                  <a:moveTo>
                    <a:pt x="0" y="1"/>
                  </a:moveTo>
                  <a:cubicBezTo>
                    <a:pt x="117" y="117"/>
                    <a:pt x="227" y="249"/>
                    <a:pt x="327" y="390"/>
                  </a:cubicBezTo>
                  <a:lnTo>
                    <a:pt x="327" y="390"/>
                  </a:lnTo>
                  <a:cubicBezTo>
                    <a:pt x="322" y="381"/>
                    <a:pt x="317" y="372"/>
                    <a:pt x="313" y="363"/>
                  </a:cubicBezTo>
                  <a:cubicBezTo>
                    <a:pt x="209" y="209"/>
                    <a:pt x="105" y="105"/>
                    <a:pt x="0" y="1"/>
                  </a:cubicBezTo>
                  <a:close/>
                  <a:moveTo>
                    <a:pt x="327" y="390"/>
                  </a:moveTo>
                  <a:cubicBezTo>
                    <a:pt x="375" y="476"/>
                    <a:pt x="450" y="592"/>
                    <a:pt x="529" y="710"/>
                  </a:cubicBezTo>
                  <a:lnTo>
                    <a:pt x="529" y="710"/>
                  </a:lnTo>
                  <a:cubicBezTo>
                    <a:pt x="468" y="600"/>
                    <a:pt x="400" y="492"/>
                    <a:pt x="327" y="390"/>
                  </a:cubicBezTo>
                  <a:close/>
                  <a:moveTo>
                    <a:pt x="529" y="710"/>
                  </a:moveTo>
                  <a:cubicBezTo>
                    <a:pt x="608" y="853"/>
                    <a:pt x="675" y="1000"/>
                    <a:pt x="730" y="1147"/>
                  </a:cubicBezTo>
                  <a:cubicBezTo>
                    <a:pt x="763" y="1213"/>
                    <a:pt x="794" y="1281"/>
                    <a:pt x="822" y="1349"/>
                  </a:cubicBezTo>
                  <a:lnTo>
                    <a:pt x="822" y="1349"/>
                  </a:lnTo>
                  <a:cubicBezTo>
                    <a:pt x="740" y="1108"/>
                    <a:pt x="658" y="944"/>
                    <a:pt x="576" y="780"/>
                  </a:cubicBezTo>
                  <a:cubicBezTo>
                    <a:pt x="560" y="757"/>
                    <a:pt x="544" y="733"/>
                    <a:pt x="529" y="710"/>
                  </a:cubicBezTo>
                  <a:close/>
                  <a:moveTo>
                    <a:pt x="822" y="1349"/>
                  </a:moveTo>
                  <a:cubicBezTo>
                    <a:pt x="844" y="1414"/>
                    <a:pt x="866" y="1485"/>
                    <a:pt x="888" y="1564"/>
                  </a:cubicBezTo>
                  <a:cubicBezTo>
                    <a:pt x="956" y="1766"/>
                    <a:pt x="1023" y="2012"/>
                    <a:pt x="1076" y="2302"/>
                  </a:cubicBezTo>
                  <a:lnTo>
                    <a:pt x="1076" y="2302"/>
                  </a:lnTo>
                  <a:cubicBezTo>
                    <a:pt x="1028" y="1992"/>
                    <a:pt x="950" y="1661"/>
                    <a:pt x="822" y="1349"/>
                  </a:cubicBezTo>
                  <a:close/>
                  <a:moveTo>
                    <a:pt x="1076" y="2302"/>
                  </a:moveTo>
                  <a:lnTo>
                    <a:pt x="1076" y="2302"/>
                  </a:lnTo>
                  <a:cubicBezTo>
                    <a:pt x="1084" y="2351"/>
                    <a:pt x="1091" y="2399"/>
                    <a:pt x="1097" y="2447"/>
                  </a:cubicBezTo>
                  <a:cubicBezTo>
                    <a:pt x="1097" y="2535"/>
                    <a:pt x="1097" y="2587"/>
                    <a:pt x="1127" y="2632"/>
                  </a:cubicBezTo>
                  <a:lnTo>
                    <a:pt x="1127" y="2632"/>
                  </a:lnTo>
                  <a:cubicBezTo>
                    <a:pt x="1112" y="2516"/>
                    <a:pt x="1095" y="2406"/>
                    <a:pt x="1076" y="2302"/>
                  </a:cubicBezTo>
                  <a:close/>
                  <a:moveTo>
                    <a:pt x="1127" y="2632"/>
                  </a:moveTo>
                  <a:cubicBezTo>
                    <a:pt x="1134" y="2691"/>
                    <a:pt x="1141" y="2752"/>
                    <a:pt x="1147" y="2814"/>
                  </a:cubicBezTo>
                  <a:lnTo>
                    <a:pt x="1147" y="2656"/>
                  </a:lnTo>
                  <a:cubicBezTo>
                    <a:pt x="1139" y="2648"/>
                    <a:pt x="1132" y="2640"/>
                    <a:pt x="1127" y="263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47"/>
            <p:cNvSpPr/>
            <p:nvPr/>
          </p:nvSpPr>
          <p:spPr>
            <a:xfrm>
              <a:off x="2264450" y="626325"/>
              <a:ext cx="63800" cy="32650"/>
            </a:xfrm>
            <a:custGeom>
              <a:rect b="b" l="l" r="r" t="t"/>
              <a:pathLst>
                <a:path extrusionOk="0" h="1306" w="2552">
                  <a:moveTo>
                    <a:pt x="2501" y="1"/>
                  </a:moveTo>
                  <a:cubicBezTo>
                    <a:pt x="2413" y="19"/>
                    <a:pt x="2308" y="43"/>
                    <a:pt x="2191" y="72"/>
                  </a:cubicBezTo>
                  <a:lnTo>
                    <a:pt x="2191" y="72"/>
                  </a:lnTo>
                  <a:cubicBezTo>
                    <a:pt x="2333" y="46"/>
                    <a:pt x="2461" y="33"/>
                    <a:pt x="2551" y="1"/>
                  </a:cubicBezTo>
                  <a:close/>
                  <a:moveTo>
                    <a:pt x="2191" y="72"/>
                  </a:moveTo>
                  <a:cubicBezTo>
                    <a:pt x="2094" y="90"/>
                    <a:pt x="1991" y="114"/>
                    <a:pt x="1887" y="155"/>
                  </a:cubicBezTo>
                  <a:lnTo>
                    <a:pt x="1887" y="155"/>
                  </a:lnTo>
                  <a:cubicBezTo>
                    <a:pt x="1994" y="124"/>
                    <a:pt x="2096" y="96"/>
                    <a:pt x="2191" y="72"/>
                  </a:cubicBezTo>
                  <a:close/>
                  <a:moveTo>
                    <a:pt x="1887" y="155"/>
                  </a:moveTo>
                  <a:cubicBezTo>
                    <a:pt x="1733" y="200"/>
                    <a:pt x="1569" y="253"/>
                    <a:pt x="1405" y="314"/>
                  </a:cubicBezTo>
                  <a:cubicBezTo>
                    <a:pt x="1324" y="354"/>
                    <a:pt x="1243" y="397"/>
                    <a:pt x="1163" y="440"/>
                  </a:cubicBezTo>
                  <a:lnTo>
                    <a:pt x="1163" y="440"/>
                  </a:lnTo>
                  <a:cubicBezTo>
                    <a:pt x="1416" y="329"/>
                    <a:pt x="1662" y="244"/>
                    <a:pt x="1876" y="159"/>
                  </a:cubicBezTo>
                  <a:cubicBezTo>
                    <a:pt x="1880" y="158"/>
                    <a:pt x="1884" y="156"/>
                    <a:pt x="1887" y="155"/>
                  </a:cubicBezTo>
                  <a:close/>
                  <a:moveTo>
                    <a:pt x="1163" y="440"/>
                  </a:moveTo>
                  <a:lnTo>
                    <a:pt x="1163" y="440"/>
                  </a:lnTo>
                  <a:cubicBezTo>
                    <a:pt x="1105" y="466"/>
                    <a:pt x="1046" y="493"/>
                    <a:pt x="988" y="522"/>
                  </a:cubicBezTo>
                  <a:cubicBezTo>
                    <a:pt x="892" y="581"/>
                    <a:pt x="795" y="647"/>
                    <a:pt x="704" y="714"/>
                  </a:cubicBezTo>
                  <a:lnTo>
                    <a:pt x="704" y="714"/>
                  </a:lnTo>
                  <a:cubicBezTo>
                    <a:pt x="846" y="622"/>
                    <a:pt x="1002" y="529"/>
                    <a:pt x="1163" y="440"/>
                  </a:cubicBezTo>
                  <a:close/>
                  <a:moveTo>
                    <a:pt x="704" y="714"/>
                  </a:moveTo>
                  <a:cubicBezTo>
                    <a:pt x="554" y="811"/>
                    <a:pt x="420" y="907"/>
                    <a:pt x="313" y="993"/>
                  </a:cubicBezTo>
                  <a:lnTo>
                    <a:pt x="0" y="1306"/>
                  </a:lnTo>
                  <a:cubicBezTo>
                    <a:pt x="0" y="1306"/>
                    <a:pt x="50" y="1306"/>
                    <a:pt x="104" y="1252"/>
                  </a:cubicBezTo>
                  <a:cubicBezTo>
                    <a:pt x="154" y="1201"/>
                    <a:pt x="208" y="1097"/>
                    <a:pt x="313" y="1043"/>
                  </a:cubicBezTo>
                  <a:cubicBezTo>
                    <a:pt x="410" y="946"/>
                    <a:pt x="549" y="828"/>
                    <a:pt x="704" y="71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47"/>
            <p:cNvSpPr/>
            <p:nvPr/>
          </p:nvSpPr>
          <p:spPr>
            <a:xfrm>
              <a:off x="2247450" y="626325"/>
              <a:ext cx="82150" cy="53500"/>
            </a:xfrm>
            <a:custGeom>
              <a:rect b="b" l="l" r="r" t="t"/>
              <a:pathLst>
                <a:path extrusionOk="0" h="2140" w="3286">
                  <a:moveTo>
                    <a:pt x="3077" y="1"/>
                  </a:moveTo>
                  <a:cubicBezTo>
                    <a:pt x="2973" y="55"/>
                    <a:pt x="2919" y="55"/>
                    <a:pt x="2869" y="55"/>
                  </a:cubicBezTo>
                  <a:cubicBezTo>
                    <a:pt x="2812" y="74"/>
                    <a:pt x="2758" y="93"/>
                    <a:pt x="2705" y="111"/>
                  </a:cubicBezTo>
                  <a:lnTo>
                    <a:pt x="2705" y="111"/>
                  </a:lnTo>
                  <a:cubicBezTo>
                    <a:pt x="2873" y="75"/>
                    <a:pt x="3067" y="39"/>
                    <a:pt x="3286" y="1"/>
                  </a:cubicBezTo>
                  <a:close/>
                  <a:moveTo>
                    <a:pt x="2705" y="111"/>
                  </a:moveTo>
                  <a:cubicBezTo>
                    <a:pt x="2632" y="127"/>
                    <a:pt x="2565" y="143"/>
                    <a:pt x="2502" y="159"/>
                  </a:cubicBezTo>
                  <a:cubicBezTo>
                    <a:pt x="2293" y="263"/>
                    <a:pt x="2139" y="314"/>
                    <a:pt x="1981" y="368"/>
                  </a:cubicBezTo>
                  <a:lnTo>
                    <a:pt x="1668" y="522"/>
                  </a:lnTo>
                  <a:cubicBezTo>
                    <a:pt x="1618" y="576"/>
                    <a:pt x="1564" y="576"/>
                    <a:pt x="1564" y="576"/>
                  </a:cubicBezTo>
                  <a:cubicBezTo>
                    <a:pt x="1521" y="619"/>
                    <a:pt x="1475" y="625"/>
                    <a:pt x="1463" y="660"/>
                  </a:cubicBezTo>
                  <a:lnTo>
                    <a:pt x="1463" y="660"/>
                  </a:lnTo>
                  <a:cubicBezTo>
                    <a:pt x="1479" y="649"/>
                    <a:pt x="1496" y="638"/>
                    <a:pt x="1514" y="626"/>
                  </a:cubicBezTo>
                  <a:cubicBezTo>
                    <a:pt x="1564" y="576"/>
                    <a:pt x="1668" y="576"/>
                    <a:pt x="1722" y="522"/>
                  </a:cubicBezTo>
                  <a:lnTo>
                    <a:pt x="2035" y="368"/>
                  </a:lnTo>
                  <a:cubicBezTo>
                    <a:pt x="2247" y="282"/>
                    <a:pt x="2462" y="197"/>
                    <a:pt x="2705" y="111"/>
                  </a:cubicBezTo>
                  <a:close/>
                  <a:moveTo>
                    <a:pt x="1463" y="660"/>
                  </a:moveTo>
                  <a:lnTo>
                    <a:pt x="1463" y="660"/>
                  </a:lnTo>
                  <a:cubicBezTo>
                    <a:pt x="1452" y="667"/>
                    <a:pt x="1442" y="674"/>
                    <a:pt x="1432" y="681"/>
                  </a:cubicBezTo>
                  <a:lnTo>
                    <a:pt x="1432" y="681"/>
                  </a:lnTo>
                  <a:cubicBezTo>
                    <a:pt x="1440" y="680"/>
                    <a:pt x="1448" y="680"/>
                    <a:pt x="1460" y="680"/>
                  </a:cubicBezTo>
                  <a:cubicBezTo>
                    <a:pt x="1460" y="673"/>
                    <a:pt x="1461" y="666"/>
                    <a:pt x="1463" y="660"/>
                  </a:cubicBezTo>
                  <a:close/>
                  <a:moveTo>
                    <a:pt x="1432" y="681"/>
                  </a:moveTo>
                  <a:cubicBezTo>
                    <a:pt x="1407" y="683"/>
                    <a:pt x="1397" y="692"/>
                    <a:pt x="1355" y="730"/>
                  </a:cubicBezTo>
                  <a:cubicBezTo>
                    <a:pt x="1305" y="730"/>
                    <a:pt x="1305" y="785"/>
                    <a:pt x="1251" y="785"/>
                  </a:cubicBezTo>
                  <a:cubicBezTo>
                    <a:pt x="1201" y="835"/>
                    <a:pt x="1097" y="889"/>
                    <a:pt x="1043" y="939"/>
                  </a:cubicBezTo>
                  <a:lnTo>
                    <a:pt x="898" y="1087"/>
                  </a:lnTo>
                  <a:lnTo>
                    <a:pt x="898" y="1087"/>
                  </a:lnTo>
                  <a:cubicBezTo>
                    <a:pt x="1033" y="965"/>
                    <a:pt x="1202" y="837"/>
                    <a:pt x="1432" y="681"/>
                  </a:cubicBezTo>
                  <a:close/>
                  <a:moveTo>
                    <a:pt x="898" y="1087"/>
                  </a:moveTo>
                  <a:cubicBezTo>
                    <a:pt x="876" y="1107"/>
                    <a:pt x="855" y="1127"/>
                    <a:pt x="834" y="1147"/>
                  </a:cubicBezTo>
                  <a:lnTo>
                    <a:pt x="730" y="1252"/>
                  </a:lnTo>
                  <a:lnTo>
                    <a:pt x="888" y="1097"/>
                  </a:lnTo>
                  <a:lnTo>
                    <a:pt x="898" y="1087"/>
                  </a:lnTo>
                  <a:close/>
                  <a:moveTo>
                    <a:pt x="730" y="1252"/>
                  </a:moveTo>
                  <a:lnTo>
                    <a:pt x="730" y="1252"/>
                  </a:lnTo>
                  <a:cubicBezTo>
                    <a:pt x="664" y="1296"/>
                    <a:pt x="607" y="1350"/>
                    <a:pt x="548" y="1414"/>
                  </a:cubicBezTo>
                  <a:lnTo>
                    <a:pt x="548" y="1414"/>
                  </a:lnTo>
                  <a:cubicBezTo>
                    <a:pt x="568" y="1400"/>
                    <a:pt x="598" y="1386"/>
                    <a:pt x="626" y="1356"/>
                  </a:cubicBezTo>
                  <a:lnTo>
                    <a:pt x="730" y="1252"/>
                  </a:lnTo>
                  <a:close/>
                  <a:moveTo>
                    <a:pt x="548" y="1414"/>
                  </a:moveTo>
                  <a:cubicBezTo>
                    <a:pt x="538" y="1421"/>
                    <a:pt x="531" y="1428"/>
                    <a:pt x="526" y="1438"/>
                  </a:cubicBezTo>
                  <a:lnTo>
                    <a:pt x="526" y="1438"/>
                  </a:lnTo>
                  <a:cubicBezTo>
                    <a:pt x="534" y="1430"/>
                    <a:pt x="541" y="1422"/>
                    <a:pt x="548" y="1414"/>
                  </a:cubicBezTo>
                  <a:close/>
                  <a:moveTo>
                    <a:pt x="526" y="1438"/>
                  </a:moveTo>
                  <a:lnTo>
                    <a:pt x="526" y="1438"/>
                  </a:lnTo>
                  <a:cubicBezTo>
                    <a:pt x="452" y="1519"/>
                    <a:pt x="372" y="1614"/>
                    <a:pt x="263" y="1723"/>
                  </a:cubicBezTo>
                  <a:cubicBezTo>
                    <a:pt x="263" y="1723"/>
                    <a:pt x="209" y="1773"/>
                    <a:pt x="209" y="1827"/>
                  </a:cubicBezTo>
                  <a:lnTo>
                    <a:pt x="105" y="1931"/>
                  </a:lnTo>
                  <a:cubicBezTo>
                    <a:pt x="70" y="1966"/>
                    <a:pt x="59" y="2028"/>
                    <a:pt x="37" y="2080"/>
                  </a:cubicBezTo>
                  <a:lnTo>
                    <a:pt x="37" y="2080"/>
                  </a:lnTo>
                  <a:cubicBezTo>
                    <a:pt x="183" y="1853"/>
                    <a:pt x="321" y="1710"/>
                    <a:pt x="417" y="1564"/>
                  </a:cubicBezTo>
                  <a:lnTo>
                    <a:pt x="522" y="1460"/>
                  </a:lnTo>
                  <a:cubicBezTo>
                    <a:pt x="522" y="1451"/>
                    <a:pt x="523" y="1444"/>
                    <a:pt x="526" y="1438"/>
                  </a:cubicBezTo>
                  <a:close/>
                  <a:moveTo>
                    <a:pt x="37" y="2080"/>
                  </a:moveTo>
                  <a:cubicBezTo>
                    <a:pt x="25" y="2099"/>
                    <a:pt x="13" y="2119"/>
                    <a:pt x="0" y="2139"/>
                  </a:cubicBezTo>
                  <a:cubicBezTo>
                    <a:pt x="17" y="2123"/>
                    <a:pt x="28" y="2102"/>
                    <a:pt x="37" y="208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47"/>
            <p:cNvSpPr/>
            <p:nvPr/>
          </p:nvSpPr>
          <p:spPr>
            <a:xfrm>
              <a:off x="2227950" y="695425"/>
              <a:ext cx="10450" cy="49525"/>
            </a:xfrm>
            <a:custGeom>
              <a:rect b="b" l="l" r="r" t="t"/>
              <a:pathLst>
                <a:path extrusionOk="0" h="1981" w="418">
                  <a:moveTo>
                    <a:pt x="418" y="1"/>
                  </a:moveTo>
                  <a:cubicBezTo>
                    <a:pt x="364" y="105"/>
                    <a:pt x="364" y="155"/>
                    <a:pt x="314" y="209"/>
                  </a:cubicBezTo>
                  <a:cubicBezTo>
                    <a:pt x="314" y="313"/>
                    <a:pt x="259" y="363"/>
                    <a:pt x="259" y="363"/>
                  </a:cubicBezTo>
                  <a:cubicBezTo>
                    <a:pt x="259" y="468"/>
                    <a:pt x="209" y="522"/>
                    <a:pt x="209" y="572"/>
                  </a:cubicBezTo>
                  <a:cubicBezTo>
                    <a:pt x="155" y="676"/>
                    <a:pt x="155" y="780"/>
                    <a:pt x="105" y="939"/>
                  </a:cubicBezTo>
                  <a:cubicBezTo>
                    <a:pt x="105" y="1043"/>
                    <a:pt x="51" y="1147"/>
                    <a:pt x="51" y="1251"/>
                  </a:cubicBezTo>
                  <a:cubicBezTo>
                    <a:pt x="105" y="1147"/>
                    <a:pt x="105" y="1093"/>
                    <a:pt x="105" y="989"/>
                  </a:cubicBezTo>
                  <a:cubicBezTo>
                    <a:pt x="155" y="885"/>
                    <a:pt x="155" y="780"/>
                    <a:pt x="209" y="676"/>
                  </a:cubicBezTo>
                  <a:cubicBezTo>
                    <a:pt x="259" y="418"/>
                    <a:pt x="364" y="209"/>
                    <a:pt x="418" y="1"/>
                  </a:cubicBezTo>
                  <a:close/>
                  <a:moveTo>
                    <a:pt x="51" y="1406"/>
                  </a:moveTo>
                  <a:cubicBezTo>
                    <a:pt x="51" y="1460"/>
                    <a:pt x="51" y="1510"/>
                    <a:pt x="1" y="1564"/>
                  </a:cubicBezTo>
                  <a:lnTo>
                    <a:pt x="1" y="1718"/>
                  </a:lnTo>
                  <a:lnTo>
                    <a:pt x="1" y="1877"/>
                  </a:lnTo>
                  <a:cubicBezTo>
                    <a:pt x="1" y="1927"/>
                    <a:pt x="51" y="1927"/>
                    <a:pt x="51" y="1981"/>
                  </a:cubicBezTo>
                  <a:lnTo>
                    <a:pt x="51" y="1406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47"/>
            <p:cNvSpPr/>
            <p:nvPr/>
          </p:nvSpPr>
          <p:spPr>
            <a:xfrm>
              <a:off x="2226600" y="690225"/>
              <a:ext cx="13050" cy="45125"/>
            </a:xfrm>
            <a:custGeom>
              <a:rect b="b" l="l" r="r" t="t"/>
              <a:pathLst>
                <a:path extrusionOk="0" h="1805" w="522">
                  <a:moveTo>
                    <a:pt x="522" y="0"/>
                  </a:moveTo>
                  <a:lnTo>
                    <a:pt x="522" y="0"/>
                  </a:lnTo>
                  <a:cubicBezTo>
                    <a:pt x="438" y="168"/>
                    <a:pt x="354" y="368"/>
                    <a:pt x="299" y="548"/>
                  </a:cubicBezTo>
                  <a:lnTo>
                    <a:pt x="299" y="548"/>
                  </a:lnTo>
                  <a:cubicBezTo>
                    <a:pt x="363" y="379"/>
                    <a:pt x="434" y="206"/>
                    <a:pt x="522" y="0"/>
                  </a:cubicBezTo>
                  <a:close/>
                  <a:moveTo>
                    <a:pt x="299" y="548"/>
                  </a:moveTo>
                  <a:cubicBezTo>
                    <a:pt x="249" y="677"/>
                    <a:pt x="204" y="803"/>
                    <a:pt x="159" y="938"/>
                  </a:cubicBezTo>
                  <a:cubicBezTo>
                    <a:pt x="55" y="1197"/>
                    <a:pt x="55" y="1459"/>
                    <a:pt x="1" y="1772"/>
                  </a:cubicBezTo>
                  <a:cubicBezTo>
                    <a:pt x="1" y="1793"/>
                    <a:pt x="1" y="1805"/>
                    <a:pt x="4" y="1805"/>
                  </a:cubicBezTo>
                  <a:cubicBezTo>
                    <a:pt x="10" y="1805"/>
                    <a:pt x="23" y="1779"/>
                    <a:pt x="55" y="1718"/>
                  </a:cubicBezTo>
                  <a:cubicBezTo>
                    <a:pt x="55" y="1614"/>
                    <a:pt x="55" y="1509"/>
                    <a:pt x="105" y="1301"/>
                  </a:cubicBezTo>
                  <a:cubicBezTo>
                    <a:pt x="105" y="1147"/>
                    <a:pt x="159" y="938"/>
                    <a:pt x="263" y="676"/>
                  </a:cubicBezTo>
                  <a:cubicBezTo>
                    <a:pt x="273" y="635"/>
                    <a:pt x="285" y="592"/>
                    <a:pt x="299" y="548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47"/>
            <p:cNvSpPr/>
            <p:nvPr/>
          </p:nvSpPr>
          <p:spPr>
            <a:xfrm>
              <a:off x="2230575" y="741125"/>
              <a:ext cx="17125" cy="64275"/>
            </a:xfrm>
            <a:custGeom>
              <a:rect b="b" l="l" r="r" t="t"/>
              <a:pathLst>
                <a:path extrusionOk="0" h="2571" w="685">
                  <a:moveTo>
                    <a:pt x="0" y="1"/>
                  </a:moveTo>
                  <a:cubicBezTo>
                    <a:pt x="0" y="311"/>
                    <a:pt x="0" y="572"/>
                    <a:pt x="50" y="828"/>
                  </a:cubicBezTo>
                  <a:lnTo>
                    <a:pt x="50" y="724"/>
                  </a:lnTo>
                  <a:cubicBezTo>
                    <a:pt x="1" y="468"/>
                    <a:pt x="0" y="260"/>
                    <a:pt x="0" y="1"/>
                  </a:cubicBezTo>
                  <a:close/>
                  <a:moveTo>
                    <a:pt x="50" y="828"/>
                  </a:moveTo>
                  <a:lnTo>
                    <a:pt x="50" y="883"/>
                  </a:lnTo>
                  <a:cubicBezTo>
                    <a:pt x="50" y="928"/>
                    <a:pt x="50" y="977"/>
                    <a:pt x="90" y="1023"/>
                  </a:cubicBezTo>
                  <a:lnTo>
                    <a:pt x="90" y="1023"/>
                  </a:lnTo>
                  <a:cubicBezTo>
                    <a:pt x="77" y="958"/>
                    <a:pt x="64" y="893"/>
                    <a:pt x="50" y="828"/>
                  </a:cubicBezTo>
                  <a:close/>
                  <a:moveTo>
                    <a:pt x="90" y="1023"/>
                  </a:moveTo>
                  <a:cubicBezTo>
                    <a:pt x="95" y="1044"/>
                    <a:pt x="100" y="1066"/>
                    <a:pt x="105" y="1088"/>
                  </a:cubicBezTo>
                  <a:lnTo>
                    <a:pt x="105" y="1088"/>
                  </a:lnTo>
                  <a:cubicBezTo>
                    <a:pt x="104" y="1072"/>
                    <a:pt x="104" y="1055"/>
                    <a:pt x="104" y="1037"/>
                  </a:cubicBezTo>
                  <a:cubicBezTo>
                    <a:pt x="99" y="1032"/>
                    <a:pt x="95" y="1027"/>
                    <a:pt x="90" y="1023"/>
                  </a:cubicBezTo>
                  <a:close/>
                  <a:moveTo>
                    <a:pt x="105" y="1088"/>
                  </a:moveTo>
                  <a:cubicBezTo>
                    <a:pt x="106" y="1162"/>
                    <a:pt x="113" y="1214"/>
                    <a:pt x="154" y="1299"/>
                  </a:cubicBezTo>
                  <a:cubicBezTo>
                    <a:pt x="209" y="1612"/>
                    <a:pt x="313" y="1766"/>
                    <a:pt x="313" y="1821"/>
                  </a:cubicBezTo>
                  <a:cubicBezTo>
                    <a:pt x="363" y="1975"/>
                    <a:pt x="467" y="2183"/>
                    <a:pt x="521" y="2287"/>
                  </a:cubicBezTo>
                  <a:lnTo>
                    <a:pt x="521" y="2287"/>
                  </a:lnTo>
                  <a:cubicBezTo>
                    <a:pt x="403" y="2046"/>
                    <a:pt x="301" y="1813"/>
                    <a:pt x="259" y="1612"/>
                  </a:cubicBezTo>
                  <a:cubicBezTo>
                    <a:pt x="189" y="1436"/>
                    <a:pt x="143" y="1262"/>
                    <a:pt x="105" y="1088"/>
                  </a:cubicBezTo>
                  <a:close/>
                  <a:moveTo>
                    <a:pt x="521" y="2287"/>
                  </a:moveTo>
                  <a:cubicBezTo>
                    <a:pt x="555" y="2356"/>
                    <a:pt x="590" y="2426"/>
                    <a:pt x="625" y="2496"/>
                  </a:cubicBezTo>
                  <a:cubicBezTo>
                    <a:pt x="659" y="2547"/>
                    <a:pt x="676" y="2571"/>
                    <a:pt x="679" y="2571"/>
                  </a:cubicBezTo>
                  <a:cubicBezTo>
                    <a:pt x="684" y="2571"/>
                    <a:pt x="626" y="2465"/>
                    <a:pt x="521" y="2287"/>
                  </a:cubicBezTo>
                  <a:cubicBezTo>
                    <a:pt x="521" y="2287"/>
                    <a:pt x="521" y="2287"/>
                    <a:pt x="521" y="2287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47"/>
            <p:cNvSpPr/>
            <p:nvPr/>
          </p:nvSpPr>
          <p:spPr>
            <a:xfrm>
              <a:off x="2234425" y="712325"/>
              <a:ext cx="25" cy="1375"/>
            </a:xfrm>
            <a:custGeom>
              <a:rect b="b" l="l" r="r" t="t"/>
              <a:pathLst>
                <a:path extrusionOk="0" h="55" w="1">
                  <a:moveTo>
                    <a:pt x="0" y="5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47"/>
            <p:cNvSpPr/>
            <p:nvPr/>
          </p:nvSpPr>
          <p:spPr>
            <a:xfrm>
              <a:off x="2230575" y="713675"/>
              <a:ext cx="3875" cy="24875"/>
            </a:xfrm>
            <a:custGeom>
              <a:rect b="b" l="l" r="r" t="t"/>
              <a:pathLst>
                <a:path extrusionOk="0" h="995" w="155">
                  <a:moveTo>
                    <a:pt x="154" y="0"/>
                  </a:moveTo>
                  <a:cubicBezTo>
                    <a:pt x="148" y="13"/>
                    <a:pt x="142" y="26"/>
                    <a:pt x="136" y="41"/>
                  </a:cubicBezTo>
                  <a:lnTo>
                    <a:pt x="136" y="41"/>
                  </a:lnTo>
                  <a:cubicBezTo>
                    <a:pt x="154" y="26"/>
                    <a:pt x="154" y="0"/>
                    <a:pt x="154" y="0"/>
                  </a:cubicBezTo>
                  <a:close/>
                  <a:moveTo>
                    <a:pt x="136" y="41"/>
                  </a:moveTo>
                  <a:cubicBezTo>
                    <a:pt x="129" y="46"/>
                    <a:pt x="119" y="50"/>
                    <a:pt x="104" y="50"/>
                  </a:cubicBezTo>
                  <a:lnTo>
                    <a:pt x="104" y="122"/>
                  </a:lnTo>
                  <a:lnTo>
                    <a:pt x="104" y="122"/>
                  </a:lnTo>
                  <a:cubicBezTo>
                    <a:pt x="114" y="93"/>
                    <a:pt x="125" y="66"/>
                    <a:pt x="136" y="41"/>
                  </a:cubicBezTo>
                  <a:close/>
                  <a:moveTo>
                    <a:pt x="104" y="122"/>
                  </a:moveTo>
                  <a:lnTo>
                    <a:pt x="104" y="122"/>
                  </a:lnTo>
                  <a:cubicBezTo>
                    <a:pt x="74" y="210"/>
                    <a:pt x="50" y="312"/>
                    <a:pt x="50" y="417"/>
                  </a:cubicBezTo>
                  <a:cubicBezTo>
                    <a:pt x="37" y="497"/>
                    <a:pt x="28" y="577"/>
                    <a:pt x="21" y="651"/>
                  </a:cubicBezTo>
                  <a:lnTo>
                    <a:pt x="21" y="651"/>
                  </a:lnTo>
                  <a:cubicBezTo>
                    <a:pt x="50" y="608"/>
                    <a:pt x="50" y="563"/>
                    <a:pt x="50" y="521"/>
                  </a:cubicBezTo>
                  <a:cubicBezTo>
                    <a:pt x="50" y="417"/>
                    <a:pt x="50" y="313"/>
                    <a:pt x="104" y="209"/>
                  </a:cubicBezTo>
                  <a:lnTo>
                    <a:pt x="104" y="122"/>
                  </a:lnTo>
                  <a:close/>
                  <a:moveTo>
                    <a:pt x="21" y="651"/>
                  </a:moveTo>
                  <a:cubicBezTo>
                    <a:pt x="15" y="659"/>
                    <a:pt x="8" y="668"/>
                    <a:pt x="0" y="676"/>
                  </a:cubicBezTo>
                  <a:lnTo>
                    <a:pt x="0" y="780"/>
                  </a:lnTo>
                  <a:lnTo>
                    <a:pt x="0" y="988"/>
                  </a:lnTo>
                  <a:cubicBezTo>
                    <a:pt x="0" y="993"/>
                    <a:pt x="0" y="995"/>
                    <a:pt x="0" y="995"/>
                  </a:cubicBezTo>
                  <a:cubicBezTo>
                    <a:pt x="0" y="995"/>
                    <a:pt x="2" y="844"/>
                    <a:pt x="21" y="6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47"/>
            <p:cNvSpPr/>
            <p:nvPr/>
          </p:nvSpPr>
          <p:spPr>
            <a:xfrm>
              <a:off x="2234425" y="711075"/>
              <a:ext cx="25" cy="1275"/>
            </a:xfrm>
            <a:custGeom>
              <a:rect b="b" l="l" r="r" t="t"/>
              <a:pathLst>
                <a:path extrusionOk="0" h="51" w="1">
                  <a:moveTo>
                    <a:pt x="0" y="5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47"/>
            <p:cNvSpPr/>
            <p:nvPr/>
          </p:nvSpPr>
          <p:spPr>
            <a:xfrm>
              <a:off x="2230575" y="739725"/>
              <a:ext cx="25" cy="1275"/>
            </a:xfrm>
            <a:custGeom>
              <a:rect b="b" l="l" r="r" t="t"/>
              <a:pathLst>
                <a:path extrusionOk="0" h="51" w="1">
                  <a:moveTo>
                    <a:pt x="0" y="1"/>
                  </a:moveTo>
                  <a:lnTo>
                    <a:pt x="0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47"/>
            <p:cNvSpPr/>
            <p:nvPr/>
          </p:nvSpPr>
          <p:spPr>
            <a:xfrm>
              <a:off x="2304775" y="631550"/>
              <a:ext cx="5225" cy="1375"/>
            </a:xfrm>
            <a:custGeom>
              <a:rect b="b" l="l" r="r" t="t"/>
              <a:pathLst>
                <a:path extrusionOk="0" h="55" w="209">
                  <a:moveTo>
                    <a:pt x="0" y="54"/>
                  </a:moveTo>
                  <a:cubicBezTo>
                    <a:pt x="55" y="54"/>
                    <a:pt x="105" y="0"/>
                    <a:pt x="209" y="0"/>
                  </a:cubicBezTo>
                  <a:cubicBezTo>
                    <a:pt x="105" y="0"/>
                    <a:pt x="55" y="54"/>
                    <a:pt x="0" y="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47"/>
            <p:cNvSpPr/>
            <p:nvPr/>
          </p:nvSpPr>
          <p:spPr>
            <a:xfrm>
              <a:off x="2305550" y="622125"/>
              <a:ext cx="65750" cy="7400"/>
            </a:xfrm>
            <a:custGeom>
              <a:rect b="b" l="l" r="r" t="t"/>
              <a:pathLst>
                <a:path extrusionOk="0" h="296" w="2630">
                  <a:moveTo>
                    <a:pt x="1598" y="0"/>
                  </a:moveTo>
                  <a:cubicBezTo>
                    <a:pt x="1349" y="0"/>
                    <a:pt x="1107" y="22"/>
                    <a:pt x="882" y="64"/>
                  </a:cubicBezTo>
                  <a:lnTo>
                    <a:pt x="882" y="64"/>
                  </a:lnTo>
                  <a:cubicBezTo>
                    <a:pt x="1129" y="61"/>
                    <a:pt x="1333" y="15"/>
                    <a:pt x="1587" y="15"/>
                  </a:cubicBezTo>
                  <a:cubicBezTo>
                    <a:pt x="1856" y="15"/>
                    <a:pt x="2109" y="31"/>
                    <a:pt x="2305" y="56"/>
                  </a:cubicBezTo>
                  <a:lnTo>
                    <a:pt x="2305" y="56"/>
                  </a:lnTo>
                  <a:cubicBezTo>
                    <a:pt x="2069" y="19"/>
                    <a:pt x="1830" y="0"/>
                    <a:pt x="1598" y="0"/>
                  </a:cubicBezTo>
                  <a:close/>
                  <a:moveTo>
                    <a:pt x="882" y="64"/>
                  </a:moveTo>
                  <a:lnTo>
                    <a:pt x="882" y="64"/>
                  </a:lnTo>
                  <a:cubicBezTo>
                    <a:pt x="874" y="65"/>
                    <a:pt x="866" y="65"/>
                    <a:pt x="857" y="65"/>
                  </a:cubicBezTo>
                  <a:cubicBezTo>
                    <a:pt x="837" y="65"/>
                    <a:pt x="817" y="72"/>
                    <a:pt x="797" y="82"/>
                  </a:cubicBezTo>
                  <a:lnTo>
                    <a:pt x="797" y="82"/>
                  </a:lnTo>
                  <a:cubicBezTo>
                    <a:pt x="825" y="76"/>
                    <a:pt x="854" y="70"/>
                    <a:pt x="882" y="64"/>
                  </a:cubicBezTo>
                  <a:close/>
                  <a:moveTo>
                    <a:pt x="2305" y="56"/>
                  </a:moveTo>
                  <a:cubicBezTo>
                    <a:pt x="2414" y="73"/>
                    <a:pt x="2522" y="94"/>
                    <a:pt x="2629" y="119"/>
                  </a:cubicBezTo>
                  <a:cubicBezTo>
                    <a:pt x="2562" y="96"/>
                    <a:pt x="2449" y="74"/>
                    <a:pt x="2305" y="56"/>
                  </a:cubicBezTo>
                  <a:close/>
                  <a:moveTo>
                    <a:pt x="797" y="82"/>
                  </a:moveTo>
                  <a:cubicBezTo>
                    <a:pt x="747" y="93"/>
                    <a:pt x="697" y="105"/>
                    <a:pt x="649" y="119"/>
                  </a:cubicBezTo>
                  <a:cubicBezTo>
                    <a:pt x="336" y="169"/>
                    <a:pt x="128" y="273"/>
                    <a:pt x="24" y="273"/>
                  </a:cubicBezTo>
                  <a:cubicBezTo>
                    <a:pt x="8" y="289"/>
                    <a:pt x="1" y="296"/>
                    <a:pt x="6" y="296"/>
                  </a:cubicBezTo>
                  <a:cubicBezTo>
                    <a:pt x="19" y="296"/>
                    <a:pt x="100" y="258"/>
                    <a:pt x="282" y="223"/>
                  </a:cubicBezTo>
                  <a:cubicBezTo>
                    <a:pt x="386" y="169"/>
                    <a:pt x="490" y="169"/>
                    <a:pt x="545" y="169"/>
                  </a:cubicBezTo>
                  <a:cubicBezTo>
                    <a:pt x="595" y="119"/>
                    <a:pt x="649" y="119"/>
                    <a:pt x="699" y="119"/>
                  </a:cubicBezTo>
                  <a:cubicBezTo>
                    <a:pt x="733" y="119"/>
                    <a:pt x="765" y="98"/>
                    <a:pt x="797" y="8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47"/>
            <p:cNvSpPr/>
            <p:nvPr/>
          </p:nvSpPr>
          <p:spPr>
            <a:xfrm>
              <a:off x="2301200" y="621125"/>
              <a:ext cx="37475" cy="8850"/>
            </a:xfrm>
            <a:custGeom>
              <a:rect b="b" l="l" r="r" t="t"/>
              <a:pathLst>
                <a:path extrusionOk="0" h="354" w="1499">
                  <a:moveTo>
                    <a:pt x="1394" y="0"/>
                  </a:moveTo>
                  <a:cubicBezTo>
                    <a:pt x="1344" y="55"/>
                    <a:pt x="1290" y="55"/>
                    <a:pt x="1240" y="55"/>
                  </a:cubicBezTo>
                  <a:lnTo>
                    <a:pt x="1448" y="55"/>
                  </a:lnTo>
                  <a:cubicBezTo>
                    <a:pt x="1498" y="0"/>
                    <a:pt x="1448" y="0"/>
                    <a:pt x="1394" y="0"/>
                  </a:cubicBezTo>
                  <a:close/>
                  <a:moveTo>
                    <a:pt x="977" y="55"/>
                  </a:moveTo>
                  <a:cubicBezTo>
                    <a:pt x="719" y="105"/>
                    <a:pt x="406" y="209"/>
                    <a:pt x="143" y="313"/>
                  </a:cubicBezTo>
                  <a:cubicBezTo>
                    <a:pt x="302" y="263"/>
                    <a:pt x="614" y="159"/>
                    <a:pt x="873" y="105"/>
                  </a:cubicBezTo>
                  <a:cubicBezTo>
                    <a:pt x="977" y="105"/>
                    <a:pt x="1136" y="55"/>
                    <a:pt x="1240" y="55"/>
                  </a:cubicBezTo>
                  <a:close/>
                  <a:moveTo>
                    <a:pt x="143" y="313"/>
                  </a:moveTo>
                  <a:cubicBezTo>
                    <a:pt x="39" y="340"/>
                    <a:pt x="1" y="354"/>
                    <a:pt x="7" y="354"/>
                  </a:cubicBezTo>
                  <a:cubicBezTo>
                    <a:pt x="14" y="354"/>
                    <a:pt x="66" y="340"/>
                    <a:pt x="143" y="31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47"/>
            <p:cNvSpPr/>
            <p:nvPr/>
          </p:nvSpPr>
          <p:spPr>
            <a:xfrm>
              <a:off x="2095575" y="514475"/>
              <a:ext cx="19025" cy="35075"/>
            </a:xfrm>
            <a:custGeom>
              <a:rect b="b" l="l" r="r" t="t"/>
              <a:pathLst>
                <a:path extrusionOk="0" h="1403" w="761">
                  <a:moveTo>
                    <a:pt x="3" y="0"/>
                  </a:moveTo>
                  <a:cubicBezTo>
                    <a:pt x="1" y="0"/>
                    <a:pt x="9" y="15"/>
                    <a:pt x="31" y="48"/>
                  </a:cubicBezTo>
                  <a:cubicBezTo>
                    <a:pt x="56" y="73"/>
                    <a:pt x="81" y="100"/>
                    <a:pt x="107" y="128"/>
                  </a:cubicBezTo>
                  <a:lnTo>
                    <a:pt x="107" y="128"/>
                  </a:lnTo>
                  <a:cubicBezTo>
                    <a:pt x="48" y="49"/>
                    <a:pt x="8" y="0"/>
                    <a:pt x="3" y="0"/>
                  </a:cubicBezTo>
                  <a:close/>
                  <a:moveTo>
                    <a:pt x="107" y="128"/>
                  </a:moveTo>
                  <a:cubicBezTo>
                    <a:pt x="171" y="214"/>
                    <a:pt x="257" y="335"/>
                    <a:pt x="343" y="464"/>
                  </a:cubicBezTo>
                  <a:cubicBezTo>
                    <a:pt x="386" y="528"/>
                    <a:pt x="429" y="601"/>
                    <a:pt x="469" y="675"/>
                  </a:cubicBezTo>
                  <a:lnTo>
                    <a:pt x="469" y="675"/>
                  </a:lnTo>
                  <a:cubicBezTo>
                    <a:pt x="373" y="473"/>
                    <a:pt x="243" y="281"/>
                    <a:pt x="107" y="128"/>
                  </a:cubicBezTo>
                  <a:close/>
                  <a:moveTo>
                    <a:pt x="469" y="675"/>
                  </a:moveTo>
                  <a:cubicBezTo>
                    <a:pt x="501" y="743"/>
                    <a:pt x="529" y="812"/>
                    <a:pt x="552" y="881"/>
                  </a:cubicBezTo>
                  <a:cubicBezTo>
                    <a:pt x="561" y="890"/>
                    <a:pt x="569" y="900"/>
                    <a:pt x="578" y="909"/>
                  </a:cubicBezTo>
                  <a:lnTo>
                    <a:pt x="578" y="909"/>
                  </a:lnTo>
                  <a:cubicBezTo>
                    <a:pt x="548" y="835"/>
                    <a:pt x="510" y="754"/>
                    <a:pt x="469" y="675"/>
                  </a:cubicBezTo>
                  <a:close/>
                  <a:moveTo>
                    <a:pt x="578" y="909"/>
                  </a:moveTo>
                  <a:cubicBezTo>
                    <a:pt x="588" y="936"/>
                    <a:pt x="598" y="961"/>
                    <a:pt x="606" y="986"/>
                  </a:cubicBezTo>
                  <a:cubicBezTo>
                    <a:pt x="656" y="1036"/>
                    <a:pt x="656" y="1090"/>
                    <a:pt x="656" y="1140"/>
                  </a:cubicBezTo>
                  <a:cubicBezTo>
                    <a:pt x="682" y="1140"/>
                    <a:pt x="696" y="1153"/>
                    <a:pt x="703" y="1172"/>
                  </a:cubicBezTo>
                  <a:lnTo>
                    <a:pt x="703" y="1172"/>
                  </a:lnTo>
                  <a:cubicBezTo>
                    <a:pt x="687" y="1087"/>
                    <a:pt x="645" y="988"/>
                    <a:pt x="578" y="909"/>
                  </a:cubicBezTo>
                  <a:close/>
                  <a:moveTo>
                    <a:pt x="703" y="1172"/>
                  </a:moveTo>
                  <a:cubicBezTo>
                    <a:pt x="708" y="1197"/>
                    <a:pt x="710" y="1222"/>
                    <a:pt x="710" y="1244"/>
                  </a:cubicBezTo>
                  <a:cubicBezTo>
                    <a:pt x="710" y="1218"/>
                    <a:pt x="710" y="1192"/>
                    <a:pt x="703" y="1172"/>
                  </a:cubicBezTo>
                  <a:close/>
                  <a:moveTo>
                    <a:pt x="710" y="1244"/>
                  </a:moveTo>
                  <a:cubicBezTo>
                    <a:pt x="760" y="1298"/>
                    <a:pt x="760" y="1402"/>
                    <a:pt x="760" y="1402"/>
                  </a:cubicBezTo>
                  <a:cubicBezTo>
                    <a:pt x="760" y="1348"/>
                    <a:pt x="760" y="1298"/>
                    <a:pt x="710" y="124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47"/>
            <p:cNvSpPr/>
            <p:nvPr/>
          </p:nvSpPr>
          <p:spPr>
            <a:xfrm>
              <a:off x="1881425" y="554725"/>
              <a:ext cx="5250" cy="29950"/>
            </a:xfrm>
            <a:custGeom>
              <a:rect b="b" l="l" r="r" t="t"/>
              <a:pathLst>
                <a:path extrusionOk="0" h="1198" w="210">
                  <a:moveTo>
                    <a:pt x="209" y="1"/>
                  </a:moveTo>
                  <a:cubicBezTo>
                    <a:pt x="209" y="1"/>
                    <a:pt x="155" y="51"/>
                    <a:pt x="155" y="105"/>
                  </a:cubicBezTo>
                  <a:cubicBezTo>
                    <a:pt x="155" y="116"/>
                    <a:pt x="153" y="126"/>
                    <a:pt x="149" y="138"/>
                  </a:cubicBezTo>
                  <a:lnTo>
                    <a:pt x="149" y="138"/>
                  </a:lnTo>
                  <a:cubicBezTo>
                    <a:pt x="164" y="96"/>
                    <a:pt x="184" y="52"/>
                    <a:pt x="209" y="1"/>
                  </a:cubicBezTo>
                  <a:close/>
                  <a:moveTo>
                    <a:pt x="149" y="138"/>
                  </a:moveTo>
                  <a:cubicBezTo>
                    <a:pt x="146" y="146"/>
                    <a:pt x="143" y="153"/>
                    <a:pt x="141" y="161"/>
                  </a:cubicBezTo>
                  <a:lnTo>
                    <a:pt x="141" y="161"/>
                  </a:lnTo>
                  <a:cubicBezTo>
                    <a:pt x="144" y="153"/>
                    <a:pt x="147" y="145"/>
                    <a:pt x="149" y="138"/>
                  </a:cubicBezTo>
                  <a:close/>
                  <a:moveTo>
                    <a:pt x="141" y="161"/>
                  </a:moveTo>
                  <a:cubicBezTo>
                    <a:pt x="129" y="192"/>
                    <a:pt x="112" y="229"/>
                    <a:pt x="107" y="279"/>
                  </a:cubicBezTo>
                  <a:lnTo>
                    <a:pt x="107" y="279"/>
                  </a:lnTo>
                  <a:cubicBezTo>
                    <a:pt x="116" y="240"/>
                    <a:pt x="127" y="202"/>
                    <a:pt x="141" y="161"/>
                  </a:cubicBezTo>
                  <a:close/>
                  <a:moveTo>
                    <a:pt x="107" y="279"/>
                  </a:moveTo>
                  <a:lnTo>
                    <a:pt x="107" y="279"/>
                  </a:lnTo>
                  <a:cubicBezTo>
                    <a:pt x="91" y="343"/>
                    <a:pt x="79" y="409"/>
                    <a:pt x="59" y="490"/>
                  </a:cubicBezTo>
                  <a:lnTo>
                    <a:pt x="59" y="490"/>
                  </a:lnTo>
                  <a:cubicBezTo>
                    <a:pt x="66" y="466"/>
                    <a:pt x="79" y="441"/>
                    <a:pt x="105" y="418"/>
                  </a:cubicBezTo>
                  <a:lnTo>
                    <a:pt x="105" y="314"/>
                  </a:lnTo>
                  <a:cubicBezTo>
                    <a:pt x="105" y="301"/>
                    <a:pt x="105" y="290"/>
                    <a:pt x="107" y="279"/>
                  </a:cubicBezTo>
                  <a:close/>
                  <a:moveTo>
                    <a:pt x="59" y="490"/>
                  </a:moveTo>
                  <a:cubicBezTo>
                    <a:pt x="57" y="495"/>
                    <a:pt x="56" y="499"/>
                    <a:pt x="56" y="503"/>
                  </a:cubicBezTo>
                  <a:lnTo>
                    <a:pt x="56" y="503"/>
                  </a:lnTo>
                  <a:cubicBezTo>
                    <a:pt x="57" y="499"/>
                    <a:pt x="58" y="494"/>
                    <a:pt x="59" y="490"/>
                  </a:cubicBezTo>
                  <a:close/>
                  <a:moveTo>
                    <a:pt x="56" y="503"/>
                  </a:moveTo>
                  <a:lnTo>
                    <a:pt x="56" y="503"/>
                  </a:lnTo>
                  <a:cubicBezTo>
                    <a:pt x="54" y="509"/>
                    <a:pt x="52" y="515"/>
                    <a:pt x="51" y="522"/>
                  </a:cubicBezTo>
                  <a:lnTo>
                    <a:pt x="51" y="572"/>
                  </a:lnTo>
                  <a:cubicBezTo>
                    <a:pt x="51" y="549"/>
                    <a:pt x="51" y="526"/>
                    <a:pt x="56" y="503"/>
                  </a:cubicBezTo>
                  <a:close/>
                  <a:moveTo>
                    <a:pt x="51" y="572"/>
                  </a:moveTo>
                  <a:cubicBezTo>
                    <a:pt x="51" y="626"/>
                    <a:pt x="51" y="730"/>
                    <a:pt x="1" y="835"/>
                  </a:cubicBezTo>
                  <a:lnTo>
                    <a:pt x="1" y="1093"/>
                  </a:lnTo>
                  <a:lnTo>
                    <a:pt x="1" y="1197"/>
                  </a:lnTo>
                  <a:cubicBezTo>
                    <a:pt x="1" y="1043"/>
                    <a:pt x="1" y="885"/>
                    <a:pt x="51" y="780"/>
                  </a:cubicBezTo>
                  <a:lnTo>
                    <a:pt x="51" y="572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47"/>
            <p:cNvSpPr/>
            <p:nvPr/>
          </p:nvSpPr>
          <p:spPr>
            <a:xfrm>
              <a:off x="2052200" y="481775"/>
              <a:ext cx="33725" cy="23475"/>
            </a:xfrm>
            <a:custGeom>
              <a:rect b="b" l="l" r="r" t="t"/>
              <a:pathLst>
                <a:path extrusionOk="0" h="939" w="1349">
                  <a:moveTo>
                    <a:pt x="48" y="1"/>
                  </a:moveTo>
                  <a:cubicBezTo>
                    <a:pt x="0" y="1"/>
                    <a:pt x="77" y="40"/>
                    <a:pt x="205" y="87"/>
                  </a:cubicBezTo>
                  <a:lnTo>
                    <a:pt x="205" y="87"/>
                  </a:lnTo>
                  <a:cubicBezTo>
                    <a:pt x="106" y="29"/>
                    <a:pt x="48" y="1"/>
                    <a:pt x="48" y="1"/>
                  </a:cubicBezTo>
                  <a:close/>
                  <a:moveTo>
                    <a:pt x="205" y="87"/>
                  </a:moveTo>
                  <a:lnTo>
                    <a:pt x="205" y="87"/>
                  </a:lnTo>
                  <a:cubicBezTo>
                    <a:pt x="256" y="116"/>
                    <a:pt x="318" y="153"/>
                    <a:pt x="389" y="197"/>
                  </a:cubicBezTo>
                  <a:lnTo>
                    <a:pt x="389" y="197"/>
                  </a:lnTo>
                  <a:cubicBezTo>
                    <a:pt x="342" y="164"/>
                    <a:pt x="297" y="133"/>
                    <a:pt x="257" y="105"/>
                  </a:cubicBezTo>
                  <a:cubicBezTo>
                    <a:pt x="239" y="99"/>
                    <a:pt x="222" y="93"/>
                    <a:pt x="205" y="87"/>
                  </a:cubicBezTo>
                  <a:close/>
                  <a:moveTo>
                    <a:pt x="389" y="197"/>
                  </a:moveTo>
                  <a:cubicBezTo>
                    <a:pt x="521" y="291"/>
                    <a:pt x="674" y="405"/>
                    <a:pt x="828" y="522"/>
                  </a:cubicBezTo>
                  <a:cubicBezTo>
                    <a:pt x="868" y="542"/>
                    <a:pt x="907" y="566"/>
                    <a:pt x="944" y="593"/>
                  </a:cubicBezTo>
                  <a:lnTo>
                    <a:pt x="944" y="593"/>
                  </a:lnTo>
                  <a:cubicBezTo>
                    <a:pt x="819" y="487"/>
                    <a:pt x="693" y="388"/>
                    <a:pt x="569" y="313"/>
                  </a:cubicBezTo>
                  <a:cubicBezTo>
                    <a:pt x="505" y="270"/>
                    <a:pt x="444" y="232"/>
                    <a:pt x="389" y="197"/>
                  </a:cubicBezTo>
                  <a:close/>
                  <a:moveTo>
                    <a:pt x="944" y="593"/>
                  </a:moveTo>
                  <a:lnTo>
                    <a:pt x="944" y="593"/>
                  </a:lnTo>
                  <a:cubicBezTo>
                    <a:pt x="1024" y="660"/>
                    <a:pt x="1103" y="731"/>
                    <a:pt x="1183" y="799"/>
                  </a:cubicBezTo>
                  <a:lnTo>
                    <a:pt x="1183" y="799"/>
                  </a:lnTo>
                  <a:cubicBezTo>
                    <a:pt x="1109" y="730"/>
                    <a:pt x="1031" y="655"/>
                    <a:pt x="944" y="593"/>
                  </a:cubicBezTo>
                  <a:close/>
                  <a:moveTo>
                    <a:pt x="1183" y="799"/>
                  </a:moveTo>
                  <a:cubicBezTo>
                    <a:pt x="1240" y="853"/>
                    <a:pt x="1295" y="902"/>
                    <a:pt x="1349" y="939"/>
                  </a:cubicBezTo>
                  <a:cubicBezTo>
                    <a:pt x="1294" y="894"/>
                    <a:pt x="1238" y="847"/>
                    <a:pt x="1183" y="79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47"/>
            <p:cNvSpPr/>
            <p:nvPr/>
          </p:nvSpPr>
          <p:spPr>
            <a:xfrm>
              <a:off x="2019525" y="473975"/>
              <a:ext cx="67775" cy="36500"/>
            </a:xfrm>
            <a:custGeom>
              <a:rect b="b" l="l" r="r" t="t"/>
              <a:pathLst>
                <a:path extrusionOk="0" h="1460" w="2711">
                  <a:moveTo>
                    <a:pt x="0" y="0"/>
                  </a:moveTo>
                  <a:cubicBezTo>
                    <a:pt x="21" y="7"/>
                    <a:pt x="44" y="13"/>
                    <a:pt x="72" y="20"/>
                  </a:cubicBezTo>
                  <a:lnTo>
                    <a:pt x="72" y="20"/>
                  </a:lnTo>
                  <a:cubicBezTo>
                    <a:pt x="45" y="9"/>
                    <a:pt x="22" y="0"/>
                    <a:pt x="0" y="0"/>
                  </a:cubicBezTo>
                  <a:close/>
                  <a:moveTo>
                    <a:pt x="72" y="20"/>
                  </a:moveTo>
                  <a:cubicBezTo>
                    <a:pt x="104" y="33"/>
                    <a:pt x="144" y="48"/>
                    <a:pt x="197" y="50"/>
                  </a:cubicBezTo>
                  <a:lnTo>
                    <a:pt x="197" y="50"/>
                  </a:lnTo>
                  <a:cubicBezTo>
                    <a:pt x="150" y="39"/>
                    <a:pt x="108" y="29"/>
                    <a:pt x="72" y="20"/>
                  </a:cubicBezTo>
                  <a:close/>
                  <a:moveTo>
                    <a:pt x="197" y="50"/>
                  </a:moveTo>
                  <a:lnTo>
                    <a:pt x="197" y="50"/>
                  </a:lnTo>
                  <a:cubicBezTo>
                    <a:pt x="208" y="52"/>
                    <a:pt x="220" y="55"/>
                    <a:pt x="231" y="58"/>
                  </a:cubicBezTo>
                  <a:lnTo>
                    <a:pt x="231" y="58"/>
                  </a:lnTo>
                  <a:cubicBezTo>
                    <a:pt x="224" y="55"/>
                    <a:pt x="216" y="53"/>
                    <a:pt x="209" y="50"/>
                  </a:cubicBezTo>
                  <a:cubicBezTo>
                    <a:pt x="205" y="50"/>
                    <a:pt x="201" y="50"/>
                    <a:pt x="197" y="50"/>
                  </a:cubicBezTo>
                  <a:close/>
                  <a:moveTo>
                    <a:pt x="231" y="58"/>
                  </a:moveTo>
                  <a:cubicBezTo>
                    <a:pt x="388" y="109"/>
                    <a:pt x="638" y="159"/>
                    <a:pt x="884" y="259"/>
                  </a:cubicBezTo>
                  <a:cubicBezTo>
                    <a:pt x="1197" y="363"/>
                    <a:pt x="1509" y="521"/>
                    <a:pt x="1772" y="675"/>
                  </a:cubicBezTo>
                  <a:cubicBezTo>
                    <a:pt x="1823" y="706"/>
                    <a:pt x="1873" y="739"/>
                    <a:pt x="1923" y="773"/>
                  </a:cubicBezTo>
                  <a:lnTo>
                    <a:pt x="1923" y="773"/>
                  </a:lnTo>
                  <a:cubicBezTo>
                    <a:pt x="1908" y="760"/>
                    <a:pt x="1892" y="745"/>
                    <a:pt x="1876" y="730"/>
                  </a:cubicBezTo>
                  <a:cubicBezTo>
                    <a:pt x="1772" y="675"/>
                    <a:pt x="1718" y="625"/>
                    <a:pt x="1614" y="571"/>
                  </a:cubicBezTo>
                  <a:cubicBezTo>
                    <a:pt x="1405" y="467"/>
                    <a:pt x="1197" y="363"/>
                    <a:pt x="938" y="259"/>
                  </a:cubicBezTo>
                  <a:cubicBezTo>
                    <a:pt x="666" y="158"/>
                    <a:pt x="416" y="100"/>
                    <a:pt x="231" y="58"/>
                  </a:cubicBezTo>
                  <a:close/>
                  <a:moveTo>
                    <a:pt x="1923" y="773"/>
                  </a:moveTo>
                  <a:lnTo>
                    <a:pt x="1923" y="773"/>
                  </a:lnTo>
                  <a:cubicBezTo>
                    <a:pt x="2011" y="849"/>
                    <a:pt x="2092" y="892"/>
                    <a:pt x="2135" y="938"/>
                  </a:cubicBezTo>
                  <a:cubicBezTo>
                    <a:pt x="2447" y="1196"/>
                    <a:pt x="2656" y="1405"/>
                    <a:pt x="2710" y="1459"/>
                  </a:cubicBezTo>
                  <a:lnTo>
                    <a:pt x="2710" y="1459"/>
                  </a:lnTo>
                  <a:lnTo>
                    <a:pt x="2656" y="1405"/>
                  </a:lnTo>
                  <a:lnTo>
                    <a:pt x="2552" y="1301"/>
                  </a:lnTo>
                  <a:lnTo>
                    <a:pt x="2447" y="1196"/>
                  </a:lnTo>
                  <a:cubicBezTo>
                    <a:pt x="2323" y="1072"/>
                    <a:pt x="2129" y="913"/>
                    <a:pt x="1923" y="77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47"/>
            <p:cNvSpPr/>
            <p:nvPr/>
          </p:nvSpPr>
          <p:spPr>
            <a:xfrm>
              <a:off x="1916550" y="671975"/>
              <a:ext cx="33900" cy="24725"/>
            </a:xfrm>
            <a:custGeom>
              <a:rect b="b" l="l" r="r" t="t"/>
              <a:pathLst>
                <a:path extrusionOk="0" h="989" w="1356">
                  <a:moveTo>
                    <a:pt x="0" y="1"/>
                  </a:moveTo>
                  <a:lnTo>
                    <a:pt x="0" y="1"/>
                  </a:lnTo>
                  <a:cubicBezTo>
                    <a:pt x="43" y="43"/>
                    <a:pt x="85" y="84"/>
                    <a:pt x="126" y="123"/>
                  </a:cubicBezTo>
                  <a:lnTo>
                    <a:pt x="126" y="123"/>
                  </a:lnTo>
                  <a:lnTo>
                    <a:pt x="55" y="51"/>
                  </a:lnTo>
                  <a:lnTo>
                    <a:pt x="0" y="1"/>
                  </a:lnTo>
                  <a:close/>
                  <a:moveTo>
                    <a:pt x="126" y="123"/>
                  </a:moveTo>
                  <a:lnTo>
                    <a:pt x="313" y="313"/>
                  </a:lnTo>
                  <a:cubicBezTo>
                    <a:pt x="338" y="325"/>
                    <a:pt x="360" y="338"/>
                    <a:pt x="379" y="350"/>
                  </a:cubicBezTo>
                  <a:lnTo>
                    <a:pt x="379" y="350"/>
                  </a:lnTo>
                  <a:cubicBezTo>
                    <a:pt x="298" y="282"/>
                    <a:pt x="214" y="207"/>
                    <a:pt x="126" y="123"/>
                  </a:cubicBezTo>
                  <a:close/>
                  <a:moveTo>
                    <a:pt x="379" y="350"/>
                  </a:moveTo>
                  <a:lnTo>
                    <a:pt x="379" y="350"/>
                  </a:lnTo>
                  <a:cubicBezTo>
                    <a:pt x="400" y="367"/>
                    <a:pt x="421" y="384"/>
                    <a:pt x="441" y="400"/>
                  </a:cubicBezTo>
                  <a:lnTo>
                    <a:pt x="441" y="400"/>
                  </a:lnTo>
                  <a:cubicBezTo>
                    <a:pt x="426" y="384"/>
                    <a:pt x="405" y="367"/>
                    <a:pt x="379" y="350"/>
                  </a:cubicBezTo>
                  <a:close/>
                  <a:moveTo>
                    <a:pt x="441" y="400"/>
                  </a:moveTo>
                  <a:cubicBezTo>
                    <a:pt x="461" y="423"/>
                    <a:pt x="472" y="446"/>
                    <a:pt x="472" y="468"/>
                  </a:cubicBezTo>
                  <a:cubicBezTo>
                    <a:pt x="576" y="522"/>
                    <a:pt x="576" y="522"/>
                    <a:pt x="626" y="572"/>
                  </a:cubicBezTo>
                  <a:cubicBezTo>
                    <a:pt x="864" y="761"/>
                    <a:pt x="1057" y="864"/>
                    <a:pt x="1169" y="922"/>
                  </a:cubicBezTo>
                  <a:lnTo>
                    <a:pt x="1169" y="922"/>
                  </a:lnTo>
                  <a:cubicBezTo>
                    <a:pt x="1092" y="865"/>
                    <a:pt x="974" y="783"/>
                    <a:pt x="834" y="676"/>
                  </a:cubicBezTo>
                  <a:cubicBezTo>
                    <a:pt x="706" y="600"/>
                    <a:pt x="577" y="510"/>
                    <a:pt x="441" y="400"/>
                  </a:cubicBezTo>
                  <a:close/>
                  <a:moveTo>
                    <a:pt x="1169" y="922"/>
                  </a:moveTo>
                  <a:cubicBezTo>
                    <a:pt x="1207" y="950"/>
                    <a:pt x="1235" y="972"/>
                    <a:pt x="1251" y="989"/>
                  </a:cubicBezTo>
                  <a:cubicBezTo>
                    <a:pt x="1355" y="989"/>
                    <a:pt x="1305" y="989"/>
                    <a:pt x="1201" y="939"/>
                  </a:cubicBezTo>
                  <a:cubicBezTo>
                    <a:pt x="1191" y="934"/>
                    <a:pt x="1181" y="928"/>
                    <a:pt x="1169" y="92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47"/>
            <p:cNvSpPr/>
            <p:nvPr/>
          </p:nvSpPr>
          <p:spPr>
            <a:xfrm>
              <a:off x="2053400" y="485625"/>
              <a:ext cx="2625" cy="1400"/>
            </a:xfrm>
            <a:custGeom>
              <a:rect b="b" l="l" r="r" t="t"/>
              <a:pathLst>
                <a:path extrusionOk="0" h="56" w="105">
                  <a:moveTo>
                    <a:pt x="0" y="1"/>
                  </a:moveTo>
                  <a:cubicBezTo>
                    <a:pt x="50" y="1"/>
                    <a:pt x="50" y="1"/>
                    <a:pt x="104" y="55"/>
                  </a:cubicBezTo>
                  <a:cubicBezTo>
                    <a:pt x="50" y="1"/>
                    <a:pt x="50" y="1"/>
                    <a:pt x="0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47"/>
            <p:cNvSpPr/>
            <p:nvPr/>
          </p:nvSpPr>
          <p:spPr>
            <a:xfrm>
              <a:off x="2057250" y="487000"/>
              <a:ext cx="3975" cy="2625"/>
            </a:xfrm>
            <a:custGeom>
              <a:rect b="b" l="l" r="r" t="t"/>
              <a:pathLst>
                <a:path extrusionOk="0" h="105" w="159">
                  <a:moveTo>
                    <a:pt x="0" y="0"/>
                  </a:moveTo>
                  <a:cubicBezTo>
                    <a:pt x="55" y="50"/>
                    <a:pt x="105" y="50"/>
                    <a:pt x="159" y="104"/>
                  </a:cubicBezTo>
                  <a:cubicBezTo>
                    <a:pt x="105" y="50"/>
                    <a:pt x="55" y="50"/>
                    <a:pt x="0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47"/>
            <p:cNvSpPr/>
            <p:nvPr/>
          </p:nvSpPr>
          <p:spPr>
            <a:xfrm>
              <a:off x="2056000" y="487000"/>
              <a:ext cx="1275" cy="25"/>
            </a:xfrm>
            <a:custGeom>
              <a:rect b="b" l="l" r="r" t="t"/>
              <a:pathLst>
                <a:path extrusionOk="0" h="1" w="51">
                  <a:moveTo>
                    <a:pt x="0" y="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47"/>
            <p:cNvSpPr/>
            <p:nvPr/>
          </p:nvSpPr>
          <p:spPr>
            <a:xfrm>
              <a:off x="2053400" y="4856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47"/>
            <p:cNvSpPr/>
            <p:nvPr/>
          </p:nvSpPr>
          <p:spPr>
            <a:xfrm>
              <a:off x="2089875" y="513050"/>
              <a:ext cx="28675" cy="71625"/>
            </a:xfrm>
            <a:custGeom>
              <a:rect b="b" l="l" r="r" t="t"/>
              <a:pathLst>
                <a:path extrusionOk="0" h="2865" w="1147">
                  <a:moveTo>
                    <a:pt x="0" y="0"/>
                  </a:moveTo>
                  <a:cubicBezTo>
                    <a:pt x="65" y="96"/>
                    <a:pt x="129" y="172"/>
                    <a:pt x="194" y="242"/>
                  </a:cubicBezTo>
                  <a:lnTo>
                    <a:pt x="194" y="242"/>
                  </a:lnTo>
                  <a:cubicBezTo>
                    <a:pt x="132" y="159"/>
                    <a:pt x="68" y="78"/>
                    <a:pt x="0" y="0"/>
                  </a:cubicBezTo>
                  <a:close/>
                  <a:moveTo>
                    <a:pt x="194" y="242"/>
                  </a:moveTo>
                  <a:cubicBezTo>
                    <a:pt x="250" y="317"/>
                    <a:pt x="304" y="393"/>
                    <a:pt x="355" y="471"/>
                  </a:cubicBezTo>
                  <a:lnTo>
                    <a:pt x="355" y="471"/>
                  </a:lnTo>
                  <a:cubicBezTo>
                    <a:pt x="339" y="435"/>
                    <a:pt x="324" y="399"/>
                    <a:pt x="313" y="363"/>
                  </a:cubicBezTo>
                  <a:cubicBezTo>
                    <a:pt x="273" y="323"/>
                    <a:pt x="234" y="284"/>
                    <a:pt x="194" y="242"/>
                  </a:cubicBezTo>
                  <a:close/>
                  <a:moveTo>
                    <a:pt x="355" y="471"/>
                  </a:moveTo>
                  <a:cubicBezTo>
                    <a:pt x="406" y="582"/>
                    <a:pt x="478" y="692"/>
                    <a:pt x="551" y="803"/>
                  </a:cubicBezTo>
                  <a:lnTo>
                    <a:pt x="551" y="803"/>
                  </a:lnTo>
                  <a:cubicBezTo>
                    <a:pt x="492" y="691"/>
                    <a:pt x="426" y="580"/>
                    <a:pt x="355" y="471"/>
                  </a:cubicBezTo>
                  <a:close/>
                  <a:moveTo>
                    <a:pt x="551" y="803"/>
                  </a:moveTo>
                  <a:lnTo>
                    <a:pt x="551" y="803"/>
                  </a:lnTo>
                  <a:cubicBezTo>
                    <a:pt x="620" y="933"/>
                    <a:pt x="680" y="1065"/>
                    <a:pt x="730" y="1197"/>
                  </a:cubicBezTo>
                  <a:cubicBezTo>
                    <a:pt x="752" y="1241"/>
                    <a:pt x="772" y="1285"/>
                    <a:pt x="792" y="1330"/>
                  </a:cubicBezTo>
                  <a:lnTo>
                    <a:pt x="792" y="1330"/>
                  </a:lnTo>
                  <a:cubicBezTo>
                    <a:pt x="719" y="1129"/>
                    <a:pt x="645" y="981"/>
                    <a:pt x="571" y="834"/>
                  </a:cubicBezTo>
                  <a:cubicBezTo>
                    <a:pt x="565" y="824"/>
                    <a:pt x="558" y="814"/>
                    <a:pt x="551" y="803"/>
                  </a:cubicBezTo>
                  <a:close/>
                  <a:moveTo>
                    <a:pt x="792" y="1330"/>
                  </a:moveTo>
                  <a:cubicBezTo>
                    <a:pt x="823" y="1414"/>
                    <a:pt x="853" y="1507"/>
                    <a:pt x="884" y="1614"/>
                  </a:cubicBezTo>
                  <a:cubicBezTo>
                    <a:pt x="951" y="1813"/>
                    <a:pt x="1017" y="2055"/>
                    <a:pt x="1071" y="2340"/>
                  </a:cubicBezTo>
                  <a:lnTo>
                    <a:pt x="1071" y="2340"/>
                  </a:lnTo>
                  <a:cubicBezTo>
                    <a:pt x="1021" y="2011"/>
                    <a:pt x="936" y="1658"/>
                    <a:pt x="792" y="1330"/>
                  </a:cubicBezTo>
                  <a:close/>
                  <a:moveTo>
                    <a:pt x="1071" y="2340"/>
                  </a:moveTo>
                  <a:cubicBezTo>
                    <a:pt x="1079" y="2394"/>
                    <a:pt x="1086" y="2449"/>
                    <a:pt x="1092" y="2502"/>
                  </a:cubicBezTo>
                  <a:cubicBezTo>
                    <a:pt x="1092" y="2590"/>
                    <a:pt x="1092" y="2640"/>
                    <a:pt x="1126" y="2686"/>
                  </a:cubicBezTo>
                  <a:lnTo>
                    <a:pt x="1126" y="2686"/>
                  </a:lnTo>
                  <a:cubicBezTo>
                    <a:pt x="1110" y="2564"/>
                    <a:pt x="1091" y="2449"/>
                    <a:pt x="1071" y="2340"/>
                  </a:cubicBezTo>
                  <a:close/>
                  <a:moveTo>
                    <a:pt x="1126" y="2686"/>
                  </a:moveTo>
                  <a:lnTo>
                    <a:pt x="1126" y="2686"/>
                  </a:lnTo>
                  <a:cubicBezTo>
                    <a:pt x="1133" y="2744"/>
                    <a:pt x="1140" y="2803"/>
                    <a:pt x="1147" y="2864"/>
                  </a:cubicBezTo>
                  <a:lnTo>
                    <a:pt x="1147" y="2710"/>
                  </a:lnTo>
                  <a:cubicBezTo>
                    <a:pt x="1138" y="2702"/>
                    <a:pt x="1132" y="2694"/>
                    <a:pt x="1126" y="268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47"/>
            <p:cNvSpPr/>
            <p:nvPr/>
          </p:nvSpPr>
          <p:spPr>
            <a:xfrm>
              <a:off x="1919150" y="473975"/>
              <a:ext cx="63925" cy="32525"/>
            </a:xfrm>
            <a:custGeom>
              <a:rect b="b" l="l" r="r" t="t"/>
              <a:pathLst>
                <a:path extrusionOk="0" h="1301" w="2557">
                  <a:moveTo>
                    <a:pt x="2502" y="0"/>
                  </a:moveTo>
                  <a:cubicBezTo>
                    <a:pt x="2420" y="16"/>
                    <a:pt x="2322" y="37"/>
                    <a:pt x="2213" y="64"/>
                  </a:cubicBezTo>
                  <a:lnTo>
                    <a:pt x="2213" y="64"/>
                  </a:lnTo>
                  <a:cubicBezTo>
                    <a:pt x="2348" y="40"/>
                    <a:pt x="2468" y="28"/>
                    <a:pt x="2556" y="0"/>
                  </a:cubicBezTo>
                  <a:close/>
                  <a:moveTo>
                    <a:pt x="2213" y="64"/>
                  </a:moveTo>
                  <a:lnTo>
                    <a:pt x="2213" y="64"/>
                  </a:lnTo>
                  <a:cubicBezTo>
                    <a:pt x="2107" y="83"/>
                    <a:pt x="1992" y="108"/>
                    <a:pt x="1877" y="154"/>
                  </a:cubicBezTo>
                  <a:cubicBezTo>
                    <a:pt x="1873" y="156"/>
                    <a:pt x="1869" y="157"/>
                    <a:pt x="1865" y="159"/>
                  </a:cubicBezTo>
                  <a:lnTo>
                    <a:pt x="1865" y="159"/>
                  </a:lnTo>
                  <a:cubicBezTo>
                    <a:pt x="1988" y="122"/>
                    <a:pt x="2106" y="90"/>
                    <a:pt x="2213" y="64"/>
                  </a:cubicBezTo>
                  <a:close/>
                  <a:moveTo>
                    <a:pt x="1865" y="159"/>
                  </a:moveTo>
                  <a:lnTo>
                    <a:pt x="1865" y="159"/>
                  </a:lnTo>
                  <a:cubicBezTo>
                    <a:pt x="1719" y="203"/>
                    <a:pt x="1564" y="254"/>
                    <a:pt x="1410" y="313"/>
                  </a:cubicBezTo>
                  <a:cubicBezTo>
                    <a:pt x="1334" y="351"/>
                    <a:pt x="1259" y="390"/>
                    <a:pt x="1184" y="430"/>
                  </a:cubicBezTo>
                  <a:lnTo>
                    <a:pt x="1184" y="430"/>
                  </a:lnTo>
                  <a:cubicBezTo>
                    <a:pt x="1426" y="322"/>
                    <a:pt x="1662" y="240"/>
                    <a:pt x="1865" y="159"/>
                  </a:cubicBezTo>
                  <a:close/>
                  <a:moveTo>
                    <a:pt x="1184" y="430"/>
                  </a:moveTo>
                  <a:cubicBezTo>
                    <a:pt x="1120" y="459"/>
                    <a:pt x="1057" y="489"/>
                    <a:pt x="993" y="521"/>
                  </a:cubicBezTo>
                  <a:cubicBezTo>
                    <a:pt x="891" y="581"/>
                    <a:pt x="790" y="649"/>
                    <a:pt x="695" y="719"/>
                  </a:cubicBezTo>
                  <a:lnTo>
                    <a:pt x="695" y="719"/>
                  </a:lnTo>
                  <a:cubicBezTo>
                    <a:pt x="846" y="622"/>
                    <a:pt x="1012" y="524"/>
                    <a:pt x="1184" y="430"/>
                  </a:cubicBezTo>
                  <a:close/>
                  <a:moveTo>
                    <a:pt x="695" y="719"/>
                  </a:moveTo>
                  <a:lnTo>
                    <a:pt x="695" y="719"/>
                  </a:lnTo>
                  <a:cubicBezTo>
                    <a:pt x="549" y="812"/>
                    <a:pt x="419" y="904"/>
                    <a:pt x="313" y="988"/>
                  </a:cubicBezTo>
                  <a:lnTo>
                    <a:pt x="1" y="1301"/>
                  </a:lnTo>
                  <a:cubicBezTo>
                    <a:pt x="1" y="1301"/>
                    <a:pt x="55" y="1301"/>
                    <a:pt x="105" y="1251"/>
                  </a:cubicBezTo>
                  <a:cubicBezTo>
                    <a:pt x="159" y="1196"/>
                    <a:pt x="209" y="1092"/>
                    <a:pt x="313" y="1042"/>
                  </a:cubicBezTo>
                  <a:cubicBezTo>
                    <a:pt x="410" y="945"/>
                    <a:pt x="545" y="829"/>
                    <a:pt x="695" y="71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47"/>
            <p:cNvSpPr/>
            <p:nvPr/>
          </p:nvSpPr>
          <p:spPr>
            <a:xfrm>
              <a:off x="1902275" y="473975"/>
              <a:ext cx="82050" cy="53375"/>
            </a:xfrm>
            <a:custGeom>
              <a:rect b="b" l="l" r="r" t="t"/>
              <a:pathLst>
                <a:path extrusionOk="0" h="2135" w="3282">
                  <a:moveTo>
                    <a:pt x="3073" y="0"/>
                  </a:moveTo>
                  <a:cubicBezTo>
                    <a:pt x="3054" y="9"/>
                    <a:pt x="3036" y="17"/>
                    <a:pt x="3020" y="23"/>
                  </a:cubicBezTo>
                  <a:lnTo>
                    <a:pt x="3020" y="23"/>
                  </a:lnTo>
                  <a:cubicBezTo>
                    <a:pt x="3103" y="9"/>
                    <a:pt x="3190" y="0"/>
                    <a:pt x="3281" y="0"/>
                  </a:cubicBezTo>
                  <a:close/>
                  <a:moveTo>
                    <a:pt x="3020" y="23"/>
                  </a:moveTo>
                  <a:cubicBezTo>
                    <a:pt x="2975" y="31"/>
                    <a:pt x="2930" y="40"/>
                    <a:pt x="2887" y="50"/>
                  </a:cubicBezTo>
                  <a:lnTo>
                    <a:pt x="2887" y="50"/>
                  </a:lnTo>
                  <a:cubicBezTo>
                    <a:pt x="2924" y="49"/>
                    <a:pt x="2962" y="45"/>
                    <a:pt x="3020" y="23"/>
                  </a:cubicBezTo>
                  <a:close/>
                  <a:moveTo>
                    <a:pt x="2887" y="50"/>
                  </a:moveTo>
                  <a:cubicBezTo>
                    <a:pt x="2880" y="50"/>
                    <a:pt x="2872" y="50"/>
                    <a:pt x="2864" y="50"/>
                  </a:cubicBezTo>
                  <a:cubicBezTo>
                    <a:pt x="2842" y="58"/>
                    <a:pt x="2820" y="65"/>
                    <a:pt x="2798" y="72"/>
                  </a:cubicBezTo>
                  <a:lnTo>
                    <a:pt x="2798" y="72"/>
                  </a:lnTo>
                  <a:cubicBezTo>
                    <a:pt x="2827" y="65"/>
                    <a:pt x="2857" y="57"/>
                    <a:pt x="2887" y="50"/>
                  </a:cubicBezTo>
                  <a:close/>
                  <a:moveTo>
                    <a:pt x="2798" y="72"/>
                  </a:moveTo>
                  <a:cubicBezTo>
                    <a:pt x="2690" y="101"/>
                    <a:pt x="2591" y="133"/>
                    <a:pt x="2502" y="154"/>
                  </a:cubicBezTo>
                  <a:cubicBezTo>
                    <a:pt x="2293" y="208"/>
                    <a:pt x="2135" y="313"/>
                    <a:pt x="1981" y="363"/>
                  </a:cubicBezTo>
                  <a:lnTo>
                    <a:pt x="1668" y="521"/>
                  </a:lnTo>
                  <a:cubicBezTo>
                    <a:pt x="1614" y="571"/>
                    <a:pt x="1564" y="571"/>
                    <a:pt x="1564" y="571"/>
                  </a:cubicBezTo>
                  <a:cubicBezTo>
                    <a:pt x="1517" y="618"/>
                    <a:pt x="1474" y="624"/>
                    <a:pt x="1462" y="657"/>
                  </a:cubicBezTo>
                  <a:lnTo>
                    <a:pt x="1462" y="657"/>
                  </a:lnTo>
                  <a:cubicBezTo>
                    <a:pt x="1478" y="647"/>
                    <a:pt x="1493" y="636"/>
                    <a:pt x="1509" y="625"/>
                  </a:cubicBezTo>
                  <a:cubicBezTo>
                    <a:pt x="1564" y="571"/>
                    <a:pt x="1668" y="571"/>
                    <a:pt x="1718" y="521"/>
                  </a:cubicBezTo>
                  <a:lnTo>
                    <a:pt x="2031" y="363"/>
                  </a:lnTo>
                  <a:cubicBezTo>
                    <a:pt x="2274" y="266"/>
                    <a:pt x="2515" y="169"/>
                    <a:pt x="2798" y="72"/>
                  </a:cubicBezTo>
                  <a:close/>
                  <a:moveTo>
                    <a:pt x="1462" y="657"/>
                  </a:moveTo>
                  <a:lnTo>
                    <a:pt x="1462" y="657"/>
                  </a:lnTo>
                  <a:cubicBezTo>
                    <a:pt x="1453" y="663"/>
                    <a:pt x="1444" y="670"/>
                    <a:pt x="1434" y="676"/>
                  </a:cubicBezTo>
                  <a:lnTo>
                    <a:pt x="1434" y="676"/>
                  </a:lnTo>
                  <a:cubicBezTo>
                    <a:pt x="1441" y="675"/>
                    <a:pt x="1449" y="675"/>
                    <a:pt x="1459" y="675"/>
                  </a:cubicBezTo>
                  <a:cubicBezTo>
                    <a:pt x="1459" y="668"/>
                    <a:pt x="1460" y="662"/>
                    <a:pt x="1462" y="657"/>
                  </a:cubicBezTo>
                  <a:close/>
                  <a:moveTo>
                    <a:pt x="1434" y="676"/>
                  </a:moveTo>
                  <a:cubicBezTo>
                    <a:pt x="1404" y="677"/>
                    <a:pt x="1396" y="685"/>
                    <a:pt x="1355" y="730"/>
                  </a:cubicBezTo>
                  <a:cubicBezTo>
                    <a:pt x="1301" y="730"/>
                    <a:pt x="1301" y="780"/>
                    <a:pt x="1251" y="780"/>
                  </a:cubicBezTo>
                  <a:cubicBezTo>
                    <a:pt x="1197" y="834"/>
                    <a:pt x="1093" y="884"/>
                    <a:pt x="1043" y="938"/>
                  </a:cubicBezTo>
                  <a:lnTo>
                    <a:pt x="884" y="1092"/>
                  </a:lnTo>
                  <a:lnTo>
                    <a:pt x="730" y="1251"/>
                  </a:lnTo>
                  <a:lnTo>
                    <a:pt x="834" y="1146"/>
                  </a:lnTo>
                  <a:cubicBezTo>
                    <a:pt x="976" y="1001"/>
                    <a:pt x="1163" y="859"/>
                    <a:pt x="1434" y="676"/>
                  </a:cubicBezTo>
                  <a:close/>
                  <a:moveTo>
                    <a:pt x="730" y="1251"/>
                  </a:moveTo>
                  <a:lnTo>
                    <a:pt x="730" y="1251"/>
                  </a:lnTo>
                  <a:cubicBezTo>
                    <a:pt x="662" y="1295"/>
                    <a:pt x="604" y="1349"/>
                    <a:pt x="544" y="1412"/>
                  </a:cubicBezTo>
                  <a:lnTo>
                    <a:pt x="544" y="1412"/>
                  </a:lnTo>
                  <a:cubicBezTo>
                    <a:pt x="563" y="1396"/>
                    <a:pt x="594" y="1384"/>
                    <a:pt x="626" y="1355"/>
                  </a:cubicBezTo>
                  <a:lnTo>
                    <a:pt x="730" y="1251"/>
                  </a:lnTo>
                  <a:close/>
                  <a:moveTo>
                    <a:pt x="544" y="1412"/>
                  </a:moveTo>
                  <a:cubicBezTo>
                    <a:pt x="539" y="1417"/>
                    <a:pt x="534" y="1421"/>
                    <a:pt x="531" y="1426"/>
                  </a:cubicBezTo>
                  <a:lnTo>
                    <a:pt x="531" y="1426"/>
                  </a:lnTo>
                  <a:cubicBezTo>
                    <a:pt x="535" y="1422"/>
                    <a:pt x="539" y="1417"/>
                    <a:pt x="544" y="1412"/>
                  </a:cubicBezTo>
                  <a:close/>
                  <a:moveTo>
                    <a:pt x="531" y="1426"/>
                  </a:moveTo>
                  <a:lnTo>
                    <a:pt x="531" y="1426"/>
                  </a:lnTo>
                  <a:cubicBezTo>
                    <a:pt x="454" y="1508"/>
                    <a:pt x="372" y="1605"/>
                    <a:pt x="259" y="1718"/>
                  </a:cubicBezTo>
                  <a:cubicBezTo>
                    <a:pt x="259" y="1718"/>
                    <a:pt x="209" y="1772"/>
                    <a:pt x="209" y="1822"/>
                  </a:cubicBezTo>
                  <a:lnTo>
                    <a:pt x="105" y="1926"/>
                  </a:lnTo>
                  <a:cubicBezTo>
                    <a:pt x="105" y="1946"/>
                    <a:pt x="97" y="1974"/>
                    <a:pt x="85" y="2002"/>
                  </a:cubicBezTo>
                  <a:lnTo>
                    <a:pt x="85" y="2002"/>
                  </a:lnTo>
                  <a:cubicBezTo>
                    <a:pt x="211" y="1818"/>
                    <a:pt x="332" y="1689"/>
                    <a:pt x="417" y="1563"/>
                  </a:cubicBezTo>
                  <a:lnTo>
                    <a:pt x="521" y="1459"/>
                  </a:lnTo>
                  <a:cubicBezTo>
                    <a:pt x="521" y="1445"/>
                    <a:pt x="525" y="1435"/>
                    <a:pt x="531" y="1426"/>
                  </a:cubicBezTo>
                  <a:close/>
                  <a:moveTo>
                    <a:pt x="85" y="2002"/>
                  </a:moveTo>
                  <a:cubicBezTo>
                    <a:pt x="57" y="2043"/>
                    <a:pt x="29" y="2087"/>
                    <a:pt x="0" y="2134"/>
                  </a:cubicBezTo>
                  <a:cubicBezTo>
                    <a:pt x="32" y="2103"/>
                    <a:pt x="65" y="2051"/>
                    <a:pt x="85" y="200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47"/>
            <p:cNvSpPr/>
            <p:nvPr/>
          </p:nvSpPr>
          <p:spPr>
            <a:xfrm>
              <a:off x="1882675" y="542950"/>
              <a:ext cx="10450" cy="49525"/>
            </a:xfrm>
            <a:custGeom>
              <a:rect b="b" l="l" r="r" t="t"/>
              <a:pathLst>
                <a:path extrusionOk="0" h="1981" w="418">
                  <a:moveTo>
                    <a:pt x="418" y="1"/>
                  </a:moveTo>
                  <a:lnTo>
                    <a:pt x="418" y="1"/>
                  </a:lnTo>
                  <a:cubicBezTo>
                    <a:pt x="367" y="105"/>
                    <a:pt x="367" y="159"/>
                    <a:pt x="313" y="209"/>
                  </a:cubicBezTo>
                  <a:cubicBezTo>
                    <a:pt x="313" y="313"/>
                    <a:pt x="263" y="368"/>
                    <a:pt x="263" y="368"/>
                  </a:cubicBezTo>
                  <a:cubicBezTo>
                    <a:pt x="263" y="472"/>
                    <a:pt x="209" y="522"/>
                    <a:pt x="209" y="576"/>
                  </a:cubicBezTo>
                  <a:cubicBezTo>
                    <a:pt x="159" y="680"/>
                    <a:pt x="159" y="785"/>
                    <a:pt x="105" y="939"/>
                  </a:cubicBezTo>
                  <a:cubicBezTo>
                    <a:pt x="105" y="1043"/>
                    <a:pt x="55" y="1147"/>
                    <a:pt x="55" y="1251"/>
                  </a:cubicBezTo>
                  <a:lnTo>
                    <a:pt x="105" y="1201"/>
                  </a:lnTo>
                  <a:lnTo>
                    <a:pt x="105" y="993"/>
                  </a:lnTo>
                  <a:cubicBezTo>
                    <a:pt x="159" y="889"/>
                    <a:pt x="159" y="785"/>
                    <a:pt x="209" y="680"/>
                  </a:cubicBezTo>
                  <a:cubicBezTo>
                    <a:pt x="263" y="418"/>
                    <a:pt x="367" y="209"/>
                    <a:pt x="418" y="1"/>
                  </a:cubicBezTo>
                  <a:close/>
                  <a:moveTo>
                    <a:pt x="55" y="1410"/>
                  </a:moveTo>
                  <a:cubicBezTo>
                    <a:pt x="55" y="1460"/>
                    <a:pt x="55" y="1514"/>
                    <a:pt x="1" y="1564"/>
                  </a:cubicBezTo>
                  <a:lnTo>
                    <a:pt x="1" y="1723"/>
                  </a:lnTo>
                  <a:lnTo>
                    <a:pt x="1" y="1877"/>
                  </a:lnTo>
                  <a:cubicBezTo>
                    <a:pt x="1" y="1931"/>
                    <a:pt x="55" y="1931"/>
                    <a:pt x="55" y="1981"/>
                  </a:cubicBezTo>
                  <a:lnTo>
                    <a:pt x="55" y="141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47"/>
            <p:cNvSpPr/>
            <p:nvPr/>
          </p:nvSpPr>
          <p:spPr>
            <a:xfrm>
              <a:off x="1881425" y="537750"/>
              <a:ext cx="13050" cy="45225"/>
            </a:xfrm>
            <a:custGeom>
              <a:rect b="b" l="l" r="r" t="t"/>
              <a:pathLst>
                <a:path extrusionOk="0" h="1809" w="522">
                  <a:moveTo>
                    <a:pt x="522" y="0"/>
                  </a:moveTo>
                  <a:lnTo>
                    <a:pt x="522" y="0"/>
                  </a:lnTo>
                  <a:cubicBezTo>
                    <a:pt x="444" y="155"/>
                    <a:pt x="367" y="339"/>
                    <a:pt x="310" y="509"/>
                  </a:cubicBezTo>
                  <a:lnTo>
                    <a:pt x="310" y="509"/>
                  </a:lnTo>
                  <a:cubicBezTo>
                    <a:pt x="371" y="354"/>
                    <a:pt x="439" y="192"/>
                    <a:pt x="522" y="0"/>
                  </a:cubicBezTo>
                  <a:close/>
                  <a:moveTo>
                    <a:pt x="310" y="509"/>
                  </a:moveTo>
                  <a:cubicBezTo>
                    <a:pt x="254" y="652"/>
                    <a:pt x="205" y="789"/>
                    <a:pt x="155" y="938"/>
                  </a:cubicBezTo>
                  <a:cubicBezTo>
                    <a:pt x="105" y="1201"/>
                    <a:pt x="51" y="1459"/>
                    <a:pt x="1" y="1772"/>
                  </a:cubicBezTo>
                  <a:cubicBezTo>
                    <a:pt x="1" y="1795"/>
                    <a:pt x="1" y="1808"/>
                    <a:pt x="4" y="1808"/>
                  </a:cubicBezTo>
                  <a:cubicBezTo>
                    <a:pt x="9" y="1808"/>
                    <a:pt x="22" y="1783"/>
                    <a:pt x="51" y="1722"/>
                  </a:cubicBezTo>
                  <a:cubicBezTo>
                    <a:pt x="51" y="1618"/>
                    <a:pt x="51" y="1514"/>
                    <a:pt x="105" y="1305"/>
                  </a:cubicBezTo>
                  <a:cubicBezTo>
                    <a:pt x="105" y="1147"/>
                    <a:pt x="155" y="888"/>
                    <a:pt x="259" y="680"/>
                  </a:cubicBezTo>
                  <a:cubicBezTo>
                    <a:pt x="273" y="626"/>
                    <a:pt x="290" y="569"/>
                    <a:pt x="310" y="50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47"/>
            <p:cNvSpPr/>
            <p:nvPr/>
          </p:nvSpPr>
          <p:spPr>
            <a:xfrm>
              <a:off x="1889250" y="559950"/>
              <a:ext cx="25" cy="1275"/>
            </a:xfrm>
            <a:custGeom>
              <a:rect b="b" l="l" r="r" t="t"/>
              <a:pathLst>
                <a:path extrusionOk="0" h="51" w="1">
                  <a:moveTo>
                    <a:pt x="0" y="5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47"/>
            <p:cNvSpPr/>
            <p:nvPr/>
          </p:nvSpPr>
          <p:spPr>
            <a:xfrm>
              <a:off x="1885275" y="561200"/>
              <a:ext cx="4000" cy="24950"/>
            </a:xfrm>
            <a:custGeom>
              <a:rect b="b" l="l" r="r" t="t"/>
              <a:pathLst>
                <a:path extrusionOk="0" h="998" w="160">
                  <a:moveTo>
                    <a:pt x="159" y="0"/>
                  </a:moveTo>
                  <a:cubicBezTo>
                    <a:pt x="152" y="14"/>
                    <a:pt x="146" y="28"/>
                    <a:pt x="141" y="43"/>
                  </a:cubicBezTo>
                  <a:lnTo>
                    <a:pt x="141" y="43"/>
                  </a:lnTo>
                  <a:cubicBezTo>
                    <a:pt x="159" y="27"/>
                    <a:pt x="159" y="0"/>
                    <a:pt x="159" y="0"/>
                  </a:cubicBezTo>
                  <a:close/>
                  <a:moveTo>
                    <a:pt x="141" y="43"/>
                  </a:moveTo>
                  <a:lnTo>
                    <a:pt x="141" y="43"/>
                  </a:lnTo>
                  <a:cubicBezTo>
                    <a:pt x="133" y="50"/>
                    <a:pt x="122" y="55"/>
                    <a:pt x="105" y="55"/>
                  </a:cubicBezTo>
                  <a:lnTo>
                    <a:pt x="105" y="193"/>
                  </a:lnTo>
                  <a:lnTo>
                    <a:pt x="105" y="193"/>
                  </a:lnTo>
                  <a:cubicBezTo>
                    <a:pt x="115" y="138"/>
                    <a:pt x="125" y="87"/>
                    <a:pt x="141" y="43"/>
                  </a:cubicBezTo>
                  <a:close/>
                  <a:moveTo>
                    <a:pt x="105" y="193"/>
                  </a:moveTo>
                  <a:cubicBezTo>
                    <a:pt x="104" y="201"/>
                    <a:pt x="102" y="210"/>
                    <a:pt x="100" y="219"/>
                  </a:cubicBezTo>
                  <a:lnTo>
                    <a:pt x="100" y="219"/>
                  </a:lnTo>
                  <a:cubicBezTo>
                    <a:pt x="102" y="215"/>
                    <a:pt x="103" y="212"/>
                    <a:pt x="105" y="209"/>
                  </a:cubicBezTo>
                  <a:lnTo>
                    <a:pt x="105" y="193"/>
                  </a:lnTo>
                  <a:close/>
                  <a:moveTo>
                    <a:pt x="100" y="219"/>
                  </a:moveTo>
                  <a:lnTo>
                    <a:pt x="100" y="219"/>
                  </a:lnTo>
                  <a:cubicBezTo>
                    <a:pt x="72" y="283"/>
                    <a:pt x="61" y="346"/>
                    <a:pt x="57" y="410"/>
                  </a:cubicBezTo>
                  <a:lnTo>
                    <a:pt x="57" y="410"/>
                  </a:lnTo>
                  <a:cubicBezTo>
                    <a:pt x="78" y="346"/>
                    <a:pt x="89" y="280"/>
                    <a:pt x="100" y="219"/>
                  </a:cubicBezTo>
                  <a:close/>
                  <a:moveTo>
                    <a:pt x="57" y="410"/>
                  </a:moveTo>
                  <a:cubicBezTo>
                    <a:pt x="57" y="413"/>
                    <a:pt x="56" y="415"/>
                    <a:pt x="55" y="417"/>
                  </a:cubicBezTo>
                  <a:cubicBezTo>
                    <a:pt x="41" y="498"/>
                    <a:pt x="31" y="579"/>
                    <a:pt x="23" y="654"/>
                  </a:cubicBezTo>
                  <a:lnTo>
                    <a:pt x="23" y="654"/>
                  </a:lnTo>
                  <a:cubicBezTo>
                    <a:pt x="55" y="610"/>
                    <a:pt x="55" y="567"/>
                    <a:pt x="55" y="521"/>
                  </a:cubicBezTo>
                  <a:cubicBezTo>
                    <a:pt x="55" y="484"/>
                    <a:pt x="55" y="447"/>
                    <a:pt x="57" y="410"/>
                  </a:cubicBezTo>
                  <a:close/>
                  <a:moveTo>
                    <a:pt x="23" y="654"/>
                  </a:moveTo>
                  <a:cubicBezTo>
                    <a:pt x="17" y="663"/>
                    <a:pt x="9" y="671"/>
                    <a:pt x="1" y="680"/>
                  </a:cubicBezTo>
                  <a:lnTo>
                    <a:pt x="1" y="784"/>
                  </a:lnTo>
                  <a:lnTo>
                    <a:pt x="1" y="993"/>
                  </a:lnTo>
                  <a:cubicBezTo>
                    <a:pt x="1" y="996"/>
                    <a:pt x="1" y="998"/>
                    <a:pt x="1" y="998"/>
                  </a:cubicBezTo>
                  <a:cubicBezTo>
                    <a:pt x="1" y="998"/>
                    <a:pt x="3" y="847"/>
                    <a:pt x="23" y="6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47"/>
            <p:cNvSpPr/>
            <p:nvPr/>
          </p:nvSpPr>
          <p:spPr>
            <a:xfrm>
              <a:off x="1885275" y="58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47"/>
            <p:cNvSpPr/>
            <p:nvPr/>
          </p:nvSpPr>
          <p:spPr>
            <a:xfrm>
              <a:off x="1885275" y="587425"/>
              <a:ext cx="17175" cy="65550"/>
            </a:xfrm>
            <a:custGeom>
              <a:rect b="b" l="l" r="r" t="t"/>
              <a:pathLst>
                <a:path extrusionOk="0" h="2622" w="687">
                  <a:moveTo>
                    <a:pt x="1" y="0"/>
                  </a:moveTo>
                  <a:cubicBezTo>
                    <a:pt x="1" y="364"/>
                    <a:pt x="1" y="620"/>
                    <a:pt x="55" y="882"/>
                  </a:cubicBezTo>
                  <a:lnTo>
                    <a:pt x="55" y="723"/>
                  </a:lnTo>
                  <a:cubicBezTo>
                    <a:pt x="1" y="516"/>
                    <a:pt x="1" y="309"/>
                    <a:pt x="1" y="0"/>
                  </a:cubicBezTo>
                  <a:close/>
                  <a:moveTo>
                    <a:pt x="55" y="882"/>
                  </a:moveTo>
                  <a:lnTo>
                    <a:pt x="55" y="932"/>
                  </a:lnTo>
                  <a:cubicBezTo>
                    <a:pt x="55" y="982"/>
                    <a:pt x="55" y="1028"/>
                    <a:pt x="94" y="1077"/>
                  </a:cubicBezTo>
                  <a:lnTo>
                    <a:pt x="94" y="1077"/>
                  </a:lnTo>
                  <a:cubicBezTo>
                    <a:pt x="81" y="1012"/>
                    <a:pt x="68" y="947"/>
                    <a:pt x="55" y="882"/>
                  </a:cubicBezTo>
                  <a:close/>
                  <a:moveTo>
                    <a:pt x="94" y="1077"/>
                  </a:moveTo>
                  <a:lnTo>
                    <a:pt x="94" y="1077"/>
                  </a:lnTo>
                  <a:cubicBezTo>
                    <a:pt x="98" y="1094"/>
                    <a:pt x="101" y="1111"/>
                    <a:pt x="105" y="1128"/>
                  </a:cubicBezTo>
                  <a:lnTo>
                    <a:pt x="105" y="1128"/>
                  </a:lnTo>
                  <a:cubicBezTo>
                    <a:pt x="105" y="1116"/>
                    <a:pt x="105" y="1103"/>
                    <a:pt x="105" y="1090"/>
                  </a:cubicBezTo>
                  <a:cubicBezTo>
                    <a:pt x="101" y="1086"/>
                    <a:pt x="98" y="1082"/>
                    <a:pt x="94" y="1077"/>
                  </a:cubicBezTo>
                  <a:close/>
                  <a:moveTo>
                    <a:pt x="105" y="1128"/>
                  </a:moveTo>
                  <a:cubicBezTo>
                    <a:pt x="106" y="1208"/>
                    <a:pt x="112" y="1257"/>
                    <a:pt x="159" y="1348"/>
                  </a:cubicBezTo>
                  <a:lnTo>
                    <a:pt x="159" y="1348"/>
                  </a:lnTo>
                  <a:cubicBezTo>
                    <a:pt x="139" y="1275"/>
                    <a:pt x="121" y="1201"/>
                    <a:pt x="105" y="1128"/>
                  </a:cubicBezTo>
                  <a:close/>
                  <a:moveTo>
                    <a:pt x="159" y="1348"/>
                  </a:moveTo>
                  <a:lnTo>
                    <a:pt x="159" y="1348"/>
                  </a:lnTo>
                  <a:cubicBezTo>
                    <a:pt x="159" y="1348"/>
                    <a:pt x="159" y="1349"/>
                    <a:pt x="159" y="1349"/>
                  </a:cubicBezTo>
                  <a:lnTo>
                    <a:pt x="159" y="1349"/>
                  </a:lnTo>
                  <a:cubicBezTo>
                    <a:pt x="159" y="1349"/>
                    <a:pt x="159" y="1349"/>
                    <a:pt x="159" y="1348"/>
                  </a:cubicBezTo>
                  <a:cubicBezTo>
                    <a:pt x="159" y="1348"/>
                    <a:pt x="159" y="1348"/>
                    <a:pt x="159" y="1348"/>
                  </a:cubicBezTo>
                  <a:close/>
                  <a:moveTo>
                    <a:pt x="159" y="1349"/>
                  </a:moveTo>
                  <a:lnTo>
                    <a:pt x="159" y="1349"/>
                  </a:lnTo>
                  <a:cubicBezTo>
                    <a:pt x="209" y="1661"/>
                    <a:pt x="314" y="1820"/>
                    <a:pt x="314" y="1870"/>
                  </a:cubicBezTo>
                  <a:cubicBezTo>
                    <a:pt x="368" y="2028"/>
                    <a:pt x="472" y="2236"/>
                    <a:pt x="522" y="2341"/>
                  </a:cubicBezTo>
                  <a:cubicBezTo>
                    <a:pt x="539" y="2369"/>
                    <a:pt x="555" y="2395"/>
                    <a:pt x="570" y="2419"/>
                  </a:cubicBezTo>
                  <a:lnTo>
                    <a:pt x="570" y="2419"/>
                  </a:lnTo>
                  <a:cubicBezTo>
                    <a:pt x="435" y="2119"/>
                    <a:pt x="307" y="1892"/>
                    <a:pt x="263" y="1661"/>
                  </a:cubicBezTo>
                  <a:cubicBezTo>
                    <a:pt x="222" y="1557"/>
                    <a:pt x="188" y="1453"/>
                    <a:pt x="159" y="1349"/>
                  </a:cubicBezTo>
                  <a:close/>
                  <a:moveTo>
                    <a:pt x="570" y="2419"/>
                  </a:moveTo>
                  <a:cubicBezTo>
                    <a:pt x="588" y="2461"/>
                    <a:pt x="607" y="2504"/>
                    <a:pt x="626" y="2549"/>
                  </a:cubicBezTo>
                  <a:cubicBezTo>
                    <a:pt x="659" y="2598"/>
                    <a:pt x="677" y="2621"/>
                    <a:pt x="680" y="2621"/>
                  </a:cubicBezTo>
                  <a:cubicBezTo>
                    <a:pt x="686" y="2621"/>
                    <a:pt x="647" y="2547"/>
                    <a:pt x="570" y="241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47"/>
            <p:cNvSpPr/>
            <p:nvPr/>
          </p:nvSpPr>
          <p:spPr>
            <a:xfrm>
              <a:off x="1889250" y="558600"/>
              <a:ext cx="25" cy="1375"/>
            </a:xfrm>
            <a:custGeom>
              <a:rect b="b" l="l" r="r" t="t"/>
              <a:pathLst>
                <a:path extrusionOk="0" h="55" w="1">
                  <a:moveTo>
                    <a:pt x="0" y="5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47"/>
            <p:cNvSpPr/>
            <p:nvPr/>
          </p:nvSpPr>
          <p:spPr>
            <a:xfrm>
              <a:off x="1959600" y="479175"/>
              <a:ext cx="5225" cy="1275"/>
            </a:xfrm>
            <a:custGeom>
              <a:rect b="b" l="l" r="r" t="t"/>
              <a:pathLst>
                <a:path extrusionOk="0" h="51" w="209">
                  <a:moveTo>
                    <a:pt x="0" y="51"/>
                  </a:moveTo>
                  <a:cubicBezTo>
                    <a:pt x="50" y="51"/>
                    <a:pt x="104" y="0"/>
                    <a:pt x="209" y="0"/>
                  </a:cubicBezTo>
                  <a:cubicBezTo>
                    <a:pt x="104" y="0"/>
                    <a:pt x="50" y="51"/>
                    <a:pt x="0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47"/>
            <p:cNvSpPr/>
            <p:nvPr/>
          </p:nvSpPr>
          <p:spPr>
            <a:xfrm>
              <a:off x="1960850" y="469525"/>
              <a:ext cx="66500" cy="7575"/>
            </a:xfrm>
            <a:custGeom>
              <a:rect b="b" l="l" r="r" t="t"/>
              <a:pathLst>
                <a:path extrusionOk="0" h="303" w="2660">
                  <a:moveTo>
                    <a:pt x="2459" y="85"/>
                  </a:moveTo>
                  <a:cubicBezTo>
                    <a:pt x="2526" y="97"/>
                    <a:pt x="2593" y="110"/>
                    <a:pt x="2660" y="124"/>
                  </a:cubicBezTo>
                  <a:cubicBezTo>
                    <a:pt x="2606" y="111"/>
                    <a:pt x="2538" y="98"/>
                    <a:pt x="2459" y="85"/>
                  </a:cubicBezTo>
                  <a:close/>
                  <a:moveTo>
                    <a:pt x="1484" y="1"/>
                  </a:moveTo>
                  <a:cubicBezTo>
                    <a:pt x="1176" y="1"/>
                    <a:pt x="885" y="27"/>
                    <a:pt x="626" y="74"/>
                  </a:cubicBezTo>
                  <a:cubicBezTo>
                    <a:pt x="313" y="178"/>
                    <a:pt x="105" y="228"/>
                    <a:pt x="55" y="282"/>
                  </a:cubicBezTo>
                  <a:lnTo>
                    <a:pt x="55" y="282"/>
                  </a:lnTo>
                  <a:cubicBezTo>
                    <a:pt x="96" y="268"/>
                    <a:pt x="165" y="248"/>
                    <a:pt x="263" y="228"/>
                  </a:cubicBezTo>
                  <a:cubicBezTo>
                    <a:pt x="367" y="178"/>
                    <a:pt x="471" y="178"/>
                    <a:pt x="521" y="124"/>
                  </a:cubicBezTo>
                  <a:lnTo>
                    <a:pt x="680" y="124"/>
                  </a:lnTo>
                  <a:cubicBezTo>
                    <a:pt x="730" y="124"/>
                    <a:pt x="784" y="74"/>
                    <a:pt x="834" y="74"/>
                  </a:cubicBezTo>
                  <a:cubicBezTo>
                    <a:pt x="1097" y="74"/>
                    <a:pt x="1305" y="20"/>
                    <a:pt x="1564" y="20"/>
                  </a:cubicBezTo>
                  <a:cubicBezTo>
                    <a:pt x="1913" y="20"/>
                    <a:pt x="2232" y="49"/>
                    <a:pt x="2459" y="85"/>
                  </a:cubicBezTo>
                  <a:lnTo>
                    <a:pt x="2459" y="85"/>
                  </a:lnTo>
                  <a:cubicBezTo>
                    <a:pt x="2126" y="27"/>
                    <a:pt x="1796" y="1"/>
                    <a:pt x="1484" y="1"/>
                  </a:cubicBezTo>
                  <a:close/>
                  <a:moveTo>
                    <a:pt x="55" y="282"/>
                  </a:moveTo>
                  <a:cubicBezTo>
                    <a:pt x="17" y="295"/>
                    <a:pt x="1" y="303"/>
                    <a:pt x="4" y="303"/>
                  </a:cubicBezTo>
                  <a:cubicBezTo>
                    <a:pt x="7" y="303"/>
                    <a:pt x="24" y="297"/>
                    <a:pt x="54" y="282"/>
                  </a:cubicBezTo>
                  <a:cubicBezTo>
                    <a:pt x="55" y="282"/>
                    <a:pt x="55" y="282"/>
                    <a:pt x="55" y="28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47"/>
            <p:cNvSpPr/>
            <p:nvPr/>
          </p:nvSpPr>
          <p:spPr>
            <a:xfrm>
              <a:off x="1956000" y="468750"/>
              <a:ext cx="37500" cy="8775"/>
            </a:xfrm>
            <a:custGeom>
              <a:rect b="b" l="l" r="r" t="t"/>
              <a:pathLst>
                <a:path extrusionOk="0" h="351" w="1500">
                  <a:moveTo>
                    <a:pt x="1395" y="1"/>
                  </a:moveTo>
                  <a:cubicBezTo>
                    <a:pt x="1341" y="1"/>
                    <a:pt x="1291" y="51"/>
                    <a:pt x="1236" y="51"/>
                  </a:cubicBezTo>
                  <a:lnTo>
                    <a:pt x="1445" y="51"/>
                  </a:lnTo>
                  <a:cubicBezTo>
                    <a:pt x="1499" y="1"/>
                    <a:pt x="1445" y="1"/>
                    <a:pt x="1395" y="1"/>
                  </a:cubicBezTo>
                  <a:close/>
                  <a:moveTo>
                    <a:pt x="978" y="51"/>
                  </a:moveTo>
                  <a:cubicBezTo>
                    <a:pt x="715" y="105"/>
                    <a:pt x="403" y="209"/>
                    <a:pt x="144" y="313"/>
                  </a:cubicBezTo>
                  <a:cubicBezTo>
                    <a:pt x="298" y="259"/>
                    <a:pt x="611" y="155"/>
                    <a:pt x="874" y="105"/>
                  </a:cubicBezTo>
                  <a:cubicBezTo>
                    <a:pt x="978" y="105"/>
                    <a:pt x="1132" y="51"/>
                    <a:pt x="1236" y="51"/>
                  </a:cubicBezTo>
                  <a:close/>
                  <a:moveTo>
                    <a:pt x="144" y="313"/>
                  </a:moveTo>
                  <a:lnTo>
                    <a:pt x="144" y="313"/>
                  </a:lnTo>
                  <a:cubicBezTo>
                    <a:pt x="40" y="338"/>
                    <a:pt x="0" y="351"/>
                    <a:pt x="7" y="351"/>
                  </a:cubicBezTo>
                  <a:cubicBezTo>
                    <a:pt x="13" y="351"/>
                    <a:pt x="65" y="338"/>
                    <a:pt x="144" y="31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47"/>
            <p:cNvSpPr/>
            <p:nvPr/>
          </p:nvSpPr>
          <p:spPr>
            <a:xfrm>
              <a:off x="1762975" y="667350"/>
              <a:ext cx="19475" cy="34575"/>
            </a:xfrm>
            <a:custGeom>
              <a:rect b="b" l="l" r="r" t="t"/>
              <a:pathLst>
                <a:path extrusionOk="0" h="1383" w="779">
                  <a:moveTo>
                    <a:pt x="16" y="0"/>
                  </a:moveTo>
                  <a:cubicBezTo>
                    <a:pt x="1" y="0"/>
                    <a:pt x="136" y="187"/>
                    <a:pt x="307" y="444"/>
                  </a:cubicBezTo>
                  <a:cubicBezTo>
                    <a:pt x="407" y="597"/>
                    <a:pt x="508" y="795"/>
                    <a:pt x="608" y="947"/>
                  </a:cubicBezTo>
                  <a:lnTo>
                    <a:pt x="608" y="947"/>
                  </a:lnTo>
                  <a:cubicBezTo>
                    <a:pt x="595" y="916"/>
                    <a:pt x="582" y="887"/>
                    <a:pt x="570" y="861"/>
                  </a:cubicBezTo>
                  <a:cubicBezTo>
                    <a:pt x="411" y="548"/>
                    <a:pt x="203" y="236"/>
                    <a:pt x="49" y="27"/>
                  </a:cubicBezTo>
                  <a:cubicBezTo>
                    <a:pt x="30" y="9"/>
                    <a:pt x="20" y="0"/>
                    <a:pt x="16" y="0"/>
                  </a:cubicBezTo>
                  <a:close/>
                  <a:moveTo>
                    <a:pt x="608" y="947"/>
                  </a:moveTo>
                  <a:cubicBezTo>
                    <a:pt x="612" y="957"/>
                    <a:pt x="616" y="967"/>
                    <a:pt x="620" y="977"/>
                  </a:cubicBezTo>
                  <a:lnTo>
                    <a:pt x="620" y="977"/>
                  </a:lnTo>
                  <a:cubicBezTo>
                    <a:pt x="620" y="973"/>
                    <a:pt x="620" y="969"/>
                    <a:pt x="620" y="965"/>
                  </a:cubicBezTo>
                  <a:cubicBezTo>
                    <a:pt x="616" y="959"/>
                    <a:pt x="612" y="953"/>
                    <a:pt x="608" y="947"/>
                  </a:cubicBezTo>
                  <a:close/>
                  <a:moveTo>
                    <a:pt x="620" y="977"/>
                  </a:moveTo>
                  <a:cubicBezTo>
                    <a:pt x="620" y="1027"/>
                    <a:pt x="624" y="1073"/>
                    <a:pt x="674" y="1124"/>
                  </a:cubicBezTo>
                  <a:lnTo>
                    <a:pt x="674" y="1228"/>
                  </a:lnTo>
                  <a:cubicBezTo>
                    <a:pt x="724" y="1278"/>
                    <a:pt x="724" y="1332"/>
                    <a:pt x="778" y="1382"/>
                  </a:cubicBezTo>
                  <a:cubicBezTo>
                    <a:pt x="778" y="1382"/>
                    <a:pt x="724" y="1278"/>
                    <a:pt x="724" y="1228"/>
                  </a:cubicBezTo>
                  <a:cubicBezTo>
                    <a:pt x="690" y="1158"/>
                    <a:pt x="655" y="1063"/>
                    <a:pt x="620" y="977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47"/>
            <p:cNvSpPr/>
            <p:nvPr/>
          </p:nvSpPr>
          <p:spPr>
            <a:xfrm>
              <a:off x="1547925" y="707100"/>
              <a:ext cx="5225" cy="30050"/>
            </a:xfrm>
            <a:custGeom>
              <a:rect b="b" l="l" r="r" t="t"/>
              <a:pathLst>
                <a:path extrusionOk="0" h="1202" w="209">
                  <a:moveTo>
                    <a:pt x="209" y="1"/>
                  </a:moveTo>
                  <a:lnTo>
                    <a:pt x="209" y="1"/>
                  </a:lnTo>
                  <a:cubicBezTo>
                    <a:pt x="205" y="17"/>
                    <a:pt x="200" y="33"/>
                    <a:pt x="196" y="49"/>
                  </a:cubicBezTo>
                  <a:lnTo>
                    <a:pt x="196" y="49"/>
                  </a:lnTo>
                  <a:cubicBezTo>
                    <a:pt x="209" y="21"/>
                    <a:pt x="209" y="1"/>
                    <a:pt x="209" y="1"/>
                  </a:cubicBezTo>
                  <a:close/>
                  <a:moveTo>
                    <a:pt x="196" y="49"/>
                  </a:moveTo>
                  <a:cubicBezTo>
                    <a:pt x="188" y="66"/>
                    <a:pt x="176" y="86"/>
                    <a:pt x="155" y="105"/>
                  </a:cubicBezTo>
                  <a:lnTo>
                    <a:pt x="155" y="206"/>
                  </a:lnTo>
                  <a:lnTo>
                    <a:pt x="155" y="206"/>
                  </a:lnTo>
                  <a:cubicBezTo>
                    <a:pt x="167" y="157"/>
                    <a:pt x="181" y="104"/>
                    <a:pt x="196" y="49"/>
                  </a:cubicBezTo>
                  <a:close/>
                  <a:moveTo>
                    <a:pt x="155" y="206"/>
                  </a:moveTo>
                  <a:cubicBezTo>
                    <a:pt x="145" y="246"/>
                    <a:pt x="135" y="284"/>
                    <a:pt x="128" y="321"/>
                  </a:cubicBezTo>
                  <a:lnTo>
                    <a:pt x="128" y="321"/>
                  </a:lnTo>
                  <a:cubicBezTo>
                    <a:pt x="135" y="316"/>
                    <a:pt x="143" y="313"/>
                    <a:pt x="155" y="313"/>
                  </a:cubicBezTo>
                  <a:lnTo>
                    <a:pt x="155" y="206"/>
                  </a:lnTo>
                  <a:close/>
                  <a:moveTo>
                    <a:pt x="128" y="321"/>
                  </a:moveTo>
                  <a:cubicBezTo>
                    <a:pt x="105" y="338"/>
                    <a:pt x="105" y="379"/>
                    <a:pt x="105" y="418"/>
                  </a:cubicBezTo>
                  <a:lnTo>
                    <a:pt x="105" y="522"/>
                  </a:lnTo>
                  <a:cubicBezTo>
                    <a:pt x="105" y="457"/>
                    <a:pt x="113" y="391"/>
                    <a:pt x="128" y="321"/>
                  </a:cubicBezTo>
                  <a:close/>
                  <a:moveTo>
                    <a:pt x="105" y="522"/>
                  </a:moveTo>
                  <a:cubicBezTo>
                    <a:pt x="50" y="576"/>
                    <a:pt x="50" y="680"/>
                    <a:pt x="50" y="784"/>
                  </a:cubicBezTo>
                  <a:cubicBezTo>
                    <a:pt x="50" y="833"/>
                    <a:pt x="40" y="892"/>
                    <a:pt x="28" y="957"/>
                  </a:cubicBezTo>
                  <a:lnTo>
                    <a:pt x="28" y="957"/>
                  </a:lnTo>
                  <a:cubicBezTo>
                    <a:pt x="40" y="920"/>
                    <a:pt x="50" y="883"/>
                    <a:pt x="50" y="834"/>
                  </a:cubicBezTo>
                  <a:cubicBezTo>
                    <a:pt x="50" y="730"/>
                    <a:pt x="50" y="626"/>
                    <a:pt x="105" y="576"/>
                  </a:cubicBezTo>
                  <a:lnTo>
                    <a:pt x="105" y="522"/>
                  </a:lnTo>
                  <a:close/>
                  <a:moveTo>
                    <a:pt x="28" y="957"/>
                  </a:moveTo>
                  <a:lnTo>
                    <a:pt x="28" y="957"/>
                  </a:lnTo>
                  <a:cubicBezTo>
                    <a:pt x="15" y="1000"/>
                    <a:pt x="0" y="1041"/>
                    <a:pt x="0" y="1097"/>
                  </a:cubicBezTo>
                  <a:lnTo>
                    <a:pt x="0" y="1201"/>
                  </a:lnTo>
                  <a:cubicBezTo>
                    <a:pt x="0" y="1116"/>
                    <a:pt x="15" y="1033"/>
                    <a:pt x="28" y="957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47"/>
            <p:cNvSpPr/>
            <p:nvPr/>
          </p:nvSpPr>
          <p:spPr>
            <a:xfrm>
              <a:off x="1718525" y="634150"/>
              <a:ext cx="33900" cy="23475"/>
            </a:xfrm>
            <a:custGeom>
              <a:rect b="b" l="l" r="r" t="t"/>
              <a:pathLst>
                <a:path extrusionOk="0" h="939" w="1356">
                  <a:moveTo>
                    <a:pt x="55" y="1"/>
                  </a:moveTo>
                  <a:cubicBezTo>
                    <a:pt x="1" y="1"/>
                    <a:pt x="105" y="55"/>
                    <a:pt x="263" y="159"/>
                  </a:cubicBezTo>
                  <a:cubicBezTo>
                    <a:pt x="418" y="209"/>
                    <a:pt x="626" y="367"/>
                    <a:pt x="834" y="522"/>
                  </a:cubicBezTo>
                  <a:cubicBezTo>
                    <a:pt x="1043" y="680"/>
                    <a:pt x="1251" y="834"/>
                    <a:pt x="1356" y="939"/>
                  </a:cubicBezTo>
                  <a:cubicBezTo>
                    <a:pt x="1147" y="730"/>
                    <a:pt x="889" y="522"/>
                    <a:pt x="576" y="313"/>
                  </a:cubicBezTo>
                  <a:cubicBezTo>
                    <a:pt x="263" y="105"/>
                    <a:pt x="105" y="55"/>
                    <a:pt x="55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47"/>
            <p:cNvSpPr/>
            <p:nvPr/>
          </p:nvSpPr>
          <p:spPr>
            <a:xfrm>
              <a:off x="1686025" y="626325"/>
              <a:ext cx="67750" cy="36500"/>
            </a:xfrm>
            <a:custGeom>
              <a:rect b="b" l="l" r="r" t="t"/>
              <a:pathLst>
                <a:path extrusionOk="0" h="1460" w="2710">
                  <a:moveTo>
                    <a:pt x="0" y="1"/>
                  </a:moveTo>
                  <a:cubicBezTo>
                    <a:pt x="63" y="23"/>
                    <a:pt x="168" y="44"/>
                    <a:pt x="300" y="72"/>
                  </a:cubicBezTo>
                  <a:lnTo>
                    <a:pt x="300" y="72"/>
                  </a:lnTo>
                  <a:cubicBezTo>
                    <a:pt x="284" y="66"/>
                    <a:pt x="270" y="61"/>
                    <a:pt x="259" y="55"/>
                  </a:cubicBezTo>
                  <a:cubicBezTo>
                    <a:pt x="154" y="55"/>
                    <a:pt x="50" y="1"/>
                    <a:pt x="0" y="1"/>
                  </a:cubicBezTo>
                  <a:close/>
                  <a:moveTo>
                    <a:pt x="300" y="72"/>
                  </a:moveTo>
                  <a:lnTo>
                    <a:pt x="300" y="72"/>
                  </a:lnTo>
                  <a:cubicBezTo>
                    <a:pt x="423" y="118"/>
                    <a:pt x="661" y="171"/>
                    <a:pt x="938" y="263"/>
                  </a:cubicBezTo>
                  <a:cubicBezTo>
                    <a:pt x="1197" y="368"/>
                    <a:pt x="1509" y="522"/>
                    <a:pt x="1772" y="680"/>
                  </a:cubicBezTo>
                  <a:cubicBezTo>
                    <a:pt x="1842" y="715"/>
                    <a:pt x="1907" y="752"/>
                    <a:pt x="1967" y="791"/>
                  </a:cubicBezTo>
                  <a:lnTo>
                    <a:pt x="1967" y="791"/>
                  </a:lnTo>
                  <a:cubicBezTo>
                    <a:pt x="1952" y="773"/>
                    <a:pt x="1938" y="753"/>
                    <a:pt x="1926" y="730"/>
                  </a:cubicBezTo>
                  <a:lnTo>
                    <a:pt x="1613" y="576"/>
                  </a:lnTo>
                  <a:lnTo>
                    <a:pt x="988" y="263"/>
                  </a:lnTo>
                  <a:cubicBezTo>
                    <a:pt x="740" y="169"/>
                    <a:pt x="492" y="113"/>
                    <a:pt x="300" y="72"/>
                  </a:cubicBezTo>
                  <a:close/>
                  <a:moveTo>
                    <a:pt x="1967" y="791"/>
                  </a:moveTo>
                  <a:cubicBezTo>
                    <a:pt x="2016" y="847"/>
                    <a:pt x="2082" y="886"/>
                    <a:pt x="2151" y="921"/>
                  </a:cubicBezTo>
                  <a:lnTo>
                    <a:pt x="2151" y="921"/>
                  </a:lnTo>
                  <a:cubicBezTo>
                    <a:pt x="2094" y="877"/>
                    <a:pt x="2033" y="833"/>
                    <a:pt x="1967" y="791"/>
                  </a:cubicBezTo>
                  <a:close/>
                  <a:moveTo>
                    <a:pt x="2151" y="921"/>
                  </a:moveTo>
                  <a:cubicBezTo>
                    <a:pt x="2236" y="985"/>
                    <a:pt x="2314" y="1051"/>
                    <a:pt x="2389" y="1113"/>
                  </a:cubicBezTo>
                  <a:lnTo>
                    <a:pt x="2389" y="1113"/>
                  </a:lnTo>
                  <a:cubicBezTo>
                    <a:pt x="2329" y="1058"/>
                    <a:pt x="2262" y="1000"/>
                    <a:pt x="2189" y="939"/>
                  </a:cubicBezTo>
                  <a:cubicBezTo>
                    <a:pt x="2176" y="933"/>
                    <a:pt x="2164" y="927"/>
                    <a:pt x="2151" y="921"/>
                  </a:cubicBezTo>
                  <a:close/>
                  <a:moveTo>
                    <a:pt x="2389" y="1113"/>
                  </a:moveTo>
                  <a:cubicBezTo>
                    <a:pt x="2431" y="1150"/>
                    <a:pt x="2469" y="1185"/>
                    <a:pt x="2503" y="1217"/>
                  </a:cubicBezTo>
                  <a:lnTo>
                    <a:pt x="2503" y="1217"/>
                  </a:lnTo>
                  <a:cubicBezTo>
                    <a:pt x="2502" y="1212"/>
                    <a:pt x="2501" y="1207"/>
                    <a:pt x="2501" y="1201"/>
                  </a:cubicBezTo>
                  <a:cubicBezTo>
                    <a:pt x="2464" y="1173"/>
                    <a:pt x="2427" y="1143"/>
                    <a:pt x="2389" y="1113"/>
                  </a:cubicBezTo>
                  <a:close/>
                  <a:moveTo>
                    <a:pt x="2503" y="1217"/>
                  </a:moveTo>
                  <a:cubicBezTo>
                    <a:pt x="2511" y="1258"/>
                    <a:pt x="2549" y="1297"/>
                    <a:pt x="2592" y="1305"/>
                  </a:cubicBezTo>
                  <a:lnTo>
                    <a:pt x="2592" y="1305"/>
                  </a:lnTo>
                  <a:cubicBezTo>
                    <a:pt x="2566" y="1278"/>
                    <a:pt x="2536" y="1249"/>
                    <a:pt x="2503" y="1217"/>
                  </a:cubicBezTo>
                  <a:close/>
                  <a:moveTo>
                    <a:pt x="2592" y="1305"/>
                  </a:moveTo>
                  <a:cubicBezTo>
                    <a:pt x="2597" y="1310"/>
                    <a:pt x="2602" y="1315"/>
                    <a:pt x="2607" y="1321"/>
                  </a:cubicBezTo>
                  <a:lnTo>
                    <a:pt x="2607" y="1321"/>
                  </a:lnTo>
                  <a:cubicBezTo>
                    <a:pt x="2606" y="1316"/>
                    <a:pt x="2606" y="1311"/>
                    <a:pt x="2606" y="1306"/>
                  </a:cubicBezTo>
                  <a:cubicBezTo>
                    <a:pt x="2601" y="1306"/>
                    <a:pt x="2596" y="1305"/>
                    <a:pt x="2592" y="1305"/>
                  </a:cubicBezTo>
                  <a:close/>
                  <a:moveTo>
                    <a:pt x="2607" y="1321"/>
                  </a:moveTo>
                  <a:cubicBezTo>
                    <a:pt x="2615" y="1366"/>
                    <a:pt x="2656" y="1410"/>
                    <a:pt x="2656" y="1410"/>
                  </a:cubicBezTo>
                  <a:lnTo>
                    <a:pt x="2710" y="1460"/>
                  </a:lnTo>
                  <a:cubicBezTo>
                    <a:pt x="2710" y="1439"/>
                    <a:pt x="2673" y="1390"/>
                    <a:pt x="2607" y="132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47"/>
            <p:cNvSpPr/>
            <p:nvPr/>
          </p:nvSpPr>
          <p:spPr>
            <a:xfrm>
              <a:off x="1583050" y="824350"/>
              <a:ext cx="33900" cy="24825"/>
            </a:xfrm>
            <a:custGeom>
              <a:rect b="b" l="l" r="r" t="t"/>
              <a:pathLst>
                <a:path extrusionOk="0" h="993" w="1356">
                  <a:moveTo>
                    <a:pt x="0" y="1"/>
                  </a:moveTo>
                  <a:cubicBezTo>
                    <a:pt x="202" y="202"/>
                    <a:pt x="403" y="383"/>
                    <a:pt x="577" y="527"/>
                  </a:cubicBezTo>
                  <a:lnTo>
                    <a:pt x="577" y="527"/>
                  </a:lnTo>
                  <a:lnTo>
                    <a:pt x="521" y="472"/>
                  </a:lnTo>
                  <a:lnTo>
                    <a:pt x="367" y="313"/>
                  </a:lnTo>
                  <a:cubicBezTo>
                    <a:pt x="263" y="263"/>
                    <a:pt x="209" y="159"/>
                    <a:pt x="104" y="55"/>
                  </a:cubicBezTo>
                  <a:cubicBezTo>
                    <a:pt x="54" y="55"/>
                    <a:pt x="54" y="1"/>
                    <a:pt x="0" y="1"/>
                  </a:cubicBezTo>
                  <a:close/>
                  <a:moveTo>
                    <a:pt x="577" y="527"/>
                  </a:moveTo>
                  <a:lnTo>
                    <a:pt x="626" y="576"/>
                  </a:lnTo>
                  <a:cubicBezTo>
                    <a:pt x="691" y="628"/>
                    <a:pt x="754" y="674"/>
                    <a:pt x="812" y="714"/>
                  </a:cubicBezTo>
                  <a:lnTo>
                    <a:pt x="812" y="714"/>
                  </a:lnTo>
                  <a:cubicBezTo>
                    <a:pt x="743" y="662"/>
                    <a:pt x="663" y="599"/>
                    <a:pt x="577" y="527"/>
                  </a:cubicBezTo>
                  <a:close/>
                  <a:moveTo>
                    <a:pt x="812" y="714"/>
                  </a:moveTo>
                  <a:cubicBezTo>
                    <a:pt x="819" y="719"/>
                    <a:pt x="827" y="725"/>
                    <a:pt x="834" y="730"/>
                  </a:cubicBezTo>
                  <a:cubicBezTo>
                    <a:pt x="837" y="732"/>
                    <a:pt x="840" y="733"/>
                    <a:pt x="843" y="734"/>
                  </a:cubicBezTo>
                  <a:lnTo>
                    <a:pt x="843" y="734"/>
                  </a:lnTo>
                  <a:cubicBezTo>
                    <a:pt x="832" y="728"/>
                    <a:pt x="822" y="721"/>
                    <a:pt x="812" y="714"/>
                  </a:cubicBezTo>
                  <a:close/>
                  <a:moveTo>
                    <a:pt x="843" y="734"/>
                  </a:moveTo>
                  <a:cubicBezTo>
                    <a:pt x="1002" y="841"/>
                    <a:pt x="1127" y="903"/>
                    <a:pt x="1201" y="939"/>
                  </a:cubicBezTo>
                  <a:cubicBezTo>
                    <a:pt x="1207" y="941"/>
                    <a:pt x="1214" y="943"/>
                    <a:pt x="1220" y="945"/>
                  </a:cubicBezTo>
                  <a:lnTo>
                    <a:pt x="1220" y="945"/>
                  </a:lnTo>
                  <a:cubicBezTo>
                    <a:pt x="1123" y="889"/>
                    <a:pt x="997" y="812"/>
                    <a:pt x="843" y="734"/>
                  </a:cubicBezTo>
                  <a:close/>
                  <a:moveTo>
                    <a:pt x="1220" y="945"/>
                  </a:moveTo>
                  <a:cubicBezTo>
                    <a:pt x="1251" y="964"/>
                    <a:pt x="1280" y="980"/>
                    <a:pt x="1305" y="993"/>
                  </a:cubicBezTo>
                  <a:cubicBezTo>
                    <a:pt x="1353" y="993"/>
                    <a:pt x="1355" y="993"/>
                    <a:pt x="1220" y="94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47"/>
            <p:cNvSpPr/>
            <p:nvPr/>
          </p:nvSpPr>
          <p:spPr>
            <a:xfrm>
              <a:off x="1722500" y="639350"/>
              <a:ext cx="2625" cy="25"/>
            </a:xfrm>
            <a:custGeom>
              <a:rect b="b" l="l" r="r" t="t"/>
              <a:pathLst>
                <a:path extrusionOk="0" h="1" w="105">
                  <a:moveTo>
                    <a:pt x="0" y="1"/>
                  </a:moveTo>
                  <a:lnTo>
                    <a:pt x="104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47"/>
            <p:cNvSpPr/>
            <p:nvPr/>
          </p:nvSpPr>
          <p:spPr>
            <a:xfrm>
              <a:off x="1719875" y="638100"/>
              <a:ext cx="2650" cy="1275"/>
            </a:xfrm>
            <a:custGeom>
              <a:rect b="b" l="l" r="r" t="t"/>
              <a:pathLst>
                <a:path extrusionOk="0" h="51" w="106">
                  <a:moveTo>
                    <a:pt x="1" y="1"/>
                  </a:moveTo>
                  <a:cubicBezTo>
                    <a:pt x="51" y="1"/>
                    <a:pt x="105" y="1"/>
                    <a:pt x="105" y="51"/>
                  </a:cubicBezTo>
                  <a:cubicBezTo>
                    <a:pt x="105" y="1"/>
                    <a:pt x="51" y="1"/>
                    <a:pt x="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47"/>
            <p:cNvSpPr/>
            <p:nvPr/>
          </p:nvSpPr>
          <p:spPr>
            <a:xfrm>
              <a:off x="1719875" y="6381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47"/>
            <p:cNvSpPr/>
            <p:nvPr/>
          </p:nvSpPr>
          <p:spPr>
            <a:xfrm>
              <a:off x="1725100" y="639350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"/>
                  </a:moveTo>
                  <a:cubicBezTo>
                    <a:pt x="0" y="55"/>
                    <a:pt x="50" y="55"/>
                    <a:pt x="105" y="105"/>
                  </a:cubicBezTo>
                  <a:cubicBezTo>
                    <a:pt x="50" y="55"/>
                    <a:pt x="0" y="55"/>
                    <a:pt x="0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47"/>
            <p:cNvSpPr/>
            <p:nvPr/>
          </p:nvSpPr>
          <p:spPr>
            <a:xfrm>
              <a:off x="1757625" y="666775"/>
              <a:ext cx="27425" cy="70375"/>
            </a:xfrm>
            <a:custGeom>
              <a:rect b="b" l="l" r="r" t="t"/>
              <a:pathLst>
                <a:path extrusionOk="0" h="2815" w="1097">
                  <a:moveTo>
                    <a:pt x="0" y="0"/>
                  </a:moveTo>
                  <a:cubicBezTo>
                    <a:pt x="104" y="105"/>
                    <a:pt x="158" y="209"/>
                    <a:pt x="263" y="363"/>
                  </a:cubicBezTo>
                  <a:cubicBezTo>
                    <a:pt x="307" y="408"/>
                    <a:pt x="352" y="462"/>
                    <a:pt x="396" y="522"/>
                  </a:cubicBezTo>
                  <a:lnTo>
                    <a:pt x="396" y="522"/>
                  </a:lnTo>
                  <a:cubicBezTo>
                    <a:pt x="281" y="331"/>
                    <a:pt x="153" y="153"/>
                    <a:pt x="0" y="0"/>
                  </a:cubicBezTo>
                  <a:close/>
                  <a:moveTo>
                    <a:pt x="396" y="522"/>
                  </a:moveTo>
                  <a:lnTo>
                    <a:pt x="396" y="522"/>
                  </a:lnTo>
                  <a:cubicBezTo>
                    <a:pt x="517" y="721"/>
                    <a:pt x="623" y="934"/>
                    <a:pt x="730" y="1147"/>
                  </a:cubicBezTo>
                  <a:cubicBezTo>
                    <a:pt x="836" y="1426"/>
                    <a:pt x="940" y="1728"/>
                    <a:pt x="1014" y="2022"/>
                  </a:cubicBezTo>
                  <a:lnTo>
                    <a:pt x="1014" y="2022"/>
                  </a:lnTo>
                  <a:cubicBezTo>
                    <a:pt x="977" y="1850"/>
                    <a:pt x="933" y="1697"/>
                    <a:pt x="888" y="1564"/>
                  </a:cubicBezTo>
                  <a:cubicBezTo>
                    <a:pt x="784" y="1197"/>
                    <a:pt x="680" y="988"/>
                    <a:pt x="575" y="780"/>
                  </a:cubicBezTo>
                  <a:cubicBezTo>
                    <a:pt x="516" y="692"/>
                    <a:pt x="456" y="602"/>
                    <a:pt x="396" y="522"/>
                  </a:cubicBezTo>
                  <a:close/>
                  <a:moveTo>
                    <a:pt x="1014" y="2022"/>
                  </a:moveTo>
                  <a:cubicBezTo>
                    <a:pt x="1062" y="2252"/>
                    <a:pt x="1096" y="2516"/>
                    <a:pt x="1096" y="2814"/>
                  </a:cubicBezTo>
                  <a:lnTo>
                    <a:pt x="1096" y="2656"/>
                  </a:lnTo>
                  <a:lnTo>
                    <a:pt x="1096" y="2447"/>
                  </a:lnTo>
                  <a:cubicBezTo>
                    <a:pt x="1079" y="2310"/>
                    <a:pt x="1050" y="2167"/>
                    <a:pt x="1014" y="202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47"/>
            <p:cNvSpPr/>
            <p:nvPr/>
          </p:nvSpPr>
          <p:spPr>
            <a:xfrm>
              <a:off x="1585300" y="626325"/>
              <a:ext cx="64250" cy="33475"/>
            </a:xfrm>
            <a:custGeom>
              <a:rect b="b" l="l" r="r" t="t"/>
              <a:pathLst>
                <a:path extrusionOk="0" h="1339" w="2570">
                  <a:moveTo>
                    <a:pt x="2516" y="1"/>
                  </a:moveTo>
                  <a:cubicBezTo>
                    <a:pt x="2307" y="55"/>
                    <a:pt x="1840" y="159"/>
                    <a:pt x="1424" y="314"/>
                  </a:cubicBezTo>
                  <a:cubicBezTo>
                    <a:pt x="1007" y="522"/>
                    <a:pt x="590" y="785"/>
                    <a:pt x="327" y="993"/>
                  </a:cubicBezTo>
                  <a:cubicBezTo>
                    <a:pt x="186" y="1135"/>
                    <a:pt x="90" y="1246"/>
                    <a:pt x="41" y="1301"/>
                  </a:cubicBezTo>
                  <a:lnTo>
                    <a:pt x="41" y="1301"/>
                  </a:lnTo>
                  <a:cubicBezTo>
                    <a:pt x="62" y="1295"/>
                    <a:pt x="91" y="1282"/>
                    <a:pt x="119" y="1252"/>
                  </a:cubicBezTo>
                  <a:cubicBezTo>
                    <a:pt x="173" y="1201"/>
                    <a:pt x="223" y="1097"/>
                    <a:pt x="327" y="1043"/>
                  </a:cubicBezTo>
                  <a:cubicBezTo>
                    <a:pt x="536" y="889"/>
                    <a:pt x="744" y="680"/>
                    <a:pt x="1057" y="522"/>
                  </a:cubicBezTo>
                  <a:cubicBezTo>
                    <a:pt x="1319" y="368"/>
                    <a:pt x="1632" y="263"/>
                    <a:pt x="1945" y="159"/>
                  </a:cubicBezTo>
                  <a:cubicBezTo>
                    <a:pt x="2203" y="55"/>
                    <a:pt x="2466" y="55"/>
                    <a:pt x="2570" y="1"/>
                  </a:cubicBezTo>
                  <a:close/>
                  <a:moveTo>
                    <a:pt x="41" y="1301"/>
                  </a:moveTo>
                  <a:cubicBezTo>
                    <a:pt x="25" y="1306"/>
                    <a:pt x="14" y="1306"/>
                    <a:pt x="14" y="1306"/>
                  </a:cubicBezTo>
                  <a:cubicBezTo>
                    <a:pt x="4" y="1328"/>
                    <a:pt x="0" y="1338"/>
                    <a:pt x="3" y="1338"/>
                  </a:cubicBezTo>
                  <a:cubicBezTo>
                    <a:pt x="7" y="1338"/>
                    <a:pt x="20" y="1325"/>
                    <a:pt x="41" y="130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47"/>
            <p:cNvSpPr/>
            <p:nvPr/>
          </p:nvSpPr>
          <p:spPr>
            <a:xfrm>
              <a:off x="1568775" y="626325"/>
              <a:ext cx="82025" cy="53500"/>
            </a:xfrm>
            <a:custGeom>
              <a:rect b="b" l="l" r="r" t="t"/>
              <a:pathLst>
                <a:path extrusionOk="0" h="2140" w="3281">
                  <a:moveTo>
                    <a:pt x="3073" y="1"/>
                  </a:moveTo>
                  <a:cubicBezTo>
                    <a:pt x="3023" y="55"/>
                    <a:pt x="2918" y="55"/>
                    <a:pt x="2864" y="55"/>
                  </a:cubicBezTo>
                  <a:cubicBezTo>
                    <a:pt x="2806" y="74"/>
                    <a:pt x="2751" y="94"/>
                    <a:pt x="2697" y="113"/>
                  </a:cubicBezTo>
                  <a:lnTo>
                    <a:pt x="2697" y="113"/>
                  </a:lnTo>
                  <a:cubicBezTo>
                    <a:pt x="2865" y="76"/>
                    <a:pt x="3059" y="39"/>
                    <a:pt x="3281" y="1"/>
                  </a:cubicBezTo>
                  <a:close/>
                  <a:moveTo>
                    <a:pt x="2697" y="113"/>
                  </a:moveTo>
                  <a:lnTo>
                    <a:pt x="2697" y="113"/>
                  </a:lnTo>
                  <a:cubicBezTo>
                    <a:pt x="2627" y="128"/>
                    <a:pt x="2562" y="143"/>
                    <a:pt x="2501" y="159"/>
                  </a:cubicBezTo>
                  <a:cubicBezTo>
                    <a:pt x="2293" y="263"/>
                    <a:pt x="2135" y="314"/>
                    <a:pt x="1980" y="368"/>
                  </a:cubicBezTo>
                  <a:lnTo>
                    <a:pt x="1668" y="522"/>
                  </a:lnTo>
                  <a:cubicBezTo>
                    <a:pt x="1668" y="576"/>
                    <a:pt x="1613" y="576"/>
                    <a:pt x="1563" y="576"/>
                  </a:cubicBezTo>
                  <a:lnTo>
                    <a:pt x="1527" y="612"/>
                  </a:lnTo>
                  <a:lnTo>
                    <a:pt x="1527" y="612"/>
                  </a:lnTo>
                  <a:cubicBezTo>
                    <a:pt x="1585" y="576"/>
                    <a:pt x="1678" y="571"/>
                    <a:pt x="1772" y="522"/>
                  </a:cubicBezTo>
                  <a:lnTo>
                    <a:pt x="2085" y="368"/>
                  </a:lnTo>
                  <a:cubicBezTo>
                    <a:pt x="2255" y="283"/>
                    <a:pt x="2458" y="198"/>
                    <a:pt x="2697" y="113"/>
                  </a:cubicBezTo>
                  <a:close/>
                  <a:moveTo>
                    <a:pt x="1527" y="612"/>
                  </a:moveTo>
                  <a:lnTo>
                    <a:pt x="1527" y="612"/>
                  </a:lnTo>
                  <a:cubicBezTo>
                    <a:pt x="1521" y="617"/>
                    <a:pt x="1515" y="621"/>
                    <a:pt x="1509" y="626"/>
                  </a:cubicBezTo>
                  <a:cubicBezTo>
                    <a:pt x="1476" y="649"/>
                    <a:pt x="1443" y="670"/>
                    <a:pt x="1412" y="692"/>
                  </a:cubicBezTo>
                  <a:lnTo>
                    <a:pt x="1412" y="692"/>
                  </a:lnTo>
                  <a:cubicBezTo>
                    <a:pt x="1439" y="680"/>
                    <a:pt x="1459" y="680"/>
                    <a:pt x="1459" y="680"/>
                  </a:cubicBezTo>
                  <a:lnTo>
                    <a:pt x="1527" y="612"/>
                  </a:lnTo>
                  <a:close/>
                  <a:moveTo>
                    <a:pt x="1412" y="692"/>
                  </a:moveTo>
                  <a:cubicBezTo>
                    <a:pt x="1395" y="699"/>
                    <a:pt x="1374" y="711"/>
                    <a:pt x="1355" y="730"/>
                  </a:cubicBezTo>
                  <a:lnTo>
                    <a:pt x="1354" y="732"/>
                  </a:lnTo>
                  <a:lnTo>
                    <a:pt x="1354" y="732"/>
                  </a:lnTo>
                  <a:cubicBezTo>
                    <a:pt x="1373" y="719"/>
                    <a:pt x="1392" y="705"/>
                    <a:pt x="1412" y="692"/>
                  </a:cubicBezTo>
                  <a:close/>
                  <a:moveTo>
                    <a:pt x="1354" y="732"/>
                  </a:moveTo>
                  <a:cubicBezTo>
                    <a:pt x="1290" y="776"/>
                    <a:pt x="1232" y="817"/>
                    <a:pt x="1178" y="858"/>
                  </a:cubicBezTo>
                  <a:lnTo>
                    <a:pt x="1178" y="858"/>
                  </a:lnTo>
                  <a:cubicBezTo>
                    <a:pt x="1214" y="833"/>
                    <a:pt x="1252" y="808"/>
                    <a:pt x="1301" y="785"/>
                  </a:cubicBezTo>
                  <a:lnTo>
                    <a:pt x="1354" y="732"/>
                  </a:lnTo>
                  <a:close/>
                  <a:moveTo>
                    <a:pt x="1178" y="858"/>
                  </a:moveTo>
                  <a:cubicBezTo>
                    <a:pt x="1137" y="885"/>
                    <a:pt x="1097" y="912"/>
                    <a:pt x="1042" y="939"/>
                  </a:cubicBezTo>
                  <a:lnTo>
                    <a:pt x="884" y="1097"/>
                  </a:lnTo>
                  <a:lnTo>
                    <a:pt x="834" y="1147"/>
                  </a:lnTo>
                  <a:cubicBezTo>
                    <a:pt x="926" y="1055"/>
                    <a:pt x="1037" y="962"/>
                    <a:pt x="1178" y="858"/>
                  </a:cubicBezTo>
                  <a:close/>
                  <a:moveTo>
                    <a:pt x="834" y="1147"/>
                  </a:moveTo>
                  <a:lnTo>
                    <a:pt x="730" y="1252"/>
                  </a:lnTo>
                  <a:cubicBezTo>
                    <a:pt x="703" y="1278"/>
                    <a:pt x="672" y="1309"/>
                    <a:pt x="639" y="1343"/>
                  </a:cubicBezTo>
                  <a:lnTo>
                    <a:pt x="639" y="1343"/>
                  </a:lnTo>
                  <a:cubicBezTo>
                    <a:pt x="692" y="1296"/>
                    <a:pt x="784" y="1243"/>
                    <a:pt x="834" y="1147"/>
                  </a:cubicBezTo>
                  <a:close/>
                  <a:moveTo>
                    <a:pt x="639" y="1343"/>
                  </a:moveTo>
                  <a:lnTo>
                    <a:pt x="639" y="1343"/>
                  </a:lnTo>
                  <a:cubicBezTo>
                    <a:pt x="634" y="1347"/>
                    <a:pt x="630" y="1352"/>
                    <a:pt x="625" y="1356"/>
                  </a:cubicBezTo>
                  <a:cubicBezTo>
                    <a:pt x="625" y="1356"/>
                    <a:pt x="625" y="1357"/>
                    <a:pt x="625" y="1357"/>
                  </a:cubicBezTo>
                  <a:lnTo>
                    <a:pt x="625" y="1357"/>
                  </a:lnTo>
                  <a:cubicBezTo>
                    <a:pt x="630" y="1352"/>
                    <a:pt x="634" y="1348"/>
                    <a:pt x="639" y="1343"/>
                  </a:cubicBezTo>
                  <a:close/>
                  <a:moveTo>
                    <a:pt x="625" y="1357"/>
                  </a:moveTo>
                  <a:cubicBezTo>
                    <a:pt x="602" y="1381"/>
                    <a:pt x="578" y="1407"/>
                    <a:pt x="553" y="1434"/>
                  </a:cubicBezTo>
                  <a:lnTo>
                    <a:pt x="553" y="1434"/>
                  </a:lnTo>
                  <a:cubicBezTo>
                    <a:pt x="591" y="1408"/>
                    <a:pt x="625" y="1399"/>
                    <a:pt x="625" y="1357"/>
                  </a:cubicBezTo>
                  <a:close/>
                  <a:moveTo>
                    <a:pt x="553" y="1434"/>
                  </a:moveTo>
                  <a:cubicBezTo>
                    <a:pt x="542" y="1441"/>
                    <a:pt x="532" y="1449"/>
                    <a:pt x="521" y="1460"/>
                  </a:cubicBezTo>
                  <a:cubicBezTo>
                    <a:pt x="521" y="1463"/>
                    <a:pt x="521" y="1466"/>
                    <a:pt x="521" y="1469"/>
                  </a:cubicBezTo>
                  <a:lnTo>
                    <a:pt x="521" y="1469"/>
                  </a:lnTo>
                  <a:cubicBezTo>
                    <a:pt x="531" y="1457"/>
                    <a:pt x="542" y="1446"/>
                    <a:pt x="553" y="1434"/>
                  </a:cubicBezTo>
                  <a:close/>
                  <a:moveTo>
                    <a:pt x="521" y="1469"/>
                  </a:moveTo>
                  <a:cubicBezTo>
                    <a:pt x="505" y="1486"/>
                    <a:pt x="489" y="1504"/>
                    <a:pt x="474" y="1523"/>
                  </a:cubicBezTo>
                  <a:lnTo>
                    <a:pt x="474" y="1523"/>
                  </a:lnTo>
                  <a:cubicBezTo>
                    <a:pt x="498" y="1508"/>
                    <a:pt x="517" y="1496"/>
                    <a:pt x="521" y="1469"/>
                  </a:cubicBezTo>
                  <a:close/>
                  <a:moveTo>
                    <a:pt x="474" y="1523"/>
                  </a:moveTo>
                  <a:cubicBezTo>
                    <a:pt x="456" y="1533"/>
                    <a:pt x="436" y="1545"/>
                    <a:pt x="417" y="1564"/>
                  </a:cubicBezTo>
                  <a:cubicBezTo>
                    <a:pt x="383" y="1617"/>
                    <a:pt x="342" y="1669"/>
                    <a:pt x="298" y="1724"/>
                  </a:cubicBezTo>
                  <a:lnTo>
                    <a:pt x="298" y="1724"/>
                  </a:lnTo>
                  <a:cubicBezTo>
                    <a:pt x="302" y="1723"/>
                    <a:pt x="307" y="1723"/>
                    <a:pt x="313" y="1723"/>
                  </a:cubicBezTo>
                  <a:cubicBezTo>
                    <a:pt x="367" y="1650"/>
                    <a:pt x="421" y="1583"/>
                    <a:pt x="474" y="1523"/>
                  </a:cubicBezTo>
                  <a:close/>
                  <a:moveTo>
                    <a:pt x="298" y="1724"/>
                  </a:moveTo>
                  <a:lnTo>
                    <a:pt x="298" y="1724"/>
                  </a:lnTo>
                  <a:cubicBezTo>
                    <a:pt x="258" y="1733"/>
                    <a:pt x="254" y="1778"/>
                    <a:pt x="209" y="1827"/>
                  </a:cubicBezTo>
                  <a:lnTo>
                    <a:pt x="193" y="1857"/>
                  </a:lnTo>
                  <a:lnTo>
                    <a:pt x="193" y="1857"/>
                  </a:lnTo>
                  <a:cubicBezTo>
                    <a:pt x="230" y="1809"/>
                    <a:pt x="265" y="1766"/>
                    <a:pt x="298" y="1724"/>
                  </a:cubicBezTo>
                  <a:close/>
                  <a:moveTo>
                    <a:pt x="193" y="1857"/>
                  </a:moveTo>
                  <a:cubicBezTo>
                    <a:pt x="131" y="1937"/>
                    <a:pt x="65" y="2029"/>
                    <a:pt x="0" y="2139"/>
                  </a:cubicBezTo>
                  <a:cubicBezTo>
                    <a:pt x="50" y="2085"/>
                    <a:pt x="104" y="1981"/>
                    <a:pt x="154" y="1931"/>
                  </a:cubicBezTo>
                  <a:lnTo>
                    <a:pt x="193" y="1857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47"/>
            <p:cNvSpPr/>
            <p:nvPr/>
          </p:nvSpPr>
          <p:spPr>
            <a:xfrm>
              <a:off x="1550525" y="695425"/>
              <a:ext cx="9100" cy="49525"/>
            </a:xfrm>
            <a:custGeom>
              <a:rect b="b" l="l" r="r" t="t"/>
              <a:pathLst>
                <a:path extrusionOk="0" h="1981" w="364">
                  <a:moveTo>
                    <a:pt x="363" y="1"/>
                  </a:moveTo>
                  <a:lnTo>
                    <a:pt x="363" y="1"/>
                  </a:lnTo>
                  <a:cubicBezTo>
                    <a:pt x="324" y="165"/>
                    <a:pt x="251" y="330"/>
                    <a:pt x="195" y="519"/>
                  </a:cubicBezTo>
                  <a:lnTo>
                    <a:pt x="195" y="519"/>
                  </a:lnTo>
                  <a:cubicBezTo>
                    <a:pt x="215" y="480"/>
                    <a:pt x="226" y="433"/>
                    <a:pt x="259" y="363"/>
                  </a:cubicBezTo>
                  <a:cubicBezTo>
                    <a:pt x="259" y="363"/>
                    <a:pt x="259" y="313"/>
                    <a:pt x="313" y="209"/>
                  </a:cubicBezTo>
                  <a:cubicBezTo>
                    <a:pt x="313" y="155"/>
                    <a:pt x="363" y="105"/>
                    <a:pt x="363" y="1"/>
                  </a:cubicBezTo>
                  <a:close/>
                  <a:moveTo>
                    <a:pt x="195" y="519"/>
                  </a:moveTo>
                  <a:lnTo>
                    <a:pt x="195" y="519"/>
                  </a:lnTo>
                  <a:cubicBezTo>
                    <a:pt x="185" y="538"/>
                    <a:pt x="173" y="555"/>
                    <a:pt x="155" y="572"/>
                  </a:cubicBezTo>
                  <a:cubicBezTo>
                    <a:pt x="155" y="676"/>
                    <a:pt x="105" y="780"/>
                    <a:pt x="51" y="939"/>
                  </a:cubicBezTo>
                  <a:lnTo>
                    <a:pt x="51" y="1197"/>
                  </a:lnTo>
                  <a:cubicBezTo>
                    <a:pt x="51" y="1147"/>
                    <a:pt x="51" y="1093"/>
                    <a:pt x="105" y="989"/>
                  </a:cubicBezTo>
                  <a:cubicBezTo>
                    <a:pt x="105" y="885"/>
                    <a:pt x="155" y="780"/>
                    <a:pt x="155" y="676"/>
                  </a:cubicBezTo>
                  <a:cubicBezTo>
                    <a:pt x="166" y="622"/>
                    <a:pt x="180" y="569"/>
                    <a:pt x="195" y="519"/>
                  </a:cubicBezTo>
                  <a:close/>
                  <a:moveTo>
                    <a:pt x="51" y="1251"/>
                  </a:moveTo>
                  <a:cubicBezTo>
                    <a:pt x="1" y="1301"/>
                    <a:pt x="1" y="1356"/>
                    <a:pt x="1" y="1406"/>
                  </a:cubicBezTo>
                  <a:lnTo>
                    <a:pt x="1" y="1564"/>
                  </a:lnTo>
                  <a:lnTo>
                    <a:pt x="1" y="1718"/>
                  </a:lnTo>
                  <a:lnTo>
                    <a:pt x="1" y="1877"/>
                  </a:lnTo>
                  <a:lnTo>
                    <a:pt x="1" y="1981"/>
                  </a:lnTo>
                  <a:cubicBezTo>
                    <a:pt x="1" y="1773"/>
                    <a:pt x="1" y="1564"/>
                    <a:pt x="51" y="1406"/>
                  </a:cubicBezTo>
                  <a:lnTo>
                    <a:pt x="51" y="1356"/>
                  </a:lnTo>
                  <a:lnTo>
                    <a:pt x="51" y="125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47"/>
            <p:cNvSpPr/>
            <p:nvPr/>
          </p:nvSpPr>
          <p:spPr>
            <a:xfrm>
              <a:off x="1549175" y="690225"/>
              <a:ext cx="11800" cy="44325"/>
            </a:xfrm>
            <a:custGeom>
              <a:rect b="b" l="l" r="r" t="t"/>
              <a:pathLst>
                <a:path extrusionOk="0" h="1773" w="472">
                  <a:moveTo>
                    <a:pt x="471" y="0"/>
                  </a:moveTo>
                  <a:lnTo>
                    <a:pt x="471" y="0"/>
                  </a:lnTo>
                  <a:cubicBezTo>
                    <a:pt x="447" y="49"/>
                    <a:pt x="425" y="101"/>
                    <a:pt x="405" y="154"/>
                  </a:cubicBezTo>
                  <a:lnTo>
                    <a:pt x="405" y="154"/>
                  </a:lnTo>
                  <a:cubicBezTo>
                    <a:pt x="426" y="104"/>
                    <a:pt x="448" y="53"/>
                    <a:pt x="471" y="0"/>
                  </a:cubicBezTo>
                  <a:close/>
                  <a:moveTo>
                    <a:pt x="405" y="154"/>
                  </a:moveTo>
                  <a:cubicBezTo>
                    <a:pt x="283" y="441"/>
                    <a:pt x="194" y="671"/>
                    <a:pt x="105" y="938"/>
                  </a:cubicBezTo>
                  <a:cubicBezTo>
                    <a:pt x="59" y="1174"/>
                    <a:pt x="10" y="1413"/>
                    <a:pt x="2" y="1689"/>
                  </a:cubicBezTo>
                  <a:lnTo>
                    <a:pt x="2" y="1689"/>
                  </a:lnTo>
                  <a:cubicBezTo>
                    <a:pt x="10" y="1594"/>
                    <a:pt x="55" y="1491"/>
                    <a:pt x="55" y="1301"/>
                  </a:cubicBezTo>
                  <a:cubicBezTo>
                    <a:pt x="105" y="1147"/>
                    <a:pt x="159" y="938"/>
                    <a:pt x="209" y="676"/>
                  </a:cubicBezTo>
                  <a:cubicBezTo>
                    <a:pt x="289" y="516"/>
                    <a:pt x="339" y="327"/>
                    <a:pt x="405" y="154"/>
                  </a:cubicBezTo>
                  <a:close/>
                  <a:moveTo>
                    <a:pt x="2" y="1689"/>
                  </a:moveTo>
                  <a:lnTo>
                    <a:pt x="2" y="1689"/>
                  </a:lnTo>
                  <a:cubicBezTo>
                    <a:pt x="1" y="1699"/>
                    <a:pt x="0" y="1708"/>
                    <a:pt x="0" y="1718"/>
                  </a:cubicBezTo>
                  <a:lnTo>
                    <a:pt x="0" y="1772"/>
                  </a:lnTo>
                  <a:cubicBezTo>
                    <a:pt x="0" y="1744"/>
                    <a:pt x="1" y="1717"/>
                    <a:pt x="2" y="168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47"/>
            <p:cNvSpPr/>
            <p:nvPr/>
          </p:nvSpPr>
          <p:spPr>
            <a:xfrm>
              <a:off x="1627350" y="631550"/>
              <a:ext cx="3975" cy="1375"/>
            </a:xfrm>
            <a:custGeom>
              <a:rect b="b" l="l" r="r" t="t"/>
              <a:pathLst>
                <a:path extrusionOk="0" h="55" w="159">
                  <a:moveTo>
                    <a:pt x="0" y="54"/>
                  </a:moveTo>
                  <a:cubicBezTo>
                    <a:pt x="54" y="54"/>
                    <a:pt x="104" y="0"/>
                    <a:pt x="158" y="0"/>
                  </a:cubicBezTo>
                  <a:cubicBezTo>
                    <a:pt x="104" y="0"/>
                    <a:pt x="54" y="54"/>
                    <a:pt x="0" y="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47"/>
            <p:cNvSpPr/>
            <p:nvPr/>
          </p:nvSpPr>
          <p:spPr>
            <a:xfrm>
              <a:off x="1551775" y="713675"/>
              <a:ext cx="4000" cy="26075"/>
            </a:xfrm>
            <a:custGeom>
              <a:rect b="b" l="l" r="r" t="t"/>
              <a:pathLst>
                <a:path extrusionOk="0" h="1043" w="160">
                  <a:moveTo>
                    <a:pt x="159" y="0"/>
                  </a:moveTo>
                  <a:cubicBezTo>
                    <a:pt x="159" y="29"/>
                    <a:pt x="155" y="62"/>
                    <a:pt x="148" y="97"/>
                  </a:cubicBezTo>
                  <a:lnTo>
                    <a:pt x="148" y="97"/>
                  </a:lnTo>
                  <a:cubicBezTo>
                    <a:pt x="154" y="82"/>
                    <a:pt x="159" y="66"/>
                    <a:pt x="159" y="50"/>
                  </a:cubicBezTo>
                  <a:lnTo>
                    <a:pt x="159" y="0"/>
                  </a:lnTo>
                  <a:close/>
                  <a:moveTo>
                    <a:pt x="148" y="97"/>
                  </a:moveTo>
                  <a:cubicBezTo>
                    <a:pt x="132" y="134"/>
                    <a:pt x="105" y="170"/>
                    <a:pt x="105" y="209"/>
                  </a:cubicBezTo>
                  <a:cubicBezTo>
                    <a:pt x="105" y="233"/>
                    <a:pt x="102" y="257"/>
                    <a:pt x="98" y="282"/>
                  </a:cubicBezTo>
                  <a:lnTo>
                    <a:pt x="98" y="282"/>
                  </a:lnTo>
                  <a:cubicBezTo>
                    <a:pt x="119" y="215"/>
                    <a:pt x="137" y="153"/>
                    <a:pt x="148" y="97"/>
                  </a:cubicBezTo>
                  <a:close/>
                  <a:moveTo>
                    <a:pt x="98" y="282"/>
                  </a:moveTo>
                  <a:cubicBezTo>
                    <a:pt x="84" y="326"/>
                    <a:pt x="69" y="371"/>
                    <a:pt x="55" y="417"/>
                  </a:cubicBezTo>
                  <a:cubicBezTo>
                    <a:pt x="55" y="573"/>
                    <a:pt x="41" y="728"/>
                    <a:pt x="28" y="838"/>
                  </a:cubicBezTo>
                  <a:lnTo>
                    <a:pt x="28" y="838"/>
                  </a:lnTo>
                  <a:cubicBezTo>
                    <a:pt x="35" y="820"/>
                    <a:pt x="44" y="801"/>
                    <a:pt x="55" y="780"/>
                  </a:cubicBezTo>
                  <a:lnTo>
                    <a:pt x="55" y="676"/>
                  </a:lnTo>
                  <a:lnTo>
                    <a:pt x="55" y="521"/>
                  </a:lnTo>
                  <a:cubicBezTo>
                    <a:pt x="55" y="441"/>
                    <a:pt x="84" y="362"/>
                    <a:pt x="98" y="282"/>
                  </a:cubicBezTo>
                  <a:close/>
                  <a:moveTo>
                    <a:pt x="28" y="838"/>
                  </a:moveTo>
                  <a:cubicBezTo>
                    <a:pt x="6" y="893"/>
                    <a:pt x="2" y="937"/>
                    <a:pt x="1" y="993"/>
                  </a:cubicBezTo>
                  <a:lnTo>
                    <a:pt x="1" y="993"/>
                  </a:lnTo>
                  <a:cubicBezTo>
                    <a:pt x="1" y="992"/>
                    <a:pt x="1" y="991"/>
                    <a:pt x="1" y="988"/>
                  </a:cubicBezTo>
                  <a:lnTo>
                    <a:pt x="1" y="1043"/>
                  </a:lnTo>
                  <a:cubicBezTo>
                    <a:pt x="1" y="1025"/>
                    <a:pt x="1" y="1009"/>
                    <a:pt x="1" y="993"/>
                  </a:cubicBezTo>
                  <a:lnTo>
                    <a:pt x="1" y="993"/>
                  </a:lnTo>
                  <a:cubicBezTo>
                    <a:pt x="1" y="994"/>
                    <a:pt x="1" y="995"/>
                    <a:pt x="2" y="995"/>
                  </a:cubicBezTo>
                  <a:cubicBezTo>
                    <a:pt x="5" y="995"/>
                    <a:pt x="16" y="933"/>
                    <a:pt x="28" y="838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47"/>
            <p:cNvSpPr/>
            <p:nvPr/>
          </p:nvSpPr>
          <p:spPr>
            <a:xfrm>
              <a:off x="1555750" y="711075"/>
              <a:ext cx="1275" cy="1275"/>
            </a:xfrm>
            <a:custGeom>
              <a:rect b="b" l="l" r="r" t="t"/>
              <a:pathLst>
                <a:path extrusionOk="0" h="51" w="51">
                  <a:moveTo>
                    <a:pt x="0" y="5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47"/>
            <p:cNvSpPr/>
            <p:nvPr/>
          </p:nvSpPr>
          <p:spPr>
            <a:xfrm>
              <a:off x="1551775" y="740975"/>
              <a:ext cx="17550" cy="64425"/>
            </a:xfrm>
            <a:custGeom>
              <a:rect b="b" l="l" r="r" t="t"/>
              <a:pathLst>
                <a:path extrusionOk="0" h="2577" w="702">
                  <a:moveTo>
                    <a:pt x="1" y="1"/>
                  </a:moveTo>
                  <a:cubicBezTo>
                    <a:pt x="1" y="313"/>
                    <a:pt x="55" y="576"/>
                    <a:pt x="55" y="834"/>
                  </a:cubicBezTo>
                  <a:cubicBezTo>
                    <a:pt x="85" y="992"/>
                    <a:pt x="116" y="1147"/>
                    <a:pt x="159" y="1304"/>
                  </a:cubicBezTo>
                  <a:lnTo>
                    <a:pt x="159" y="1304"/>
                  </a:lnTo>
                  <a:cubicBezTo>
                    <a:pt x="159" y="1201"/>
                    <a:pt x="159" y="1146"/>
                    <a:pt x="105" y="1043"/>
                  </a:cubicBezTo>
                  <a:lnTo>
                    <a:pt x="105" y="889"/>
                  </a:lnTo>
                  <a:cubicBezTo>
                    <a:pt x="55" y="834"/>
                    <a:pt x="55" y="784"/>
                    <a:pt x="55" y="730"/>
                  </a:cubicBezTo>
                  <a:cubicBezTo>
                    <a:pt x="55" y="472"/>
                    <a:pt x="1" y="263"/>
                    <a:pt x="1" y="1"/>
                  </a:cubicBezTo>
                  <a:close/>
                  <a:moveTo>
                    <a:pt x="159" y="1304"/>
                  </a:moveTo>
                  <a:cubicBezTo>
                    <a:pt x="159" y="1304"/>
                    <a:pt x="159" y="1305"/>
                    <a:pt x="159" y="1305"/>
                  </a:cubicBezTo>
                  <a:cubicBezTo>
                    <a:pt x="160" y="1308"/>
                    <a:pt x="161" y="1311"/>
                    <a:pt x="162" y="1314"/>
                  </a:cubicBezTo>
                  <a:lnTo>
                    <a:pt x="162" y="1314"/>
                  </a:lnTo>
                  <a:cubicBezTo>
                    <a:pt x="161" y="1311"/>
                    <a:pt x="160" y="1307"/>
                    <a:pt x="159" y="1304"/>
                  </a:cubicBezTo>
                  <a:close/>
                  <a:moveTo>
                    <a:pt x="162" y="1314"/>
                  </a:moveTo>
                  <a:lnTo>
                    <a:pt x="162" y="1314"/>
                  </a:lnTo>
                  <a:cubicBezTo>
                    <a:pt x="190" y="1415"/>
                    <a:pt x="223" y="1516"/>
                    <a:pt x="263" y="1618"/>
                  </a:cubicBezTo>
                  <a:cubicBezTo>
                    <a:pt x="295" y="1696"/>
                    <a:pt x="326" y="1778"/>
                    <a:pt x="360" y="1864"/>
                  </a:cubicBezTo>
                  <a:lnTo>
                    <a:pt x="360" y="1864"/>
                  </a:lnTo>
                  <a:cubicBezTo>
                    <a:pt x="353" y="1863"/>
                    <a:pt x="339" y="1851"/>
                    <a:pt x="313" y="1827"/>
                  </a:cubicBezTo>
                  <a:lnTo>
                    <a:pt x="313" y="1827"/>
                  </a:lnTo>
                  <a:cubicBezTo>
                    <a:pt x="393" y="1944"/>
                    <a:pt x="443" y="2093"/>
                    <a:pt x="508" y="2203"/>
                  </a:cubicBezTo>
                  <a:lnTo>
                    <a:pt x="508" y="2203"/>
                  </a:lnTo>
                  <a:cubicBezTo>
                    <a:pt x="451" y="2086"/>
                    <a:pt x="403" y="1973"/>
                    <a:pt x="360" y="1864"/>
                  </a:cubicBezTo>
                  <a:lnTo>
                    <a:pt x="360" y="1864"/>
                  </a:lnTo>
                  <a:cubicBezTo>
                    <a:pt x="360" y="1864"/>
                    <a:pt x="360" y="1864"/>
                    <a:pt x="361" y="1864"/>
                  </a:cubicBezTo>
                  <a:cubicBezTo>
                    <a:pt x="367" y="1864"/>
                    <a:pt x="367" y="1852"/>
                    <a:pt x="367" y="1827"/>
                  </a:cubicBezTo>
                  <a:cubicBezTo>
                    <a:pt x="314" y="1773"/>
                    <a:pt x="264" y="1621"/>
                    <a:pt x="162" y="1314"/>
                  </a:cubicBezTo>
                  <a:close/>
                  <a:moveTo>
                    <a:pt x="508" y="2203"/>
                  </a:moveTo>
                  <a:lnTo>
                    <a:pt x="508" y="2203"/>
                  </a:lnTo>
                  <a:cubicBezTo>
                    <a:pt x="543" y="2273"/>
                    <a:pt x="582" y="2344"/>
                    <a:pt x="625" y="2416"/>
                  </a:cubicBezTo>
                  <a:lnTo>
                    <a:pt x="625" y="2416"/>
                  </a:lnTo>
                  <a:cubicBezTo>
                    <a:pt x="611" y="2380"/>
                    <a:pt x="594" y="2339"/>
                    <a:pt x="576" y="2293"/>
                  </a:cubicBezTo>
                  <a:cubicBezTo>
                    <a:pt x="551" y="2269"/>
                    <a:pt x="529" y="2238"/>
                    <a:pt x="508" y="2203"/>
                  </a:cubicBezTo>
                  <a:close/>
                  <a:moveTo>
                    <a:pt x="625" y="2416"/>
                  </a:moveTo>
                  <a:cubicBezTo>
                    <a:pt x="667" y="2519"/>
                    <a:pt x="694" y="2577"/>
                    <a:pt x="699" y="2577"/>
                  </a:cubicBezTo>
                  <a:cubicBezTo>
                    <a:pt x="702" y="2577"/>
                    <a:pt x="696" y="2553"/>
                    <a:pt x="680" y="2502"/>
                  </a:cubicBezTo>
                  <a:cubicBezTo>
                    <a:pt x="661" y="2473"/>
                    <a:pt x="643" y="2444"/>
                    <a:pt x="625" y="241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47"/>
            <p:cNvSpPr/>
            <p:nvPr/>
          </p:nvSpPr>
          <p:spPr>
            <a:xfrm>
              <a:off x="1555750" y="712325"/>
              <a:ext cx="25" cy="1375"/>
            </a:xfrm>
            <a:custGeom>
              <a:rect b="b" l="l" r="r" t="t"/>
              <a:pathLst>
                <a:path extrusionOk="0" h="55" w="1">
                  <a:moveTo>
                    <a:pt x="0" y="5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47"/>
            <p:cNvSpPr/>
            <p:nvPr/>
          </p:nvSpPr>
          <p:spPr>
            <a:xfrm>
              <a:off x="1551775" y="739725"/>
              <a:ext cx="25" cy="1275"/>
            </a:xfrm>
            <a:custGeom>
              <a:rect b="b" l="l" r="r" t="t"/>
              <a:pathLst>
                <a:path extrusionOk="0" h="51" w="1">
                  <a:moveTo>
                    <a:pt x="1" y="1"/>
                  </a:moveTo>
                  <a:lnTo>
                    <a:pt x="1" y="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47"/>
            <p:cNvSpPr/>
            <p:nvPr/>
          </p:nvSpPr>
          <p:spPr>
            <a:xfrm>
              <a:off x="1627600" y="622125"/>
              <a:ext cx="66250" cy="7400"/>
            </a:xfrm>
            <a:custGeom>
              <a:rect b="b" l="l" r="r" t="t"/>
              <a:pathLst>
                <a:path extrusionOk="0" h="296" w="2650">
                  <a:moveTo>
                    <a:pt x="1600" y="0"/>
                  </a:moveTo>
                  <a:cubicBezTo>
                    <a:pt x="1355" y="0"/>
                    <a:pt x="1121" y="21"/>
                    <a:pt x="901" y="64"/>
                  </a:cubicBezTo>
                  <a:lnTo>
                    <a:pt x="901" y="64"/>
                  </a:lnTo>
                  <a:cubicBezTo>
                    <a:pt x="1105" y="61"/>
                    <a:pt x="1352" y="15"/>
                    <a:pt x="1553" y="15"/>
                  </a:cubicBezTo>
                  <a:cubicBezTo>
                    <a:pt x="1889" y="15"/>
                    <a:pt x="2197" y="40"/>
                    <a:pt x="2422" y="74"/>
                  </a:cubicBezTo>
                  <a:lnTo>
                    <a:pt x="2422" y="74"/>
                  </a:lnTo>
                  <a:cubicBezTo>
                    <a:pt x="2138" y="25"/>
                    <a:pt x="1863" y="0"/>
                    <a:pt x="1600" y="0"/>
                  </a:cubicBezTo>
                  <a:close/>
                  <a:moveTo>
                    <a:pt x="901" y="64"/>
                  </a:moveTo>
                  <a:cubicBezTo>
                    <a:pt x="893" y="65"/>
                    <a:pt x="886" y="65"/>
                    <a:pt x="878" y="65"/>
                  </a:cubicBezTo>
                  <a:cubicBezTo>
                    <a:pt x="858" y="65"/>
                    <a:pt x="838" y="72"/>
                    <a:pt x="819" y="82"/>
                  </a:cubicBezTo>
                  <a:lnTo>
                    <a:pt x="819" y="82"/>
                  </a:lnTo>
                  <a:cubicBezTo>
                    <a:pt x="846" y="76"/>
                    <a:pt x="873" y="70"/>
                    <a:pt x="901" y="64"/>
                  </a:cubicBezTo>
                  <a:close/>
                  <a:moveTo>
                    <a:pt x="2422" y="74"/>
                  </a:moveTo>
                  <a:cubicBezTo>
                    <a:pt x="2497" y="87"/>
                    <a:pt x="2573" y="102"/>
                    <a:pt x="2650" y="119"/>
                  </a:cubicBezTo>
                  <a:cubicBezTo>
                    <a:pt x="2590" y="103"/>
                    <a:pt x="2512" y="88"/>
                    <a:pt x="2422" y="74"/>
                  </a:cubicBezTo>
                  <a:close/>
                  <a:moveTo>
                    <a:pt x="819" y="82"/>
                  </a:moveTo>
                  <a:cubicBezTo>
                    <a:pt x="768" y="93"/>
                    <a:pt x="718" y="105"/>
                    <a:pt x="670" y="119"/>
                  </a:cubicBezTo>
                  <a:cubicBezTo>
                    <a:pt x="357" y="169"/>
                    <a:pt x="94" y="273"/>
                    <a:pt x="44" y="273"/>
                  </a:cubicBezTo>
                  <a:cubicBezTo>
                    <a:pt x="13" y="289"/>
                    <a:pt x="1" y="296"/>
                    <a:pt x="5" y="296"/>
                  </a:cubicBezTo>
                  <a:cubicBezTo>
                    <a:pt x="15" y="296"/>
                    <a:pt x="121" y="258"/>
                    <a:pt x="303" y="223"/>
                  </a:cubicBezTo>
                  <a:cubicBezTo>
                    <a:pt x="357" y="169"/>
                    <a:pt x="461" y="169"/>
                    <a:pt x="565" y="169"/>
                  </a:cubicBezTo>
                  <a:cubicBezTo>
                    <a:pt x="615" y="119"/>
                    <a:pt x="670" y="119"/>
                    <a:pt x="720" y="119"/>
                  </a:cubicBezTo>
                  <a:cubicBezTo>
                    <a:pt x="754" y="119"/>
                    <a:pt x="786" y="97"/>
                    <a:pt x="819" y="8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47"/>
            <p:cNvSpPr/>
            <p:nvPr/>
          </p:nvSpPr>
          <p:spPr>
            <a:xfrm>
              <a:off x="1623775" y="621125"/>
              <a:ext cx="36200" cy="8850"/>
            </a:xfrm>
            <a:custGeom>
              <a:rect b="b" l="l" r="r" t="t"/>
              <a:pathLst>
                <a:path extrusionOk="0" h="354" w="1448">
                  <a:moveTo>
                    <a:pt x="1344" y="0"/>
                  </a:moveTo>
                  <a:cubicBezTo>
                    <a:pt x="1344" y="55"/>
                    <a:pt x="1289" y="55"/>
                    <a:pt x="1239" y="55"/>
                  </a:cubicBezTo>
                  <a:lnTo>
                    <a:pt x="1394" y="55"/>
                  </a:lnTo>
                  <a:cubicBezTo>
                    <a:pt x="1448" y="0"/>
                    <a:pt x="1448" y="0"/>
                    <a:pt x="1344" y="0"/>
                  </a:cubicBezTo>
                  <a:close/>
                  <a:moveTo>
                    <a:pt x="977" y="55"/>
                  </a:moveTo>
                  <a:cubicBezTo>
                    <a:pt x="664" y="105"/>
                    <a:pt x="406" y="209"/>
                    <a:pt x="143" y="313"/>
                  </a:cubicBezTo>
                  <a:cubicBezTo>
                    <a:pt x="301" y="263"/>
                    <a:pt x="560" y="159"/>
                    <a:pt x="823" y="105"/>
                  </a:cubicBezTo>
                  <a:cubicBezTo>
                    <a:pt x="977" y="105"/>
                    <a:pt x="1081" y="55"/>
                    <a:pt x="1185" y="55"/>
                  </a:cubicBezTo>
                  <a:close/>
                  <a:moveTo>
                    <a:pt x="143" y="313"/>
                  </a:moveTo>
                  <a:lnTo>
                    <a:pt x="143" y="313"/>
                  </a:lnTo>
                  <a:cubicBezTo>
                    <a:pt x="39" y="340"/>
                    <a:pt x="0" y="354"/>
                    <a:pt x="7" y="354"/>
                  </a:cubicBezTo>
                  <a:cubicBezTo>
                    <a:pt x="14" y="354"/>
                    <a:pt x="66" y="340"/>
                    <a:pt x="143" y="31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47"/>
            <p:cNvSpPr/>
            <p:nvPr/>
          </p:nvSpPr>
          <p:spPr>
            <a:xfrm>
              <a:off x="2029950" y="680575"/>
              <a:ext cx="216275" cy="179025"/>
            </a:xfrm>
            <a:custGeom>
              <a:rect b="b" l="l" r="r" t="t"/>
              <a:pathLst>
                <a:path extrusionOk="0" h="7161" w="8651">
                  <a:moveTo>
                    <a:pt x="4628" y="1"/>
                  </a:moveTo>
                  <a:cubicBezTo>
                    <a:pt x="4456" y="1"/>
                    <a:pt x="4280" y="27"/>
                    <a:pt x="4115" y="74"/>
                  </a:cubicBezTo>
                  <a:cubicBezTo>
                    <a:pt x="3961" y="124"/>
                    <a:pt x="3752" y="178"/>
                    <a:pt x="3594" y="282"/>
                  </a:cubicBezTo>
                  <a:cubicBezTo>
                    <a:pt x="3441" y="435"/>
                    <a:pt x="3337" y="539"/>
                    <a:pt x="3234" y="695"/>
                  </a:cubicBezTo>
                  <a:lnTo>
                    <a:pt x="3234" y="695"/>
                  </a:lnTo>
                  <a:cubicBezTo>
                    <a:pt x="3268" y="661"/>
                    <a:pt x="3301" y="628"/>
                    <a:pt x="3335" y="595"/>
                  </a:cubicBezTo>
                  <a:cubicBezTo>
                    <a:pt x="3489" y="436"/>
                    <a:pt x="3648" y="282"/>
                    <a:pt x="3802" y="178"/>
                  </a:cubicBezTo>
                  <a:cubicBezTo>
                    <a:pt x="4011" y="124"/>
                    <a:pt x="4219" y="19"/>
                    <a:pt x="4427" y="19"/>
                  </a:cubicBezTo>
                  <a:cubicBezTo>
                    <a:pt x="4636" y="19"/>
                    <a:pt x="4844" y="19"/>
                    <a:pt x="5053" y="74"/>
                  </a:cubicBezTo>
                  <a:cubicBezTo>
                    <a:pt x="5107" y="124"/>
                    <a:pt x="5157" y="124"/>
                    <a:pt x="5211" y="124"/>
                  </a:cubicBezTo>
                  <a:cubicBezTo>
                    <a:pt x="5040" y="39"/>
                    <a:pt x="4837" y="1"/>
                    <a:pt x="4628" y="1"/>
                  </a:cubicBezTo>
                  <a:close/>
                  <a:moveTo>
                    <a:pt x="3234" y="695"/>
                  </a:moveTo>
                  <a:cubicBezTo>
                    <a:pt x="3201" y="727"/>
                    <a:pt x="3168" y="760"/>
                    <a:pt x="3135" y="792"/>
                  </a:cubicBezTo>
                  <a:lnTo>
                    <a:pt x="3135" y="792"/>
                  </a:lnTo>
                  <a:cubicBezTo>
                    <a:pt x="3167" y="761"/>
                    <a:pt x="3200" y="730"/>
                    <a:pt x="3231" y="699"/>
                  </a:cubicBezTo>
                  <a:cubicBezTo>
                    <a:pt x="3232" y="698"/>
                    <a:pt x="3233" y="696"/>
                    <a:pt x="3234" y="695"/>
                  </a:cubicBezTo>
                  <a:close/>
                  <a:moveTo>
                    <a:pt x="3135" y="792"/>
                  </a:moveTo>
                  <a:cubicBezTo>
                    <a:pt x="2893" y="1020"/>
                    <a:pt x="2618" y="1245"/>
                    <a:pt x="2343" y="1429"/>
                  </a:cubicBezTo>
                  <a:cubicBezTo>
                    <a:pt x="2155" y="1565"/>
                    <a:pt x="1962" y="1691"/>
                    <a:pt x="1763" y="1804"/>
                  </a:cubicBezTo>
                  <a:lnTo>
                    <a:pt x="1763" y="1804"/>
                  </a:lnTo>
                  <a:cubicBezTo>
                    <a:pt x="2000" y="1691"/>
                    <a:pt x="2270" y="1508"/>
                    <a:pt x="2501" y="1324"/>
                  </a:cubicBezTo>
                  <a:cubicBezTo>
                    <a:pt x="2735" y="1169"/>
                    <a:pt x="2938" y="983"/>
                    <a:pt x="3135" y="792"/>
                  </a:cubicBezTo>
                  <a:close/>
                  <a:moveTo>
                    <a:pt x="1763" y="1804"/>
                  </a:moveTo>
                  <a:lnTo>
                    <a:pt x="1763" y="1804"/>
                  </a:lnTo>
                  <a:cubicBezTo>
                    <a:pt x="1730" y="1819"/>
                    <a:pt x="1699" y="1833"/>
                    <a:pt x="1668" y="1845"/>
                  </a:cubicBezTo>
                  <a:cubicBezTo>
                    <a:pt x="1632" y="1869"/>
                    <a:pt x="1599" y="1890"/>
                    <a:pt x="1568" y="1908"/>
                  </a:cubicBezTo>
                  <a:lnTo>
                    <a:pt x="1568" y="1908"/>
                  </a:lnTo>
                  <a:cubicBezTo>
                    <a:pt x="1634" y="1875"/>
                    <a:pt x="1699" y="1840"/>
                    <a:pt x="1763" y="1804"/>
                  </a:cubicBezTo>
                  <a:close/>
                  <a:moveTo>
                    <a:pt x="1568" y="1908"/>
                  </a:moveTo>
                  <a:cubicBezTo>
                    <a:pt x="1463" y="1962"/>
                    <a:pt x="1356" y="2012"/>
                    <a:pt x="1248" y="2058"/>
                  </a:cubicBezTo>
                  <a:lnTo>
                    <a:pt x="1248" y="2058"/>
                  </a:lnTo>
                  <a:cubicBezTo>
                    <a:pt x="1264" y="2056"/>
                    <a:pt x="1281" y="2054"/>
                    <a:pt x="1301" y="2054"/>
                  </a:cubicBezTo>
                  <a:cubicBezTo>
                    <a:pt x="1382" y="2012"/>
                    <a:pt x="1462" y="1972"/>
                    <a:pt x="1568" y="1908"/>
                  </a:cubicBezTo>
                  <a:close/>
                  <a:moveTo>
                    <a:pt x="1248" y="2058"/>
                  </a:moveTo>
                  <a:cubicBezTo>
                    <a:pt x="1178" y="2071"/>
                    <a:pt x="1136" y="2104"/>
                    <a:pt x="1092" y="2104"/>
                  </a:cubicBezTo>
                  <a:cubicBezTo>
                    <a:pt x="1080" y="2117"/>
                    <a:pt x="1067" y="2127"/>
                    <a:pt x="1055" y="2136"/>
                  </a:cubicBezTo>
                  <a:lnTo>
                    <a:pt x="1055" y="2136"/>
                  </a:lnTo>
                  <a:cubicBezTo>
                    <a:pt x="1119" y="2111"/>
                    <a:pt x="1184" y="2086"/>
                    <a:pt x="1248" y="2058"/>
                  </a:cubicBezTo>
                  <a:close/>
                  <a:moveTo>
                    <a:pt x="1055" y="2136"/>
                  </a:moveTo>
                  <a:cubicBezTo>
                    <a:pt x="927" y="2184"/>
                    <a:pt x="798" y="2226"/>
                    <a:pt x="666" y="2262"/>
                  </a:cubicBezTo>
                  <a:lnTo>
                    <a:pt x="780" y="2262"/>
                  </a:lnTo>
                  <a:cubicBezTo>
                    <a:pt x="834" y="2208"/>
                    <a:pt x="884" y="2208"/>
                    <a:pt x="938" y="2208"/>
                  </a:cubicBezTo>
                  <a:cubicBezTo>
                    <a:pt x="976" y="2170"/>
                    <a:pt x="1016" y="2161"/>
                    <a:pt x="1055" y="2136"/>
                  </a:cubicBezTo>
                  <a:close/>
                  <a:moveTo>
                    <a:pt x="625" y="2262"/>
                  </a:moveTo>
                  <a:cubicBezTo>
                    <a:pt x="619" y="2268"/>
                    <a:pt x="614" y="2273"/>
                    <a:pt x="609" y="2278"/>
                  </a:cubicBezTo>
                  <a:lnTo>
                    <a:pt x="609" y="2278"/>
                  </a:lnTo>
                  <a:cubicBezTo>
                    <a:pt x="628" y="2273"/>
                    <a:pt x="647" y="2268"/>
                    <a:pt x="666" y="2262"/>
                  </a:cubicBezTo>
                  <a:close/>
                  <a:moveTo>
                    <a:pt x="609" y="2278"/>
                  </a:moveTo>
                  <a:cubicBezTo>
                    <a:pt x="562" y="2290"/>
                    <a:pt x="515" y="2302"/>
                    <a:pt x="467" y="2312"/>
                  </a:cubicBezTo>
                  <a:cubicBezTo>
                    <a:pt x="104" y="2417"/>
                    <a:pt x="0" y="2417"/>
                    <a:pt x="104" y="2417"/>
                  </a:cubicBezTo>
                  <a:cubicBezTo>
                    <a:pt x="154" y="2417"/>
                    <a:pt x="259" y="2367"/>
                    <a:pt x="417" y="2367"/>
                  </a:cubicBezTo>
                  <a:cubicBezTo>
                    <a:pt x="417" y="2367"/>
                    <a:pt x="467" y="2312"/>
                    <a:pt x="521" y="2312"/>
                  </a:cubicBezTo>
                  <a:cubicBezTo>
                    <a:pt x="566" y="2312"/>
                    <a:pt x="571" y="2312"/>
                    <a:pt x="609" y="2278"/>
                  </a:cubicBezTo>
                  <a:close/>
                  <a:moveTo>
                    <a:pt x="5211" y="124"/>
                  </a:moveTo>
                  <a:lnTo>
                    <a:pt x="5261" y="178"/>
                  </a:lnTo>
                  <a:lnTo>
                    <a:pt x="5365" y="228"/>
                  </a:lnTo>
                  <a:cubicBezTo>
                    <a:pt x="5420" y="282"/>
                    <a:pt x="5524" y="332"/>
                    <a:pt x="5628" y="386"/>
                  </a:cubicBezTo>
                  <a:lnTo>
                    <a:pt x="5941" y="541"/>
                  </a:lnTo>
                  <a:cubicBezTo>
                    <a:pt x="5991" y="645"/>
                    <a:pt x="6095" y="699"/>
                    <a:pt x="6149" y="803"/>
                  </a:cubicBezTo>
                  <a:cubicBezTo>
                    <a:pt x="6253" y="853"/>
                    <a:pt x="6303" y="957"/>
                    <a:pt x="6358" y="1062"/>
                  </a:cubicBezTo>
                  <a:cubicBezTo>
                    <a:pt x="6408" y="1166"/>
                    <a:pt x="6462" y="1270"/>
                    <a:pt x="6462" y="1374"/>
                  </a:cubicBezTo>
                  <a:cubicBezTo>
                    <a:pt x="6566" y="1583"/>
                    <a:pt x="6566" y="1791"/>
                    <a:pt x="6566" y="2000"/>
                  </a:cubicBezTo>
                  <a:cubicBezTo>
                    <a:pt x="6566" y="2208"/>
                    <a:pt x="6512" y="2471"/>
                    <a:pt x="6566" y="2679"/>
                  </a:cubicBezTo>
                  <a:lnTo>
                    <a:pt x="6566" y="2262"/>
                  </a:lnTo>
                  <a:cubicBezTo>
                    <a:pt x="6566" y="2054"/>
                    <a:pt x="6616" y="1895"/>
                    <a:pt x="6566" y="1687"/>
                  </a:cubicBezTo>
                  <a:cubicBezTo>
                    <a:pt x="6566" y="1533"/>
                    <a:pt x="6512" y="1374"/>
                    <a:pt x="6462" y="1166"/>
                  </a:cubicBezTo>
                  <a:cubicBezTo>
                    <a:pt x="6358" y="1012"/>
                    <a:pt x="6253" y="853"/>
                    <a:pt x="6149" y="749"/>
                  </a:cubicBezTo>
                  <a:cubicBezTo>
                    <a:pt x="6045" y="595"/>
                    <a:pt x="5887" y="491"/>
                    <a:pt x="5732" y="386"/>
                  </a:cubicBezTo>
                  <a:cubicBezTo>
                    <a:pt x="5524" y="282"/>
                    <a:pt x="5365" y="178"/>
                    <a:pt x="5211" y="124"/>
                  </a:cubicBezTo>
                  <a:close/>
                  <a:moveTo>
                    <a:pt x="6566" y="2679"/>
                  </a:moveTo>
                  <a:lnTo>
                    <a:pt x="6566" y="2783"/>
                  </a:lnTo>
                  <a:cubicBezTo>
                    <a:pt x="6566" y="2821"/>
                    <a:pt x="6567" y="2859"/>
                    <a:pt x="6568" y="2896"/>
                  </a:cubicBezTo>
                  <a:lnTo>
                    <a:pt x="6568" y="2896"/>
                  </a:lnTo>
                  <a:cubicBezTo>
                    <a:pt x="6566" y="2824"/>
                    <a:pt x="6566" y="2752"/>
                    <a:pt x="6566" y="2679"/>
                  </a:cubicBezTo>
                  <a:close/>
                  <a:moveTo>
                    <a:pt x="6568" y="2896"/>
                  </a:moveTo>
                  <a:cubicBezTo>
                    <a:pt x="6570" y="2966"/>
                    <a:pt x="6574" y="3035"/>
                    <a:pt x="6582" y="3105"/>
                  </a:cubicBezTo>
                  <a:lnTo>
                    <a:pt x="6582" y="3105"/>
                  </a:lnTo>
                  <a:cubicBezTo>
                    <a:pt x="6575" y="3035"/>
                    <a:pt x="6571" y="2966"/>
                    <a:pt x="6568" y="2896"/>
                  </a:cubicBezTo>
                  <a:close/>
                  <a:moveTo>
                    <a:pt x="6582" y="3105"/>
                  </a:moveTo>
                  <a:lnTo>
                    <a:pt x="6582" y="3105"/>
                  </a:lnTo>
                  <a:cubicBezTo>
                    <a:pt x="6591" y="3199"/>
                    <a:pt x="6602" y="3293"/>
                    <a:pt x="6616" y="3388"/>
                  </a:cubicBezTo>
                  <a:lnTo>
                    <a:pt x="6616" y="3388"/>
                  </a:lnTo>
                  <a:lnTo>
                    <a:pt x="6616" y="3305"/>
                  </a:lnTo>
                  <a:cubicBezTo>
                    <a:pt x="6600" y="3238"/>
                    <a:pt x="6589" y="3171"/>
                    <a:pt x="6582" y="3105"/>
                  </a:cubicBezTo>
                  <a:close/>
                  <a:moveTo>
                    <a:pt x="6616" y="3388"/>
                  </a:moveTo>
                  <a:lnTo>
                    <a:pt x="6616" y="3409"/>
                  </a:lnTo>
                  <a:lnTo>
                    <a:pt x="6616" y="3459"/>
                  </a:lnTo>
                  <a:cubicBezTo>
                    <a:pt x="6616" y="3504"/>
                    <a:pt x="6616" y="3547"/>
                    <a:pt x="6648" y="3591"/>
                  </a:cubicBezTo>
                  <a:lnTo>
                    <a:pt x="6648" y="3591"/>
                  </a:lnTo>
                  <a:cubicBezTo>
                    <a:pt x="6637" y="3523"/>
                    <a:pt x="6626" y="3456"/>
                    <a:pt x="6616" y="3388"/>
                  </a:cubicBezTo>
                  <a:close/>
                  <a:moveTo>
                    <a:pt x="6648" y="3591"/>
                  </a:moveTo>
                  <a:cubicBezTo>
                    <a:pt x="6655" y="3635"/>
                    <a:pt x="6663" y="3678"/>
                    <a:pt x="6670" y="3721"/>
                  </a:cubicBezTo>
                  <a:lnTo>
                    <a:pt x="6670" y="3617"/>
                  </a:lnTo>
                  <a:cubicBezTo>
                    <a:pt x="6662" y="3608"/>
                    <a:pt x="6654" y="3600"/>
                    <a:pt x="6648" y="3591"/>
                  </a:cubicBezTo>
                  <a:close/>
                  <a:moveTo>
                    <a:pt x="6670" y="3721"/>
                  </a:moveTo>
                  <a:lnTo>
                    <a:pt x="6670" y="3771"/>
                  </a:lnTo>
                  <a:cubicBezTo>
                    <a:pt x="6670" y="3826"/>
                    <a:pt x="6670" y="3876"/>
                    <a:pt x="6720" y="3930"/>
                  </a:cubicBezTo>
                  <a:cubicBezTo>
                    <a:pt x="6737" y="3996"/>
                    <a:pt x="6754" y="4060"/>
                    <a:pt x="6772" y="4124"/>
                  </a:cubicBezTo>
                  <a:lnTo>
                    <a:pt x="6772" y="4124"/>
                  </a:lnTo>
                  <a:cubicBezTo>
                    <a:pt x="6760" y="3990"/>
                    <a:pt x="6713" y="3854"/>
                    <a:pt x="6670" y="3721"/>
                  </a:cubicBezTo>
                  <a:close/>
                  <a:moveTo>
                    <a:pt x="6772" y="4124"/>
                  </a:moveTo>
                  <a:cubicBezTo>
                    <a:pt x="6773" y="4146"/>
                    <a:pt x="6774" y="4167"/>
                    <a:pt x="6774" y="4188"/>
                  </a:cubicBezTo>
                  <a:cubicBezTo>
                    <a:pt x="6816" y="4321"/>
                    <a:pt x="6861" y="4450"/>
                    <a:pt x="6904" y="4550"/>
                  </a:cubicBezTo>
                  <a:lnTo>
                    <a:pt x="6904" y="4550"/>
                  </a:lnTo>
                  <a:cubicBezTo>
                    <a:pt x="6857" y="4413"/>
                    <a:pt x="6812" y="4271"/>
                    <a:pt x="6772" y="4124"/>
                  </a:cubicBezTo>
                  <a:close/>
                  <a:moveTo>
                    <a:pt x="6904" y="4550"/>
                  </a:moveTo>
                  <a:cubicBezTo>
                    <a:pt x="6929" y="4622"/>
                    <a:pt x="6955" y="4693"/>
                    <a:pt x="6981" y="4762"/>
                  </a:cubicBezTo>
                  <a:lnTo>
                    <a:pt x="6981" y="4762"/>
                  </a:lnTo>
                  <a:cubicBezTo>
                    <a:pt x="6977" y="4724"/>
                    <a:pt x="6965" y="4676"/>
                    <a:pt x="6929" y="4605"/>
                  </a:cubicBezTo>
                  <a:cubicBezTo>
                    <a:pt x="6921" y="4588"/>
                    <a:pt x="6912" y="4570"/>
                    <a:pt x="6904" y="4550"/>
                  </a:cubicBezTo>
                  <a:close/>
                  <a:moveTo>
                    <a:pt x="6981" y="4762"/>
                  </a:moveTo>
                  <a:cubicBezTo>
                    <a:pt x="6983" y="4781"/>
                    <a:pt x="6983" y="4798"/>
                    <a:pt x="6983" y="4814"/>
                  </a:cubicBezTo>
                  <a:cubicBezTo>
                    <a:pt x="6995" y="4827"/>
                    <a:pt x="7008" y="4844"/>
                    <a:pt x="7020" y="4862"/>
                  </a:cubicBezTo>
                  <a:lnTo>
                    <a:pt x="7020" y="4862"/>
                  </a:lnTo>
                  <a:cubicBezTo>
                    <a:pt x="7007" y="4829"/>
                    <a:pt x="6994" y="4796"/>
                    <a:pt x="6981" y="4762"/>
                  </a:cubicBezTo>
                  <a:close/>
                  <a:moveTo>
                    <a:pt x="7020" y="4862"/>
                  </a:moveTo>
                  <a:cubicBezTo>
                    <a:pt x="7042" y="4916"/>
                    <a:pt x="7064" y="4969"/>
                    <a:pt x="7087" y="5022"/>
                  </a:cubicBezTo>
                  <a:lnTo>
                    <a:pt x="7087" y="5022"/>
                  </a:lnTo>
                  <a:cubicBezTo>
                    <a:pt x="7087" y="4984"/>
                    <a:pt x="7056" y="4916"/>
                    <a:pt x="7020" y="4862"/>
                  </a:cubicBezTo>
                  <a:close/>
                  <a:moveTo>
                    <a:pt x="7087" y="5022"/>
                  </a:moveTo>
                  <a:lnTo>
                    <a:pt x="7087" y="5022"/>
                  </a:lnTo>
                  <a:cubicBezTo>
                    <a:pt x="7087" y="5022"/>
                    <a:pt x="7087" y="5022"/>
                    <a:pt x="7087" y="5022"/>
                  </a:cubicBezTo>
                  <a:cubicBezTo>
                    <a:pt x="7087" y="5023"/>
                    <a:pt x="7088" y="5023"/>
                    <a:pt x="7088" y="5024"/>
                  </a:cubicBezTo>
                  <a:lnTo>
                    <a:pt x="7088" y="5024"/>
                  </a:lnTo>
                  <a:cubicBezTo>
                    <a:pt x="7088" y="5023"/>
                    <a:pt x="7087" y="5023"/>
                    <a:pt x="7087" y="5022"/>
                  </a:cubicBezTo>
                  <a:close/>
                  <a:moveTo>
                    <a:pt x="7088" y="5024"/>
                  </a:moveTo>
                  <a:cubicBezTo>
                    <a:pt x="7106" y="5065"/>
                    <a:pt x="7124" y="5106"/>
                    <a:pt x="7143" y="5146"/>
                  </a:cubicBezTo>
                  <a:lnTo>
                    <a:pt x="7143" y="5146"/>
                  </a:lnTo>
                  <a:cubicBezTo>
                    <a:pt x="7123" y="5102"/>
                    <a:pt x="7105" y="5060"/>
                    <a:pt x="7088" y="5024"/>
                  </a:cubicBezTo>
                  <a:close/>
                  <a:moveTo>
                    <a:pt x="7143" y="5146"/>
                  </a:moveTo>
                  <a:cubicBezTo>
                    <a:pt x="7149" y="5159"/>
                    <a:pt x="7155" y="5174"/>
                    <a:pt x="7162" y="5188"/>
                  </a:cubicBezTo>
                  <a:lnTo>
                    <a:pt x="7162" y="5188"/>
                  </a:lnTo>
                  <a:cubicBezTo>
                    <a:pt x="7156" y="5174"/>
                    <a:pt x="7149" y="5160"/>
                    <a:pt x="7143" y="5146"/>
                  </a:cubicBezTo>
                  <a:close/>
                  <a:moveTo>
                    <a:pt x="7162" y="5188"/>
                  </a:moveTo>
                  <a:cubicBezTo>
                    <a:pt x="7298" y="5475"/>
                    <a:pt x="7448" y="5732"/>
                    <a:pt x="7608" y="5960"/>
                  </a:cubicBezTo>
                  <a:cubicBezTo>
                    <a:pt x="7643" y="6014"/>
                    <a:pt x="7677" y="6067"/>
                    <a:pt x="7712" y="6118"/>
                  </a:cubicBezTo>
                  <a:lnTo>
                    <a:pt x="7712" y="6118"/>
                  </a:lnTo>
                  <a:lnTo>
                    <a:pt x="7712" y="6064"/>
                  </a:lnTo>
                  <a:cubicBezTo>
                    <a:pt x="7658" y="6064"/>
                    <a:pt x="7658" y="6014"/>
                    <a:pt x="7658" y="6014"/>
                  </a:cubicBezTo>
                  <a:cubicBezTo>
                    <a:pt x="7608" y="5910"/>
                    <a:pt x="7504" y="5806"/>
                    <a:pt x="7450" y="5702"/>
                  </a:cubicBezTo>
                  <a:lnTo>
                    <a:pt x="7296" y="5389"/>
                  </a:lnTo>
                  <a:cubicBezTo>
                    <a:pt x="7239" y="5332"/>
                    <a:pt x="7197" y="5259"/>
                    <a:pt x="7162" y="5188"/>
                  </a:cubicBezTo>
                  <a:close/>
                  <a:moveTo>
                    <a:pt x="7712" y="6118"/>
                  </a:moveTo>
                  <a:lnTo>
                    <a:pt x="7712" y="6118"/>
                  </a:lnTo>
                  <a:cubicBezTo>
                    <a:pt x="7713" y="6119"/>
                    <a:pt x="7714" y="6120"/>
                    <a:pt x="7714" y="6120"/>
                  </a:cubicBezTo>
                  <a:lnTo>
                    <a:pt x="7714" y="6120"/>
                  </a:lnTo>
                  <a:cubicBezTo>
                    <a:pt x="7714" y="6119"/>
                    <a:pt x="7713" y="6119"/>
                    <a:pt x="7712" y="6118"/>
                  </a:cubicBezTo>
                  <a:close/>
                  <a:moveTo>
                    <a:pt x="7714" y="6120"/>
                  </a:moveTo>
                  <a:cubicBezTo>
                    <a:pt x="7748" y="6169"/>
                    <a:pt x="7782" y="6216"/>
                    <a:pt x="7816" y="6261"/>
                  </a:cubicBezTo>
                  <a:lnTo>
                    <a:pt x="7816" y="6261"/>
                  </a:lnTo>
                  <a:cubicBezTo>
                    <a:pt x="7808" y="6215"/>
                    <a:pt x="7760" y="6166"/>
                    <a:pt x="7714" y="6120"/>
                  </a:cubicBezTo>
                  <a:close/>
                  <a:moveTo>
                    <a:pt x="7816" y="6261"/>
                  </a:moveTo>
                  <a:cubicBezTo>
                    <a:pt x="7816" y="6265"/>
                    <a:pt x="7817" y="6269"/>
                    <a:pt x="7817" y="6273"/>
                  </a:cubicBezTo>
                  <a:lnTo>
                    <a:pt x="7851" y="6307"/>
                  </a:lnTo>
                  <a:lnTo>
                    <a:pt x="7851" y="6307"/>
                  </a:lnTo>
                  <a:cubicBezTo>
                    <a:pt x="7839" y="6292"/>
                    <a:pt x="7827" y="6276"/>
                    <a:pt x="7816" y="6261"/>
                  </a:cubicBezTo>
                  <a:close/>
                  <a:moveTo>
                    <a:pt x="7851" y="6307"/>
                  </a:moveTo>
                  <a:lnTo>
                    <a:pt x="7851" y="6307"/>
                  </a:lnTo>
                  <a:cubicBezTo>
                    <a:pt x="8145" y="6689"/>
                    <a:pt x="8445" y="6955"/>
                    <a:pt x="8650" y="7161"/>
                  </a:cubicBezTo>
                  <a:lnTo>
                    <a:pt x="8338" y="6848"/>
                  </a:lnTo>
                  <a:cubicBezTo>
                    <a:pt x="8234" y="6744"/>
                    <a:pt x="8129" y="6585"/>
                    <a:pt x="8025" y="6481"/>
                  </a:cubicBezTo>
                  <a:lnTo>
                    <a:pt x="7851" y="6307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47"/>
            <p:cNvSpPr/>
            <p:nvPr/>
          </p:nvSpPr>
          <p:spPr>
            <a:xfrm>
              <a:off x="2104150" y="479175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105" y="51"/>
                  </a:moveTo>
                  <a:cubicBezTo>
                    <a:pt x="55" y="51"/>
                    <a:pt x="55" y="0"/>
                    <a:pt x="0" y="0"/>
                  </a:cubicBezTo>
                  <a:cubicBezTo>
                    <a:pt x="55" y="0"/>
                    <a:pt x="55" y="51"/>
                    <a:pt x="105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47"/>
            <p:cNvSpPr/>
            <p:nvPr/>
          </p:nvSpPr>
          <p:spPr>
            <a:xfrm>
              <a:off x="2102900" y="476575"/>
              <a:ext cx="25" cy="1275"/>
            </a:xfrm>
            <a:custGeom>
              <a:rect b="b" l="l" r="r" t="t"/>
              <a:pathLst>
                <a:path extrusionOk="0" h="51" w="1">
                  <a:moveTo>
                    <a:pt x="0" y="5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47"/>
            <p:cNvSpPr/>
            <p:nvPr/>
          </p:nvSpPr>
          <p:spPr>
            <a:xfrm>
              <a:off x="2093725" y="470000"/>
              <a:ext cx="9200" cy="6600"/>
            </a:xfrm>
            <a:custGeom>
              <a:rect b="b" l="l" r="r" t="t"/>
              <a:pathLst>
                <a:path extrusionOk="0" h="264" w="368">
                  <a:moveTo>
                    <a:pt x="0" y="1"/>
                  </a:moveTo>
                  <a:lnTo>
                    <a:pt x="0" y="1"/>
                  </a:lnTo>
                  <a:cubicBezTo>
                    <a:pt x="81" y="81"/>
                    <a:pt x="162" y="132"/>
                    <a:pt x="268" y="199"/>
                  </a:cubicBezTo>
                  <a:lnTo>
                    <a:pt x="268" y="199"/>
                  </a:lnTo>
                  <a:cubicBezTo>
                    <a:pt x="193" y="144"/>
                    <a:pt x="109" y="72"/>
                    <a:pt x="0" y="1"/>
                  </a:cubicBezTo>
                  <a:close/>
                  <a:moveTo>
                    <a:pt x="268" y="199"/>
                  </a:moveTo>
                  <a:cubicBezTo>
                    <a:pt x="302" y="225"/>
                    <a:pt x="335" y="246"/>
                    <a:pt x="367" y="263"/>
                  </a:cubicBezTo>
                  <a:cubicBezTo>
                    <a:pt x="332" y="240"/>
                    <a:pt x="299" y="219"/>
                    <a:pt x="268" y="19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47"/>
            <p:cNvSpPr/>
            <p:nvPr/>
          </p:nvSpPr>
          <p:spPr>
            <a:xfrm>
              <a:off x="2102900" y="477825"/>
              <a:ext cx="1275" cy="1375"/>
            </a:xfrm>
            <a:custGeom>
              <a:rect b="b" l="l" r="r" t="t"/>
              <a:pathLst>
                <a:path extrusionOk="0" h="55" w="51">
                  <a:moveTo>
                    <a:pt x="50" y="54"/>
                  </a:moveTo>
                  <a:cubicBezTo>
                    <a:pt x="50" y="0"/>
                    <a:pt x="50" y="0"/>
                    <a:pt x="0" y="0"/>
                  </a:cubicBezTo>
                  <a:cubicBezTo>
                    <a:pt x="50" y="0"/>
                    <a:pt x="50" y="0"/>
                    <a:pt x="50" y="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47"/>
            <p:cNvSpPr/>
            <p:nvPr/>
          </p:nvSpPr>
          <p:spPr>
            <a:xfrm>
              <a:off x="2106750" y="481775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1" y="1"/>
                  </a:moveTo>
                  <a:cubicBezTo>
                    <a:pt x="55" y="1"/>
                    <a:pt x="55" y="51"/>
                    <a:pt x="105" y="51"/>
                  </a:cubicBezTo>
                  <a:cubicBezTo>
                    <a:pt x="55" y="51"/>
                    <a:pt x="55" y="1"/>
                    <a:pt x="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47"/>
            <p:cNvSpPr/>
            <p:nvPr/>
          </p:nvSpPr>
          <p:spPr>
            <a:xfrm>
              <a:off x="2109350" y="483025"/>
              <a:ext cx="25" cy="1375"/>
            </a:xfrm>
            <a:custGeom>
              <a:rect b="b" l="l" r="r" t="t"/>
              <a:pathLst>
                <a:path extrusionOk="0" h="55" w="1">
                  <a:moveTo>
                    <a:pt x="1" y="1"/>
                  </a:moveTo>
                  <a:lnTo>
                    <a:pt x="1" y="55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47"/>
            <p:cNvSpPr/>
            <p:nvPr/>
          </p:nvSpPr>
          <p:spPr>
            <a:xfrm>
              <a:off x="2106750" y="480425"/>
              <a:ext cx="25" cy="1375"/>
            </a:xfrm>
            <a:custGeom>
              <a:rect b="b" l="l" r="r" t="t"/>
              <a:pathLst>
                <a:path extrusionOk="0" h="55" w="1">
                  <a:moveTo>
                    <a:pt x="1" y="5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47"/>
            <p:cNvSpPr/>
            <p:nvPr/>
          </p:nvSpPr>
          <p:spPr>
            <a:xfrm>
              <a:off x="2100300" y="475225"/>
              <a:ext cx="2625" cy="2625"/>
            </a:xfrm>
            <a:custGeom>
              <a:rect b="b" l="l" r="r" t="t"/>
              <a:pathLst>
                <a:path extrusionOk="0" h="105" w="105">
                  <a:moveTo>
                    <a:pt x="0" y="0"/>
                  </a:moveTo>
                  <a:cubicBezTo>
                    <a:pt x="0" y="0"/>
                    <a:pt x="40" y="43"/>
                    <a:pt x="87" y="52"/>
                  </a:cubicBezTo>
                  <a:lnTo>
                    <a:pt x="87" y="52"/>
                  </a:lnTo>
                  <a:cubicBezTo>
                    <a:pt x="67" y="23"/>
                    <a:pt x="33" y="0"/>
                    <a:pt x="0" y="0"/>
                  </a:cubicBezTo>
                  <a:close/>
                  <a:moveTo>
                    <a:pt x="87" y="52"/>
                  </a:moveTo>
                  <a:cubicBezTo>
                    <a:pt x="98" y="69"/>
                    <a:pt x="104" y="87"/>
                    <a:pt x="104" y="104"/>
                  </a:cubicBezTo>
                  <a:lnTo>
                    <a:pt x="104" y="54"/>
                  </a:lnTo>
                  <a:cubicBezTo>
                    <a:pt x="98" y="54"/>
                    <a:pt x="93" y="54"/>
                    <a:pt x="87" y="5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47"/>
            <p:cNvSpPr/>
            <p:nvPr/>
          </p:nvSpPr>
          <p:spPr>
            <a:xfrm>
              <a:off x="2102900" y="477825"/>
              <a:ext cx="13050" cy="13050"/>
            </a:xfrm>
            <a:custGeom>
              <a:rect b="b" l="l" r="r" t="t"/>
              <a:pathLst>
                <a:path extrusionOk="0" h="522" w="522">
                  <a:moveTo>
                    <a:pt x="0" y="0"/>
                  </a:moveTo>
                  <a:cubicBezTo>
                    <a:pt x="204" y="155"/>
                    <a:pt x="355" y="357"/>
                    <a:pt x="510" y="510"/>
                  </a:cubicBezTo>
                  <a:lnTo>
                    <a:pt x="510" y="510"/>
                  </a:lnTo>
                  <a:cubicBezTo>
                    <a:pt x="358" y="359"/>
                    <a:pt x="256" y="206"/>
                    <a:pt x="155" y="105"/>
                  </a:cubicBezTo>
                  <a:cubicBezTo>
                    <a:pt x="105" y="54"/>
                    <a:pt x="50" y="0"/>
                    <a:pt x="0" y="0"/>
                  </a:cubicBezTo>
                  <a:close/>
                  <a:moveTo>
                    <a:pt x="510" y="510"/>
                  </a:moveTo>
                  <a:cubicBezTo>
                    <a:pt x="513" y="514"/>
                    <a:pt x="517" y="518"/>
                    <a:pt x="521" y="521"/>
                  </a:cubicBezTo>
                  <a:cubicBezTo>
                    <a:pt x="517" y="518"/>
                    <a:pt x="514" y="514"/>
                    <a:pt x="510" y="51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47"/>
            <p:cNvSpPr/>
            <p:nvPr/>
          </p:nvSpPr>
          <p:spPr>
            <a:xfrm>
              <a:off x="2117175" y="492200"/>
              <a:ext cx="131650" cy="172000"/>
            </a:xfrm>
            <a:custGeom>
              <a:rect b="b" l="l" r="r" t="t"/>
              <a:pathLst>
                <a:path extrusionOk="0" h="6880" w="5266">
                  <a:moveTo>
                    <a:pt x="0" y="1"/>
                  </a:moveTo>
                  <a:lnTo>
                    <a:pt x="0" y="1"/>
                  </a:lnTo>
                  <a:cubicBezTo>
                    <a:pt x="115" y="133"/>
                    <a:pt x="236" y="287"/>
                    <a:pt x="360" y="462"/>
                  </a:cubicBezTo>
                  <a:lnTo>
                    <a:pt x="360" y="462"/>
                  </a:lnTo>
                  <a:cubicBezTo>
                    <a:pt x="328" y="412"/>
                    <a:pt x="295" y="362"/>
                    <a:pt x="263" y="313"/>
                  </a:cubicBezTo>
                  <a:cubicBezTo>
                    <a:pt x="159" y="209"/>
                    <a:pt x="105" y="105"/>
                    <a:pt x="0" y="1"/>
                  </a:cubicBezTo>
                  <a:close/>
                  <a:moveTo>
                    <a:pt x="360" y="462"/>
                  </a:moveTo>
                  <a:lnTo>
                    <a:pt x="360" y="462"/>
                  </a:lnTo>
                  <a:cubicBezTo>
                    <a:pt x="535" y="737"/>
                    <a:pt x="704" y="1037"/>
                    <a:pt x="834" y="1301"/>
                  </a:cubicBezTo>
                  <a:cubicBezTo>
                    <a:pt x="1037" y="1677"/>
                    <a:pt x="1175" y="2052"/>
                    <a:pt x="1267" y="2435"/>
                  </a:cubicBezTo>
                  <a:lnTo>
                    <a:pt x="1267" y="2435"/>
                  </a:lnTo>
                  <a:cubicBezTo>
                    <a:pt x="1197" y="2110"/>
                    <a:pt x="1078" y="1820"/>
                    <a:pt x="993" y="1564"/>
                  </a:cubicBezTo>
                  <a:cubicBezTo>
                    <a:pt x="794" y="1133"/>
                    <a:pt x="574" y="766"/>
                    <a:pt x="360" y="462"/>
                  </a:cubicBezTo>
                  <a:close/>
                  <a:moveTo>
                    <a:pt x="1267" y="2435"/>
                  </a:moveTo>
                  <a:cubicBezTo>
                    <a:pt x="1282" y="2507"/>
                    <a:pt x="1296" y="2581"/>
                    <a:pt x="1305" y="2656"/>
                  </a:cubicBezTo>
                  <a:cubicBezTo>
                    <a:pt x="1316" y="2694"/>
                    <a:pt x="1326" y="2732"/>
                    <a:pt x="1336" y="2770"/>
                  </a:cubicBezTo>
                  <a:lnTo>
                    <a:pt x="1336" y="2770"/>
                  </a:lnTo>
                  <a:cubicBezTo>
                    <a:pt x="1316" y="2658"/>
                    <a:pt x="1294" y="2546"/>
                    <a:pt x="1267" y="2435"/>
                  </a:cubicBezTo>
                  <a:close/>
                  <a:moveTo>
                    <a:pt x="1336" y="2770"/>
                  </a:moveTo>
                  <a:cubicBezTo>
                    <a:pt x="1370" y="2972"/>
                    <a:pt x="1394" y="3177"/>
                    <a:pt x="1410" y="3386"/>
                  </a:cubicBezTo>
                  <a:cubicBezTo>
                    <a:pt x="1451" y="3731"/>
                    <a:pt x="1458" y="4043"/>
                    <a:pt x="1431" y="4377"/>
                  </a:cubicBezTo>
                  <a:lnTo>
                    <a:pt x="1431" y="4377"/>
                  </a:lnTo>
                  <a:cubicBezTo>
                    <a:pt x="1460" y="4204"/>
                    <a:pt x="1460" y="4030"/>
                    <a:pt x="1460" y="3857"/>
                  </a:cubicBezTo>
                  <a:cubicBezTo>
                    <a:pt x="1460" y="3483"/>
                    <a:pt x="1419" y="3108"/>
                    <a:pt x="1336" y="2770"/>
                  </a:cubicBezTo>
                  <a:close/>
                  <a:moveTo>
                    <a:pt x="1431" y="4377"/>
                  </a:moveTo>
                  <a:cubicBezTo>
                    <a:pt x="1425" y="4412"/>
                    <a:pt x="1418" y="4447"/>
                    <a:pt x="1410" y="4482"/>
                  </a:cubicBezTo>
                  <a:lnTo>
                    <a:pt x="1410" y="4586"/>
                  </a:lnTo>
                  <a:cubicBezTo>
                    <a:pt x="1418" y="4515"/>
                    <a:pt x="1425" y="4446"/>
                    <a:pt x="1431" y="4377"/>
                  </a:cubicBezTo>
                  <a:close/>
                  <a:moveTo>
                    <a:pt x="1410" y="4795"/>
                  </a:moveTo>
                  <a:cubicBezTo>
                    <a:pt x="1410" y="4845"/>
                    <a:pt x="1355" y="4899"/>
                    <a:pt x="1355" y="4949"/>
                  </a:cubicBezTo>
                  <a:lnTo>
                    <a:pt x="1355" y="5053"/>
                  </a:lnTo>
                  <a:lnTo>
                    <a:pt x="1355" y="5107"/>
                  </a:lnTo>
                  <a:cubicBezTo>
                    <a:pt x="1355" y="5127"/>
                    <a:pt x="1356" y="5147"/>
                    <a:pt x="1356" y="5167"/>
                  </a:cubicBezTo>
                  <a:lnTo>
                    <a:pt x="1356" y="5167"/>
                  </a:lnTo>
                  <a:cubicBezTo>
                    <a:pt x="1359" y="5077"/>
                    <a:pt x="1370" y="4975"/>
                    <a:pt x="1410" y="4899"/>
                  </a:cubicBezTo>
                  <a:lnTo>
                    <a:pt x="1410" y="4795"/>
                  </a:lnTo>
                  <a:close/>
                  <a:moveTo>
                    <a:pt x="1356" y="5167"/>
                  </a:moveTo>
                  <a:lnTo>
                    <a:pt x="1356" y="5167"/>
                  </a:lnTo>
                  <a:cubicBezTo>
                    <a:pt x="1355" y="5201"/>
                    <a:pt x="1355" y="5233"/>
                    <a:pt x="1355" y="5262"/>
                  </a:cubicBezTo>
                  <a:cubicBezTo>
                    <a:pt x="1355" y="5302"/>
                    <a:pt x="1355" y="5339"/>
                    <a:pt x="1377" y="5378"/>
                  </a:cubicBezTo>
                  <a:lnTo>
                    <a:pt x="1377" y="5378"/>
                  </a:lnTo>
                  <a:cubicBezTo>
                    <a:pt x="1366" y="5309"/>
                    <a:pt x="1359" y="5238"/>
                    <a:pt x="1356" y="5167"/>
                  </a:cubicBezTo>
                  <a:close/>
                  <a:moveTo>
                    <a:pt x="5266" y="5316"/>
                  </a:moveTo>
                  <a:lnTo>
                    <a:pt x="5108" y="5473"/>
                  </a:lnTo>
                  <a:lnTo>
                    <a:pt x="5108" y="5473"/>
                  </a:lnTo>
                  <a:cubicBezTo>
                    <a:pt x="5143" y="5442"/>
                    <a:pt x="5178" y="5420"/>
                    <a:pt x="5211" y="5420"/>
                  </a:cubicBezTo>
                  <a:lnTo>
                    <a:pt x="5266" y="5316"/>
                  </a:lnTo>
                  <a:close/>
                  <a:moveTo>
                    <a:pt x="5108" y="5473"/>
                  </a:moveTo>
                  <a:cubicBezTo>
                    <a:pt x="5091" y="5489"/>
                    <a:pt x="5074" y="5506"/>
                    <a:pt x="5057" y="5524"/>
                  </a:cubicBezTo>
                  <a:lnTo>
                    <a:pt x="5108" y="5473"/>
                  </a:lnTo>
                  <a:close/>
                  <a:moveTo>
                    <a:pt x="1377" y="5378"/>
                  </a:moveTo>
                  <a:lnTo>
                    <a:pt x="1377" y="5378"/>
                  </a:lnTo>
                  <a:cubicBezTo>
                    <a:pt x="1386" y="5431"/>
                    <a:pt x="1396" y="5483"/>
                    <a:pt x="1410" y="5535"/>
                  </a:cubicBezTo>
                  <a:lnTo>
                    <a:pt x="1410" y="5535"/>
                  </a:lnTo>
                  <a:lnTo>
                    <a:pt x="1410" y="5420"/>
                  </a:lnTo>
                  <a:cubicBezTo>
                    <a:pt x="1395" y="5406"/>
                    <a:pt x="1385" y="5392"/>
                    <a:pt x="1377" y="5378"/>
                  </a:cubicBezTo>
                  <a:close/>
                  <a:moveTo>
                    <a:pt x="5057" y="5524"/>
                  </a:moveTo>
                  <a:cubicBezTo>
                    <a:pt x="5009" y="5569"/>
                    <a:pt x="4920" y="5617"/>
                    <a:pt x="4866" y="5701"/>
                  </a:cubicBezTo>
                  <a:lnTo>
                    <a:pt x="4866" y="5701"/>
                  </a:lnTo>
                  <a:cubicBezTo>
                    <a:pt x="4877" y="5693"/>
                    <a:pt x="4888" y="5686"/>
                    <a:pt x="4899" y="5679"/>
                  </a:cubicBezTo>
                  <a:lnTo>
                    <a:pt x="5057" y="5524"/>
                  </a:lnTo>
                  <a:close/>
                  <a:moveTo>
                    <a:pt x="4866" y="5701"/>
                  </a:moveTo>
                  <a:cubicBezTo>
                    <a:pt x="4828" y="5729"/>
                    <a:pt x="4790" y="5760"/>
                    <a:pt x="4751" y="5794"/>
                  </a:cubicBezTo>
                  <a:lnTo>
                    <a:pt x="4751" y="5794"/>
                  </a:lnTo>
                  <a:cubicBezTo>
                    <a:pt x="4784" y="5769"/>
                    <a:pt x="4816" y="5748"/>
                    <a:pt x="4849" y="5733"/>
                  </a:cubicBezTo>
                  <a:cubicBezTo>
                    <a:pt x="4854" y="5722"/>
                    <a:pt x="4860" y="5711"/>
                    <a:pt x="4866" y="5701"/>
                  </a:cubicBezTo>
                  <a:close/>
                  <a:moveTo>
                    <a:pt x="4751" y="5794"/>
                  </a:moveTo>
                  <a:cubicBezTo>
                    <a:pt x="4680" y="5848"/>
                    <a:pt x="4608" y="5919"/>
                    <a:pt x="4536" y="5991"/>
                  </a:cubicBezTo>
                  <a:cubicBezTo>
                    <a:pt x="4518" y="6026"/>
                    <a:pt x="4500" y="6056"/>
                    <a:pt x="4483" y="6083"/>
                  </a:cubicBezTo>
                  <a:lnTo>
                    <a:pt x="4483" y="6083"/>
                  </a:lnTo>
                  <a:cubicBezTo>
                    <a:pt x="4572" y="5970"/>
                    <a:pt x="4662" y="5873"/>
                    <a:pt x="4751" y="5794"/>
                  </a:cubicBezTo>
                  <a:close/>
                  <a:moveTo>
                    <a:pt x="1410" y="5535"/>
                  </a:moveTo>
                  <a:lnTo>
                    <a:pt x="1410" y="5574"/>
                  </a:lnTo>
                  <a:cubicBezTo>
                    <a:pt x="1460" y="5733"/>
                    <a:pt x="1514" y="5837"/>
                    <a:pt x="1564" y="5941"/>
                  </a:cubicBezTo>
                  <a:cubicBezTo>
                    <a:pt x="1618" y="6045"/>
                    <a:pt x="1668" y="6150"/>
                    <a:pt x="1772" y="6254"/>
                  </a:cubicBezTo>
                  <a:cubicBezTo>
                    <a:pt x="1603" y="6049"/>
                    <a:pt x="1477" y="5800"/>
                    <a:pt x="1410" y="5535"/>
                  </a:cubicBezTo>
                  <a:close/>
                  <a:moveTo>
                    <a:pt x="4483" y="6083"/>
                  </a:moveTo>
                  <a:lnTo>
                    <a:pt x="4483" y="6083"/>
                  </a:lnTo>
                  <a:cubicBezTo>
                    <a:pt x="4466" y="6105"/>
                    <a:pt x="4449" y="6127"/>
                    <a:pt x="4432" y="6150"/>
                  </a:cubicBezTo>
                  <a:cubicBezTo>
                    <a:pt x="4389" y="6189"/>
                    <a:pt x="4348" y="6232"/>
                    <a:pt x="4334" y="6273"/>
                  </a:cubicBezTo>
                  <a:lnTo>
                    <a:pt x="4334" y="6273"/>
                  </a:lnTo>
                  <a:cubicBezTo>
                    <a:pt x="4345" y="6263"/>
                    <a:pt x="4357" y="6254"/>
                    <a:pt x="4378" y="6254"/>
                  </a:cubicBezTo>
                  <a:cubicBezTo>
                    <a:pt x="4414" y="6185"/>
                    <a:pt x="4448" y="6137"/>
                    <a:pt x="4483" y="6083"/>
                  </a:cubicBezTo>
                  <a:close/>
                  <a:moveTo>
                    <a:pt x="1772" y="6254"/>
                  </a:moveTo>
                  <a:cubicBezTo>
                    <a:pt x="1803" y="6313"/>
                    <a:pt x="1833" y="6355"/>
                    <a:pt x="1872" y="6390"/>
                  </a:cubicBezTo>
                  <a:lnTo>
                    <a:pt x="1872" y="6390"/>
                  </a:lnTo>
                  <a:cubicBezTo>
                    <a:pt x="1831" y="6348"/>
                    <a:pt x="1797" y="6301"/>
                    <a:pt x="1772" y="6254"/>
                  </a:cubicBezTo>
                  <a:close/>
                  <a:moveTo>
                    <a:pt x="4334" y="6273"/>
                  </a:moveTo>
                  <a:cubicBezTo>
                    <a:pt x="4318" y="6287"/>
                    <a:pt x="4305" y="6304"/>
                    <a:pt x="4274" y="6304"/>
                  </a:cubicBezTo>
                  <a:cubicBezTo>
                    <a:pt x="4274" y="6358"/>
                    <a:pt x="4223" y="6408"/>
                    <a:pt x="4223" y="6408"/>
                  </a:cubicBezTo>
                  <a:lnTo>
                    <a:pt x="4328" y="6304"/>
                  </a:lnTo>
                  <a:cubicBezTo>
                    <a:pt x="4328" y="6294"/>
                    <a:pt x="4330" y="6283"/>
                    <a:pt x="4334" y="6273"/>
                  </a:cubicBezTo>
                  <a:close/>
                  <a:moveTo>
                    <a:pt x="1872" y="6390"/>
                  </a:moveTo>
                  <a:cubicBezTo>
                    <a:pt x="1918" y="6439"/>
                    <a:pt x="1972" y="6481"/>
                    <a:pt x="2027" y="6508"/>
                  </a:cubicBezTo>
                  <a:lnTo>
                    <a:pt x="2027" y="6508"/>
                  </a:lnTo>
                  <a:lnTo>
                    <a:pt x="1981" y="6462"/>
                  </a:lnTo>
                  <a:cubicBezTo>
                    <a:pt x="1936" y="6439"/>
                    <a:pt x="1901" y="6416"/>
                    <a:pt x="1872" y="6390"/>
                  </a:cubicBezTo>
                  <a:close/>
                  <a:moveTo>
                    <a:pt x="2027" y="6508"/>
                  </a:moveTo>
                  <a:lnTo>
                    <a:pt x="2085" y="6566"/>
                  </a:lnTo>
                  <a:cubicBezTo>
                    <a:pt x="2103" y="6566"/>
                    <a:pt x="2121" y="6572"/>
                    <a:pt x="2139" y="6580"/>
                  </a:cubicBezTo>
                  <a:lnTo>
                    <a:pt x="2139" y="6580"/>
                  </a:lnTo>
                  <a:cubicBezTo>
                    <a:pt x="2106" y="6560"/>
                    <a:pt x="2072" y="6537"/>
                    <a:pt x="2035" y="6512"/>
                  </a:cubicBezTo>
                  <a:cubicBezTo>
                    <a:pt x="2032" y="6511"/>
                    <a:pt x="2029" y="6510"/>
                    <a:pt x="2027" y="6508"/>
                  </a:cubicBezTo>
                  <a:close/>
                  <a:moveTo>
                    <a:pt x="4223" y="6408"/>
                  </a:moveTo>
                  <a:lnTo>
                    <a:pt x="4223" y="6408"/>
                  </a:lnTo>
                  <a:cubicBezTo>
                    <a:pt x="4065" y="6567"/>
                    <a:pt x="3911" y="6617"/>
                    <a:pt x="3752" y="6721"/>
                  </a:cubicBezTo>
                  <a:cubicBezTo>
                    <a:pt x="3911" y="6671"/>
                    <a:pt x="4065" y="6566"/>
                    <a:pt x="4169" y="6462"/>
                  </a:cubicBezTo>
                  <a:lnTo>
                    <a:pt x="4223" y="6408"/>
                  </a:lnTo>
                  <a:close/>
                  <a:moveTo>
                    <a:pt x="2139" y="6580"/>
                  </a:moveTo>
                  <a:cubicBezTo>
                    <a:pt x="2239" y="6642"/>
                    <a:pt x="2318" y="6683"/>
                    <a:pt x="2398" y="6721"/>
                  </a:cubicBezTo>
                  <a:lnTo>
                    <a:pt x="2423" y="6729"/>
                  </a:lnTo>
                  <a:lnTo>
                    <a:pt x="2423" y="6729"/>
                  </a:lnTo>
                  <a:cubicBezTo>
                    <a:pt x="2361" y="6695"/>
                    <a:pt x="2302" y="6656"/>
                    <a:pt x="2243" y="6617"/>
                  </a:cubicBezTo>
                  <a:cubicBezTo>
                    <a:pt x="2207" y="6617"/>
                    <a:pt x="2173" y="6595"/>
                    <a:pt x="2139" y="6580"/>
                  </a:cubicBezTo>
                  <a:close/>
                  <a:moveTo>
                    <a:pt x="2423" y="6729"/>
                  </a:moveTo>
                  <a:cubicBezTo>
                    <a:pt x="2506" y="6775"/>
                    <a:pt x="2595" y="6810"/>
                    <a:pt x="2696" y="6821"/>
                  </a:cubicBezTo>
                  <a:lnTo>
                    <a:pt x="2696" y="6821"/>
                  </a:lnTo>
                  <a:lnTo>
                    <a:pt x="2423" y="6729"/>
                  </a:lnTo>
                  <a:close/>
                  <a:moveTo>
                    <a:pt x="3752" y="6721"/>
                  </a:moveTo>
                  <a:lnTo>
                    <a:pt x="3752" y="6721"/>
                  </a:lnTo>
                  <a:cubicBezTo>
                    <a:pt x="3598" y="6775"/>
                    <a:pt x="3440" y="6825"/>
                    <a:pt x="3285" y="6825"/>
                  </a:cubicBezTo>
                  <a:cubicBezTo>
                    <a:pt x="3197" y="6855"/>
                    <a:pt x="3109" y="6869"/>
                    <a:pt x="3031" y="6875"/>
                  </a:cubicBezTo>
                  <a:lnTo>
                    <a:pt x="3031" y="6875"/>
                  </a:lnTo>
                  <a:cubicBezTo>
                    <a:pt x="2943" y="6867"/>
                    <a:pt x="2854" y="6851"/>
                    <a:pt x="2764" y="6825"/>
                  </a:cubicBezTo>
                  <a:cubicBezTo>
                    <a:pt x="2741" y="6825"/>
                    <a:pt x="2718" y="6824"/>
                    <a:pt x="2696" y="6821"/>
                  </a:cubicBezTo>
                  <a:lnTo>
                    <a:pt x="2696" y="6821"/>
                  </a:lnTo>
                  <a:lnTo>
                    <a:pt x="2869" y="6879"/>
                  </a:lnTo>
                  <a:cubicBezTo>
                    <a:pt x="2914" y="6879"/>
                    <a:pt x="2970" y="6879"/>
                    <a:pt x="3031" y="6875"/>
                  </a:cubicBezTo>
                  <a:lnTo>
                    <a:pt x="3031" y="6875"/>
                  </a:lnTo>
                  <a:cubicBezTo>
                    <a:pt x="3071" y="6878"/>
                    <a:pt x="3110" y="6880"/>
                    <a:pt x="3149" y="6880"/>
                  </a:cubicBezTo>
                  <a:cubicBezTo>
                    <a:pt x="3375" y="6880"/>
                    <a:pt x="3586" y="6823"/>
                    <a:pt x="3752" y="672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47"/>
            <p:cNvSpPr/>
            <p:nvPr/>
          </p:nvSpPr>
          <p:spPr>
            <a:xfrm>
              <a:off x="2115925" y="490850"/>
              <a:ext cx="1275" cy="1375"/>
            </a:xfrm>
            <a:custGeom>
              <a:rect b="b" l="l" r="r" t="t"/>
              <a:pathLst>
                <a:path extrusionOk="0" h="55" w="51">
                  <a:moveTo>
                    <a:pt x="0" y="0"/>
                  </a:moveTo>
                  <a:cubicBezTo>
                    <a:pt x="50" y="0"/>
                    <a:pt x="50" y="55"/>
                    <a:pt x="50" y="55"/>
                  </a:cubicBezTo>
                  <a:cubicBezTo>
                    <a:pt x="50" y="0"/>
                    <a:pt x="50" y="0"/>
                    <a:pt x="0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47"/>
            <p:cNvSpPr/>
            <p:nvPr/>
          </p:nvSpPr>
          <p:spPr>
            <a:xfrm>
              <a:off x="1687275" y="683650"/>
              <a:ext cx="228050" cy="213675"/>
            </a:xfrm>
            <a:custGeom>
              <a:rect b="b" l="l" r="r" t="t"/>
              <a:pathLst>
                <a:path extrusionOk="0" h="8547" w="9122">
                  <a:moveTo>
                    <a:pt x="6774" y="1"/>
                  </a:moveTo>
                  <a:cubicBezTo>
                    <a:pt x="6711" y="23"/>
                    <a:pt x="6646" y="45"/>
                    <a:pt x="6581" y="70"/>
                  </a:cubicBezTo>
                  <a:lnTo>
                    <a:pt x="6581" y="70"/>
                  </a:lnTo>
                  <a:cubicBezTo>
                    <a:pt x="6624" y="61"/>
                    <a:pt x="6671" y="55"/>
                    <a:pt x="6724" y="55"/>
                  </a:cubicBezTo>
                  <a:cubicBezTo>
                    <a:pt x="6829" y="1"/>
                    <a:pt x="6983" y="1"/>
                    <a:pt x="7087" y="1"/>
                  </a:cubicBezTo>
                  <a:close/>
                  <a:moveTo>
                    <a:pt x="7087" y="1"/>
                  </a:moveTo>
                  <a:cubicBezTo>
                    <a:pt x="7191" y="1"/>
                    <a:pt x="7350" y="55"/>
                    <a:pt x="7454" y="55"/>
                  </a:cubicBezTo>
                  <a:lnTo>
                    <a:pt x="7633" y="143"/>
                  </a:lnTo>
                  <a:lnTo>
                    <a:pt x="7633" y="143"/>
                  </a:lnTo>
                  <a:cubicBezTo>
                    <a:pt x="7538" y="85"/>
                    <a:pt x="7443" y="34"/>
                    <a:pt x="7350" y="1"/>
                  </a:cubicBezTo>
                  <a:close/>
                  <a:moveTo>
                    <a:pt x="6581" y="70"/>
                  </a:moveTo>
                  <a:cubicBezTo>
                    <a:pt x="6496" y="89"/>
                    <a:pt x="6427" y="123"/>
                    <a:pt x="6358" y="159"/>
                  </a:cubicBezTo>
                  <a:cubicBezTo>
                    <a:pt x="6339" y="177"/>
                    <a:pt x="6320" y="196"/>
                    <a:pt x="6301" y="213"/>
                  </a:cubicBezTo>
                  <a:lnTo>
                    <a:pt x="6301" y="213"/>
                  </a:lnTo>
                  <a:lnTo>
                    <a:pt x="6308" y="209"/>
                  </a:lnTo>
                  <a:cubicBezTo>
                    <a:pt x="6398" y="148"/>
                    <a:pt x="6490" y="106"/>
                    <a:pt x="6581" y="70"/>
                  </a:cubicBezTo>
                  <a:close/>
                  <a:moveTo>
                    <a:pt x="6301" y="213"/>
                  </a:moveTo>
                  <a:lnTo>
                    <a:pt x="6221" y="261"/>
                  </a:lnTo>
                  <a:lnTo>
                    <a:pt x="6221" y="261"/>
                  </a:lnTo>
                  <a:cubicBezTo>
                    <a:pt x="6248" y="255"/>
                    <a:pt x="6275" y="236"/>
                    <a:pt x="6301" y="213"/>
                  </a:cubicBezTo>
                  <a:close/>
                  <a:moveTo>
                    <a:pt x="7633" y="143"/>
                  </a:moveTo>
                  <a:cubicBezTo>
                    <a:pt x="7694" y="181"/>
                    <a:pt x="7756" y="222"/>
                    <a:pt x="7817" y="263"/>
                  </a:cubicBezTo>
                  <a:cubicBezTo>
                    <a:pt x="7868" y="263"/>
                    <a:pt x="7871" y="309"/>
                    <a:pt x="7914" y="313"/>
                  </a:cubicBezTo>
                  <a:lnTo>
                    <a:pt x="7914" y="313"/>
                  </a:lnTo>
                  <a:cubicBezTo>
                    <a:pt x="7869" y="275"/>
                    <a:pt x="7818" y="236"/>
                    <a:pt x="7767" y="209"/>
                  </a:cubicBezTo>
                  <a:lnTo>
                    <a:pt x="7633" y="143"/>
                  </a:lnTo>
                  <a:close/>
                  <a:moveTo>
                    <a:pt x="7914" y="313"/>
                  </a:moveTo>
                  <a:lnTo>
                    <a:pt x="7914" y="313"/>
                  </a:lnTo>
                  <a:cubicBezTo>
                    <a:pt x="7960" y="353"/>
                    <a:pt x="8000" y="392"/>
                    <a:pt x="8025" y="418"/>
                  </a:cubicBezTo>
                  <a:lnTo>
                    <a:pt x="7975" y="368"/>
                  </a:lnTo>
                  <a:lnTo>
                    <a:pt x="7921" y="313"/>
                  </a:lnTo>
                  <a:cubicBezTo>
                    <a:pt x="7918" y="313"/>
                    <a:pt x="7916" y="313"/>
                    <a:pt x="7914" y="313"/>
                  </a:cubicBezTo>
                  <a:close/>
                  <a:moveTo>
                    <a:pt x="6221" y="261"/>
                  </a:moveTo>
                  <a:cubicBezTo>
                    <a:pt x="6215" y="263"/>
                    <a:pt x="6209" y="263"/>
                    <a:pt x="6203" y="263"/>
                  </a:cubicBezTo>
                  <a:cubicBezTo>
                    <a:pt x="6099" y="313"/>
                    <a:pt x="6045" y="368"/>
                    <a:pt x="5995" y="368"/>
                  </a:cubicBezTo>
                  <a:cubicBezTo>
                    <a:pt x="5918" y="424"/>
                    <a:pt x="5848" y="488"/>
                    <a:pt x="5786" y="560"/>
                  </a:cubicBezTo>
                  <a:lnTo>
                    <a:pt x="5786" y="560"/>
                  </a:lnTo>
                  <a:cubicBezTo>
                    <a:pt x="5802" y="546"/>
                    <a:pt x="5819" y="534"/>
                    <a:pt x="5836" y="522"/>
                  </a:cubicBezTo>
                  <a:cubicBezTo>
                    <a:pt x="5891" y="472"/>
                    <a:pt x="5995" y="418"/>
                    <a:pt x="6045" y="368"/>
                  </a:cubicBezTo>
                  <a:lnTo>
                    <a:pt x="6221" y="261"/>
                  </a:lnTo>
                  <a:close/>
                  <a:moveTo>
                    <a:pt x="8025" y="418"/>
                  </a:moveTo>
                  <a:lnTo>
                    <a:pt x="8025" y="418"/>
                  </a:lnTo>
                  <a:cubicBezTo>
                    <a:pt x="8392" y="834"/>
                    <a:pt x="8755" y="1147"/>
                    <a:pt x="9121" y="1356"/>
                  </a:cubicBezTo>
                  <a:cubicBezTo>
                    <a:pt x="8809" y="1147"/>
                    <a:pt x="8496" y="889"/>
                    <a:pt x="8234" y="626"/>
                  </a:cubicBezTo>
                  <a:lnTo>
                    <a:pt x="8129" y="522"/>
                  </a:lnTo>
                  <a:lnTo>
                    <a:pt x="8025" y="418"/>
                  </a:lnTo>
                  <a:close/>
                  <a:moveTo>
                    <a:pt x="5786" y="560"/>
                  </a:moveTo>
                  <a:cubicBezTo>
                    <a:pt x="5659" y="662"/>
                    <a:pt x="5572" y="802"/>
                    <a:pt x="5524" y="939"/>
                  </a:cubicBezTo>
                  <a:cubicBezTo>
                    <a:pt x="5420" y="1097"/>
                    <a:pt x="5370" y="1251"/>
                    <a:pt x="5370" y="1460"/>
                  </a:cubicBezTo>
                  <a:lnTo>
                    <a:pt x="5370" y="1564"/>
                  </a:lnTo>
                  <a:cubicBezTo>
                    <a:pt x="5370" y="1514"/>
                    <a:pt x="5370" y="1514"/>
                    <a:pt x="5420" y="1460"/>
                  </a:cubicBezTo>
                  <a:lnTo>
                    <a:pt x="5420" y="1356"/>
                  </a:lnTo>
                  <a:cubicBezTo>
                    <a:pt x="5420" y="1251"/>
                    <a:pt x="5474" y="1097"/>
                    <a:pt x="5524" y="993"/>
                  </a:cubicBezTo>
                  <a:cubicBezTo>
                    <a:pt x="5590" y="827"/>
                    <a:pt x="5677" y="682"/>
                    <a:pt x="5786" y="560"/>
                  </a:cubicBezTo>
                  <a:close/>
                  <a:moveTo>
                    <a:pt x="5370" y="1564"/>
                  </a:moveTo>
                  <a:lnTo>
                    <a:pt x="5370" y="1722"/>
                  </a:lnTo>
                  <a:cubicBezTo>
                    <a:pt x="5370" y="1827"/>
                    <a:pt x="5420" y="1931"/>
                    <a:pt x="5420" y="2035"/>
                  </a:cubicBezTo>
                  <a:lnTo>
                    <a:pt x="5420" y="1772"/>
                  </a:lnTo>
                  <a:lnTo>
                    <a:pt x="5420" y="1668"/>
                  </a:lnTo>
                  <a:cubicBezTo>
                    <a:pt x="5370" y="1618"/>
                    <a:pt x="5370" y="1618"/>
                    <a:pt x="5370" y="1564"/>
                  </a:cubicBezTo>
                  <a:close/>
                  <a:moveTo>
                    <a:pt x="5420" y="2035"/>
                  </a:moveTo>
                  <a:cubicBezTo>
                    <a:pt x="5420" y="2398"/>
                    <a:pt x="5420" y="2815"/>
                    <a:pt x="5370" y="3182"/>
                  </a:cubicBezTo>
                  <a:cubicBezTo>
                    <a:pt x="5265" y="3961"/>
                    <a:pt x="5003" y="4691"/>
                    <a:pt x="4640" y="5370"/>
                  </a:cubicBezTo>
                  <a:cubicBezTo>
                    <a:pt x="4223" y="6204"/>
                    <a:pt x="3648" y="6775"/>
                    <a:pt x="3127" y="7192"/>
                  </a:cubicBezTo>
                  <a:cubicBezTo>
                    <a:pt x="2606" y="7609"/>
                    <a:pt x="2139" y="7921"/>
                    <a:pt x="1722" y="8080"/>
                  </a:cubicBezTo>
                  <a:cubicBezTo>
                    <a:pt x="1498" y="8179"/>
                    <a:pt x="1309" y="8255"/>
                    <a:pt x="1146" y="8312"/>
                  </a:cubicBezTo>
                  <a:lnTo>
                    <a:pt x="1146" y="8312"/>
                  </a:lnTo>
                  <a:cubicBezTo>
                    <a:pt x="1479" y="8215"/>
                    <a:pt x="1868" y="8060"/>
                    <a:pt x="2293" y="7817"/>
                  </a:cubicBezTo>
                  <a:cubicBezTo>
                    <a:pt x="2660" y="7609"/>
                    <a:pt x="3022" y="7350"/>
                    <a:pt x="3389" y="7038"/>
                  </a:cubicBezTo>
                  <a:cubicBezTo>
                    <a:pt x="3544" y="6879"/>
                    <a:pt x="3752" y="6671"/>
                    <a:pt x="3910" y="6462"/>
                  </a:cubicBezTo>
                  <a:cubicBezTo>
                    <a:pt x="4065" y="6308"/>
                    <a:pt x="4223" y="6100"/>
                    <a:pt x="4377" y="5837"/>
                  </a:cubicBezTo>
                  <a:cubicBezTo>
                    <a:pt x="4536" y="5629"/>
                    <a:pt x="4690" y="5420"/>
                    <a:pt x="4794" y="5162"/>
                  </a:cubicBezTo>
                  <a:lnTo>
                    <a:pt x="5107" y="4378"/>
                  </a:lnTo>
                  <a:cubicBezTo>
                    <a:pt x="5211" y="4065"/>
                    <a:pt x="5265" y="3807"/>
                    <a:pt x="5315" y="3544"/>
                  </a:cubicBezTo>
                  <a:lnTo>
                    <a:pt x="5370" y="3286"/>
                  </a:lnTo>
                  <a:cubicBezTo>
                    <a:pt x="5370" y="3232"/>
                    <a:pt x="5370" y="3182"/>
                    <a:pt x="5420" y="3077"/>
                  </a:cubicBezTo>
                  <a:lnTo>
                    <a:pt x="5420" y="2660"/>
                  </a:lnTo>
                  <a:lnTo>
                    <a:pt x="5420" y="2035"/>
                  </a:lnTo>
                  <a:close/>
                  <a:moveTo>
                    <a:pt x="1146" y="8312"/>
                  </a:moveTo>
                  <a:cubicBezTo>
                    <a:pt x="906" y="8382"/>
                    <a:pt x="695" y="8422"/>
                    <a:pt x="521" y="8443"/>
                  </a:cubicBezTo>
                  <a:cubicBezTo>
                    <a:pt x="158" y="8547"/>
                    <a:pt x="0" y="8547"/>
                    <a:pt x="158" y="8547"/>
                  </a:cubicBezTo>
                  <a:cubicBezTo>
                    <a:pt x="263" y="8497"/>
                    <a:pt x="417" y="8497"/>
                    <a:pt x="680" y="8443"/>
                  </a:cubicBezTo>
                  <a:cubicBezTo>
                    <a:pt x="815" y="8416"/>
                    <a:pt x="965" y="8375"/>
                    <a:pt x="1146" y="831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47"/>
            <p:cNvSpPr/>
            <p:nvPr/>
          </p:nvSpPr>
          <p:spPr>
            <a:xfrm>
              <a:off x="2277475" y="602875"/>
              <a:ext cx="3875" cy="1400"/>
            </a:xfrm>
            <a:custGeom>
              <a:rect b="b" l="l" r="r" t="t"/>
              <a:pathLst>
                <a:path extrusionOk="0" h="56" w="155">
                  <a:moveTo>
                    <a:pt x="0" y="55"/>
                  </a:moveTo>
                  <a:lnTo>
                    <a:pt x="0" y="55"/>
                  </a:lnTo>
                  <a:cubicBezTo>
                    <a:pt x="50" y="1"/>
                    <a:pt x="104" y="1"/>
                    <a:pt x="154" y="1"/>
                  </a:cubicBezTo>
                  <a:cubicBezTo>
                    <a:pt x="104" y="1"/>
                    <a:pt x="50" y="1"/>
                    <a:pt x="0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47"/>
            <p:cNvSpPr/>
            <p:nvPr/>
          </p:nvSpPr>
          <p:spPr>
            <a:xfrm>
              <a:off x="1672975" y="685775"/>
              <a:ext cx="280075" cy="219375"/>
            </a:xfrm>
            <a:custGeom>
              <a:rect b="b" l="l" r="r" t="t"/>
              <a:pathLst>
                <a:path extrusionOk="0" h="8775" w="11203">
                  <a:moveTo>
                    <a:pt x="7588" y="0"/>
                  </a:moveTo>
                  <a:cubicBezTo>
                    <a:pt x="7524" y="0"/>
                    <a:pt x="7459" y="7"/>
                    <a:pt x="7394" y="20"/>
                  </a:cubicBezTo>
                  <a:lnTo>
                    <a:pt x="7763" y="20"/>
                  </a:lnTo>
                  <a:cubicBezTo>
                    <a:pt x="7708" y="7"/>
                    <a:pt x="7649" y="0"/>
                    <a:pt x="7588" y="0"/>
                  </a:cubicBezTo>
                  <a:close/>
                  <a:moveTo>
                    <a:pt x="7296" y="20"/>
                  </a:moveTo>
                  <a:lnTo>
                    <a:pt x="7131" y="104"/>
                  </a:lnTo>
                  <a:lnTo>
                    <a:pt x="7131" y="104"/>
                  </a:lnTo>
                  <a:cubicBezTo>
                    <a:pt x="7214" y="66"/>
                    <a:pt x="7304" y="38"/>
                    <a:pt x="7394" y="20"/>
                  </a:cubicBezTo>
                  <a:close/>
                  <a:moveTo>
                    <a:pt x="7763" y="20"/>
                  </a:moveTo>
                  <a:cubicBezTo>
                    <a:pt x="7868" y="20"/>
                    <a:pt x="7972" y="74"/>
                    <a:pt x="8076" y="74"/>
                  </a:cubicBezTo>
                  <a:cubicBezTo>
                    <a:pt x="8111" y="91"/>
                    <a:pt x="8147" y="109"/>
                    <a:pt x="8180" y="126"/>
                  </a:cubicBezTo>
                  <a:lnTo>
                    <a:pt x="8180" y="126"/>
                  </a:lnTo>
                  <a:cubicBezTo>
                    <a:pt x="8102" y="80"/>
                    <a:pt x="8017" y="45"/>
                    <a:pt x="7922" y="20"/>
                  </a:cubicBezTo>
                  <a:close/>
                  <a:moveTo>
                    <a:pt x="7131" y="104"/>
                  </a:moveTo>
                  <a:cubicBezTo>
                    <a:pt x="7117" y="110"/>
                    <a:pt x="7102" y="117"/>
                    <a:pt x="7088" y="124"/>
                  </a:cubicBezTo>
                  <a:cubicBezTo>
                    <a:pt x="6984" y="178"/>
                    <a:pt x="6825" y="228"/>
                    <a:pt x="6721" y="333"/>
                  </a:cubicBezTo>
                  <a:lnTo>
                    <a:pt x="6825" y="283"/>
                  </a:lnTo>
                  <a:cubicBezTo>
                    <a:pt x="6880" y="228"/>
                    <a:pt x="6930" y="228"/>
                    <a:pt x="6984" y="178"/>
                  </a:cubicBezTo>
                  <a:lnTo>
                    <a:pt x="7131" y="104"/>
                  </a:lnTo>
                  <a:close/>
                  <a:moveTo>
                    <a:pt x="6671" y="333"/>
                  </a:moveTo>
                  <a:lnTo>
                    <a:pt x="6617" y="387"/>
                  </a:lnTo>
                  <a:cubicBezTo>
                    <a:pt x="6617" y="387"/>
                    <a:pt x="6567" y="387"/>
                    <a:pt x="6567" y="437"/>
                  </a:cubicBezTo>
                  <a:cubicBezTo>
                    <a:pt x="6567" y="437"/>
                    <a:pt x="6518" y="437"/>
                    <a:pt x="6513" y="483"/>
                  </a:cubicBezTo>
                  <a:lnTo>
                    <a:pt x="6513" y="483"/>
                  </a:lnTo>
                  <a:cubicBezTo>
                    <a:pt x="6562" y="447"/>
                    <a:pt x="6615" y="415"/>
                    <a:pt x="6671" y="387"/>
                  </a:cubicBezTo>
                  <a:lnTo>
                    <a:pt x="6671" y="333"/>
                  </a:lnTo>
                  <a:close/>
                  <a:moveTo>
                    <a:pt x="6513" y="483"/>
                  </a:moveTo>
                  <a:lnTo>
                    <a:pt x="6513" y="483"/>
                  </a:lnTo>
                  <a:cubicBezTo>
                    <a:pt x="6509" y="486"/>
                    <a:pt x="6506" y="489"/>
                    <a:pt x="6502" y="492"/>
                  </a:cubicBezTo>
                  <a:lnTo>
                    <a:pt x="6502" y="492"/>
                  </a:lnTo>
                  <a:cubicBezTo>
                    <a:pt x="6505" y="491"/>
                    <a:pt x="6509" y="491"/>
                    <a:pt x="6513" y="491"/>
                  </a:cubicBezTo>
                  <a:cubicBezTo>
                    <a:pt x="6513" y="488"/>
                    <a:pt x="6513" y="486"/>
                    <a:pt x="6513" y="483"/>
                  </a:cubicBezTo>
                  <a:close/>
                  <a:moveTo>
                    <a:pt x="8180" y="126"/>
                  </a:moveTo>
                  <a:cubicBezTo>
                    <a:pt x="8273" y="180"/>
                    <a:pt x="8357" y="249"/>
                    <a:pt x="8443" y="333"/>
                  </a:cubicBezTo>
                  <a:lnTo>
                    <a:pt x="8748" y="638"/>
                  </a:lnTo>
                  <a:lnTo>
                    <a:pt x="8748" y="638"/>
                  </a:lnTo>
                  <a:cubicBezTo>
                    <a:pt x="8697" y="582"/>
                    <a:pt x="8635" y="509"/>
                    <a:pt x="8597" y="437"/>
                  </a:cubicBezTo>
                  <a:lnTo>
                    <a:pt x="8547" y="387"/>
                  </a:lnTo>
                  <a:cubicBezTo>
                    <a:pt x="8493" y="387"/>
                    <a:pt x="8493" y="387"/>
                    <a:pt x="8493" y="333"/>
                  </a:cubicBezTo>
                  <a:cubicBezTo>
                    <a:pt x="8443" y="333"/>
                    <a:pt x="8389" y="283"/>
                    <a:pt x="8339" y="228"/>
                  </a:cubicBezTo>
                  <a:cubicBezTo>
                    <a:pt x="8303" y="195"/>
                    <a:pt x="8245" y="160"/>
                    <a:pt x="8180" y="126"/>
                  </a:cubicBezTo>
                  <a:close/>
                  <a:moveTo>
                    <a:pt x="6502" y="492"/>
                  </a:moveTo>
                  <a:cubicBezTo>
                    <a:pt x="6462" y="498"/>
                    <a:pt x="6458" y="541"/>
                    <a:pt x="6408" y="541"/>
                  </a:cubicBezTo>
                  <a:cubicBezTo>
                    <a:pt x="6291" y="699"/>
                    <a:pt x="6203" y="857"/>
                    <a:pt x="6144" y="1039"/>
                  </a:cubicBezTo>
                  <a:lnTo>
                    <a:pt x="6144" y="1039"/>
                  </a:lnTo>
                  <a:cubicBezTo>
                    <a:pt x="6160" y="993"/>
                    <a:pt x="6179" y="950"/>
                    <a:pt x="6200" y="908"/>
                  </a:cubicBezTo>
                  <a:cubicBezTo>
                    <a:pt x="6274" y="722"/>
                    <a:pt x="6375" y="590"/>
                    <a:pt x="6502" y="492"/>
                  </a:cubicBezTo>
                  <a:close/>
                  <a:moveTo>
                    <a:pt x="6144" y="1039"/>
                  </a:moveTo>
                  <a:lnTo>
                    <a:pt x="6144" y="1039"/>
                  </a:lnTo>
                  <a:cubicBezTo>
                    <a:pt x="6116" y="1115"/>
                    <a:pt x="6094" y="1196"/>
                    <a:pt x="6078" y="1279"/>
                  </a:cubicBezTo>
                  <a:lnTo>
                    <a:pt x="6078" y="1279"/>
                  </a:lnTo>
                  <a:cubicBezTo>
                    <a:pt x="6083" y="1261"/>
                    <a:pt x="6089" y="1241"/>
                    <a:pt x="6096" y="1221"/>
                  </a:cubicBezTo>
                  <a:cubicBezTo>
                    <a:pt x="6109" y="1157"/>
                    <a:pt x="6125" y="1097"/>
                    <a:pt x="6144" y="1039"/>
                  </a:cubicBezTo>
                  <a:close/>
                  <a:moveTo>
                    <a:pt x="6078" y="1279"/>
                  </a:moveTo>
                  <a:cubicBezTo>
                    <a:pt x="6046" y="1403"/>
                    <a:pt x="6046" y="1500"/>
                    <a:pt x="6046" y="1637"/>
                  </a:cubicBezTo>
                  <a:cubicBezTo>
                    <a:pt x="6046" y="1516"/>
                    <a:pt x="6056" y="1395"/>
                    <a:pt x="6078" y="1279"/>
                  </a:cubicBezTo>
                  <a:close/>
                  <a:moveTo>
                    <a:pt x="8748" y="638"/>
                  </a:moveTo>
                  <a:cubicBezTo>
                    <a:pt x="8770" y="662"/>
                    <a:pt x="8790" y="683"/>
                    <a:pt x="8806" y="699"/>
                  </a:cubicBezTo>
                  <a:cubicBezTo>
                    <a:pt x="9118" y="1012"/>
                    <a:pt x="9485" y="1271"/>
                    <a:pt x="9743" y="1479"/>
                  </a:cubicBezTo>
                  <a:cubicBezTo>
                    <a:pt x="9995" y="1647"/>
                    <a:pt x="10214" y="1747"/>
                    <a:pt x="10398" y="1834"/>
                  </a:cubicBezTo>
                  <a:lnTo>
                    <a:pt x="10398" y="1834"/>
                  </a:lnTo>
                  <a:cubicBezTo>
                    <a:pt x="10322" y="1791"/>
                    <a:pt x="10243" y="1742"/>
                    <a:pt x="10160" y="1687"/>
                  </a:cubicBezTo>
                  <a:cubicBezTo>
                    <a:pt x="9902" y="1533"/>
                    <a:pt x="9589" y="1375"/>
                    <a:pt x="9327" y="1116"/>
                  </a:cubicBezTo>
                  <a:cubicBezTo>
                    <a:pt x="9172" y="1012"/>
                    <a:pt x="9014" y="908"/>
                    <a:pt x="8860" y="749"/>
                  </a:cubicBezTo>
                  <a:lnTo>
                    <a:pt x="8748" y="638"/>
                  </a:lnTo>
                  <a:close/>
                  <a:moveTo>
                    <a:pt x="10398" y="1834"/>
                  </a:moveTo>
                  <a:cubicBezTo>
                    <a:pt x="10698" y="2003"/>
                    <a:pt x="10941" y="2086"/>
                    <a:pt x="11113" y="2134"/>
                  </a:cubicBezTo>
                  <a:lnTo>
                    <a:pt x="11113" y="2134"/>
                  </a:lnTo>
                  <a:cubicBezTo>
                    <a:pt x="11095" y="2127"/>
                    <a:pt x="11073" y="2117"/>
                    <a:pt x="11048" y="2104"/>
                  </a:cubicBezTo>
                  <a:cubicBezTo>
                    <a:pt x="10944" y="2104"/>
                    <a:pt x="10786" y="2000"/>
                    <a:pt x="10527" y="1896"/>
                  </a:cubicBezTo>
                  <a:cubicBezTo>
                    <a:pt x="10486" y="1875"/>
                    <a:pt x="10443" y="1855"/>
                    <a:pt x="10398" y="1834"/>
                  </a:cubicBezTo>
                  <a:close/>
                  <a:moveTo>
                    <a:pt x="11113" y="2134"/>
                  </a:moveTo>
                  <a:cubicBezTo>
                    <a:pt x="11173" y="2159"/>
                    <a:pt x="11203" y="2159"/>
                    <a:pt x="11203" y="2159"/>
                  </a:cubicBezTo>
                  <a:cubicBezTo>
                    <a:pt x="11175" y="2151"/>
                    <a:pt x="11146" y="2144"/>
                    <a:pt x="11113" y="2134"/>
                  </a:cubicBezTo>
                  <a:close/>
                  <a:moveTo>
                    <a:pt x="6046" y="1637"/>
                  </a:moveTo>
                  <a:cubicBezTo>
                    <a:pt x="6082" y="1826"/>
                    <a:pt x="6092" y="2042"/>
                    <a:pt x="6095" y="2267"/>
                  </a:cubicBezTo>
                  <a:lnTo>
                    <a:pt x="6095" y="2267"/>
                  </a:lnTo>
                  <a:cubicBezTo>
                    <a:pt x="6095" y="2213"/>
                    <a:pt x="6096" y="2159"/>
                    <a:pt x="6096" y="2104"/>
                  </a:cubicBezTo>
                  <a:cubicBezTo>
                    <a:pt x="6096" y="1950"/>
                    <a:pt x="6096" y="1792"/>
                    <a:pt x="6046" y="1637"/>
                  </a:cubicBezTo>
                  <a:close/>
                  <a:moveTo>
                    <a:pt x="6095" y="2267"/>
                  </a:moveTo>
                  <a:cubicBezTo>
                    <a:pt x="6092" y="2488"/>
                    <a:pt x="6083" y="2709"/>
                    <a:pt x="6064" y="2927"/>
                  </a:cubicBezTo>
                  <a:lnTo>
                    <a:pt x="6064" y="2927"/>
                  </a:lnTo>
                  <a:cubicBezTo>
                    <a:pt x="6096" y="2791"/>
                    <a:pt x="6096" y="2658"/>
                    <a:pt x="6096" y="2521"/>
                  </a:cubicBezTo>
                  <a:cubicBezTo>
                    <a:pt x="6096" y="2436"/>
                    <a:pt x="6096" y="2351"/>
                    <a:pt x="6095" y="2267"/>
                  </a:cubicBezTo>
                  <a:close/>
                  <a:moveTo>
                    <a:pt x="6064" y="2927"/>
                  </a:moveTo>
                  <a:lnTo>
                    <a:pt x="6064" y="2927"/>
                  </a:lnTo>
                  <a:cubicBezTo>
                    <a:pt x="6059" y="2948"/>
                    <a:pt x="6053" y="2970"/>
                    <a:pt x="6046" y="2992"/>
                  </a:cubicBezTo>
                  <a:lnTo>
                    <a:pt x="6046" y="3106"/>
                  </a:lnTo>
                  <a:lnTo>
                    <a:pt x="6046" y="3106"/>
                  </a:lnTo>
                  <a:cubicBezTo>
                    <a:pt x="6053" y="3046"/>
                    <a:pt x="6059" y="2987"/>
                    <a:pt x="6064" y="2927"/>
                  </a:cubicBezTo>
                  <a:close/>
                  <a:moveTo>
                    <a:pt x="6046" y="3106"/>
                  </a:moveTo>
                  <a:lnTo>
                    <a:pt x="6046" y="3106"/>
                  </a:lnTo>
                  <a:cubicBezTo>
                    <a:pt x="6041" y="3148"/>
                    <a:pt x="6036" y="3191"/>
                    <a:pt x="6030" y="3233"/>
                  </a:cubicBezTo>
                  <a:lnTo>
                    <a:pt x="6030" y="3233"/>
                  </a:lnTo>
                  <a:cubicBezTo>
                    <a:pt x="6034" y="3223"/>
                    <a:pt x="6040" y="3212"/>
                    <a:pt x="6046" y="3201"/>
                  </a:cubicBezTo>
                  <a:lnTo>
                    <a:pt x="6046" y="3106"/>
                  </a:lnTo>
                  <a:close/>
                  <a:moveTo>
                    <a:pt x="6030" y="3233"/>
                  </a:moveTo>
                  <a:cubicBezTo>
                    <a:pt x="5992" y="3317"/>
                    <a:pt x="5992" y="3366"/>
                    <a:pt x="5992" y="3459"/>
                  </a:cubicBezTo>
                  <a:cubicBezTo>
                    <a:pt x="5942" y="3772"/>
                    <a:pt x="5837" y="4085"/>
                    <a:pt x="5733" y="4347"/>
                  </a:cubicBezTo>
                  <a:cubicBezTo>
                    <a:pt x="5316" y="5598"/>
                    <a:pt x="4482" y="6744"/>
                    <a:pt x="3336" y="7524"/>
                  </a:cubicBezTo>
                  <a:cubicBezTo>
                    <a:pt x="3113" y="7681"/>
                    <a:pt x="2871" y="7828"/>
                    <a:pt x="2613" y="7957"/>
                  </a:cubicBezTo>
                  <a:lnTo>
                    <a:pt x="2613" y="7957"/>
                  </a:lnTo>
                  <a:cubicBezTo>
                    <a:pt x="2877" y="7833"/>
                    <a:pt x="3136" y="7691"/>
                    <a:pt x="3386" y="7524"/>
                  </a:cubicBezTo>
                  <a:cubicBezTo>
                    <a:pt x="3961" y="7107"/>
                    <a:pt x="4482" y="6586"/>
                    <a:pt x="4899" y="6015"/>
                  </a:cubicBezTo>
                  <a:cubicBezTo>
                    <a:pt x="5316" y="5439"/>
                    <a:pt x="5629" y="4764"/>
                    <a:pt x="5837" y="4085"/>
                  </a:cubicBezTo>
                  <a:cubicBezTo>
                    <a:pt x="5929" y="3809"/>
                    <a:pt x="5990" y="3524"/>
                    <a:pt x="6030" y="3233"/>
                  </a:cubicBezTo>
                  <a:close/>
                  <a:moveTo>
                    <a:pt x="2613" y="7957"/>
                  </a:moveTo>
                  <a:cubicBezTo>
                    <a:pt x="2364" y="8074"/>
                    <a:pt x="2111" y="8175"/>
                    <a:pt x="1855" y="8265"/>
                  </a:cubicBezTo>
                  <a:lnTo>
                    <a:pt x="1855" y="8265"/>
                  </a:lnTo>
                  <a:cubicBezTo>
                    <a:pt x="2119" y="8182"/>
                    <a:pt x="2373" y="8078"/>
                    <a:pt x="2613" y="7957"/>
                  </a:cubicBezTo>
                  <a:close/>
                  <a:moveTo>
                    <a:pt x="1855" y="8265"/>
                  </a:moveTo>
                  <a:lnTo>
                    <a:pt x="1855" y="8265"/>
                  </a:lnTo>
                  <a:cubicBezTo>
                    <a:pt x="1742" y="8300"/>
                    <a:pt x="1627" y="8331"/>
                    <a:pt x="1510" y="8358"/>
                  </a:cubicBezTo>
                  <a:cubicBezTo>
                    <a:pt x="1158" y="8459"/>
                    <a:pt x="854" y="8513"/>
                    <a:pt x="550" y="8561"/>
                  </a:cubicBezTo>
                  <a:lnTo>
                    <a:pt x="550" y="8561"/>
                  </a:lnTo>
                  <a:cubicBezTo>
                    <a:pt x="841" y="8547"/>
                    <a:pt x="1106" y="8498"/>
                    <a:pt x="1406" y="8412"/>
                  </a:cubicBezTo>
                  <a:cubicBezTo>
                    <a:pt x="1556" y="8366"/>
                    <a:pt x="1706" y="8317"/>
                    <a:pt x="1855" y="8265"/>
                  </a:cubicBezTo>
                  <a:close/>
                  <a:moveTo>
                    <a:pt x="550" y="8561"/>
                  </a:moveTo>
                  <a:cubicBezTo>
                    <a:pt x="489" y="8565"/>
                    <a:pt x="427" y="8566"/>
                    <a:pt x="364" y="8566"/>
                  </a:cubicBezTo>
                  <a:lnTo>
                    <a:pt x="522" y="8566"/>
                  </a:lnTo>
                  <a:cubicBezTo>
                    <a:pt x="532" y="8565"/>
                    <a:pt x="541" y="8563"/>
                    <a:pt x="550" y="8561"/>
                  </a:cubicBezTo>
                  <a:close/>
                  <a:moveTo>
                    <a:pt x="155" y="8566"/>
                  </a:moveTo>
                  <a:lnTo>
                    <a:pt x="155" y="8620"/>
                  </a:lnTo>
                  <a:lnTo>
                    <a:pt x="209" y="8620"/>
                  </a:lnTo>
                  <a:lnTo>
                    <a:pt x="364" y="8566"/>
                  </a:lnTo>
                  <a:close/>
                  <a:moveTo>
                    <a:pt x="105" y="8620"/>
                  </a:moveTo>
                  <a:cubicBezTo>
                    <a:pt x="51" y="8620"/>
                    <a:pt x="51" y="8670"/>
                    <a:pt x="1" y="8724"/>
                  </a:cubicBezTo>
                  <a:lnTo>
                    <a:pt x="1" y="8774"/>
                  </a:lnTo>
                  <a:cubicBezTo>
                    <a:pt x="1" y="8724"/>
                    <a:pt x="1" y="8724"/>
                    <a:pt x="51" y="8724"/>
                  </a:cubicBezTo>
                  <a:lnTo>
                    <a:pt x="51" y="8670"/>
                  </a:lnTo>
                  <a:cubicBezTo>
                    <a:pt x="51" y="8620"/>
                    <a:pt x="105" y="8620"/>
                    <a:pt x="155" y="862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47"/>
            <p:cNvSpPr/>
            <p:nvPr/>
          </p:nvSpPr>
          <p:spPr>
            <a:xfrm>
              <a:off x="2686525" y="4348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47"/>
            <p:cNvSpPr/>
            <p:nvPr/>
          </p:nvSpPr>
          <p:spPr>
            <a:xfrm>
              <a:off x="2831075" y="5872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47"/>
            <p:cNvSpPr/>
            <p:nvPr/>
          </p:nvSpPr>
          <p:spPr>
            <a:xfrm>
              <a:off x="2686525" y="4348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47"/>
            <p:cNvSpPr/>
            <p:nvPr/>
          </p:nvSpPr>
          <p:spPr>
            <a:xfrm>
              <a:off x="2686525" y="287625"/>
              <a:ext cx="25" cy="147275"/>
            </a:xfrm>
            <a:custGeom>
              <a:rect b="b" l="l" r="r" t="t"/>
              <a:pathLst>
                <a:path extrusionOk="0" h="5891" w="1">
                  <a:moveTo>
                    <a:pt x="1" y="0"/>
                  </a:moveTo>
                  <a:lnTo>
                    <a:pt x="1" y="938"/>
                  </a:lnTo>
                  <a:lnTo>
                    <a:pt x="1" y="5315"/>
                  </a:lnTo>
                  <a:lnTo>
                    <a:pt x="1" y="5837"/>
                  </a:lnTo>
                  <a:lnTo>
                    <a:pt x="1" y="5891"/>
                  </a:lnTo>
                  <a:lnTo>
                    <a:pt x="1" y="589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47"/>
            <p:cNvSpPr/>
            <p:nvPr/>
          </p:nvSpPr>
          <p:spPr>
            <a:xfrm>
              <a:off x="1915300" y="459575"/>
              <a:ext cx="1275" cy="25"/>
            </a:xfrm>
            <a:custGeom>
              <a:rect b="b" l="l" r="r" t="t"/>
              <a:pathLst>
                <a:path extrusionOk="0" h="1" w="51">
                  <a:moveTo>
                    <a:pt x="0" y="1"/>
                  </a:moveTo>
                  <a:lnTo>
                    <a:pt x="5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47"/>
            <p:cNvSpPr/>
            <p:nvPr/>
          </p:nvSpPr>
          <p:spPr>
            <a:xfrm>
              <a:off x="1916550" y="458325"/>
              <a:ext cx="2625" cy="25"/>
            </a:xfrm>
            <a:custGeom>
              <a:rect b="b" l="l" r="r" t="t"/>
              <a:pathLst>
                <a:path extrusionOk="0" h="1" w="105">
                  <a:moveTo>
                    <a:pt x="0" y="1"/>
                  </a:moveTo>
                  <a:cubicBezTo>
                    <a:pt x="105" y="1"/>
                    <a:pt x="105" y="1"/>
                    <a:pt x="0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47"/>
            <p:cNvSpPr/>
            <p:nvPr/>
          </p:nvSpPr>
          <p:spPr>
            <a:xfrm>
              <a:off x="1910100" y="463550"/>
              <a:ext cx="1275" cy="25"/>
            </a:xfrm>
            <a:custGeom>
              <a:rect b="b" l="l" r="r" t="t"/>
              <a:pathLst>
                <a:path extrusionOk="0" h="1" w="51">
                  <a:moveTo>
                    <a:pt x="0" y="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47"/>
            <p:cNvSpPr/>
            <p:nvPr/>
          </p:nvSpPr>
          <p:spPr>
            <a:xfrm>
              <a:off x="1521875" y="694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47"/>
            <p:cNvSpPr/>
            <p:nvPr/>
          </p:nvSpPr>
          <p:spPr>
            <a:xfrm>
              <a:off x="1517900" y="704500"/>
              <a:ext cx="25" cy="2625"/>
            </a:xfrm>
            <a:custGeom>
              <a:rect b="b" l="l" r="r" t="t"/>
              <a:pathLst>
                <a:path extrusionOk="0" h="105" w="1">
                  <a:moveTo>
                    <a:pt x="1" y="1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47"/>
            <p:cNvSpPr/>
            <p:nvPr/>
          </p:nvSpPr>
          <p:spPr>
            <a:xfrm>
              <a:off x="1916550" y="4583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47"/>
            <p:cNvSpPr/>
            <p:nvPr/>
          </p:nvSpPr>
          <p:spPr>
            <a:xfrm>
              <a:off x="1517900" y="700650"/>
              <a:ext cx="1375" cy="3875"/>
            </a:xfrm>
            <a:custGeom>
              <a:rect b="b" l="l" r="r" t="t"/>
              <a:pathLst>
                <a:path extrusionOk="0" h="155" w="55">
                  <a:moveTo>
                    <a:pt x="1" y="154"/>
                  </a:moveTo>
                  <a:cubicBezTo>
                    <a:pt x="55" y="104"/>
                    <a:pt x="55" y="50"/>
                    <a:pt x="55" y="0"/>
                  </a:cubicBezTo>
                  <a:cubicBezTo>
                    <a:pt x="55" y="50"/>
                    <a:pt x="55" y="104"/>
                    <a:pt x="1" y="1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47"/>
            <p:cNvSpPr/>
            <p:nvPr/>
          </p:nvSpPr>
          <p:spPr>
            <a:xfrm>
              <a:off x="1560950" y="855625"/>
              <a:ext cx="1275" cy="1375"/>
            </a:xfrm>
            <a:custGeom>
              <a:rect b="b" l="l" r="r" t="t"/>
              <a:pathLst>
                <a:path extrusionOk="0" h="55" w="51">
                  <a:moveTo>
                    <a:pt x="50" y="54"/>
                  </a:moveTo>
                  <a:cubicBezTo>
                    <a:pt x="0" y="54"/>
                    <a:pt x="0" y="54"/>
                    <a:pt x="0" y="0"/>
                  </a:cubicBezTo>
                  <a:cubicBezTo>
                    <a:pt x="0" y="54"/>
                    <a:pt x="0" y="54"/>
                    <a:pt x="50" y="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47"/>
            <p:cNvSpPr/>
            <p:nvPr/>
          </p:nvSpPr>
          <p:spPr>
            <a:xfrm>
              <a:off x="1557000" y="851775"/>
              <a:ext cx="3975" cy="3875"/>
            </a:xfrm>
            <a:custGeom>
              <a:rect b="b" l="l" r="r" t="t"/>
              <a:pathLst>
                <a:path extrusionOk="0" h="155" w="159">
                  <a:moveTo>
                    <a:pt x="158" y="15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47"/>
            <p:cNvSpPr/>
            <p:nvPr/>
          </p:nvSpPr>
          <p:spPr>
            <a:xfrm>
              <a:off x="1727700" y="8895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47"/>
            <p:cNvSpPr/>
            <p:nvPr/>
          </p:nvSpPr>
          <p:spPr>
            <a:xfrm>
              <a:off x="1722500" y="889500"/>
              <a:ext cx="5225" cy="2625"/>
            </a:xfrm>
            <a:custGeom>
              <a:rect b="b" l="l" r="r" t="t"/>
              <a:pathLst>
                <a:path extrusionOk="0" h="105" w="209">
                  <a:moveTo>
                    <a:pt x="0" y="104"/>
                  </a:moveTo>
                  <a:cubicBezTo>
                    <a:pt x="50" y="54"/>
                    <a:pt x="104" y="54"/>
                    <a:pt x="209" y="0"/>
                  </a:cubicBezTo>
                  <a:cubicBezTo>
                    <a:pt x="104" y="54"/>
                    <a:pt x="50" y="54"/>
                    <a:pt x="0" y="10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47"/>
            <p:cNvSpPr/>
            <p:nvPr/>
          </p:nvSpPr>
          <p:spPr>
            <a:xfrm>
              <a:off x="1722500" y="8921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47"/>
            <p:cNvSpPr/>
            <p:nvPr/>
          </p:nvSpPr>
          <p:spPr>
            <a:xfrm>
              <a:off x="1761575" y="868650"/>
              <a:ext cx="2625" cy="2625"/>
            </a:xfrm>
            <a:custGeom>
              <a:rect b="b" l="l" r="r" t="t"/>
              <a:pathLst>
                <a:path extrusionOk="0" h="105" w="105">
                  <a:moveTo>
                    <a:pt x="0" y="105"/>
                  </a:moveTo>
                  <a:lnTo>
                    <a:pt x="105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47"/>
            <p:cNvSpPr/>
            <p:nvPr/>
          </p:nvSpPr>
          <p:spPr>
            <a:xfrm>
              <a:off x="1727700" y="888250"/>
              <a:ext cx="3875" cy="1275"/>
            </a:xfrm>
            <a:custGeom>
              <a:rect b="b" l="l" r="r" t="t"/>
              <a:pathLst>
                <a:path extrusionOk="0" h="51" w="155">
                  <a:moveTo>
                    <a:pt x="1" y="50"/>
                  </a:moveTo>
                  <a:cubicBezTo>
                    <a:pt x="51" y="50"/>
                    <a:pt x="105" y="0"/>
                    <a:pt x="155" y="0"/>
                  </a:cubicBezTo>
                  <a:cubicBezTo>
                    <a:pt x="105" y="0"/>
                    <a:pt x="51" y="50"/>
                    <a:pt x="1" y="5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47"/>
            <p:cNvSpPr/>
            <p:nvPr/>
          </p:nvSpPr>
          <p:spPr>
            <a:xfrm>
              <a:off x="1684650" y="899925"/>
              <a:ext cx="2650" cy="25"/>
            </a:xfrm>
            <a:custGeom>
              <a:rect b="b" l="l" r="r" t="t"/>
              <a:pathLst>
                <a:path extrusionOk="0" h="1" w="106">
                  <a:moveTo>
                    <a:pt x="1" y="0"/>
                  </a:moveTo>
                  <a:lnTo>
                    <a:pt x="105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47"/>
            <p:cNvSpPr/>
            <p:nvPr/>
          </p:nvSpPr>
          <p:spPr>
            <a:xfrm>
              <a:off x="1764175" y="867400"/>
              <a:ext cx="1275" cy="1275"/>
            </a:xfrm>
            <a:custGeom>
              <a:rect b="b" l="l" r="r" t="t"/>
              <a:pathLst>
                <a:path extrusionOk="0" h="51" w="51">
                  <a:moveTo>
                    <a:pt x="1" y="50"/>
                  </a:moveTo>
                  <a:lnTo>
                    <a:pt x="5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47"/>
            <p:cNvSpPr/>
            <p:nvPr/>
          </p:nvSpPr>
          <p:spPr>
            <a:xfrm>
              <a:off x="1689875" y="899925"/>
              <a:ext cx="1375" cy="25"/>
            </a:xfrm>
            <a:custGeom>
              <a:rect b="b" l="l" r="r" t="t"/>
              <a:pathLst>
                <a:path extrusionOk="0" h="1" w="55">
                  <a:moveTo>
                    <a:pt x="0" y="0"/>
                  </a:moveTo>
                  <a:lnTo>
                    <a:pt x="54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47"/>
            <p:cNvSpPr/>
            <p:nvPr/>
          </p:nvSpPr>
          <p:spPr>
            <a:xfrm>
              <a:off x="1687275" y="899925"/>
              <a:ext cx="2625" cy="25"/>
            </a:xfrm>
            <a:custGeom>
              <a:rect b="b" l="l" r="r" t="t"/>
              <a:pathLst>
                <a:path extrusionOk="0" h="1" w="105">
                  <a:moveTo>
                    <a:pt x="0" y="0"/>
                  </a:moveTo>
                  <a:lnTo>
                    <a:pt x="104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47"/>
            <p:cNvSpPr/>
            <p:nvPr/>
          </p:nvSpPr>
          <p:spPr>
            <a:xfrm>
              <a:off x="1674225" y="9025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47"/>
            <p:cNvSpPr/>
            <p:nvPr/>
          </p:nvSpPr>
          <p:spPr>
            <a:xfrm>
              <a:off x="1755000" y="873850"/>
              <a:ext cx="1400" cy="1400"/>
            </a:xfrm>
            <a:custGeom>
              <a:rect b="b" l="l" r="r" t="t"/>
              <a:pathLst>
                <a:path extrusionOk="0" h="56" w="56">
                  <a:moveTo>
                    <a:pt x="1" y="55"/>
                  </a:moveTo>
                  <a:cubicBezTo>
                    <a:pt x="1" y="55"/>
                    <a:pt x="55" y="55"/>
                    <a:pt x="55" y="1"/>
                  </a:cubicBezTo>
                  <a:cubicBezTo>
                    <a:pt x="55" y="55"/>
                    <a:pt x="1" y="55"/>
                    <a:pt x="1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47"/>
            <p:cNvSpPr/>
            <p:nvPr/>
          </p:nvSpPr>
          <p:spPr>
            <a:xfrm>
              <a:off x="1751150" y="875225"/>
              <a:ext cx="3875" cy="2625"/>
            </a:xfrm>
            <a:custGeom>
              <a:rect b="b" l="l" r="r" t="t"/>
              <a:pathLst>
                <a:path extrusionOk="0" h="105" w="155">
                  <a:moveTo>
                    <a:pt x="1" y="104"/>
                  </a:moveTo>
                  <a:cubicBezTo>
                    <a:pt x="51" y="50"/>
                    <a:pt x="105" y="50"/>
                    <a:pt x="155" y="0"/>
                  </a:cubicBezTo>
                  <a:cubicBezTo>
                    <a:pt x="105" y="50"/>
                    <a:pt x="51" y="50"/>
                    <a:pt x="1" y="10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47"/>
            <p:cNvSpPr/>
            <p:nvPr/>
          </p:nvSpPr>
          <p:spPr>
            <a:xfrm>
              <a:off x="1749800" y="877825"/>
              <a:ext cx="1375" cy="1275"/>
            </a:xfrm>
            <a:custGeom>
              <a:rect b="b" l="l" r="r" t="t"/>
              <a:pathLst>
                <a:path extrusionOk="0" h="51" w="55">
                  <a:moveTo>
                    <a:pt x="0" y="50"/>
                  </a:moveTo>
                  <a:cubicBezTo>
                    <a:pt x="0" y="0"/>
                    <a:pt x="55" y="0"/>
                    <a:pt x="55" y="0"/>
                  </a:cubicBezTo>
                  <a:cubicBezTo>
                    <a:pt x="55" y="0"/>
                    <a:pt x="0" y="0"/>
                    <a:pt x="0" y="5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47"/>
            <p:cNvSpPr/>
            <p:nvPr/>
          </p:nvSpPr>
          <p:spPr>
            <a:xfrm>
              <a:off x="1756375" y="871250"/>
              <a:ext cx="3875" cy="2625"/>
            </a:xfrm>
            <a:custGeom>
              <a:rect b="b" l="l" r="r" t="t"/>
              <a:pathLst>
                <a:path extrusionOk="0" h="105" w="155">
                  <a:moveTo>
                    <a:pt x="0" y="105"/>
                  </a:moveTo>
                  <a:cubicBezTo>
                    <a:pt x="50" y="105"/>
                    <a:pt x="104" y="55"/>
                    <a:pt x="154" y="1"/>
                  </a:cubicBezTo>
                  <a:cubicBezTo>
                    <a:pt x="104" y="55"/>
                    <a:pt x="50" y="105"/>
                    <a:pt x="0" y="10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47"/>
            <p:cNvSpPr/>
            <p:nvPr/>
          </p:nvSpPr>
          <p:spPr>
            <a:xfrm>
              <a:off x="1732925" y="885625"/>
              <a:ext cx="3875" cy="1275"/>
            </a:xfrm>
            <a:custGeom>
              <a:rect b="b" l="l" r="r" t="t"/>
              <a:pathLst>
                <a:path extrusionOk="0" h="51" w="155">
                  <a:moveTo>
                    <a:pt x="0" y="51"/>
                  </a:moveTo>
                  <a:cubicBezTo>
                    <a:pt x="50" y="51"/>
                    <a:pt x="104" y="1"/>
                    <a:pt x="154" y="1"/>
                  </a:cubicBezTo>
                  <a:cubicBezTo>
                    <a:pt x="104" y="1"/>
                    <a:pt x="50" y="51"/>
                    <a:pt x="0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47"/>
            <p:cNvSpPr/>
            <p:nvPr/>
          </p:nvSpPr>
          <p:spPr>
            <a:xfrm>
              <a:off x="1760225" y="871250"/>
              <a:ext cx="1375" cy="25"/>
            </a:xfrm>
            <a:custGeom>
              <a:rect b="b" l="l" r="r" t="t"/>
              <a:pathLst>
                <a:path extrusionOk="0" h="1" w="55">
                  <a:moveTo>
                    <a:pt x="0" y="1"/>
                  </a:moveTo>
                  <a:lnTo>
                    <a:pt x="54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47"/>
            <p:cNvSpPr/>
            <p:nvPr/>
          </p:nvSpPr>
          <p:spPr>
            <a:xfrm>
              <a:off x="1739375" y="883025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0" y="51"/>
                  </a:moveTo>
                  <a:cubicBezTo>
                    <a:pt x="0" y="51"/>
                    <a:pt x="55" y="1"/>
                    <a:pt x="105" y="1"/>
                  </a:cubicBezTo>
                  <a:cubicBezTo>
                    <a:pt x="55" y="1"/>
                    <a:pt x="0" y="51"/>
                    <a:pt x="0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47"/>
            <p:cNvSpPr/>
            <p:nvPr/>
          </p:nvSpPr>
          <p:spPr>
            <a:xfrm>
              <a:off x="1747200" y="879075"/>
              <a:ext cx="2625" cy="1375"/>
            </a:xfrm>
            <a:custGeom>
              <a:rect b="b" l="l" r="r" t="t"/>
              <a:pathLst>
                <a:path extrusionOk="0" h="55" w="105">
                  <a:moveTo>
                    <a:pt x="0" y="54"/>
                  </a:moveTo>
                  <a:cubicBezTo>
                    <a:pt x="0" y="0"/>
                    <a:pt x="54" y="0"/>
                    <a:pt x="104" y="0"/>
                  </a:cubicBezTo>
                  <a:cubicBezTo>
                    <a:pt x="54" y="0"/>
                    <a:pt x="0" y="0"/>
                    <a:pt x="0" y="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47"/>
            <p:cNvSpPr/>
            <p:nvPr/>
          </p:nvSpPr>
          <p:spPr>
            <a:xfrm>
              <a:off x="1736775" y="884275"/>
              <a:ext cx="2625" cy="1375"/>
            </a:xfrm>
            <a:custGeom>
              <a:rect b="b" l="l" r="r" t="t"/>
              <a:pathLst>
                <a:path extrusionOk="0" h="55" w="105">
                  <a:moveTo>
                    <a:pt x="0" y="55"/>
                  </a:moveTo>
                  <a:cubicBezTo>
                    <a:pt x="54" y="55"/>
                    <a:pt x="54" y="1"/>
                    <a:pt x="104" y="1"/>
                  </a:cubicBezTo>
                  <a:cubicBezTo>
                    <a:pt x="54" y="1"/>
                    <a:pt x="54" y="55"/>
                    <a:pt x="0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47"/>
            <p:cNvSpPr/>
            <p:nvPr/>
          </p:nvSpPr>
          <p:spPr>
            <a:xfrm>
              <a:off x="1741975" y="881675"/>
              <a:ext cx="2625" cy="1375"/>
            </a:xfrm>
            <a:custGeom>
              <a:rect b="b" l="l" r="r" t="t"/>
              <a:pathLst>
                <a:path extrusionOk="0" h="55" w="105">
                  <a:moveTo>
                    <a:pt x="1" y="55"/>
                  </a:moveTo>
                  <a:cubicBezTo>
                    <a:pt x="55" y="55"/>
                    <a:pt x="55" y="0"/>
                    <a:pt x="105" y="0"/>
                  </a:cubicBezTo>
                  <a:cubicBezTo>
                    <a:pt x="55" y="0"/>
                    <a:pt x="55" y="55"/>
                    <a:pt x="1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47"/>
            <p:cNvSpPr/>
            <p:nvPr/>
          </p:nvSpPr>
          <p:spPr>
            <a:xfrm>
              <a:off x="1744575" y="880425"/>
              <a:ext cx="2650" cy="1275"/>
            </a:xfrm>
            <a:custGeom>
              <a:rect b="b" l="l" r="r" t="t"/>
              <a:pathLst>
                <a:path extrusionOk="0" h="51" w="106">
                  <a:moveTo>
                    <a:pt x="1" y="50"/>
                  </a:moveTo>
                  <a:cubicBezTo>
                    <a:pt x="1" y="50"/>
                    <a:pt x="55" y="0"/>
                    <a:pt x="105" y="0"/>
                  </a:cubicBezTo>
                  <a:cubicBezTo>
                    <a:pt x="55" y="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47"/>
            <p:cNvSpPr/>
            <p:nvPr/>
          </p:nvSpPr>
          <p:spPr>
            <a:xfrm>
              <a:off x="1731550" y="886875"/>
              <a:ext cx="1400" cy="1400"/>
            </a:xfrm>
            <a:custGeom>
              <a:rect b="b" l="l" r="r" t="t"/>
              <a:pathLst>
                <a:path extrusionOk="0" h="56" w="56">
                  <a:moveTo>
                    <a:pt x="1" y="55"/>
                  </a:moveTo>
                  <a:lnTo>
                    <a:pt x="5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47"/>
            <p:cNvSpPr/>
            <p:nvPr/>
          </p:nvSpPr>
          <p:spPr>
            <a:xfrm>
              <a:off x="1765425" y="863425"/>
              <a:ext cx="4000" cy="4000"/>
            </a:xfrm>
            <a:custGeom>
              <a:rect b="b" l="l" r="r" t="t"/>
              <a:pathLst>
                <a:path extrusionOk="0" h="160" w="160">
                  <a:moveTo>
                    <a:pt x="1" y="159"/>
                  </a:moveTo>
                  <a:lnTo>
                    <a:pt x="159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47"/>
            <p:cNvSpPr/>
            <p:nvPr/>
          </p:nvSpPr>
          <p:spPr>
            <a:xfrm>
              <a:off x="1774600" y="855625"/>
              <a:ext cx="3875" cy="3975"/>
            </a:xfrm>
            <a:custGeom>
              <a:rect b="b" l="l" r="r" t="t"/>
              <a:pathLst>
                <a:path extrusionOk="0" h="159" w="155">
                  <a:moveTo>
                    <a:pt x="1" y="159"/>
                  </a:moveTo>
                  <a:lnTo>
                    <a:pt x="155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47"/>
            <p:cNvSpPr/>
            <p:nvPr/>
          </p:nvSpPr>
          <p:spPr>
            <a:xfrm>
              <a:off x="1769400" y="863425"/>
              <a:ext cx="1275" cy="25"/>
            </a:xfrm>
            <a:custGeom>
              <a:rect b="b" l="l" r="r" t="t"/>
              <a:pathLst>
                <a:path extrusionOk="0" h="1" w="51">
                  <a:moveTo>
                    <a:pt x="0" y="1"/>
                  </a:moveTo>
                  <a:lnTo>
                    <a:pt x="5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47"/>
            <p:cNvSpPr/>
            <p:nvPr/>
          </p:nvSpPr>
          <p:spPr>
            <a:xfrm>
              <a:off x="1770650" y="859575"/>
              <a:ext cx="3975" cy="3875"/>
            </a:xfrm>
            <a:custGeom>
              <a:rect b="b" l="l" r="r" t="t"/>
              <a:pathLst>
                <a:path extrusionOk="0" h="155" w="159">
                  <a:moveTo>
                    <a:pt x="0" y="155"/>
                  </a:moveTo>
                  <a:lnTo>
                    <a:pt x="159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47"/>
            <p:cNvSpPr/>
            <p:nvPr/>
          </p:nvSpPr>
          <p:spPr>
            <a:xfrm>
              <a:off x="1691225" y="892100"/>
              <a:ext cx="31300" cy="7850"/>
            </a:xfrm>
            <a:custGeom>
              <a:rect b="b" l="l" r="r" t="t"/>
              <a:pathLst>
                <a:path extrusionOk="0" h="314" w="1252">
                  <a:moveTo>
                    <a:pt x="1251" y="0"/>
                  </a:moveTo>
                  <a:lnTo>
                    <a:pt x="1251" y="0"/>
                  </a:lnTo>
                  <a:cubicBezTo>
                    <a:pt x="1168" y="28"/>
                    <a:pt x="1085" y="56"/>
                    <a:pt x="1002" y="82"/>
                  </a:cubicBezTo>
                  <a:lnTo>
                    <a:pt x="1002" y="82"/>
                  </a:lnTo>
                  <a:cubicBezTo>
                    <a:pt x="1088" y="59"/>
                    <a:pt x="1172" y="32"/>
                    <a:pt x="1251" y="0"/>
                  </a:cubicBezTo>
                  <a:close/>
                  <a:moveTo>
                    <a:pt x="1002" y="82"/>
                  </a:moveTo>
                  <a:cubicBezTo>
                    <a:pt x="804" y="137"/>
                    <a:pt x="598" y="174"/>
                    <a:pt x="417" y="209"/>
                  </a:cubicBezTo>
                  <a:cubicBezTo>
                    <a:pt x="331" y="238"/>
                    <a:pt x="260" y="252"/>
                    <a:pt x="189" y="266"/>
                  </a:cubicBezTo>
                  <a:lnTo>
                    <a:pt x="189" y="266"/>
                  </a:lnTo>
                  <a:cubicBezTo>
                    <a:pt x="230" y="263"/>
                    <a:pt x="272" y="263"/>
                    <a:pt x="313" y="263"/>
                  </a:cubicBezTo>
                  <a:cubicBezTo>
                    <a:pt x="543" y="223"/>
                    <a:pt x="772" y="156"/>
                    <a:pt x="1002" y="82"/>
                  </a:cubicBezTo>
                  <a:close/>
                  <a:moveTo>
                    <a:pt x="189" y="266"/>
                  </a:moveTo>
                  <a:cubicBezTo>
                    <a:pt x="126" y="271"/>
                    <a:pt x="63" y="283"/>
                    <a:pt x="0" y="313"/>
                  </a:cubicBezTo>
                  <a:cubicBezTo>
                    <a:pt x="70" y="290"/>
                    <a:pt x="130" y="278"/>
                    <a:pt x="189" y="26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47"/>
            <p:cNvSpPr/>
            <p:nvPr/>
          </p:nvSpPr>
          <p:spPr>
            <a:xfrm>
              <a:off x="1674225" y="899925"/>
              <a:ext cx="10450" cy="2625"/>
            </a:xfrm>
            <a:custGeom>
              <a:rect b="b" l="l" r="r" t="t"/>
              <a:pathLst>
                <a:path extrusionOk="0" h="105" w="418">
                  <a:moveTo>
                    <a:pt x="418" y="0"/>
                  </a:moveTo>
                  <a:cubicBezTo>
                    <a:pt x="388" y="0"/>
                    <a:pt x="357" y="0"/>
                    <a:pt x="327" y="11"/>
                  </a:cubicBezTo>
                  <a:lnTo>
                    <a:pt x="327" y="11"/>
                  </a:lnTo>
                  <a:cubicBezTo>
                    <a:pt x="357" y="5"/>
                    <a:pt x="387" y="0"/>
                    <a:pt x="418" y="0"/>
                  </a:cubicBezTo>
                  <a:close/>
                  <a:moveTo>
                    <a:pt x="327" y="11"/>
                  </a:moveTo>
                  <a:lnTo>
                    <a:pt x="327" y="11"/>
                  </a:lnTo>
                  <a:cubicBezTo>
                    <a:pt x="253" y="27"/>
                    <a:pt x="179" y="54"/>
                    <a:pt x="105" y="54"/>
                  </a:cubicBezTo>
                  <a:lnTo>
                    <a:pt x="264" y="54"/>
                  </a:lnTo>
                  <a:cubicBezTo>
                    <a:pt x="284" y="32"/>
                    <a:pt x="305" y="19"/>
                    <a:pt x="327" y="11"/>
                  </a:cubicBezTo>
                  <a:close/>
                  <a:moveTo>
                    <a:pt x="105" y="54"/>
                  </a:moveTo>
                  <a:cubicBezTo>
                    <a:pt x="55" y="54"/>
                    <a:pt x="55" y="54"/>
                    <a:pt x="1" y="104"/>
                  </a:cubicBezTo>
                  <a:cubicBezTo>
                    <a:pt x="55" y="54"/>
                    <a:pt x="105" y="54"/>
                    <a:pt x="105" y="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47"/>
            <p:cNvSpPr/>
            <p:nvPr/>
          </p:nvSpPr>
          <p:spPr>
            <a:xfrm>
              <a:off x="1774600" y="8595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47"/>
            <p:cNvSpPr/>
            <p:nvPr/>
          </p:nvSpPr>
          <p:spPr>
            <a:xfrm>
              <a:off x="2345200" y="1055000"/>
              <a:ext cx="25" cy="33900"/>
            </a:xfrm>
            <a:custGeom>
              <a:rect b="b" l="l" r="r" t="t"/>
              <a:pathLst>
                <a:path extrusionOk="0" h="1356" w="1">
                  <a:moveTo>
                    <a:pt x="1" y="1197"/>
                  </a:moveTo>
                  <a:lnTo>
                    <a:pt x="1" y="1251"/>
                  </a:lnTo>
                  <a:lnTo>
                    <a:pt x="1" y="1301"/>
                  </a:lnTo>
                  <a:lnTo>
                    <a:pt x="1" y="1301"/>
                  </a:lnTo>
                  <a:lnTo>
                    <a:pt x="1" y="1301"/>
                  </a:lnTo>
                  <a:lnTo>
                    <a:pt x="1" y="1301"/>
                  </a:lnTo>
                  <a:cubicBezTo>
                    <a:pt x="1" y="1355"/>
                    <a:pt x="1" y="1355"/>
                    <a:pt x="1" y="13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47"/>
            <p:cNvSpPr/>
            <p:nvPr/>
          </p:nvSpPr>
          <p:spPr>
            <a:xfrm>
              <a:off x="2024725" y="684450"/>
              <a:ext cx="303525" cy="408300"/>
            </a:xfrm>
            <a:custGeom>
              <a:rect b="b" l="l" r="r" t="t"/>
              <a:pathLst>
                <a:path extrusionOk="0" h="16332" w="12141">
                  <a:moveTo>
                    <a:pt x="4482" y="23"/>
                  </a:moveTo>
                  <a:cubicBezTo>
                    <a:pt x="4428" y="23"/>
                    <a:pt x="4378" y="73"/>
                    <a:pt x="4324" y="73"/>
                  </a:cubicBezTo>
                  <a:cubicBezTo>
                    <a:pt x="4274" y="73"/>
                    <a:pt x="4220" y="127"/>
                    <a:pt x="4170" y="127"/>
                  </a:cubicBezTo>
                  <a:cubicBezTo>
                    <a:pt x="4131" y="146"/>
                    <a:pt x="4092" y="172"/>
                    <a:pt x="4053" y="200"/>
                  </a:cubicBezTo>
                  <a:lnTo>
                    <a:pt x="4053" y="200"/>
                  </a:lnTo>
                  <a:cubicBezTo>
                    <a:pt x="4107" y="171"/>
                    <a:pt x="4164" y="145"/>
                    <a:pt x="4220" y="127"/>
                  </a:cubicBezTo>
                  <a:cubicBezTo>
                    <a:pt x="4318" y="77"/>
                    <a:pt x="4422" y="43"/>
                    <a:pt x="4529" y="23"/>
                  </a:cubicBezTo>
                  <a:close/>
                  <a:moveTo>
                    <a:pt x="4777" y="0"/>
                  </a:moveTo>
                  <a:cubicBezTo>
                    <a:pt x="4693" y="0"/>
                    <a:pt x="4610" y="8"/>
                    <a:pt x="4529" y="23"/>
                  </a:cubicBezTo>
                  <a:lnTo>
                    <a:pt x="4845" y="23"/>
                  </a:lnTo>
                  <a:cubicBezTo>
                    <a:pt x="5003" y="23"/>
                    <a:pt x="5108" y="23"/>
                    <a:pt x="5212" y="73"/>
                  </a:cubicBezTo>
                  <a:lnTo>
                    <a:pt x="5524" y="231"/>
                  </a:lnTo>
                  <a:cubicBezTo>
                    <a:pt x="5470" y="177"/>
                    <a:pt x="5366" y="127"/>
                    <a:pt x="5262" y="73"/>
                  </a:cubicBezTo>
                  <a:cubicBezTo>
                    <a:pt x="5099" y="26"/>
                    <a:pt x="4936" y="0"/>
                    <a:pt x="4777" y="0"/>
                  </a:cubicBezTo>
                  <a:close/>
                  <a:moveTo>
                    <a:pt x="4053" y="200"/>
                  </a:moveTo>
                  <a:cubicBezTo>
                    <a:pt x="3982" y="240"/>
                    <a:pt x="3914" y="287"/>
                    <a:pt x="3857" y="336"/>
                  </a:cubicBezTo>
                  <a:lnTo>
                    <a:pt x="3857" y="336"/>
                  </a:lnTo>
                  <a:cubicBezTo>
                    <a:pt x="3922" y="302"/>
                    <a:pt x="3988" y="248"/>
                    <a:pt x="4053" y="200"/>
                  </a:cubicBezTo>
                  <a:close/>
                  <a:moveTo>
                    <a:pt x="3857" y="336"/>
                  </a:moveTo>
                  <a:lnTo>
                    <a:pt x="3857" y="336"/>
                  </a:lnTo>
                  <a:cubicBezTo>
                    <a:pt x="3857" y="336"/>
                    <a:pt x="3857" y="336"/>
                    <a:pt x="3857" y="336"/>
                  </a:cubicBezTo>
                  <a:lnTo>
                    <a:pt x="3857" y="336"/>
                  </a:lnTo>
                  <a:lnTo>
                    <a:pt x="3857" y="336"/>
                  </a:lnTo>
                  <a:cubicBezTo>
                    <a:pt x="3857" y="336"/>
                    <a:pt x="3857" y="336"/>
                    <a:pt x="3857" y="336"/>
                  </a:cubicBezTo>
                  <a:close/>
                  <a:moveTo>
                    <a:pt x="3857" y="336"/>
                  </a:moveTo>
                  <a:cubicBezTo>
                    <a:pt x="3837" y="352"/>
                    <a:pt x="3819" y="369"/>
                    <a:pt x="3803" y="386"/>
                  </a:cubicBezTo>
                  <a:lnTo>
                    <a:pt x="3857" y="336"/>
                  </a:lnTo>
                  <a:close/>
                  <a:moveTo>
                    <a:pt x="5524" y="231"/>
                  </a:moveTo>
                  <a:lnTo>
                    <a:pt x="5887" y="440"/>
                  </a:lnTo>
                  <a:cubicBezTo>
                    <a:pt x="5943" y="468"/>
                    <a:pt x="5995" y="499"/>
                    <a:pt x="6045" y="535"/>
                  </a:cubicBezTo>
                  <a:lnTo>
                    <a:pt x="6045" y="535"/>
                  </a:lnTo>
                  <a:cubicBezTo>
                    <a:pt x="6039" y="490"/>
                    <a:pt x="5988" y="487"/>
                    <a:pt x="5941" y="440"/>
                  </a:cubicBezTo>
                  <a:lnTo>
                    <a:pt x="5887" y="386"/>
                  </a:lnTo>
                  <a:lnTo>
                    <a:pt x="5837" y="386"/>
                  </a:lnTo>
                  <a:lnTo>
                    <a:pt x="5524" y="231"/>
                  </a:lnTo>
                  <a:close/>
                  <a:moveTo>
                    <a:pt x="3803" y="386"/>
                  </a:moveTo>
                  <a:cubicBezTo>
                    <a:pt x="3753" y="386"/>
                    <a:pt x="3753" y="440"/>
                    <a:pt x="3698" y="440"/>
                  </a:cubicBezTo>
                  <a:cubicBezTo>
                    <a:pt x="3698" y="490"/>
                    <a:pt x="3648" y="544"/>
                    <a:pt x="3594" y="544"/>
                  </a:cubicBezTo>
                  <a:cubicBezTo>
                    <a:pt x="3562" y="612"/>
                    <a:pt x="3527" y="657"/>
                    <a:pt x="3494" y="695"/>
                  </a:cubicBezTo>
                  <a:lnTo>
                    <a:pt x="3494" y="695"/>
                  </a:lnTo>
                  <a:lnTo>
                    <a:pt x="3594" y="594"/>
                  </a:lnTo>
                  <a:lnTo>
                    <a:pt x="3648" y="544"/>
                  </a:lnTo>
                  <a:lnTo>
                    <a:pt x="3753" y="440"/>
                  </a:lnTo>
                  <a:lnTo>
                    <a:pt x="3803" y="386"/>
                  </a:lnTo>
                  <a:close/>
                  <a:moveTo>
                    <a:pt x="6045" y="535"/>
                  </a:moveTo>
                  <a:cubicBezTo>
                    <a:pt x="6045" y="537"/>
                    <a:pt x="6046" y="541"/>
                    <a:pt x="6046" y="544"/>
                  </a:cubicBezTo>
                  <a:cubicBezTo>
                    <a:pt x="6133" y="586"/>
                    <a:pt x="6182" y="665"/>
                    <a:pt x="6256" y="722"/>
                  </a:cubicBezTo>
                  <a:lnTo>
                    <a:pt x="6256" y="722"/>
                  </a:lnTo>
                  <a:cubicBezTo>
                    <a:pt x="6190" y="651"/>
                    <a:pt x="6121" y="588"/>
                    <a:pt x="6045" y="535"/>
                  </a:cubicBezTo>
                  <a:close/>
                  <a:moveTo>
                    <a:pt x="6256" y="722"/>
                  </a:moveTo>
                  <a:cubicBezTo>
                    <a:pt x="6287" y="755"/>
                    <a:pt x="6318" y="791"/>
                    <a:pt x="6348" y="828"/>
                  </a:cubicBezTo>
                  <a:lnTo>
                    <a:pt x="6348" y="828"/>
                  </a:lnTo>
                  <a:cubicBezTo>
                    <a:pt x="6333" y="806"/>
                    <a:pt x="6319" y="781"/>
                    <a:pt x="6304" y="752"/>
                  </a:cubicBezTo>
                  <a:cubicBezTo>
                    <a:pt x="6287" y="744"/>
                    <a:pt x="6271" y="733"/>
                    <a:pt x="6256" y="722"/>
                  </a:cubicBezTo>
                  <a:close/>
                  <a:moveTo>
                    <a:pt x="3494" y="695"/>
                  </a:moveTo>
                  <a:lnTo>
                    <a:pt x="3359" y="829"/>
                  </a:lnTo>
                  <a:lnTo>
                    <a:pt x="3359" y="829"/>
                  </a:lnTo>
                  <a:cubicBezTo>
                    <a:pt x="3386" y="804"/>
                    <a:pt x="3413" y="779"/>
                    <a:pt x="3440" y="752"/>
                  </a:cubicBezTo>
                  <a:cubicBezTo>
                    <a:pt x="3457" y="733"/>
                    <a:pt x="3476" y="715"/>
                    <a:pt x="3494" y="695"/>
                  </a:cubicBezTo>
                  <a:close/>
                  <a:moveTo>
                    <a:pt x="6348" y="828"/>
                  </a:moveTo>
                  <a:cubicBezTo>
                    <a:pt x="6377" y="874"/>
                    <a:pt x="6406" y="913"/>
                    <a:pt x="6436" y="963"/>
                  </a:cubicBezTo>
                  <a:lnTo>
                    <a:pt x="6436" y="963"/>
                  </a:lnTo>
                  <a:cubicBezTo>
                    <a:pt x="6426" y="944"/>
                    <a:pt x="6417" y="925"/>
                    <a:pt x="6408" y="907"/>
                  </a:cubicBezTo>
                  <a:cubicBezTo>
                    <a:pt x="6388" y="880"/>
                    <a:pt x="6368" y="854"/>
                    <a:pt x="6348" y="828"/>
                  </a:cubicBezTo>
                  <a:close/>
                  <a:moveTo>
                    <a:pt x="6436" y="963"/>
                  </a:moveTo>
                  <a:cubicBezTo>
                    <a:pt x="6484" y="1065"/>
                    <a:pt x="6531" y="1177"/>
                    <a:pt x="6565" y="1287"/>
                  </a:cubicBezTo>
                  <a:lnTo>
                    <a:pt x="6565" y="1287"/>
                  </a:lnTo>
                  <a:cubicBezTo>
                    <a:pt x="6554" y="1195"/>
                    <a:pt x="6507" y="1103"/>
                    <a:pt x="6462" y="1011"/>
                  </a:cubicBezTo>
                  <a:cubicBezTo>
                    <a:pt x="6453" y="994"/>
                    <a:pt x="6444" y="978"/>
                    <a:pt x="6436" y="963"/>
                  </a:cubicBezTo>
                  <a:close/>
                  <a:moveTo>
                    <a:pt x="6565" y="1287"/>
                  </a:moveTo>
                  <a:cubicBezTo>
                    <a:pt x="6566" y="1299"/>
                    <a:pt x="6567" y="1311"/>
                    <a:pt x="6567" y="1324"/>
                  </a:cubicBezTo>
                  <a:cubicBezTo>
                    <a:pt x="6577" y="1345"/>
                    <a:pt x="6585" y="1366"/>
                    <a:pt x="6591" y="1387"/>
                  </a:cubicBezTo>
                  <a:lnTo>
                    <a:pt x="6591" y="1387"/>
                  </a:lnTo>
                  <a:cubicBezTo>
                    <a:pt x="6584" y="1354"/>
                    <a:pt x="6575" y="1321"/>
                    <a:pt x="6565" y="1287"/>
                  </a:cubicBezTo>
                  <a:close/>
                  <a:moveTo>
                    <a:pt x="3359" y="829"/>
                  </a:moveTo>
                  <a:lnTo>
                    <a:pt x="3359" y="829"/>
                  </a:lnTo>
                  <a:cubicBezTo>
                    <a:pt x="3115" y="1053"/>
                    <a:pt x="2839" y="1240"/>
                    <a:pt x="2606" y="1428"/>
                  </a:cubicBezTo>
                  <a:cubicBezTo>
                    <a:pt x="2598" y="1434"/>
                    <a:pt x="2589" y="1440"/>
                    <a:pt x="2581" y="1446"/>
                  </a:cubicBezTo>
                  <a:lnTo>
                    <a:pt x="2581" y="1446"/>
                  </a:lnTo>
                  <a:cubicBezTo>
                    <a:pt x="2824" y="1281"/>
                    <a:pt x="3060" y="1102"/>
                    <a:pt x="3282" y="907"/>
                  </a:cubicBezTo>
                  <a:lnTo>
                    <a:pt x="3359" y="829"/>
                  </a:lnTo>
                  <a:close/>
                  <a:moveTo>
                    <a:pt x="6591" y="1387"/>
                  </a:moveTo>
                  <a:lnTo>
                    <a:pt x="6591" y="1387"/>
                  </a:lnTo>
                  <a:cubicBezTo>
                    <a:pt x="6604" y="1442"/>
                    <a:pt x="6613" y="1496"/>
                    <a:pt x="6615" y="1547"/>
                  </a:cubicBezTo>
                  <a:lnTo>
                    <a:pt x="6615" y="1547"/>
                  </a:lnTo>
                  <a:cubicBezTo>
                    <a:pt x="6613" y="1494"/>
                    <a:pt x="6608" y="1441"/>
                    <a:pt x="6591" y="1387"/>
                  </a:cubicBezTo>
                  <a:close/>
                  <a:moveTo>
                    <a:pt x="6615" y="1547"/>
                  </a:moveTo>
                  <a:lnTo>
                    <a:pt x="6615" y="1547"/>
                  </a:lnTo>
                  <a:cubicBezTo>
                    <a:pt x="6617" y="1577"/>
                    <a:pt x="6617" y="1607"/>
                    <a:pt x="6617" y="1636"/>
                  </a:cubicBezTo>
                  <a:lnTo>
                    <a:pt x="6617" y="1586"/>
                  </a:lnTo>
                  <a:cubicBezTo>
                    <a:pt x="6617" y="1573"/>
                    <a:pt x="6616" y="1560"/>
                    <a:pt x="6615" y="1547"/>
                  </a:cubicBezTo>
                  <a:close/>
                  <a:moveTo>
                    <a:pt x="2581" y="1446"/>
                  </a:moveTo>
                  <a:cubicBezTo>
                    <a:pt x="2372" y="1587"/>
                    <a:pt x="2158" y="1717"/>
                    <a:pt x="1943" y="1836"/>
                  </a:cubicBezTo>
                  <a:lnTo>
                    <a:pt x="1943" y="1836"/>
                  </a:lnTo>
                  <a:cubicBezTo>
                    <a:pt x="2161" y="1722"/>
                    <a:pt x="2374" y="1594"/>
                    <a:pt x="2581" y="1446"/>
                  </a:cubicBezTo>
                  <a:close/>
                  <a:moveTo>
                    <a:pt x="1943" y="1836"/>
                  </a:moveTo>
                  <a:lnTo>
                    <a:pt x="1943" y="1836"/>
                  </a:lnTo>
                  <a:cubicBezTo>
                    <a:pt x="1922" y="1847"/>
                    <a:pt x="1901" y="1858"/>
                    <a:pt x="1879" y="1868"/>
                  </a:cubicBezTo>
                  <a:lnTo>
                    <a:pt x="1879" y="1868"/>
                  </a:lnTo>
                  <a:cubicBezTo>
                    <a:pt x="1895" y="1861"/>
                    <a:pt x="1911" y="1853"/>
                    <a:pt x="1927" y="1845"/>
                  </a:cubicBezTo>
                  <a:cubicBezTo>
                    <a:pt x="1932" y="1842"/>
                    <a:pt x="1938" y="1839"/>
                    <a:pt x="1943" y="1836"/>
                  </a:cubicBezTo>
                  <a:close/>
                  <a:moveTo>
                    <a:pt x="1879" y="1868"/>
                  </a:moveTo>
                  <a:lnTo>
                    <a:pt x="1879" y="1868"/>
                  </a:lnTo>
                  <a:cubicBezTo>
                    <a:pt x="1808" y="1904"/>
                    <a:pt x="1737" y="1938"/>
                    <a:pt x="1666" y="1971"/>
                  </a:cubicBezTo>
                  <a:lnTo>
                    <a:pt x="1666" y="1971"/>
                  </a:lnTo>
                  <a:cubicBezTo>
                    <a:pt x="1737" y="1939"/>
                    <a:pt x="1808" y="1904"/>
                    <a:pt x="1879" y="1868"/>
                  </a:cubicBezTo>
                  <a:close/>
                  <a:moveTo>
                    <a:pt x="1666" y="1971"/>
                  </a:moveTo>
                  <a:cubicBezTo>
                    <a:pt x="1379" y="2104"/>
                    <a:pt x="1086" y="2213"/>
                    <a:pt x="794" y="2311"/>
                  </a:cubicBezTo>
                  <a:lnTo>
                    <a:pt x="794" y="2311"/>
                  </a:lnTo>
                  <a:cubicBezTo>
                    <a:pt x="1084" y="2223"/>
                    <a:pt x="1375" y="2107"/>
                    <a:pt x="1666" y="1971"/>
                  </a:cubicBezTo>
                  <a:close/>
                  <a:moveTo>
                    <a:pt x="794" y="2311"/>
                  </a:moveTo>
                  <a:cubicBezTo>
                    <a:pt x="788" y="2313"/>
                    <a:pt x="782" y="2315"/>
                    <a:pt x="776" y="2317"/>
                  </a:cubicBezTo>
                  <a:lnTo>
                    <a:pt x="776" y="2317"/>
                  </a:lnTo>
                  <a:lnTo>
                    <a:pt x="780" y="2316"/>
                  </a:lnTo>
                  <a:cubicBezTo>
                    <a:pt x="785" y="2314"/>
                    <a:pt x="789" y="2313"/>
                    <a:pt x="794" y="2311"/>
                  </a:cubicBezTo>
                  <a:close/>
                  <a:moveTo>
                    <a:pt x="776" y="2317"/>
                  </a:moveTo>
                  <a:lnTo>
                    <a:pt x="1" y="2470"/>
                  </a:lnTo>
                  <a:cubicBezTo>
                    <a:pt x="105" y="2470"/>
                    <a:pt x="259" y="2420"/>
                    <a:pt x="363" y="2420"/>
                  </a:cubicBezTo>
                  <a:cubicBezTo>
                    <a:pt x="501" y="2392"/>
                    <a:pt x="638" y="2358"/>
                    <a:pt x="776" y="2317"/>
                  </a:cubicBezTo>
                  <a:close/>
                  <a:moveTo>
                    <a:pt x="6617" y="2783"/>
                  </a:moveTo>
                  <a:lnTo>
                    <a:pt x="6617" y="2837"/>
                  </a:lnTo>
                  <a:cubicBezTo>
                    <a:pt x="6617" y="2991"/>
                    <a:pt x="6671" y="3095"/>
                    <a:pt x="6671" y="3254"/>
                  </a:cubicBezTo>
                  <a:cubicBezTo>
                    <a:pt x="6673" y="3262"/>
                    <a:pt x="6676" y="3270"/>
                    <a:pt x="6678" y="3278"/>
                  </a:cubicBezTo>
                  <a:lnTo>
                    <a:pt x="6678" y="3278"/>
                  </a:lnTo>
                  <a:cubicBezTo>
                    <a:pt x="6676" y="3252"/>
                    <a:pt x="6673" y="3226"/>
                    <a:pt x="6671" y="3200"/>
                  </a:cubicBezTo>
                  <a:lnTo>
                    <a:pt x="6617" y="2783"/>
                  </a:lnTo>
                  <a:close/>
                  <a:moveTo>
                    <a:pt x="6678" y="3278"/>
                  </a:moveTo>
                  <a:cubicBezTo>
                    <a:pt x="6735" y="3823"/>
                    <a:pt x="6889" y="4320"/>
                    <a:pt x="7088" y="4817"/>
                  </a:cubicBezTo>
                  <a:lnTo>
                    <a:pt x="7242" y="5180"/>
                  </a:lnTo>
                  <a:lnTo>
                    <a:pt x="7450" y="5547"/>
                  </a:lnTo>
                  <a:cubicBezTo>
                    <a:pt x="7505" y="5597"/>
                    <a:pt x="7505" y="5651"/>
                    <a:pt x="7555" y="5701"/>
                  </a:cubicBezTo>
                  <a:lnTo>
                    <a:pt x="7659" y="5859"/>
                  </a:lnTo>
                  <a:cubicBezTo>
                    <a:pt x="7713" y="5909"/>
                    <a:pt x="7763" y="6014"/>
                    <a:pt x="7817" y="6068"/>
                  </a:cubicBezTo>
                  <a:lnTo>
                    <a:pt x="7921" y="6222"/>
                  </a:lnTo>
                  <a:lnTo>
                    <a:pt x="8026" y="6380"/>
                  </a:lnTo>
                  <a:lnTo>
                    <a:pt x="8180" y="6535"/>
                  </a:lnTo>
                  <a:lnTo>
                    <a:pt x="8284" y="6693"/>
                  </a:lnTo>
                  <a:lnTo>
                    <a:pt x="8378" y="6738"/>
                  </a:lnTo>
                  <a:lnTo>
                    <a:pt x="8378" y="6738"/>
                  </a:lnTo>
                  <a:cubicBezTo>
                    <a:pt x="7989" y="6321"/>
                    <a:pt x="7679" y="5881"/>
                    <a:pt x="7400" y="5442"/>
                  </a:cubicBezTo>
                  <a:cubicBezTo>
                    <a:pt x="7088" y="4867"/>
                    <a:pt x="6879" y="4242"/>
                    <a:pt x="6775" y="3671"/>
                  </a:cubicBezTo>
                  <a:cubicBezTo>
                    <a:pt x="6724" y="3572"/>
                    <a:pt x="6721" y="3425"/>
                    <a:pt x="6678" y="3278"/>
                  </a:cubicBezTo>
                  <a:close/>
                  <a:moveTo>
                    <a:pt x="8378" y="6738"/>
                  </a:moveTo>
                  <a:lnTo>
                    <a:pt x="8378" y="6738"/>
                  </a:lnTo>
                  <a:cubicBezTo>
                    <a:pt x="8382" y="6742"/>
                    <a:pt x="8385" y="6746"/>
                    <a:pt x="8389" y="6749"/>
                  </a:cubicBezTo>
                  <a:lnTo>
                    <a:pt x="8389" y="6749"/>
                  </a:lnTo>
                  <a:cubicBezTo>
                    <a:pt x="8388" y="6747"/>
                    <a:pt x="8388" y="6745"/>
                    <a:pt x="8388" y="6743"/>
                  </a:cubicBezTo>
                  <a:lnTo>
                    <a:pt x="8378" y="6738"/>
                  </a:lnTo>
                  <a:close/>
                  <a:moveTo>
                    <a:pt x="8389" y="6749"/>
                  </a:moveTo>
                  <a:cubicBezTo>
                    <a:pt x="8392" y="6784"/>
                    <a:pt x="8418" y="6794"/>
                    <a:pt x="8433" y="6796"/>
                  </a:cubicBezTo>
                  <a:lnTo>
                    <a:pt x="8433" y="6796"/>
                  </a:lnTo>
                  <a:cubicBezTo>
                    <a:pt x="8418" y="6781"/>
                    <a:pt x="8403" y="6765"/>
                    <a:pt x="8389" y="6749"/>
                  </a:cubicBezTo>
                  <a:close/>
                  <a:moveTo>
                    <a:pt x="8433" y="6796"/>
                  </a:moveTo>
                  <a:cubicBezTo>
                    <a:pt x="8535" y="6903"/>
                    <a:pt x="8642" y="7007"/>
                    <a:pt x="8755" y="7110"/>
                  </a:cubicBezTo>
                  <a:lnTo>
                    <a:pt x="8443" y="6797"/>
                  </a:lnTo>
                  <a:cubicBezTo>
                    <a:pt x="8443" y="6797"/>
                    <a:pt x="8439" y="6797"/>
                    <a:pt x="8433" y="6796"/>
                  </a:cubicBezTo>
                  <a:close/>
                  <a:moveTo>
                    <a:pt x="8755" y="7110"/>
                  </a:moveTo>
                  <a:lnTo>
                    <a:pt x="9068" y="7368"/>
                  </a:lnTo>
                  <a:cubicBezTo>
                    <a:pt x="9362" y="7589"/>
                    <a:pt x="9680" y="7784"/>
                    <a:pt x="10025" y="7953"/>
                  </a:cubicBezTo>
                  <a:lnTo>
                    <a:pt x="10025" y="7953"/>
                  </a:lnTo>
                  <a:cubicBezTo>
                    <a:pt x="9556" y="7704"/>
                    <a:pt x="9132" y="7418"/>
                    <a:pt x="8755" y="7110"/>
                  </a:cubicBezTo>
                  <a:close/>
                  <a:moveTo>
                    <a:pt x="10025" y="7953"/>
                  </a:moveTo>
                  <a:lnTo>
                    <a:pt x="10025" y="7953"/>
                  </a:lnTo>
                  <a:cubicBezTo>
                    <a:pt x="10267" y="8082"/>
                    <a:pt x="10520" y="8200"/>
                    <a:pt x="10785" y="8306"/>
                  </a:cubicBezTo>
                  <a:cubicBezTo>
                    <a:pt x="10818" y="8306"/>
                    <a:pt x="10851" y="8312"/>
                    <a:pt x="10884" y="8319"/>
                  </a:cubicBezTo>
                  <a:lnTo>
                    <a:pt x="10884" y="8319"/>
                  </a:lnTo>
                  <a:lnTo>
                    <a:pt x="10840" y="8306"/>
                  </a:lnTo>
                  <a:lnTo>
                    <a:pt x="10473" y="8152"/>
                  </a:lnTo>
                  <a:cubicBezTo>
                    <a:pt x="10319" y="8091"/>
                    <a:pt x="10170" y="8024"/>
                    <a:pt x="10025" y="7953"/>
                  </a:cubicBezTo>
                  <a:close/>
                  <a:moveTo>
                    <a:pt x="10884" y="8319"/>
                  </a:moveTo>
                  <a:lnTo>
                    <a:pt x="11202" y="8411"/>
                  </a:lnTo>
                  <a:lnTo>
                    <a:pt x="11307" y="8465"/>
                  </a:lnTo>
                  <a:lnTo>
                    <a:pt x="11411" y="8465"/>
                  </a:lnTo>
                  <a:cubicBezTo>
                    <a:pt x="11307" y="8411"/>
                    <a:pt x="11202" y="8411"/>
                    <a:pt x="11098" y="8361"/>
                  </a:cubicBezTo>
                  <a:cubicBezTo>
                    <a:pt x="11027" y="8361"/>
                    <a:pt x="10956" y="8335"/>
                    <a:pt x="10884" y="8319"/>
                  </a:cubicBezTo>
                  <a:close/>
                  <a:moveTo>
                    <a:pt x="11411" y="8465"/>
                  </a:moveTo>
                  <a:lnTo>
                    <a:pt x="11411" y="8465"/>
                  </a:lnTo>
                  <a:cubicBezTo>
                    <a:pt x="11465" y="8515"/>
                    <a:pt x="11515" y="8515"/>
                    <a:pt x="11569" y="8569"/>
                  </a:cubicBezTo>
                  <a:cubicBezTo>
                    <a:pt x="11619" y="8619"/>
                    <a:pt x="11723" y="8673"/>
                    <a:pt x="11778" y="8777"/>
                  </a:cubicBezTo>
                  <a:cubicBezTo>
                    <a:pt x="11818" y="8797"/>
                    <a:pt x="11850" y="8824"/>
                    <a:pt x="11875" y="8857"/>
                  </a:cubicBezTo>
                  <a:lnTo>
                    <a:pt x="11875" y="8857"/>
                  </a:lnTo>
                  <a:cubicBezTo>
                    <a:pt x="11860" y="8829"/>
                    <a:pt x="11845" y="8803"/>
                    <a:pt x="11828" y="8777"/>
                  </a:cubicBezTo>
                  <a:cubicBezTo>
                    <a:pt x="11723" y="8619"/>
                    <a:pt x="11569" y="8515"/>
                    <a:pt x="11411" y="8465"/>
                  </a:cubicBezTo>
                  <a:close/>
                  <a:moveTo>
                    <a:pt x="11875" y="8857"/>
                  </a:moveTo>
                  <a:cubicBezTo>
                    <a:pt x="11895" y="8895"/>
                    <a:pt x="11912" y="8935"/>
                    <a:pt x="11926" y="8975"/>
                  </a:cubicBezTo>
                  <a:lnTo>
                    <a:pt x="11926" y="8975"/>
                  </a:lnTo>
                  <a:cubicBezTo>
                    <a:pt x="11918" y="8933"/>
                    <a:pt x="11901" y="8892"/>
                    <a:pt x="11875" y="8857"/>
                  </a:cubicBezTo>
                  <a:close/>
                  <a:moveTo>
                    <a:pt x="11926" y="8975"/>
                  </a:moveTo>
                  <a:lnTo>
                    <a:pt x="11926" y="8975"/>
                  </a:lnTo>
                  <a:cubicBezTo>
                    <a:pt x="11930" y="8995"/>
                    <a:pt x="11932" y="9016"/>
                    <a:pt x="11932" y="9036"/>
                  </a:cubicBezTo>
                  <a:cubicBezTo>
                    <a:pt x="11932" y="9071"/>
                    <a:pt x="11954" y="9104"/>
                    <a:pt x="11970" y="9137"/>
                  </a:cubicBezTo>
                  <a:lnTo>
                    <a:pt x="11970" y="9137"/>
                  </a:lnTo>
                  <a:cubicBezTo>
                    <a:pt x="11960" y="9084"/>
                    <a:pt x="11945" y="9029"/>
                    <a:pt x="11926" y="8975"/>
                  </a:cubicBezTo>
                  <a:close/>
                  <a:moveTo>
                    <a:pt x="11970" y="9137"/>
                  </a:moveTo>
                  <a:lnTo>
                    <a:pt x="11970" y="9137"/>
                  </a:lnTo>
                  <a:cubicBezTo>
                    <a:pt x="11981" y="9194"/>
                    <a:pt x="11986" y="9249"/>
                    <a:pt x="11986" y="9299"/>
                  </a:cubicBezTo>
                  <a:lnTo>
                    <a:pt x="11986" y="9194"/>
                  </a:lnTo>
                  <a:cubicBezTo>
                    <a:pt x="11986" y="9175"/>
                    <a:pt x="11979" y="9156"/>
                    <a:pt x="11970" y="9137"/>
                  </a:cubicBezTo>
                  <a:close/>
                  <a:moveTo>
                    <a:pt x="11986" y="16123"/>
                  </a:moveTo>
                  <a:lnTo>
                    <a:pt x="11986" y="16331"/>
                  </a:lnTo>
                  <a:lnTo>
                    <a:pt x="12140" y="16331"/>
                  </a:lnTo>
                  <a:cubicBezTo>
                    <a:pt x="12140" y="16312"/>
                    <a:pt x="12133" y="16292"/>
                    <a:pt x="12118" y="16269"/>
                  </a:cubicBezTo>
                  <a:lnTo>
                    <a:pt x="12118" y="16269"/>
                  </a:lnTo>
                  <a:cubicBezTo>
                    <a:pt x="12125" y="16273"/>
                    <a:pt x="12133" y="16277"/>
                    <a:pt x="12140" y="16281"/>
                  </a:cubicBezTo>
                  <a:lnTo>
                    <a:pt x="12063" y="16202"/>
                  </a:lnTo>
                  <a:lnTo>
                    <a:pt x="12063" y="16202"/>
                  </a:lnTo>
                  <a:cubicBezTo>
                    <a:pt x="12042" y="16179"/>
                    <a:pt x="12016" y="16153"/>
                    <a:pt x="11986" y="1612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47"/>
            <p:cNvSpPr/>
            <p:nvPr/>
          </p:nvSpPr>
          <p:spPr>
            <a:xfrm>
              <a:off x="2018175" y="747550"/>
              <a:ext cx="1375" cy="25"/>
            </a:xfrm>
            <a:custGeom>
              <a:rect b="b" l="l" r="r" t="t"/>
              <a:pathLst>
                <a:path extrusionOk="0" h="1" w="55">
                  <a:moveTo>
                    <a:pt x="0" y="0"/>
                  </a:moveTo>
                  <a:lnTo>
                    <a:pt x="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47"/>
            <p:cNvSpPr/>
            <p:nvPr/>
          </p:nvSpPr>
          <p:spPr>
            <a:xfrm>
              <a:off x="1992100" y="747550"/>
              <a:ext cx="26100" cy="575"/>
            </a:xfrm>
            <a:custGeom>
              <a:rect b="b" l="l" r="r" t="t"/>
              <a:pathLst>
                <a:path extrusionOk="0" h="23" w="1044">
                  <a:moveTo>
                    <a:pt x="1" y="0"/>
                  </a:moveTo>
                  <a:cubicBezTo>
                    <a:pt x="105" y="17"/>
                    <a:pt x="215" y="22"/>
                    <a:pt x="329" y="22"/>
                  </a:cubicBezTo>
                  <a:cubicBezTo>
                    <a:pt x="558" y="22"/>
                    <a:pt x="801" y="0"/>
                    <a:pt x="1043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47"/>
            <p:cNvSpPr/>
            <p:nvPr/>
          </p:nvSpPr>
          <p:spPr>
            <a:xfrm>
              <a:off x="2328225" y="1092725"/>
              <a:ext cx="1375" cy="25"/>
            </a:xfrm>
            <a:custGeom>
              <a:rect b="b" l="l" r="r" t="t"/>
              <a:pathLst>
                <a:path extrusionOk="0" h="1" w="55">
                  <a:moveTo>
                    <a:pt x="0" y="0"/>
                  </a:moveTo>
                  <a:lnTo>
                    <a:pt x="0" y="0"/>
                  </a:lnTo>
                  <a:cubicBezTo>
                    <a:pt x="55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47"/>
            <p:cNvSpPr/>
            <p:nvPr/>
          </p:nvSpPr>
          <p:spPr>
            <a:xfrm>
              <a:off x="2024725" y="7462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47"/>
            <p:cNvSpPr/>
            <p:nvPr/>
          </p:nvSpPr>
          <p:spPr>
            <a:xfrm>
              <a:off x="2345200" y="10875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47"/>
            <p:cNvSpPr/>
            <p:nvPr/>
          </p:nvSpPr>
          <p:spPr>
            <a:xfrm>
              <a:off x="2328225" y="1087500"/>
              <a:ext cx="17000" cy="5250"/>
            </a:xfrm>
            <a:custGeom>
              <a:rect b="b" l="l" r="r" t="t"/>
              <a:pathLst>
                <a:path extrusionOk="0" h="210" w="680">
                  <a:moveTo>
                    <a:pt x="680" y="1"/>
                  </a:moveTo>
                  <a:cubicBezTo>
                    <a:pt x="680" y="1"/>
                    <a:pt x="680" y="1"/>
                    <a:pt x="680" y="1"/>
                  </a:cubicBezTo>
                  <a:lnTo>
                    <a:pt x="680" y="1"/>
                  </a:lnTo>
                  <a:close/>
                  <a:moveTo>
                    <a:pt x="680" y="1"/>
                  </a:moveTo>
                  <a:cubicBezTo>
                    <a:pt x="680" y="55"/>
                    <a:pt x="626" y="105"/>
                    <a:pt x="521" y="159"/>
                  </a:cubicBezTo>
                  <a:lnTo>
                    <a:pt x="0" y="159"/>
                  </a:lnTo>
                  <a:lnTo>
                    <a:pt x="0" y="209"/>
                  </a:lnTo>
                  <a:lnTo>
                    <a:pt x="680" y="209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47"/>
            <p:cNvSpPr/>
            <p:nvPr/>
          </p:nvSpPr>
          <p:spPr>
            <a:xfrm>
              <a:off x="2019525" y="746200"/>
              <a:ext cx="5225" cy="1375"/>
            </a:xfrm>
            <a:custGeom>
              <a:rect b="b" l="l" r="r" t="t"/>
              <a:pathLst>
                <a:path extrusionOk="0" h="55" w="209">
                  <a:moveTo>
                    <a:pt x="209" y="0"/>
                  </a:moveTo>
                  <a:cubicBezTo>
                    <a:pt x="155" y="0"/>
                    <a:pt x="104" y="0"/>
                    <a:pt x="0" y="54"/>
                  </a:cubicBezTo>
                  <a:cubicBezTo>
                    <a:pt x="104" y="0"/>
                    <a:pt x="155" y="0"/>
                    <a:pt x="209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47"/>
            <p:cNvSpPr/>
            <p:nvPr/>
          </p:nvSpPr>
          <p:spPr>
            <a:xfrm>
              <a:off x="1515300" y="721475"/>
              <a:ext cx="1375" cy="1300"/>
            </a:xfrm>
            <a:custGeom>
              <a:rect b="b" l="l" r="r" t="t"/>
              <a:pathLst>
                <a:path extrusionOk="0" h="52" w="55">
                  <a:moveTo>
                    <a:pt x="55" y="1"/>
                  </a:moveTo>
                  <a:lnTo>
                    <a:pt x="1" y="5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47"/>
            <p:cNvSpPr/>
            <p:nvPr/>
          </p:nvSpPr>
          <p:spPr>
            <a:xfrm>
              <a:off x="1515300" y="722750"/>
              <a:ext cx="25" cy="6575"/>
            </a:xfrm>
            <a:custGeom>
              <a:rect b="b" l="l" r="r" t="t"/>
              <a:pathLst>
                <a:path extrusionOk="0" h="263" w="1">
                  <a:moveTo>
                    <a:pt x="1" y="0"/>
                  </a:moveTo>
                  <a:lnTo>
                    <a:pt x="1" y="263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47"/>
            <p:cNvSpPr/>
            <p:nvPr/>
          </p:nvSpPr>
          <p:spPr>
            <a:xfrm>
              <a:off x="1516650" y="7149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47"/>
            <p:cNvSpPr/>
            <p:nvPr/>
          </p:nvSpPr>
          <p:spPr>
            <a:xfrm>
              <a:off x="1516650" y="714925"/>
              <a:ext cx="25" cy="6575"/>
            </a:xfrm>
            <a:custGeom>
              <a:rect b="b" l="l" r="r" t="t"/>
              <a:pathLst>
                <a:path extrusionOk="0" h="263" w="1">
                  <a:moveTo>
                    <a:pt x="1" y="0"/>
                  </a:moveTo>
                  <a:lnTo>
                    <a:pt x="1" y="263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47"/>
            <p:cNvSpPr/>
            <p:nvPr/>
          </p:nvSpPr>
          <p:spPr>
            <a:xfrm>
              <a:off x="2321750" y="589850"/>
              <a:ext cx="1275" cy="25"/>
            </a:xfrm>
            <a:custGeom>
              <a:rect b="b" l="l" r="r" t="t"/>
              <a:pathLst>
                <a:path extrusionOk="0" h="1" w="51">
                  <a:moveTo>
                    <a:pt x="1" y="1"/>
                  </a:move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47"/>
            <p:cNvSpPr/>
            <p:nvPr/>
          </p:nvSpPr>
          <p:spPr>
            <a:xfrm>
              <a:off x="2323000" y="589850"/>
              <a:ext cx="5250" cy="25"/>
            </a:xfrm>
            <a:custGeom>
              <a:rect b="b" l="l" r="r" t="t"/>
              <a:pathLst>
                <a:path extrusionOk="0" h="1" w="210">
                  <a:moveTo>
                    <a:pt x="1" y="1"/>
                  </a:moveTo>
                  <a:lnTo>
                    <a:pt x="209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47"/>
            <p:cNvSpPr/>
            <p:nvPr/>
          </p:nvSpPr>
          <p:spPr>
            <a:xfrm>
              <a:off x="2328225" y="588600"/>
              <a:ext cx="5225" cy="1275"/>
            </a:xfrm>
            <a:custGeom>
              <a:rect b="b" l="l" r="r" t="t"/>
              <a:pathLst>
                <a:path extrusionOk="0" h="51" w="209">
                  <a:moveTo>
                    <a:pt x="0" y="51"/>
                  </a:moveTo>
                  <a:cubicBezTo>
                    <a:pt x="55" y="51"/>
                    <a:pt x="159" y="51"/>
                    <a:pt x="209" y="1"/>
                  </a:cubicBezTo>
                  <a:cubicBezTo>
                    <a:pt x="159" y="51"/>
                    <a:pt x="55" y="51"/>
                    <a:pt x="0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47"/>
            <p:cNvSpPr/>
            <p:nvPr/>
          </p:nvSpPr>
          <p:spPr>
            <a:xfrm>
              <a:off x="2328225" y="589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47"/>
            <p:cNvSpPr/>
            <p:nvPr/>
          </p:nvSpPr>
          <p:spPr>
            <a:xfrm>
              <a:off x="2317800" y="589850"/>
              <a:ext cx="3975" cy="1375"/>
            </a:xfrm>
            <a:custGeom>
              <a:rect b="b" l="l" r="r" t="t"/>
              <a:pathLst>
                <a:path extrusionOk="0" h="55" w="159">
                  <a:moveTo>
                    <a:pt x="0" y="55"/>
                  </a:moveTo>
                  <a:cubicBezTo>
                    <a:pt x="55" y="55"/>
                    <a:pt x="105" y="55"/>
                    <a:pt x="159" y="1"/>
                  </a:cubicBezTo>
                  <a:cubicBezTo>
                    <a:pt x="105" y="55"/>
                    <a:pt x="55" y="55"/>
                    <a:pt x="0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47"/>
            <p:cNvSpPr/>
            <p:nvPr/>
          </p:nvSpPr>
          <p:spPr>
            <a:xfrm>
              <a:off x="2011700" y="437475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1" y="1"/>
                  </a:moveTo>
                  <a:lnTo>
                    <a:pt x="105" y="51"/>
                  </a:lnTo>
                  <a:lnTo>
                    <a:pt x="105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47"/>
            <p:cNvSpPr/>
            <p:nvPr/>
          </p:nvSpPr>
          <p:spPr>
            <a:xfrm>
              <a:off x="2191475" y="660200"/>
              <a:ext cx="3900" cy="25"/>
            </a:xfrm>
            <a:custGeom>
              <a:rect b="b" l="l" r="r" t="t"/>
              <a:pathLst>
                <a:path extrusionOk="0" h="1" w="156">
                  <a:moveTo>
                    <a:pt x="51" y="1"/>
                  </a:moveTo>
                  <a:lnTo>
                    <a:pt x="1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47"/>
            <p:cNvSpPr/>
            <p:nvPr/>
          </p:nvSpPr>
          <p:spPr>
            <a:xfrm>
              <a:off x="2217550" y="651150"/>
              <a:ext cx="25" cy="1275"/>
            </a:xfrm>
            <a:custGeom>
              <a:rect b="b" l="l" r="r" t="t"/>
              <a:pathLst>
                <a:path extrusionOk="0" h="51" w="1">
                  <a:moveTo>
                    <a:pt x="0" y="0"/>
                  </a:moveTo>
                  <a:lnTo>
                    <a:pt x="0" y="5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47"/>
            <p:cNvSpPr/>
            <p:nvPr/>
          </p:nvSpPr>
          <p:spPr>
            <a:xfrm>
              <a:off x="2212325" y="653750"/>
              <a:ext cx="1275" cy="1275"/>
            </a:xfrm>
            <a:custGeom>
              <a:rect b="b" l="l" r="r" t="t"/>
              <a:pathLst>
                <a:path extrusionOk="0" h="51" w="51">
                  <a:moveTo>
                    <a:pt x="51" y="0"/>
                  </a:moveTo>
                  <a:lnTo>
                    <a:pt x="1" y="5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47"/>
            <p:cNvSpPr/>
            <p:nvPr/>
          </p:nvSpPr>
          <p:spPr>
            <a:xfrm>
              <a:off x="2197950" y="658950"/>
              <a:ext cx="1375" cy="25"/>
            </a:xfrm>
            <a:custGeom>
              <a:rect b="b" l="l" r="r" t="t"/>
              <a:pathLst>
                <a:path extrusionOk="0" h="1" w="55">
                  <a:moveTo>
                    <a:pt x="5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47"/>
            <p:cNvSpPr/>
            <p:nvPr/>
          </p:nvSpPr>
          <p:spPr>
            <a:xfrm>
              <a:off x="2213575" y="653750"/>
              <a:ext cx="1375" cy="25"/>
            </a:xfrm>
            <a:custGeom>
              <a:rect b="b" l="l" r="r" t="t"/>
              <a:pathLst>
                <a:path extrusionOk="0" h="1" w="55">
                  <a:moveTo>
                    <a:pt x="55" y="0"/>
                  </a:moveTo>
                  <a:lnTo>
                    <a:pt x="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47"/>
            <p:cNvSpPr/>
            <p:nvPr/>
          </p:nvSpPr>
          <p:spPr>
            <a:xfrm>
              <a:off x="2214925" y="652400"/>
              <a:ext cx="2650" cy="1375"/>
            </a:xfrm>
            <a:custGeom>
              <a:rect b="b" l="l" r="r" t="t"/>
              <a:pathLst>
                <a:path extrusionOk="0" h="55" w="106">
                  <a:moveTo>
                    <a:pt x="105" y="0"/>
                  </a:moveTo>
                  <a:cubicBezTo>
                    <a:pt x="51" y="0"/>
                    <a:pt x="1" y="0"/>
                    <a:pt x="1" y="54"/>
                  </a:cubicBezTo>
                  <a:cubicBezTo>
                    <a:pt x="1" y="0"/>
                    <a:pt x="51" y="0"/>
                    <a:pt x="105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47"/>
            <p:cNvSpPr/>
            <p:nvPr/>
          </p:nvSpPr>
          <p:spPr>
            <a:xfrm>
              <a:off x="2210975" y="655000"/>
              <a:ext cx="1375" cy="1375"/>
            </a:xfrm>
            <a:custGeom>
              <a:rect b="b" l="l" r="r" t="t"/>
              <a:pathLst>
                <a:path extrusionOk="0" h="55" w="55">
                  <a:moveTo>
                    <a:pt x="55" y="0"/>
                  </a:moveTo>
                  <a:cubicBezTo>
                    <a:pt x="0" y="0"/>
                    <a:pt x="0" y="0"/>
                    <a:pt x="0" y="54"/>
                  </a:cubicBezTo>
                  <a:cubicBezTo>
                    <a:pt x="0" y="0"/>
                    <a:pt x="0" y="0"/>
                    <a:pt x="55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47"/>
            <p:cNvSpPr/>
            <p:nvPr/>
          </p:nvSpPr>
          <p:spPr>
            <a:xfrm>
              <a:off x="2187525" y="658950"/>
              <a:ext cx="1375" cy="25"/>
            </a:xfrm>
            <a:custGeom>
              <a:rect b="b" l="l" r="r" t="t"/>
              <a:pathLst>
                <a:path extrusionOk="0" h="1" w="55">
                  <a:moveTo>
                    <a:pt x="55" y="1"/>
                  </a:moveTo>
                  <a:lnTo>
                    <a:pt x="5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47"/>
            <p:cNvSpPr/>
            <p:nvPr/>
          </p:nvSpPr>
          <p:spPr>
            <a:xfrm>
              <a:off x="2156250" y="570375"/>
              <a:ext cx="25" cy="1275"/>
            </a:xfrm>
            <a:custGeom>
              <a:rect b="b" l="l" r="r" t="t"/>
              <a:pathLst>
                <a:path extrusionOk="0" h="51" w="1">
                  <a:moveTo>
                    <a:pt x="1" y="5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47"/>
            <p:cNvSpPr/>
            <p:nvPr/>
          </p:nvSpPr>
          <p:spPr>
            <a:xfrm>
              <a:off x="2195350" y="6602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47"/>
            <p:cNvSpPr/>
            <p:nvPr/>
          </p:nvSpPr>
          <p:spPr>
            <a:xfrm>
              <a:off x="2188875" y="658950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105" y="51"/>
                  </a:moveTo>
                  <a:cubicBezTo>
                    <a:pt x="51" y="51"/>
                    <a:pt x="51" y="1"/>
                    <a:pt x="1" y="1"/>
                  </a:cubicBezTo>
                  <a:cubicBezTo>
                    <a:pt x="51" y="1"/>
                    <a:pt x="51" y="51"/>
                    <a:pt x="105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47"/>
            <p:cNvSpPr/>
            <p:nvPr/>
          </p:nvSpPr>
          <p:spPr>
            <a:xfrm>
              <a:off x="2195350" y="658950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104" y="1"/>
                  </a:moveTo>
                  <a:cubicBezTo>
                    <a:pt x="104" y="51"/>
                    <a:pt x="54" y="51"/>
                    <a:pt x="0" y="51"/>
                  </a:cubicBezTo>
                  <a:cubicBezTo>
                    <a:pt x="54" y="51"/>
                    <a:pt x="104" y="51"/>
                    <a:pt x="104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47"/>
            <p:cNvSpPr/>
            <p:nvPr/>
          </p:nvSpPr>
          <p:spPr>
            <a:xfrm>
              <a:off x="2191475" y="6602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47"/>
            <p:cNvSpPr/>
            <p:nvPr/>
          </p:nvSpPr>
          <p:spPr>
            <a:xfrm>
              <a:off x="2136775" y="5117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47"/>
            <p:cNvSpPr/>
            <p:nvPr/>
          </p:nvSpPr>
          <p:spPr>
            <a:xfrm>
              <a:off x="2131550" y="502625"/>
              <a:ext cx="5250" cy="9100"/>
            </a:xfrm>
            <a:custGeom>
              <a:rect b="b" l="l" r="r" t="t"/>
              <a:pathLst>
                <a:path extrusionOk="0" h="364" w="210">
                  <a:moveTo>
                    <a:pt x="209" y="363"/>
                  </a:moveTo>
                  <a:cubicBezTo>
                    <a:pt x="105" y="209"/>
                    <a:pt x="51" y="105"/>
                    <a:pt x="1" y="0"/>
                  </a:cubicBezTo>
                  <a:cubicBezTo>
                    <a:pt x="51" y="105"/>
                    <a:pt x="105" y="209"/>
                    <a:pt x="209" y="36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47"/>
            <p:cNvSpPr/>
            <p:nvPr/>
          </p:nvSpPr>
          <p:spPr>
            <a:xfrm>
              <a:off x="2131550" y="5026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47"/>
            <p:cNvSpPr/>
            <p:nvPr/>
          </p:nvSpPr>
          <p:spPr>
            <a:xfrm>
              <a:off x="2136775" y="511700"/>
              <a:ext cx="1275" cy="2625"/>
            </a:xfrm>
            <a:custGeom>
              <a:rect b="b" l="l" r="r" t="t"/>
              <a:pathLst>
                <a:path extrusionOk="0" h="105" w="51">
                  <a:moveTo>
                    <a:pt x="50" y="104"/>
                  </a:moveTo>
                  <a:cubicBezTo>
                    <a:pt x="50" y="104"/>
                    <a:pt x="0" y="54"/>
                    <a:pt x="0" y="0"/>
                  </a:cubicBezTo>
                  <a:cubicBezTo>
                    <a:pt x="0" y="54"/>
                    <a:pt x="50" y="104"/>
                    <a:pt x="50" y="10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47"/>
            <p:cNvSpPr/>
            <p:nvPr/>
          </p:nvSpPr>
          <p:spPr>
            <a:xfrm>
              <a:off x="2126350" y="496050"/>
              <a:ext cx="1275" cy="1400"/>
            </a:xfrm>
            <a:custGeom>
              <a:rect b="b" l="l" r="r" t="t"/>
              <a:pathLst>
                <a:path extrusionOk="0" h="56" w="51">
                  <a:moveTo>
                    <a:pt x="50" y="55"/>
                  </a:moveTo>
                  <a:cubicBezTo>
                    <a:pt x="0" y="55"/>
                    <a:pt x="0" y="1"/>
                    <a:pt x="0" y="1"/>
                  </a:cubicBezTo>
                  <a:cubicBezTo>
                    <a:pt x="0" y="1"/>
                    <a:pt x="0" y="55"/>
                    <a:pt x="50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47"/>
            <p:cNvSpPr/>
            <p:nvPr/>
          </p:nvSpPr>
          <p:spPr>
            <a:xfrm>
              <a:off x="2122375" y="492200"/>
              <a:ext cx="1400" cy="25"/>
            </a:xfrm>
            <a:custGeom>
              <a:rect b="b" l="l" r="r" t="t"/>
              <a:pathLst>
                <a:path extrusionOk="0" h="1" w="56">
                  <a:moveTo>
                    <a:pt x="55" y="1"/>
                  </a:moveTo>
                  <a:cubicBezTo>
                    <a:pt x="1" y="1"/>
                    <a:pt x="1" y="1"/>
                    <a:pt x="55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47"/>
            <p:cNvSpPr/>
            <p:nvPr/>
          </p:nvSpPr>
          <p:spPr>
            <a:xfrm>
              <a:off x="2123750" y="492200"/>
              <a:ext cx="2625" cy="3875"/>
            </a:xfrm>
            <a:custGeom>
              <a:rect b="b" l="l" r="r" t="t"/>
              <a:pathLst>
                <a:path extrusionOk="0" h="155" w="105">
                  <a:moveTo>
                    <a:pt x="0" y="1"/>
                  </a:moveTo>
                  <a:cubicBezTo>
                    <a:pt x="0" y="51"/>
                    <a:pt x="50" y="105"/>
                    <a:pt x="104" y="155"/>
                  </a:cubicBezTo>
                  <a:cubicBezTo>
                    <a:pt x="50" y="105"/>
                    <a:pt x="50" y="51"/>
                    <a:pt x="0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47"/>
            <p:cNvSpPr/>
            <p:nvPr/>
          </p:nvSpPr>
          <p:spPr>
            <a:xfrm>
              <a:off x="2128950" y="500025"/>
              <a:ext cx="2625" cy="2625"/>
            </a:xfrm>
            <a:custGeom>
              <a:rect b="b" l="l" r="r" t="t"/>
              <a:pathLst>
                <a:path extrusionOk="0" h="105" w="105">
                  <a:moveTo>
                    <a:pt x="105" y="1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47"/>
            <p:cNvSpPr/>
            <p:nvPr/>
          </p:nvSpPr>
          <p:spPr>
            <a:xfrm>
              <a:off x="2138025" y="514300"/>
              <a:ext cx="1375" cy="2625"/>
            </a:xfrm>
            <a:custGeom>
              <a:rect b="b" l="l" r="r" t="t"/>
              <a:pathLst>
                <a:path extrusionOk="0" h="105" w="55">
                  <a:moveTo>
                    <a:pt x="54" y="105"/>
                  </a:moveTo>
                  <a:cubicBezTo>
                    <a:pt x="54" y="55"/>
                    <a:pt x="0" y="55"/>
                    <a:pt x="0" y="0"/>
                  </a:cubicBezTo>
                  <a:cubicBezTo>
                    <a:pt x="0" y="55"/>
                    <a:pt x="54" y="55"/>
                    <a:pt x="54" y="10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7"/>
            <p:cNvSpPr/>
            <p:nvPr/>
          </p:nvSpPr>
          <p:spPr>
            <a:xfrm>
              <a:off x="2151050" y="546925"/>
              <a:ext cx="1375" cy="1275"/>
            </a:xfrm>
            <a:custGeom>
              <a:rect b="b" l="l" r="r" t="t"/>
              <a:pathLst>
                <a:path extrusionOk="0" h="51" w="55">
                  <a:moveTo>
                    <a:pt x="55" y="5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7"/>
            <p:cNvSpPr/>
            <p:nvPr/>
          </p:nvSpPr>
          <p:spPr>
            <a:xfrm>
              <a:off x="2139375" y="516900"/>
              <a:ext cx="1275" cy="1375"/>
            </a:xfrm>
            <a:custGeom>
              <a:rect b="b" l="l" r="r" t="t"/>
              <a:pathLst>
                <a:path extrusionOk="0" h="55" w="51">
                  <a:moveTo>
                    <a:pt x="50" y="55"/>
                  </a:moveTo>
                  <a:cubicBezTo>
                    <a:pt x="0" y="55"/>
                    <a:pt x="0" y="1"/>
                    <a:pt x="0" y="1"/>
                  </a:cubicBezTo>
                  <a:cubicBezTo>
                    <a:pt x="0" y="1"/>
                    <a:pt x="0" y="55"/>
                    <a:pt x="50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47"/>
            <p:cNvSpPr/>
            <p:nvPr/>
          </p:nvSpPr>
          <p:spPr>
            <a:xfrm>
              <a:off x="2148450" y="536500"/>
              <a:ext cx="25" cy="2625"/>
            </a:xfrm>
            <a:custGeom>
              <a:rect b="b" l="l" r="r" t="t"/>
              <a:pathLst>
                <a:path extrusionOk="0" h="105" w="1">
                  <a:moveTo>
                    <a:pt x="0" y="10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47"/>
            <p:cNvSpPr/>
            <p:nvPr/>
          </p:nvSpPr>
          <p:spPr>
            <a:xfrm>
              <a:off x="2147200" y="532525"/>
              <a:ext cx="1275" cy="4000"/>
            </a:xfrm>
            <a:custGeom>
              <a:rect b="b" l="l" r="r" t="t"/>
              <a:pathLst>
                <a:path extrusionOk="0" h="160" w="51">
                  <a:moveTo>
                    <a:pt x="50" y="159"/>
                  </a:moveTo>
                  <a:cubicBezTo>
                    <a:pt x="0" y="105"/>
                    <a:pt x="0" y="55"/>
                    <a:pt x="0" y="1"/>
                  </a:cubicBezTo>
                  <a:cubicBezTo>
                    <a:pt x="0" y="55"/>
                    <a:pt x="0" y="105"/>
                    <a:pt x="50" y="15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47"/>
            <p:cNvSpPr/>
            <p:nvPr/>
          </p:nvSpPr>
          <p:spPr>
            <a:xfrm>
              <a:off x="2151050" y="544300"/>
              <a:ext cx="25" cy="2650"/>
            </a:xfrm>
            <a:custGeom>
              <a:rect b="b" l="l" r="r" t="t"/>
              <a:pathLst>
                <a:path extrusionOk="0" h="106" w="1">
                  <a:moveTo>
                    <a:pt x="0" y="105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47"/>
            <p:cNvSpPr/>
            <p:nvPr/>
          </p:nvSpPr>
          <p:spPr>
            <a:xfrm>
              <a:off x="2148450" y="539100"/>
              <a:ext cx="1375" cy="1275"/>
            </a:xfrm>
            <a:custGeom>
              <a:rect b="b" l="l" r="r" t="t"/>
              <a:pathLst>
                <a:path extrusionOk="0" h="51" w="55">
                  <a:moveTo>
                    <a:pt x="54" y="51"/>
                  </a:moveTo>
                  <a:cubicBezTo>
                    <a:pt x="54" y="51"/>
                    <a:pt x="54" y="1"/>
                    <a:pt x="0" y="1"/>
                  </a:cubicBezTo>
                  <a:cubicBezTo>
                    <a:pt x="54" y="1"/>
                    <a:pt x="54" y="51"/>
                    <a:pt x="54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47"/>
            <p:cNvSpPr/>
            <p:nvPr/>
          </p:nvSpPr>
          <p:spPr>
            <a:xfrm>
              <a:off x="2143225" y="526075"/>
              <a:ext cx="1375" cy="1275"/>
            </a:xfrm>
            <a:custGeom>
              <a:rect b="b" l="l" r="r" t="t"/>
              <a:pathLst>
                <a:path extrusionOk="0" h="51" w="55">
                  <a:moveTo>
                    <a:pt x="55" y="50"/>
                  </a:moveTo>
                  <a:cubicBezTo>
                    <a:pt x="55" y="50"/>
                    <a:pt x="55" y="0"/>
                    <a:pt x="1" y="0"/>
                  </a:cubicBezTo>
                  <a:cubicBezTo>
                    <a:pt x="55" y="0"/>
                    <a:pt x="55" y="50"/>
                    <a:pt x="55" y="5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47"/>
            <p:cNvSpPr/>
            <p:nvPr/>
          </p:nvSpPr>
          <p:spPr>
            <a:xfrm>
              <a:off x="2144575" y="527325"/>
              <a:ext cx="25" cy="1375"/>
            </a:xfrm>
            <a:custGeom>
              <a:rect b="b" l="l" r="r" t="t"/>
              <a:pathLst>
                <a:path extrusionOk="0" h="55" w="1">
                  <a:moveTo>
                    <a:pt x="1" y="5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47"/>
            <p:cNvSpPr/>
            <p:nvPr/>
          </p:nvSpPr>
          <p:spPr>
            <a:xfrm>
              <a:off x="2144575" y="528675"/>
              <a:ext cx="2650" cy="3875"/>
            </a:xfrm>
            <a:custGeom>
              <a:rect b="b" l="l" r="r" t="t"/>
              <a:pathLst>
                <a:path extrusionOk="0" h="155" w="106">
                  <a:moveTo>
                    <a:pt x="105" y="155"/>
                  </a:moveTo>
                  <a:cubicBezTo>
                    <a:pt x="51" y="105"/>
                    <a:pt x="51" y="51"/>
                    <a:pt x="1" y="1"/>
                  </a:cubicBezTo>
                  <a:cubicBezTo>
                    <a:pt x="51" y="51"/>
                    <a:pt x="51" y="105"/>
                    <a:pt x="105" y="1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47"/>
            <p:cNvSpPr/>
            <p:nvPr/>
          </p:nvSpPr>
          <p:spPr>
            <a:xfrm>
              <a:off x="2147200" y="5325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47"/>
            <p:cNvSpPr/>
            <p:nvPr/>
          </p:nvSpPr>
          <p:spPr>
            <a:xfrm>
              <a:off x="1730300" y="599025"/>
              <a:ext cx="2650" cy="1275"/>
            </a:xfrm>
            <a:custGeom>
              <a:rect b="b" l="l" r="r" t="t"/>
              <a:pathLst>
                <a:path extrusionOk="0" h="51" w="106">
                  <a:moveTo>
                    <a:pt x="1" y="1"/>
                  </a:moveTo>
                  <a:cubicBezTo>
                    <a:pt x="51" y="1"/>
                    <a:pt x="51" y="1"/>
                    <a:pt x="105" y="51"/>
                  </a:cubicBezTo>
                  <a:cubicBezTo>
                    <a:pt x="105" y="1"/>
                    <a:pt x="51" y="1"/>
                    <a:pt x="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47"/>
            <p:cNvSpPr/>
            <p:nvPr/>
          </p:nvSpPr>
          <p:spPr>
            <a:xfrm>
              <a:off x="1641725" y="588600"/>
              <a:ext cx="1275" cy="25"/>
            </a:xfrm>
            <a:custGeom>
              <a:rect b="b" l="l" r="r" t="t"/>
              <a:pathLst>
                <a:path extrusionOk="0" h="1" w="51">
                  <a:moveTo>
                    <a:pt x="5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47"/>
            <p:cNvSpPr/>
            <p:nvPr/>
          </p:nvSpPr>
          <p:spPr>
            <a:xfrm>
              <a:off x="2238375" y="626325"/>
              <a:ext cx="2650" cy="2650"/>
            </a:xfrm>
            <a:custGeom>
              <a:rect b="b" l="l" r="r" t="t"/>
              <a:pathLst>
                <a:path extrusionOk="0" h="106" w="106">
                  <a:moveTo>
                    <a:pt x="105" y="1"/>
                  </a:moveTo>
                  <a:cubicBezTo>
                    <a:pt x="51" y="55"/>
                    <a:pt x="51" y="105"/>
                    <a:pt x="1" y="105"/>
                  </a:cubicBezTo>
                  <a:cubicBezTo>
                    <a:pt x="51" y="105"/>
                    <a:pt x="51" y="55"/>
                    <a:pt x="105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47"/>
            <p:cNvSpPr/>
            <p:nvPr/>
          </p:nvSpPr>
          <p:spPr>
            <a:xfrm>
              <a:off x="1696425" y="588600"/>
              <a:ext cx="3900" cy="25"/>
            </a:xfrm>
            <a:custGeom>
              <a:rect b="b" l="l" r="r" t="t"/>
              <a:pathLst>
                <a:path extrusionOk="0" h="1" w="156">
                  <a:moveTo>
                    <a:pt x="15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47"/>
            <p:cNvSpPr/>
            <p:nvPr/>
          </p:nvSpPr>
          <p:spPr>
            <a:xfrm>
              <a:off x="1639125" y="588600"/>
              <a:ext cx="2625" cy="25"/>
            </a:xfrm>
            <a:custGeom>
              <a:rect b="b" l="l" r="r" t="t"/>
              <a:pathLst>
                <a:path extrusionOk="0" h="1" w="105">
                  <a:moveTo>
                    <a:pt x="104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47"/>
            <p:cNvSpPr/>
            <p:nvPr/>
          </p:nvSpPr>
          <p:spPr>
            <a:xfrm>
              <a:off x="1642975" y="586000"/>
              <a:ext cx="53475" cy="2625"/>
            </a:xfrm>
            <a:custGeom>
              <a:rect b="b" l="l" r="r" t="t"/>
              <a:pathLst>
                <a:path extrusionOk="0" h="105" w="2139">
                  <a:moveTo>
                    <a:pt x="814" y="7"/>
                  </a:moveTo>
                  <a:cubicBezTo>
                    <a:pt x="539" y="13"/>
                    <a:pt x="266" y="43"/>
                    <a:pt x="0" y="105"/>
                  </a:cubicBezTo>
                  <a:cubicBezTo>
                    <a:pt x="247" y="62"/>
                    <a:pt x="528" y="22"/>
                    <a:pt x="814" y="7"/>
                  </a:cubicBezTo>
                  <a:close/>
                  <a:moveTo>
                    <a:pt x="1043" y="1"/>
                  </a:moveTo>
                  <a:cubicBezTo>
                    <a:pt x="966" y="1"/>
                    <a:pt x="890" y="3"/>
                    <a:pt x="814" y="7"/>
                  </a:cubicBezTo>
                  <a:lnTo>
                    <a:pt x="814" y="7"/>
                  </a:lnTo>
                  <a:cubicBezTo>
                    <a:pt x="855" y="6"/>
                    <a:pt x="897" y="5"/>
                    <a:pt x="938" y="5"/>
                  </a:cubicBezTo>
                  <a:cubicBezTo>
                    <a:pt x="1325" y="5"/>
                    <a:pt x="1713" y="47"/>
                    <a:pt x="2085" y="105"/>
                  </a:cubicBezTo>
                  <a:lnTo>
                    <a:pt x="2139" y="105"/>
                  </a:lnTo>
                  <a:cubicBezTo>
                    <a:pt x="1772" y="51"/>
                    <a:pt x="1409" y="1"/>
                    <a:pt x="1043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47"/>
            <p:cNvSpPr/>
            <p:nvPr/>
          </p:nvSpPr>
          <p:spPr>
            <a:xfrm>
              <a:off x="1632550" y="589850"/>
              <a:ext cx="3975" cy="25"/>
            </a:xfrm>
            <a:custGeom>
              <a:rect b="b" l="l" r="r" t="t"/>
              <a:pathLst>
                <a:path extrusionOk="0" h="1" w="159">
                  <a:moveTo>
                    <a:pt x="159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47"/>
            <p:cNvSpPr/>
            <p:nvPr/>
          </p:nvSpPr>
          <p:spPr>
            <a:xfrm>
              <a:off x="1636500" y="588600"/>
              <a:ext cx="2650" cy="1275"/>
            </a:xfrm>
            <a:custGeom>
              <a:rect b="b" l="l" r="r" t="t"/>
              <a:pathLst>
                <a:path extrusionOk="0" h="51" w="106">
                  <a:moveTo>
                    <a:pt x="105" y="1"/>
                  </a:moveTo>
                  <a:cubicBezTo>
                    <a:pt x="51" y="51"/>
                    <a:pt x="51" y="51"/>
                    <a:pt x="1" y="51"/>
                  </a:cubicBezTo>
                  <a:cubicBezTo>
                    <a:pt x="51" y="51"/>
                    <a:pt x="51" y="51"/>
                    <a:pt x="105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47"/>
            <p:cNvSpPr/>
            <p:nvPr/>
          </p:nvSpPr>
          <p:spPr>
            <a:xfrm>
              <a:off x="1706850" y="589850"/>
              <a:ext cx="11700" cy="4000"/>
            </a:xfrm>
            <a:custGeom>
              <a:rect b="b" l="l" r="r" t="t"/>
              <a:pathLst>
                <a:path extrusionOk="0" h="160" w="468">
                  <a:moveTo>
                    <a:pt x="468" y="15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47"/>
            <p:cNvSpPr/>
            <p:nvPr/>
          </p:nvSpPr>
          <p:spPr>
            <a:xfrm>
              <a:off x="1732925" y="600275"/>
              <a:ext cx="5225" cy="1375"/>
            </a:xfrm>
            <a:custGeom>
              <a:rect b="b" l="l" r="r" t="t"/>
              <a:pathLst>
                <a:path extrusionOk="0" h="55" w="209">
                  <a:moveTo>
                    <a:pt x="208" y="55"/>
                  </a:moveTo>
                  <a:cubicBezTo>
                    <a:pt x="154" y="55"/>
                    <a:pt x="50" y="1"/>
                    <a:pt x="0" y="1"/>
                  </a:cubicBezTo>
                  <a:cubicBezTo>
                    <a:pt x="50" y="1"/>
                    <a:pt x="154" y="55"/>
                    <a:pt x="208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47"/>
            <p:cNvSpPr/>
            <p:nvPr/>
          </p:nvSpPr>
          <p:spPr>
            <a:xfrm>
              <a:off x="1704250" y="589850"/>
              <a:ext cx="2625" cy="25"/>
            </a:xfrm>
            <a:custGeom>
              <a:rect b="b" l="l" r="r" t="t"/>
              <a:pathLst>
                <a:path extrusionOk="0" h="1" w="105">
                  <a:moveTo>
                    <a:pt x="1" y="1"/>
                  </a:moveTo>
                  <a:lnTo>
                    <a:pt x="105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47"/>
            <p:cNvSpPr/>
            <p:nvPr/>
          </p:nvSpPr>
          <p:spPr>
            <a:xfrm>
              <a:off x="1738125" y="601625"/>
              <a:ext cx="1275" cy="1275"/>
            </a:xfrm>
            <a:custGeom>
              <a:rect b="b" l="l" r="r" t="t"/>
              <a:pathLst>
                <a:path extrusionOk="0" h="51" w="51">
                  <a:moveTo>
                    <a:pt x="50" y="5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47"/>
            <p:cNvSpPr/>
            <p:nvPr/>
          </p:nvSpPr>
          <p:spPr>
            <a:xfrm>
              <a:off x="2123750" y="4922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47"/>
            <p:cNvSpPr/>
            <p:nvPr/>
          </p:nvSpPr>
          <p:spPr>
            <a:xfrm>
              <a:off x="1727700" y="597675"/>
              <a:ext cx="2625" cy="1375"/>
            </a:xfrm>
            <a:custGeom>
              <a:rect b="b" l="l" r="r" t="t"/>
              <a:pathLst>
                <a:path extrusionOk="0" h="55" w="105">
                  <a:moveTo>
                    <a:pt x="105" y="55"/>
                  </a:moveTo>
                  <a:cubicBezTo>
                    <a:pt x="51" y="0"/>
                    <a:pt x="51" y="0"/>
                    <a:pt x="1" y="0"/>
                  </a:cubicBezTo>
                  <a:cubicBezTo>
                    <a:pt x="51" y="0"/>
                    <a:pt x="51" y="0"/>
                    <a:pt x="105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47"/>
            <p:cNvSpPr/>
            <p:nvPr/>
          </p:nvSpPr>
          <p:spPr>
            <a:xfrm>
              <a:off x="1718525" y="5938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47"/>
            <p:cNvSpPr/>
            <p:nvPr/>
          </p:nvSpPr>
          <p:spPr>
            <a:xfrm>
              <a:off x="1725100" y="596425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105" y="50"/>
                  </a:moveTo>
                  <a:cubicBezTo>
                    <a:pt x="50" y="0"/>
                    <a:pt x="50" y="0"/>
                    <a:pt x="0" y="0"/>
                  </a:cubicBezTo>
                  <a:cubicBezTo>
                    <a:pt x="50" y="0"/>
                    <a:pt x="50" y="0"/>
                    <a:pt x="105" y="5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47"/>
            <p:cNvSpPr/>
            <p:nvPr/>
          </p:nvSpPr>
          <p:spPr>
            <a:xfrm>
              <a:off x="1700300" y="588600"/>
              <a:ext cx="3975" cy="1275"/>
            </a:xfrm>
            <a:custGeom>
              <a:rect b="b" l="l" r="r" t="t"/>
              <a:pathLst>
                <a:path extrusionOk="0" h="51" w="159">
                  <a:moveTo>
                    <a:pt x="159" y="51"/>
                  </a:moveTo>
                  <a:cubicBezTo>
                    <a:pt x="104" y="51"/>
                    <a:pt x="54" y="51"/>
                    <a:pt x="0" y="1"/>
                  </a:cubicBezTo>
                  <a:cubicBezTo>
                    <a:pt x="54" y="51"/>
                    <a:pt x="104" y="51"/>
                    <a:pt x="159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47"/>
            <p:cNvSpPr/>
            <p:nvPr/>
          </p:nvSpPr>
          <p:spPr>
            <a:xfrm>
              <a:off x="2304775" y="591200"/>
              <a:ext cx="25" cy="1275"/>
            </a:xfrm>
            <a:custGeom>
              <a:rect b="b" l="l" r="r" t="t"/>
              <a:pathLst>
                <a:path extrusionOk="0" h="51" w="1">
                  <a:moveTo>
                    <a:pt x="0" y="1"/>
                  </a:moveTo>
                  <a:lnTo>
                    <a:pt x="0" y="5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47"/>
            <p:cNvSpPr/>
            <p:nvPr/>
          </p:nvSpPr>
          <p:spPr>
            <a:xfrm>
              <a:off x="2257875" y="6133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47"/>
            <p:cNvSpPr/>
            <p:nvPr/>
          </p:nvSpPr>
          <p:spPr>
            <a:xfrm>
              <a:off x="2251400" y="615900"/>
              <a:ext cx="2650" cy="1400"/>
            </a:xfrm>
            <a:custGeom>
              <a:rect b="b" l="l" r="r" t="t"/>
              <a:pathLst>
                <a:path extrusionOk="0" h="56" w="106">
                  <a:moveTo>
                    <a:pt x="105" y="1"/>
                  </a:moveTo>
                  <a:cubicBezTo>
                    <a:pt x="105" y="55"/>
                    <a:pt x="51" y="55"/>
                    <a:pt x="1" y="55"/>
                  </a:cubicBezTo>
                  <a:cubicBezTo>
                    <a:pt x="51" y="55"/>
                    <a:pt x="105" y="55"/>
                    <a:pt x="105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47"/>
            <p:cNvSpPr/>
            <p:nvPr/>
          </p:nvSpPr>
          <p:spPr>
            <a:xfrm>
              <a:off x="2254025" y="613300"/>
              <a:ext cx="3875" cy="2625"/>
            </a:xfrm>
            <a:custGeom>
              <a:rect b="b" l="l" r="r" t="t"/>
              <a:pathLst>
                <a:path extrusionOk="0" h="105" w="155">
                  <a:moveTo>
                    <a:pt x="154" y="1"/>
                  </a:moveTo>
                  <a:cubicBezTo>
                    <a:pt x="104" y="55"/>
                    <a:pt x="50" y="55"/>
                    <a:pt x="0" y="105"/>
                  </a:cubicBezTo>
                  <a:cubicBezTo>
                    <a:pt x="50" y="55"/>
                    <a:pt x="104" y="55"/>
                    <a:pt x="154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47"/>
            <p:cNvSpPr/>
            <p:nvPr/>
          </p:nvSpPr>
          <p:spPr>
            <a:xfrm>
              <a:off x="2241000" y="623725"/>
              <a:ext cx="2625" cy="2625"/>
            </a:xfrm>
            <a:custGeom>
              <a:rect b="b" l="l" r="r" t="t"/>
              <a:pathLst>
                <a:path extrusionOk="0" h="105" w="105">
                  <a:moveTo>
                    <a:pt x="104" y="1"/>
                  </a:moveTo>
                  <a:cubicBezTo>
                    <a:pt x="50" y="55"/>
                    <a:pt x="50" y="105"/>
                    <a:pt x="0" y="105"/>
                  </a:cubicBezTo>
                  <a:cubicBezTo>
                    <a:pt x="50" y="105"/>
                    <a:pt x="50" y="55"/>
                    <a:pt x="104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47"/>
            <p:cNvSpPr/>
            <p:nvPr/>
          </p:nvSpPr>
          <p:spPr>
            <a:xfrm>
              <a:off x="2246200" y="619875"/>
              <a:ext cx="2625" cy="2625"/>
            </a:xfrm>
            <a:custGeom>
              <a:rect b="b" l="l" r="r" t="t"/>
              <a:pathLst>
                <a:path extrusionOk="0" h="105" w="105">
                  <a:moveTo>
                    <a:pt x="105" y="0"/>
                  </a:moveTo>
                  <a:cubicBezTo>
                    <a:pt x="105" y="50"/>
                    <a:pt x="50" y="50"/>
                    <a:pt x="0" y="105"/>
                  </a:cubicBezTo>
                  <a:cubicBezTo>
                    <a:pt x="50" y="50"/>
                    <a:pt x="105" y="50"/>
                    <a:pt x="105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47"/>
            <p:cNvSpPr/>
            <p:nvPr/>
          </p:nvSpPr>
          <p:spPr>
            <a:xfrm>
              <a:off x="1718525" y="593825"/>
              <a:ext cx="6600" cy="2625"/>
            </a:xfrm>
            <a:custGeom>
              <a:rect b="b" l="l" r="r" t="t"/>
              <a:pathLst>
                <a:path extrusionOk="0" h="105" w="264">
                  <a:moveTo>
                    <a:pt x="1" y="0"/>
                  </a:moveTo>
                  <a:lnTo>
                    <a:pt x="1" y="0"/>
                  </a:lnTo>
                  <a:cubicBezTo>
                    <a:pt x="52" y="47"/>
                    <a:pt x="99" y="50"/>
                    <a:pt x="149" y="50"/>
                  </a:cubicBezTo>
                  <a:lnTo>
                    <a:pt x="149" y="50"/>
                  </a:lnTo>
                  <a:cubicBezTo>
                    <a:pt x="104" y="37"/>
                    <a:pt x="52" y="25"/>
                    <a:pt x="1" y="0"/>
                  </a:cubicBezTo>
                  <a:close/>
                  <a:moveTo>
                    <a:pt x="149" y="50"/>
                  </a:moveTo>
                  <a:lnTo>
                    <a:pt x="149" y="50"/>
                  </a:lnTo>
                  <a:cubicBezTo>
                    <a:pt x="192" y="62"/>
                    <a:pt x="230" y="75"/>
                    <a:pt x="257" y="99"/>
                  </a:cubicBezTo>
                  <a:lnTo>
                    <a:pt x="257" y="99"/>
                  </a:lnTo>
                  <a:cubicBezTo>
                    <a:pt x="242" y="85"/>
                    <a:pt x="199" y="50"/>
                    <a:pt x="159" y="50"/>
                  </a:cubicBezTo>
                  <a:cubicBezTo>
                    <a:pt x="156" y="50"/>
                    <a:pt x="152" y="50"/>
                    <a:pt x="149" y="50"/>
                  </a:cubicBezTo>
                  <a:close/>
                  <a:moveTo>
                    <a:pt x="257" y="99"/>
                  </a:moveTo>
                  <a:cubicBezTo>
                    <a:pt x="261" y="102"/>
                    <a:pt x="263" y="104"/>
                    <a:pt x="263" y="104"/>
                  </a:cubicBezTo>
                  <a:lnTo>
                    <a:pt x="263" y="104"/>
                  </a:lnTo>
                  <a:cubicBezTo>
                    <a:pt x="261" y="102"/>
                    <a:pt x="259" y="100"/>
                    <a:pt x="257" y="9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47"/>
            <p:cNvSpPr/>
            <p:nvPr/>
          </p:nvSpPr>
          <p:spPr>
            <a:xfrm>
              <a:off x="2248800" y="617275"/>
              <a:ext cx="2625" cy="2625"/>
            </a:xfrm>
            <a:custGeom>
              <a:rect b="b" l="l" r="r" t="t"/>
              <a:pathLst>
                <a:path extrusionOk="0" h="105" w="105">
                  <a:moveTo>
                    <a:pt x="105" y="0"/>
                  </a:moveTo>
                  <a:cubicBezTo>
                    <a:pt x="105" y="50"/>
                    <a:pt x="51" y="50"/>
                    <a:pt x="1" y="104"/>
                  </a:cubicBezTo>
                  <a:cubicBezTo>
                    <a:pt x="51" y="50"/>
                    <a:pt x="105" y="50"/>
                    <a:pt x="105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47"/>
            <p:cNvSpPr/>
            <p:nvPr/>
          </p:nvSpPr>
          <p:spPr>
            <a:xfrm>
              <a:off x="1550525" y="8452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47"/>
            <p:cNvSpPr/>
            <p:nvPr/>
          </p:nvSpPr>
          <p:spPr>
            <a:xfrm>
              <a:off x="1550525" y="8452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47"/>
            <p:cNvSpPr/>
            <p:nvPr/>
          </p:nvSpPr>
          <p:spPr>
            <a:xfrm>
              <a:off x="1560950" y="856975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0" y="0"/>
                  </a:moveTo>
                  <a:lnTo>
                    <a:pt x="49" y="24"/>
                  </a:lnTo>
                  <a:lnTo>
                    <a:pt x="49" y="24"/>
                  </a:lnTo>
                  <a:cubicBezTo>
                    <a:pt x="37" y="12"/>
                    <a:pt x="24" y="0"/>
                    <a:pt x="0" y="0"/>
                  </a:cubicBezTo>
                  <a:close/>
                  <a:moveTo>
                    <a:pt x="49" y="24"/>
                  </a:moveTo>
                  <a:cubicBezTo>
                    <a:pt x="63" y="37"/>
                    <a:pt x="77" y="50"/>
                    <a:pt x="105" y="50"/>
                  </a:cubicBezTo>
                  <a:lnTo>
                    <a:pt x="49" y="24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47"/>
            <p:cNvSpPr/>
            <p:nvPr/>
          </p:nvSpPr>
          <p:spPr>
            <a:xfrm>
              <a:off x="2308725" y="589850"/>
              <a:ext cx="3875" cy="1375"/>
            </a:xfrm>
            <a:custGeom>
              <a:rect b="b" l="l" r="r" t="t"/>
              <a:pathLst>
                <a:path extrusionOk="0" h="55" w="155">
                  <a:moveTo>
                    <a:pt x="155" y="1"/>
                  </a:moveTo>
                  <a:cubicBezTo>
                    <a:pt x="105" y="1"/>
                    <a:pt x="51" y="1"/>
                    <a:pt x="1" y="55"/>
                  </a:cubicBezTo>
                  <a:cubicBezTo>
                    <a:pt x="51" y="1"/>
                    <a:pt x="105" y="1"/>
                    <a:pt x="155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47"/>
            <p:cNvSpPr/>
            <p:nvPr/>
          </p:nvSpPr>
          <p:spPr>
            <a:xfrm>
              <a:off x="2304775" y="591200"/>
              <a:ext cx="3975" cy="25"/>
            </a:xfrm>
            <a:custGeom>
              <a:rect b="b" l="l" r="r" t="t"/>
              <a:pathLst>
                <a:path extrusionOk="0" h="1" w="159">
                  <a:moveTo>
                    <a:pt x="159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47"/>
            <p:cNvSpPr/>
            <p:nvPr/>
          </p:nvSpPr>
          <p:spPr>
            <a:xfrm>
              <a:off x="2315200" y="588600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104" y="1"/>
                  </a:moveTo>
                  <a:cubicBezTo>
                    <a:pt x="54" y="1"/>
                    <a:pt x="54" y="1"/>
                    <a:pt x="0" y="51"/>
                  </a:cubicBezTo>
                  <a:cubicBezTo>
                    <a:pt x="54" y="1"/>
                    <a:pt x="54" y="1"/>
                    <a:pt x="104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47"/>
            <p:cNvSpPr/>
            <p:nvPr/>
          </p:nvSpPr>
          <p:spPr>
            <a:xfrm>
              <a:off x="2312575" y="589850"/>
              <a:ext cx="2650" cy="25"/>
            </a:xfrm>
            <a:custGeom>
              <a:rect b="b" l="l" r="r" t="t"/>
              <a:pathLst>
                <a:path extrusionOk="0" h="1" w="106">
                  <a:moveTo>
                    <a:pt x="105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47"/>
            <p:cNvSpPr/>
            <p:nvPr/>
          </p:nvSpPr>
          <p:spPr>
            <a:xfrm>
              <a:off x="1559600" y="855625"/>
              <a:ext cx="1375" cy="1375"/>
            </a:xfrm>
            <a:custGeom>
              <a:rect b="b" l="l" r="r" t="t"/>
              <a:pathLst>
                <a:path extrusionOk="0" h="55" w="55">
                  <a:moveTo>
                    <a:pt x="0" y="0"/>
                  </a:moveTo>
                  <a:lnTo>
                    <a:pt x="54" y="54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47"/>
            <p:cNvSpPr/>
            <p:nvPr/>
          </p:nvSpPr>
          <p:spPr>
            <a:xfrm>
              <a:off x="2665675" y="407475"/>
              <a:ext cx="25" cy="2625"/>
            </a:xfrm>
            <a:custGeom>
              <a:rect b="b" l="l" r="r" t="t"/>
              <a:pathLst>
                <a:path extrusionOk="0" h="105" w="1">
                  <a:moveTo>
                    <a:pt x="1" y="1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47"/>
            <p:cNvSpPr/>
            <p:nvPr/>
          </p:nvSpPr>
          <p:spPr>
            <a:xfrm>
              <a:off x="2666925" y="402250"/>
              <a:ext cx="25" cy="1400"/>
            </a:xfrm>
            <a:custGeom>
              <a:rect b="b" l="l" r="r" t="t"/>
              <a:pathLst>
                <a:path extrusionOk="0" h="56" w="1">
                  <a:moveTo>
                    <a:pt x="1" y="55"/>
                  </a:moveTo>
                  <a:cubicBezTo>
                    <a:pt x="1" y="1"/>
                    <a:pt x="1" y="1"/>
                    <a:pt x="1" y="5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47"/>
            <p:cNvSpPr/>
            <p:nvPr/>
          </p:nvSpPr>
          <p:spPr>
            <a:xfrm>
              <a:off x="2665675" y="410075"/>
              <a:ext cx="25" cy="1375"/>
            </a:xfrm>
            <a:custGeom>
              <a:rect b="b" l="l" r="r" t="t"/>
              <a:pathLst>
                <a:path extrusionOk="0" h="55" w="1">
                  <a:moveTo>
                    <a:pt x="1" y="5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47"/>
            <p:cNvSpPr/>
            <p:nvPr/>
          </p:nvSpPr>
          <p:spPr>
            <a:xfrm>
              <a:off x="2592725" y="459575"/>
              <a:ext cx="25" cy="1375"/>
            </a:xfrm>
            <a:custGeom>
              <a:rect b="b" l="l" r="r" t="t"/>
              <a:pathLst>
                <a:path extrusionOk="0" h="55" w="1">
                  <a:moveTo>
                    <a:pt x="1" y="5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47"/>
            <p:cNvSpPr/>
            <p:nvPr/>
          </p:nvSpPr>
          <p:spPr>
            <a:xfrm>
              <a:off x="2592725" y="459575"/>
              <a:ext cx="1275" cy="25"/>
            </a:xfrm>
            <a:custGeom>
              <a:rect b="b" l="l" r="r" t="t"/>
              <a:pathLst>
                <a:path extrusionOk="0" h="1" w="51">
                  <a:moveTo>
                    <a:pt x="1" y="1"/>
                  </a:move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47"/>
            <p:cNvSpPr/>
            <p:nvPr/>
          </p:nvSpPr>
          <p:spPr>
            <a:xfrm>
              <a:off x="2600550" y="453125"/>
              <a:ext cx="3875" cy="2625"/>
            </a:xfrm>
            <a:custGeom>
              <a:rect b="b" l="l" r="r" t="t"/>
              <a:pathLst>
                <a:path extrusionOk="0" h="105" w="155">
                  <a:moveTo>
                    <a:pt x="155" y="0"/>
                  </a:moveTo>
                  <a:cubicBezTo>
                    <a:pt x="123" y="0"/>
                    <a:pt x="111" y="21"/>
                    <a:pt x="107" y="36"/>
                  </a:cubicBezTo>
                  <a:lnTo>
                    <a:pt x="107" y="36"/>
                  </a:lnTo>
                  <a:cubicBezTo>
                    <a:pt x="123" y="27"/>
                    <a:pt x="139" y="16"/>
                    <a:pt x="155" y="0"/>
                  </a:cubicBezTo>
                  <a:close/>
                  <a:moveTo>
                    <a:pt x="107" y="36"/>
                  </a:moveTo>
                  <a:cubicBezTo>
                    <a:pt x="97" y="41"/>
                    <a:pt x="88" y="46"/>
                    <a:pt x="78" y="51"/>
                  </a:cubicBezTo>
                  <a:lnTo>
                    <a:pt x="78" y="51"/>
                  </a:lnTo>
                  <a:cubicBezTo>
                    <a:pt x="87" y="50"/>
                    <a:pt x="96" y="50"/>
                    <a:pt x="105" y="50"/>
                  </a:cubicBezTo>
                  <a:cubicBezTo>
                    <a:pt x="105" y="50"/>
                    <a:pt x="105" y="44"/>
                    <a:pt x="107" y="36"/>
                  </a:cubicBezTo>
                  <a:close/>
                  <a:moveTo>
                    <a:pt x="78" y="51"/>
                  </a:moveTo>
                  <a:lnTo>
                    <a:pt x="78" y="51"/>
                  </a:lnTo>
                  <a:cubicBezTo>
                    <a:pt x="35" y="52"/>
                    <a:pt x="0" y="59"/>
                    <a:pt x="0" y="105"/>
                  </a:cubicBezTo>
                  <a:cubicBezTo>
                    <a:pt x="26" y="77"/>
                    <a:pt x="52" y="64"/>
                    <a:pt x="78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47"/>
            <p:cNvSpPr/>
            <p:nvPr/>
          </p:nvSpPr>
          <p:spPr>
            <a:xfrm>
              <a:off x="2666925" y="4036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47"/>
            <p:cNvSpPr/>
            <p:nvPr/>
          </p:nvSpPr>
          <p:spPr>
            <a:xfrm>
              <a:off x="2665675" y="4114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47"/>
            <p:cNvSpPr/>
            <p:nvPr/>
          </p:nvSpPr>
          <p:spPr>
            <a:xfrm>
              <a:off x="2665675" y="403625"/>
              <a:ext cx="1275" cy="3875"/>
            </a:xfrm>
            <a:custGeom>
              <a:rect b="b" l="l" r="r" t="t"/>
              <a:pathLst>
                <a:path extrusionOk="0" h="155" w="51">
                  <a:moveTo>
                    <a:pt x="51" y="0"/>
                  </a:moveTo>
                  <a:lnTo>
                    <a:pt x="51" y="0"/>
                  </a:lnTo>
                  <a:cubicBezTo>
                    <a:pt x="1" y="50"/>
                    <a:pt x="1" y="104"/>
                    <a:pt x="1" y="154"/>
                  </a:cubicBezTo>
                  <a:cubicBezTo>
                    <a:pt x="1" y="104"/>
                    <a:pt x="51" y="50"/>
                    <a:pt x="51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47"/>
            <p:cNvSpPr/>
            <p:nvPr/>
          </p:nvSpPr>
          <p:spPr>
            <a:xfrm>
              <a:off x="2584925" y="463550"/>
              <a:ext cx="3875" cy="2625"/>
            </a:xfrm>
            <a:custGeom>
              <a:rect b="b" l="l" r="r" t="t"/>
              <a:pathLst>
                <a:path extrusionOk="0" h="105" w="155">
                  <a:moveTo>
                    <a:pt x="154" y="0"/>
                  </a:moveTo>
                  <a:cubicBezTo>
                    <a:pt x="104" y="0"/>
                    <a:pt x="50" y="50"/>
                    <a:pt x="0" y="104"/>
                  </a:cubicBezTo>
                  <a:lnTo>
                    <a:pt x="0" y="104"/>
                  </a:lnTo>
                  <a:cubicBezTo>
                    <a:pt x="50" y="50"/>
                    <a:pt x="104" y="0"/>
                    <a:pt x="154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47"/>
            <p:cNvSpPr/>
            <p:nvPr/>
          </p:nvSpPr>
          <p:spPr>
            <a:xfrm>
              <a:off x="2604400" y="438725"/>
              <a:ext cx="35250" cy="14425"/>
            </a:xfrm>
            <a:custGeom>
              <a:rect b="b" l="l" r="r" t="t"/>
              <a:pathLst>
                <a:path extrusionOk="0" h="577" w="1410">
                  <a:moveTo>
                    <a:pt x="1410" y="1"/>
                  </a:moveTo>
                  <a:lnTo>
                    <a:pt x="1410" y="1"/>
                  </a:lnTo>
                  <a:cubicBezTo>
                    <a:pt x="1272" y="48"/>
                    <a:pt x="1097" y="92"/>
                    <a:pt x="952" y="171"/>
                  </a:cubicBezTo>
                  <a:lnTo>
                    <a:pt x="952" y="171"/>
                  </a:lnTo>
                  <a:lnTo>
                    <a:pt x="1306" y="55"/>
                  </a:lnTo>
                  <a:cubicBezTo>
                    <a:pt x="1356" y="55"/>
                    <a:pt x="1410" y="1"/>
                    <a:pt x="1410" y="1"/>
                  </a:cubicBezTo>
                  <a:close/>
                  <a:moveTo>
                    <a:pt x="952" y="171"/>
                  </a:moveTo>
                  <a:lnTo>
                    <a:pt x="834" y="209"/>
                  </a:lnTo>
                  <a:cubicBezTo>
                    <a:pt x="824" y="213"/>
                    <a:pt x="815" y="216"/>
                    <a:pt x="805" y="220"/>
                  </a:cubicBezTo>
                  <a:lnTo>
                    <a:pt x="805" y="220"/>
                  </a:lnTo>
                  <a:cubicBezTo>
                    <a:pt x="833" y="213"/>
                    <a:pt x="861" y="209"/>
                    <a:pt x="889" y="209"/>
                  </a:cubicBezTo>
                  <a:cubicBezTo>
                    <a:pt x="909" y="196"/>
                    <a:pt x="930" y="183"/>
                    <a:pt x="952" y="171"/>
                  </a:cubicBezTo>
                  <a:close/>
                  <a:moveTo>
                    <a:pt x="805" y="220"/>
                  </a:moveTo>
                  <a:cubicBezTo>
                    <a:pt x="747" y="234"/>
                    <a:pt x="688" y="260"/>
                    <a:pt x="630" y="288"/>
                  </a:cubicBezTo>
                  <a:lnTo>
                    <a:pt x="630" y="288"/>
                  </a:lnTo>
                  <a:cubicBezTo>
                    <a:pt x="686" y="265"/>
                    <a:pt x="741" y="243"/>
                    <a:pt x="805" y="220"/>
                  </a:cubicBezTo>
                  <a:close/>
                  <a:moveTo>
                    <a:pt x="630" y="288"/>
                  </a:moveTo>
                  <a:cubicBezTo>
                    <a:pt x="564" y="314"/>
                    <a:pt x="498" y="340"/>
                    <a:pt x="418" y="368"/>
                  </a:cubicBezTo>
                  <a:lnTo>
                    <a:pt x="576" y="314"/>
                  </a:lnTo>
                  <a:cubicBezTo>
                    <a:pt x="594" y="305"/>
                    <a:pt x="612" y="296"/>
                    <a:pt x="630" y="288"/>
                  </a:cubicBezTo>
                  <a:close/>
                  <a:moveTo>
                    <a:pt x="418" y="368"/>
                  </a:moveTo>
                  <a:cubicBezTo>
                    <a:pt x="263" y="418"/>
                    <a:pt x="105" y="522"/>
                    <a:pt x="1" y="576"/>
                  </a:cubicBezTo>
                  <a:lnTo>
                    <a:pt x="313" y="418"/>
                  </a:lnTo>
                  <a:cubicBezTo>
                    <a:pt x="368" y="418"/>
                    <a:pt x="418" y="368"/>
                    <a:pt x="418" y="368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47"/>
            <p:cNvSpPr/>
            <p:nvPr/>
          </p:nvSpPr>
          <p:spPr>
            <a:xfrm>
              <a:off x="2593975" y="455725"/>
              <a:ext cx="6600" cy="3875"/>
            </a:xfrm>
            <a:custGeom>
              <a:rect b="b" l="l" r="r" t="t"/>
              <a:pathLst>
                <a:path extrusionOk="0" h="155" w="264">
                  <a:moveTo>
                    <a:pt x="263" y="1"/>
                  </a:moveTo>
                  <a:cubicBezTo>
                    <a:pt x="219" y="1"/>
                    <a:pt x="177" y="35"/>
                    <a:pt x="133" y="77"/>
                  </a:cubicBezTo>
                  <a:lnTo>
                    <a:pt x="133" y="77"/>
                  </a:lnTo>
                  <a:cubicBezTo>
                    <a:pt x="172" y="51"/>
                    <a:pt x="212" y="25"/>
                    <a:pt x="263" y="1"/>
                  </a:cubicBezTo>
                  <a:close/>
                  <a:moveTo>
                    <a:pt x="133" y="77"/>
                  </a:moveTo>
                  <a:cubicBezTo>
                    <a:pt x="119" y="86"/>
                    <a:pt x="105" y="96"/>
                    <a:pt x="90" y="105"/>
                  </a:cubicBezTo>
                  <a:lnTo>
                    <a:pt x="90" y="105"/>
                  </a:lnTo>
                  <a:cubicBezTo>
                    <a:pt x="95" y="105"/>
                    <a:pt x="100" y="105"/>
                    <a:pt x="105" y="105"/>
                  </a:cubicBezTo>
                  <a:cubicBezTo>
                    <a:pt x="114" y="95"/>
                    <a:pt x="124" y="86"/>
                    <a:pt x="133" y="77"/>
                  </a:cubicBezTo>
                  <a:close/>
                  <a:moveTo>
                    <a:pt x="90" y="105"/>
                  </a:moveTo>
                  <a:lnTo>
                    <a:pt x="90" y="105"/>
                  </a:lnTo>
                  <a:cubicBezTo>
                    <a:pt x="54" y="105"/>
                    <a:pt x="49" y="110"/>
                    <a:pt x="1" y="155"/>
                  </a:cubicBezTo>
                  <a:cubicBezTo>
                    <a:pt x="35" y="138"/>
                    <a:pt x="63" y="122"/>
                    <a:pt x="90" y="10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47"/>
            <p:cNvSpPr/>
            <p:nvPr/>
          </p:nvSpPr>
          <p:spPr>
            <a:xfrm>
              <a:off x="2639625" y="438725"/>
              <a:ext cx="1275" cy="25"/>
            </a:xfrm>
            <a:custGeom>
              <a:rect b="b" l="l" r="r" t="t"/>
              <a:pathLst>
                <a:path extrusionOk="0" h="1" w="51">
                  <a:moveTo>
                    <a:pt x="51" y="1"/>
                  </a:moveTo>
                  <a:lnTo>
                    <a:pt x="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47"/>
            <p:cNvSpPr/>
            <p:nvPr/>
          </p:nvSpPr>
          <p:spPr>
            <a:xfrm>
              <a:off x="2640875" y="411425"/>
              <a:ext cx="24825" cy="27325"/>
            </a:xfrm>
            <a:custGeom>
              <a:rect b="b" l="l" r="r" t="t"/>
              <a:pathLst>
                <a:path extrusionOk="0" h="1093" w="993">
                  <a:moveTo>
                    <a:pt x="993" y="1"/>
                  </a:moveTo>
                  <a:cubicBezTo>
                    <a:pt x="956" y="35"/>
                    <a:pt x="944" y="70"/>
                    <a:pt x="941" y="105"/>
                  </a:cubicBezTo>
                  <a:lnTo>
                    <a:pt x="941" y="105"/>
                  </a:lnTo>
                  <a:cubicBezTo>
                    <a:pt x="958" y="69"/>
                    <a:pt x="975" y="35"/>
                    <a:pt x="993" y="1"/>
                  </a:cubicBezTo>
                  <a:close/>
                  <a:moveTo>
                    <a:pt x="941" y="105"/>
                  </a:moveTo>
                  <a:cubicBezTo>
                    <a:pt x="907" y="176"/>
                    <a:pt x="873" y="254"/>
                    <a:pt x="838" y="353"/>
                  </a:cubicBezTo>
                  <a:lnTo>
                    <a:pt x="838" y="353"/>
                  </a:lnTo>
                  <a:cubicBezTo>
                    <a:pt x="880" y="292"/>
                    <a:pt x="915" y="229"/>
                    <a:pt x="939" y="155"/>
                  </a:cubicBezTo>
                  <a:cubicBezTo>
                    <a:pt x="939" y="139"/>
                    <a:pt x="939" y="122"/>
                    <a:pt x="941" y="105"/>
                  </a:cubicBezTo>
                  <a:close/>
                  <a:moveTo>
                    <a:pt x="838" y="353"/>
                  </a:moveTo>
                  <a:cubicBezTo>
                    <a:pt x="791" y="422"/>
                    <a:pt x="736" y="490"/>
                    <a:pt x="680" y="572"/>
                  </a:cubicBezTo>
                  <a:cubicBezTo>
                    <a:pt x="576" y="730"/>
                    <a:pt x="368" y="885"/>
                    <a:pt x="159" y="989"/>
                  </a:cubicBezTo>
                  <a:cubicBezTo>
                    <a:pt x="130" y="1018"/>
                    <a:pt x="101" y="1046"/>
                    <a:pt x="73" y="1066"/>
                  </a:cubicBezTo>
                  <a:lnTo>
                    <a:pt x="73" y="1066"/>
                  </a:lnTo>
                  <a:cubicBezTo>
                    <a:pt x="361" y="948"/>
                    <a:pt x="642" y="702"/>
                    <a:pt x="835" y="363"/>
                  </a:cubicBezTo>
                  <a:cubicBezTo>
                    <a:pt x="836" y="360"/>
                    <a:pt x="837" y="356"/>
                    <a:pt x="838" y="353"/>
                  </a:cubicBezTo>
                  <a:close/>
                  <a:moveTo>
                    <a:pt x="73" y="1066"/>
                  </a:moveTo>
                  <a:cubicBezTo>
                    <a:pt x="49" y="1076"/>
                    <a:pt x="25" y="1085"/>
                    <a:pt x="1" y="1093"/>
                  </a:cubicBezTo>
                  <a:cubicBezTo>
                    <a:pt x="25" y="1093"/>
                    <a:pt x="49" y="1083"/>
                    <a:pt x="73" y="106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47"/>
            <p:cNvSpPr/>
            <p:nvPr/>
          </p:nvSpPr>
          <p:spPr>
            <a:xfrm>
              <a:off x="2522375" y="597675"/>
              <a:ext cx="25" cy="3975"/>
            </a:xfrm>
            <a:custGeom>
              <a:rect b="b" l="l" r="r" t="t"/>
              <a:pathLst>
                <a:path extrusionOk="0" h="159" w="1">
                  <a:moveTo>
                    <a:pt x="1" y="159"/>
                  </a:moveTo>
                  <a:lnTo>
                    <a:pt x="1" y="15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47"/>
            <p:cNvSpPr/>
            <p:nvPr/>
          </p:nvSpPr>
          <p:spPr>
            <a:xfrm>
              <a:off x="2522375" y="596425"/>
              <a:ext cx="25" cy="1275"/>
            </a:xfrm>
            <a:custGeom>
              <a:rect b="b" l="l" r="r" t="t"/>
              <a:pathLst>
                <a:path extrusionOk="0" h="51" w="1">
                  <a:moveTo>
                    <a:pt x="1" y="5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47"/>
            <p:cNvSpPr/>
            <p:nvPr/>
          </p:nvSpPr>
          <p:spPr>
            <a:xfrm>
              <a:off x="2562725" y="480425"/>
              <a:ext cx="5225" cy="5225"/>
            </a:xfrm>
            <a:custGeom>
              <a:rect b="b" l="l" r="r" t="t"/>
              <a:pathLst>
                <a:path extrusionOk="0" h="209" w="209">
                  <a:moveTo>
                    <a:pt x="209" y="1"/>
                  </a:moveTo>
                  <a:lnTo>
                    <a:pt x="104" y="105"/>
                  </a:lnTo>
                  <a:lnTo>
                    <a:pt x="0" y="209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47"/>
            <p:cNvSpPr/>
            <p:nvPr/>
          </p:nvSpPr>
          <p:spPr>
            <a:xfrm>
              <a:off x="2522375" y="592450"/>
              <a:ext cx="25" cy="4000"/>
            </a:xfrm>
            <a:custGeom>
              <a:rect b="b" l="l" r="r" t="t"/>
              <a:pathLst>
                <a:path extrusionOk="0" h="160" w="1">
                  <a:moveTo>
                    <a:pt x="1" y="159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47"/>
            <p:cNvSpPr/>
            <p:nvPr/>
          </p:nvSpPr>
          <p:spPr>
            <a:xfrm>
              <a:off x="2522375" y="601625"/>
              <a:ext cx="1275" cy="3825"/>
            </a:xfrm>
            <a:custGeom>
              <a:rect b="b" l="l" r="r" t="t"/>
              <a:pathLst>
                <a:path extrusionOk="0" h="153" w="51">
                  <a:moveTo>
                    <a:pt x="1" y="1"/>
                  </a:moveTo>
                  <a:lnTo>
                    <a:pt x="1" y="51"/>
                  </a:lnTo>
                  <a:cubicBezTo>
                    <a:pt x="1" y="51"/>
                    <a:pt x="49" y="103"/>
                    <a:pt x="51" y="152"/>
                  </a:cubicBezTo>
                  <a:lnTo>
                    <a:pt x="51" y="152"/>
                  </a:lnTo>
                  <a:cubicBezTo>
                    <a:pt x="49" y="103"/>
                    <a:pt x="1" y="50"/>
                    <a:pt x="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47"/>
            <p:cNvSpPr/>
            <p:nvPr/>
          </p:nvSpPr>
          <p:spPr>
            <a:xfrm>
              <a:off x="2522375" y="589850"/>
              <a:ext cx="25" cy="2625"/>
            </a:xfrm>
            <a:custGeom>
              <a:rect b="b" l="l" r="r" t="t"/>
              <a:pathLst>
                <a:path extrusionOk="0" h="105" w="1">
                  <a:moveTo>
                    <a:pt x="1" y="55"/>
                  </a:moveTo>
                  <a:lnTo>
                    <a:pt x="1" y="1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47"/>
            <p:cNvSpPr/>
            <p:nvPr/>
          </p:nvSpPr>
          <p:spPr>
            <a:xfrm>
              <a:off x="2523625" y="608100"/>
              <a:ext cx="25" cy="2625"/>
            </a:xfrm>
            <a:custGeom>
              <a:rect b="b" l="l" r="r" t="t"/>
              <a:pathLst>
                <a:path extrusionOk="0" h="105" w="1">
                  <a:moveTo>
                    <a:pt x="1" y="10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47"/>
            <p:cNvSpPr/>
            <p:nvPr/>
          </p:nvSpPr>
          <p:spPr>
            <a:xfrm>
              <a:off x="2523625" y="605500"/>
              <a:ext cx="25" cy="2625"/>
            </a:xfrm>
            <a:custGeom>
              <a:rect b="b" l="l" r="r" t="t"/>
              <a:pathLst>
                <a:path extrusionOk="0" h="105" w="1">
                  <a:moveTo>
                    <a:pt x="1" y="104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47"/>
            <p:cNvSpPr/>
            <p:nvPr/>
          </p:nvSpPr>
          <p:spPr>
            <a:xfrm>
              <a:off x="2574500" y="470000"/>
              <a:ext cx="3875" cy="5250"/>
            </a:xfrm>
            <a:custGeom>
              <a:rect b="b" l="l" r="r" t="t"/>
              <a:pathLst>
                <a:path extrusionOk="0" h="210" w="155">
                  <a:moveTo>
                    <a:pt x="154" y="1"/>
                  </a:moveTo>
                  <a:lnTo>
                    <a:pt x="154" y="1"/>
                  </a:lnTo>
                  <a:cubicBezTo>
                    <a:pt x="104" y="55"/>
                    <a:pt x="50" y="105"/>
                    <a:pt x="0" y="209"/>
                  </a:cubicBezTo>
                  <a:cubicBezTo>
                    <a:pt x="50" y="159"/>
                    <a:pt x="104" y="55"/>
                    <a:pt x="154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47"/>
            <p:cNvSpPr/>
            <p:nvPr/>
          </p:nvSpPr>
          <p:spPr>
            <a:xfrm>
              <a:off x="2588775" y="460925"/>
              <a:ext cx="3975" cy="2650"/>
            </a:xfrm>
            <a:custGeom>
              <a:rect b="b" l="l" r="r" t="t"/>
              <a:pathLst>
                <a:path extrusionOk="0" h="106" w="159">
                  <a:moveTo>
                    <a:pt x="55" y="1"/>
                  </a:moveTo>
                  <a:cubicBezTo>
                    <a:pt x="55" y="51"/>
                    <a:pt x="0" y="51"/>
                    <a:pt x="0" y="105"/>
                  </a:cubicBezTo>
                  <a:cubicBezTo>
                    <a:pt x="55" y="51"/>
                    <a:pt x="105" y="1"/>
                    <a:pt x="159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47"/>
            <p:cNvSpPr/>
            <p:nvPr/>
          </p:nvSpPr>
          <p:spPr>
            <a:xfrm>
              <a:off x="2570525" y="475225"/>
              <a:ext cx="4000" cy="2625"/>
            </a:xfrm>
            <a:custGeom>
              <a:rect b="b" l="l" r="r" t="t"/>
              <a:pathLst>
                <a:path extrusionOk="0" h="105" w="160">
                  <a:moveTo>
                    <a:pt x="105" y="0"/>
                  </a:moveTo>
                  <a:lnTo>
                    <a:pt x="56" y="53"/>
                  </a:lnTo>
                  <a:lnTo>
                    <a:pt x="56" y="53"/>
                  </a:lnTo>
                  <a:cubicBezTo>
                    <a:pt x="90" y="23"/>
                    <a:pt x="124" y="0"/>
                    <a:pt x="159" y="0"/>
                  </a:cubicBezTo>
                  <a:close/>
                  <a:moveTo>
                    <a:pt x="56" y="53"/>
                  </a:moveTo>
                  <a:cubicBezTo>
                    <a:pt x="38" y="69"/>
                    <a:pt x="20" y="87"/>
                    <a:pt x="1" y="104"/>
                  </a:cubicBezTo>
                  <a:lnTo>
                    <a:pt x="55" y="54"/>
                  </a:lnTo>
                  <a:lnTo>
                    <a:pt x="56" y="53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47"/>
            <p:cNvSpPr/>
            <p:nvPr/>
          </p:nvSpPr>
          <p:spPr>
            <a:xfrm>
              <a:off x="2578350" y="466150"/>
              <a:ext cx="6600" cy="3875"/>
            </a:xfrm>
            <a:custGeom>
              <a:rect b="b" l="l" r="r" t="t"/>
              <a:pathLst>
                <a:path extrusionOk="0" h="155" w="264">
                  <a:moveTo>
                    <a:pt x="263" y="0"/>
                  </a:moveTo>
                  <a:cubicBezTo>
                    <a:pt x="209" y="0"/>
                    <a:pt x="159" y="50"/>
                    <a:pt x="159" y="50"/>
                  </a:cubicBezTo>
                  <a:lnTo>
                    <a:pt x="132" y="78"/>
                  </a:lnTo>
                  <a:lnTo>
                    <a:pt x="132" y="78"/>
                  </a:lnTo>
                  <a:cubicBezTo>
                    <a:pt x="171" y="51"/>
                    <a:pt x="211" y="25"/>
                    <a:pt x="263" y="0"/>
                  </a:cubicBezTo>
                  <a:close/>
                  <a:moveTo>
                    <a:pt x="132" y="78"/>
                  </a:moveTo>
                  <a:cubicBezTo>
                    <a:pt x="92" y="104"/>
                    <a:pt x="53" y="130"/>
                    <a:pt x="0" y="155"/>
                  </a:cubicBezTo>
                  <a:lnTo>
                    <a:pt x="55" y="155"/>
                  </a:lnTo>
                  <a:lnTo>
                    <a:pt x="132" y="78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47"/>
            <p:cNvSpPr/>
            <p:nvPr/>
          </p:nvSpPr>
          <p:spPr>
            <a:xfrm>
              <a:off x="2562725" y="485625"/>
              <a:ext cx="25" cy="1400"/>
            </a:xfrm>
            <a:custGeom>
              <a:rect b="b" l="l" r="r" t="t"/>
              <a:pathLst>
                <a:path extrusionOk="0" h="56" w="1">
                  <a:moveTo>
                    <a:pt x="0" y="1"/>
                  </a:moveTo>
                  <a:lnTo>
                    <a:pt x="0" y="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47"/>
            <p:cNvSpPr/>
            <p:nvPr/>
          </p:nvSpPr>
          <p:spPr>
            <a:xfrm>
              <a:off x="2522375" y="576825"/>
              <a:ext cx="1275" cy="5250"/>
            </a:xfrm>
            <a:custGeom>
              <a:rect b="b" l="l" r="r" t="t"/>
              <a:pathLst>
                <a:path extrusionOk="0" h="210" w="51">
                  <a:moveTo>
                    <a:pt x="51" y="1"/>
                  </a:moveTo>
                  <a:cubicBezTo>
                    <a:pt x="1" y="55"/>
                    <a:pt x="1" y="105"/>
                    <a:pt x="1" y="159"/>
                  </a:cubicBezTo>
                  <a:lnTo>
                    <a:pt x="1" y="209"/>
                  </a:lnTo>
                  <a:cubicBezTo>
                    <a:pt x="1" y="159"/>
                    <a:pt x="1" y="105"/>
                    <a:pt x="5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47"/>
            <p:cNvSpPr/>
            <p:nvPr/>
          </p:nvSpPr>
          <p:spPr>
            <a:xfrm>
              <a:off x="2522375" y="582050"/>
              <a:ext cx="25" cy="7825"/>
            </a:xfrm>
            <a:custGeom>
              <a:rect b="b" l="l" r="r" t="t"/>
              <a:pathLst>
                <a:path extrusionOk="0" h="313" w="1">
                  <a:moveTo>
                    <a:pt x="1" y="313"/>
                  </a:moveTo>
                  <a:lnTo>
                    <a:pt x="1" y="3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47"/>
            <p:cNvSpPr/>
            <p:nvPr/>
          </p:nvSpPr>
          <p:spPr>
            <a:xfrm>
              <a:off x="2407750" y="600275"/>
              <a:ext cx="18250" cy="9200"/>
            </a:xfrm>
            <a:custGeom>
              <a:rect b="b" l="l" r="r" t="t"/>
              <a:pathLst>
                <a:path extrusionOk="0" h="368" w="730">
                  <a:moveTo>
                    <a:pt x="0" y="1"/>
                  </a:moveTo>
                  <a:cubicBezTo>
                    <a:pt x="113" y="46"/>
                    <a:pt x="215" y="91"/>
                    <a:pt x="318" y="141"/>
                  </a:cubicBezTo>
                  <a:lnTo>
                    <a:pt x="318" y="141"/>
                  </a:lnTo>
                  <a:cubicBezTo>
                    <a:pt x="266" y="112"/>
                    <a:pt x="212" y="84"/>
                    <a:pt x="154" y="55"/>
                  </a:cubicBezTo>
                  <a:cubicBezTo>
                    <a:pt x="104" y="55"/>
                    <a:pt x="50" y="1"/>
                    <a:pt x="0" y="1"/>
                  </a:cubicBezTo>
                  <a:close/>
                  <a:moveTo>
                    <a:pt x="318" y="141"/>
                  </a:moveTo>
                  <a:cubicBezTo>
                    <a:pt x="454" y="217"/>
                    <a:pt x="579" y="292"/>
                    <a:pt x="730" y="368"/>
                  </a:cubicBezTo>
                  <a:cubicBezTo>
                    <a:pt x="581" y="278"/>
                    <a:pt x="450" y="206"/>
                    <a:pt x="318" y="14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47"/>
            <p:cNvSpPr/>
            <p:nvPr/>
          </p:nvSpPr>
          <p:spPr>
            <a:xfrm>
              <a:off x="2523625" y="610700"/>
              <a:ext cx="25" cy="3975"/>
            </a:xfrm>
            <a:custGeom>
              <a:rect b="b" l="l" r="r" t="t"/>
              <a:pathLst>
                <a:path extrusionOk="0" h="159" w="1">
                  <a:moveTo>
                    <a:pt x="1" y="105"/>
                  </a:moveTo>
                  <a:lnTo>
                    <a:pt x="1" y="1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47"/>
            <p:cNvSpPr/>
            <p:nvPr/>
          </p:nvSpPr>
          <p:spPr>
            <a:xfrm>
              <a:off x="2439000" y="618525"/>
              <a:ext cx="3900" cy="2625"/>
            </a:xfrm>
            <a:custGeom>
              <a:rect b="b" l="l" r="r" t="t"/>
              <a:pathLst>
                <a:path extrusionOk="0" h="105" w="156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8" y="8"/>
                    <a:pt x="12" y="12"/>
                  </a:cubicBezTo>
                  <a:lnTo>
                    <a:pt x="12" y="12"/>
                  </a:lnTo>
                  <a:lnTo>
                    <a:pt x="1" y="0"/>
                  </a:lnTo>
                  <a:close/>
                  <a:moveTo>
                    <a:pt x="12" y="12"/>
                  </a:moveTo>
                  <a:lnTo>
                    <a:pt x="105" y="104"/>
                  </a:lnTo>
                  <a:lnTo>
                    <a:pt x="155" y="104"/>
                  </a:lnTo>
                  <a:cubicBezTo>
                    <a:pt x="109" y="58"/>
                    <a:pt x="59" y="55"/>
                    <a:pt x="12" y="1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47"/>
            <p:cNvSpPr/>
            <p:nvPr/>
          </p:nvSpPr>
          <p:spPr>
            <a:xfrm>
              <a:off x="2531450" y="537750"/>
              <a:ext cx="25" cy="1375"/>
            </a:xfrm>
            <a:custGeom>
              <a:rect b="b" l="l" r="r" t="t"/>
              <a:pathLst>
                <a:path extrusionOk="0" h="55" w="1">
                  <a:moveTo>
                    <a:pt x="1" y="0"/>
                  </a:moveTo>
                  <a:lnTo>
                    <a:pt x="1" y="55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47"/>
            <p:cNvSpPr/>
            <p:nvPr/>
          </p:nvSpPr>
          <p:spPr>
            <a:xfrm>
              <a:off x="2442875" y="621125"/>
              <a:ext cx="37850" cy="36500"/>
            </a:xfrm>
            <a:custGeom>
              <a:rect b="b" l="l" r="r" t="t"/>
              <a:pathLst>
                <a:path extrusionOk="0" h="1460" w="1514">
                  <a:moveTo>
                    <a:pt x="0" y="0"/>
                  </a:moveTo>
                  <a:cubicBezTo>
                    <a:pt x="0" y="55"/>
                    <a:pt x="54" y="55"/>
                    <a:pt x="104" y="105"/>
                  </a:cubicBezTo>
                  <a:lnTo>
                    <a:pt x="54" y="55"/>
                  </a:lnTo>
                  <a:lnTo>
                    <a:pt x="0" y="0"/>
                  </a:lnTo>
                  <a:close/>
                  <a:moveTo>
                    <a:pt x="104" y="105"/>
                  </a:moveTo>
                  <a:lnTo>
                    <a:pt x="158" y="159"/>
                  </a:lnTo>
                  <a:lnTo>
                    <a:pt x="313" y="313"/>
                  </a:lnTo>
                  <a:lnTo>
                    <a:pt x="471" y="471"/>
                  </a:lnTo>
                  <a:lnTo>
                    <a:pt x="575" y="576"/>
                  </a:lnTo>
                  <a:lnTo>
                    <a:pt x="680" y="626"/>
                  </a:lnTo>
                  <a:cubicBezTo>
                    <a:pt x="471" y="471"/>
                    <a:pt x="313" y="263"/>
                    <a:pt x="104" y="105"/>
                  </a:cubicBezTo>
                  <a:close/>
                  <a:moveTo>
                    <a:pt x="680" y="626"/>
                  </a:moveTo>
                  <a:lnTo>
                    <a:pt x="680" y="626"/>
                  </a:lnTo>
                  <a:cubicBezTo>
                    <a:pt x="730" y="730"/>
                    <a:pt x="834" y="834"/>
                    <a:pt x="888" y="938"/>
                  </a:cubicBezTo>
                  <a:lnTo>
                    <a:pt x="930" y="980"/>
                  </a:lnTo>
                  <a:lnTo>
                    <a:pt x="834" y="834"/>
                  </a:lnTo>
                  <a:lnTo>
                    <a:pt x="680" y="626"/>
                  </a:lnTo>
                  <a:close/>
                  <a:moveTo>
                    <a:pt x="930" y="980"/>
                  </a:moveTo>
                  <a:lnTo>
                    <a:pt x="938" y="993"/>
                  </a:lnTo>
                  <a:lnTo>
                    <a:pt x="996" y="1051"/>
                  </a:lnTo>
                  <a:lnTo>
                    <a:pt x="992" y="1043"/>
                  </a:lnTo>
                  <a:lnTo>
                    <a:pt x="930" y="980"/>
                  </a:lnTo>
                  <a:close/>
                  <a:moveTo>
                    <a:pt x="996" y="1051"/>
                  </a:moveTo>
                  <a:lnTo>
                    <a:pt x="1042" y="1147"/>
                  </a:lnTo>
                  <a:lnTo>
                    <a:pt x="1096" y="1201"/>
                  </a:lnTo>
                  <a:cubicBezTo>
                    <a:pt x="1201" y="1305"/>
                    <a:pt x="1355" y="1409"/>
                    <a:pt x="1513" y="1460"/>
                  </a:cubicBezTo>
                  <a:cubicBezTo>
                    <a:pt x="1355" y="1409"/>
                    <a:pt x="1201" y="1305"/>
                    <a:pt x="1096" y="1147"/>
                  </a:cubicBezTo>
                  <a:lnTo>
                    <a:pt x="1042" y="1097"/>
                  </a:lnTo>
                  <a:lnTo>
                    <a:pt x="996" y="105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47"/>
            <p:cNvSpPr/>
            <p:nvPr/>
          </p:nvSpPr>
          <p:spPr>
            <a:xfrm>
              <a:off x="2319150" y="587250"/>
              <a:ext cx="15650" cy="1375"/>
            </a:xfrm>
            <a:custGeom>
              <a:rect b="b" l="l" r="r" t="t"/>
              <a:pathLst>
                <a:path extrusionOk="0" h="55" w="626">
                  <a:moveTo>
                    <a:pt x="313" y="1"/>
                  </a:moveTo>
                  <a:cubicBezTo>
                    <a:pt x="277" y="1"/>
                    <a:pt x="243" y="1"/>
                    <a:pt x="208" y="17"/>
                  </a:cubicBezTo>
                  <a:lnTo>
                    <a:pt x="208" y="17"/>
                  </a:lnTo>
                  <a:cubicBezTo>
                    <a:pt x="347" y="1"/>
                    <a:pt x="487" y="1"/>
                    <a:pt x="626" y="1"/>
                  </a:cubicBezTo>
                  <a:close/>
                  <a:moveTo>
                    <a:pt x="208" y="17"/>
                  </a:moveTo>
                  <a:cubicBezTo>
                    <a:pt x="139" y="25"/>
                    <a:pt x="70" y="37"/>
                    <a:pt x="1" y="55"/>
                  </a:cubicBezTo>
                  <a:lnTo>
                    <a:pt x="155" y="55"/>
                  </a:lnTo>
                  <a:cubicBezTo>
                    <a:pt x="173" y="37"/>
                    <a:pt x="190" y="25"/>
                    <a:pt x="208" y="17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47"/>
            <p:cNvSpPr/>
            <p:nvPr/>
          </p:nvSpPr>
          <p:spPr>
            <a:xfrm>
              <a:off x="2487150" y="6602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47"/>
            <p:cNvSpPr/>
            <p:nvPr/>
          </p:nvSpPr>
          <p:spPr>
            <a:xfrm>
              <a:off x="2481950" y="658950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0" y="1"/>
                  </a:moveTo>
                  <a:cubicBezTo>
                    <a:pt x="55" y="1"/>
                    <a:pt x="55" y="1"/>
                    <a:pt x="105" y="51"/>
                  </a:cubicBezTo>
                  <a:lnTo>
                    <a:pt x="105" y="5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47"/>
            <p:cNvSpPr/>
            <p:nvPr/>
          </p:nvSpPr>
          <p:spPr>
            <a:xfrm>
              <a:off x="1562200" y="857000"/>
              <a:ext cx="88600" cy="69000"/>
            </a:xfrm>
            <a:custGeom>
              <a:rect b="b" l="l" r="r" t="t"/>
              <a:pathLst>
                <a:path extrusionOk="0" h="2760" w="3544">
                  <a:moveTo>
                    <a:pt x="1" y="0"/>
                  </a:moveTo>
                  <a:cubicBezTo>
                    <a:pt x="1" y="15"/>
                    <a:pt x="6" y="26"/>
                    <a:pt x="13" y="33"/>
                  </a:cubicBezTo>
                  <a:lnTo>
                    <a:pt x="13" y="33"/>
                  </a:lnTo>
                  <a:cubicBezTo>
                    <a:pt x="5" y="24"/>
                    <a:pt x="1" y="14"/>
                    <a:pt x="1" y="0"/>
                  </a:cubicBezTo>
                  <a:close/>
                  <a:moveTo>
                    <a:pt x="13" y="33"/>
                  </a:moveTo>
                  <a:lnTo>
                    <a:pt x="13" y="33"/>
                  </a:lnTo>
                  <a:cubicBezTo>
                    <a:pt x="23" y="44"/>
                    <a:pt x="38" y="53"/>
                    <a:pt x="56" y="64"/>
                  </a:cubicBezTo>
                  <a:lnTo>
                    <a:pt x="56" y="64"/>
                  </a:lnTo>
                  <a:cubicBezTo>
                    <a:pt x="55" y="60"/>
                    <a:pt x="55" y="55"/>
                    <a:pt x="55" y="49"/>
                  </a:cubicBezTo>
                  <a:cubicBezTo>
                    <a:pt x="55" y="49"/>
                    <a:pt x="29" y="49"/>
                    <a:pt x="13" y="33"/>
                  </a:cubicBezTo>
                  <a:close/>
                  <a:moveTo>
                    <a:pt x="56" y="64"/>
                  </a:moveTo>
                  <a:cubicBezTo>
                    <a:pt x="64" y="104"/>
                    <a:pt x="105" y="104"/>
                    <a:pt x="105" y="104"/>
                  </a:cubicBezTo>
                  <a:cubicBezTo>
                    <a:pt x="88" y="86"/>
                    <a:pt x="71" y="74"/>
                    <a:pt x="56" y="64"/>
                  </a:cubicBezTo>
                  <a:close/>
                  <a:moveTo>
                    <a:pt x="105" y="104"/>
                  </a:moveTo>
                  <a:cubicBezTo>
                    <a:pt x="105" y="104"/>
                    <a:pt x="105" y="151"/>
                    <a:pt x="155" y="154"/>
                  </a:cubicBezTo>
                  <a:lnTo>
                    <a:pt x="155" y="154"/>
                  </a:lnTo>
                  <a:cubicBezTo>
                    <a:pt x="138" y="136"/>
                    <a:pt x="122" y="119"/>
                    <a:pt x="105" y="104"/>
                  </a:cubicBezTo>
                  <a:close/>
                  <a:moveTo>
                    <a:pt x="155" y="154"/>
                  </a:moveTo>
                  <a:cubicBezTo>
                    <a:pt x="191" y="193"/>
                    <a:pt x="226" y="241"/>
                    <a:pt x="263" y="312"/>
                  </a:cubicBezTo>
                  <a:lnTo>
                    <a:pt x="313" y="312"/>
                  </a:lnTo>
                  <a:cubicBezTo>
                    <a:pt x="377" y="343"/>
                    <a:pt x="422" y="375"/>
                    <a:pt x="472" y="420"/>
                  </a:cubicBezTo>
                  <a:lnTo>
                    <a:pt x="472" y="420"/>
                  </a:lnTo>
                  <a:cubicBezTo>
                    <a:pt x="472" y="418"/>
                    <a:pt x="472" y="416"/>
                    <a:pt x="472" y="416"/>
                  </a:cubicBezTo>
                  <a:cubicBezTo>
                    <a:pt x="367" y="312"/>
                    <a:pt x="263" y="258"/>
                    <a:pt x="159" y="154"/>
                  </a:cubicBezTo>
                  <a:cubicBezTo>
                    <a:pt x="158" y="154"/>
                    <a:pt x="156" y="154"/>
                    <a:pt x="155" y="154"/>
                  </a:cubicBezTo>
                  <a:close/>
                  <a:moveTo>
                    <a:pt x="472" y="420"/>
                  </a:moveTo>
                  <a:cubicBezTo>
                    <a:pt x="473" y="431"/>
                    <a:pt x="479" y="466"/>
                    <a:pt x="521" y="466"/>
                  </a:cubicBezTo>
                  <a:lnTo>
                    <a:pt x="521" y="466"/>
                  </a:lnTo>
                  <a:cubicBezTo>
                    <a:pt x="504" y="449"/>
                    <a:pt x="488" y="434"/>
                    <a:pt x="472" y="420"/>
                  </a:cubicBezTo>
                  <a:close/>
                  <a:moveTo>
                    <a:pt x="521" y="466"/>
                  </a:moveTo>
                  <a:lnTo>
                    <a:pt x="521" y="466"/>
                  </a:lnTo>
                  <a:cubicBezTo>
                    <a:pt x="538" y="483"/>
                    <a:pt x="556" y="501"/>
                    <a:pt x="576" y="521"/>
                  </a:cubicBezTo>
                  <a:lnTo>
                    <a:pt x="522" y="466"/>
                  </a:lnTo>
                  <a:cubicBezTo>
                    <a:pt x="521" y="466"/>
                    <a:pt x="521" y="466"/>
                    <a:pt x="521" y="466"/>
                  </a:cubicBezTo>
                  <a:close/>
                  <a:moveTo>
                    <a:pt x="576" y="521"/>
                  </a:moveTo>
                  <a:cubicBezTo>
                    <a:pt x="680" y="625"/>
                    <a:pt x="834" y="675"/>
                    <a:pt x="938" y="779"/>
                  </a:cubicBezTo>
                  <a:lnTo>
                    <a:pt x="962" y="779"/>
                  </a:lnTo>
                  <a:lnTo>
                    <a:pt x="576" y="521"/>
                  </a:lnTo>
                  <a:close/>
                  <a:moveTo>
                    <a:pt x="962" y="779"/>
                  </a:moveTo>
                  <a:lnTo>
                    <a:pt x="1043" y="833"/>
                  </a:lnTo>
                  <a:cubicBezTo>
                    <a:pt x="1062" y="842"/>
                    <a:pt x="1081" y="852"/>
                    <a:pt x="1099" y="861"/>
                  </a:cubicBezTo>
                  <a:lnTo>
                    <a:pt x="1099" y="861"/>
                  </a:lnTo>
                  <a:cubicBezTo>
                    <a:pt x="1059" y="834"/>
                    <a:pt x="1019" y="807"/>
                    <a:pt x="993" y="779"/>
                  </a:cubicBezTo>
                  <a:close/>
                  <a:moveTo>
                    <a:pt x="1099" y="861"/>
                  </a:moveTo>
                  <a:cubicBezTo>
                    <a:pt x="1137" y="886"/>
                    <a:pt x="1175" y="911"/>
                    <a:pt x="1201" y="937"/>
                  </a:cubicBezTo>
                  <a:cubicBezTo>
                    <a:pt x="1305" y="987"/>
                    <a:pt x="1410" y="1042"/>
                    <a:pt x="1460" y="1092"/>
                  </a:cubicBezTo>
                  <a:cubicBezTo>
                    <a:pt x="1477" y="1092"/>
                    <a:pt x="1489" y="1092"/>
                    <a:pt x="1499" y="1094"/>
                  </a:cubicBezTo>
                  <a:lnTo>
                    <a:pt x="1499" y="1094"/>
                  </a:lnTo>
                  <a:cubicBezTo>
                    <a:pt x="1445" y="1058"/>
                    <a:pt x="1375" y="1024"/>
                    <a:pt x="1305" y="987"/>
                  </a:cubicBezTo>
                  <a:cubicBezTo>
                    <a:pt x="1261" y="947"/>
                    <a:pt x="1183" y="903"/>
                    <a:pt x="1099" y="861"/>
                  </a:cubicBezTo>
                  <a:close/>
                  <a:moveTo>
                    <a:pt x="1499" y="1094"/>
                  </a:moveTo>
                  <a:lnTo>
                    <a:pt x="1499" y="1094"/>
                  </a:lnTo>
                  <a:cubicBezTo>
                    <a:pt x="1525" y="1111"/>
                    <a:pt x="1547" y="1128"/>
                    <a:pt x="1564" y="1146"/>
                  </a:cubicBezTo>
                  <a:cubicBezTo>
                    <a:pt x="1530" y="1109"/>
                    <a:pt x="1519" y="1097"/>
                    <a:pt x="1499" y="1094"/>
                  </a:cubicBezTo>
                  <a:close/>
                  <a:moveTo>
                    <a:pt x="1564" y="1146"/>
                  </a:moveTo>
                  <a:cubicBezTo>
                    <a:pt x="1650" y="1187"/>
                    <a:pt x="1737" y="1232"/>
                    <a:pt x="1824" y="1246"/>
                  </a:cubicBezTo>
                  <a:lnTo>
                    <a:pt x="1824" y="1246"/>
                  </a:lnTo>
                  <a:cubicBezTo>
                    <a:pt x="1790" y="1231"/>
                    <a:pt x="1756" y="1213"/>
                    <a:pt x="1722" y="1196"/>
                  </a:cubicBezTo>
                  <a:cubicBezTo>
                    <a:pt x="1722" y="1196"/>
                    <a:pt x="1668" y="1196"/>
                    <a:pt x="1668" y="1146"/>
                  </a:cubicBezTo>
                  <a:close/>
                  <a:moveTo>
                    <a:pt x="1824" y="1246"/>
                  </a:moveTo>
                  <a:cubicBezTo>
                    <a:pt x="1870" y="1266"/>
                    <a:pt x="1916" y="1283"/>
                    <a:pt x="1962" y="1293"/>
                  </a:cubicBezTo>
                  <a:lnTo>
                    <a:pt x="1962" y="1293"/>
                  </a:lnTo>
                  <a:cubicBezTo>
                    <a:pt x="1934" y="1278"/>
                    <a:pt x="1905" y="1264"/>
                    <a:pt x="1876" y="1250"/>
                  </a:cubicBezTo>
                  <a:cubicBezTo>
                    <a:pt x="1859" y="1250"/>
                    <a:pt x="1841" y="1249"/>
                    <a:pt x="1824" y="1246"/>
                  </a:cubicBezTo>
                  <a:close/>
                  <a:moveTo>
                    <a:pt x="1962" y="1293"/>
                  </a:moveTo>
                  <a:cubicBezTo>
                    <a:pt x="1988" y="1306"/>
                    <a:pt x="2012" y="1319"/>
                    <a:pt x="2035" y="1332"/>
                  </a:cubicBezTo>
                  <a:lnTo>
                    <a:pt x="2035" y="1332"/>
                  </a:lnTo>
                  <a:lnTo>
                    <a:pt x="2035" y="1300"/>
                  </a:lnTo>
                  <a:cubicBezTo>
                    <a:pt x="2011" y="1300"/>
                    <a:pt x="1987" y="1297"/>
                    <a:pt x="1962" y="1293"/>
                  </a:cubicBezTo>
                  <a:close/>
                  <a:moveTo>
                    <a:pt x="2035" y="1332"/>
                  </a:moveTo>
                  <a:lnTo>
                    <a:pt x="2035" y="1354"/>
                  </a:lnTo>
                  <a:lnTo>
                    <a:pt x="2072" y="1354"/>
                  </a:lnTo>
                  <a:cubicBezTo>
                    <a:pt x="2060" y="1347"/>
                    <a:pt x="2048" y="1339"/>
                    <a:pt x="2035" y="1332"/>
                  </a:cubicBezTo>
                  <a:close/>
                  <a:moveTo>
                    <a:pt x="2072" y="1354"/>
                  </a:moveTo>
                  <a:cubicBezTo>
                    <a:pt x="2098" y="1371"/>
                    <a:pt x="2121" y="1388"/>
                    <a:pt x="2139" y="1404"/>
                  </a:cubicBezTo>
                  <a:cubicBezTo>
                    <a:pt x="2243" y="1404"/>
                    <a:pt x="2348" y="1459"/>
                    <a:pt x="2452" y="1509"/>
                  </a:cubicBezTo>
                  <a:lnTo>
                    <a:pt x="2606" y="1509"/>
                  </a:lnTo>
                  <a:cubicBezTo>
                    <a:pt x="2502" y="1509"/>
                    <a:pt x="2398" y="1459"/>
                    <a:pt x="2293" y="1404"/>
                  </a:cubicBezTo>
                  <a:cubicBezTo>
                    <a:pt x="2243" y="1404"/>
                    <a:pt x="2189" y="1404"/>
                    <a:pt x="2139" y="1354"/>
                  </a:cubicBezTo>
                  <a:close/>
                  <a:moveTo>
                    <a:pt x="2606" y="1509"/>
                  </a:moveTo>
                  <a:lnTo>
                    <a:pt x="2606" y="1509"/>
                  </a:lnTo>
                  <a:cubicBezTo>
                    <a:pt x="2660" y="1563"/>
                    <a:pt x="2660" y="1563"/>
                    <a:pt x="2710" y="1563"/>
                  </a:cubicBezTo>
                  <a:cubicBezTo>
                    <a:pt x="2710" y="1563"/>
                    <a:pt x="2660" y="1563"/>
                    <a:pt x="2606" y="1509"/>
                  </a:cubicBezTo>
                  <a:close/>
                  <a:moveTo>
                    <a:pt x="2710" y="1563"/>
                  </a:moveTo>
                  <a:lnTo>
                    <a:pt x="2764" y="1613"/>
                  </a:lnTo>
                  <a:lnTo>
                    <a:pt x="2820" y="1613"/>
                  </a:lnTo>
                  <a:cubicBezTo>
                    <a:pt x="2781" y="1595"/>
                    <a:pt x="2743" y="1579"/>
                    <a:pt x="2710" y="1563"/>
                  </a:cubicBezTo>
                  <a:close/>
                  <a:moveTo>
                    <a:pt x="2820" y="1613"/>
                  </a:moveTo>
                  <a:lnTo>
                    <a:pt x="2820" y="1613"/>
                  </a:lnTo>
                  <a:cubicBezTo>
                    <a:pt x="2904" y="1652"/>
                    <a:pt x="2989" y="1700"/>
                    <a:pt x="3023" y="1771"/>
                  </a:cubicBezTo>
                  <a:cubicBezTo>
                    <a:pt x="3077" y="1771"/>
                    <a:pt x="3077" y="1771"/>
                    <a:pt x="3077" y="1821"/>
                  </a:cubicBezTo>
                  <a:cubicBezTo>
                    <a:pt x="3110" y="1821"/>
                    <a:pt x="3122" y="1821"/>
                    <a:pt x="3141" y="1837"/>
                  </a:cubicBezTo>
                  <a:lnTo>
                    <a:pt x="3141" y="1837"/>
                  </a:lnTo>
                  <a:cubicBezTo>
                    <a:pt x="3052" y="1752"/>
                    <a:pt x="2971" y="1682"/>
                    <a:pt x="2869" y="1613"/>
                  </a:cubicBezTo>
                  <a:close/>
                  <a:moveTo>
                    <a:pt x="3141" y="1837"/>
                  </a:moveTo>
                  <a:cubicBezTo>
                    <a:pt x="3154" y="1850"/>
                    <a:pt x="3168" y="1863"/>
                    <a:pt x="3181" y="1876"/>
                  </a:cubicBezTo>
                  <a:lnTo>
                    <a:pt x="3181" y="1876"/>
                  </a:lnTo>
                  <a:cubicBezTo>
                    <a:pt x="3181" y="1876"/>
                    <a:pt x="3181" y="1876"/>
                    <a:pt x="3181" y="1875"/>
                  </a:cubicBezTo>
                  <a:cubicBezTo>
                    <a:pt x="3163" y="1857"/>
                    <a:pt x="3151" y="1845"/>
                    <a:pt x="3141" y="1837"/>
                  </a:cubicBezTo>
                  <a:close/>
                  <a:moveTo>
                    <a:pt x="3181" y="1876"/>
                  </a:moveTo>
                  <a:cubicBezTo>
                    <a:pt x="3182" y="1925"/>
                    <a:pt x="3231" y="1926"/>
                    <a:pt x="3231" y="1980"/>
                  </a:cubicBezTo>
                  <a:lnTo>
                    <a:pt x="3286" y="1980"/>
                  </a:lnTo>
                  <a:cubicBezTo>
                    <a:pt x="3248" y="1942"/>
                    <a:pt x="3214" y="1908"/>
                    <a:pt x="3181" y="1876"/>
                  </a:cubicBezTo>
                  <a:close/>
                  <a:moveTo>
                    <a:pt x="3286" y="1980"/>
                  </a:moveTo>
                  <a:lnTo>
                    <a:pt x="3286" y="2084"/>
                  </a:lnTo>
                  <a:cubicBezTo>
                    <a:pt x="3336" y="2084"/>
                    <a:pt x="3336" y="2084"/>
                    <a:pt x="3336" y="2134"/>
                  </a:cubicBezTo>
                  <a:lnTo>
                    <a:pt x="3390" y="2188"/>
                  </a:lnTo>
                  <a:cubicBezTo>
                    <a:pt x="3390" y="2188"/>
                    <a:pt x="3390" y="2218"/>
                    <a:pt x="3413" y="2232"/>
                  </a:cubicBezTo>
                  <a:lnTo>
                    <a:pt x="3413" y="2232"/>
                  </a:lnTo>
                  <a:cubicBezTo>
                    <a:pt x="3380" y="2142"/>
                    <a:pt x="3340" y="2060"/>
                    <a:pt x="3286" y="1980"/>
                  </a:cubicBezTo>
                  <a:close/>
                  <a:moveTo>
                    <a:pt x="3413" y="2232"/>
                  </a:moveTo>
                  <a:cubicBezTo>
                    <a:pt x="3422" y="2257"/>
                    <a:pt x="3431" y="2283"/>
                    <a:pt x="3440" y="2310"/>
                  </a:cubicBezTo>
                  <a:lnTo>
                    <a:pt x="3440" y="2310"/>
                  </a:lnTo>
                  <a:cubicBezTo>
                    <a:pt x="3440" y="2305"/>
                    <a:pt x="3440" y="2299"/>
                    <a:pt x="3440" y="2292"/>
                  </a:cubicBezTo>
                  <a:lnTo>
                    <a:pt x="3440" y="2238"/>
                  </a:lnTo>
                  <a:cubicBezTo>
                    <a:pt x="3428" y="2238"/>
                    <a:pt x="3420" y="2236"/>
                    <a:pt x="3413" y="2232"/>
                  </a:cubicBezTo>
                  <a:close/>
                  <a:moveTo>
                    <a:pt x="3440" y="2310"/>
                  </a:moveTo>
                  <a:cubicBezTo>
                    <a:pt x="3440" y="2329"/>
                    <a:pt x="3443" y="2339"/>
                    <a:pt x="3453" y="2353"/>
                  </a:cubicBezTo>
                  <a:lnTo>
                    <a:pt x="3453" y="2353"/>
                  </a:lnTo>
                  <a:cubicBezTo>
                    <a:pt x="3449" y="2339"/>
                    <a:pt x="3444" y="2324"/>
                    <a:pt x="3440" y="2310"/>
                  </a:cubicBezTo>
                  <a:close/>
                  <a:moveTo>
                    <a:pt x="3453" y="2353"/>
                  </a:moveTo>
                  <a:lnTo>
                    <a:pt x="3453" y="2353"/>
                  </a:lnTo>
                  <a:cubicBezTo>
                    <a:pt x="3467" y="2400"/>
                    <a:pt x="3480" y="2449"/>
                    <a:pt x="3494" y="2501"/>
                  </a:cubicBezTo>
                  <a:lnTo>
                    <a:pt x="3494" y="2447"/>
                  </a:lnTo>
                  <a:lnTo>
                    <a:pt x="3494" y="2397"/>
                  </a:lnTo>
                  <a:cubicBezTo>
                    <a:pt x="3474" y="2376"/>
                    <a:pt x="3461" y="2364"/>
                    <a:pt x="3453" y="2353"/>
                  </a:cubicBezTo>
                  <a:close/>
                  <a:moveTo>
                    <a:pt x="3494" y="2501"/>
                  </a:moveTo>
                  <a:lnTo>
                    <a:pt x="3494" y="2551"/>
                  </a:lnTo>
                  <a:cubicBezTo>
                    <a:pt x="3494" y="2601"/>
                    <a:pt x="3494" y="2605"/>
                    <a:pt x="3533" y="2605"/>
                  </a:cubicBezTo>
                  <a:lnTo>
                    <a:pt x="3533" y="2605"/>
                  </a:lnTo>
                  <a:cubicBezTo>
                    <a:pt x="3526" y="2574"/>
                    <a:pt x="3514" y="2542"/>
                    <a:pt x="3494" y="2501"/>
                  </a:cubicBezTo>
                  <a:close/>
                  <a:moveTo>
                    <a:pt x="3533" y="2605"/>
                  </a:moveTo>
                  <a:cubicBezTo>
                    <a:pt x="3544" y="2653"/>
                    <a:pt x="3544" y="2696"/>
                    <a:pt x="3544" y="2759"/>
                  </a:cubicBezTo>
                  <a:lnTo>
                    <a:pt x="3544" y="2709"/>
                  </a:lnTo>
                  <a:lnTo>
                    <a:pt x="3544" y="2605"/>
                  </a:lnTo>
                  <a:cubicBezTo>
                    <a:pt x="3540" y="2605"/>
                    <a:pt x="3536" y="2605"/>
                    <a:pt x="3533" y="260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47"/>
            <p:cNvSpPr/>
            <p:nvPr/>
          </p:nvSpPr>
          <p:spPr>
            <a:xfrm>
              <a:off x="2016925" y="438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47"/>
            <p:cNvSpPr/>
            <p:nvPr/>
          </p:nvSpPr>
          <p:spPr>
            <a:xfrm>
              <a:off x="2015550" y="438725"/>
              <a:ext cx="1400" cy="25"/>
            </a:xfrm>
            <a:custGeom>
              <a:rect b="b" l="l" r="r" t="t"/>
              <a:pathLst>
                <a:path extrusionOk="0" h="1" w="56">
                  <a:moveTo>
                    <a:pt x="55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47"/>
            <p:cNvSpPr/>
            <p:nvPr/>
          </p:nvSpPr>
          <p:spPr>
            <a:xfrm>
              <a:off x="1514050" y="238125"/>
              <a:ext cx="1649325" cy="850425"/>
            </a:xfrm>
            <a:custGeom>
              <a:rect b="b" l="l" r="r" t="t"/>
              <a:pathLst>
                <a:path extrusionOk="0" h="34017" w="65973">
                  <a:moveTo>
                    <a:pt x="19197" y="6838"/>
                  </a:moveTo>
                  <a:lnTo>
                    <a:pt x="19177" y="6879"/>
                  </a:lnTo>
                  <a:lnTo>
                    <a:pt x="19177" y="6920"/>
                  </a:lnTo>
                  <a:lnTo>
                    <a:pt x="19177" y="6920"/>
                  </a:lnTo>
                  <a:cubicBezTo>
                    <a:pt x="19184" y="6893"/>
                    <a:pt x="19191" y="6866"/>
                    <a:pt x="19197" y="6838"/>
                  </a:cubicBezTo>
                  <a:close/>
                  <a:moveTo>
                    <a:pt x="19177" y="6920"/>
                  </a:moveTo>
                  <a:cubicBezTo>
                    <a:pt x="19171" y="6941"/>
                    <a:pt x="19165" y="6961"/>
                    <a:pt x="19159" y="6982"/>
                  </a:cubicBezTo>
                  <a:lnTo>
                    <a:pt x="19159" y="6982"/>
                  </a:lnTo>
                  <a:cubicBezTo>
                    <a:pt x="19165" y="6965"/>
                    <a:pt x="19172" y="6949"/>
                    <a:pt x="19177" y="6933"/>
                  </a:cubicBezTo>
                  <a:lnTo>
                    <a:pt x="19177" y="6920"/>
                  </a:lnTo>
                  <a:close/>
                  <a:moveTo>
                    <a:pt x="19227" y="0"/>
                  </a:moveTo>
                  <a:lnTo>
                    <a:pt x="19227" y="208"/>
                  </a:lnTo>
                  <a:lnTo>
                    <a:pt x="19227" y="6357"/>
                  </a:lnTo>
                  <a:lnTo>
                    <a:pt x="19227" y="6462"/>
                  </a:lnTo>
                  <a:lnTo>
                    <a:pt x="19177" y="6566"/>
                  </a:lnTo>
                  <a:lnTo>
                    <a:pt x="19177" y="6670"/>
                  </a:lnTo>
                  <a:lnTo>
                    <a:pt x="19177" y="6829"/>
                  </a:lnTo>
                  <a:cubicBezTo>
                    <a:pt x="19123" y="6879"/>
                    <a:pt x="19123" y="6879"/>
                    <a:pt x="19123" y="6933"/>
                  </a:cubicBezTo>
                  <a:lnTo>
                    <a:pt x="19123" y="6987"/>
                  </a:lnTo>
                  <a:lnTo>
                    <a:pt x="19123" y="6987"/>
                  </a:lnTo>
                  <a:cubicBezTo>
                    <a:pt x="19183" y="6832"/>
                    <a:pt x="19227" y="6685"/>
                    <a:pt x="19227" y="6516"/>
                  </a:cubicBezTo>
                  <a:lnTo>
                    <a:pt x="19227" y="6516"/>
                  </a:lnTo>
                  <a:cubicBezTo>
                    <a:pt x="19227" y="6632"/>
                    <a:pt x="19217" y="6738"/>
                    <a:pt x="19197" y="6838"/>
                  </a:cubicBezTo>
                  <a:lnTo>
                    <a:pt x="19197" y="6838"/>
                  </a:lnTo>
                  <a:lnTo>
                    <a:pt x="19227" y="6774"/>
                  </a:lnTo>
                  <a:lnTo>
                    <a:pt x="19227" y="6724"/>
                  </a:lnTo>
                  <a:lnTo>
                    <a:pt x="19227" y="6670"/>
                  </a:lnTo>
                  <a:lnTo>
                    <a:pt x="19227" y="6516"/>
                  </a:lnTo>
                  <a:lnTo>
                    <a:pt x="19281" y="6462"/>
                  </a:lnTo>
                  <a:lnTo>
                    <a:pt x="19281" y="6357"/>
                  </a:lnTo>
                  <a:lnTo>
                    <a:pt x="19281" y="6149"/>
                  </a:lnTo>
                  <a:lnTo>
                    <a:pt x="19281" y="5786"/>
                  </a:lnTo>
                  <a:lnTo>
                    <a:pt x="19281" y="4065"/>
                  </a:lnTo>
                  <a:lnTo>
                    <a:pt x="19281" y="208"/>
                  </a:lnTo>
                  <a:lnTo>
                    <a:pt x="19386" y="54"/>
                  </a:lnTo>
                  <a:lnTo>
                    <a:pt x="20115" y="54"/>
                  </a:lnTo>
                  <a:lnTo>
                    <a:pt x="20115" y="0"/>
                  </a:lnTo>
                  <a:close/>
                  <a:moveTo>
                    <a:pt x="19123" y="6987"/>
                  </a:moveTo>
                  <a:cubicBezTo>
                    <a:pt x="19098" y="7053"/>
                    <a:pt x="19069" y="7120"/>
                    <a:pt x="19041" y="7191"/>
                  </a:cubicBezTo>
                  <a:lnTo>
                    <a:pt x="19041" y="7191"/>
                  </a:lnTo>
                  <a:cubicBezTo>
                    <a:pt x="19073" y="7139"/>
                    <a:pt x="19098" y="7088"/>
                    <a:pt x="19123" y="7037"/>
                  </a:cubicBezTo>
                  <a:lnTo>
                    <a:pt x="19123" y="6987"/>
                  </a:lnTo>
                  <a:close/>
                  <a:moveTo>
                    <a:pt x="19159" y="6982"/>
                  </a:moveTo>
                  <a:cubicBezTo>
                    <a:pt x="19102" y="7129"/>
                    <a:pt x="19008" y="7312"/>
                    <a:pt x="18914" y="7454"/>
                  </a:cubicBezTo>
                  <a:cubicBezTo>
                    <a:pt x="18819" y="7596"/>
                    <a:pt x="18680" y="7695"/>
                    <a:pt x="18536" y="7791"/>
                  </a:cubicBezTo>
                  <a:lnTo>
                    <a:pt x="18536" y="7791"/>
                  </a:lnTo>
                  <a:cubicBezTo>
                    <a:pt x="18576" y="7765"/>
                    <a:pt x="18616" y="7739"/>
                    <a:pt x="18656" y="7712"/>
                  </a:cubicBezTo>
                  <a:cubicBezTo>
                    <a:pt x="18864" y="7558"/>
                    <a:pt x="18969" y="7400"/>
                    <a:pt x="19073" y="7191"/>
                  </a:cubicBezTo>
                  <a:cubicBezTo>
                    <a:pt x="19107" y="7122"/>
                    <a:pt x="19136" y="7053"/>
                    <a:pt x="19159" y="6982"/>
                  </a:cubicBezTo>
                  <a:close/>
                  <a:moveTo>
                    <a:pt x="19907" y="7817"/>
                  </a:moveTo>
                  <a:lnTo>
                    <a:pt x="19957" y="7871"/>
                  </a:lnTo>
                  <a:lnTo>
                    <a:pt x="20061" y="7871"/>
                  </a:lnTo>
                  <a:cubicBezTo>
                    <a:pt x="20011" y="7871"/>
                    <a:pt x="20011" y="7871"/>
                    <a:pt x="20011" y="7817"/>
                  </a:cubicBezTo>
                  <a:close/>
                  <a:moveTo>
                    <a:pt x="20115" y="7871"/>
                  </a:moveTo>
                  <a:lnTo>
                    <a:pt x="20115" y="7871"/>
                  </a:lnTo>
                  <a:cubicBezTo>
                    <a:pt x="20168" y="7877"/>
                    <a:pt x="20220" y="7884"/>
                    <a:pt x="20272" y="7890"/>
                  </a:cubicBezTo>
                  <a:lnTo>
                    <a:pt x="20272" y="7890"/>
                  </a:lnTo>
                  <a:cubicBezTo>
                    <a:pt x="20220" y="7883"/>
                    <a:pt x="20167" y="7877"/>
                    <a:pt x="20115" y="7871"/>
                  </a:cubicBezTo>
                  <a:close/>
                  <a:moveTo>
                    <a:pt x="19907" y="7871"/>
                  </a:moveTo>
                  <a:lnTo>
                    <a:pt x="19957" y="7921"/>
                  </a:lnTo>
                  <a:lnTo>
                    <a:pt x="19957" y="7871"/>
                  </a:lnTo>
                  <a:close/>
                  <a:moveTo>
                    <a:pt x="18536" y="7791"/>
                  </a:moveTo>
                  <a:cubicBezTo>
                    <a:pt x="18468" y="7836"/>
                    <a:pt x="18398" y="7880"/>
                    <a:pt x="18322" y="7924"/>
                  </a:cubicBezTo>
                  <a:lnTo>
                    <a:pt x="18322" y="7924"/>
                  </a:lnTo>
                  <a:cubicBezTo>
                    <a:pt x="18335" y="7921"/>
                    <a:pt x="18343" y="7921"/>
                    <a:pt x="18343" y="7921"/>
                  </a:cubicBezTo>
                  <a:cubicBezTo>
                    <a:pt x="18393" y="7871"/>
                    <a:pt x="18448" y="7871"/>
                    <a:pt x="18498" y="7817"/>
                  </a:cubicBezTo>
                  <a:cubicBezTo>
                    <a:pt x="18510" y="7808"/>
                    <a:pt x="18523" y="7800"/>
                    <a:pt x="18536" y="7791"/>
                  </a:cubicBezTo>
                  <a:close/>
                  <a:moveTo>
                    <a:pt x="18322" y="7924"/>
                  </a:moveTo>
                  <a:cubicBezTo>
                    <a:pt x="18303" y="7929"/>
                    <a:pt x="18276" y="7939"/>
                    <a:pt x="18249" y="7965"/>
                  </a:cubicBezTo>
                  <a:lnTo>
                    <a:pt x="18249" y="7965"/>
                  </a:lnTo>
                  <a:cubicBezTo>
                    <a:pt x="18274" y="7952"/>
                    <a:pt x="18298" y="7938"/>
                    <a:pt x="18322" y="7924"/>
                  </a:cubicBezTo>
                  <a:close/>
                  <a:moveTo>
                    <a:pt x="19041" y="7191"/>
                  </a:moveTo>
                  <a:cubicBezTo>
                    <a:pt x="19008" y="7244"/>
                    <a:pt x="18967" y="7297"/>
                    <a:pt x="18914" y="7350"/>
                  </a:cubicBezTo>
                  <a:cubicBezTo>
                    <a:pt x="18864" y="7454"/>
                    <a:pt x="18810" y="7504"/>
                    <a:pt x="18706" y="7608"/>
                  </a:cubicBezTo>
                  <a:cubicBezTo>
                    <a:pt x="18602" y="7712"/>
                    <a:pt x="18498" y="7767"/>
                    <a:pt x="18393" y="7817"/>
                  </a:cubicBezTo>
                  <a:lnTo>
                    <a:pt x="18081" y="7975"/>
                  </a:lnTo>
                  <a:cubicBezTo>
                    <a:pt x="18239" y="7975"/>
                    <a:pt x="18343" y="7871"/>
                    <a:pt x="18448" y="7817"/>
                  </a:cubicBezTo>
                  <a:cubicBezTo>
                    <a:pt x="18552" y="7767"/>
                    <a:pt x="18706" y="7662"/>
                    <a:pt x="18760" y="7558"/>
                  </a:cubicBezTo>
                  <a:cubicBezTo>
                    <a:pt x="18864" y="7454"/>
                    <a:pt x="18969" y="7350"/>
                    <a:pt x="19019" y="7245"/>
                  </a:cubicBezTo>
                  <a:cubicBezTo>
                    <a:pt x="19026" y="7227"/>
                    <a:pt x="19033" y="7209"/>
                    <a:pt x="19041" y="7191"/>
                  </a:cubicBezTo>
                  <a:close/>
                  <a:moveTo>
                    <a:pt x="20011" y="7921"/>
                  </a:moveTo>
                  <a:lnTo>
                    <a:pt x="20011" y="7975"/>
                  </a:lnTo>
                  <a:lnTo>
                    <a:pt x="20061" y="7975"/>
                  </a:lnTo>
                  <a:lnTo>
                    <a:pt x="20011" y="7921"/>
                  </a:lnTo>
                  <a:close/>
                  <a:moveTo>
                    <a:pt x="18249" y="7965"/>
                  </a:moveTo>
                  <a:lnTo>
                    <a:pt x="18249" y="7965"/>
                  </a:lnTo>
                  <a:cubicBezTo>
                    <a:pt x="18243" y="7969"/>
                    <a:pt x="18237" y="7972"/>
                    <a:pt x="18231" y="7975"/>
                  </a:cubicBezTo>
                  <a:lnTo>
                    <a:pt x="18231" y="7975"/>
                  </a:lnTo>
                  <a:cubicBezTo>
                    <a:pt x="18234" y="7975"/>
                    <a:pt x="18236" y="7975"/>
                    <a:pt x="18239" y="7975"/>
                  </a:cubicBezTo>
                  <a:cubicBezTo>
                    <a:pt x="18242" y="7972"/>
                    <a:pt x="18245" y="7968"/>
                    <a:pt x="18249" y="7965"/>
                  </a:cubicBezTo>
                  <a:close/>
                  <a:moveTo>
                    <a:pt x="47665" y="7975"/>
                  </a:moveTo>
                  <a:lnTo>
                    <a:pt x="47665" y="7975"/>
                  </a:lnTo>
                  <a:cubicBezTo>
                    <a:pt x="47678" y="7977"/>
                    <a:pt x="47691" y="7980"/>
                    <a:pt x="47704" y="7983"/>
                  </a:cubicBezTo>
                  <a:lnTo>
                    <a:pt x="47704" y="7983"/>
                  </a:lnTo>
                  <a:cubicBezTo>
                    <a:pt x="47696" y="7980"/>
                    <a:pt x="47688" y="7978"/>
                    <a:pt x="47679" y="7975"/>
                  </a:cubicBezTo>
                  <a:cubicBezTo>
                    <a:pt x="47675" y="7975"/>
                    <a:pt x="47670" y="7975"/>
                    <a:pt x="47665" y="7975"/>
                  </a:cubicBezTo>
                  <a:close/>
                  <a:moveTo>
                    <a:pt x="20115" y="208"/>
                  </a:moveTo>
                  <a:cubicBezTo>
                    <a:pt x="20115" y="1772"/>
                    <a:pt x="20115" y="4848"/>
                    <a:pt x="20061" y="7871"/>
                  </a:cubicBezTo>
                  <a:lnTo>
                    <a:pt x="20061" y="7921"/>
                  </a:lnTo>
                  <a:lnTo>
                    <a:pt x="20061" y="7975"/>
                  </a:lnTo>
                  <a:lnTo>
                    <a:pt x="20061" y="8025"/>
                  </a:lnTo>
                  <a:lnTo>
                    <a:pt x="20115" y="8025"/>
                  </a:lnTo>
                  <a:lnTo>
                    <a:pt x="20115" y="7975"/>
                  </a:lnTo>
                  <a:lnTo>
                    <a:pt x="20115" y="7921"/>
                  </a:lnTo>
                  <a:lnTo>
                    <a:pt x="20115" y="7871"/>
                  </a:lnTo>
                  <a:lnTo>
                    <a:pt x="20115" y="208"/>
                  </a:lnTo>
                  <a:close/>
                  <a:moveTo>
                    <a:pt x="20115" y="7921"/>
                  </a:moveTo>
                  <a:lnTo>
                    <a:pt x="20115" y="7921"/>
                  </a:lnTo>
                  <a:cubicBezTo>
                    <a:pt x="20335" y="7954"/>
                    <a:pt x="20574" y="7985"/>
                    <a:pt x="20821" y="8028"/>
                  </a:cubicBezTo>
                  <a:lnTo>
                    <a:pt x="20821" y="8028"/>
                  </a:lnTo>
                  <a:cubicBezTo>
                    <a:pt x="20596" y="7978"/>
                    <a:pt x="20360" y="7942"/>
                    <a:pt x="20115" y="7921"/>
                  </a:cubicBezTo>
                  <a:close/>
                  <a:moveTo>
                    <a:pt x="18031" y="8025"/>
                  </a:moveTo>
                  <a:cubicBezTo>
                    <a:pt x="18017" y="8025"/>
                    <a:pt x="18001" y="8028"/>
                    <a:pt x="17982" y="8034"/>
                  </a:cubicBezTo>
                  <a:lnTo>
                    <a:pt x="17982" y="8034"/>
                  </a:lnTo>
                  <a:cubicBezTo>
                    <a:pt x="18014" y="8025"/>
                    <a:pt x="18031" y="8025"/>
                    <a:pt x="18031" y="8025"/>
                  </a:cubicBezTo>
                  <a:close/>
                  <a:moveTo>
                    <a:pt x="18081" y="7975"/>
                  </a:moveTo>
                  <a:lnTo>
                    <a:pt x="17781" y="8074"/>
                  </a:lnTo>
                  <a:lnTo>
                    <a:pt x="17781" y="8074"/>
                  </a:lnTo>
                  <a:cubicBezTo>
                    <a:pt x="17878" y="8059"/>
                    <a:pt x="17996" y="8016"/>
                    <a:pt x="18081" y="7975"/>
                  </a:cubicBezTo>
                  <a:close/>
                  <a:moveTo>
                    <a:pt x="17982" y="8034"/>
                  </a:moveTo>
                  <a:lnTo>
                    <a:pt x="17982" y="8034"/>
                  </a:lnTo>
                  <a:cubicBezTo>
                    <a:pt x="17956" y="8041"/>
                    <a:pt x="17920" y="8054"/>
                    <a:pt x="17874" y="8078"/>
                  </a:cubicBezTo>
                  <a:lnTo>
                    <a:pt x="17874" y="8078"/>
                  </a:lnTo>
                  <a:cubicBezTo>
                    <a:pt x="17914" y="8059"/>
                    <a:pt x="17951" y="8043"/>
                    <a:pt x="17982" y="8034"/>
                  </a:cubicBezTo>
                  <a:close/>
                  <a:moveTo>
                    <a:pt x="18231" y="7975"/>
                  </a:moveTo>
                  <a:cubicBezTo>
                    <a:pt x="18180" y="7975"/>
                    <a:pt x="18132" y="7977"/>
                    <a:pt x="18081" y="8025"/>
                  </a:cubicBezTo>
                  <a:lnTo>
                    <a:pt x="17976" y="8079"/>
                  </a:lnTo>
                  <a:lnTo>
                    <a:pt x="18031" y="8079"/>
                  </a:lnTo>
                  <a:cubicBezTo>
                    <a:pt x="18081" y="8025"/>
                    <a:pt x="18081" y="8025"/>
                    <a:pt x="18135" y="8025"/>
                  </a:cubicBezTo>
                  <a:cubicBezTo>
                    <a:pt x="18168" y="8008"/>
                    <a:pt x="18200" y="7992"/>
                    <a:pt x="18231" y="7975"/>
                  </a:cubicBezTo>
                  <a:close/>
                  <a:moveTo>
                    <a:pt x="17874" y="8078"/>
                  </a:moveTo>
                  <a:lnTo>
                    <a:pt x="17874" y="8078"/>
                  </a:lnTo>
                  <a:cubicBezTo>
                    <a:pt x="17873" y="8079"/>
                    <a:pt x="17872" y="8079"/>
                    <a:pt x="17872" y="8079"/>
                  </a:cubicBezTo>
                  <a:lnTo>
                    <a:pt x="17872" y="8079"/>
                  </a:lnTo>
                  <a:cubicBezTo>
                    <a:pt x="17872" y="8079"/>
                    <a:pt x="17872" y="8079"/>
                    <a:pt x="17872" y="8079"/>
                  </a:cubicBezTo>
                  <a:lnTo>
                    <a:pt x="17872" y="8079"/>
                  </a:lnTo>
                  <a:cubicBezTo>
                    <a:pt x="17860" y="8085"/>
                    <a:pt x="17849" y="8091"/>
                    <a:pt x="17837" y="8096"/>
                  </a:cubicBezTo>
                  <a:lnTo>
                    <a:pt x="17837" y="8096"/>
                  </a:lnTo>
                  <a:cubicBezTo>
                    <a:pt x="17887" y="8087"/>
                    <a:pt x="17936" y="8079"/>
                    <a:pt x="17976" y="8079"/>
                  </a:cubicBezTo>
                  <a:lnTo>
                    <a:pt x="17872" y="8079"/>
                  </a:lnTo>
                  <a:cubicBezTo>
                    <a:pt x="17873" y="8079"/>
                    <a:pt x="17874" y="8079"/>
                    <a:pt x="17874" y="8078"/>
                  </a:cubicBezTo>
                  <a:close/>
                  <a:moveTo>
                    <a:pt x="48015" y="8079"/>
                  </a:moveTo>
                  <a:cubicBezTo>
                    <a:pt x="48101" y="8079"/>
                    <a:pt x="48150" y="8083"/>
                    <a:pt x="48195" y="8124"/>
                  </a:cubicBezTo>
                  <a:lnTo>
                    <a:pt x="48195" y="8124"/>
                  </a:lnTo>
                  <a:cubicBezTo>
                    <a:pt x="48135" y="8108"/>
                    <a:pt x="48075" y="8093"/>
                    <a:pt x="48015" y="8079"/>
                  </a:cubicBezTo>
                  <a:close/>
                  <a:moveTo>
                    <a:pt x="17781" y="8074"/>
                  </a:moveTo>
                  <a:cubicBezTo>
                    <a:pt x="17759" y="8077"/>
                    <a:pt x="17738" y="8079"/>
                    <a:pt x="17718" y="8079"/>
                  </a:cubicBezTo>
                  <a:lnTo>
                    <a:pt x="17626" y="8125"/>
                  </a:lnTo>
                  <a:lnTo>
                    <a:pt x="17781" y="8074"/>
                  </a:lnTo>
                  <a:close/>
                  <a:moveTo>
                    <a:pt x="17616" y="8156"/>
                  </a:moveTo>
                  <a:lnTo>
                    <a:pt x="17616" y="8156"/>
                  </a:lnTo>
                  <a:cubicBezTo>
                    <a:pt x="17603" y="8160"/>
                    <a:pt x="17589" y="8164"/>
                    <a:pt x="17575" y="8169"/>
                  </a:cubicBezTo>
                  <a:lnTo>
                    <a:pt x="17575" y="8169"/>
                  </a:lnTo>
                  <a:cubicBezTo>
                    <a:pt x="17589" y="8164"/>
                    <a:pt x="17603" y="8160"/>
                    <a:pt x="17616" y="8156"/>
                  </a:cubicBezTo>
                  <a:close/>
                  <a:moveTo>
                    <a:pt x="17458" y="8183"/>
                  </a:moveTo>
                  <a:cubicBezTo>
                    <a:pt x="17457" y="8183"/>
                    <a:pt x="17456" y="8183"/>
                    <a:pt x="17455" y="8183"/>
                  </a:cubicBezTo>
                  <a:cubicBezTo>
                    <a:pt x="17455" y="8184"/>
                    <a:pt x="17454" y="8184"/>
                    <a:pt x="17454" y="8185"/>
                  </a:cubicBezTo>
                  <a:lnTo>
                    <a:pt x="17454" y="8185"/>
                  </a:lnTo>
                  <a:cubicBezTo>
                    <a:pt x="17455" y="8184"/>
                    <a:pt x="17456" y="8184"/>
                    <a:pt x="17458" y="8183"/>
                  </a:cubicBezTo>
                  <a:close/>
                  <a:moveTo>
                    <a:pt x="17454" y="8185"/>
                  </a:moveTo>
                  <a:cubicBezTo>
                    <a:pt x="17423" y="8196"/>
                    <a:pt x="17393" y="8207"/>
                    <a:pt x="17362" y="8219"/>
                  </a:cubicBezTo>
                  <a:lnTo>
                    <a:pt x="17362" y="8219"/>
                  </a:lnTo>
                  <a:lnTo>
                    <a:pt x="17435" y="8201"/>
                  </a:lnTo>
                  <a:lnTo>
                    <a:pt x="17435" y="8201"/>
                  </a:lnTo>
                  <a:cubicBezTo>
                    <a:pt x="17441" y="8196"/>
                    <a:pt x="17448" y="8191"/>
                    <a:pt x="17454" y="8185"/>
                  </a:cubicBezTo>
                  <a:close/>
                  <a:moveTo>
                    <a:pt x="17872" y="8079"/>
                  </a:moveTo>
                  <a:cubicBezTo>
                    <a:pt x="17847" y="8087"/>
                    <a:pt x="17815" y="8097"/>
                    <a:pt x="17775" y="8108"/>
                  </a:cubicBezTo>
                  <a:lnTo>
                    <a:pt x="17775" y="8108"/>
                  </a:lnTo>
                  <a:cubicBezTo>
                    <a:pt x="17719" y="8119"/>
                    <a:pt x="17664" y="8129"/>
                    <a:pt x="17618" y="8129"/>
                  </a:cubicBezTo>
                  <a:lnTo>
                    <a:pt x="17618" y="8129"/>
                  </a:lnTo>
                  <a:lnTo>
                    <a:pt x="17626" y="8125"/>
                  </a:lnTo>
                  <a:lnTo>
                    <a:pt x="17614" y="8129"/>
                  </a:lnTo>
                  <a:cubicBezTo>
                    <a:pt x="17615" y="8129"/>
                    <a:pt x="17617" y="8129"/>
                    <a:pt x="17618" y="8129"/>
                  </a:cubicBezTo>
                  <a:lnTo>
                    <a:pt x="17618" y="8129"/>
                  </a:lnTo>
                  <a:lnTo>
                    <a:pt x="17609" y="8133"/>
                  </a:lnTo>
                  <a:lnTo>
                    <a:pt x="17609" y="8133"/>
                  </a:lnTo>
                  <a:cubicBezTo>
                    <a:pt x="17577" y="8164"/>
                    <a:pt x="17546" y="8176"/>
                    <a:pt x="17515" y="8180"/>
                  </a:cubicBezTo>
                  <a:lnTo>
                    <a:pt x="17515" y="8180"/>
                  </a:lnTo>
                  <a:lnTo>
                    <a:pt x="17609" y="8133"/>
                  </a:lnTo>
                  <a:lnTo>
                    <a:pt x="17609" y="8133"/>
                  </a:lnTo>
                  <a:cubicBezTo>
                    <a:pt x="17611" y="8132"/>
                    <a:pt x="17612" y="8131"/>
                    <a:pt x="17614" y="8129"/>
                  </a:cubicBezTo>
                  <a:lnTo>
                    <a:pt x="17614" y="8129"/>
                  </a:lnTo>
                  <a:cubicBezTo>
                    <a:pt x="17562" y="8147"/>
                    <a:pt x="17510" y="8165"/>
                    <a:pt x="17458" y="8183"/>
                  </a:cubicBezTo>
                  <a:lnTo>
                    <a:pt x="17458" y="8183"/>
                  </a:lnTo>
                  <a:cubicBezTo>
                    <a:pt x="17477" y="8183"/>
                    <a:pt x="17496" y="8183"/>
                    <a:pt x="17515" y="8180"/>
                  </a:cubicBezTo>
                  <a:lnTo>
                    <a:pt x="17515" y="8180"/>
                  </a:lnTo>
                  <a:lnTo>
                    <a:pt x="17510" y="8183"/>
                  </a:lnTo>
                  <a:lnTo>
                    <a:pt x="17435" y="8201"/>
                  </a:lnTo>
                  <a:lnTo>
                    <a:pt x="17435" y="8201"/>
                  </a:lnTo>
                  <a:cubicBezTo>
                    <a:pt x="17408" y="8222"/>
                    <a:pt x="17380" y="8232"/>
                    <a:pt x="17353" y="8247"/>
                  </a:cubicBezTo>
                  <a:lnTo>
                    <a:pt x="17353" y="8247"/>
                  </a:lnTo>
                  <a:cubicBezTo>
                    <a:pt x="17320" y="8260"/>
                    <a:pt x="17286" y="8273"/>
                    <a:pt x="17251" y="8288"/>
                  </a:cubicBezTo>
                  <a:lnTo>
                    <a:pt x="17251" y="8288"/>
                  </a:lnTo>
                  <a:cubicBezTo>
                    <a:pt x="17269" y="8287"/>
                    <a:pt x="17288" y="8285"/>
                    <a:pt x="17306" y="8282"/>
                  </a:cubicBezTo>
                  <a:lnTo>
                    <a:pt x="17306" y="8282"/>
                  </a:lnTo>
                  <a:cubicBezTo>
                    <a:pt x="17305" y="8284"/>
                    <a:pt x="17303" y="8286"/>
                    <a:pt x="17301" y="8288"/>
                  </a:cubicBezTo>
                  <a:cubicBezTo>
                    <a:pt x="17306" y="8285"/>
                    <a:pt x="17311" y="8283"/>
                    <a:pt x="17316" y="8280"/>
                  </a:cubicBezTo>
                  <a:lnTo>
                    <a:pt x="17316" y="8280"/>
                  </a:lnTo>
                  <a:cubicBezTo>
                    <a:pt x="17397" y="8264"/>
                    <a:pt x="17478" y="8222"/>
                    <a:pt x="17560" y="8183"/>
                  </a:cubicBezTo>
                  <a:cubicBezTo>
                    <a:pt x="17628" y="8183"/>
                    <a:pt x="17697" y="8160"/>
                    <a:pt x="17766" y="8129"/>
                  </a:cubicBezTo>
                  <a:lnTo>
                    <a:pt x="17766" y="8129"/>
                  </a:lnTo>
                  <a:cubicBezTo>
                    <a:pt x="17767" y="8129"/>
                    <a:pt x="17767" y="8129"/>
                    <a:pt x="17768" y="8129"/>
                  </a:cubicBezTo>
                  <a:cubicBezTo>
                    <a:pt x="17778" y="8124"/>
                    <a:pt x="17788" y="8120"/>
                    <a:pt x="17797" y="8115"/>
                  </a:cubicBezTo>
                  <a:lnTo>
                    <a:pt x="17797" y="8115"/>
                  </a:lnTo>
                  <a:cubicBezTo>
                    <a:pt x="17811" y="8109"/>
                    <a:pt x="17824" y="8103"/>
                    <a:pt x="17837" y="8096"/>
                  </a:cubicBezTo>
                  <a:lnTo>
                    <a:pt x="17837" y="8096"/>
                  </a:lnTo>
                  <a:cubicBezTo>
                    <a:pt x="17837" y="8096"/>
                    <a:pt x="17836" y="8096"/>
                    <a:pt x="17836" y="8096"/>
                  </a:cubicBezTo>
                  <a:lnTo>
                    <a:pt x="17836" y="8096"/>
                  </a:lnTo>
                  <a:cubicBezTo>
                    <a:pt x="17848" y="8091"/>
                    <a:pt x="17860" y="8085"/>
                    <a:pt x="17872" y="8079"/>
                  </a:cubicBezTo>
                  <a:close/>
                  <a:moveTo>
                    <a:pt x="17251" y="8288"/>
                  </a:moveTo>
                  <a:lnTo>
                    <a:pt x="17251" y="8288"/>
                  </a:lnTo>
                  <a:cubicBezTo>
                    <a:pt x="17250" y="8288"/>
                    <a:pt x="17248" y="8288"/>
                    <a:pt x="17247" y="8288"/>
                  </a:cubicBezTo>
                  <a:cubicBezTo>
                    <a:pt x="17246" y="8289"/>
                    <a:pt x="17245" y="8289"/>
                    <a:pt x="17244" y="8290"/>
                  </a:cubicBezTo>
                  <a:lnTo>
                    <a:pt x="17244" y="8290"/>
                  </a:lnTo>
                  <a:cubicBezTo>
                    <a:pt x="17246" y="8289"/>
                    <a:pt x="17249" y="8289"/>
                    <a:pt x="17251" y="8288"/>
                  </a:cubicBezTo>
                  <a:close/>
                  <a:moveTo>
                    <a:pt x="17228" y="8297"/>
                  </a:moveTo>
                  <a:cubicBezTo>
                    <a:pt x="17200" y="8309"/>
                    <a:pt x="17172" y="8321"/>
                    <a:pt x="17143" y="8333"/>
                  </a:cubicBezTo>
                  <a:lnTo>
                    <a:pt x="17143" y="8333"/>
                  </a:lnTo>
                  <a:cubicBezTo>
                    <a:pt x="17171" y="8318"/>
                    <a:pt x="17198" y="8305"/>
                    <a:pt x="17228" y="8297"/>
                  </a:cubicBezTo>
                  <a:close/>
                  <a:moveTo>
                    <a:pt x="20115" y="7975"/>
                  </a:moveTo>
                  <a:cubicBezTo>
                    <a:pt x="20689" y="8039"/>
                    <a:pt x="21262" y="8180"/>
                    <a:pt x="21800" y="8400"/>
                  </a:cubicBezTo>
                  <a:lnTo>
                    <a:pt x="21800" y="8400"/>
                  </a:lnTo>
                  <a:cubicBezTo>
                    <a:pt x="21297" y="8166"/>
                    <a:pt x="20706" y="8022"/>
                    <a:pt x="20115" y="7975"/>
                  </a:cubicBezTo>
                  <a:close/>
                  <a:moveTo>
                    <a:pt x="17362" y="8219"/>
                  </a:moveTo>
                  <a:lnTo>
                    <a:pt x="17301" y="8233"/>
                  </a:lnTo>
                  <a:cubicBezTo>
                    <a:pt x="17213" y="8279"/>
                    <a:pt x="17086" y="8322"/>
                    <a:pt x="16986" y="8367"/>
                  </a:cubicBezTo>
                  <a:lnTo>
                    <a:pt x="16986" y="8367"/>
                  </a:lnTo>
                  <a:cubicBezTo>
                    <a:pt x="16999" y="8353"/>
                    <a:pt x="17012" y="8338"/>
                    <a:pt x="17038" y="8338"/>
                  </a:cubicBezTo>
                  <a:lnTo>
                    <a:pt x="17038" y="8338"/>
                  </a:lnTo>
                  <a:cubicBezTo>
                    <a:pt x="16988" y="8338"/>
                    <a:pt x="16934" y="8392"/>
                    <a:pt x="16934" y="8392"/>
                  </a:cubicBezTo>
                  <a:cubicBezTo>
                    <a:pt x="16892" y="8392"/>
                    <a:pt x="16886" y="8392"/>
                    <a:pt x="16884" y="8421"/>
                  </a:cubicBezTo>
                  <a:lnTo>
                    <a:pt x="16884" y="8421"/>
                  </a:lnTo>
                  <a:cubicBezTo>
                    <a:pt x="16907" y="8410"/>
                    <a:pt x="16930" y="8400"/>
                    <a:pt x="16953" y="8389"/>
                  </a:cubicBezTo>
                  <a:lnTo>
                    <a:pt x="16953" y="8389"/>
                  </a:lnTo>
                  <a:cubicBezTo>
                    <a:pt x="16958" y="8388"/>
                    <a:pt x="16963" y="8385"/>
                    <a:pt x="16968" y="8383"/>
                  </a:cubicBezTo>
                  <a:lnTo>
                    <a:pt x="16968" y="8383"/>
                  </a:lnTo>
                  <a:cubicBezTo>
                    <a:pt x="17098" y="8323"/>
                    <a:pt x="17230" y="8269"/>
                    <a:pt x="17362" y="8219"/>
                  </a:cubicBezTo>
                  <a:close/>
                  <a:moveTo>
                    <a:pt x="16884" y="8421"/>
                  </a:moveTo>
                  <a:cubicBezTo>
                    <a:pt x="16869" y="8428"/>
                    <a:pt x="16853" y="8436"/>
                    <a:pt x="16837" y="8443"/>
                  </a:cubicBezTo>
                  <a:lnTo>
                    <a:pt x="16837" y="8443"/>
                  </a:lnTo>
                  <a:cubicBezTo>
                    <a:pt x="16853" y="8442"/>
                    <a:pt x="16868" y="8442"/>
                    <a:pt x="16884" y="8442"/>
                  </a:cubicBezTo>
                  <a:cubicBezTo>
                    <a:pt x="16884" y="8434"/>
                    <a:pt x="16884" y="8427"/>
                    <a:pt x="16884" y="8421"/>
                  </a:cubicBezTo>
                  <a:close/>
                  <a:moveTo>
                    <a:pt x="21800" y="8400"/>
                  </a:moveTo>
                  <a:cubicBezTo>
                    <a:pt x="21829" y="8414"/>
                    <a:pt x="21858" y="8428"/>
                    <a:pt x="21887" y="8442"/>
                  </a:cubicBezTo>
                  <a:cubicBezTo>
                    <a:pt x="21908" y="8449"/>
                    <a:pt x="21929" y="8456"/>
                    <a:pt x="21950" y="8464"/>
                  </a:cubicBezTo>
                  <a:lnTo>
                    <a:pt x="21950" y="8464"/>
                  </a:lnTo>
                  <a:cubicBezTo>
                    <a:pt x="21900" y="8442"/>
                    <a:pt x="21850" y="8421"/>
                    <a:pt x="21800" y="8400"/>
                  </a:cubicBezTo>
                  <a:close/>
                  <a:moveTo>
                    <a:pt x="16837" y="8443"/>
                  </a:moveTo>
                  <a:cubicBezTo>
                    <a:pt x="16800" y="8447"/>
                    <a:pt x="16764" y="8458"/>
                    <a:pt x="16726" y="8496"/>
                  </a:cubicBezTo>
                  <a:cubicBezTo>
                    <a:pt x="16676" y="8496"/>
                    <a:pt x="16622" y="8546"/>
                    <a:pt x="16572" y="8546"/>
                  </a:cubicBezTo>
                  <a:cubicBezTo>
                    <a:pt x="16572" y="8566"/>
                    <a:pt x="16564" y="8579"/>
                    <a:pt x="16555" y="8587"/>
                  </a:cubicBezTo>
                  <a:lnTo>
                    <a:pt x="16555" y="8587"/>
                  </a:lnTo>
                  <a:cubicBezTo>
                    <a:pt x="16649" y="8536"/>
                    <a:pt x="16743" y="8489"/>
                    <a:pt x="16837" y="8443"/>
                  </a:cubicBezTo>
                  <a:close/>
                  <a:moveTo>
                    <a:pt x="16555" y="8587"/>
                  </a:moveTo>
                  <a:lnTo>
                    <a:pt x="16555" y="8587"/>
                  </a:lnTo>
                  <a:cubicBezTo>
                    <a:pt x="16548" y="8590"/>
                    <a:pt x="16542" y="8594"/>
                    <a:pt x="16535" y="8597"/>
                  </a:cubicBezTo>
                  <a:lnTo>
                    <a:pt x="16535" y="8597"/>
                  </a:lnTo>
                  <a:cubicBezTo>
                    <a:pt x="16542" y="8595"/>
                    <a:pt x="16549" y="8592"/>
                    <a:pt x="16555" y="8587"/>
                  </a:cubicBezTo>
                  <a:close/>
                  <a:moveTo>
                    <a:pt x="16521" y="8631"/>
                  </a:moveTo>
                  <a:lnTo>
                    <a:pt x="16521" y="8631"/>
                  </a:lnTo>
                  <a:cubicBezTo>
                    <a:pt x="16519" y="8636"/>
                    <a:pt x="16517" y="8643"/>
                    <a:pt x="16517" y="8650"/>
                  </a:cubicBezTo>
                  <a:cubicBezTo>
                    <a:pt x="16504" y="8650"/>
                    <a:pt x="16490" y="8654"/>
                    <a:pt x="16476" y="8660"/>
                  </a:cubicBezTo>
                  <a:lnTo>
                    <a:pt x="16476" y="8660"/>
                  </a:lnTo>
                  <a:cubicBezTo>
                    <a:pt x="16491" y="8650"/>
                    <a:pt x="16506" y="8640"/>
                    <a:pt x="16521" y="8631"/>
                  </a:cubicBezTo>
                  <a:close/>
                  <a:moveTo>
                    <a:pt x="16499" y="8617"/>
                  </a:moveTo>
                  <a:cubicBezTo>
                    <a:pt x="16454" y="8642"/>
                    <a:pt x="16409" y="8667"/>
                    <a:pt x="16364" y="8693"/>
                  </a:cubicBezTo>
                  <a:lnTo>
                    <a:pt x="16364" y="8693"/>
                  </a:lnTo>
                  <a:cubicBezTo>
                    <a:pt x="16409" y="8677"/>
                    <a:pt x="16462" y="8648"/>
                    <a:pt x="16499" y="8617"/>
                  </a:cubicBezTo>
                  <a:close/>
                  <a:moveTo>
                    <a:pt x="22117" y="8424"/>
                  </a:moveTo>
                  <a:cubicBezTo>
                    <a:pt x="22235" y="8479"/>
                    <a:pt x="22349" y="8538"/>
                    <a:pt x="22458" y="8600"/>
                  </a:cubicBezTo>
                  <a:cubicBezTo>
                    <a:pt x="22518" y="8630"/>
                    <a:pt x="22577" y="8661"/>
                    <a:pt x="22635" y="8693"/>
                  </a:cubicBezTo>
                  <a:lnTo>
                    <a:pt x="22635" y="8693"/>
                  </a:lnTo>
                  <a:cubicBezTo>
                    <a:pt x="22550" y="8643"/>
                    <a:pt x="22465" y="8595"/>
                    <a:pt x="22379" y="8550"/>
                  </a:cubicBezTo>
                  <a:lnTo>
                    <a:pt x="22379" y="8550"/>
                  </a:lnTo>
                  <a:cubicBezTo>
                    <a:pt x="22293" y="8507"/>
                    <a:pt x="22206" y="8465"/>
                    <a:pt x="22117" y="8424"/>
                  </a:cubicBezTo>
                  <a:close/>
                  <a:moveTo>
                    <a:pt x="16364" y="8693"/>
                  </a:moveTo>
                  <a:cubicBezTo>
                    <a:pt x="16343" y="8700"/>
                    <a:pt x="16324" y="8705"/>
                    <a:pt x="16309" y="8705"/>
                  </a:cubicBezTo>
                  <a:cubicBezTo>
                    <a:pt x="16309" y="8713"/>
                    <a:pt x="16309" y="8720"/>
                    <a:pt x="16309" y="8725"/>
                  </a:cubicBezTo>
                  <a:lnTo>
                    <a:pt x="16309" y="8725"/>
                  </a:lnTo>
                  <a:cubicBezTo>
                    <a:pt x="16327" y="8715"/>
                    <a:pt x="16346" y="8704"/>
                    <a:pt x="16364" y="8693"/>
                  </a:cubicBezTo>
                  <a:close/>
                  <a:moveTo>
                    <a:pt x="16309" y="8725"/>
                  </a:moveTo>
                  <a:lnTo>
                    <a:pt x="16309" y="8725"/>
                  </a:lnTo>
                  <a:cubicBezTo>
                    <a:pt x="16292" y="8735"/>
                    <a:pt x="16276" y="8745"/>
                    <a:pt x="16260" y="8755"/>
                  </a:cubicBezTo>
                  <a:lnTo>
                    <a:pt x="16260" y="8755"/>
                  </a:lnTo>
                  <a:cubicBezTo>
                    <a:pt x="16301" y="8755"/>
                    <a:pt x="16308" y="8754"/>
                    <a:pt x="16309" y="8725"/>
                  </a:cubicBezTo>
                  <a:close/>
                  <a:moveTo>
                    <a:pt x="16260" y="8755"/>
                  </a:moveTo>
                  <a:cubicBezTo>
                    <a:pt x="16260" y="8755"/>
                    <a:pt x="16259" y="8755"/>
                    <a:pt x="16259" y="8755"/>
                  </a:cubicBezTo>
                  <a:lnTo>
                    <a:pt x="16205" y="8755"/>
                  </a:lnTo>
                  <a:cubicBezTo>
                    <a:pt x="16205" y="8770"/>
                    <a:pt x="16205" y="8781"/>
                    <a:pt x="16204" y="8789"/>
                  </a:cubicBezTo>
                  <a:lnTo>
                    <a:pt x="16204" y="8789"/>
                  </a:lnTo>
                  <a:cubicBezTo>
                    <a:pt x="16222" y="8777"/>
                    <a:pt x="16241" y="8766"/>
                    <a:pt x="16260" y="8755"/>
                  </a:cubicBezTo>
                  <a:close/>
                  <a:moveTo>
                    <a:pt x="16258" y="8777"/>
                  </a:moveTo>
                  <a:cubicBezTo>
                    <a:pt x="16249" y="8782"/>
                    <a:pt x="16240" y="8787"/>
                    <a:pt x="16232" y="8792"/>
                  </a:cubicBezTo>
                  <a:lnTo>
                    <a:pt x="16232" y="8792"/>
                  </a:lnTo>
                  <a:cubicBezTo>
                    <a:pt x="16241" y="8787"/>
                    <a:pt x="16250" y="8782"/>
                    <a:pt x="16258" y="8777"/>
                  </a:cubicBezTo>
                  <a:close/>
                  <a:moveTo>
                    <a:pt x="16204" y="8789"/>
                  </a:moveTo>
                  <a:cubicBezTo>
                    <a:pt x="16193" y="8796"/>
                    <a:pt x="16182" y="8802"/>
                    <a:pt x="16172" y="8809"/>
                  </a:cubicBezTo>
                  <a:lnTo>
                    <a:pt x="16172" y="8809"/>
                  </a:lnTo>
                  <a:cubicBezTo>
                    <a:pt x="16194" y="8808"/>
                    <a:pt x="16201" y="8805"/>
                    <a:pt x="16204" y="8789"/>
                  </a:cubicBezTo>
                  <a:close/>
                  <a:moveTo>
                    <a:pt x="16172" y="8809"/>
                  </a:moveTo>
                  <a:cubicBezTo>
                    <a:pt x="16167" y="8809"/>
                    <a:pt x="16161" y="8809"/>
                    <a:pt x="16155" y="8809"/>
                  </a:cubicBezTo>
                  <a:lnTo>
                    <a:pt x="16118" y="8843"/>
                  </a:lnTo>
                  <a:lnTo>
                    <a:pt x="16118" y="8843"/>
                  </a:lnTo>
                  <a:cubicBezTo>
                    <a:pt x="16136" y="8831"/>
                    <a:pt x="16154" y="8820"/>
                    <a:pt x="16172" y="8809"/>
                  </a:cubicBezTo>
                  <a:close/>
                  <a:moveTo>
                    <a:pt x="16050" y="8859"/>
                  </a:moveTo>
                  <a:cubicBezTo>
                    <a:pt x="16050" y="8859"/>
                    <a:pt x="16050" y="8859"/>
                    <a:pt x="16050" y="8859"/>
                  </a:cubicBezTo>
                  <a:lnTo>
                    <a:pt x="16050" y="8859"/>
                  </a:lnTo>
                  <a:close/>
                  <a:moveTo>
                    <a:pt x="16091" y="8860"/>
                  </a:moveTo>
                  <a:cubicBezTo>
                    <a:pt x="16082" y="8862"/>
                    <a:pt x="16068" y="8867"/>
                    <a:pt x="16059" y="8881"/>
                  </a:cubicBezTo>
                  <a:lnTo>
                    <a:pt x="16059" y="8881"/>
                  </a:lnTo>
                  <a:cubicBezTo>
                    <a:pt x="16070" y="8874"/>
                    <a:pt x="16080" y="8867"/>
                    <a:pt x="16091" y="8860"/>
                  </a:cubicBezTo>
                  <a:close/>
                  <a:moveTo>
                    <a:pt x="16050" y="8887"/>
                  </a:moveTo>
                  <a:cubicBezTo>
                    <a:pt x="16037" y="8895"/>
                    <a:pt x="16023" y="8904"/>
                    <a:pt x="16010" y="8913"/>
                  </a:cubicBezTo>
                  <a:lnTo>
                    <a:pt x="16010" y="8913"/>
                  </a:lnTo>
                  <a:cubicBezTo>
                    <a:pt x="16041" y="8913"/>
                    <a:pt x="16048" y="8910"/>
                    <a:pt x="16050" y="8887"/>
                  </a:cubicBezTo>
                  <a:close/>
                  <a:moveTo>
                    <a:pt x="16010" y="8913"/>
                  </a:moveTo>
                  <a:lnTo>
                    <a:pt x="16010" y="8913"/>
                  </a:lnTo>
                  <a:cubicBezTo>
                    <a:pt x="16006" y="8913"/>
                    <a:pt x="16001" y="8913"/>
                    <a:pt x="15996" y="8913"/>
                  </a:cubicBezTo>
                  <a:cubicBezTo>
                    <a:pt x="15983" y="8926"/>
                    <a:pt x="15973" y="8936"/>
                    <a:pt x="15965" y="8943"/>
                  </a:cubicBezTo>
                  <a:lnTo>
                    <a:pt x="15965" y="8943"/>
                  </a:lnTo>
                  <a:cubicBezTo>
                    <a:pt x="15980" y="8933"/>
                    <a:pt x="15995" y="8923"/>
                    <a:pt x="16010" y="8913"/>
                  </a:cubicBezTo>
                  <a:close/>
                  <a:moveTo>
                    <a:pt x="15965" y="8943"/>
                  </a:moveTo>
                  <a:cubicBezTo>
                    <a:pt x="15958" y="8948"/>
                    <a:pt x="15951" y="8953"/>
                    <a:pt x="15944" y="8958"/>
                  </a:cubicBezTo>
                  <a:lnTo>
                    <a:pt x="15944" y="8958"/>
                  </a:lnTo>
                  <a:cubicBezTo>
                    <a:pt x="15951" y="8955"/>
                    <a:pt x="15957" y="8950"/>
                    <a:pt x="15965" y="8943"/>
                  </a:cubicBezTo>
                  <a:close/>
                  <a:moveTo>
                    <a:pt x="21950" y="8464"/>
                  </a:moveTo>
                  <a:lnTo>
                    <a:pt x="21950" y="8464"/>
                  </a:lnTo>
                  <a:cubicBezTo>
                    <a:pt x="22237" y="8591"/>
                    <a:pt x="22512" y="8740"/>
                    <a:pt x="22771" y="8913"/>
                  </a:cubicBezTo>
                  <a:cubicBezTo>
                    <a:pt x="22812" y="8939"/>
                    <a:pt x="22854" y="8966"/>
                    <a:pt x="22895" y="8993"/>
                  </a:cubicBezTo>
                  <a:lnTo>
                    <a:pt x="22895" y="8993"/>
                  </a:lnTo>
                  <a:cubicBezTo>
                    <a:pt x="22837" y="8950"/>
                    <a:pt x="22779" y="8906"/>
                    <a:pt x="22721" y="8859"/>
                  </a:cubicBezTo>
                  <a:cubicBezTo>
                    <a:pt x="22476" y="8715"/>
                    <a:pt x="22235" y="8568"/>
                    <a:pt x="21950" y="8464"/>
                  </a:cubicBezTo>
                  <a:close/>
                  <a:moveTo>
                    <a:pt x="16099" y="8811"/>
                  </a:moveTo>
                  <a:cubicBezTo>
                    <a:pt x="16049" y="8860"/>
                    <a:pt x="15995" y="8914"/>
                    <a:pt x="15892" y="8963"/>
                  </a:cubicBezTo>
                  <a:cubicBezTo>
                    <a:pt x="15904" y="8963"/>
                    <a:pt x="15913" y="8963"/>
                    <a:pt x="15920" y="8962"/>
                  </a:cubicBezTo>
                  <a:lnTo>
                    <a:pt x="15920" y="8962"/>
                  </a:lnTo>
                  <a:cubicBezTo>
                    <a:pt x="15911" y="8969"/>
                    <a:pt x="15902" y="8976"/>
                    <a:pt x="15892" y="8983"/>
                  </a:cubicBezTo>
                  <a:lnTo>
                    <a:pt x="15892" y="8983"/>
                  </a:lnTo>
                  <a:lnTo>
                    <a:pt x="15892" y="8963"/>
                  </a:lnTo>
                  <a:cubicBezTo>
                    <a:pt x="15887" y="8974"/>
                    <a:pt x="15880" y="8985"/>
                    <a:pt x="15874" y="8995"/>
                  </a:cubicBezTo>
                  <a:lnTo>
                    <a:pt x="15874" y="8995"/>
                  </a:lnTo>
                  <a:cubicBezTo>
                    <a:pt x="15880" y="8991"/>
                    <a:pt x="15886" y="8987"/>
                    <a:pt x="15892" y="8983"/>
                  </a:cubicBezTo>
                  <a:lnTo>
                    <a:pt x="15892" y="8983"/>
                  </a:lnTo>
                  <a:lnTo>
                    <a:pt x="15892" y="8993"/>
                  </a:lnTo>
                  <a:lnTo>
                    <a:pt x="15892" y="8993"/>
                  </a:lnTo>
                  <a:cubicBezTo>
                    <a:pt x="15909" y="8981"/>
                    <a:pt x="15926" y="8969"/>
                    <a:pt x="15944" y="8958"/>
                  </a:cubicBezTo>
                  <a:lnTo>
                    <a:pt x="15944" y="8958"/>
                  </a:lnTo>
                  <a:cubicBezTo>
                    <a:pt x="15937" y="8961"/>
                    <a:pt x="15930" y="8962"/>
                    <a:pt x="15920" y="8962"/>
                  </a:cubicBezTo>
                  <a:lnTo>
                    <a:pt x="15920" y="8962"/>
                  </a:lnTo>
                  <a:cubicBezTo>
                    <a:pt x="16015" y="8893"/>
                    <a:pt x="16059" y="8850"/>
                    <a:pt x="16099" y="8811"/>
                  </a:cubicBezTo>
                  <a:close/>
                  <a:moveTo>
                    <a:pt x="15890" y="9017"/>
                  </a:moveTo>
                  <a:cubicBezTo>
                    <a:pt x="15876" y="9030"/>
                    <a:pt x="15860" y="9043"/>
                    <a:pt x="15843" y="9056"/>
                  </a:cubicBezTo>
                  <a:lnTo>
                    <a:pt x="15843" y="9056"/>
                  </a:lnTo>
                  <a:cubicBezTo>
                    <a:pt x="15849" y="9022"/>
                    <a:pt x="15881" y="9018"/>
                    <a:pt x="15890" y="9017"/>
                  </a:cubicBezTo>
                  <a:close/>
                  <a:moveTo>
                    <a:pt x="15824" y="9070"/>
                  </a:moveTo>
                  <a:lnTo>
                    <a:pt x="15824" y="9070"/>
                  </a:lnTo>
                  <a:cubicBezTo>
                    <a:pt x="15814" y="9073"/>
                    <a:pt x="15806" y="9079"/>
                    <a:pt x="15799" y="9086"/>
                  </a:cubicBezTo>
                  <a:lnTo>
                    <a:pt x="15799" y="9086"/>
                  </a:lnTo>
                  <a:cubicBezTo>
                    <a:pt x="15808" y="9081"/>
                    <a:pt x="15816" y="9075"/>
                    <a:pt x="15824" y="9070"/>
                  </a:cubicBezTo>
                  <a:close/>
                  <a:moveTo>
                    <a:pt x="15999" y="8958"/>
                  </a:moveTo>
                  <a:cubicBezTo>
                    <a:pt x="15983" y="8961"/>
                    <a:pt x="15966" y="8963"/>
                    <a:pt x="15946" y="8963"/>
                  </a:cubicBezTo>
                  <a:cubicBezTo>
                    <a:pt x="15928" y="8981"/>
                    <a:pt x="15911" y="8998"/>
                    <a:pt x="15892" y="9015"/>
                  </a:cubicBezTo>
                  <a:lnTo>
                    <a:pt x="15892" y="9015"/>
                  </a:lnTo>
                  <a:lnTo>
                    <a:pt x="15892" y="8993"/>
                  </a:lnTo>
                  <a:lnTo>
                    <a:pt x="15892" y="8993"/>
                  </a:lnTo>
                  <a:cubicBezTo>
                    <a:pt x="15881" y="9001"/>
                    <a:pt x="15870" y="9008"/>
                    <a:pt x="15859" y="9016"/>
                  </a:cubicBezTo>
                  <a:lnTo>
                    <a:pt x="15859" y="9016"/>
                  </a:lnTo>
                  <a:cubicBezTo>
                    <a:pt x="15854" y="9023"/>
                    <a:pt x="15848" y="9030"/>
                    <a:pt x="15842" y="9037"/>
                  </a:cubicBezTo>
                  <a:lnTo>
                    <a:pt x="15842" y="9037"/>
                  </a:lnTo>
                  <a:lnTo>
                    <a:pt x="15842" y="9028"/>
                  </a:lnTo>
                  <a:lnTo>
                    <a:pt x="15842" y="9028"/>
                  </a:lnTo>
                  <a:cubicBezTo>
                    <a:pt x="15848" y="9024"/>
                    <a:pt x="15853" y="9020"/>
                    <a:pt x="15859" y="9016"/>
                  </a:cubicBezTo>
                  <a:lnTo>
                    <a:pt x="15859" y="9016"/>
                  </a:lnTo>
                  <a:cubicBezTo>
                    <a:pt x="15864" y="9009"/>
                    <a:pt x="15869" y="9003"/>
                    <a:pt x="15874" y="8995"/>
                  </a:cubicBezTo>
                  <a:lnTo>
                    <a:pt x="15874" y="8995"/>
                  </a:lnTo>
                  <a:cubicBezTo>
                    <a:pt x="15864" y="9002"/>
                    <a:pt x="15853" y="9010"/>
                    <a:pt x="15842" y="9017"/>
                  </a:cubicBezTo>
                  <a:lnTo>
                    <a:pt x="15803" y="9056"/>
                  </a:lnTo>
                  <a:lnTo>
                    <a:pt x="15803" y="9056"/>
                  </a:lnTo>
                  <a:cubicBezTo>
                    <a:pt x="15798" y="9060"/>
                    <a:pt x="15793" y="9064"/>
                    <a:pt x="15788" y="9067"/>
                  </a:cubicBezTo>
                  <a:cubicBezTo>
                    <a:pt x="15748" y="9100"/>
                    <a:pt x="15708" y="9133"/>
                    <a:pt x="15669" y="9167"/>
                  </a:cubicBezTo>
                  <a:lnTo>
                    <a:pt x="15669" y="9167"/>
                  </a:lnTo>
                  <a:cubicBezTo>
                    <a:pt x="15691" y="9156"/>
                    <a:pt x="15714" y="9143"/>
                    <a:pt x="15738" y="9121"/>
                  </a:cubicBezTo>
                  <a:lnTo>
                    <a:pt x="15738" y="9121"/>
                  </a:lnTo>
                  <a:cubicBezTo>
                    <a:pt x="15723" y="9135"/>
                    <a:pt x="15709" y="9149"/>
                    <a:pt x="15694" y="9162"/>
                  </a:cubicBezTo>
                  <a:lnTo>
                    <a:pt x="15694" y="9162"/>
                  </a:lnTo>
                  <a:cubicBezTo>
                    <a:pt x="15709" y="9149"/>
                    <a:pt x="15727" y="9136"/>
                    <a:pt x="15747" y="9121"/>
                  </a:cubicBezTo>
                  <a:lnTo>
                    <a:pt x="15738" y="9121"/>
                  </a:lnTo>
                  <a:cubicBezTo>
                    <a:pt x="15748" y="9116"/>
                    <a:pt x="15758" y="9111"/>
                    <a:pt x="15768" y="9105"/>
                  </a:cubicBezTo>
                  <a:lnTo>
                    <a:pt x="15768" y="9105"/>
                  </a:lnTo>
                  <a:cubicBezTo>
                    <a:pt x="15760" y="9111"/>
                    <a:pt x="15753" y="9116"/>
                    <a:pt x="15747" y="9121"/>
                  </a:cubicBezTo>
                  <a:lnTo>
                    <a:pt x="15775" y="9121"/>
                  </a:lnTo>
                  <a:cubicBezTo>
                    <a:pt x="15784" y="9108"/>
                    <a:pt x="15791" y="9096"/>
                    <a:pt x="15799" y="9086"/>
                  </a:cubicBezTo>
                  <a:lnTo>
                    <a:pt x="15799" y="9086"/>
                  </a:lnTo>
                  <a:cubicBezTo>
                    <a:pt x="15789" y="9093"/>
                    <a:pt x="15779" y="9099"/>
                    <a:pt x="15768" y="9105"/>
                  </a:cubicBezTo>
                  <a:lnTo>
                    <a:pt x="15768" y="9105"/>
                  </a:lnTo>
                  <a:cubicBezTo>
                    <a:pt x="15793" y="9085"/>
                    <a:pt x="15819" y="9063"/>
                    <a:pt x="15842" y="9037"/>
                  </a:cubicBezTo>
                  <a:lnTo>
                    <a:pt x="15842" y="9037"/>
                  </a:lnTo>
                  <a:lnTo>
                    <a:pt x="15842" y="9057"/>
                  </a:lnTo>
                  <a:lnTo>
                    <a:pt x="15842" y="9057"/>
                  </a:lnTo>
                  <a:cubicBezTo>
                    <a:pt x="15836" y="9061"/>
                    <a:pt x="15830" y="9065"/>
                    <a:pt x="15824" y="9070"/>
                  </a:cubicBezTo>
                  <a:lnTo>
                    <a:pt x="15824" y="9070"/>
                  </a:lnTo>
                  <a:cubicBezTo>
                    <a:pt x="15830" y="9068"/>
                    <a:pt x="15835" y="9067"/>
                    <a:pt x="15842" y="9067"/>
                  </a:cubicBezTo>
                  <a:cubicBezTo>
                    <a:pt x="15897" y="9041"/>
                    <a:pt x="15952" y="8999"/>
                    <a:pt x="15999" y="8958"/>
                  </a:cubicBezTo>
                  <a:close/>
                  <a:moveTo>
                    <a:pt x="15694" y="9162"/>
                  </a:moveTo>
                  <a:cubicBezTo>
                    <a:pt x="15691" y="9165"/>
                    <a:pt x="15687" y="9168"/>
                    <a:pt x="15684" y="9171"/>
                  </a:cubicBezTo>
                  <a:cubicBezTo>
                    <a:pt x="15661" y="9187"/>
                    <a:pt x="15640" y="9202"/>
                    <a:pt x="15620" y="9216"/>
                  </a:cubicBezTo>
                  <a:lnTo>
                    <a:pt x="15620" y="9216"/>
                  </a:lnTo>
                  <a:cubicBezTo>
                    <a:pt x="15645" y="9205"/>
                    <a:pt x="15669" y="9185"/>
                    <a:pt x="15694" y="9162"/>
                  </a:cubicBezTo>
                  <a:close/>
                  <a:moveTo>
                    <a:pt x="23137" y="9226"/>
                  </a:moveTo>
                  <a:lnTo>
                    <a:pt x="23141" y="9229"/>
                  </a:lnTo>
                  <a:lnTo>
                    <a:pt x="23141" y="9229"/>
                  </a:lnTo>
                  <a:cubicBezTo>
                    <a:pt x="23141" y="9230"/>
                    <a:pt x="23142" y="9230"/>
                    <a:pt x="23142" y="9230"/>
                  </a:cubicBezTo>
                  <a:lnTo>
                    <a:pt x="23142" y="9230"/>
                  </a:lnTo>
                  <a:cubicBezTo>
                    <a:pt x="23140" y="9228"/>
                    <a:pt x="23139" y="9227"/>
                    <a:pt x="23137" y="9226"/>
                  </a:cubicBezTo>
                  <a:close/>
                  <a:moveTo>
                    <a:pt x="19103" y="9399"/>
                  </a:moveTo>
                  <a:cubicBezTo>
                    <a:pt x="18987" y="9406"/>
                    <a:pt x="18877" y="9418"/>
                    <a:pt x="18771" y="9434"/>
                  </a:cubicBezTo>
                  <a:lnTo>
                    <a:pt x="18969" y="9434"/>
                  </a:lnTo>
                  <a:cubicBezTo>
                    <a:pt x="19012" y="9434"/>
                    <a:pt x="19058" y="9434"/>
                    <a:pt x="19103" y="9399"/>
                  </a:cubicBezTo>
                  <a:close/>
                  <a:moveTo>
                    <a:pt x="18760" y="9434"/>
                  </a:moveTo>
                  <a:cubicBezTo>
                    <a:pt x="18759" y="9435"/>
                    <a:pt x="18759" y="9435"/>
                    <a:pt x="18758" y="9436"/>
                  </a:cubicBezTo>
                  <a:lnTo>
                    <a:pt x="18758" y="9436"/>
                  </a:lnTo>
                  <a:cubicBezTo>
                    <a:pt x="18762" y="9435"/>
                    <a:pt x="18767" y="9435"/>
                    <a:pt x="18771" y="9434"/>
                  </a:cubicBezTo>
                  <a:close/>
                  <a:moveTo>
                    <a:pt x="23214" y="9286"/>
                  </a:moveTo>
                  <a:lnTo>
                    <a:pt x="23214" y="9286"/>
                  </a:lnTo>
                  <a:cubicBezTo>
                    <a:pt x="23266" y="9323"/>
                    <a:pt x="23331" y="9369"/>
                    <a:pt x="23396" y="9434"/>
                  </a:cubicBezTo>
                  <a:lnTo>
                    <a:pt x="23418" y="9455"/>
                  </a:lnTo>
                  <a:lnTo>
                    <a:pt x="23418" y="9455"/>
                  </a:lnTo>
                  <a:cubicBezTo>
                    <a:pt x="23351" y="9397"/>
                    <a:pt x="23283" y="9341"/>
                    <a:pt x="23214" y="9286"/>
                  </a:cubicBezTo>
                  <a:close/>
                  <a:moveTo>
                    <a:pt x="19123" y="9380"/>
                  </a:moveTo>
                  <a:cubicBezTo>
                    <a:pt x="19116" y="9387"/>
                    <a:pt x="19109" y="9393"/>
                    <a:pt x="19103" y="9399"/>
                  </a:cubicBezTo>
                  <a:lnTo>
                    <a:pt x="19103" y="9399"/>
                  </a:lnTo>
                  <a:cubicBezTo>
                    <a:pt x="19176" y="9394"/>
                    <a:pt x="19252" y="9392"/>
                    <a:pt x="19330" y="9392"/>
                  </a:cubicBezTo>
                  <a:cubicBezTo>
                    <a:pt x="19511" y="9392"/>
                    <a:pt x="19703" y="9405"/>
                    <a:pt x="19907" y="9434"/>
                  </a:cubicBezTo>
                  <a:cubicBezTo>
                    <a:pt x="20140" y="9459"/>
                    <a:pt x="20244" y="9472"/>
                    <a:pt x="20277" y="9472"/>
                  </a:cubicBezTo>
                  <a:cubicBezTo>
                    <a:pt x="20303" y="9472"/>
                    <a:pt x="20285" y="9464"/>
                    <a:pt x="20251" y="9449"/>
                  </a:cubicBezTo>
                  <a:lnTo>
                    <a:pt x="20251" y="9449"/>
                  </a:lnTo>
                  <a:cubicBezTo>
                    <a:pt x="19865" y="9380"/>
                    <a:pt x="19560" y="9380"/>
                    <a:pt x="19331" y="9380"/>
                  </a:cubicBezTo>
                  <a:close/>
                  <a:moveTo>
                    <a:pt x="46170" y="9380"/>
                  </a:moveTo>
                  <a:cubicBezTo>
                    <a:pt x="46163" y="9387"/>
                    <a:pt x="46157" y="9393"/>
                    <a:pt x="46150" y="9398"/>
                  </a:cubicBezTo>
                  <a:lnTo>
                    <a:pt x="46150" y="9398"/>
                  </a:lnTo>
                  <a:cubicBezTo>
                    <a:pt x="46220" y="9394"/>
                    <a:pt x="46291" y="9392"/>
                    <a:pt x="46364" y="9392"/>
                  </a:cubicBezTo>
                  <a:cubicBezTo>
                    <a:pt x="46550" y="9392"/>
                    <a:pt x="46746" y="9405"/>
                    <a:pt x="46950" y="9434"/>
                  </a:cubicBezTo>
                  <a:cubicBezTo>
                    <a:pt x="47185" y="9459"/>
                    <a:pt x="47277" y="9472"/>
                    <a:pt x="47297" y="9472"/>
                  </a:cubicBezTo>
                  <a:cubicBezTo>
                    <a:pt x="47316" y="9472"/>
                    <a:pt x="47266" y="9459"/>
                    <a:pt x="47215" y="9435"/>
                  </a:cubicBezTo>
                  <a:lnTo>
                    <a:pt x="47215" y="9435"/>
                  </a:lnTo>
                  <a:cubicBezTo>
                    <a:pt x="46866" y="9380"/>
                    <a:pt x="46578" y="9380"/>
                    <a:pt x="46324" y="9380"/>
                  </a:cubicBezTo>
                  <a:close/>
                  <a:moveTo>
                    <a:pt x="18758" y="9436"/>
                  </a:moveTo>
                  <a:lnTo>
                    <a:pt x="18758" y="9436"/>
                  </a:lnTo>
                  <a:cubicBezTo>
                    <a:pt x="18669" y="9450"/>
                    <a:pt x="18582" y="9467"/>
                    <a:pt x="18499" y="9486"/>
                  </a:cubicBezTo>
                  <a:lnTo>
                    <a:pt x="18499" y="9486"/>
                  </a:lnTo>
                  <a:cubicBezTo>
                    <a:pt x="18517" y="9484"/>
                    <a:pt x="18534" y="9484"/>
                    <a:pt x="18552" y="9484"/>
                  </a:cubicBezTo>
                  <a:cubicBezTo>
                    <a:pt x="18601" y="9484"/>
                    <a:pt x="18703" y="9484"/>
                    <a:pt x="18758" y="9436"/>
                  </a:cubicBezTo>
                  <a:close/>
                  <a:moveTo>
                    <a:pt x="20219" y="9434"/>
                  </a:moveTo>
                  <a:lnTo>
                    <a:pt x="20219" y="9434"/>
                  </a:lnTo>
                  <a:cubicBezTo>
                    <a:pt x="20231" y="9440"/>
                    <a:pt x="20242" y="9444"/>
                    <a:pt x="20251" y="9449"/>
                  </a:cubicBezTo>
                  <a:lnTo>
                    <a:pt x="20251" y="9449"/>
                  </a:lnTo>
                  <a:cubicBezTo>
                    <a:pt x="20308" y="9459"/>
                    <a:pt x="20367" y="9471"/>
                    <a:pt x="20428" y="9484"/>
                  </a:cubicBezTo>
                  <a:lnTo>
                    <a:pt x="20374" y="9484"/>
                  </a:lnTo>
                  <a:cubicBezTo>
                    <a:pt x="20407" y="9484"/>
                    <a:pt x="20443" y="9487"/>
                    <a:pt x="20481" y="9491"/>
                  </a:cubicBezTo>
                  <a:lnTo>
                    <a:pt x="20481" y="9491"/>
                  </a:lnTo>
                  <a:cubicBezTo>
                    <a:pt x="20389" y="9472"/>
                    <a:pt x="20297" y="9459"/>
                    <a:pt x="20219" y="9434"/>
                  </a:cubicBezTo>
                  <a:close/>
                  <a:moveTo>
                    <a:pt x="18499" y="9486"/>
                  </a:moveTo>
                  <a:lnTo>
                    <a:pt x="18499" y="9486"/>
                  </a:lnTo>
                  <a:cubicBezTo>
                    <a:pt x="18485" y="9488"/>
                    <a:pt x="18470" y="9491"/>
                    <a:pt x="18455" y="9496"/>
                  </a:cubicBezTo>
                  <a:lnTo>
                    <a:pt x="18455" y="9496"/>
                  </a:lnTo>
                  <a:cubicBezTo>
                    <a:pt x="18470" y="9493"/>
                    <a:pt x="18485" y="9489"/>
                    <a:pt x="18499" y="9486"/>
                  </a:cubicBezTo>
                  <a:close/>
                  <a:moveTo>
                    <a:pt x="47212" y="9434"/>
                  </a:moveTo>
                  <a:cubicBezTo>
                    <a:pt x="47213" y="9434"/>
                    <a:pt x="47214" y="9435"/>
                    <a:pt x="47215" y="9435"/>
                  </a:cubicBezTo>
                  <a:lnTo>
                    <a:pt x="47215" y="9435"/>
                  </a:lnTo>
                  <a:cubicBezTo>
                    <a:pt x="47297" y="9448"/>
                    <a:pt x="47382" y="9464"/>
                    <a:pt x="47471" y="9484"/>
                  </a:cubicBezTo>
                  <a:lnTo>
                    <a:pt x="47367" y="9484"/>
                  </a:lnTo>
                  <a:cubicBezTo>
                    <a:pt x="47433" y="9484"/>
                    <a:pt x="47508" y="9494"/>
                    <a:pt x="47587" y="9512"/>
                  </a:cubicBezTo>
                  <a:lnTo>
                    <a:pt x="47587" y="9512"/>
                  </a:lnTo>
                  <a:cubicBezTo>
                    <a:pt x="47470" y="9478"/>
                    <a:pt x="47367" y="9467"/>
                    <a:pt x="47262" y="9434"/>
                  </a:cubicBezTo>
                  <a:close/>
                  <a:moveTo>
                    <a:pt x="18455" y="9496"/>
                  </a:moveTo>
                  <a:cubicBezTo>
                    <a:pt x="18399" y="9510"/>
                    <a:pt x="18344" y="9525"/>
                    <a:pt x="18291" y="9540"/>
                  </a:cubicBezTo>
                  <a:lnTo>
                    <a:pt x="18291" y="9540"/>
                  </a:lnTo>
                  <a:cubicBezTo>
                    <a:pt x="18308" y="9538"/>
                    <a:pt x="18325" y="9538"/>
                    <a:pt x="18343" y="9538"/>
                  </a:cubicBezTo>
                  <a:lnTo>
                    <a:pt x="18393" y="9538"/>
                  </a:lnTo>
                  <a:cubicBezTo>
                    <a:pt x="18414" y="9517"/>
                    <a:pt x="18435" y="9504"/>
                    <a:pt x="18455" y="9496"/>
                  </a:cubicBezTo>
                  <a:close/>
                  <a:moveTo>
                    <a:pt x="46150" y="9398"/>
                  </a:moveTo>
                  <a:cubicBezTo>
                    <a:pt x="45829" y="9415"/>
                    <a:pt x="45545" y="9471"/>
                    <a:pt x="45312" y="9543"/>
                  </a:cubicBezTo>
                  <a:lnTo>
                    <a:pt x="45312" y="9543"/>
                  </a:lnTo>
                  <a:cubicBezTo>
                    <a:pt x="45340" y="9538"/>
                    <a:pt x="45364" y="9538"/>
                    <a:pt x="45386" y="9538"/>
                  </a:cubicBezTo>
                  <a:lnTo>
                    <a:pt x="45441" y="9538"/>
                  </a:lnTo>
                  <a:cubicBezTo>
                    <a:pt x="45491" y="9484"/>
                    <a:pt x="45545" y="9484"/>
                    <a:pt x="45595" y="9484"/>
                  </a:cubicBezTo>
                  <a:cubicBezTo>
                    <a:pt x="45649" y="9484"/>
                    <a:pt x="45699" y="9484"/>
                    <a:pt x="45803" y="9434"/>
                  </a:cubicBezTo>
                  <a:lnTo>
                    <a:pt x="46012" y="9434"/>
                  </a:lnTo>
                  <a:cubicBezTo>
                    <a:pt x="46059" y="9434"/>
                    <a:pt x="46103" y="9434"/>
                    <a:pt x="46150" y="9398"/>
                  </a:cubicBezTo>
                  <a:close/>
                  <a:moveTo>
                    <a:pt x="18291" y="9540"/>
                  </a:moveTo>
                  <a:lnTo>
                    <a:pt x="18291" y="9540"/>
                  </a:lnTo>
                  <a:cubicBezTo>
                    <a:pt x="18268" y="9542"/>
                    <a:pt x="18246" y="9548"/>
                    <a:pt x="18224" y="9560"/>
                  </a:cubicBezTo>
                  <a:lnTo>
                    <a:pt x="18224" y="9560"/>
                  </a:lnTo>
                  <a:cubicBezTo>
                    <a:pt x="18246" y="9553"/>
                    <a:pt x="18268" y="9547"/>
                    <a:pt x="18291" y="9540"/>
                  </a:cubicBezTo>
                  <a:close/>
                  <a:moveTo>
                    <a:pt x="15633" y="9226"/>
                  </a:moveTo>
                  <a:lnTo>
                    <a:pt x="15475" y="9380"/>
                  </a:lnTo>
                  <a:cubicBezTo>
                    <a:pt x="15414" y="9441"/>
                    <a:pt x="15336" y="9502"/>
                    <a:pt x="15261" y="9573"/>
                  </a:cubicBezTo>
                  <a:lnTo>
                    <a:pt x="15261" y="9573"/>
                  </a:lnTo>
                  <a:cubicBezTo>
                    <a:pt x="15386" y="9445"/>
                    <a:pt x="15522" y="9334"/>
                    <a:pt x="15633" y="9226"/>
                  </a:cubicBezTo>
                  <a:close/>
                  <a:moveTo>
                    <a:pt x="20481" y="9491"/>
                  </a:moveTo>
                  <a:cubicBezTo>
                    <a:pt x="20571" y="9511"/>
                    <a:pt x="20662" y="9537"/>
                    <a:pt x="20740" y="9588"/>
                  </a:cubicBezTo>
                  <a:lnTo>
                    <a:pt x="20830" y="9588"/>
                  </a:lnTo>
                  <a:cubicBezTo>
                    <a:pt x="20706" y="9538"/>
                    <a:pt x="20587" y="9505"/>
                    <a:pt x="20481" y="9491"/>
                  </a:cubicBezTo>
                  <a:close/>
                  <a:moveTo>
                    <a:pt x="45312" y="9543"/>
                  </a:moveTo>
                  <a:cubicBezTo>
                    <a:pt x="45277" y="9549"/>
                    <a:pt x="45235" y="9561"/>
                    <a:pt x="45178" y="9588"/>
                  </a:cubicBezTo>
                  <a:cubicBezTo>
                    <a:pt x="45220" y="9573"/>
                    <a:pt x="45265" y="9557"/>
                    <a:pt x="45312" y="9543"/>
                  </a:cubicBezTo>
                  <a:close/>
                  <a:moveTo>
                    <a:pt x="47587" y="9512"/>
                  </a:moveTo>
                  <a:lnTo>
                    <a:pt x="47587" y="9512"/>
                  </a:lnTo>
                  <a:cubicBezTo>
                    <a:pt x="47648" y="9529"/>
                    <a:pt x="47713" y="9553"/>
                    <a:pt x="47784" y="9588"/>
                  </a:cubicBezTo>
                  <a:lnTo>
                    <a:pt x="47823" y="9588"/>
                  </a:lnTo>
                  <a:cubicBezTo>
                    <a:pt x="47742" y="9555"/>
                    <a:pt x="47662" y="9530"/>
                    <a:pt x="47587" y="9512"/>
                  </a:cubicBezTo>
                  <a:close/>
                  <a:moveTo>
                    <a:pt x="45178" y="9588"/>
                  </a:moveTo>
                  <a:cubicBezTo>
                    <a:pt x="45171" y="9591"/>
                    <a:pt x="45164" y="9593"/>
                    <a:pt x="45157" y="9595"/>
                  </a:cubicBezTo>
                  <a:lnTo>
                    <a:pt x="45157" y="9595"/>
                  </a:lnTo>
                  <a:cubicBezTo>
                    <a:pt x="45164" y="9593"/>
                    <a:pt x="45171" y="9591"/>
                    <a:pt x="45178" y="9588"/>
                  </a:cubicBezTo>
                  <a:close/>
                  <a:moveTo>
                    <a:pt x="15220" y="9574"/>
                  </a:moveTo>
                  <a:cubicBezTo>
                    <a:pt x="15201" y="9592"/>
                    <a:pt x="15182" y="9611"/>
                    <a:pt x="15164" y="9629"/>
                  </a:cubicBezTo>
                  <a:lnTo>
                    <a:pt x="15164" y="9629"/>
                  </a:lnTo>
                  <a:cubicBezTo>
                    <a:pt x="15169" y="9602"/>
                    <a:pt x="15192" y="9591"/>
                    <a:pt x="15220" y="9574"/>
                  </a:cubicBezTo>
                  <a:close/>
                  <a:moveTo>
                    <a:pt x="18224" y="9560"/>
                  </a:moveTo>
                  <a:lnTo>
                    <a:pt x="18224" y="9560"/>
                  </a:lnTo>
                  <a:cubicBezTo>
                    <a:pt x="18194" y="9569"/>
                    <a:pt x="18164" y="9579"/>
                    <a:pt x="18135" y="9588"/>
                  </a:cubicBezTo>
                  <a:cubicBezTo>
                    <a:pt x="18077" y="9608"/>
                    <a:pt x="18021" y="9627"/>
                    <a:pt x="17968" y="9647"/>
                  </a:cubicBezTo>
                  <a:lnTo>
                    <a:pt x="17968" y="9647"/>
                  </a:lnTo>
                  <a:cubicBezTo>
                    <a:pt x="18043" y="9625"/>
                    <a:pt x="18114" y="9607"/>
                    <a:pt x="18185" y="9588"/>
                  </a:cubicBezTo>
                  <a:cubicBezTo>
                    <a:pt x="18198" y="9576"/>
                    <a:pt x="18211" y="9567"/>
                    <a:pt x="18224" y="9560"/>
                  </a:cubicBezTo>
                  <a:close/>
                  <a:moveTo>
                    <a:pt x="20830" y="9588"/>
                  </a:moveTo>
                  <a:cubicBezTo>
                    <a:pt x="20869" y="9605"/>
                    <a:pt x="20909" y="9623"/>
                    <a:pt x="20949" y="9642"/>
                  </a:cubicBezTo>
                  <a:cubicBezTo>
                    <a:pt x="21038" y="9664"/>
                    <a:pt x="21127" y="9686"/>
                    <a:pt x="21217" y="9717"/>
                  </a:cubicBezTo>
                  <a:lnTo>
                    <a:pt x="21217" y="9717"/>
                  </a:lnTo>
                  <a:cubicBezTo>
                    <a:pt x="21159" y="9690"/>
                    <a:pt x="21079" y="9681"/>
                    <a:pt x="20999" y="9642"/>
                  </a:cubicBezTo>
                  <a:cubicBezTo>
                    <a:pt x="20949" y="9642"/>
                    <a:pt x="20949" y="9642"/>
                    <a:pt x="20895" y="9588"/>
                  </a:cubicBezTo>
                  <a:close/>
                  <a:moveTo>
                    <a:pt x="47823" y="9588"/>
                  </a:moveTo>
                  <a:cubicBezTo>
                    <a:pt x="47862" y="9605"/>
                    <a:pt x="47902" y="9623"/>
                    <a:pt x="47942" y="9642"/>
                  </a:cubicBezTo>
                  <a:cubicBezTo>
                    <a:pt x="48084" y="9677"/>
                    <a:pt x="48227" y="9713"/>
                    <a:pt x="48369" y="9782"/>
                  </a:cubicBezTo>
                  <a:lnTo>
                    <a:pt x="48369" y="9782"/>
                  </a:lnTo>
                  <a:cubicBezTo>
                    <a:pt x="48350" y="9770"/>
                    <a:pt x="48328" y="9758"/>
                    <a:pt x="48305" y="9747"/>
                  </a:cubicBezTo>
                  <a:cubicBezTo>
                    <a:pt x="48200" y="9693"/>
                    <a:pt x="48096" y="9693"/>
                    <a:pt x="48046" y="9642"/>
                  </a:cubicBezTo>
                  <a:cubicBezTo>
                    <a:pt x="47992" y="9642"/>
                    <a:pt x="47942" y="9642"/>
                    <a:pt x="47888" y="9588"/>
                  </a:cubicBezTo>
                  <a:close/>
                  <a:moveTo>
                    <a:pt x="49686" y="8747"/>
                  </a:moveTo>
                  <a:cubicBezTo>
                    <a:pt x="49927" y="8895"/>
                    <a:pt x="50144" y="9054"/>
                    <a:pt x="50339" y="9226"/>
                  </a:cubicBezTo>
                  <a:cubicBezTo>
                    <a:pt x="50547" y="9380"/>
                    <a:pt x="50756" y="9588"/>
                    <a:pt x="50910" y="9747"/>
                  </a:cubicBezTo>
                  <a:lnTo>
                    <a:pt x="50980" y="9816"/>
                  </a:lnTo>
                  <a:lnTo>
                    <a:pt x="50980" y="9816"/>
                  </a:lnTo>
                  <a:cubicBezTo>
                    <a:pt x="50938" y="9772"/>
                    <a:pt x="50897" y="9731"/>
                    <a:pt x="50860" y="9693"/>
                  </a:cubicBezTo>
                  <a:cubicBezTo>
                    <a:pt x="50652" y="9484"/>
                    <a:pt x="50443" y="9276"/>
                    <a:pt x="50235" y="9121"/>
                  </a:cubicBezTo>
                  <a:cubicBezTo>
                    <a:pt x="50064" y="8989"/>
                    <a:pt x="49881" y="8863"/>
                    <a:pt x="49686" y="8747"/>
                  </a:cubicBezTo>
                  <a:close/>
                  <a:moveTo>
                    <a:pt x="15669" y="9167"/>
                  </a:moveTo>
                  <a:cubicBezTo>
                    <a:pt x="15639" y="9182"/>
                    <a:pt x="15610" y="9195"/>
                    <a:pt x="15579" y="9226"/>
                  </a:cubicBezTo>
                  <a:cubicBezTo>
                    <a:pt x="15498" y="9307"/>
                    <a:pt x="15387" y="9388"/>
                    <a:pt x="15267" y="9493"/>
                  </a:cubicBezTo>
                  <a:lnTo>
                    <a:pt x="15267" y="9493"/>
                  </a:lnTo>
                  <a:lnTo>
                    <a:pt x="15267" y="9484"/>
                  </a:lnTo>
                  <a:cubicBezTo>
                    <a:pt x="15267" y="9487"/>
                    <a:pt x="15267" y="9490"/>
                    <a:pt x="15266" y="9493"/>
                  </a:cubicBezTo>
                  <a:lnTo>
                    <a:pt x="15266" y="9493"/>
                  </a:lnTo>
                  <a:cubicBezTo>
                    <a:pt x="15232" y="9523"/>
                    <a:pt x="15197" y="9554"/>
                    <a:pt x="15163" y="9588"/>
                  </a:cubicBezTo>
                  <a:cubicBezTo>
                    <a:pt x="15114" y="9690"/>
                    <a:pt x="15014" y="9744"/>
                    <a:pt x="14959" y="9843"/>
                  </a:cubicBezTo>
                  <a:lnTo>
                    <a:pt x="14959" y="9843"/>
                  </a:lnTo>
                  <a:cubicBezTo>
                    <a:pt x="15026" y="9770"/>
                    <a:pt x="15094" y="9699"/>
                    <a:pt x="15164" y="9629"/>
                  </a:cubicBezTo>
                  <a:lnTo>
                    <a:pt x="15164" y="9629"/>
                  </a:lnTo>
                  <a:cubicBezTo>
                    <a:pt x="15163" y="9633"/>
                    <a:pt x="15163" y="9638"/>
                    <a:pt x="15163" y="9642"/>
                  </a:cubicBezTo>
                  <a:cubicBezTo>
                    <a:pt x="15189" y="9616"/>
                    <a:pt x="15214" y="9591"/>
                    <a:pt x="15233" y="9565"/>
                  </a:cubicBezTo>
                  <a:lnTo>
                    <a:pt x="15233" y="9565"/>
                  </a:lnTo>
                  <a:cubicBezTo>
                    <a:pt x="15229" y="9569"/>
                    <a:pt x="15224" y="9571"/>
                    <a:pt x="15220" y="9574"/>
                  </a:cubicBezTo>
                  <a:lnTo>
                    <a:pt x="15220" y="9574"/>
                  </a:lnTo>
                  <a:cubicBezTo>
                    <a:pt x="15228" y="9566"/>
                    <a:pt x="15236" y="9559"/>
                    <a:pt x="15244" y="9551"/>
                  </a:cubicBezTo>
                  <a:lnTo>
                    <a:pt x="15244" y="9551"/>
                  </a:lnTo>
                  <a:cubicBezTo>
                    <a:pt x="15240" y="9556"/>
                    <a:pt x="15237" y="9561"/>
                    <a:pt x="15233" y="9565"/>
                  </a:cubicBezTo>
                  <a:lnTo>
                    <a:pt x="15233" y="9565"/>
                  </a:lnTo>
                  <a:cubicBezTo>
                    <a:pt x="15244" y="9558"/>
                    <a:pt x="15256" y="9549"/>
                    <a:pt x="15267" y="9538"/>
                  </a:cubicBezTo>
                  <a:lnTo>
                    <a:pt x="15267" y="9529"/>
                  </a:lnTo>
                  <a:lnTo>
                    <a:pt x="15267" y="9529"/>
                  </a:lnTo>
                  <a:cubicBezTo>
                    <a:pt x="15360" y="9439"/>
                    <a:pt x="15455" y="9352"/>
                    <a:pt x="15552" y="9267"/>
                  </a:cubicBezTo>
                  <a:lnTo>
                    <a:pt x="15552" y="9267"/>
                  </a:lnTo>
                  <a:cubicBezTo>
                    <a:pt x="15571" y="9253"/>
                    <a:pt x="15594" y="9235"/>
                    <a:pt x="15620" y="9216"/>
                  </a:cubicBezTo>
                  <a:lnTo>
                    <a:pt x="15620" y="9216"/>
                  </a:lnTo>
                  <a:cubicBezTo>
                    <a:pt x="15615" y="9218"/>
                    <a:pt x="15610" y="9220"/>
                    <a:pt x="15604" y="9222"/>
                  </a:cubicBezTo>
                  <a:lnTo>
                    <a:pt x="15604" y="9222"/>
                  </a:lnTo>
                  <a:cubicBezTo>
                    <a:pt x="15626" y="9203"/>
                    <a:pt x="15647" y="9185"/>
                    <a:pt x="15669" y="9167"/>
                  </a:cubicBezTo>
                  <a:close/>
                  <a:moveTo>
                    <a:pt x="14959" y="9843"/>
                  </a:moveTo>
                  <a:lnTo>
                    <a:pt x="14959" y="9843"/>
                  </a:lnTo>
                  <a:cubicBezTo>
                    <a:pt x="14945" y="9857"/>
                    <a:pt x="14932" y="9872"/>
                    <a:pt x="14919" y="9886"/>
                  </a:cubicBezTo>
                  <a:lnTo>
                    <a:pt x="14919" y="9886"/>
                  </a:lnTo>
                  <a:lnTo>
                    <a:pt x="14954" y="9851"/>
                  </a:lnTo>
                  <a:cubicBezTo>
                    <a:pt x="14956" y="9848"/>
                    <a:pt x="14957" y="9845"/>
                    <a:pt x="14959" y="9843"/>
                  </a:cubicBezTo>
                  <a:close/>
                  <a:moveTo>
                    <a:pt x="21217" y="9717"/>
                  </a:moveTo>
                  <a:lnTo>
                    <a:pt x="21217" y="9717"/>
                  </a:lnTo>
                  <a:cubicBezTo>
                    <a:pt x="21234" y="9725"/>
                    <a:pt x="21249" y="9734"/>
                    <a:pt x="21261" y="9747"/>
                  </a:cubicBezTo>
                  <a:lnTo>
                    <a:pt x="21574" y="9901"/>
                  </a:lnTo>
                  <a:cubicBezTo>
                    <a:pt x="21455" y="9813"/>
                    <a:pt x="21336" y="9757"/>
                    <a:pt x="21217" y="9717"/>
                  </a:cubicBezTo>
                  <a:close/>
                  <a:moveTo>
                    <a:pt x="48369" y="9782"/>
                  </a:moveTo>
                  <a:cubicBezTo>
                    <a:pt x="48436" y="9821"/>
                    <a:pt x="48487" y="9862"/>
                    <a:pt x="48567" y="9901"/>
                  </a:cubicBezTo>
                  <a:cubicBezTo>
                    <a:pt x="48501" y="9852"/>
                    <a:pt x="48435" y="9813"/>
                    <a:pt x="48369" y="9782"/>
                  </a:cubicBezTo>
                  <a:close/>
                  <a:moveTo>
                    <a:pt x="23845" y="9863"/>
                  </a:moveTo>
                  <a:lnTo>
                    <a:pt x="23845" y="9863"/>
                  </a:lnTo>
                  <a:cubicBezTo>
                    <a:pt x="23872" y="9889"/>
                    <a:pt x="23899" y="9916"/>
                    <a:pt x="23926" y="9944"/>
                  </a:cubicBezTo>
                  <a:lnTo>
                    <a:pt x="23926" y="9944"/>
                  </a:lnTo>
                  <a:cubicBezTo>
                    <a:pt x="23922" y="9942"/>
                    <a:pt x="23918" y="9939"/>
                    <a:pt x="23914" y="9937"/>
                  </a:cubicBezTo>
                  <a:lnTo>
                    <a:pt x="23914" y="9937"/>
                  </a:lnTo>
                  <a:cubicBezTo>
                    <a:pt x="23891" y="9912"/>
                    <a:pt x="23868" y="9888"/>
                    <a:pt x="23845" y="9863"/>
                  </a:cubicBezTo>
                  <a:close/>
                  <a:moveTo>
                    <a:pt x="17388" y="9895"/>
                  </a:moveTo>
                  <a:lnTo>
                    <a:pt x="17388" y="9895"/>
                  </a:lnTo>
                  <a:cubicBezTo>
                    <a:pt x="17357" y="9910"/>
                    <a:pt x="17328" y="9925"/>
                    <a:pt x="17299" y="9941"/>
                  </a:cubicBezTo>
                  <a:lnTo>
                    <a:pt x="17299" y="9941"/>
                  </a:lnTo>
                  <a:cubicBezTo>
                    <a:pt x="17267" y="9960"/>
                    <a:pt x="17237" y="9979"/>
                    <a:pt x="17209" y="9997"/>
                  </a:cubicBezTo>
                  <a:lnTo>
                    <a:pt x="17209" y="9997"/>
                  </a:lnTo>
                  <a:cubicBezTo>
                    <a:pt x="17272" y="9963"/>
                    <a:pt x="17332" y="9929"/>
                    <a:pt x="17388" y="9895"/>
                  </a:cubicBezTo>
                  <a:close/>
                  <a:moveTo>
                    <a:pt x="17209" y="9997"/>
                  </a:moveTo>
                  <a:cubicBezTo>
                    <a:pt x="17181" y="10012"/>
                    <a:pt x="17153" y="10027"/>
                    <a:pt x="17125" y="10042"/>
                  </a:cubicBezTo>
                  <a:lnTo>
                    <a:pt x="17125" y="10042"/>
                  </a:lnTo>
                  <a:lnTo>
                    <a:pt x="17197" y="10005"/>
                  </a:lnTo>
                  <a:cubicBezTo>
                    <a:pt x="17201" y="10003"/>
                    <a:pt x="17205" y="10000"/>
                    <a:pt x="17209" y="9997"/>
                  </a:cubicBezTo>
                  <a:close/>
                  <a:moveTo>
                    <a:pt x="23631" y="9417"/>
                  </a:moveTo>
                  <a:lnTo>
                    <a:pt x="23631" y="9417"/>
                  </a:lnTo>
                  <a:cubicBezTo>
                    <a:pt x="23849" y="9619"/>
                    <a:pt x="24048" y="9835"/>
                    <a:pt x="24230" y="10059"/>
                  </a:cubicBezTo>
                  <a:cubicBezTo>
                    <a:pt x="24075" y="9851"/>
                    <a:pt x="23917" y="9693"/>
                    <a:pt x="23763" y="9538"/>
                  </a:cubicBezTo>
                  <a:cubicBezTo>
                    <a:pt x="23719" y="9495"/>
                    <a:pt x="23676" y="9455"/>
                    <a:pt x="23631" y="9417"/>
                  </a:cubicBezTo>
                  <a:close/>
                  <a:moveTo>
                    <a:pt x="17968" y="9647"/>
                  </a:moveTo>
                  <a:cubicBezTo>
                    <a:pt x="17917" y="9662"/>
                    <a:pt x="17864" y="9678"/>
                    <a:pt x="17808" y="9698"/>
                  </a:cubicBezTo>
                  <a:lnTo>
                    <a:pt x="17808" y="9698"/>
                  </a:lnTo>
                  <a:cubicBezTo>
                    <a:pt x="17813" y="9696"/>
                    <a:pt x="17818" y="9694"/>
                    <a:pt x="17822" y="9693"/>
                  </a:cubicBezTo>
                  <a:lnTo>
                    <a:pt x="17822" y="9693"/>
                  </a:lnTo>
                  <a:cubicBezTo>
                    <a:pt x="17802" y="9700"/>
                    <a:pt x="17781" y="9708"/>
                    <a:pt x="17761" y="9715"/>
                  </a:cubicBezTo>
                  <a:lnTo>
                    <a:pt x="17761" y="9715"/>
                  </a:lnTo>
                  <a:cubicBezTo>
                    <a:pt x="17708" y="9735"/>
                    <a:pt x="17652" y="9758"/>
                    <a:pt x="17592" y="9785"/>
                  </a:cubicBezTo>
                  <a:lnTo>
                    <a:pt x="17592" y="9785"/>
                  </a:lnTo>
                  <a:cubicBezTo>
                    <a:pt x="17402" y="9870"/>
                    <a:pt x="17220" y="9970"/>
                    <a:pt x="17049" y="10080"/>
                  </a:cubicBezTo>
                  <a:lnTo>
                    <a:pt x="17049" y="10080"/>
                  </a:lnTo>
                  <a:lnTo>
                    <a:pt x="17106" y="10051"/>
                  </a:lnTo>
                  <a:lnTo>
                    <a:pt x="17106" y="10051"/>
                  </a:lnTo>
                  <a:cubicBezTo>
                    <a:pt x="17105" y="10052"/>
                    <a:pt x="17104" y="10052"/>
                    <a:pt x="17104" y="10053"/>
                  </a:cubicBezTo>
                  <a:lnTo>
                    <a:pt x="17104" y="10053"/>
                  </a:lnTo>
                  <a:cubicBezTo>
                    <a:pt x="17111" y="10049"/>
                    <a:pt x="17118" y="10045"/>
                    <a:pt x="17125" y="10042"/>
                  </a:cubicBezTo>
                  <a:lnTo>
                    <a:pt x="17125" y="10042"/>
                  </a:lnTo>
                  <a:lnTo>
                    <a:pt x="17106" y="10051"/>
                  </a:lnTo>
                  <a:lnTo>
                    <a:pt x="17106" y="10051"/>
                  </a:lnTo>
                  <a:cubicBezTo>
                    <a:pt x="17167" y="10014"/>
                    <a:pt x="17231" y="9978"/>
                    <a:pt x="17299" y="9941"/>
                  </a:cubicBezTo>
                  <a:lnTo>
                    <a:pt x="17299" y="9941"/>
                  </a:lnTo>
                  <a:cubicBezTo>
                    <a:pt x="17338" y="9918"/>
                    <a:pt x="17379" y="9895"/>
                    <a:pt x="17423" y="9872"/>
                  </a:cubicBezTo>
                  <a:lnTo>
                    <a:pt x="17423" y="9872"/>
                  </a:lnTo>
                  <a:cubicBezTo>
                    <a:pt x="17412" y="9880"/>
                    <a:pt x="17400" y="9887"/>
                    <a:pt x="17388" y="9895"/>
                  </a:cubicBezTo>
                  <a:lnTo>
                    <a:pt x="17388" y="9895"/>
                  </a:lnTo>
                  <a:cubicBezTo>
                    <a:pt x="17551" y="9812"/>
                    <a:pt x="17739" y="9730"/>
                    <a:pt x="17968" y="9647"/>
                  </a:cubicBezTo>
                  <a:close/>
                  <a:moveTo>
                    <a:pt x="14878" y="9931"/>
                  </a:moveTo>
                  <a:cubicBezTo>
                    <a:pt x="14848" y="9974"/>
                    <a:pt x="14840" y="10015"/>
                    <a:pt x="14800" y="10059"/>
                  </a:cubicBezTo>
                  <a:lnTo>
                    <a:pt x="14647" y="10209"/>
                  </a:lnTo>
                  <a:lnTo>
                    <a:pt x="14647" y="10209"/>
                  </a:lnTo>
                  <a:cubicBezTo>
                    <a:pt x="14722" y="10113"/>
                    <a:pt x="14799" y="10021"/>
                    <a:pt x="14878" y="9931"/>
                  </a:cubicBezTo>
                  <a:close/>
                  <a:moveTo>
                    <a:pt x="41897" y="10214"/>
                  </a:moveTo>
                  <a:lnTo>
                    <a:pt x="41897" y="10214"/>
                  </a:lnTo>
                  <a:cubicBezTo>
                    <a:pt x="41878" y="10237"/>
                    <a:pt x="41860" y="10261"/>
                    <a:pt x="41841" y="10285"/>
                  </a:cubicBezTo>
                  <a:lnTo>
                    <a:pt x="41841" y="10285"/>
                  </a:lnTo>
                  <a:cubicBezTo>
                    <a:pt x="41842" y="10279"/>
                    <a:pt x="41843" y="10273"/>
                    <a:pt x="41843" y="10268"/>
                  </a:cubicBezTo>
                  <a:lnTo>
                    <a:pt x="41897" y="10214"/>
                  </a:lnTo>
                  <a:close/>
                  <a:moveTo>
                    <a:pt x="14518" y="10379"/>
                  </a:moveTo>
                  <a:cubicBezTo>
                    <a:pt x="14510" y="10390"/>
                    <a:pt x="14502" y="10400"/>
                    <a:pt x="14494" y="10411"/>
                  </a:cubicBezTo>
                  <a:lnTo>
                    <a:pt x="14494" y="10411"/>
                  </a:lnTo>
                  <a:cubicBezTo>
                    <a:pt x="14503" y="10400"/>
                    <a:pt x="14511" y="10390"/>
                    <a:pt x="14518" y="10379"/>
                  </a:cubicBezTo>
                  <a:close/>
                  <a:moveTo>
                    <a:pt x="17104" y="10053"/>
                  </a:moveTo>
                  <a:lnTo>
                    <a:pt x="17104" y="10053"/>
                  </a:lnTo>
                  <a:cubicBezTo>
                    <a:pt x="17084" y="10063"/>
                    <a:pt x="17065" y="10073"/>
                    <a:pt x="17045" y="10083"/>
                  </a:cubicBezTo>
                  <a:lnTo>
                    <a:pt x="17045" y="10083"/>
                  </a:lnTo>
                  <a:cubicBezTo>
                    <a:pt x="17046" y="10082"/>
                    <a:pt x="17048" y="10081"/>
                    <a:pt x="17049" y="10080"/>
                  </a:cubicBezTo>
                  <a:lnTo>
                    <a:pt x="17049" y="10080"/>
                  </a:lnTo>
                  <a:lnTo>
                    <a:pt x="16884" y="10164"/>
                  </a:lnTo>
                  <a:cubicBezTo>
                    <a:pt x="16938" y="10137"/>
                    <a:pt x="16992" y="10110"/>
                    <a:pt x="17045" y="10083"/>
                  </a:cubicBezTo>
                  <a:lnTo>
                    <a:pt x="17045" y="10083"/>
                  </a:lnTo>
                  <a:cubicBezTo>
                    <a:pt x="16785" y="10251"/>
                    <a:pt x="16552" y="10441"/>
                    <a:pt x="16363" y="10630"/>
                  </a:cubicBezTo>
                  <a:cubicBezTo>
                    <a:pt x="16467" y="10580"/>
                    <a:pt x="16622" y="10372"/>
                    <a:pt x="17093" y="10059"/>
                  </a:cubicBezTo>
                  <a:cubicBezTo>
                    <a:pt x="17096" y="10057"/>
                    <a:pt x="17100" y="10055"/>
                    <a:pt x="17104" y="10053"/>
                  </a:cubicBezTo>
                  <a:close/>
                  <a:moveTo>
                    <a:pt x="16363" y="10630"/>
                  </a:moveTo>
                  <a:lnTo>
                    <a:pt x="16363" y="10630"/>
                  </a:lnTo>
                  <a:cubicBezTo>
                    <a:pt x="16359" y="10633"/>
                    <a:pt x="16356" y="10636"/>
                    <a:pt x="16352" y="10639"/>
                  </a:cubicBezTo>
                  <a:lnTo>
                    <a:pt x="16352" y="10639"/>
                  </a:lnTo>
                  <a:cubicBezTo>
                    <a:pt x="16343" y="10649"/>
                    <a:pt x="16337" y="10656"/>
                    <a:pt x="16337" y="10656"/>
                  </a:cubicBezTo>
                  <a:cubicBezTo>
                    <a:pt x="16338" y="10656"/>
                    <a:pt x="16345" y="10649"/>
                    <a:pt x="16363" y="10630"/>
                  </a:cubicBezTo>
                  <a:close/>
                  <a:moveTo>
                    <a:pt x="45157" y="9595"/>
                  </a:moveTo>
                  <a:lnTo>
                    <a:pt x="45157" y="9595"/>
                  </a:lnTo>
                  <a:cubicBezTo>
                    <a:pt x="45001" y="9647"/>
                    <a:pt x="44747" y="9699"/>
                    <a:pt x="44448" y="9851"/>
                  </a:cubicBezTo>
                  <a:cubicBezTo>
                    <a:pt x="44422" y="9869"/>
                    <a:pt x="44395" y="9887"/>
                    <a:pt x="44368" y="9905"/>
                  </a:cubicBezTo>
                  <a:lnTo>
                    <a:pt x="44368" y="9905"/>
                  </a:lnTo>
                  <a:cubicBezTo>
                    <a:pt x="44276" y="9953"/>
                    <a:pt x="44188" y="10004"/>
                    <a:pt x="44104" y="10058"/>
                  </a:cubicBezTo>
                  <a:lnTo>
                    <a:pt x="44104" y="10058"/>
                  </a:lnTo>
                  <a:cubicBezTo>
                    <a:pt x="44124" y="10049"/>
                    <a:pt x="44145" y="10040"/>
                    <a:pt x="44168" y="10032"/>
                  </a:cubicBezTo>
                  <a:lnTo>
                    <a:pt x="44168" y="10032"/>
                  </a:lnTo>
                  <a:cubicBezTo>
                    <a:pt x="44114" y="10064"/>
                    <a:pt x="44056" y="10097"/>
                    <a:pt x="43994" y="10129"/>
                  </a:cubicBezTo>
                  <a:lnTo>
                    <a:pt x="43994" y="10129"/>
                  </a:lnTo>
                  <a:cubicBezTo>
                    <a:pt x="44030" y="10105"/>
                    <a:pt x="44067" y="10081"/>
                    <a:pt x="44104" y="10058"/>
                  </a:cubicBezTo>
                  <a:lnTo>
                    <a:pt x="44104" y="10058"/>
                  </a:lnTo>
                  <a:cubicBezTo>
                    <a:pt x="44022" y="10093"/>
                    <a:pt x="43964" y="10127"/>
                    <a:pt x="43927" y="10164"/>
                  </a:cubicBezTo>
                  <a:cubicBezTo>
                    <a:pt x="43950" y="10152"/>
                    <a:pt x="43973" y="10141"/>
                    <a:pt x="43994" y="10129"/>
                  </a:cubicBezTo>
                  <a:lnTo>
                    <a:pt x="43994" y="10129"/>
                  </a:lnTo>
                  <a:cubicBezTo>
                    <a:pt x="43763" y="10286"/>
                    <a:pt x="43554" y="10459"/>
                    <a:pt x="43356" y="10630"/>
                  </a:cubicBezTo>
                  <a:cubicBezTo>
                    <a:pt x="43407" y="10593"/>
                    <a:pt x="43429" y="10580"/>
                    <a:pt x="43437" y="10580"/>
                  </a:cubicBezTo>
                  <a:cubicBezTo>
                    <a:pt x="43454" y="10580"/>
                    <a:pt x="43380" y="10656"/>
                    <a:pt x="43381" y="10656"/>
                  </a:cubicBezTo>
                  <a:cubicBezTo>
                    <a:pt x="43381" y="10656"/>
                    <a:pt x="43388" y="10649"/>
                    <a:pt x="43406" y="10630"/>
                  </a:cubicBezTo>
                  <a:cubicBezTo>
                    <a:pt x="43460" y="10580"/>
                    <a:pt x="43615" y="10372"/>
                    <a:pt x="44136" y="10059"/>
                  </a:cubicBezTo>
                  <a:cubicBezTo>
                    <a:pt x="44150" y="10048"/>
                    <a:pt x="44165" y="10037"/>
                    <a:pt x="44181" y="10026"/>
                  </a:cubicBezTo>
                  <a:lnTo>
                    <a:pt x="44181" y="10026"/>
                  </a:lnTo>
                  <a:cubicBezTo>
                    <a:pt x="44200" y="10019"/>
                    <a:pt x="44220" y="10012"/>
                    <a:pt x="44240" y="10005"/>
                  </a:cubicBezTo>
                  <a:cubicBezTo>
                    <a:pt x="44349" y="9934"/>
                    <a:pt x="44482" y="9862"/>
                    <a:pt x="44638" y="9790"/>
                  </a:cubicBezTo>
                  <a:lnTo>
                    <a:pt x="44638" y="9790"/>
                  </a:lnTo>
                  <a:cubicBezTo>
                    <a:pt x="44791" y="9726"/>
                    <a:pt x="44965" y="9661"/>
                    <a:pt x="45157" y="9595"/>
                  </a:cubicBezTo>
                  <a:close/>
                  <a:moveTo>
                    <a:pt x="41635" y="10526"/>
                  </a:moveTo>
                  <a:lnTo>
                    <a:pt x="41635" y="10526"/>
                  </a:lnTo>
                  <a:cubicBezTo>
                    <a:pt x="41587" y="10578"/>
                    <a:pt x="41585" y="10625"/>
                    <a:pt x="41538" y="10676"/>
                  </a:cubicBezTo>
                  <a:lnTo>
                    <a:pt x="41538" y="10676"/>
                  </a:lnTo>
                  <a:cubicBezTo>
                    <a:pt x="41571" y="10640"/>
                    <a:pt x="41603" y="10586"/>
                    <a:pt x="41635" y="10526"/>
                  </a:cubicBezTo>
                  <a:close/>
                  <a:moveTo>
                    <a:pt x="41538" y="10676"/>
                  </a:moveTo>
                  <a:cubicBezTo>
                    <a:pt x="41536" y="10679"/>
                    <a:pt x="41533" y="10682"/>
                    <a:pt x="41530" y="10685"/>
                  </a:cubicBezTo>
                  <a:cubicBezTo>
                    <a:pt x="41533" y="10682"/>
                    <a:pt x="41536" y="10679"/>
                    <a:pt x="41538" y="10676"/>
                  </a:cubicBezTo>
                  <a:close/>
                  <a:moveTo>
                    <a:pt x="41530" y="10685"/>
                  </a:moveTo>
                  <a:lnTo>
                    <a:pt x="41530" y="10685"/>
                  </a:lnTo>
                  <a:cubicBezTo>
                    <a:pt x="41514" y="10701"/>
                    <a:pt x="41497" y="10718"/>
                    <a:pt x="41482" y="10735"/>
                  </a:cubicBezTo>
                  <a:lnTo>
                    <a:pt x="41482" y="10735"/>
                  </a:lnTo>
                  <a:cubicBezTo>
                    <a:pt x="41491" y="10734"/>
                    <a:pt x="41530" y="10729"/>
                    <a:pt x="41530" y="10685"/>
                  </a:cubicBezTo>
                  <a:close/>
                  <a:moveTo>
                    <a:pt x="41482" y="10735"/>
                  </a:moveTo>
                  <a:cubicBezTo>
                    <a:pt x="41481" y="10735"/>
                    <a:pt x="41480" y="10735"/>
                    <a:pt x="41480" y="10735"/>
                  </a:cubicBezTo>
                  <a:cubicBezTo>
                    <a:pt x="41480" y="10735"/>
                    <a:pt x="41480" y="10736"/>
                    <a:pt x="41480" y="10737"/>
                  </a:cubicBezTo>
                  <a:lnTo>
                    <a:pt x="41480" y="10737"/>
                  </a:lnTo>
                  <a:cubicBezTo>
                    <a:pt x="41481" y="10736"/>
                    <a:pt x="41481" y="10735"/>
                    <a:pt x="41482" y="10735"/>
                  </a:cubicBezTo>
                  <a:close/>
                  <a:moveTo>
                    <a:pt x="24446" y="10331"/>
                  </a:moveTo>
                  <a:lnTo>
                    <a:pt x="24446" y="10331"/>
                  </a:lnTo>
                  <a:cubicBezTo>
                    <a:pt x="24562" y="10484"/>
                    <a:pt x="24670" y="10637"/>
                    <a:pt x="24769" y="10790"/>
                  </a:cubicBezTo>
                  <a:lnTo>
                    <a:pt x="24769" y="10790"/>
                  </a:lnTo>
                  <a:cubicBezTo>
                    <a:pt x="24714" y="10702"/>
                    <a:pt x="24656" y="10613"/>
                    <a:pt x="24597" y="10526"/>
                  </a:cubicBezTo>
                  <a:cubicBezTo>
                    <a:pt x="24553" y="10462"/>
                    <a:pt x="24500" y="10397"/>
                    <a:pt x="24446" y="10331"/>
                  </a:cubicBezTo>
                  <a:close/>
                  <a:moveTo>
                    <a:pt x="41480" y="10737"/>
                  </a:moveTo>
                  <a:cubicBezTo>
                    <a:pt x="41450" y="10771"/>
                    <a:pt x="41426" y="10806"/>
                    <a:pt x="41426" y="10839"/>
                  </a:cubicBezTo>
                  <a:cubicBezTo>
                    <a:pt x="41480" y="10790"/>
                    <a:pt x="41480" y="10789"/>
                    <a:pt x="41480" y="10737"/>
                  </a:cubicBezTo>
                  <a:close/>
                  <a:moveTo>
                    <a:pt x="16390" y="10580"/>
                  </a:moveTo>
                  <a:cubicBezTo>
                    <a:pt x="16382" y="10580"/>
                    <a:pt x="16359" y="10593"/>
                    <a:pt x="16309" y="10630"/>
                  </a:cubicBezTo>
                  <a:cubicBezTo>
                    <a:pt x="16213" y="10727"/>
                    <a:pt x="16128" y="10823"/>
                    <a:pt x="16050" y="10919"/>
                  </a:cubicBezTo>
                  <a:lnTo>
                    <a:pt x="16050" y="10919"/>
                  </a:lnTo>
                  <a:cubicBezTo>
                    <a:pt x="16140" y="10822"/>
                    <a:pt x="16240" y="10728"/>
                    <a:pt x="16352" y="10639"/>
                  </a:cubicBezTo>
                  <a:lnTo>
                    <a:pt x="16352" y="10639"/>
                  </a:lnTo>
                  <a:cubicBezTo>
                    <a:pt x="16372" y="10617"/>
                    <a:pt x="16403" y="10580"/>
                    <a:pt x="16390" y="10580"/>
                  </a:cubicBezTo>
                  <a:close/>
                  <a:moveTo>
                    <a:pt x="43356" y="10630"/>
                  </a:moveTo>
                  <a:cubicBezTo>
                    <a:pt x="43208" y="10761"/>
                    <a:pt x="43072" y="10905"/>
                    <a:pt x="42950" y="11052"/>
                  </a:cubicBezTo>
                  <a:lnTo>
                    <a:pt x="42950" y="11052"/>
                  </a:lnTo>
                  <a:cubicBezTo>
                    <a:pt x="43075" y="10911"/>
                    <a:pt x="43216" y="10771"/>
                    <a:pt x="43356" y="10630"/>
                  </a:cubicBezTo>
                  <a:close/>
                  <a:moveTo>
                    <a:pt x="14494" y="10411"/>
                  </a:moveTo>
                  <a:cubicBezTo>
                    <a:pt x="14477" y="10432"/>
                    <a:pt x="14455" y="10454"/>
                    <a:pt x="14433" y="10476"/>
                  </a:cubicBezTo>
                  <a:cubicBezTo>
                    <a:pt x="14383" y="10526"/>
                    <a:pt x="14329" y="10580"/>
                    <a:pt x="14279" y="10685"/>
                  </a:cubicBezTo>
                  <a:cubicBezTo>
                    <a:pt x="14279" y="10735"/>
                    <a:pt x="14225" y="10789"/>
                    <a:pt x="14174" y="10893"/>
                  </a:cubicBezTo>
                  <a:cubicBezTo>
                    <a:pt x="14120" y="10943"/>
                    <a:pt x="14070" y="11047"/>
                    <a:pt x="14016" y="11102"/>
                  </a:cubicBezTo>
                  <a:cubicBezTo>
                    <a:pt x="14016" y="11146"/>
                    <a:pt x="14007" y="11180"/>
                    <a:pt x="13993" y="11213"/>
                  </a:cubicBezTo>
                  <a:lnTo>
                    <a:pt x="13993" y="11213"/>
                  </a:lnTo>
                  <a:cubicBezTo>
                    <a:pt x="14081" y="11047"/>
                    <a:pt x="14177" y="10888"/>
                    <a:pt x="14279" y="10735"/>
                  </a:cubicBezTo>
                  <a:cubicBezTo>
                    <a:pt x="14348" y="10623"/>
                    <a:pt x="14420" y="10515"/>
                    <a:pt x="14494" y="10411"/>
                  </a:cubicBezTo>
                  <a:close/>
                  <a:moveTo>
                    <a:pt x="15788" y="11256"/>
                  </a:moveTo>
                  <a:lnTo>
                    <a:pt x="15788" y="11256"/>
                  </a:lnTo>
                  <a:cubicBezTo>
                    <a:pt x="15786" y="11259"/>
                    <a:pt x="15784" y="11262"/>
                    <a:pt x="15781" y="11265"/>
                  </a:cubicBezTo>
                  <a:lnTo>
                    <a:pt x="15781" y="11265"/>
                  </a:lnTo>
                  <a:cubicBezTo>
                    <a:pt x="15784" y="11262"/>
                    <a:pt x="15786" y="11259"/>
                    <a:pt x="15788" y="11256"/>
                  </a:cubicBezTo>
                  <a:close/>
                  <a:moveTo>
                    <a:pt x="13993" y="11213"/>
                  </a:moveTo>
                  <a:lnTo>
                    <a:pt x="13993" y="11213"/>
                  </a:lnTo>
                  <a:cubicBezTo>
                    <a:pt x="13982" y="11232"/>
                    <a:pt x="13972" y="11252"/>
                    <a:pt x="13962" y="11272"/>
                  </a:cubicBezTo>
                  <a:lnTo>
                    <a:pt x="13962" y="11272"/>
                  </a:lnTo>
                  <a:cubicBezTo>
                    <a:pt x="13974" y="11251"/>
                    <a:pt x="13984" y="11232"/>
                    <a:pt x="13993" y="11213"/>
                  </a:cubicBezTo>
                  <a:close/>
                  <a:moveTo>
                    <a:pt x="16050" y="10919"/>
                  </a:moveTo>
                  <a:lnTo>
                    <a:pt x="16050" y="10919"/>
                  </a:lnTo>
                  <a:cubicBezTo>
                    <a:pt x="15936" y="11041"/>
                    <a:pt x="15837" y="11169"/>
                    <a:pt x="15751" y="11295"/>
                  </a:cubicBezTo>
                  <a:lnTo>
                    <a:pt x="15751" y="11295"/>
                  </a:lnTo>
                  <a:cubicBezTo>
                    <a:pt x="15763" y="11282"/>
                    <a:pt x="15775" y="11269"/>
                    <a:pt x="15788" y="11256"/>
                  </a:cubicBezTo>
                  <a:lnTo>
                    <a:pt x="15788" y="11256"/>
                  </a:lnTo>
                  <a:cubicBezTo>
                    <a:pt x="15788" y="11256"/>
                    <a:pt x="15788" y="11256"/>
                    <a:pt x="15788" y="11256"/>
                  </a:cubicBezTo>
                  <a:cubicBezTo>
                    <a:pt x="15873" y="11143"/>
                    <a:pt x="15958" y="11031"/>
                    <a:pt x="16050" y="10919"/>
                  </a:cubicBezTo>
                  <a:close/>
                  <a:moveTo>
                    <a:pt x="24896" y="11287"/>
                  </a:moveTo>
                  <a:cubicBezTo>
                    <a:pt x="24910" y="11318"/>
                    <a:pt x="24925" y="11349"/>
                    <a:pt x="24939" y="11380"/>
                  </a:cubicBezTo>
                  <a:lnTo>
                    <a:pt x="24939" y="11380"/>
                  </a:lnTo>
                  <a:cubicBezTo>
                    <a:pt x="24929" y="11357"/>
                    <a:pt x="24919" y="11333"/>
                    <a:pt x="24909" y="11310"/>
                  </a:cubicBezTo>
                  <a:cubicBezTo>
                    <a:pt x="24905" y="11302"/>
                    <a:pt x="24900" y="11295"/>
                    <a:pt x="24896" y="11287"/>
                  </a:cubicBezTo>
                  <a:close/>
                  <a:moveTo>
                    <a:pt x="17301" y="8288"/>
                  </a:moveTo>
                  <a:lnTo>
                    <a:pt x="17301" y="8288"/>
                  </a:lnTo>
                  <a:cubicBezTo>
                    <a:pt x="17281" y="8288"/>
                    <a:pt x="17261" y="8289"/>
                    <a:pt x="17242" y="8293"/>
                  </a:cubicBezTo>
                  <a:lnTo>
                    <a:pt x="17242" y="8293"/>
                  </a:lnTo>
                  <a:cubicBezTo>
                    <a:pt x="17242" y="8292"/>
                    <a:pt x="17243" y="8291"/>
                    <a:pt x="17244" y="8290"/>
                  </a:cubicBezTo>
                  <a:lnTo>
                    <a:pt x="17244" y="8290"/>
                  </a:lnTo>
                  <a:cubicBezTo>
                    <a:pt x="17241" y="8291"/>
                    <a:pt x="17239" y="8293"/>
                    <a:pt x="17236" y="8294"/>
                  </a:cubicBezTo>
                  <a:lnTo>
                    <a:pt x="17236" y="8294"/>
                  </a:lnTo>
                  <a:cubicBezTo>
                    <a:pt x="17154" y="8309"/>
                    <a:pt x="17071" y="8349"/>
                    <a:pt x="16988" y="8392"/>
                  </a:cubicBezTo>
                  <a:lnTo>
                    <a:pt x="16676" y="8546"/>
                  </a:lnTo>
                  <a:cubicBezTo>
                    <a:pt x="16718" y="8532"/>
                    <a:pt x="16757" y="8518"/>
                    <a:pt x="16793" y="8504"/>
                  </a:cubicBezTo>
                  <a:lnTo>
                    <a:pt x="16793" y="8504"/>
                  </a:lnTo>
                  <a:cubicBezTo>
                    <a:pt x="16738" y="8534"/>
                    <a:pt x="16680" y="8566"/>
                    <a:pt x="16622" y="8600"/>
                  </a:cubicBezTo>
                  <a:cubicBezTo>
                    <a:pt x="16604" y="8600"/>
                    <a:pt x="16585" y="8600"/>
                    <a:pt x="16569" y="8603"/>
                  </a:cubicBezTo>
                  <a:lnTo>
                    <a:pt x="16569" y="8603"/>
                  </a:lnTo>
                  <a:cubicBezTo>
                    <a:pt x="16604" y="8583"/>
                    <a:pt x="16640" y="8565"/>
                    <a:pt x="16676" y="8546"/>
                  </a:cubicBezTo>
                  <a:cubicBezTo>
                    <a:pt x="16626" y="8546"/>
                    <a:pt x="16581" y="8591"/>
                    <a:pt x="16532" y="8599"/>
                  </a:cubicBezTo>
                  <a:lnTo>
                    <a:pt x="16532" y="8599"/>
                  </a:lnTo>
                  <a:cubicBezTo>
                    <a:pt x="16533" y="8598"/>
                    <a:pt x="16534" y="8598"/>
                    <a:pt x="16535" y="8597"/>
                  </a:cubicBezTo>
                  <a:lnTo>
                    <a:pt x="16535" y="8597"/>
                  </a:lnTo>
                  <a:cubicBezTo>
                    <a:pt x="16525" y="8600"/>
                    <a:pt x="16517" y="8600"/>
                    <a:pt x="16517" y="8600"/>
                  </a:cubicBezTo>
                  <a:cubicBezTo>
                    <a:pt x="16512" y="8606"/>
                    <a:pt x="16506" y="8611"/>
                    <a:pt x="16499" y="8617"/>
                  </a:cubicBezTo>
                  <a:lnTo>
                    <a:pt x="16499" y="8617"/>
                  </a:lnTo>
                  <a:cubicBezTo>
                    <a:pt x="16500" y="8616"/>
                    <a:pt x="16501" y="8616"/>
                    <a:pt x="16503" y="8615"/>
                  </a:cubicBezTo>
                  <a:lnTo>
                    <a:pt x="16503" y="8615"/>
                  </a:lnTo>
                  <a:cubicBezTo>
                    <a:pt x="16457" y="8660"/>
                    <a:pt x="16408" y="8705"/>
                    <a:pt x="16363" y="8705"/>
                  </a:cubicBezTo>
                  <a:cubicBezTo>
                    <a:pt x="16338" y="8728"/>
                    <a:pt x="16301" y="8753"/>
                    <a:pt x="16258" y="8777"/>
                  </a:cubicBezTo>
                  <a:lnTo>
                    <a:pt x="16258" y="8777"/>
                  </a:lnTo>
                  <a:cubicBezTo>
                    <a:pt x="16278" y="8768"/>
                    <a:pt x="16301" y="8760"/>
                    <a:pt x="16327" y="8757"/>
                  </a:cubicBezTo>
                  <a:lnTo>
                    <a:pt x="16327" y="8757"/>
                  </a:lnTo>
                  <a:cubicBezTo>
                    <a:pt x="16308" y="8769"/>
                    <a:pt x="16283" y="8783"/>
                    <a:pt x="16259" y="8809"/>
                  </a:cubicBezTo>
                  <a:cubicBezTo>
                    <a:pt x="16205" y="8859"/>
                    <a:pt x="16155" y="8859"/>
                    <a:pt x="16100" y="8913"/>
                  </a:cubicBezTo>
                  <a:cubicBezTo>
                    <a:pt x="16096" y="8915"/>
                    <a:pt x="16091" y="8918"/>
                    <a:pt x="16086" y="8920"/>
                  </a:cubicBezTo>
                  <a:lnTo>
                    <a:pt x="16086" y="8920"/>
                  </a:lnTo>
                  <a:cubicBezTo>
                    <a:pt x="16111" y="8903"/>
                    <a:pt x="16132" y="8881"/>
                    <a:pt x="16155" y="8859"/>
                  </a:cubicBezTo>
                  <a:cubicBezTo>
                    <a:pt x="16178" y="8835"/>
                    <a:pt x="16202" y="8811"/>
                    <a:pt x="16232" y="8792"/>
                  </a:cubicBezTo>
                  <a:lnTo>
                    <a:pt x="16232" y="8792"/>
                  </a:lnTo>
                  <a:cubicBezTo>
                    <a:pt x="16191" y="8815"/>
                    <a:pt x="16146" y="8837"/>
                    <a:pt x="16100" y="8859"/>
                  </a:cubicBezTo>
                  <a:lnTo>
                    <a:pt x="16118" y="8843"/>
                  </a:lnTo>
                  <a:lnTo>
                    <a:pt x="16118" y="8843"/>
                  </a:lnTo>
                  <a:cubicBezTo>
                    <a:pt x="16109" y="8848"/>
                    <a:pt x="16100" y="8854"/>
                    <a:pt x="16091" y="8860"/>
                  </a:cubicBezTo>
                  <a:lnTo>
                    <a:pt x="16091" y="8860"/>
                  </a:lnTo>
                  <a:cubicBezTo>
                    <a:pt x="16097" y="8859"/>
                    <a:pt x="16100" y="8859"/>
                    <a:pt x="16100" y="8859"/>
                  </a:cubicBezTo>
                  <a:lnTo>
                    <a:pt x="16100" y="8859"/>
                  </a:lnTo>
                  <a:cubicBezTo>
                    <a:pt x="16087" y="8873"/>
                    <a:pt x="16070" y="8891"/>
                    <a:pt x="16051" y="8910"/>
                  </a:cubicBezTo>
                  <a:lnTo>
                    <a:pt x="16051" y="8910"/>
                  </a:lnTo>
                  <a:cubicBezTo>
                    <a:pt x="16051" y="8898"/>
                    <a:pt x="16054" y="8888"/>
                    <a:pt x="16059" y="8881"/>
                  </a:cubicBezTo>
                  <a:lnTo>
                    <a:pt x="16059" y="8881"/>
                  </a:lnTo>
                  <a:cubicBezTo>
                    <a:pt x="16056" y="8883"/>
                    <a:pt x="16053" y="8884"/>
                    <a:pt x="16050" y="8886"/>
                  </a:cubicBezTo>
                  <a:lnTo>
                    <a:pt x="16050" y="8886"/>
                  </a:lnTo>
                  <a:lnTo>
                    <a:pt x="16050" y="8859"/>
                  </a:lnTo>
                  <a:cubicBezTo>
                    <a:pt x="16050" y="8870"/>
                    <a:pt x="16050" y="8879"/>
                    <a:pt x="16050" y="8887"/>
                  </a:cubicBezTo>
                  <a:lnTo>
                    <a:pt x="16050" y="8887"/>
                  </a:lnTo>
                  <a:cubicBezTo>
                    <a:pt x="16050" y="8887"/>
                    <a:pt x="16050" y="8886"/>
                    <a:pt x="16050" y="8886"/>
                  </a:cubicBezTo>
                  <a:lnTo>
                    <a:pt x="16050" y="8886"/>
                  </a:lnTo>
                  <a:lnTo>
                    <a:pt x="16050" y="8910"/>
                  </a:lnTo>
                  <a:lnTo>
                    <a:pt x="16050" y="8910"/>
                  </a:lnTo>
                  <a:cubicBezTo>
                    <a:pt x="16050" y="8910"/>
                    <a:pt x="16050" y="8910"/>
                    <a:pt x="16051" y="8910"/>
                  </a:cubicBezTo>
                  <a:lnTo>
                    <a:pt x="16051" y="8910"/>
                  </a:lnTo>
                  <a:cubicBezTo>
                    <a:pt x="16050" y="8911"/>
                    <a:pt x="16050" y="8912"/>
                    <a:pt x="16050" y="8913"/>
                  </a:cubicBezTo>
                  <a:lnTo>
                    <a:pt x="16050" y="8910"/>
                  </a:lnTo>
                  <a:lnTo>
                    <a:pt x="16050" y="8910"/>
                  </a:lnTo>
                  <a:cubicBezTo>
                    <a:pt x="16035" y="8926"/>
                    <a:pt x="16018" y="8942"/>
                    <a:pt x="15999" y="8958"/>
                  </a:cubicBezTo>
                  <a:lnTo>
                    <a:pt x="15999" y="8958"/>
                  </a:lnTo>
                  <a:cubicBezTo>
                    <a:pt x="16017" y="8955"/>
                    <a:pt x="16033" y="8949"/>
                    <a:pt x="16047" y="8943"/>
                  </a:cubicBezTo>
                  <a:lnTo>
                    <a:pt x="16047" y="8943"/>
                  </a:lnTo>
                  <a:cubicBezTo>
                    <a:pt x="15961" y="8997"/>
                    <a:pt x="15874" y="9076"/>
                    <a:pt x="15788" y="9121"/>
                  </a:cubicBezTo>
                  <a:lnTo>
                    <a:pt x="15775" y="9121"/>
                  </a:lnTo>
                  <a:cubicBezTo>
                    <a:pt x="15766" y="9137"/>
                    <a:pt x="15755" y="9154"/>
                    <a:pt x="15738" y="9171"/>
                  </a:cubicBezTo>
                  <a:cubicBezTo>
                    <a:pt x="15684" y="9171"/>
                    <a:pt x="15634" y="9226"/>
                    <a:pt x="15579" y="9276"/>
                  </a:cubicBezTo>
                  <a:cubicBezTo>
                    <a:pt x="15475" y="9330"/>
                    <a:pt x="15425" y="9434"/>
                    <a:pt x="15321" y="9484"/>
                  </a:cubicBezTo>
                  <a:cubicBezTo>
                    <a:pt x="15217" y="9588"/>
                    <a:pt x="15163" y="9693"/>
                    <a:pt x="15058" y="9747"/>
                  </a:cubicBezTo>
                  <a:cubicBezTo>
                    <a:pt x="15008" y="9797"/>
                    <a:pt x="15008" y="9797"/>
                    <a:pt x="15008" y="9851"/>
                  </a:cubicBezTo>
                  <a:cubicBezTo>
                    <a:pt x="14955" y="9851"/>
                    <a:pt x="14954" y="9900"/>
                    <a:pt x="14905" y="9901"/>
                  </a:cubicBezTo>
                  <a:lnTo>
                    <a:pt x="14905" y="9901"/>
                  </a:lnTo>
                  <a:cubicBezTo>
                    <a:pt x="14910" y="9896"/>
                    <a:pt x="14914" y="9891"/>
                    <a:pt x="14919" y="9886"/>
                  </a:cubicBezTo>
                  <a:lnTo>
                    <a:pt x="14919" y="9886"/>
                  </a:lnTo>
                  <a:lnTo>
                    <a:pt x="14696" y="10109"/>
                  </a:lnTo>
                  <a:cubicBezTo>
                    <a:pt x="14641" y="10164"/>
                    <a:pt x="14641" y="10164"/>
                    <a:pt x="14641" y="10214"/>
                  </a:cubicBezTo>
                  <a:cubicBezTo>
                    <a:pt x="14591" y="10214"/>
                    <a:pt x="14591" y="10268"/>
                    <a:pt x="14537" y="10318"/>
                  </a:cubicBezTo>
                  <a:cubicBezTo>
                    <a:pt x="14537" y="10339"/>
                    <a:pt x="14530" y="10359"/>
                    <a:pt x="14518" y="10379"/>
                  </a:cubicBezTo>
                  <a:lnTo>
                    <a:pt x="14518" y="10379"/>
                  </a:lnTo>
                  <a:cubicBezTo>
                    <a:pt x="14549" y="10336"/>
                    <a:pt x="14580" y="10294"/>
                    <a:pt x="14612" y="10253"/>
                  </a:cubicBezTo>
                  <a:lnTo>
                    <a:pt x="14612" y="10253"/>
                  </a:lnTo>
                  <a:cubicBezTo>
                    <a:pt x="14588" y="10293"/>
                    <a:pt x="14578" y="10331"/>
                    <a:pt x="14537" y="10372"/>
                  </a:cubicBezTo>
                  <a:cubicBezTo>
                    <a:pt x="14313" y="10707"/>
                    <a:pt x="14088" y="11071"/>
                    <a:pt x="13902" y="11480"/>
                  </a:cubicBezTo>
                  <a:lnTo>
                    <a:pt x="13902" y="11480"/>
                  </a:lnTo>
                  <a:cubicBezTo>
                    <a:pt x="13920" y="11458"/>
                    <a:pt x="13943" y="11436"/>
                    <a:pt x="13966" y="11414"/>
                  </a:cubicBezTo>
                  <a:lnTo>
                    <a:pt x="14120" y="11102"/>
                  </a:lnTo>
                  <a:cubicBezTo>
                    <a:pt x="14374" y="10647"/>
                    <a:pt x="14721" y="10145"/>
                    <a:pt x="15120" y="9736"/>
                  </a:cubicBezTo>
                  <a:lnTo>
                    <a:pt x="15120" y="9736"/>
                  </a:lnTo>
                  <a:cubicBezTo>
                    <a:pt x="15117" y="9739"/>
                    <a:pt x="15115" y="9743"/>
                    <a:pt x="15112" y="9747"/>
                  </a:cubicBezTo>
                  <a:cubicBezTo>
                    <a:pt x="15116" y="9742"/>
                    <a:pt x="15120" y="9737"/>
                    <a:pt x="15124" y="9732"/>
                  </a:cubicBezTo>
                  <a:lnTo>
                    <a:pt x="15124" y="9732"/>
                  </a:lnTo>
                  <a:cubicBezTo>
                    <a:pt x="15137" y="9719"/>
                    <a:pt x="15149" y="9706"/>
                    <a:pt x="15163" y="9693"/>
                  </a:cubicBezTo>
                  <a:cubicBezTo>
                    <a:pt x="15634" y="9226"/>
                    <a:pt x="16259" y="8755"/>
                    <a:pt x="16988" y="8442"/>
                  </a:cubicBezTo>
                  <a:cubicBezTo>
                    <a:pt x="16988" y="8428"/>
                    <a:pt x="16992" y="8418"/>
                    <a:pt x="16999" y="8411"/>
                  </a:cubicBezTo>
                  <a:lnTo>
                    <a:pt x="16999" y="8411"/>
                  </a:lnTo>
                  <a:cubicBezTo>
                    <a:pt x="17010" y="8406"/>
                    <a:pt x="17020" y="8401"/>
                    <a:pt x="17031" y="8395"/>
                  </a:cubicBezTo>
                  <a:lnTo>
                    <a:pt x="17031" y="8395"/>
                  </a:lnTo>
                  <a:cubicBezTo>
                    <a:pt x="17049" y="8392"/>
                    <a:pt x="17070" y="8392"/>
                    <a:pt x="17093" y="8392"/>
                  </a:cubicBezTo>
                  <a:cubicBezTo>
                    <a:pt x="17140" y="8340"/>
                    <a:pt x="17192" y="8338"/>
                    <a:pt x="17240" y="8294"/>
                  </a:cubicBezTo>
                  <a:lnTo>
                    <a:pt x="17240" y="8294"/>
                  </a:lnTo>
                  <a:cubicBezTo>
                    <a:pt x="17259" y="8290"/>
                    <a:pt x="17279" y="8288"/>
                    <a:pt x="17301" y="8288"/>
                  </a:cubicBezTo>
                  <a:close/>
                  <a:moveTo>
                    <a:pt x="41029" y="11586"/>
                  </a:moveTo>
                  <a:cubicBezTo>
                    <a:pt x="41022" y="11598"/>
                    <a:pt x="41016" y="11610"/>
                    <a:pt x="41009" y="11623"/>
                  </a:cubicBezTo>
                  <a:cubicBezTo>
                    <a:pt x="41009" y="11624"/>
                    <a:pt x="41009" y="11625"/>
                    <a:pt x="41009" y="11626"/>
                  </a:cubicBezTo>
                  <a:lnTo>
                    <a:pt x="41009" y="11626"/>
                  </a:lnTo>
                  <a:lnTo>
                    <a:pt x="41029" y="11586"/>
                  </a:lnTo>
                  <a:close/>
                  <a:moveTo>
                    <a:pt x="41009" y="11626"/>
                  </a:moveTo>
                  <a:lnTo>
                    <a:pt x="40905" y="11831"/>
                  </a:lnTo>
                  <a:cubicBezTo>
                    <a:pt x="40958" y="11778"/>
                    <a:pt x="41007" y="11677"/>
                    <a:pt x="41009" y="11626"/>
                  </a:cubicBezTo>
                  <a:close/>
                  <a:moveTo>
                    <a:pt x="15675" y="11408"/>
                  </a:moveTo>
                  <a:lnTo>
                    <a:pt x="15675" y="11408"/>
                  </a:lnTo>
                  <a:cubicBezTo>
                    <a:pt x="15581" y="11556"/>
                    <a:pt x="15500" y="11700"/>
                    <a:pt x="15425" y="11831"/>
                  </a:cubicBezTo>
                  <a:cubicBezTo>
                    <a:pt x="15411" y="11854"/>
                    <a:pt x="15397" y="11876"/>
                    <a:pt x="15384" y="11898"/>
                  </a:cubicBezTo>
                  <a:lnTo>
                    <a:pt x="15384" y="11898"/>
                  </a:lnTo>
                  <a:cubicBezTo>
                    <a:pt x="15459" y="11695"/>
                    <a:pt x="15577" y="11537"/>
                    <a:pt x="15675" y="11408"/>
                  </a:cubicBezTo>
                  <a:close/>
                  <a:moveTo>
                    <a:pt x="13673" y="11944"/>
                  </a:moveTo>
                  <a:cubicBezTo>
                    <a:pt x="13667" y="11964"/>
                    <a:pt x="13660" y="11983"/>
                    <a:pt x="13653" y="12003"/>
                  </a:cubicBezTo>
                  <a:lnTo>
                    <a:pt x="13653" y="12003"/>
                  </a:lnTo>
                  <a:cubicBezTo>
                    <a:pt x="13653" y="11997"/>
                    <a:pt x="13653" y="11991"/>
                    <a:pt x="13653" y="11985"/>
                  </a:cubicBezTo>
                  <a:cubicBezTo>
                    <a:pt x="13653" y="11985"/>
                    <a:pt x="13653" y="11958"/>
                    <a:pt x="13673" y="11944"/>
                  </a:cubicBezTo>
                  <a:close/>
                  <a:moveTo>
                    <a:pt x="13701" y="11991"/>
                  </a:moveTo>
                  <a:cubicBezTo>
                    <a:pt x="13697" y="12020"/>
                    <a:pt x="13688" y="12050"/>
                    <a:pt x="13663" y="12079"/>
                  </a:cubicBezTo>
                  <a:lnTo>
                    <a:pt x="13663" y="12079"/>
                  </a:lnTo>
                  <a:cubicBezTo>
                    <a:pt x="13675" y="12049"/>
                    <a:pt x="13688" y="12020"/>
                    <a:pt x="13701" y="11991"/>
                  </a:cubicBezTo>
                  <a:close/>
                  <a:moveTo>
                    <a:pt x="20115" y="7871"/>
                  </a:moveTo>
                  <a:cubicBezTo>
                    <a:pt x="20265" y="7871"/>
                    <a:pt x="20415" y="7897"/>
                    <a:pt x="20564" y="7931"/>
                  </a:cubicBezTo>
                  <a:lnTo>
                    <a:pt x="20564" y="7931"/>
                  </a:lnTo>
                  <a:cubicBezTo>
                    <a:pt x="20469" y="7916"/>
                    <a:pt x="20372" y="7903"/>
                    <a:pt x="20272" y="7890"/>
                  </a:cubicBezTo>
                  <a:lnTo>
                    <a:pt x="20272" y="7890"/>
                  </a:lnTo>
                  <a:cubicBezTo>
                    <a:pt x="20409" y="7909"/>
                    <a:pt x="20545" y="7932"/>
                    <a:pt x="20679" y="7959"/>
                  </a:cubicBezTo>
                  <a:lnTo>
                    <a:pt x="20679" y="7959"/>
                  </a:lnTo>
                  <a:cubicBezTo>
                    <a:pt x="20699" y="7964"/>
                    <a:pt x="20720" y="7970"/>
                    <a:pt x="20740" y="7975"/>
                  </a:cubicBezTo>
                  <a:cubicBezTo>
                    <a:pt x="20781" y="7983"/>
                    <a:pt x="20821" y="7991"/>
                    <a:pt x="20862" y="7999"/>
                  </a:cubicBezTo>
                  <a:lnTo>
                    <a:pt x="20862" y="7999"/>
                  </a:lnTo>
                  <a:cubicBezTo>
                    <a:pt x="21304" y="8102"/>
                    <a:pt x="21726" y="8247"/>
                    <a:pt x="22117" y="8424"/>
                  </a:cubicBezTo>
                  <a:lnTo>
                    <a:pt x="22117" y="8424"/>
                  </a:lnTo>
                  <a:cubicBezTo>
                    <a:pt x="21982" y="8361"/>
                    <a:pt x="21843" y="8303"/>
                    <a:pt x="21702" y="8247"/>
                  </a:cubicBezTo>
                  <a:lnTo>
                    <a:pt x="21702" y="8247"/>
                  </a:lnTo>
                  <a:cubicBezTo>
                    <a:pt x="21937" y="8333"/>
                    <a:pt x="22161" y="8434"/>
                    <a:pt x="22379" y="8550"/>
                  </a:cubicBezTo>
                  <a:lnTo>
                    <a:pt x="22379" y="8550"/>
                  </a:lnTo>
                  <a:cubicBezTo>
                    <a:pt x="22477" y="8600"/>
                    <a:pt x="22573" y="8651"/>
                    <a:pt x="22666" y="8705"/>
                  </a:cubicBezTo>
                  <a:cubicBezTo>
                    <a:pt x="22679" y="8714"/>
                    <a:pt x="22691" y="8723"/>
                    <a:pt x="22704" y="8732"/>
                  </a:cubicBezTo>
                  <a:lnTo>
                    <a:pt x="22704" y="8732"/>
                  </a:lnTo>
                  <a:cubicBezTo>
                    <a:pt x="22681" y="8719"/>
                    <a:pt x="22658" y="8706"/>
                    <a:pt x="22635" y="8693"/>
                  </a:cubicBezTo>
                  <a:lnTo>
                    <a:pt x="22635" y="8693"/>
                  </a:lnTo>
                  <a:cubicBezTo>
                    <a:pt x="22666" y="8711"/>
                    <a:pt x="22697" y="8730"/>
                    <a:pt x="22727" y="8748"/>
                  </a:cubicBezTo>
                  <a:lnTo>
                    <a:pt x="22727" y="8748"/>
                  </a:lnTo>
                  <a:cubicBezTo>
                    <a:pt x="22915" y="8880"/>
                    <a:pt x="23099" y="8978"/>
                    <a:pt x="23242" y="9121"/>
                  </a:cubicBezTo>
                  <a:cubicBezTo>
                    <a:pt x="23393" y="9233"/>
                    <a:pt x="23515" y="9319"/>
                    <a:pt x="23631" y="9417"/>
                  </a:cubicBezTo>
                  <a:lnTo>
                    <a:pt x="23631" y="9417"/>
                  </a:lnTo>
                  <a:cubicBezTo>
                    <a:pt x="23475" y="9272"/>
                    <a:pt x="23309" y="9135"/>
                    <a:pt x="23131" y="9007"/>
                  </a:cubicBezTo>
                  <a:lnTo>
                    <a:pt x="23131" y="9007"/>
                  </a:lnTo>
                  <a:cubicBezTo>
                    <a:pt x="23758" y="9445"/>
                    <a:pt x="24236" y="9979"/>
                    <a:pt x="24597" y="10476"/>
                  </a:cubicBezTo>
                  <a:cubicBezTo>
                    <a:pt x="25000" y="11082"/>
                    <a:pt x="25255" y="11688"/>
                    <a:pt x="25461" y="12244"/>
                  </a:cubicBezTo>
                  <a:lnTo>
                    <a:pt x="25461" y="12244"/>
                  </a:lnTo>
                  <a:cubicBezTo>
                    <a:pt x="25419" y="12110"/>
                    <a:pt x="25372" y="11970"/>
                    <a:pt x="25326" y="11831"/>
                  </a:cubicBezTo>
                  <a:cubicBezTo>
                    <a:pt x="25118" y="11256"/>
                    <a:pt x="24751" y="10630"/>
                    <a:pt x="24284" y="10059"/>
                  </a:cubicBezTo>
                  <a:cubicBezTo>
                    <a:pt x="23813" y="9538"/>
                    <a:pt x="23242" y="8963"/>
                    <a:pt x="22512" y="8600"/>
                  </a:cubicBezTo>
                  <a:cubicBezTo>
                    <a:pt x="22095" y="8392"/>
                    <a:pt x="21728" y="8233"/>
                    <a:pt x="21312" y="8079"/>
                  </a:cubicBezTo>
                  <a:cubicBezTo>
                    <a:pt x="20895" y="7975"/>
                    <a:pt x="20532" y="7871"/>
                    <a:pt x="20115" y="7871"/>
                  </a:cubicBezTo>
                  <a:close/>
                  <a:moveTo>
                    <a:pt x="13622" y="12240"/>
                  </a:moveTo>
                  <a:cubicBezTo>
                    <a:pt x="13616" y="12253"/>
                    <a:pt x="13611" y="12266"/>
                    <a:pt x="13607" y="12279"/>
                  </a:cubicBezTo>
                  <a:lnTo>
                    <a:pt x="13607" y="12279"/>
                  </a:lnTo>
                  <a:cubicBezTo>
                    <a:pt x="13612" y="12266"/>
                    <a:pt x="13617" y="12253"/>
                    <a:pt x="13622" y="12240"/>
                  </a:cubicBezTo>
                  <a:close/>
                  <a:moveTo>
                    <a:pt x="14433" y="10526"/>
                  </a:moveTo>
                  <a:cubicBezTo>
                    <a:pt x="14150" y="10933"/>
                    <a:pt x="13898" y="11402"/>
                    <a:pt x="13701" y="11935"/>
                  </a:cubicBezTo>
                  <a:lnTo>
                    <a:pt x="13701" y="11935"/>
                  </a:lnTo>
                  <a:cubicBezTo>
                    <a:pt x="13689" y="11936"/>
                    <a:pt x="13680" y="11939"/>
                    <a:pt x="13673" y="11944"/>
                  </a:cubicBezTo>
                  <a:lnTo>
                    <a:pt x="13673" y="11944"/>
                  </a:lnTo>
                  <a:cubicBezTo>
                    <a:pt x="13754" y="11710"/>
                    <a:pt x="13852" y="11485"/>
                    <a:pt x="13962" y="11272"/>
                  </a:cubicBezTo>
                  <a:lnTo>
                    <a:pt x="13962" y="11272"/>
                  </a:lnTo>
                  <a:cubicBezTo>
                    <a:pt x="13947" y="11298"/>
                    <a:pt x="13930" y="11326"/>
                    <a:pt x="13912" y="11360"/>
                  </a:cubicBezTo>
                  <a:cubicBezTo>
                    <a:pt x="13808" y="11518"/>
                    <a:pt x="13758" y="11727"/>
                    <a:pt x="13653" y="11935"/>
                  </a:cubicBezTo>
                  <a:cubicBezTo>
                    <a:pt x="13653" y="11962"/>
                    <a:pt x="13638" y="12005"/>
                    <a:pt x="13623" y="12063"/>
                  </a:cubicBezTo>
                  <a:lnTo>
                    <a:pt x="13623" y="12063"/>
                  </a:lnTo>
                  <a:cubicBezTo>
                    <a:pt x="13617" y="12072"/>
                    <a:pt x="13609" y="12081"/>
                    <a:pt x="13599" y="12090"/>
                  </a:cubicBezTo>
                  <a:cubicBezTo>
                    <a:pt x="13606" y="12090"/>
                    <a:pt x="13612" y="12089"/>
                    <a:pt x="13618" y="12087"/>
                  </a:cubicBezTo>
                  <a:lnTo>
                    <a:pt x="13618" y="12087"/>
                  </a:lnTo>
                  <a:cubicBezTo>
                    <a:pt x="13613" y="12108"/>
                    <a:pt x="13609" y="12131"/>
                    <a:pt x="13605" y="12156"/>
                  </a:cubicBezTo>
                  <a:lnTo>
                    <a:pt x="13605" y="12156"/>
                  </a:lnTo>
                  <a:cubicBezTo>
                    <a:pt x="13613" y="12132"/>
                    <a:pt x="13620" y="12107"/>
                    <a:pt x="13628" y="12083"/>
                  </a:cubicBezTo>
                  <a:lnTo>
                    <a:pt x="13628" y="12083"/>
                  </a:lnTo>
                  <a:cubicBezTo>
                    <a:pt x="13648" y="12071"/>
                    <a:pt x="13652" y="12044"/>
                    <a:pt x="13653" y="12012"/>
                  </a:cubicBezTo>
                  <a:lnTo>
                    <a:pt x="13653" y="12012"/>
                  </a:lnTo>
                  <a:cubicBezTo>
                    <a:pt x="13651" y="12017"/>
                    <a:pt x="13648" y="12022"/>
                    <a:pt x="13645" y="12027"/>
                  </a:cubicBezTo>
                  <a:lnTo>
                    <a:pt x="13645" y="12027"/>
                  </a:lnTo>
                  <a:cubicBezTo>
                    <a:pt x="13648" y="12019"/>
                    <a:pt x="13651" y="12011"/>
                    <a:pt x="13653" y="12003"/>
                  </a:cubicBezTo>
                  <a:lnTo>
                    <a:pt x="13653" y="12003"/>
                  </a:lnTo>
                  <a:cubicBezTo>
                    <a:pt x="13653" y="12006"/>
                    <a:pt x="13653" y="12009"/>
                    <a:pt x="13653" y="12012"/>
                  </a:cubicBezTo>
                  <a:lnTo>
                    <a:pt x="13653" y="12012"/>
                  </a:lnTo>
                  <a:cubicBezTo>
                    <a:pt x="13666" y="11987"/>
                    <a:pt x="13678" y="11962"/>
                    <a:pt x="13700" y="11938"/>
                  </a:cubicBezTo>
                  <a:lnTo>
                    <a:pt x="13700" y="11938"/>
                  </a:lnTo>
                  <a:cubicBezTo>
                    <a:pt x="13665" y="12035"/>
                    <a:pt x="13631" y="12134"/>
                    <a:pt x="13599" y="12235"/>
                  </a:cubicBezTo>
                  <a:lnTo>
                    <a:pt x="13599" y="12235"/>
                  </a:lnTo>
                  <a:cubicBezTo>
                    <a:pt x="13600" y="12207"/>
                    <a:pt x="13602" y="12181"/>
                    <a:pt x="13605" y="12156"/>
                  </a:cubicBezTo>
                  <a:lnTo>
                    <a:pt x="13605" y="12156"/>
                  </a:lnTo>
                  <a:cubicBezTo>
                    <a:pt x="13587" y="12218"/>
                    <a:pt x="13570" y="12280"/>
                    <a:pt x="13554" y="12343"/>
                  </a:cubicBezTo>
                  <a:lnTo>
                    <a:pt x="13554" y="12343"/>
                  </a:lnTo>
                  <a:cubicBezTo>
                    <a:pt x="13565" y="12319"/>
                    <a:pt x="13577" y="12295"/>
                    <a:pt x="13588" y="12271"/>
                  </a:cubicBezTo>
                  <a:lnTo>
                    <a:pt x="13588" y="12271"/>
                  </a:lnTo>
                  <a:cubicBezTo>
                    <a:pt x="13582" y="12292"/>
                    <a:pt x="13575" y="12314"/>
                    <a:pt x="13569" y="12336"/>
                  </a:cubicBezTo>
                  <a:lnTo>
                    <a:pt x="13569" y="12336"/>
                  </a:lnTo>
                  <a:cubicBezTo>
                    <a:pt x="13577" y="12308"/>
                    <a:pt x="13587" y="12281"/>
                    <a:pt x="13596" y="12255"/>
                  </a:cubicBezTo>
                  <a:lnTo>
                    <a:pt x="13596" y="12255"/>
                  </a:lnTo>
                  <a:cubicBezTo>
                    <a:pt x="13597" y="12252"/>
                    <a:pt x="13598" y="12250"/>
                    <a:pt x="13599" y="12248"/>
                  </a:cubicBezTo>
                  <a:cubicBezTo>
                    <a:pt x="13599" y="12247"/>
                    <a:pt x="13599" y="12246"/>
                    <a:pt x="13599" y="12246"/>
                  </a:cubicBezTo>
                  <a:lnTo>
                    <a:pt x="13599" y="12246"/>
                  </a:lnTo>
                  <a:cubicBezTo>
                    <a:pt x="13616" y="12198"/>
                    <a:pt x="13634" y="12150"/>
                    <a:pt x="13653" y="12103"/>
                  </a:cubicBezTo>
                  <a:lnTo>
                    <a:pt x="13653" y="12103"/>
                  </a:lnTo>
                  <a:cubicBezTo>
                    <a:pt x="13651" y="12149"/>
                    <a:pt x="13639" y="12195"/>
                    <a:pt x="13622" y="12240"/>
                  </a:cubicBezTo>
                  <a:lnTo>
                    <a:pt x="13622" y="12240"/>
                  </a:lnTo>
                  <a:cubicBezTo>
                    <a:pt x="13630" y="12223"/>
                    <a:pt x="13640" y="12207"/>
                    <a:pt x="13653" y="12194"/>
                  </a:cubicBezTo>
                  <a:cubicBezTo>
                    <a:pt x="13680" y="12087"/>
                    <a:pt x="13711" y="11982"/>
                    <a:pt x="13745" y="11879"/>
                  </a:cubicBezTo>
                  <a:lnTo>
                    <a:pt x="13745" y="11879"/>
                  </a:lnTo>
                  <a:cubicBezTo>
                    <a:pt x="13742" y="11885"/>
                    <a:pt x="13738" y="11892"/>
                    <a:pt x="13733" y="11899"/>
                  </a:cubicBezTo>
                  <a:lnTo>
                    <a:pt x="13733" y="11899"/>
                  </a:lnTo>
                  <a:cubicBezTo>
                    <a:pt x="13771" y="11793"/>
                    <a:pt x="13811" y="11690"/>
                    <a:pt x="13854" y="11589"/>
                  </a:cubicBezTo>
                  <a:lnTo>
                    <a:pt x="13854" y="11589"/>
                  </a:lnTo>
                  <a:cubicBezTo>
                    <a:pt x="13815" y="11684"/>
                    <a:pt x="13778" y="11780"/>
                    <a:pt x="13745" y="11879"/>
                  </a:cubicBezTo>
                  <a:lnTo>
                    <a:pt x="13745" y="11879"/>
                  </a:lnTo>
                  <a:cubicBezTo>
                    <a:pt x="13764" y="11845"/>
                    <a:pt x="13775" y="11812"/>
                    <a:pt x="13808" y="11777"/>
                  </a:cubicBezTo>
                  <a:cubicBezTo>
                    <a:pt x="13808" y="11727"/>
                    <a:pt x="13861" y="11674"/>
                    <a:pt x="13862" y="11571"/>
                  </a:cubicBezTo>
                  <a:lnTo>
                    <a:pt x="13862" y="11571"/>
                  </a:lnTo>
                  <a:cubicBezTo>
                    <a:pt x="13859" y="11577"/>
                    <a:pt x="13857" y="11583"/>
                    <a:pt x="13854" y="11589"/>
                  </a:cubicBezTo>
                  <a:lnTo>
                    <a:pt x="13854" y="11589"/>
                  </a:lnTo>
                  <a:cubicBezTo>
                    <a:pt x="13857" y="11583"/>
                    <a:pt x="13859" y="11577"/>
                    <a:pt x="13862" y="11571"/>
                  </a:cubicBezTo>
                  <a:lnTo>
                    <a:pt x="13862" y="11571"/>
                  </a:lnTo>
                  <a:cubicBezTo>
                    <a:pt x="13862" y="11571"/>
                    <a:pt x="13862" y="11571"/>
                    <a:pt x="13862" y="11571"/>
                  </a:cubicBezTo>
                  <a:lnTo>
                    <a:pt x="13862" y="11571"/>
                  </a:lnTo>
                  <a:cubicBezTo>
                    <a:pt x="13875" y="11541"/>
                    <a:pt x="13889" y="11510"/>
                    <a:pt x="13902" y="11480"/>
                  </a:cubicBezTo>
                  <a:lnTo>
                    <a:pt x="13902" y="11480"/>
                  </a:lnTo>
                  <a:cubicBezTo>
                    <a:pt x="13901" y="11482"/>
                    <a:pt x="13900" y="11483"/>
                    <a:pt x="13899" y="11484"/>
                  </a:cubicBezTo>
                  <a:lnTo>
                    <a:pt x="13899" y="11484"/>
                  </a:lnTo>
                  <a:cubicBezTo>
                    <a:pt x="14054" y="11135"/>
                    <a:pt x="14243" y="10812"/>
                    <a:pt x="14433" y="10526"/>
                  </a:cubicBezTo>
                  <a:close/>
                  <a:moveTo>
                    <a:pt x="42328" y="12015"/>
                  </a:moveTo>
                  <a:cubicBezTo>
                    <a:pt x="42267" y="12143"/>
                    <a:pt x="42211" y="12265"/>
                    <a:pt x="42164" y="12382"/>
                  </a:cubicBezTo>
                  <a:lnTo>
                    <a:pt x="42164" y="12382"/>
                  </a:lnTo>
                  <a:cubicBezTo>
                    <a:pt x="42205" y="12254"/>
                    <a:pt x="42260" y="12129"/>
                    <a:pt x="42328" y="12015"/>
                  </a:cubicBezTo>
                  <a:close/>
                  <a:moveTo>
                    <a:pt x="40835" y="12115"/>
                  </a:moveTo>
                  <a:lnTo>
                    <a:pt x="40835" y="12115"/>
                  </a:lnTo>
                  <a:cubicBezTo>
                    <a:pt x="40803" y="12207"/>
                    <a:pt x="40772" y="12301"/>
                    <a:pt x="40744" y="12395"/>
                  </a:cubicBezTo>
                  <a:lnTo>
                    <a:pt x="40744" y="12395"/>
                  </a:lnTo>
                  <a:cubicBezTo>
                    <a:pt x="40748" y="12365"/>
                    <a:pt x="40751" y="12333"/>
                    <a:pt x="40751" y="12298"/>
                  </a:cubicBezTo>
                  <a:cubicBezTo>
                    <a:pt x="40794" y="12255"/>
                    <a:pt x="40800" y="12172"/>
                    <a:pt x="40835" y="12115"/>
                  </a:cubicBezTo>
                  <a:close/>
                  <a:moveTo>
                    <a:pt x="13607" y="12279"/>
                  </a:moveTo>
                  <a:lnTo>
                    <a:pt x="13607" y="12279"/>
                  </a:lnTo>
                  <a:cubicBezTo>
                    <a:pt x="13589" y="12320"/>
                    <a:pt x="13569" y="12361"/>
                    <a:pt x="13549" y="12402"/>
                  </a:cubicBezTo>
                  <a:cubicBezTo>
                    <a:pt x="13579" y="12373"/>
                    <a:pt x="13591" y="12325"/>
                    <a:pt x="13607" y="12279"/>
                  </a:cubicBezTo>
                  <a:close/>
                  <a:moveTo>
                    <a:pt x="13537" y="12438"/>
                  </a:moveTo>
                  <a:lnTo>
                    <a:pt x="13537" y="12438"/>
                  </a:lnTo>
                  <a:cubicBezTo>
                    <a:pt x="13528" y="12469"/>
                    <a:pt x="13519" y="12499"/>
                    <a:pt x="13511" y="12530"/>
                  </a:cubicBezTo>
                  <a:lnTo>
                    <a:pt x="13511" y="12530"/>
                  </a:lnTo>
                  <a:cubicBezTo>
                    <a:pt x="13517" y="12502"/>
                    <a:pt x="13523" y="12474"/>
                    <a:pt x="13529" y="12446"/>
                  </a:cubicBezTo>
                  <a:lnTo>
                    <a:pt x="13529" y="12446"/>
                  </a:lnTo>
                  <a:cubicBezTo>
                    <a:pt x="13532" y="12444"/>
                    <a:pt x="13535" y="12441"/>
                    <a:pt x="13537" y="12438"/>
                  </a:cubicBezTo>
                  <a:close/>
                  <a:moveTo>
                    <a:pt x="13489" y="12537"/>
                  </a:moveTo>
                  <a:lnTo>
                    <a:pt x="13489" y="12537"/>
                  </a:lnTo>
                  <a:cubicBezTo>
                    <a:pt x="13478" y="12577"/>
                    <a:pt x="13466" y="12621"/>
                    <a:pt x="13445" y="12665"/>
                  </a:cubicBezTo>
                  <a:cubicBezTo>
                    <a:pt x="13471" y="12611"/>
                    <a:pt x="13483" y="12570"/>
                    <a:pt x="13489" y="12537"/>
                  </a:cubicBezTo>
                  <a:close/>
                  <a:moveTo>
                    <a:pt x="14880" y="12598"/>
                  </a:moveTo>
                  <a:lnTo>
                    <a:pt x="14880" y="12598"/>
                  </a:lnTo>
                  <a:cubicBezTo>
                    <a:pt x="14885" y="12598"/>
                    <a:pt x="14860" y="12682"/>
                    <a:pt x="14848" y="12728"/>
                  </a:cubicBezTo>
                  <a:lnTo>
                    <a:pt x="14848" y="12728"/>
                  </a:lnTo>
                  <a:cubicBezTo>
                    <a:pt x="14850" y="12704"/>
                    <a:pt x="14850" y="12681"/>
                    <a:pt x="14850" y="12665"/>
                  </a:cubicBezTo>
                  <a:cubicBezTo>
                    <a:pt x="14869" y="12616"/>
                    <a:pt x="14878" y="12598"/>
                    <a:pt x="14880" y="12598"/>
                  </a:cubicBezTo>
                  <a:close/>
                  <a:moveTo>
                    <a:pt x="25461" y="12244"/>
                  </a:moveTo>
                  <a:cubicBezTo>
                    <a:pt x="25512" y="12412"/>
                    <a:pt x="25557" y="12572"/>
                    <a:pt x="25585" y="12715"/>
                  </a:cubicBezTo>
                  <a:cubicBezTo>
                    <a:pt x="25586" y="12720"/>
                    <a:pt x="25588" y="12724"/>
                    <a:pt x="25589" y="12729"/>
                  </a:cubicBezTo>
                  <a:lnTo>
                    <a:pt x="25589" y="12729"/>
                  </a:lnTo>
                  <a:cubicBezTo>
                    <a:pt x="25560" y="12586"/>
                    <a:pt x="25524" y="12442"/>
                    <a:pt x="25480" y="12298"/>
                  </a:cubicBezTo>
                  <a:cubicBezTo>
                    <a:pt x="25474" y="12280"/>
                    <a:pt x="25467" y="12262"/>
                    <a:pt x="25461" y="12244"/>
                  </a:cubicBezTo>
                  <a:close/>
                  <a:moveTo>
                    <a:pt x="14845" y="12755"/>
                  </a:moveTo>
                  <a:cubicBezTo>
                    <a:pt x="14841" y="12786"/>
                    <a:pt x="14834" y="12817"/>
                    <a:pt x="14821" y="12843"/>
                  </a:cubicBezTo>
                  <a:lnTo>
                    <a:pt x="14821" y="12843"/>
                  </a:lnTo>
                  <a:cubicBezTo>
                    <a:pt x="14828" y="12815"/>
                    <a:pt x="14835" y="12786"/>
                    <a:pt x="14843" y="12758"/>
                  </a:cubicBezTo>
                  <a:lnTo>
                    <a:pt x="14843" y="12758"/>
                  </a:lnTo>
                  <a:cubicBezTo>
                    <a:pt x="14844" y="12758"/>
                    <a:pt x="14844" y="12757"/>
                    <a:pt x="14845" y="12755"/>
                  </a:cubicBezTo>
                  <a:close/>
                  <a:moveTo>
                    <a:pt x="13546" y="12421"/>
                  </a:moveTo>
                  <a:cubicBezTo>
                    <a:pt x="13520" y="12565"/>
                    <a:pt x="13484" y="12710"/>
                    <a:pt x="13453" y="12860"/>
                  </a:cubicBezTo>
                  <a:lnTo>
                    <a:pt x="13453" y="12860"/>
                  </a:lnTo>
                  <a:cubicBezTo>
                    <a:pt x="13465" y="12778"/>
                    <a:pt x="13478" y="12697"/>
                    <a:pt x="13493" y="12617"/>
                  </a:cubicBezTo>
                  <a:lnTo>
                    <a:pt x="13493" y="12617"/>
                  </a:lnTo>
                  <a:cubicBezTo>
                    <a:pt x="13508" y="12557"/>
                    <a:pt x="13524" y="12496"/>
                    <a:pt x="13542" y="12431"/>
                  </a:cubicBezTo>
                  <a:lnTo>
                    <a:pt x="13542" y="12431"/>
                  </a:lnTo>
                  <a:cubicBezTo>
                    <a:pt x="13544" y="12427"/>
                    <a:pt x="13545" y="12424"/>
                    <a:pt x="13546" y="12421"/>
                  </a:cubicBezTo>
                  <a:close/>
                  <a:moveTo>
                    <a:pt x="40617" y="12891"/>
                  </a:moveTo>
                  <a:lnTo>
                    <a:pt x="40617" y="12891"/>
                  </a:lnTo>
                  <a:cubicBezTo>
                    <a:pt x="40608" y="12932"/>
                    <a:pt x="40600" y="12973"/>
                    <a:pt x="40592" y="13014"/>
                  </a:cubicBezTo>
                  <a:lnTo>
                    <a:pt x="40592" y="13014"/>
                  </a:lnTo>
                  <a:lnTo>
                    <a:pt x="40592" y="12923"/>
                  </a:lnTo>
                  <a:cubicBezTo>
                    <a:pt x="40602" y="12914"/>
                    <a:pt x="40610" y="12903"/>
                    <a:pt x="40617" y="12891"/>
                  </a:cubicBezTo>
                  <a:close/>
                  <a:moveTo>
                    <a:pt x="15030" y="12802"/>
                  </a:moveTo>
                  <a:lnTo>
                    <a:pt x="15030" y="12802"/>
                  </a:lnTo>
                  <a:cubicBezTo>
                    <a:pt x="15008" y="12880"/>
                    <a:pt x="14988" y="12955"/>
                    <a:pt x="14971" y="13029"/>
                  </a:cubicBezTo>
                  <a:lnTo>
                    <a:pt x="14971" y="13029"/>
                  </a:lnTo>
                  <a:cubicBezTo>
                    <a:pt x="14982" y="12994"/>
                    <a:pt x="14994" y="12959"/>
                    <a:pt x="15008" y="12923"/>
                  </a:cubicBezTo>
                  <a:cubicBezTo>
                    <a:pt x="15015" y="12884"/>
                    <a:pt x="15022" y="12843"/>
                    <a:pt x="15030" y="12802"/>
                  </a:cubicBezTo>
                  <a:close/>
                  <a:moveTo>
                    <a:pt x="13341" y="13432"/>
                  </a:moveTo>
                  <a:lnTo>
                    <a:pt x="13341" y="13432"/>
                  </a:lnTo>
                  <a:cubicBezTo>
                    <a:pt x="13340" y="13437"/>
                    <a:pt x="13339" y="13442"/>
                    <a:pt x="13339" y="13447"/>
                  </a:cubicBezTo>
                  <a:lnTo>
                    <a:pt x="13339" y="13447"/>
                  </a:lnTo>
                  <a:cubicBezTo>
                    <a:pt x="13339" y="13446"/>
                    <a:pt x="13340" y="13445"/>
                    <a:pt x="13341" y="13444"/>
                  </a:cubicBezTo>
                  <a:lnTo>
                    <a:pt x="13341" y="13432"/>
                  </a:lnTo>
                  <a:close/>
                  <a:moveTo>
                    <a:pt x="13569" y="12336"/>
                  </a:moveTo>
                  <a:cubicBezTo>
                    <a:pt x="13561" y="12358"/>
                    <a:pt x="13554" y="12382"/>
                    <a:pt x="13547" y="12405"/>
                  </a:cubicBezTo>
                  <a:lnTo>
                    <a:pt x="13547" y="12405"/>
                  </a:lnTo>
                  <a:cubicBezTo>
                    <a:pt x="13543" y="12409"/>
                    <a:pt x="13539" y="12413"/>
                    <a:pt x="13536" y="12418"/>
                  </a:cubicBezTo>
                  <a:lnTo>
                    <a:pt x="13536" y="12418"/>
                  </a:lnTo>
                  <a:cubicBezTo>
                    <a:pt x="13542" y="12393"/>
                    <a:pt x="13548" y="12368"/>
                    <a:pt x="13554" y="12343"/>
                  </a:cubicBezTo>
                  <a:lnTo>
                    <a:pt x="13554" y="12343"/>
                  </a:lnTo>
                  <a:cubicBezTo>
                    <a:pt x="13537" y="12380"/>
                    <a:pt x="13522" y="12417"/>
                    <a:pt x="13511" y="12454"/>
                  </a:cubicBezTo>
                  <a:lnTo>
                    <a:pt x="13511" y="12454"/>
                  </a:lnTo>
                  <a:cubicBezTo>
                    <a:pt x="13513" y="12454"/>
                    <a:pt x="13515" y="12454"/>
                    <a:pt x="13516" y="12453"/>
                  </a:cubicBezTo>
                  <a:lnTo>
                    <a:pt x="13516" y="12453"/>
                  </a:lnTo>
                  <a:cubicBezTo>
                    <a:pt x="13511" y="12465"/>
                    <a:pt x="13506" y="12478"/>
                    <a:pt x="13502" y="12492"/>
                  </a:cubicBezTo>
                  <a:lnTo>
                    <a:pt x="13502" y="12492"/>
                  </a:lnTo>
                  <a:cubicBezTo>
                    <a:pt x="13505" y="12480"/>
                    <a:pt x="13508" y="12467"/>
                    <a:pt x="13511" y="12454"/>
                  </a:cubicBezTo>
                  <a:lnTo>
                    <a:pt x="13511" y="12454"/>
                  </a:lnTo>
                  <a:cubicBezTo>
                    <a:pt x="13507" y="12456"/>
                    <a:pt x="13501" y="12456"/>
                    <a:pt x="13495" y="12456"/>
                  </a:cubicBezTo>
                  <a:cubicBezTo>
                    <a:pt x="13495" y="12481"/>
                    <a:pt x="13495" y="12506"/>
                    <a:pt x="13489" y="12537"/>
                  </a:cubicBezTo>
                  <a:lnTo>
                    <a:pt x="13489" y="12537"/>
                  </a:lnTo>
                  <a:cubicBezTo>
                    <a:pt x="13494" y="12521"/>
                    <a:pt x="13498" y="12506"/>
                    <a:pt x="13502" y="12492"/>
                  </a:cubicBezTo>
                  <a:lnTo>
                    <a:pt x="13502" y="12492"/>
                  </a:lnTo>
                  <a:cubicBezTo>
                    <a:pt x="13498" y="12515"/>
                    <a:pt x="13495" y="12538"/>
                    <a:pt x="13495" y="12561"/>
                  </a:cubicBezTo>
                  <a:cubicBezTo>
                    <a:pt x="13445" y="12665"/>
                    <a:pt x="13445" y="12769"/>
                    <a:pt x="13391" y="12873"/>
                  </a:cubicBezTo>
                  <a:lnTo>
                    <a:pt x="13391" y="13082"/>
                  </a:lnTo>
                  <a:cubicBezTo>
                    <a:pt x="13341" y="13132"/>
                    <a:pt x="13341" y="13186"/>
                    <a:pt x="13341" y="13236"/>
                  </a:cubicBezTo>
                  <a:lnTo>
                    <a:pt x="13341" y="13432"/>
                  </a:lnTo>
                  <a:lnTo>
                    <a:pt x="13341" y="13432"/>
                  </a:lnTo>
                  <a:cubicBezTo>
                    <a:pt x="13354" y="13342"/>
                    <a:pt x="13370" y="13253"/>
                    <a:pt x="13388" y="13164"/>
                  </a:cubicBezTo>
                  <a:lnTo>
                    <a:pt x="13388" y="13164"/>
                  </a:lnTo>
                  <a:cubicBezTo>
                    <a:pt x="13372" y="13293"/>
                    <a:pt x="13360" y="13425"/>
                    <a:pt x="13352" y="13558"/>
                  </a:cubicBezTo>
                  <a:lnTo>
                    <a:pt x="13352" y="13558"/>
                  </a:lnTo>
                  <a:cubicBezTo>
                    <a:pt x="13359" y="13538"/>
                    <a:pt x="13371" y="13518"/>
                    <a:pt x="13391" y="13499"/>
                  </a:cubicBezTo>
                  <a:lnTo>
                    <a:pt x="13391" y="13340"/>
                  </a:lnTo>
                  <a:cubicBezTo>
                    <a:pt x="13391" y="13287"/>
                    <a:pt x="13391" y="13235"/>
                    <a:pt x="13398" y="13182"/>
                  </a:cubicBezTo>
                  <a:lnTo>
                    <a:pt x="13398" y="13182"/>
                  </a:lnTo>
                  <a:cubicBezTo>
                    <a:pt x="13391" y="13248"/>
                    <a:pt x="13391" y="13314"/>
                    <a:pt x="13391" y="13394"/>
                  </a:cubicBezTo>
                  <a:cubicBezTo>
                    <a:pt x="13391" y="13302"/>
                    <a:pt x="13397" y="13212"/>
                    <a:pt x="13408" y="13126"/>
                  </a:cubicBezTo>
                  <a:lnTo>
                    <a:pt x="13408" y="13126"/>
                  </a:lnTo>
                  <a:cubicBezTo>
                    <a:pt x="13404" y="13144"/>
                    <a:pt x="13400" y="13163"/>
                    <a:pt x="13398" y="13182"/>
                  </a:cubicBezTo>
                  <a:lnTo>
                    <a:pt x="13398" y="13182"/>
                  </a:lnTo>
                  <a:cubicBezTo>
                    <a:pt x="13401" y="13150"/>
                    <a:pt x="13406" y="13119"/>
                    <a:pt x="13414" y="13086"/>
                  </a:cubicBezTo>
                  <a:lnTo>
                    <a:pt x="13414" y="13086"/>
                  </a:lnTo>
                  <a:cubicBezTo>
                    <a:pt x="13412" y="13099"/>
                    <a:pt x="13410" y="13112"/>
                    <a:pt x="13408" y="13126"/>
                  </a:cubicBezTo>
                  <a:lnTo>
                    <a:pt x="13408" y="13126"/>
                  </a:lnTo>
                  <a:cubicBezTo>
                    <a:pt x="13416" y="13093"/>
                    <a:pt x="13428" y="13060"/>
                    <a:pt x="13445" y="13028"/>
                  </a:cubicBezTo>
                  <a:cubicBezTo>
                    <a:pt x="13445" y="12923"/>
                    <a:pt x="13495" y="12819"/>
                    <a:pt x="13495" y="12715"/>
                  </a:cubicBezTo>
                  <a:cubicBezTo>
                    <a:pt x="13495" y="12611"/>
                    <a:pt x="13549" y="12506"/>
                    <a:pt x="13549" y="12402"/>
                  </a:cubicBezTo>
                  <a:lnTo>
                    <a:pt x="13549" y="12402"/>
                  </a:lnTo>
                  <a:cubicBezTo>
                    <a:pt x="13549" y="12402"/>
                    <a:pt x="13549" y="12402"/>
                    <a:pt x="13549" y="12402"/>
                  </a:cubicBezTo>
                  <a:cubicBezTo>
                    <a:pt x="13556" y="12380"/>
                    <a:pt x="13562" y="12358"/>
                    <a:pt x="13569" y="12336"/>
                  </a:cubicBezTo>
                  <a:close/>
                  <a:moveTo>
                    <a:pt x="52434" y="12284"/>
                  </a:moveTo>
                  <a:cubicBezTo>
                    <a:pt x="52539" y="12623"/>
                    <a:pt x="52601" y="12920"/>
                    <a:pt x="52632" y="13186"/>
                  </a:cubicBezTo>
                  <a:cubicBezTo>
                    <a:pt x="52646" y="13307"/>
                    <a:pt x="52657" y="13415"/>
                    <a:pt x="52664" y="13509"/>
                  </a:cubicBezTo>
                  <a:lnTo>
                    <a:pt x="52664" y="13509"/>
                  </a:lnTo>
                  <a:cubicBezTo>
                    <a:pt x="52672" y="13592"/>
                    <a:pt x="52678" y="13675"/>
                    <a:pt x="52682" y="13757"/>
                  </a:cubicBezTo>
                  <a:lnTo>
                    <a:pt x="52682" y="13707"/>
                  </a:lnTo>
                  <a:cubicBezTo>
                    <a:pt x="52682" y="13444"/>
                    <a:pt x="52632" y="12978"/>
                    <a:pt x="52473" y="12402"/>
                  </a:cubicBezTo>
                  <a:cubicBezTo>
                    <a:pt x="52460" y="12363"/>
                    <a:pt x="52448" y="12324"/>
                    <a:pt x="52434" y="12284"/>
                  </a:cubicBezTo>
                  <a:close/>
                  <a:moveTo>
                    <a:pt x="25589" y="12729"/>
                  </a:moveTo>
                  <a:cubicBezTo>
                    <a:pt x="25667" y="13103"/>
                    <a:pt x="25704" y="13470"/>
                    <a:pt x="25743" y="13811"/>
                  </a:cubicBezTo>
                  <a:lnTo>
                    <a:pt x="25743" y="13603"/>
                  </a:lnTo>
                  <a:cubicBezTo>
                    <a:pt x="25690" y="13295"/>
                    <a:pt x="25689" y="13036"/>
                    <a:pt x="25589" y="12729"/>
                  </a:cubicBezTo>
                  <a:close/>
                  <a:moveTo>
                    <a:pt x="6344" y="13894"/>
                  </a:moveTo>
                  <a:cubicBezTo>
                    <a:pt x="6189" y="13894"/>
                    <a:pt x="6032" y="13902"/>
                    <a:pt x="5875" y="13916"/>
                  </a:cubicBezTo>
                  <a:lnTo>
                    <a:pt x="6721" y="13916"/>
                  </a:lnTo>
                  <a:cubicBezTo>
                    <a:pt x="6867" y="13962"/>
                    <a:pt x="7009" y="13965"/>
                    <a:pt x="7155" y="13966"/>
                  </a:cubicBezTo>
                  <a:lnTo>
                    <a:pt x="7155" y="13966"/>
                  </a:lnTo>
                  <a:cubicBezTo>
                    <a:pt x="7030" y="13945"/>
                    <a:pt x="6903" y="13928"/>
                    <a:pt x="6775" y="13916"/>
                  </a:cubicBezTo>
                  <a:cubicBezTo>
                    <a:pt x="6634" y="13901"/>
                    <a:pt x="6490" y="13894"/>
                    <a:pt x="6344" y="13894"/>
                  </a:cubicBezTo>
                  <a:close/>
                  <a:moveTo>
                    <a:pt x="5612" y="13958"/>
                  </a:moveTo>
                  <a:cubicBezTo>
                    <a:pt x="5582" y="13960"/>
                    <a:pt x="5553" y="13963"/>
                    <a:pt x="5524" y="13966"/>
                  </a:cubicBezTo>
                  <a:lnTo>
                    <a:pt x="5551" y="13966"/>
                  </a:lnTo>
                  <a:cubicBezTo>
                    <a:pt x="5571" y="13963"/>
                    <a:pt x="5591" y="13960"/>
                    <a:pt x="5612" y="13958"/>
                  </a:cubicBezTo>
                  <a:close/>
                  <a:moveTo>
                    <a:pt x="6045" y="13916"/>
                  </a:moveTo>
                  <a:cubicBezTo>
                    <a:pt x="5900" y="13925"/>
                    <a:pt x="5756" y="13940"/>
                    <a:pt x="5612" y="13958"/>
                  </a:cubicBezTo>
                  <a:lnTo>
                    <a:pt x="5612" y="13958"/>
                  </a:lnTo>
                  <a:cubicBezTo>
                    <a:pt x="5796" y="13942"/>
                    <a:pt x="5986" y="13933"/>
                    <a:pt x="6177" y="13933"/>
                  </a:cubicBezTo>
                  <a:lnTo>
                    <a:pt x="6177" y="13933"/>
                  </a:lnTo>
                  <a:cubicBezTo>
                    <a:pt x="6153" y="13940"/>
                    <a:pt x="6126" y="13951"/>
                    <a:pt x="6095" y="13966"/>
                  </a:cubicBezTo>
                  <a:cubicBezTo>
                    <a:pt x="6203" y="13954"/>
                    <a:pt x="6307" y="13948"/>
                    <a:pt x="6409" y="13946"/>
                  </a:cubicBezTo>
                  <a:lnTo>
                    <a:pt x="6409" y="13946"/>
                  </a:lnTo>
                  <a:cubicBezTo>
                    <a:pt x="6401" y="13944"/>
                    <a:pt x="6394" y="13940"/>
                    <a:pt x="6387" y="13936"/>
                  </a:cubicBezTo>
                  <a:lnTo>
                    <a:pt x="6387" y="13936"/>
                  </a:lnTo>
                  <a:cubicBezTo>
                    <a:pt x="6464" y="13939"/>
                    <a:pt x="6542" y="13943"/>
                    <a:pt x="6619" y="13949"/>
                  </a:cubicBezTo>
                  <a:lnTo>
                    <a:pt x="6619" y="13949"/>
                  </a:lnTo>
                  <a:cubicBezTo>
                    <a:pt x="6535" y="13941"/>
                    <a:pt x="6453" y="13933"/>
                    <a:pt x="6372" y="13928"/>
                  </a:cubicBezTo>
                  <a:lnTo>
                    <a:pt x="6372" y="13928"/>
                  </a:lnTo>
                  <a:cubicBezTo>
                    <a:pt x="6367" y="13924"/>
                    <a:pt x="6362" y="13920"/>
                    <a:pt x="6358" y="13916"/>
                  </a:cubicBezTo>
                  <a:cubicBezTo>
                    <a:pt x="6311" y="13916"/>
                    <a:pt x="6275" y="13916"/>
                    <a:pt x="6239" y="13920"/>
                  </a:cubicBezTo>
                  <a:lnTo>
                    <a:pt x="6239" y="13920"/>
                  </a:lnTo>
                  <a:cubicBezTo>
                    <a:pt x="6174" y="13917"/>
                    <a:pt x="6110" y="13916"/>
                    <a:pt x="6045" y="13916"/>
                  </a:cubicBezTo>
                  <a:close/>
                  <a:moveTo>
                    <a:pt x="13352" y="13558"/>
                  </a:moveTo>
                  <a:cubicBezTo>
                    <a:pt x="13341" y="13590"/>
                    <a:pt x="13341" y="13622"/>
                    <a:pt x="13341" y="13653"/>
                  </a:cubicBezTo>
                  <a:lnTo>
                    <a:pt x="13341" y="13966"/>
                  </a:lnTo>
                  <a:cubicBezTo>
                    <a:pt x="13341" y="13828"/>
                    <a:pt x="13344" y="13692"/>
                    <a:pt x="13352" y="13558"/>
                  </a:cubicBezTo>
                  <a:close/>
                  <a:moveTo>
                    <a:pt x="7155" y="13966"/>
                  </a:moveTo>
                  <a:lnTo>
                    <a:pt x="7155" y="13966"/>
                  </a:lnTo>
                  <a:cubicBezTo>
                    <a:pt x="7190" y="13971"/>
                    <a:pt x="7225" y="13977"/>
                    <a:pt x="7260" y="13984"/>
                  </a:cubicBezTo>
                  <a:lnTo>
                    <a:pt x="7260" y="13984"/>
                  </a:lnTo>
                  <a:cubicBezTo>
                    <a:pt x="7238" y="13978"/>
                    <a:pt x="7215" y="13972"/>
                    <a:pt x="7192" y="13966"/>
                  </a:cubicBezTo>
                  <a:cubicBezTo>
                    <a:pt x="7179" y="13966"/>
                    <a:pt x="7167" y="13966"/>
                    <a:pt x="7155" y="13966"/>
                  </a:cubicBezTo>
                  <a:close/>
                  <a:moveTo>
                    <a:pt x="6461" y="13946"/>
                  </a:moveTo>
                  <a:cubicBezTo>
                    <a:pt x="6444" y="13946"/>
                    <a:pt x="6427" y="13946"/>
                    <a:pt x="6409" y="13946"/>
                  </a:cubicBezTo>
                  <a:lnTo>
                    <a:pt x="6409" y="13946"/>
                  </a:lnTo>
                  <a:cubicBezTo>
                    <a:pt x="6461" y="13966"/>
                    <a:pt x="6527" y="13966"/>
                    <a:pt x="6566" y="13966"/>
                  </a:cubicBezTo>
                  <a:lnTo>
                    <a:pt x="6764" y="13966"/>
                  </a:lnTo>
                  <a:cubicBezTo>
                    <a:pt x="6841" y="13975"/>
                    <a:pt x="6921" y="13985"/>
                    <a:pt x="7001" y="13995"/>
                  </a:cubicBezTo>
                  <a:lnTo>
                    <a:pt x="7001" y="13995"/>
                  </a:lnTo>
                  <a:cubicBezTo>
                    <a:pt x="6931" y="13983"/>
                    <a:pt x="6859" y="13974"/>
                    <a:pt x="6788" y="13966"/>
                  </a:cubicBezTo>
                  <a:lnTo>
                    <a:pt x="6827" y="13966"/>
                  </a:lnTo>
                  <a:cubicBezTo>
                    <a:pt x="6760" y="13959"/>
                    <a:pt x="6694" y="13953"/>
                    <a:pt x="6626" y="13950"/>
                  </a:cubicBezTo>
                  <a:lnTo>
                    <a:pt x="6626" y="13950"/>
                  </a:lnTo>
                  <a:cubicBezTo>
                    <a:pt x="6624" y="13950"/>
                    <a:pt x="6621" y="13950"/>
                    <a:pt x="6619" y="13949"/>
                  </a:cubicBezTo>
                  <a:lnTo>
                    <a:pt x="6619" y="13949"/>
                  </a:lnTo>
                  <a:cubicBezTo>
                    <a:pt x="6620" y="13950"/>
                    <a:pt x="6621" y="13950"/>
                    <a:pt x="6623" y="13950"/>
                  </a:cubicBezTo>
                  <a:lnTo>
                    <a:pt x="6623" y="13950"/>
                  </a:lnTo>
                  <a:cubicBezTo>
                    <a:pt x="6569" y="13947"/>
                    <a:pt x="6516" y="13946"/>
                    <a:pt x="6461" y="13946"/>
                  </a:cubicBezTo>
                  <a:close/>
                  <a:moveTo>
                    <a:pt x="7260" y="13984"/>
                  </a:moveTo>
                  <a:cubicBezTo>
                    <a:pt x="7409" y="14023"/>
                    <a:pt x="7531" y="14058"/>
                    <a:pt x="7651" y="14067"/>
                  </a:cubicBezTo>
                  <a:lnTo>
                    <a:pt x="7651" y="14067"/>
                  </a:lnTo>
                  <a:cubicBezTo>
                    <a:pt x="7523" y="14036"/>
                    <a:pt x="7392" y="14008"/>
                    <a:pt x="7260" y="13984"/>
                  </a:cubicBezTo>
                  <a:close/>
                  <a:moveTo>
                    <a:pt x="59936" y="14050"/>
                  </a:moveTo>
                  <a:cubicBezTo>
                    <a:pt x="60059" y="14050"/>
                    <a:pt x="60192" y="14057"/>
                    <a:pt x="60333" y="14070"/>
                  </a:cubicBezTo>
                  <a:lnTo>
                    <a:pt x="60031" y="14070"/>
                  </a:lnTo>
                  <a:cubicBezTo>
                    <a:pt x="59980" y="14060"/>
                    <a:pt x="59929" y="14054"/>
                    <a:pt x="59878" y="14051"/>
                  </a:cubicBezTo>
                  <a:lnTo>
                    <a:pt x="59878" y="14051"/>
                  </a:lnTo>
                  <a:cubicBezTo>
                    <a:pt x="59897" y="14050"/>
                    <a:pt x="59916" y="14050"/>
                    <a:pt x="59936" y="14050"/>
                  </a:cubicBezTo>
                  <a:close/>
                  <a:moveTo>
                    <a:pt x="7422" y="14058"/>
                  </a:moveTo>
                  <a:lnTo>
                    <a:pt x="7422" y="14058"/>
                  </a:lnTo>
                  <a:cubicBezTo>
                    <a:pt x="7446" y="14061"/>
                    <a:pt x="7469" y="14066"/>
                    <a:pt x="7493" y="14070"/>
                  </a:cubicBezTo>
                  <a:lnTo>
                    <a:pt x="7493" y="14070"/>
                  </a:lnTo>
                  <a:cubicBezTo>
                    <a:pt x="7478" y="14070"/>
                    <a:pt x="7464" y="14070"/>
                    <a:pt x="7450" y="14070"/>
                  </a:cubicBezTo>
                  <a:cubicBezTo>
                    <a:pt x="7441" y="14065"/>
                    <a:pt x="7432" y="14061"/>
                    <a:pt x="7422" y="14058"/>
                  </a:cubicBezTo>
                  <a:close/>
                  <a:moveTo>
                    <a:pt x="5104" y="14037"/>
                  </a:moveTo>
                  <a:lnTo>
                    <a:pt x="5104" y="14037"/>
                  </a:lnTo>
                  <a:cubicBezTo>
                    <a:pt x="5029" y="14051"/>
                    <a:pt x="4955" y="14066"/>
                    <a:pt x="4881" y="14082"/>
                  </a:cubicBezTo>
                  <a:lnTo>
                    <a:pt x="4881" y="14082"/>
                  </a:lnTo>
                  <a:cubicBezTo>
                    <a:pt x="4953" y="14062"/>
                    <a:pt x="5028" y="14047"/>
                    <a:pt x="5104" y="14037"/>
                  </a:cubicBezTo>
                  <a:close/>
                  <a:moveTo>
                    <a:pt x="58989" y="14070"/>
                  </a:moveTo>
                  <a:cubicBezTo>
                    <a:pt x="58984" y="14075"/>
                    <a:pt x="58979" y="14080"/>
                    <a:pt x="58975" y="14084"/>
                  </a:cubicBezTo>
                  <a:lnTo>
                    <a:pt x="58975" y="14084"/>
                  </a:lnTo>
                  <a:cubicBezTo>
                    <a:pt x="59007" y="14079"/>
                    <a:pt x="59039" y="14074"/>
                    <a:pt x="59071" y="14070"/>
                  </a:cubicBezTo>
                  <a:close/>
                  <a:moveTo>
                    <a:pt x="40501" y="13724"/>
                  </a:moveTo>
                  <a:cubicBezTo>
                    <a:pt x="40493" y="13849"/>
                    <a:pt x="40489" y="13974"/>
                    <a:pt x="40488" y="14101"/>
                  </a:cubicBezTo>
                  <a:lnTo>
                    <a:pt x="40488" y="14101"/>
                  </a:lnTo>
                  <a:cubicBezTo>
                    <a:pt x="40488" y="14074"/>
                    <a:pt x="40488" y="14047"/>
                    <a:pt x="40488" y="14020"/>
                  </a:cubicBezTo>
                  <a:cubicBezTo>
                    <a:pt x="40488" y="13920"/>
                    <a:pt x="40488" y="13822"/>
                    <a:pt x="40501" y="13724"/>
                  </a:cubicBezTo>
                  <a:close/>
                  <a:moveTo>
                    <a:pt x="5011" y="14038"/>
                  </a:moveTo>
                  <a:lnTo>
                    <a:pt x="5011" y="14038"/>
                  </a:lnTo>
                  <a:cubicBezTo>
                    <a:pt x="4885" y="14056"/>
                    <a:pt x="4758" y="14083"/>
                    <a:pt x="4629" y="14115"/>
                  </a:cubicBezTo>
                  <a:lnTo>
                    <a:pt x="4629" y="14115"/>
                  </a:lnTo>
                  <a:lnTo>
                    <a:pt x="5011" y="14038"/>
                  </a:lnTo>
                  <a:close/>
                  <a:moveTo>
                    <a:pt x="7701" y="14113"/>
                  </a:moveTo>
                  <a:cubicBezTo>
                    <a:pt x="7719" y="14118"/>
                    <a:pt x="7738" y="14122"/>
                    <a:pt x="7757" y="14127"/>
                  </a:cubicBezTo>
                  <a:lnTo>
                    <a:pt x="7757" y="14127"/>
                  </a:lnTo>
                  <a:cubicBezTo>
                    <a:pt x="7742" y="14125"/>
                    <a:pt x="7728" y="14124"/>
                    <a:pt x="7713" y="14124"/>
                  </a:cubicBezTo>
                  <a:cubicBezTo>
                    <a:pt x="7709" y="14120"/>
                    <a:pt x="7705" y="14117"/>
                    <a:pt x="7701" y="14113"/>
                  </a:cubicBezTo>
                  <a:close/>
                  <a:moveTo>
                    <a:pt x="60756" y="14121"/>
                  </a:moveTo>
                  <a:lnTo>
                    <a:pt x="60756" y="14121"/>
                  </a:lnTo>
                  <a:cubicBezTo>
                    <a:pt x="60774" y="14124"/>
                    <a:pt x="60793" y="14127"/>
                    <a:pt x="60812" y="14130"/>
                  </a:cubicBezTo>
                  <a:lnTo>
                    <a:pt x="60812" y="14130"/>
                  </a:lnTo>
                  <a:cubicBezTo>
                    <a:pt x="60795" y="14128"/>
                    <a:pt x="60778" y="14126"/>
                    <a:pt x="60761" y="14124"/>
                  </a:cubicBezTo>
                  <a:cubicBezTo>
                    <a:pt x="60759" y="14123"/>
                    <a:pt x="60758" y="14122"/>
                    <a:pt x="60756" y="14121"/>
                  </a:cubicBezTo>
                  <a:close/>
                  <a:moveTo>
                    <a:pt x="4629" y="14115"/>
                  </a:moveTo>
                  <a:lnTo>
                    <a:pt x="4586" y="14124"/>
                  </a:lnTo>
                  <a:cubicBezTo>
                    <a:pt x="4559" y="14132"/>
                    <a:pt x="4532" y="14140"/>
                    <a:pt x="4505" y="14148"/>
                  </a:cubicBezTo>
                  <a:lnTo>
                    <a:pt x="4505" y="14148"/>
                  </a:lnTo>
                  <a:cubicBezTo>
                    <a:pt x="4546" y="14137"/>
                    <a:pt x="4588" y="14126"/>
                    <a:pt x="4629" y="14115"/>
                  </a:cubicBezTo>
                  <a:close/>
                  <a:moveTo>
                    <a:pt x="32150" y="14124"/>
                  </a:moveTo>
                  <a:lnTo>
                    <a:pt x="32150" y="14124"/>
                  </a:lnTo>
                  <a:cubicBezTo>
                    <a:pt x="31922" y="14155"/>
                    <a:pt x="31714" y="14208"/>
                    <a:pt x="31513" y="14269"/>
                  </a:cubicBezTo>
                  <a:lnTo>
                    <a:pt x="31513" y="14269"/>
                  </a:lnTo>
                  <a:cubicBezTo>
                    <a:pt x="31714" y="14222"/>
                    <a:pt x="31954" y="14171"/>
                    <a:pt x="32150" y="14124"/>
                  </a:cubicBezTo>
                  <a:close/>
                  <a:moveTo>
                    <a:pt x="25639" y="13241"/>
                  </a:moveTo>
                  <a:cubicBezTo>
                    <a:pt x="25657" y="13366"/>
                    <a:pt x="25673" y="13487"/>
                    <a:pt x="25689" y="13603"/>
                  </a:cubicBezTo>
                  <a:cubicBezTo>
                    <a:pt x="25691" y="13616"/>
                    <a:pt x="25692" y="13628"/>
                    <a:pt x="25694" y="13640"/>
                  </a:cubicBezTo>
                  <a:lnTo>
                    <a:pt x="25694" y="13640"/>
                  </a:lnTo>
                  <a:cubicBezTo>
                    <a:pt x="25689" y="13554"/>
                    <a:pt x="25681" y="13466"/>
                    <a:pt x="25672" y="13379"/>
                  </a:cubicBezTo>
                  <a:lnTo>
                    <a:pt x="25672" y="13379"/>
                  </a:lnTo>
                  <a:cubicBezTo>
                    <a:pt x="25685" y="13491"/>
                    <a:pt x="25695" y="13600"/>
                    <a:pt x="25701" y="13704"/>
                  </a:cubicBezTo>
                  <a:lnTo>
                    <a:pt x="25701" y="13704"/>
                  </a:lnTo>
                  <a:cubicBezTo>
                    <a:pt x="25699" y="13683"/>
                    <a:pt x="25697" y="13662"/>
                    <a:pt x="25694" y="13640"/>
                  </a:cubicBezTo>
                  <a:lnTo>
                    <a:pt x="25694" y="13640"/>
                  </a:lnTo>
                  <a:cubicBezTo>
                    <a:pt x="25707" y="13856"/>
                    <a:pt x="25707" y="14070"/>
                    <a:pt x="25689" y="14278"/>
                  </a:cubicBezTo>
                  <a:lnTo>
                    <a:pt x="25689" y="14174"/>
                  </a:lnTo>
                  <a:lnTo>
                    <a:pt x="25689" y="14124"/>
                  </a:lnTo>
                  <a:lnTo>
                    <a:pt x="25689" y="14020"/>
                  </a:lnTo>
                  <a:lnTo>
                    <a:pt x="25689" y="13966"/>
                  </a:lnTo>
                  <a:lnTo>
                    <a:pt x="25689" y="13861"/>
                  </a:lnTo>
                  <a:lnTo>
                    <a:pt x="25689" y="13757"/>
                  </a:lnTo>
                  <a:lnTo>
                    <a:pt x="25689" y="13707"/>
                  </a:lnTo>
                  <a:cubicBezTo>
                    <a:pt x="25689" y="13653"/>
                    <a:pt x="25689" y="13653"/>
                    <a:pt x="25639" y="13603"/>
                  </a:cubicBezTo>
                  <a:lnTo>
                    <a:pt x="25639" y="13499"/>
                  </a:lnTo>
                  <a:lnTo>
                    <a:pt x="25639" y="13444"/>
                  </a:lnTo>
                  <a:lnTo>
                    <a:pt x="25639" y="13394"/>
                  </a:lnTo>
                  <a:lnTo>
                    <a:pt x="25639" y="13290"/>
                  </a:lnTo>
                  <a:lnTo>
                    <a:pt x="25639" y="13241"/>
                  </a:lnTo>
                  <a:close/>
                  <a:moveTo>
                    <a:pt x="31513" y="14269"/>
                  </a:moveTo>
                  <a:lnTo>
                    <a:pt x="31513" y="14269"/>
                  </a:lnTo>
                  <a:cubicBezTo>
                    <a:pt x="31500" y="14272"/>
                    <a:pt x="31488" y="14275"/>
                    <a:pt x="31475" y="14278"/>
                  </a:cubicBezTo>
                  <a:cubicBezTo>
                    <a:pt x="31445" y="14288"/>
                    <a:pt x="31414" y="14299"/>
                    <a:pt x="31384" y="14310"/>
                  </a:cubicBezTo>
                  <a:lnTo>
                    <a:pt x="31384" y="14310"/>
                  </a:lnTo>
                  <a:cubicBezTo>
                    <a:pt x="31426" y="14296"/>
                    <a:pt x="31470" y="14282"/>
                    <a:pt x="31513" y="14269"/>
                  </a:cubicBezTo>
                  <a:close/>
                  <a:moveTo>
                    <a:pt x="61362" y="14240"/>
                  </a:moveTo>
                  <a:cubicBezTo>
                    <a:pt x="61469" y="14269"/>
                    <a:pt x="61575" y="14300"/>
                    <a:pt x="61680" y="14334"/>
                  </a:cubicBezTo>
                  <a:lnTo>
                    <a:pt x="61680" y="14334"/>
                  </a:lnTo>
                  <a:cubicBezTo>
                    <a:pt x="61668" y="14333"/>
                    <a:pt x="61656" y="14332"/>
                    <a:pt x="61645" y="14332"/>
                  </a:cubicBezTo>
                  <a:cubicBezTo>
                    <a:pt x="61551" y="14301"/>
                    <a:pt x="61457" y="14270"/>
                    <a:pt x="61362" y="14240"/>
                  </a:cubicBezTo>
                  <a:close/>
                  <a:moveTo>
                    <a:pt x="6827" y="13966"/>
                  </a:moveTo>
                  <a:cubicBezTo>
                    <a:pt x="6936" y="13977"/>
                    <a:pt x="7045" y="13994"/>
                    <a:pt x="7152" y="14015"/>
                  </a:cubicBezTo>
                  <a:lnTo>
                    <a:pt x="7152" y="14015"/>
                  </a:lnTo>
                  <a:cubicBezTo>
                    <a:pt x="7101" y="14008"/>
                    <a:pt x="7051" y="14001"/>
                    <a:pt x="7001" y="13995"/>
                  </a:cubicBezTo>
                  <a:lnTo>
                    <a:pt x="7001" y="13995"/>
                  </a:lnTo>
                  <a:cubicBezTo>
                    <a:pt x="7047" y="14003"/>
                    <a:pt x="7092" y="14011"/>
                    <a:pt x="7138" y="14020"/>
                  </a:cubicBezTo>
                  <a:cubicBezTo>
                    <a:pt x="7166" y="14022"/>
                    <a:pt x="7195" y="14026"/>
                    <a:pt x="7223" y="14029"/>
                  </a:cubicBezTo>
                  <a:lnTo>
                    <a:pt x="7223" y="14029"/>
                  </a:lnTo>
                  <a:cubicBezTo>
                    <a:pt x="7282" y="14041"/>
                    <a:pt x="7341" y="14055"/>
                    <a:pt x="7400" y="14070"/>
                  </a:cubicBezTo>
                  <a:cubicBezTo>
                    <a:pt x="7738" y="14134"/>
                    <a:pt x="8060" y="14224"/>
                    <a:pt x="8360" y="14332"/>
                  </a:cubicBezTo>
                  <a:lnTo>
                    <a:pt x="8360" y="14332"/>
                  </a:lnTo>
                  <a:cubicBezTo>
                    <a:pt x="8185" y="14259"/>
                    <a:pt x="8007" y="14197"/>
                    <a:pt x="7823" y="14143"/>
                  </a:cubicBezTo>
                  <a:lnTo>
                    <a:pt x="7823" y="14143"/>
                  </a:lnTo>
                  <a:cubicBezTo>
                    <a:pt x="8037" y="14198"/>
                    <a:pt x="8252" y="14267"/>
                    <a:pt x="8466" y="14346"/>
                  </a:cubicBezTo>
                  <a:lnTo>
                    <a:pt x="8466" y="14346"/>
                  </a:lnTo>
                  <a:cubicBezTo>
                    <a:pt x="8406" y="14323"/>
                    <a:pt x="8345" y="14300"/>
                    <a:pt x="8284" y="14278"/>
                  </a:cubicBezTo>
                  <a:cubicBezTo>
                    <a:pt x="8180" y="14228"/>
                    <a:pt x="8076" y="14228"/>
                    <a:pt x="8025" y="14174"/>
                  </a:cubicBezTo>
                  <a:cubicBezTo>
                    <a:pt x="7942" y="14174"/>
                    <a:pt x="7858" y="14142"/>
                    <a:pt x="7774" y="14129"/>
                  </a:cubicBezTo>
                  <a:lnTo>
                    <a:pt x="7774" y="14129"/>
                  </a:lnTo>
                  <a:cubicBezTo>
                    <a:pt x="7746" y="14121"/>
                    <a:pt x="7718" y="14113"/>
                    <a:pt x="7690" y="14106"/>
                  </a:cubicBezTo>
                  <a:lnTo>
                    <a:pt x="7690" y="14106"/>
                  </a:lnTo>
                  <a:cubicBezTo>
                    <a:pt x="7655" y="14084"/>
                    <a:pt x="7609" y="14076"/>
                    <a:pt x="7558" y="14072"/>
                  </a:cubicBezTo>
                  <a:lnTo>
                    <a:pt x="7558" y="14072"/>
                  </a:lnTo>
                  <a:cubicBezTo>
                    <a:pt x="7390" y="14031"/>
                    <a:pt x="7216" y="13996"/>
                    <a:pt x="7033" y="13966"/>
                  </a:cubicBezTo>
                  <a:close/>
                  <a:moveTo>
                    <a:pt x="7651" y="14067"/>
                  </a:moveTo>
                  <a:cubicBezTo>
                    <a:pt x="7954" y="14143"/>
                    <a:pt x="8245" y="14239"/>
                    <a:pt x="8519" y="14351"/>
                  </a:cubicBezTo>
                  <a:lnTo>
                    <a:pt x="8519" y="14351"/>
                  </a:lnTo>
                  <a:cubicBezTo>
                    <a:pt x="8424" y="14309"/>
                    <a:pt x="8329" y="14269"/>
                    <a:pt x="8234" y="14228"/>
                  </a:cubicBezTo>
                  <a:cubicBezTo>
                    <a:pt x="8076" y="14174"/>
                    <a:pt x="7867" y="14124"/>
                    <a:pt x="7713" y="14070"/>
                  </a:cubicBezTo>
                  <a:cubicBezTo>
                    <a:pt x="7692" y="14070"/>
                    <a:pt x="7672" y="14069"/>
                    <a:pt x="7651" y="14067"/>
                  </a:cubicBezTo>
                  <a:close/>
                  <a:moveTo>
                    <a:pt x="61734" y="14343"/>
                  </a:moveTo>
                  <a:lnTo>
                    <a:pt x="61734" y="14343"/>
                  </a:lnTo>
                  <a:cubicBezTo>
                    <a:pt x="61781" y="14358"/>
                    <a:pt x="61828" y="14374"/>
                    <a:pt x="61875" y="14392"/>
                  </a:cubicBezTo>
                  <a:lnTo>
                    <a:pt x="61875" y="14392"/>
                  </a:lnTo>
                  <a:cubicBezTo>
                    <a:pt x="61830" y="14371"/>
                    <a:pt x="61783" y="14353"/>
                    <a:pt x="61734" y="14343"/>
                  </a:cubicBezTo>
                  <a:close/>
                  <a:moveTo>
                    <a:pt x="8466" y="14346"/>
                  </a:moveTo>
                  <a:cubicBezTo>
                    <a:pt x="8561" y="14383"/>
                    <a:pt x="8655" y="14422"/>
                    <a:pt x="8748" y="14462"/>
                  </a:cubicBezTo>
                  <a:lnTo>
                    <a:pt x="8748" y="14462"/>
                  </a:lnTo>
                  <a:cubicBezTo>
                    <a:pt x="8732" y="14454"/>
                    <a:pt x="8716" y="14445"/>
                    <a:pt x="8701" y="14437"/>
                  </a:cubicBezTo>
                  <a:cubicBezTo>
                    <a:pt x="8623" y="14405"/>
                    <a:pt x="8544" y="14375"/>
                    <a:pt x="8466" y="14346"/>
                  </a:cubicBezTo>
                  <a:close/>
                  <a:moveTo>
                    <a:pt x="22895" y="8993"/>
                  </a:moveTo>
                  <a:lnTo>
                    <a:pt x="22895" y="8993"/>
                  </a:lnTo>
                  <a:cubicBezTo>
                    <a:pt x="23094" y="9141"/>
                    <a:pt x="23289" y="9273"/>
                    <a:pt x="23450" y="9434"/>
                  </a:cubicBezTo>
                  <a:cubicBezTo>
                    <a:pt x="24388" y="10214"/>
                    <a:pt x="25013" y="11206"/>
                    <a:pt x="25326" y="12298"/>
                  </a:cubicBezTo>
                  <a:cubicBezTo>
                    <a:pt x="25480" y="12819"/>
                    <a:pt x="25585" y="13340"/>
                    <a:pt x="25585" y="13916"/>
                  </a:cubicBezTo>
                  <a:lnTo>
                    <a:pt x="25585" y="14541"/>
                  </a:lnTo>
                  <a:cubicBezTo>
                    <a:pt x="25639" y="14174"/>
                    <a:pt x="25639" y="13811"/>
                    <a:pt x="25585" y="13394"/>
                  </a:cubicBezTo>
                  <a:cubicBezTo>
                    <a:pt x="25480" y="12561"/>
                    <a:pt x="25222" y="11727"/>
                    <a:pt x="24751" y="10943"/>
                  </a:cubicBezTo>
                  <a:cubicBezTo>
                    <a:pt x="24307" y="10203"/>
                    <a:pt x="23672" y="9507"/>
                    <a:pt x="22895" y="8993"/>
                  </a:cubicBezTo>
                  <a:close/>
                  <a:moveTo>
                    <a:pt x="61937" y="14422"/>
                  </a:moveTo>
                  <a:cubicBezTo>
                    <a:pt x="61998" y="14443"/>
                    <a:pt x="62057" y="14465"/>
                    <a:pt x="62116" y="14487"/>
                  </a:cubicBezTo>
                  <a:cubicBezTo>
                    <a:pt x="62214" y="14528"/>
                    <a:pt x="62310" y="14572"/>
                    <a:pt x="62403" y="14618"/>
                  </a:cubicBezTo>
                  <a:lnTo>
                    <a:pt x="62403" y="14618"/>
                  </a:lnTo>
                  <a:cubicBezTo>
                    <a:pt x="62287" y="14574"/>
                    <a:pt x="62193" y="14532"/>
                    <a:pt x="62062" y="14487"/>
                  </a:cubicBezTo>
                  <a:cubicBezTo>
                    <a:pt x="62026" y="14469"/>
                    <a:pt x="61984" y="14446"/>
                    <a:pt x="61937" y="14422"/>
                  </a:cubicBezTo>
                  <a:close/>
                  <a:moveTo>
                    <a:pt x="25743" y="13811"/>
                  </a:moveTo>
                  <a:cubicBezTo>
                    <a:pt x="25743" y="14134"/>
                    <a:pt x="25743" y="14409"/>
                    <a:pt x="25725" y="14668"/>
                  </a:cubicBezTo>
                  <a:lnTo>
                    <a:pt x="25725" y="14668"/>
                  </a:lnTo>
                  <a:cubicBezTo>
                    <a:pt x="25743" y="14576"/>
                    <a:pt x="25743" y="14492"/>
                    <a:pt x="25743" y="14382"/>
                  </a:cubicBezTo>
                  <a:lnTo>
                    <a:pt x="25743" y="13811"/>
                  </a:lnTo>
                  <a:close/>
                  <a:moveTo>
                    <a:pt x="25585" y="14541"/>
                  </a:moveTo>
                  <a:cubicBezTo>
                    <a:pt x="25585" y="14596"/>
                    <a:pt x="25585" y="14648"/>
                    <a:pt x="25584" y="14698"/>
                  </a:cubicBezTo>
                  <a:lnTo>
                    <a:pt x="25584" y="14698"/>
                  </a:lnTo>
                  <a:cubicBezTo>
                    <a:pt x="25584" y="14697"/>
                    <a:pt x="25584" y="14696"/>
                    <a:pt x="25585" y="14695"/>
                  </a:cubicBezTo>
                  <a:lnTo>
                    <a:pt x="25585" y="14541"/>
                  </a:lnTo>
                  <a:close/>
                  <a:moveTo>
                    <a:pt x="3586" y="14530"/>
                  </a:moveTo>
                  <a:lnTo>
                    <a:pt x="3586" y="14530"/>
                  </a:lnTo>
                  <a:cubicBezTo>
                    <a:pt x="3485" y="14581"/>
                    <a:pt x="3383" y="14636"/>
                    <a:pt x="3281" y="14695"/>
                  </a:cubicBezTo>
                  <a:cubicBezTo>
                    <a:pt x="3270" y="14701"/>
                    <a:pt x="3259" y="14706"/>
                    <a:pt x="3248" y="14712"/>
                  </a:cubicBezTo>
                  <a:lnTo>
                    <a:pt x="3248" y="14712"/>
                  </a:lnTo>
                  <a:cubicBezTo>
                    <a:pt x="3359" y="14648"/>
                    <a:pt x="3472" y="14587"/>
                    <a:pt x="3586" y="14530"/>
                  </a:cubicBezTo>
                  <a:close/>
                  <a:moveTo>
                    <a:pt x="30530" y="14645"/>
                  </a:moveTo>
                  <a:lnTo>
                    <a:pt x="30530" y="14645"/>
                  </a:lnTo>
                  <a:cubicBezTo>
                    <a:pt x="30478" y="14649"/>
                    <a:pt x="30430" y="14695"/>
                    <a:pt x="30379" y="14695"/>
                  </a:cubicBezTo>
                  <a:cubicBezTo>
                    <a:pt x="30329" y="14749"/>
                    <a:pt x="30274" y="14749"/>
                    <a:pt x="30224" y="14799"/>
                  </a:cubicBezTo>
                  <a:cubicBezTo>
                    <a:pt x="30218" y="14805"/>
                    <a:pt x="30213" y="14811"/>
                    <a:pt x="30207" y="14815"/>
                  </a:cubicBezTo>
                  <a:lnTo>
                    <a:pt x="30207" y="14815"/>
                  </a:lnTo>
                  <a:cubicBezTo>
                    <a:pt x="30309" y="14755"/>
                    <a:pt x="30417" y="14699"/>
                    <a:pt x="30530" y="14645"/>
                  </a:cubicBezTo>
                  <a:close/>
                  <a:moveTo>
                    <a:pt x="13341" y="14487"/>
                  </a:moveTo>
                  <a:lnTo>
                    <a:pt x="13341" y="14749"/>
                  </a:lnTo>
                  <a:cubicBezTo>
                    <a:pt x="13346" y="14784"/>
                    <a:pt x="13352" y="14820"/>
                    <a:pt x="13358" y="14856"/>
                  </a:cubicBezTo>
                  <a:lnTo>
                    <a:pt x="13358" y="14856"/>
                  </a:lnTo>
                  <a:cubicBezTo>
                    <a:pt x="13341" y="14732"/>
                    <a:pt x="13341" y="14597"/>
                    <a:pt x="13341" y="14487"/>
                  </a:cubicBezTo>
                  <a:close/>
                  <a:moveTo>
                    <a:pt x="30142" y="14855"/>
                  </a:moveTo>
                  <a:cubicBezTo>
                    <a:pt x="30122" y="14865"/>
                    <a:pt x="30102" y="14875"/>
                    <a:pt x="30082" y="14890"/>
                  </a:cubicBezTo>
                  <a:lnTo>
                    <a:pt x="30082" y="14890"/>
                  </a:lnTo>
                  <a:cubicBezTo>
                    <a:pt x="30096" y="14882"/>
                    <a:pt x="30111" y="14874"/>
                    <a:pt x="30125" y="14865"/>
                  </a:cubicBezTo>
                  <a:lnTo>
                    <a:pt x="30125" y="14865"/>
                  </a:lnTo>
                  <a:cubicBezTo>
                    <a:pt x="30131" y="14862"/>
                    <a:pt x="30136" y="14858"/>
                    <a:pt x="30142" y="14855"/>
                  </a:cubicBezTo>
                  <a:close/>
                  <a:moveTo>
                    <a:pt x="13358" y="14856"/>
                  </a:moveTo>
                  <a:cubicBezTo>
                    <a:pt x="13360" y="14874"/>
                    <a:pt x="13363" y="14891"/>
                    <a:pt x="13366" y="14908"/>
                  </a:cubicBezTo>
                  <a:lnTo>
                    <a:pt x="13366" y="14908"/>
                  </a:lnTo>
                  <a:cubicBezTo>
                    <a:pt x="13363" y="14890"/>
                    <a:pt x="13360" y="14873"/>
                    <a:pt x="13358" y="14856"/>
                  </a:cubicBezTo>
                  <a:close/>
                  <a:moveTo>
                    <a:pt x="9465" y="14841"/>
                  </a:moveTo>
                  <a:cubicBezTo>
                    <a:pt x="9467" y="14842"/>
                    <a:pt x="9468" y="14843"/>
                    <a:pt x="9470" y="14844"/>
                  </a:cubicBezTo>
                  <a:lnTo>
                    <a:pt x="9470" y="14844"/>
                  </a:lnTo>
                  <a:cubicBezTo>
                    <a:pt x="9506" y="14866"/>
                    <a:pt x="9542" y="14889"/>
                    <a:pt x="9578" y="14912"/>
                  </a:cubicBezTo>
                  <a:lnTo>
                    <a:pt x="9578" y="14912"/>
                  </a:lnTo>
                  <a:cubicBezTo>
                    <a:pt x="9547" y="14893"/>
                    <a:pt x="9516" y="14873"/>
                    <a:pt x="9485" y="14854"/>
                  </a:cubicBezTo>
                  <a:cubicBezTo>
                    <a:pt x="9478" y="14849"/>
                    <a:pt x="9472" y="14845"/>
                    <a:pt x="9465" y="14841"/>
                  </a:cubicBezTo>
                  <a:close/>
                  <a:moveTo>
                    <a:pt x="8360" y="14332"/>
                  </a:moveTo>
                  <a:lnTo>
                    <a:pt x="8360" y="14332"/>
                  </a:lnTo>
                  <a:cubicBezTo>
                    <a:pt x="8474" y="14379"/>
                    <a:pt x="8588" y="14430"/>
                    <a:pt x="8701" y="14487"/>
                  </a:cubicBezTo>
                  <a:cubicBezTo>
                    <a:pt x="9038" y="14622"/>
                    <a:pt x="9354" y="14800"/>
                    <a:pt x="9649" y="14994"/>
                  </a:cubicBezTo>
                  <a:lnTo>
                    <a:pt x="9649" y="14994"/>
                  </a:lnTo>
                  <a:cubicBezTo>
                    <a:pt x="9647" y="14993"/>
                    <a:pt x="9645" y="14991"/>
                    <a:pt x="9643" y="14989"/>
                  </a:cubicBezTo>
                  <a:lnTo>
                    <a:pt x="9643" y="14989"/>
                  </a:lnTo>
                  <a:cubicBezTo>
                    <a:pt x="9434" y="14853"/>
                    <a:pt x="9225" y="14730"/>
                    <a:pt x="9016" y="14612"/>
                  </a:cubicBezTo>
                  <a:lnTo>
                    <a:pt x="9016" y="14612"/>
                  </a:lnTo>
                  <a:cubicBezTo>
                    <a:pt x="8811" y="14510"/>
                    <a:pt x="8592" y="14415"/>
                    <a:pt x="8360" y="14332"/>
                  </a:cubicBezTo>
                  <a:close/>
                  <a:moveTo>
                    <a:pt x="36215" y="14904"/>
                  </a:moveTo>
                  <a:cubicBezTo>
                    <a:pt x="36308" y="14951"/>
                    <a:pt x="36397" y="15001"/>
                    <a:pt x="36481" y="15054"/>
                  </a:cubicBezTo>
                  <a:lnTo>
                    <a:pt x="36481" y="15054"/>
                  </a:lnTo>
                  <a:cubicBezTo>
                    <a:pt x="36459" y="15039"/>
                    <a:pt x="36439" y="15023"/>
                    <a:pt x="36423" y="15008"/>
                  </a:cubicBezTo>
                  <a:cubicBezTo>
                    <a:pt x="36319" y="14958"/>
                    <a:pt x="36269" y="14904"/>
                    <a:pt x="36215" y="14904"/>
                  </a:cubicBezTo>
                  <a:close/>
                  <a:moveTo>
                    <a:pt x="2679" y="15010"/>
                  </a:moveTo>
                  <a:lnTo>
                    <a:pt x="2679" y="15010"/>
                  </a:lnTo>
                  <a:cubicBezTo>
                    <a:pt x="2655" y="15023"/>
                    <a:pt x="2630" y="15036"/>
                    <a:pt x="2606" y="15062"/>
                  </a:cubicBezTo>
                  <a:cubicBezTo>
                    <a:pt x="2606" y="15063"/>
                    <a:pt x="2606" y="15063"/>
                    <a:pt x="2606" y="15064"/>
                  </a:cubicBezTo>
                  <a:lnTo>
                    <a:pt x="2606" y="15064"/>
                  </a:lnTo>
                  <a:cubicBezTo>
                    <a:pt x="2630" y="15046"/>
                    <a:pt x="2655" y="15028"/>
                    <a:pt x="2679" y="15010"/>
                  </a:cubicBezTo>
                  <a:close/>
                  <a:moveTo>
                    <a:pt x="36481" y="15054"/>
                  </a:moveTo>
                  <a:cubicBezTo>
                    <a:pt x="36491" y="15060"/>
                    <a:pt x="36501" y="15066"/>
                    <a:pt x="36512" y="15073"/>
                  </a:cubicBezTo>
                  <a:lnTo>
                    <a:pt x="36512" y="15073"/>
                  </a:lnTo>
                  <a:cubicBezTo>
                    <a:pt x="36502" y="15066"/>
                    <a:pt x="36492" y="15060"/>
                    <a:pt x="36481" y="15054"/>
                  </a:cubicBezTo>
                  <a:close/>
                  <a:moveTo>
                    <a:pt x="13339" y="13447"/>
                  </a:moveTo>
                  <a:lnTo>
                    <a:pt x="13339" y="13447"/>
                  </a:lnTo>
                  <a:cubicBezTo>
                    <a:pt x="13287" y="13501"/>
                    <a:pt x="13287" y="13604"/>
                    <a:pt x="13287" y="13653"/>
                  </a:cubicBezTo>
                  <a:lnTo>
                    <a:pt x="13287" y="14070"/>
                  </a:lnTo>
                  <a:cubicBezTo>
                    <a:pt x="13287" y="14332"/>
                    <a:pt x="13287" y="14591"/>
                    <a:pt x="13341" y="14904"/>
                  </a:cubicBezTo>
                  <a:lnTo>
                    <a:pt x="13348" y="14945"/>
                  </a:lnTo>
                  <a:lnTo>
                    <a:pt x="13348" y="14945"/>
                  </a:lnTo>
                  <a:cubicBezTo>
                    <a:pt x="13347" y="14940"/>
                    <a:pt x="13347" y="14934"/>
                    <a:pt x="13346" y="14928"/>
                  </a:cubicBezTo>
                  <a:lnTo>
                    <a:pt x="13346" y="14928"/>
                  </a:lnTo>
                  <a:cubicBezTo>
                    <a:pt x="13354" y="14981"/>
                    <a:pt x="13363" y="15034"/>
                    <a:pt x="13372" y="15087"/>
                  </a:cubicBezTo>
                  <a:lnTo>
                    <a:pt x="13372" y="15087"/>
                  </a:lnTo>
                  <a:cubicBezTo>
                    <a:pt x="13358" y="14985"/>
                    <a:pt x="13341" y="14893"/>
                    <a:pt x="13341" y="14799"/>
                  </a:cubicBezTo>
                  <a:lnTo>
                    <a:pt x="13341" y="14799"/>
                  </a:lnTo>
                  <a:cubicBezTo>
                    <a:pt x="13341" y="14840"/>
                    <a:pt x="13343" y="14884"/>
                    <a:pt x="13346" y="14928"/>
                  </a:cubicBezTo>
                  <a:lnTo>
                    <a:pt x="13346" y="14928"/>
                  </a:lnTo>
                  <a:cubicBezTo>
                    <a:pt x="13272" y="14431"/>
                    <a:pt x="13270" y="13927"/>
                    <a:pt x="13339" y="13447"/>
                  </a:cubicBezTo>
                  <a:close/>
                  <a:moveTo>
                    <a:pt x="25584" y="14698"/>
                  </a:moveTo>
                  <a:cubicBezTo>
                    <a:pt x="25535" y="14855"/>
                    <a:pt x="25535" y="15008"/>
                    <a:pt x="25535" y="15112"/>
                  </a:cubicBezTo>
                  <a:cubicBezTo>
                    <a:pt x="25571" y="14959"/>
                    <a:pt x="25581" y="14835"/>
                    <a:pt x="25584" y="14698"/>
                  </a:cubicBezTo>
                  <a:close/>
                  <a:moveTo>
                    <a:pt x="35798" y="14591"/>
                  </a:moveTo>
                  <a:cubicBezTo>
                    <a:pt x="36143" y="14744"/>
                    <a:pt x="36474" y="14933"/>
                    <a:pt x="36783" y="15150"/>
                  </a:cubicBezTo>
                  <a:lnTo>
                    <a:pt x="36783" y="15150"/>
                  </a:lnTo>
                  <a:cubicBezTo>
                    <a:pt x="36768" y="15137"/>
                    <a:pt x="36752" y="15124"/>
                    <a:pt x="36736" y="15112"/>
                  </a:cubicBezTo>
                  <a:cubicBezTo>
                    <a:pt x="36478" y="14904"/>
                    <a:pt x="36165" y="14749"/>
                    <a:pt x="35798" y="14591"/>
                  </a:cubicBezTo>
                  <a:close/>
                  <a:moveTo>
                    <a:pt x="29788" y="15092"/>
                  </a:moveTo>
                  <a:cubicBezTo>
                    <a:pt x="29785" y="15093"/>
                    <a:pt x="29783" y="15095"/>
                    <a:pt x="29780" y="15096"/>
                  </a:cubicBezTo>
                  <a:lnTo>
                    <a:pt x="29780" y="15096"/>
                  </a:lnTo>
                  <a:cubicBezTo>
                    <a:pt x="29753" y="15119"/>
                    <a:pt x="29727" y="15142"/>
                    <a:pt x="29704" y="15166"/>
                  </a:cubicBezTo>
                  <a:lnTo>
                    <a:pt x="29704" y="15166"/>
                  </a:lnTo>
                  <a:cubicBezTo>
                    <a:pt x="29731" y="15138"/>
                    <a:pt x="29759" y="15114"/>
                    <a:pt x="29788" y="15092"/>
                  </a:cubicBezTo>
                  <a:close/>
                  <a:moveTo>
                    <a:pt x="40384" y="14835"/>
                  </a:moveTo>
                  <a:cubicBezTo>
                    <a:pt x="40384" y="14937"/>
                    <a:pt x="40390" y="15073"/>
                    <a:pt x="40438" y="15166"/>
                  </a:cubicBezTo>
                  <a:cubicBezTo>
                    <a:pt x="40419" y="15055"/>
                    <a:pt x="40400" y="14944"/>
                    <a:pt x="40384" y="14835"/>
                  </a:cubicBezTo>
                  <a:close/>
                  <a:moveTo>
                    <a:pt x="13391" y="15208"/>
                  </a:moveTo>
                  <a:cubicBezTo>
                    <a:pt x="13391" y="15210"/>
                    <a:pt x="13391" y="15213"/>
                    <a:pt x="13391" y="15216"/>
                  </a:cubicBezTo>
                  <a:cubicBezTo>
                    <a:pt x="13391" y="15218"/>
                    <a:pt x="13392" y="15219"/>
                    <a:pt x="13393" y="15220"/>
                  </a:cubicBezTo>
                  <a:lnTo>
                    <a:pt x="13393" y="15220"/>
                  </a:lnTo>
                  <a:lnTo>
                    <a:pt x="13391" y="15208"/>
                  </a:lnTo>
                  <a:close/>
                  <a:moveTo>
                    <a:pt x="2411" y="15215"/>
                  </a:moveTo>
                  <a:cubicBezTo>
                    <a:pt x="2406" y="15216"/>
                    <a:pt x="2402" y="15216"/>
                    <a:pt x="2398" y="15216"/>
                  </a:cubicBezTo>
                  <a:lnTo>
                    <a:pt x="2344" y="15269"/>
                  </a:lnTo>
                  <a:lnTo>
                    <a:pt x="2344" y="15269"/>
                  </a:lnTo>
                  <a:cubicBezTo>
                    <a:pt x="2366" y="15251"/>
                    <a:pt x="2389" y="15233"/>
                    <a:pt x="2411" y="15215"/>
                  </a:cubicBezTo>
                  <a:close/>
                  <a:moveTo>
                    <a:pt x="41946" y="15286"/>
                  </a:moveTo>
                  <a:lnTo>
                    <a:pt x="41946" y="15286"/>
                  </a:lnTo>
                  <a:cubicBezTo>
                    <a:pt x="41947" y="15298"/>
                    <a:pt x="41947" y="15310"/>
                    <a:pt x="41947" y="15320"/>
                  </a:cubicBezTo>
                  <a:cubicBezTo>
                    <a:pt x="41951" y="15324"/>
                    <a:pt x="41953" y="15327"/>
                    <a:pt x="41956" y="15330"/>
                  </a:cubicBezTo>
                  <a:lnTo>
                    <a:pt x="41956" y="15330"/>
                  </a:lnTo>
                  <a:cubicBezTo>
                    <a:pt x="41953" y="15315"/>
                    <a:pt x="41949" y="15301"/>
                    <a:pt x="41946" y="15286"/>
                  </a:cubicBezTo>
                  <a:close/>
                  <a:moveTo>
                    <a:pt x="29595" y="15220"/>
                  </a:moveTo>
                  <a:cubicBezTo>
                    <a:pt x="29587" y="15226"/>
                    <a:pt x="29578" y="15232"/>
                    <a:pt x="29570" y="15238"/>
                  </a:cubicBezTo>
                  <a:lnTo>
                    <a:pt x="29570" y="15238"/>
                  </a:lnTo>
                  <a:cubicBezTo>
                    <a:pt x="29528" y="15273"/>
                    <a:pt x="29484" y="15305"/>
                    <a:pt x="29440" y="15337"/>
                  </a:cubicBezTo>
                  <a:lnTo>
                    <a:pt x="29440" y="15337"/>
                  </a:lnTo>
                  <a:cubicBezTo>
                    <a:pt x="29458" y="15327"/>
                    <a:pt x="29476" y="15320"/>
                    <a:pt x="29495" y="15320"/>
                  </a:cubicBezTo>
                  <a:lnTo>
                    <a:pt x="29595" y="15220"/>
                  </a:lnTo>
                  <a:close/>
                  <a:moveTo>
                    <a:pt x="29440" y="15337"/>
                  </a:moveTo>
                  <a:cubicBezTo>
                    <a:pt x="29428" y="15345"/>
                    <a:pt x="29415" y="15354"/>
                    <a:pt x="29403" y="15364"/>
                  </a:cubicBezTo>
                  <a:lnTo>
                    <a:pt x="29403" y="15364"/>
                  </a:lnTo>
                  <a:cubicBezTo>
                    <a:pt x="29415" y="15355"/>
                    <a:pt x="29428" y="15346"/>
                    <a:pt x="29440" y="15337"/>
                  </a:cubicBezTo>
                  <a:close/>
                  <a:moveTo>
                    <a:pt x="13388" y="15241"/>
                  </a:moveTo>
                  <a:cubicBezTo>
                    <a:pt x="13390" y="15266"/>
                    <a:pt x="13391" y="15293"/>
                    <a:pt x="13391" y="15320"/>
                  </a:cubicBezTo>
                  <a:cubicBezTo>
                    <a:pt x="13399" y="15336"/>
                    <a:pt x="13406" y="15352"/>
                    <a:pt x="13412" y="15368"/>
                  </a:cubicBezTo>
                  <a:lnTo>
                    <a:pt x="13412" y="15368"/>
                  </a:lnTo>
                  <a:cubicBezTo>
                    <a:pt x="13404" y="15325"/>
                    <a:pt x="13396" y="15283"/>
                    <a:pt x="13388" y="15241"/>
                  </a:cubicBezTo>
                  <a:close/>
                  <a:moveTo>
                    <a:pt x="35227" y="14382"/>
                  </a:moveTo>
                  <a:cubicBezTo>
                    <a:pt x="35748" y="14591"/>
                    <a:pt x="36165" y="14799"/>
                    <a:pt x="36478" y="15008"/>
                  </a:cubicBezTo>
                  <a:cubicBezTo>
                    <a:pt x="36582" y="15062"/>
                    <a:pt x="36632" y="15112"/>
                    <a:pt x="36736" y="15166"/>
                  </a:cubicBezTo>
                  <a:cubicBezTo>
                    <a:pt x="36790" y="15216"/>
                    <a:pt x="36895" y="15270"/>
                    <a:pt x="36945" y="15320"/>
                  </a:cubicBezTo>
                  <a:cubicBezTo>
                    <a:pt x="36985" y="15361"/>
                    <a:pt x="37054" y="15400"/>
                    <a:pt x="37107" y="15439"/>
                  </a:cubicBezTo>
                  <a:lnTo>
                    <a:pt x="37107" y="15439"/>
                  </a:lnTo>
                  <a:cubicBezTo>
                    <a:pt x="36563" y="15007"/>
                    <a:pt x="35926" y="14630"/>
                    <a:pt x="35227" y="14382"/>
                  </a:cubicBezTo>
                  <a:close/>
                  <a:moveTo>
                    <a:pt x="37107" y="15439"/>
                  </a:moveTo>
                  <a:lnTo>
                    <a:pt x="37107" y="15439"/>
                  </a:lnTo>
                  <a:cubicBezTo>
                    <a:pt x="37116" y="15446"/>
                    <a:pt x="37124" y="15452"/>
                    <a:pt x="37132" y="15458"/>
                  </a:cubicBezTo>
                  <a:lnTo>
                    <a:pt x="37132" y="15458"/>
                  </a:lnTo>
                  <a:cubicBezTo>
                    <a:pt x="37124" y="15452"/>
                    <a:pt x="37116" y="15446"/>
                    <a:pt x="37107" y="15439"/>
                  </a:cubicBezTo>
                  <a:close/>
                  <a:moveTo>
                    <a:pt x="13393" y="15220"/>
                  </a:moveTo>
                  <a:lnTo>
                    <a:pt x="13421" y="15393"/>
                  </a:lnTo>
                  <a:lnTo>
                    <a:pt x="13421" y="15393"/>
                  </a:lnTo>
                  <a:cubicBezTo>
                    <a:pt x="13418" y="15385"/>
                    <a:pt x="13415" y="15376"/>
                    <a:pt x="13412" y="15368"/>
                  </a:cubicBezTo>
                  <a:lnTo>
                    <a:pt x="13412" y="15368"/>
                  </a:lnTo>
                  <a:cubicBezTo>
                    <a:pt x="13421" y="15411"/>
                    <a:pt x="13429" y="15454"/>
                    <a:pt x="13438" y="15498"/>
                  </a:cubicBezTo>
                  <a:lnTo>
                    <a:pt x="13438" y="15498"/>
                  </a:lnTo>
                  <a:lnTo>
                    <a:pt x="13421" y="15393"/>
                  </a:lnTo>
                  <a:lnTo>
                    <a:pt x="13421" y="15393"/>
                  </a:lnTo>
                  <a:cubicBezTo>
                    <a:pt x="13433" y="15429"/>
                    <a:pt x="13442" y="15463"/>
                    <a:pt x="13451" y="15494"/>
                  </a:cubicBezTo>
                  <a:lnTo>
                    <a:pt x="13451" y="15494"/>
                  </a:lnTo>
                  <a:cubicBezTo>
                    <a:pt x="13447" y="15471"/>
                    <a:pt x="13445" y="15448"/>
                    <a:pt x="13445" y="15425"/>
                  </a:cubicBezTo>
                  <a:cubicBezTo>
                    <a:pt x="13430" y="15364"/>
                    <a:pt x="13416" y="15303"/>
                    <a:pt x="13403" y="15242"/>
                  </a:cubicBezTo>
                  <a:lnTo>
                    <a:pt x="13403" y="15242"/>
                  </a:lnTo>
                  <a:cubicBezTo>
                    <a:pt x="13400" y="15235"/>
                    <a:pt x="13396" y="15227"/>
                    <a:pt x="13393" y="15220"/>
                  </a:cubicBezTo>
                  <a:close/>
                  <a:moveTo>
                    <a:pt x="41844" y="15322"/>
                  </a:moveTo>
                  <a:lnTo>
                    <a:pt x="41844" y="15322"/>
                  </a:lnTo>
                  <a:cubicBezTo>
                    <a:pt x="41893" y="15418"/>
                    <a:pt x="41897" y="15471"/>
                    <a:pt x="41897" y="15518"/>
                  </a:cubicBezTo>
                  <a:lnTo>
                    <a:pt x="41897" y="15518"/>
                  </a:lnTo>
                  <a:cubicBezTo>
                    <a:pt x="41878" y="15453"/>
                    <a:pt x="41860" y="15388"/>
                    <a:pt x="41844" y="15322"/>
                  </a:cubicBezTo>
                  <a:close/>
                  <a:moveTo>
                    <a:pt x="5868" y="15504"/>
                  </a:moveTo>
                  <a:cubicBezTo>
                    <a:pt x="5783" y="15510"/>
                    <a:pt x="5701" y="15518"/>
                    <a:pt x="5621" y="15529"/>
                  </a:cubicBezTo>
                  <a:lnTo>
                    <a:pt x="5837" y="15529"/>
                  </a:lnTo>
                  <a:cubicBezTo>
                    <a:pt x="5847" y="15519"/>
                    <a:pt x="5857" y="15511"/>
                    <a:pt x="5868" y="15504"/>
                  </a:cubicBezTo>
                  <a:close/>
                  <a:moveTo>
                    <a:pt x="25535" y="15112"/>
                  </a:moveTo>
                  <a:cubicBezTo>
                    <a:pt x="25480" y="15270"/>
                    <a:pt x="25480" y="15375"/>
                    <a:pt x="25535" y="15529"/>
                  </a:cubicBezTo>
                  <a:lnTo>
                    <a:pt x="25535" y="15112"/>
                  </a:lnTo>
                  <a:close/>
                  <a:moveTo>
                    <a:pt x="32969" y="15505"/>
                  </a:moveTo>
                  <a:cubicBezTo>
                    <a:pt x="32890" y="15511"/>
                    <a:pt x="32813" y="15519"/>
                    <a:pt x="32739" y="15529"/>
                  </a:cubicBezTo>
                  <a:lnTo>
                    <a:pt x="32934" y="15529"/>
                  </a:lnTo>
                  <a:cubicBezTo>
                    <a:pt x="32944" y="15519"/>
                    <a:pt x="32956" y="15511"/>
                    <a:pt x="32969" y="15505"/>
                  </a:cubicBezTo>
                  <a:close/>
                  <a:moveTo>
                    <a:pt x="59517" y="15503"/>
                  </a:moveTo>
                  <a:lnTo>
                    <a:pt x="59517" y="15503"/>
                  </a:lnTo>
                  <a:cubicBezTo>
                    <a:pt x="59430" y="15509"/>
                    <a:pt x="59345" y="15518"/>
                    <a:pt x="59263" y="15529"/>
                  </a:cubicBezTo>
                  <a:lnTo>
                    <a:pt x="59456" y="15529"/>
                  </a:lnTo>
                  <a:cubicBezTo>
                    <a:pt x="59478" y="15518"/>
                    <a:pt x="59498" y="15510"/>
                    <a:pt x="59517" y="15503"/>
                  </a:cubicBezTo>
                  <a:close/>
                  <a:moveTo>
                    <a:pt x="25535" y="15529"/>
                  </a:moveTo>
                  <a:lnTo>
                    <a:pt x="25535" y="15529"/>
                  </a:lnTo>
                  <a:cubicBezTo>
                    <a:pt x="25535" y="15529"/>
                    <a:pt x="25535" y="15529"/>
                    <a:pt x="25535" y="15529"/>
                  </a:cubicBezTo>
                  <a:close/>
                  <a:moveTo>
                    <a:pt x="25535" y="15529"/>
                  </a:moveTo>
                  <a:lnTo>
                    <a:pt x="25535" y="15529"/>
                  </a:lnTo>
                  <a:cubicBezTo>
                    <a:pt x="25535" y="15529"/>
                    <a:pt x="25535" y="15529"/>
                    <a:pt x="25535" y="15529"/>
                  </a:cubicBezTo>
                  <a:close/>
                  <a:moveTo>
                    <a:pt x="60553" y="15529"/>
                  </a:moveTo>
                  <a:cubicBezTo>
                    <a:pt x="60568" y="15537"/>
                    <a:pt x="60582" y="15544"/>
                    <a:pt x="60594" y="15549"/>
                  </a:cubicBezTo>
                  <a:lnTo>
                    <a:pt x="60594" y="15549"/>
                  </a:lnTo>
                  <a:cubicBezTo>
                    <a:pt x="60611" y="15552"/>
                    <a:pt x="60627" y="15556"/>
                    <a:pt x="60644" y="15559"/>
                  </a:cubicBezTo>
                  <a:lnTo>
                    <a:pt x="60644" y="15559"/>
                  </a:lnTo>
                  <a:cubicBezTo>
                    <a:pt x="60612" y="15549"/>
                    <a:pt x="60581" y="15539"/>
                    <a:pt x="60553" y="15529"/>
                  </a:cubicBezTo>
                  <a:close/>
                  <a:moveTo>
                    <a:pt x="34026" y="15529"/>
                  </a:moveTo>
                  <a:cubicBezTo>
                    <a:pt x="34042" y="15537"/>
                    <a:pt x="34056" y="15544"/>
                    <a:pt x="34068" y="15549"/>
                  </a:cubicBezTo>
                  <a:lnTo>
                    <a:pt x="34068" y="15549"/>
                  </a:lnTo>
                  <a:cubicBezTo>
                    <a:pt x="34085" y="15552"/>
                    <a:pt x="34103" y="15556"/>
                    <a:pt x="34121" y="15559"/>
                  </a:cubicBezTo>
                  <a:lnTo>
                    <a:pt x="34121" y="15559"/>
                  </a:lnTo>
                  <a:cubicBezTo>
                    <a:pt x="34088" y="15549"/>
                    <a:pt x="34056" y="15539"/>
                    <a:pt x="34026" y="15529"/>
                  </a:cubicBezTo>
                  <a:close/>
                  <a:moveTo>
                    <a:pt x="6879" y="15529"/>
                  </a:moveTo>
                  <a:cubicBezTo>
                    <a:pt x="6888" y="15533"/>
                    <a:pt x="6897" y="15538"/>
                    <a:pt x="6905" y="15542"/>
                  </a:cubicBezTo>
                  <a:lnTo>
                    <a:pt x="6905" y="15542"/>
                  </a:lnTo>
                  <a:cubicBezTo>
                    <a:pt x="6945" y="15548"/>
                    <a:pt x="6986" y="15555"/>
                    <a:pt x="7028" y="15562"/>
                  </a:cubicBezTo>
                  <a:lnTo>
                    <a:pt x="7028" y="15562"/>
                  </a:lnTo>
                  <a:cubicBezTo>
                    <a:pt x="6995" y="15551"/>
                    <a:pt x="6962" y="15540"/>
                    <a:pt x="6929" y="15529"/>
                  </a:cubicBezTo>
                  <a:close/>
                  <a:moveTo>
                    <a:pt x="59094" y="15529"/>
                  </a:moveTo>
                  <a:cubicBezTo>
                    <a:pt x="59078" y="15544"/>
                    <a:pt x="59064" y="15555"/>
                    <a:pt x="59048" y="15563"/>
                  </a:cubicBezTo>
                  <a:lnTo>
                    <a:pt x="59048" y="15563"/>
                  </a:lnTo>
                  <a:cubicBezTo>
                    <a:pt x="59118" y="15550"/>
                    <a:pt x="59189" y="15539"/>
                    <a:pt x="59263" y="15529"/>
                  </a:cubicBezTo>
                  <a:close/>
                  <a:moveTo>
                    <a:pt x="32567" y="15529"/>
                  </a:moveTo>
                  <a:cubicBezTo>
                    <a:pt x="32551" y="15546"/>
                    <a:pt x="32530" y="15558"/>
                    <a:pt x="32507" y="15566"/>
                  </a:cubicBezTo>
                  <a:lnTo>
                    <a:pt x="32507" y="15566"/>
                  </a:lnTo>
                  <a:cubicBezTo>
                    <a:pt x="32582" y="15552"/>
                    <a:pt x="32659" y="15539"/>
                    <a:pt x="32739" y="15529"/>
                  </a:cubicBezTo>
                  <a:close/>
                  <a:moveTo>
                    <a:pt x="5470" y="15529"/>
                  </a:moveTo>
                  <a:cubicBezTo>
                    <a:pt x="5436" y="15547"/>
                    <a:pt x="5408" y="15559"/>
                    <a:pt x="5381" y="15567"/>
                  </a:cubicBezTo>
                  <a:lnTo>
                    <a:pt x="5381" y="15567"/>
                  </a:lnTo>
                  <a:cubicBezTo>
                    <a:pt x="5458" y="15553"/>
                    <a:pt x="5538" y="15540"/>
                    <a:pt x="5621" y="15529"/>
                  </a:cubicBezTo>
                  <a:close/>
                  <a:moveTo>
                    <a:pt x="5991" y="15479"/>
                  </a:moveTo>
                  <a:cubicBezTo>
                    <a:pt x="5951" y="15479"/>
                    <a:pt x="5909" y="15479"/>
                    <a:pt x="5868" y="15504"/>
                  </a:cubicBezTo>
                  <a:lnTo>
                    <a:pt x="5868" y="15504"/>
                  </a:lnTo>
                  <a:cubicBezTo>
                    <a:pt x="5953" y="15498"/>
                    <a:pt x="6040" y="15495"/>
                    <a:pt x="6130" y="15495"/>
                  </a:cubicBezTo>
                  <a:cubicBezTo>
                    <a:pt x="6286" y="15495"/>
                    <a:pt x="6448" y="15505"/>
                    <a:pt x="6616" y="15529"/>
                  </a:cubicBezTo>
                  <a:cubicBezTo>
                    <a:pt x="6852" y="15556"/>
                    <a:pt x="6944" y="15570"/>
                    <a:pt x="6963" y="15570"/>
                  </a:cubicBezTo>
                  <a:cubicBezTo>
                    <a:pt x="6980" y="15570"/>
                    <a:pt x="6947" y="15560"/>
                    <a:pt x="6905" y="15542"/>
                  </a:cubicBezTo>
                  <a:lnTo>
                    <a:pt x="6905" y="15542"/>
                  </a:lnTo>
                  <a:cubicBezTo>
                    <a:pt x="6506" y="15479"/>
                    <a:pt x="6213" y="15479"/>
                    <a:pt x="5991" y="15479"/>
                  </a:cubicBezTo>
                  <a:close/>
                  <a:moveTo>
                    <a:pt x="33143" y="15479"/>
                  </a:moveTo>
                  <a:cubicBezTo>
                    <a:pt x="33099" y="15479"/>
                    <a:pt x="33023" y="15479"/>
                    <a:pt x="32969" y="15505"/>
                  </a:cubicBezTo>
                  <a:lnTo>
                    <a:pt x="32969" y="15505"/>
                  </a:lnTo>
                  <a:cubicBezTo>
                    <a:pt x="33055" y="15498"/>
                    <a:pt x="33143" y="15495"/>
                    <a:pt x="33234" y="15495"/>
                  </a:cubicBezTo>
                  <a:cubicBezTo>
                    <a:pt x="33386" y="15495"/>
                    <a:pt x="33546" y="15505"/>
                    <a:pt x="33714" y="15529"/>
                  </a:cubicBezTo>
                  <a:cubicBezTo>
                    <a:pt x="33949" y="15556"/>
                    <a:pt x="34054" y="15570"/>
                    <a:pt x="34086" y="15570"/>
                  </a:cubicBezTo>
                  <a:cubicBezTo>
                    <a:pt x="34109" y="15570"/>
                    <a:pt x="34096" y="15563"/>
                    <a:pt x="34068" y="15549"/>
                  </a:cubicBezTo>
                  <a:lnTo>
                    <a:pt x="34068" y="15549"/>
                  </a:lnTo>
                  <a:cubicBezTo>
                    <a:pt x="33680" y="15479"/>
                    <a:pt x="33369" y="15479"/>
                    <a:pt x="33143" y="15479"/>
                  </a:cubicBezTo>
                  <a:close/>
                  <a:moveTo>
                    <a:pt x="59665" y="15479"/>
                  </a:moveTo>
                  <a:cubicBezTo>
                    <a:pt x="59625" y="15479"/>
                    <a:pt x="59583" y="15479"/>
                    <a:pt x="59517" y="15503"/>
                  </a:cubicBezTo>
                  <a:lnTo>
                    <a:pt x="59517" y="15503"/>
                  </a:lnTo>
                  <a:cubicBezTo>
                    <a:pt x="59595" y="15498"/>
                    <a:pt x="59676" y="15495"/>
                    <a:pt x="59760" y="15495"/>
                  </a:cubicBezTo>
                  <a:cubicBezTo>
                    <a:pt x="59912" y="15495"/>
                    <a:pt x="60072" y="15505"/>
                    <a:pt x="60240" y="15529"/>
                  </a:cubicBezTo>
                  <a:cubicBezTo>
                    <a:pt x="60473" y="15556"/>
                    <a:pt x="60578" y="15570"/>
                    <a:pt x="60610" y="15570"/>
                  </a:cubicBezTo>
                  <a:cubicBezTo>
                    <a:pt x="60633" y="15570"/>
                    <a:pt x="60621" y="15563"/>
                    <a:pt x="60594" y="15549"/>
                  </a:cubicBezTo>
                  <a:lnTo>
                    <a:pt x="60594" y="15549"/>
                  </a:lnTo>
                  <a:cubicBezTo>
                    <a:pt x="60203" y="15479"/>
                    <a:pt x="59895" y="15479"/>
                    <a:pt x="59665" y="15479"/>
                  </a:cubicBezTo>
                  <a:close/>
                  <a:moveTo>
                    <a:pt x="13341" y="13966"/>
                  </a:moveTo>
                  <a:cubicBezTo>
                    <a:pt x="13287" y="14124"/>
                    <a:pt x="13287" y="14278"/>
                    <a:pt x="13341" y="14487"/>
                  </a:cubicBezTo>
                  <a:lnTo>
                    <a:pt x="13341" y="14437"/>
                  </a:lnTo>
                  <a:cubicBezTo>
                    <a:pt x="13341" y="14612"/>
                    <a:pt x="13364" y="14789"/>
                    <a:pt x="13379" y="14965"/>
                  </a:cubicBezTo>
                  <a:lnTo>
                    <a:pt x="13379" y="14965"/>
                  </a:lnTo>
                  <a:cubicBezTo>
                    <a:pt x="13374" y="14947"/>
                    <a:pt x="13370" y="14927"/>
                    <a:pt x="13366" y="14908"/>
                  </a:cubicBezTo>
                  <a:lnTo>
                    <a:pt x="13366" y="14908"/>
                  </a:lnTo>
                  <a:cubicBezTo>
                    <a:pt x="13371" y="14939"/>
                    <a:pt x="13376" y="14971"/>
                    <a:pt x="13382" y="15004"/>
                  </a:cubicBezTo>
                  <a:lnTo>
                    <a:pt x="13382" y="15004"/>
                  </a:lnTo>
                  <a:cubicBezTo>
                    <a:pt x="13386" y="15063"/>
                    <a:pt x="13390" y="15123"/>
                    <a:pt x="13390" y="15182"/>
                  </a:cubicBezTo>
                  <a:lnTo>
                    <a:pt x="13390" y="15182"/>
                  </a:lnTo>
                  <a:cubicBezTo>
                    <a:pt x="13384" y="15151"/>
                    <a:pt x="13378" y="15119"/>
                    <a:pt x="13372" y="15087"/>
                  </a:cubicBezTo>
                  <a:lnTo>
                    <a:pt x="13372" y="15087"/>
                  </a:lnTo>
                  <a:cubicBezTo>
                    <a:pt x="13374" y="15102"/>
                    <a:pt x="13376" y="15117"/>
                    <a:pt x="13378" y="15132"/>
                  </a:cubicBezTo>
                  <a:lnTo>
                    <a:pt x="13378" y="15132"/>
                  </a:lnTo>
                  <a:lnTo>
                    <a:pt x="13348" y="14945"/>
                  </a:lnTo>
                  <a:lnTo>
                    <a:pt x="13348" y="14945"/>
                  </a:lnTo>
                  <a:cubicBezTo>
                    <a:pt x="13356" y="15038"/>
                    <a:pt x="13370" y="15138"/>
                    <a:pt x="13388" y="15241"/>
                  </a:cubicBezTo>
                  <a:lnTo>
                    <a:pt x="13388" y="15241"/>
                  </a:lnTo>
                  <a:cubicBezTo>
                    <a:pt x="13386" y="15203"/>
                    <a:pt x="13383" y="15167"/>
                    <a:pt x="13378" y="15132"/>
                  </a:cubicBezTo>
                  <a:lnTo>
                    <a:pt x="13378" y="15132"/>
                  </a:lnTo>
                  <a:lnTo>
                    <a:pt x="13391" y="15208"/>
                  </a:lnTo>
                  <a:lnTo>
                    <a:pt x="13391" y="15208"/>
                  </a:lnTo>
                  <a:cubicBezTo>
                    <a:pt x="13391" y="15199"/>
                    <a:pt x="13391" y="15191"/>
                    <a:pt x="13390" y="15182"/>
                  </a:cubicBezTo>
                  <a:lnTo>
                    <a:pt x="13390" y="15182"/>
                  </a:lnTo>
                  <a:cubicBezTo>
                    <a:pt x="13394" y="15202"/>
                    <a:pt x="13399" y="15222"/>
                    <a:pt x="13403" y="15242"/>
                  </a:cubicBezTo>
                  <a:lnTo>
                    <a:pt x="13403" y="15242"/>
                  </a:lnTo>
                  <a:cubicBezTo>
                    <a:pt x="13444" y="15342"/>
                    <a:pt x="13449" y="15477"/>
                    <a:pt x="13490" y="15572"/>
                  </a:cubicBezTo>
                  <a:lnTo>
                    <a:pt x="13490" y="15572"/>
                  </a:lnTo>
                  <a:cubicBezTo>
                    <a:pt x="13477" y="15490"/>
                    <a:pt x="13445" y="15415"/>
                    <a:pt x="13445" y="15375"/>
                  </a:cubicBezTo>
                  <a:cubicBezTo>
                    <a:pt x="13443" y="15363"/>
                    <a:pt x="13442" y="15351"/>
                    <a:pt x="13440" y="15339"/>
                  </a:cubicBezTo>
                  <a:lnTo>
                    <a:pt x="13440" y="15339"/>
                  </a:lnTo>
                  <a:cubicBezTo>
                    <a:pt x="13443" y="15348"/>
                    <a:pt x="13445" y="15357"/>
                    <a:pt x="13447" y="15366"/>
                  </a:cubicBezTo>
                  <a:lnTo>
                    <a:pt x="13447" y="15366"/>
                  </a:lnTo>
                  <a:cubicBezTo>
                    <a:pt x="13444" y="15350"/>
                    <a:pt x="13441" y="15334"/>
                    <a:pt x="13438" y="15318"/>
                  </a:cubicBezTo>
                  <a:lnTo>
                    <a:pt x="13438" y="15318"/>
                  </a:lnTo>
                  <a:cubicBezTo>
                    <a:pt x="13438" y="15325"/>
                    <a:pt x="13439" y="15332"/>
                    <a:pt x="13440" y="15339"/>
                  </a:cubicBezTo>
                  <a:lnTo>
                    <a:pt x="13440" y="15339"/>
                  </a:lnTo>
                  <a:cubicBezTo>
                    <a:pt x="13418" y="15251"/>
                    <a:pt x="13401" y="15159"/>
                    <a:pt x="13394" y="15076"/>
                  </a:cubicBezTo>
                  <a:lnTo>
                    <a:pt x="13394" y="15076"/>
                  </a:lnTo>
                  <a:cubicBezTo>
                    <a:pt x="13407" y="15155"/>
                    <a:pt x="13422" y="15236"/>
                    <a:pt x="13438" y="15318"/>
                  </a:cubicBezTo>
                  <a:lnTo>
                    <a:pt x="13438" y="15318"/>
                  </a:lnTo>
                  <a:cubicBezTo>
                    <a:pt x="13386" y="14924"/>
                    <a:pt x="13341" y="14574"/>
                    <a:pt x="13341" y="14228"/>
                  </a:cubicBezTo>
                  <a:lnTo>
                    <a:pt x="13341" y="13966"/>
                  </a:lnTo>
                  <a:close/>
                  <a:moveTo>
                    <a:pt x="5381" y="15567"/>
                  </a:moveTo>
                  <a:cubicBezTo>
                    <a:pt x="5356" y="15571"/>
                    <a:pt x="5332" y="15576"/>
                    <a:pt x="5307" y="15581"/>
                  </a:cubicBezTo>
                  <a:lnTo>
                    <a:pt x="5307" y="15581"/>
                  </a:lnTo>
                  <a:cubicBezTo>
                    <a:pt x="5332" y="15578"/>
                    <a:pt x="5356" y="15574"/>
                    <a:pt x="5381" y="15567"/>
                  </a:cubicBezTo>
                  <a:close/>
                  <a:moveTo>
                    <a:pt x="32507" y="15566"/>
                  </a:moveTo>
                  <a:lnTo>
                    <a:pt x="32507" y="15566"/>
                  </a:lnTo>
                  <a:cubicBezTo>
                    <a:pt x="32480" y="15571"/>
                    <a:pt x="32453" y="15576"/>
                    <a:pt x="32427" y="15581"/>
                  </a:cubicBezTo>
                  <a:lnTo>
                    <a:pt x="32427" y="15581"/>
                  </a:lnTo>
                  <a:cubicBezTo>
                    <a:pt x="32453" y="15579"/>
                    <a:pt x="32481" y="15575"/>
                    <a:pt x="32507" y="15566"/>
                  </a:cubicBezTo>
                  <a:close/>
                  <a:moveTo>
                    <a:pt x="59048" y="15563"/>
                  </a:moveTo>
                  <a:lnTo>
                    <a:pt x="59048" y="15563"/>
                  </a:lnTo>
                  <a:cubicBezTo>
                    <a:pt x="59012" y="15569"/>
                    <a:pt x="58977" y="15576"/>
                    <a:pt x="58943" y="15583"/>
                  </a:cubicBezTo>
                  <a:lnTo>
                    <a:pt x="58943" y="15583"/>
                  </a:lnTo>
                  <a:cubicBezTo>
                    <a:pt x="58986" y="15581"/>
                    <a:pt x="59019" y="15577"/>
                    <a:pt x="59048" y="15563"/>
                  </a:cubicBezTo>
                  <a:close/>
                  <a:moveTo>
                    <a:pt x="7028" y="15562"/>
                  </a:moveTo>
                  <a:cubicBezTo>
                    <a:pt x="7049" y="15569"/>
                    <a:pt x="7070" y="15576"/>
                    <a:pt x="7092" y="15583"/>
                  </a:cubicBezTo>
                  <a:lnTo>
                    <a:pt x="7138" y="15583"/>
                  </a:lnTo>
                  <a:cubicBezTo>
                    <a:pt x="7100" y="15576"/>
                    <a:pt x="7064" y="15569"/>
                    <a:pt x="7028" y="15562"/>
                  </a:cubicBezTo>
                  <a:close/>
                  <a:moveTo>
                    <a:pt x="10286" y="15467"/>
                  </a:moveTo>
                  <a:lnTo>
                    <a:pt x="10318" y="15529"/>
                  </a:lnTo>
                  <a:lnTo>
                    <a:pt x="10423" y="15583"/>
                  </a:lnTo>
                  <a:cubicBezTo>
                    <a:pt x="10377" y="15538"/>
                    <a:pt x="10332" y="15502"/>
                    <a:pt x="10286" y="15467"/>
                  </a:cubicBezTo>
                  <a:close/>
                  <a:moveTo>
                    <a:pt x="34121" y="15559"/>
                  </a:moveTo>
                  <a:cubicBezTo>
                    <a:pt x="34147" y="15567"/>
                    <a:pt x="34174" y="15575"/>
                    <a:pt x="34201" y="15583"/>
                  </a:cubicBezTo>
                  <a:lnTo>
                    <a:pt x="34235" y="15583"/>
                  </a:lnTo>
                  <a:cubicBezTo>
                    <a:pt x="34196" y="15574"/>
                    <a:pt x="34158" y="15567"/>
                    <a:pt x="34121" y="15559"/>
                  </a:cubicBezTo>
                  <a:close/>
                  <a:moveTo>
                    <a:pt x="60644" y="15559"/>
                  </a:moveTo>
                  <a:lnTo>
                    <a:pt x="60644" y="15559"/>
                  </a:lnTo>
                  <a:cubicBezTo>
                    <a:pt x="60670" y="15567"/>
                    <a:pt x="60697" y="15575"/>
                    <a:pt x="60725" y="15583"/>
                  </a:cubicBezTo>
                  <a:lnTo>
                    <a:pt x="60761" y="15583"/>
                  </a:lnTo>
                  <a:cubicBezTo>
                    <a:pt x="60721" y="15574"/>
                    <a:pt x="60682" y="15566"/>
                    <a:pt x="60644" y="15559"/>
                  </a:cubicBezTo>
                  <a:close/>
                  <a:moveTo>
                    <a:pt x="34185" y="15583"/>
                  </a:moveTo>
                  <a:cubicBezTo>
                    <a:pt x="34190" y="15583"/>
                    <a:pt x="34196" y="15583"/>
                    <a:pt x="34202" y="15583"/>
                  </a:cubicBezTo>
                  <a:lnTo>
                    <a:pt x="34202" y="15583"/>
                  </a:lnTo>
                  <a:cubicBezTo>
                    <a:pt x="34202" y="15583"/>
                    <a:pt x="34202" y="15583"/>
                    <a:pt x="34201" y="15583"/>
                  </a:cubicBezTo>
                  <a:close/>
                  <a:moveTo>
                    <a:pt x="60707" y="15583"/>
                  </a:moveTo>
                  <a:cubicBezTo>
                    <a:pt x="60713" y="15583"/>
                    <a:pt x="60719" y="15583"/>
                    <a:pt x="60726" y="15583"/>
                  </a:cubicBezTo>
                  <a:lnTo>
                    <a:pt x="60726" y="15583"/>
                  </a:lnTo>
                  <a:cubicBezTo>
                    <a:pt x="60725" y="15583"/>
                    <a:pt x="60725" y="15583"/>
                    <a:pt x="60725" y="15583"/>
                  </a:cubicBezTo>
                  <a:close/>
                  <a:moveTo>
                    <a:pt x="13495" y="15583"/>
                  </a:moveTo>
                  <a:lnTo>
                    <a:pt x="13495" y="15583"/>
                  </a:lnTo>
                  <a:cubicBezTo>
                    <a:pt x="13495" y="15583"/>
                    <a:pt x="13495" y="15583"/>
                    <a:pt x="13495" y="15584"/>
                  </a:cubicBezTo>
                  <a:lnTo>
                    <a:pt x="13495" y="15584"/>
                  </a:lnTo>
                  <a:lnTo>
                    <a:pt x="13495" y="15583"/>
                  </a:lnTo>
                  <a:cubicBezTo>
                    <a:pt x="13495" y="15583"/>
                    <a:pt x="13495" y="15583"/>
                    <a:pt x="13495" y="15583"/>
                  </a:cubicBezTo>
                  <a:close/>
                  <a:moveTo>
                    <a:pt x="7033" y="15583"/>
                  </a:moveTo>
                  <a:cubicBezTo>
                    <a:pt x="7055" y="15583"/>
                    <a:pt x="7077" y="15584"/>
                    <a:pt x="7100" y="15586"/>
                  </a:cubicBezTo>
                  <a:lnTo>
                    <a:pt x="7100" y="15586"/>
                  </a:lnTo>
                  <a:cubicBezTo>
                    <a:pt x="7097" y="15585"/>
                    <a:pt x="7094" y="15584"/>
                    <a:pt x="7092" y="15583"/>
                  </a:cubicBezTo>
                  <a:close/>
                  <a:moveTo>
                    <a:pt x="25535" y="15529"/>
                  </a:moveTo>
                  <a:lnTo>
                    <a:pt x="25535" y="15583"/>
                  </a:lnTo>
                  <a:cubicBezTo>
                    <a:pt x="25535" y="15589"/>
                    <a:pt x="25536" y="15595"/>
                    <a:pt x="25537" y="15601"/>
                  </a:cubicBezTo>
                  <a:lnTo>
                    <a:pt x="25537" y="15601"/>
                  </a:lnTo>
                  <a:cubicBezTo>
                    <a:pt x="25535" y="15577"/>
                    <a:pt x="25535" y="15553"/>
                    <a:pt x="25535" y="15529"/>
                  </a:cubicBezTo>
                  <a:close/>
                  <a:moveTo>
                    <a:pt x="5307" y="15581"/>
                  </a:moveTo>
                  <a:cubicBezTo>
                    <a:pt x="5279" y="15583"/>
                    <a:pt x="5249" y="15583"/>
                    <a:pt x="5212" y="15583"/>
                  </a:cubicBezTo>
                  <a:cubicBezTo>
                    <a:pt x="5212" y="15583"/>
                    <a:pt x="5167" y="15583"/>
                    <a:pt x="5122" y="15620"/>
                  </a:cubicBezTo>
                  <a:lnTo>
                    <a:pt x="5122" y="15620"/>
                  </a:lnTo>
                  <a:cubicBezTo>
                    <a:pt x="5181" y="15607"/>
                    <a:pt x="5243" y="15593"/>
                    <a:pt x="5307" y="15581"/>
                  </a:cubicBezTo>
                  <a:close/>
                  <a:moveTo>
                    <a:pt x="32427" y="15581"/>
                  </a:moveTo>
                  <a:lnTo>
                    <a:pt x="32427" y="15581"/>
                  </a:lnTo>
                  <a:cubicBezTo>
                    <a:pt x="32401" y="15583"/>
                    <a:pt x="32377" y="15583"/>
                    <a:pt x="32359" y="15583"/>
                  </a:cubicBezTo>
                  <a:cubicBezTo>
                    <a:pt x="32311" y="15583"/>
                    <a:pt x="32260" y="15583"/>
                    <a:pt x="32212" y="15626"/>
                  </a:cubicBezTo>
                  <a:lnTo>
                    <a:pt x="32212" y="15626"/>
                  </a:lnTo>
                  <a:cubicBezTo>
                    <a:pt x="32281" y="15611"/>
                    <a:pt x="32353" y="15596"/>
                    <a:pt x="32427" y="15581"/>
                  </a:cubicBezTo>
                  <a:close/>
                  <a:moveTo>
                    <a:pt x="58943" y="15583"/>
                  </a:moveTo>
                  <a:cubicBezTo>
                    <a:pt x="58926" y="15583"/>
                    <a:pt x="58906" y="15583"/>
                    <a:pt x="58885" y="15583"/>
                  </a:cubicBezTo>
                  <a:cubicBezTo>
                    <a:pt x="58833" y="15583"/>
                    <a:pt x="58785" y="15583"/>
                    <a:pt x="58733" y="15627"/>
                  </a:cubicBezTo>
                  <a:lnTo>
                    <a:pt x="58733" y="15627"/>
                  </a:lnTo>
                  <a:cubicBezTo>
                    <a:pt x="58801" y="15612"/>
                    <a:pt x="58871" y="15597"/>
                    <a:pt x="58943" y="15583"/>
                  </a:cubicBezTo>
                  <a:close/>
                  <a:moveTo>
                    <a:pt x="5122" y="15620"/>
                  </a:moveTo>
                  <a:lnTo>
                    <a:pt x="5122" y="15620"/>
                  </a:lnTo>
                  <a:cubicBezTo>
                    <a:pt x="5103" y="15624"/>
                    <a:pt x="5084" y="15629"/>
                    <a:pt x="5066" y="15633"/>
                  </a:cubicBezTo>
                  <a:lnTo>
                    <a:pt x="5107" y="15633"/>
                  </a:lnTo>
                  <a:cubicBezTo>
                    <a:pt x="5112" y="15628"/>
                    <a:pt x="5117" y="15624"/>
                    <a:pt x="5122" y="15620"/>
                  </a:cubicBezTo>
                  <a:close/>
                  <a:moveTo>
                    <a:pt x="32212" y="15626"/>
                  </a:moveTo>
                  <a:cubicBezTo>
                    <a:pt x="32202" y="15629"/>
                    <a:pt x="32192" y="15631"/>
                    <a:pt x="32182" y="15633"/>
                  </a:cubicBezTo>
                  <a:lnTo>
                    <a:pt x="32205" y="15633"/>
                  </a:lnTo>
                  <a:cubicBezTo>
                    <a:pt x="32207" y="15631"/>
                    <a:pt x="32209" y="15629"/>
                    <a:pt x="32212" y="15626"/>
                  </a:cubicBezTo>
                  <a:close/>
                  <a:moveTo>
                    <a:pt x="5053" y="15633"/>
                  </a:moveTo>
                  <a:cubicBezTo>
                    <a:pt x="5034" y="15633"/>
                    <a:pt x="5014" y="15641"/>
                    <a:pt x="4991" y="15651"/>
                  </a:cubicBezTo>
                  <a:lnTo>
                    <a:pt x="4991" y="15651"/>
                  </a:lnTo>
                  <a:cubicBezTo>
                    <a:pt x="5015" y="15645"/>
                    <a:pt x="5040" y="15639"/>
                    <a:pt x="5066" y="15633"/>
                  </a:cubicBezTo>
                  <a:close/>
                  <a:moveTo>
                    <a:pt x="32150" y="15633"/>
                  </a:moveTo>
                  <a:cubicBezTo>
                    <a:pt x="32128" y="15633"/>
                    <a:pt x="32105" y="15644"/>
                    <a:pt x="32082" y="15656"/>
                  </a:cubicBezTo>
                  <a:lnTo>
                    <a:pt x="32082" y="15656"/>
                  </a:lnTo>
                  <a:cubicBezTo>
                    <a:pt x="32115" y="15648"/>
                    <a:pt x="32148" y="15641"/>
                    <a:pt x="32182" y="15633"/>
                  </a:cubicBezTo>
                  <a:close/>
                  <a:moveTo>
                    <a:pt x="4991" y="15651"/>
                  </a:moveTo>
                  <a:lnTo>
                    <a:pt x="4991" y="15651"/>
                  </a:lnTo>
                  <a:cubicBezTo>
                    <a:pt x="4939" y="15664"/>
                    <a:pt x="4891" y="15676"/>
                    <a:pt x="4845" y="15687"/>
                  </a:cubicBezTo>
                  <a:cubicBezTo>
                    <a:pt x="4909" y="15687"/>
                    <a:pt x="4954" y="15667"/>
                    <a:pt x="4991" y="15651"/>
                  </a:cubicBezTo>
                  <a:close/>
                  <a:moveTo>
                    <a:pt x="7100" y="15586"/>
                  </a:moveTo>
                  <a:cubicBezTo>
                    <a:pt x="7205" y="15619"/>
                    <a:pt x="7316" y="15652"/>
                    <a:pt x="7450" y="15687"/>
                  </a:cubicBezTo>
                  <a:lnTo>
                    <a:pt x="7499" y="15687"/>
                  </a:lnTo>
                  <a:cubicBezTo>
                    <a:pt x="7356" y="15629"/>
                    <a:pt x="7218" y="15595"/>
                    <a:pt x="7100" y="15586"/>
                  </a:cubicBezTo>
                  <a:close/>
                  <a:moveTo>
                    <a:pt x="34202" y="15583"/>
                  </a:moveTo>
                  <a:cubicBezTo>
                    <a:pt x="34321" y="15618"/>
                    <a:pt x="34446" y="15652"/>
                    <a:pt x="34548" y="15687"/>
                  </a:cubicBezTo>
                  <a:lnTo>
                    <a:pt x="34646" y="15687"/>
                  </a:lnTo>
                  <a:cubicBezTo>
                    <a:pt x="34483" y="15620"/>
                    <a:pt x="34327" y="15586"/>
                    <a:pt x="34202" y="15583"/>
                  </a:cubicBezTo>
                  <a:close/>
                  <a:moveTo>
                    <a:pt x="60726" y="15583"/>
                  </a:moveTo>
                  <a:cubicBezTo>
                    <a:pt x="60843" y="15618"/>
                    <a:pt x="60969" y="15652"/>
                    <a:pt x="61074" y="15687"/>
                  </a:cubicBezTo>
                  <a:lnTo>
                    <a:pt x="61172" y="15687"/>
                  </a:lnTo>
                  <a:cubicBezTo>
                    <a:pt x="61010" y="15620"/>
                    <a:pt x="60853" y="15586"/>
                    <a:pt x="60726" y="15583"/>
                  </a:cubicBezTo>
                  <a:close/>
                  <a:moveTo>
                    <a:pt x="29434" y="15321"/>
                  </a:moveTo>
                  <a:cubicBezTo>
                    <a:pt x="29280" y="15438"/>
                    <a:pt x="29131" y="15563"/>
                    <a:pt x="28990" y="15696"/>
                  </a:cubicBezTo>
                  <a:lnTo>
                    <a:pt x="28990" y="15696"/>
                  </a:lnTo>
                  <a:cubicBezTo>
                    <a:pt x="29032" y="15641"/>
                    <a:pt x="29072" y="15585"/>
                    <a:pt x="29128" y="15529"/>
                  </a:cubicBezTo>
                  <a:cubicBezTo>
                    <a:pt x="29182" y="15479"/>
                    <a:pt x="29232" y="15479"/>
                    <a:pt x="29286" y="15425"/>
                  </a:cubicBezTo>
                  <a:cubicBezTo>
                    <a:pt x="29334" y="15377"/>
                    <a:pt x="29386" y="15325"/>
                    <a:pt x="29434" y="15321"/>
                  </a:cubicBezTo>
                  <a:close/>
                  <a:moveTo>
                    <a:pt x="15023" y="15407"/>
                  </a:moveTo>
                  <a:cubicBezTo>
                    <a:pt x="15044" y="15508"/>
                    <a:pt x="15084" y="15601"/>
                    <a:pt x="15120" y="15701"/>
                  </a:cubicBezTo>
                  <a:lnTo>
                    <a:pt x="15120" y="15701"/>
                  </a:lnTo>
                  <a:cubicBezTo>
                    <a:pt x="15115" y="15681"/>
                    <a:pt x="15112" y="15659"/>
                    <a:pt x="15112" y="15633"/>
                  </a:cubicBezTo>
                  <a:cubicBezTo>
                    <a:pt x="15082" y="15574"/>
                    <a:pt x="15052" y="15499"/>
                    <a:pt x="15023" y="15407"/>
                  </a:cubicBezTo>
                  <a:close/>
                  <a:moveTo>
                    <a:pt x="13491" y="15578"/>
                  </a:moveTo>
                  <a:lnTo>
                    <a:pt x="13491" y="15578"/>
                  </a:lnTo>
                  <a:cubicBezTo>
                    <a:pt x="13492" y="15580"/>
                    <a:pt x="13493" y="15581"/>
                    <a:pt x="13495" y="15583"/>
                  </a:cubicBezTo>
                  <a:lnTo>
                    <a:pt x="13495" y="15583"/>
                  </a:lnTo>
                  <a:cubicBezTo>
                    <a:pt x="13495" y="15583"/>
                    <a:pt x="13495" y="15583"/>
                    <a:pt x="13495" y="15583"/>
                  </a:cubicBezTo>
                  <a:lnTo>
                    <a:pt x="13495" y="15583"/>
                  </a:lnTo>
                  <a:cubicBezTo>
                    <a:pt x="13495" y="15583"/>
                    <a:pt x="13495" y="15583"/>
                    <a:pt x="13495" y="15583"/>
                  </a:cubicBezTo>
                  <a:cubicBezTo>
                    <a:pt x="13495" y="15583"/>
                    <a:pt x="13495" y="15583"/>
                    <a:pt x="13495" y="15584"/>
                  </a:cubicBezTo>
                  <a:lnTo>
                    <a:pt x="13495" y="15584"/>
                  </a:lnTo>
                  <a:cubicBezTo>
                    <a:pt x="13495" y="15584"/>
                    <a:pt x="13495" y="15584"/>
                    <a:pt x="13495" y="15584"/>
                  </a:cubicBezTo>
                  <a:lnTo>
                    <a:pt x="13495" y="15584"/>
                  </a:lnTo>
                  <a:lnTo>
                    <a:pt x="13495" y="15633"/>
                  </a:lnTo>
                  <a:cubicBezTo>
                    <a:pt x="13495" y="15643"/>
                    <a:pt x="13497" y="15652"/>
                    <a:pt x="13500" y="15662"/>
                  </a:cubicBezTo>
                  <a:lnTo>
                    <a:pt x="13500" y="15662"/>
                  </a:lnTo>
                  <a:cubicBezTo>
                    <a:pt x="13502" y="15680"/>
                    <a:pt x="13504" y="15697"/>
                    <a:pt x="13509" y="15713"/>
                  </a:cubicBezTo>
                  <a:lnTo>
                    <a:pt x="13509" y="15713"/>
                  </a:lnTo>
                  <a:lnTo>
                    <a:pt x="13495" y="15687"/>
                  </a:lnTo>
                  <a:lnTo>
                    <a:pt x="13495" y="15737"/>
                  </a:lnTo>
                  <a:cubicBezTo>
                    <a:pt x="13495" y="15703"/>
                    <a:pt x="13490" y="15669"/>
                    <a:pt x="13482" y="15635"/>
                  </a:cubicBezTo>
                  <a:lnTo>
                    <a:pt x="13482" y="15635"/>
                  </a:lnTo>
                  <a:cubicBezTo>
                    <a:pt x="13490" y="15652"/>
                    <a:pt x="13495" y="15670"/>
                    <a:pt x="13495" y="15687"/>
                  </a:cubicBezTo>
                  <a:lnTo>
                    <a:pt x="13495" y="15633"/>
                  </a:lnTo>
                  <a:cubicBezTo>
                    <a:pt x="13495" y="15615"/>
                    <a:pt x="13493" y="15596"/>
                    <a:pt x="13491" y="15578"/>
                  </a:cubicBezTo>
                  <a:close/>
                  <a:moveTo>
                    <a:pt x="10547" y="15690"/>
                  </a:moveTo>
                  <a:cubicBezTo>
                    <a:pt x="10575" y="15697"/>
                    <a:pt x="10601" y="15717"/>
                    <a:pt x="10616" y="15742"/>
                  </a:cubicBezTo>
                  <a:lnTo>
                    <a:pt x="10616" y="15742"/>
                  </a:lnTo>
                  <a:lnTo>
                    <a:pt x="10547" y="15690"/>
                  </a:lnTo>
                  <a:close/>
                  <a:moveTo>
                    <a:pt x="32082" y="15656"/>
                  </a:moveTo>
                  <a:cubicBezTo>
                    <a:pt x="32034" y="15667"/>
                    <a:pt x="31988" y="15677"/>
                    <a:pt x="31942" y="15687"/>
                  </a:cubicBezTo>
                  <a:cubicBezTo>
                    <a:pt x="31884" y="15706"/>
                    <a:pt x="31829" y="15725"/>
                    <a:pt x="31776" y="15744"/>
                  </a:cubicBezTo>
                  <a:lnTo>
                    <a:pt x="31776" y="15744"/>
                  </a:lnTo>
                  <a:cubicBezTo>
                    <a:pt x="31852" y="15722"/>
                    <a:pt x="31924" y="15705"/>
                    <a:pt x="31996" y="15687"/>
                  </a:cubicBezTo>
                  <a:cubicBezTo>
                    <a:pt x="32024" y="15687"/>
                    <a:pt x="32053" y="15671"/>
                    <a:pt x="32082" y="15656"/>
                  </a:cubicBezTo>
                  <a:close/>
                  <a:moveTo>
                    <a:pt x="15120" y="15701"/>
                  </a:moveTo>
                  <a:cubicBezTo>
                    <a:pt x="15126" y="15730"/>
                    <a:pt x="15136" y="15755"/>
                    <a:pt x="15145" y="15776"/>
                  </a:cubicBezTo>
                  <a:lnTo>
                    <a:pt x="15145" y="15776"/>
                  </a:lnTo>
                  <a:cubicBezTo>
                    <a:pt x="15137" y="15750"/>
                    <a:pt x="15129" y="15726"/>
                    <a:pt x="15120" y="15701"/>
                  </a:cubicBezTo>
                  <a:close/>
                  <a:moveTo>
                    <a:pt x="58733" y="15627"/>
                  </a:moveTo>
                  <a:cubicBezTo>
                    <a:pt x="58641" y="15648"/>
                    <a:pt x="58553" y="15668"/>
                    <a:pt x="58468" y="15687"/>
                  </a:cubicBezTo>
                  <a:cubicBezTo>
                    <a:pt x="58374" y="15718"/>
                    <a:pt x="58285" y="15749"/>
                    <a:pt x="58203" y="15781"/>
                  </a:cubicBezTo>
                  <a:lnTo>
                    <a:pt x="58203" y="15781"/>
                  </a:lnTo>
                  <a:cubicBezTo>
                    <a:pt x="58331" y="15740"/>
                    <a:pt x="58439" y="15713"/>
                    <a:pt x="58518" y="15687"/>
                  </a:cubicBezTo>
                  <a:cubicBezTo>
                    <a:pt x="58572" y="15687"/>
                    <a:pt x="58677" y="15633"/>
                    <a:pt x="58727" y="15633"/>
                  </a:cubicBezTo>
                  <a:cubicBezTo>
                    <a:pt x="58729" y="15631"/>
                    <a:pt x="58731" y="15629"/>
                    <a:pt x="58733" y="15627"/>
                  </a:cubicBezTo>
                  <a:close/>
                  <a:moveTo>
                    <a:pt x="15145" y="15776"/>
                  </a:moveTo>
                  <a:cubicBezTo>
                    <a:pt x="15151" y="15797"/>
                    <a:pt x="15157" y="15819"/>
                    <a:pt x="15163" y="15842"/>
                  </a:cubicBezTo>
                  <a:cubicBezTo>
                    <a:pt x="15163" y="15821"/>
                    <a:pt x="15154" y="15801"/>
                    <a:pt x="15145" y="15776"/>
                  </a:cubicBezTo>
                  <a:close/>
                  <a:moveTo>
                    <a:pt x="42094" y="15610"/>
                  </a:moveTo>
                  <a:cubicBezTo>
                    <a:pt x="42098" y="15618"/>
                    <a:pt x="42102" y="15626"/>
                    <a:pt x="42106" y="15633"/>
                  </a:cubicBezTo>
                  <a:cubicBezTo>
                    <a:pt x="42156" y="15737"/>
                    <a:pt x="42156" y="15791"/>
                    <a:pt x="42156" y="15842"/>
                  </a:cubicBezTo>
                  <a:cubicBezTo>
                    <a:pt x="42136" y="15758"/>
                    <a:pt x="42115" y="15683"/>
                    <a:pt x="42094" y="15610"/>
                  </a:cubicBezTo>
                  <a:close/>
                  <a:moveTo>
                    <a:pt x="37771" y="15914"/>
                  </a:moveTo>
                  <a:cubicBezTo>
                    <a:pt x="37772" y="15916"/>
                    <a:pt x="37773" y="15917"/>
                    <a:pt x="37774" y="15919"/>
                  </a:cubicBezTo>
                  <a:lnTo>
                    <a:pt x="37774" y="15919"/>
                  </a:lnTo>
                  <a:cubicBezTo>
                    <a:pt x="37778" y="15923"/>
                    <a:pt x="37782" y="15927"/>
                    <a:pt x="37786" y="15931"/>
                  </a:cubicBezTo>
                  <a:lnTo>
                    <a:pt x="37786" y="15931"/>
                  </a:lnTo>
                  <a:cubicBezTo>
                    <a:pt x="37781" y="15926"/>
                    <a:pt x="37776" y="15920"/>
                    <a:pt x="37771" y="15914"/>
                  </a:cubicBezTo>
                  <a:close/>
                  <a:moveTo>
                    <a:pt x="10785" y="15842"/>
                  </a:moveTo>
                  <a:cubicBezTo>
                    <a:pt x="10785" y="15896"/>
                    <a:pt x="10839" y="15896"/>
                    <a:pt x="10889" y="15946"/>
                  </a:cubicBezTo>
                  <a:cubicBezTo>
                    <a:pt x="10893" y="15946"/>
                    <a:pt x="10896" y="15946"/>
                    <a:pt x="10899" y="15946"/>
                  </a:cubicBezTo>
                  <a:lnTo>
                    <a:pt x="10899" y="15946"/>
                  </a:lnTo>
                  <a:cubicBezTo>
                    <a:pt x="10861" y="15914"/>
                    <a:pt x="10823" y="15879"/>
                    <a:pt x="10785" y="15842"/>
                  </a:cubicBezTo>
                  <a:close/>
                  <a:moveTo>
                    <a:pt x="10681" y="15842"/>
                  </a:moveTo>
                  <a:lnTo>
                    <a:pt x="10785" y="15946"/>
                  </a:lnTo>
                  <a:cubicBezTo>
                    <a:pt x="10792" y="15946"/>
                    <a:pt x="10798" y="15947"/>
                    <a:pt x="10804" y="15948"/>
                  </a:cubicBezTo>
                  <a:lnTo>
                    <a:pt x="10804" y="15948"/>
                  </a:lnTo>
                  <a:cubicBezTo>
                    <a:pt x="10761" y="15915"/>
                    <a:pt x="10719" y="15880"/>
                    <a:pt x="10681" y="15842"/>
                  </a:cubicBezTo>
                  <a:close/>
                  <a:moveTo>
                    <a:pt x="8519" y="14351"/>
                  </a:moveTo>
                  <a:cubicBezTo>
                    <a:pt x="8649" y="14409"/>
                    <a:pt x="8778" y="14468"/>
                    <a:pt x="8902" y="14532"/>
                  </a:cubicBezTo>
                  <a:lnTo>
                    <a:pt x="8902" y="14532"/>
                  </a:lnTo>
                  <a:cubicBezTo>
                    <a:pt x="8851" y="14508"/>
                    <a:pt x="8800" y="14485"/>
                    <a:pt x="8748" y="14462"/>
                  </a:cubicBezTo>
                  <a:lnTo>
                    <a:pt x="8748" y="14462"/>
                  </a:lnTo>
                  <a:cubicBezTo>
                    <a:pt x="8837" y="14512"/>
                    <a:pt x="8927" y="14561"/>
                    <a:pt x="9016" y="14612"/>
                  </a:cubicBezTo>
                  <a:lnTo>
                    <a:pt x="9016" y="14612"/>
                  </a:lnTo>
                  <a:cubicBezTo>
                    <a:pt x="9105" y="14656"/>
                    <a:pt x="9191" y="14701"/>
                    <a:pt x="9275" y="14748"/>
                  </a:cubicBezTo>
                  <a:lnTo>
                    <a:pt x="9275" y="14748"/>
                  </a:lnTo>
                  <a:cubicBezTo>
                    <a:pt x="9275" y="14749"/>
                    <a:pt x="9276" y="14749"/>
                    <a:pt x="9276" y="14749"/>
                  </a:cubicBezTo>
                  <a:cubicBezTo>
                    <a:pt x="9277" y="14749"/>
                    <a:pt x="9277" y="14750"/>
                    <a:pt x="9277" y="14750"/>
                  </a:cubicBezTo>
                  <a:lnTo>
                    <a:pt x="9277" y="14750"/>
                  </a:lnTo>
                  <a:cubicBezTo>
                    <a:pt x="9366" y="14800"/>
                    <a:pt x="9452" y="14851"/>
                    <a:pt x="9535" y="14904"/>
                  </a:cubicBezTo>
                  <a:cubicBezTo>
                    <a:pt x="9571" y="14932"/>
                    <a:pt x="9607" y="14961"/>
                    <a:pt x="9643" y="14989"/>
                  </a:cubicBezTo>
                  <a:lnTo>
                    <a:pt x="9643" y="14989"/>
                  </a:lnTo>
                  <a:cubicBezTo>
                    <a:pt x="9788" y="15084"/>
                    <a:pt x="9933" y="15185"/>
                    <a:pt x="10078" y="15296"/>
                  </a:cubicBezTo>
                  <a:lnTo>
                    <a:pt x="10078" y="15296"/>
                  </a:lnTo>
                  <a:cubicBezTo>
                    <a:pt x="10079" y="15297"/>
                    <a:pt x="10080" y="15298"/>
                    <a:pt x="10081" y="15299"/>
                  </a:cubicBezTo>
                  <a:lnTo>
                    <a:pt x="10081" y="15299"/>
                  </a:lnTo>
                  <a:cubicBezTo>
                    <a:pt x="9943" y="15196"/>
                    <a:pt x="9799" y="15093"/>
                    <a:pt x="9649" y="14994"/>
                  </a:cubicBezTo>
                  <a:lnTo>
                    <a:pt x="9649" y="14994"/>
                  </a:lnTo>
                  <a:cubicBezTo>
                    <a:pt x="9842" y="15147"/>
                    <a:pt x="10033" y="15296"/>
                    <a:pt x="10227" y="15422"/>
                  </a:cubicBezTo>
                  <a:lnTo>
                    <a:pt x="10227" y="15422"/>
                  </a:lnTo>
                  <a:cubicBezTo>
                    <a:pt x="10211" y="15410"/>
                    <a:pt x="10196" y="15397"/>
                    <a:pt x="10181" y="15385"/>
                  </a:cubicBezTo>
                  <a:lnTo>
                    <a:pt x="10181" y="15385"/>
                  </a:lnTo>
                  <a:cubicBezTo>
                    <a:pt x="10210" y="15399"/>
                    <a:pt x="10239" y="15414"/>
                    <a:pt x="10267" y="15431"/>
                  </a:cubicBezTo>
                  <a:lnTo>
                    <a:pt x="10267" y="15431"/>
                  </a:lnTo>
                  <a:lnTo>
                    <a:pt x="10280" y="15455"/>
                  </a:lnTo>
                  <a:lnTo>
                    <a:pt x="10280" y="15455"/>
                  </a:lnTo>
                  <a:cubicBezTo>
                    <a:pt x="10262" y="15444"/>
                    <a:pt x="10245" y="15433"/>
                    <a:pt x="10227" y="15422"/>
                  </a:cubicBezTo>
                  <a:lnTo>
                    <a:pt x="10227" y="15422"/>
                  </a:lnTo>
                  <a:cubicBezTo>
                    <a:pt x="10247" y="15437"/>
                    <a:pt x="10266" y="15452"/>
                    <a:pt x="10286" y="15467"/>
                  </a:cubicBezTo>
                  <a:lnTo>
                    <a:pt x="10286" y="15467"/>
                  </a:lnTo>
                  <a:lnTo>
                    <a:pt x="10280" y="15455"/>
                  </a:lnTo>
                  <a:lnTo>
                    <a:pt x="10280" y="15455"/>
                  </a:lnTo>
                  <a:cubicBezTo>
                    <a:pt x="10293" y="15463"/>
                    <a:pt x="10306" y="15471"/>
                    <a:pt x="10318" y="15479"/>
                  </a:cubicBezTo>
                  <a:lnTo>
                    <a:pt x="10275" y="15435"/>
                  </a:lnTo>
                  <a:lnTo>
                    <a:pt x="10275" y="15435"/>
                  </a:lnTo>
                  <a:cubicBezTo>
                    <a:pt x="10335" y="15472"/>
                    <a:pt x="10389" y="15518"/>
                    <a:pt x="10423" y="15583"/>
                  </a:cubicBezTo>
                  <a:lnTo>
                    <a:pt x="10423" y="15583"/>
                  </a:lnTo>
                  <a:lnTo>
                    <a:pt x="10423" y="15583"/>
                  </a:lnTo>
                  <a:lnTo>
                    <a:pt x="10486" y="15626"/>
                  </a:lnTo>
                  <a:lnTo>
                    <a:pt x="10486" y="15626"/>
                  </a:lnTo>
                  <a:cubicBezTo>
                    <a:pt x="10496" y="15638"/>
                    <a:pt x="10505" y="15651"/>
                    <a:pt x="10513" y="15664"/>
                  </a:cubicBezTo>
                  <a:lnTo>
                    <a:pt x="10513" y="15664"/>
                  </a:lnTo>
                  <a:lnTo>
                    <a:pt x="10473" y="15633"/>
                  </a:lnTo>
                  <a:lnTo>
                    <a:pt x="10423" y="15583"/>
                  </a:lnTo>
                  <a:lnTo>
                    <a:pt x="10423" y="15583"/>
                  </a:lnTo>
                  <a:cubicBezTo>
                    <a:pt x="10473" y="15633"/>
                    <a:pt x="10473" y="15687"/>
                    <a:pt x="10527" y="15687"/>
                  </a:cubicBezTo>
                  <a:lnTo>
                    <a:pt x="10577" y="15737"/>
                  </a:lnTo>
                  <a:cubicBezTo>
                    <a:pt x="10601" y="15737"/>
                    <a:pt x="10615" y="15748"/>
                    <a:pt x="10627" y="15765"/>
                  </a:cubicBezTo>
                  <a:lnTo>
                    <a:pt x="10627" y="15765"/>
                  </a:lnTo>
                  <a:cubicBezTo>
                    <a:pt x="10630" y="15774"/>
                    <a:pt x="10631" y="15783"/>
                    <a:pt x="10631" y="15791"/>
                  </a:cubicBezTo>
                  <a:cubicBezTo>
                    <a:pt x="10635" y="15791"/>
                    <a:pt x="10640" y="15792"/>
                    <a:pt x="10644" y="15793"/>
                  </a:cubicBezTo>
                  <a:lnTo>
                    <a:pt x="10644" y="15793"/>
                  </a:lnTo>
                  <a:cubicBezTo>
                    <a:pt x="10653" y="15808"/>
                    <a:pt x="10664" y="15825"/>
                    <a:pt x="10681" y="15842"/>
                  </a:cubicBezTo>
                  <a:cubicBezTo>
                    <a:pt x="10729" y="15878"/>
                    <a:pt x="10777" y="15914"/>
                    <a:pt x="10824" y="15949"/>
                  </a:cubicBezTo>
                  <a:lnTo>
                    <a:pt x="10824" y="15949"/>
                  </a:lnTo>
                  <a:cubicBezTo>
                    <a:pt x="10776" y="15909"/>
                    <a:pt x="10732" y="15862"/>
                    <a:pt x="10694" y="15810"/>
                  </a:cubicBezTo>
                  <a:lnTo>
                    <a:pt x="10694" y="15810"/>
                  </a:lnTo>
                  <a:cubicBezTo>
                    <a:pt x="10698" y="15811"/>
                    <a:pt x="10701" y="15813"/>
                    <a:pt x="10705" y="15815"/>
                  </a:cubicBezTo>
                  <a:lnTo>
                    <a:pt x="10705" y="15815"/>
                  </a:lnTo>
                  <a:lnTo>
                    <a:pt x="10681" y="15792"/>
                  </a:lnTo>
                  <a:lnTo>
                    <a:pt x="10681" y="15792"/>
                  </a:lnTo>
                  <a:cubicBezTo>
                    <a:pt x="10689" y="15800"/>
                    <a:pt x="10698" y="15808"/>
                    <a:pt x="10706" y="15816"/>
                  </a:cubicBezTo>
                  <a:lnTo>
                    <a:pt x="10706" y="15816"/>
                  </a:lnTo>
                  <a:cubicBezTo>
                    <a:pt x="10733" y="15828"/>
                    <a:pt x="10760" y="15842"/>
                    <a:pt x="10785" y="15842"/>
                  </a:cubicBezTo>
                  <a:cubicBezTo>
                    <a:pt x="10735" y="15842"/>
                    <a:pt x="10681" y="15792"/>
                    <a:pt x="10681" y="15791"/>
                  </a:cubicBezTo>
                  <a:lnTo>
                    <a:pt x="10681" y="15791"/>
                  </a:lnTo>
                  <a:lnTo>
                    <a:pt x="10681" y="15791"/>
                  </a:lnTo>
                  <a:cubicBezTo>
                    <a:pt x="10681" y="15791"/>
                    <a:pt x="10681" y="15791"/>
                    <a:pt x="10681" y="15791"/>
                  </a:cubicBezTo>
                  <a:lnTo>
                    <a:pt x="10527" y="15633"/>
                  </a:lnTo>
                  <a:lnTo>
                    <a:pt x="10368" y="15479"/>
                  </a:lnTo>
                  <a:cubicBezTo>
                    <a:pt x="10359" y="15474"/>
                    <a:pt x="10350" y="15469"/>
                    <a:pt x="10341" y="15464"/>
                  </a:cubicBezTo>
                  <a:lnTo>
                    <a:pt x="10341" y="15464"/>
                  </a:lnTo>
                  <a:cubicBezTo>
                    <a:pt x="10344" y="15468"/>
                    <a:pt x="10346" y="15472"/>
                    <a:pt x="10349" y="15476"/>
                  </a:cubicBezTo>
                  <a:lnTo>
                    <a:pt x="10349" y="15476"/>
                  </a:lnTo>
                  <a:cubicBezTo>
                    <a:pt x="10341" y="15469"/>
                    <a:pt x="10333" y="15462"/>
                    <a:pt x="10325" y="15455"/>
                  </a:cubicBezTo>
                  <a:lnTo>
                    <a:pt x="10325" y="15455"/>
                  </a:lnTo>
                  <a:cubicBezTo>
                    <a:pt x="10330" y="15458"/>
                    <a:pt x="10336" y="15461"/>
                    <a:pt x="10341" y="15464"/>
                  </a:cubicBezTo>
                  <a:lnTo>
                    <a:pt x="10341" y="15464"/>
                  </a:lnTo>
                  <a:cubicBezTo>
                    <a:pt x="10333" y="15452"/>
                    <a:pt x="10325" y="15439"/>
                    <a:pt x="10318" y="15425"/>
                  </a:cubicBezTo>
                  <a:cubicBezTo>
                    <a:pt x="10216" y="15353"/>
                    <a:pt x="10118" y="15280"/>
                    <a:pt x="10022" y="15210"/>
                  </a:cubicBezTo>
                  <a:lnTo>
                    <a:pt x="10022" y="15210"/>
                  </a:lnTo>
                  <a:cubicBezTo>
                    <a:pt x="10056" y="15237"/>
                    <a:pt x="10089" y="15264"/>
                    <a:pt x="10123" y="15290"/>
                  </a:cubicBezTo>
                  <a:lnTo>
                    <a:pt x="10123" y="15290"/>
                  </a:lnTo>
                  <a:cubicBezTo>
                    <a:pt x="10192" y="15344"/>
                    <a:pt x="10260" y="15399"/>
                    <a:pt x="10325" y="15455"/>
                  </a:cubicBezTo>
                  <a:lnTo>
                    <a:pt x="10325" y="15455"/>
                  </a:lnTo>
                  <a:cubicBezTo>
                    <a:pt x="10249" y="15410"/>
                    <a:pt x="10206" y="15367"/>
                    <a:pt x="10160" y="15320"/>
                  </a:cubicBezTo>
                  <a:cubicBezTo>
                    <a:pt x="10148" y="15310"/>
                    <a:pt x="10135" y="15300"/>
                    <a:pt x="10123" y="15290"/>
                  </a:cubicBezTo>
                  <a:lnTo>
                    <a:pt x="10123" y="15290"/>
                  </a:lnTo>
                  <a:cubicBezTo>
                    <a:pt x="10069" y="15249"/>
                    <a:pt x="10013" y="15208"/>
                    <a:pt x="9957" y="15167"/>
                  </a:cubicBezTo>
                  <a:lnTo>
                    <a:pt x="9957" y="15167"/>
                  </a:lnTo>
                  <a:cubicBezTo>
                    <a:pt x="9905" y="15127"/>
                    <a:pt x="9852" y="15088"/>
                    <a:pt x="9798" y="15050"/>
                  </a:cubicBezTo>
                  <a:lnTo>
                    <a:pt x="9798" y="15050"/>
                  </a:lnTo>
                  <a:cubicBezTo>
                    <a:pt x="9872" y="15101"/>
                    <a:pt x="9947" y="15155"/>
                    <a:pt x="10022" y="15210"/>
                  </a:cubicBezTo>
                  <a:lnTo>
                    <a:pt x="10022" y="15210"/>
                  </a:lnTo>
                  <a:cubicBezTo>
                    <a:pt x="9807" y="15040"/>
                    <a:pt x="9583" y="14876"/>
                    <a:pt x="9326" y="14749"/>
                  </a:cubicBezTo>
                  <a:lnTo>
                    <a:pt x="9307" y="14740"/>
                  </a:lnTo>
                  <a:lnTo>
                    <a:pt x="9307" y="14740"/>
                  </a:lnTo>
                  <a:cubicBezTo>
                    <a:pt x="9268" y="14718"/>
                    <a:pt x="9228" y="14696"/>
                    <a:pt x="9189" y="14675"/>
                  </a:cubicBezTo>
                  <a:lnTo>
                    <a:pt x="9189" y="14675"/>
                  </a:lnTo>
                  <a:cubicBezTo>
                    <a:pt x="8979" y="14557"/>
                    <a:pt x="8755" y="14448"/>
                    <a:pt x="8519" y="14351"/>
                  </a:cubicBezTo>
                  <a:close/>
                  <a:moveTo>
                    <a:pt x="1696" y="15888"/>
                  </a:moveTo>
                  <a:cubicBezTo>
                    <a:pt x="1688" y="15893"/>
                    <a:pt x="1680" y="15896"/>
                    <a:pt x="1668" y="15896"/>
                  </a:cubicBezTo>
                  <a:cubicBezTo>
                    <a:pt x="1668" y="15936"/>
                    <a:pt x="1632" y="15944"/>
                    <a:pt x="1619" y="15974"/>
                  </a:cubicBezTo>
                  <a:lnTo>
                    <a:pt x="1619" y="15974"/>
                  </a:lnTo>
                  <a:cubicBezTo>
                    <a:pt x="1644" y="15946"/>
                    <a:pt x="1670" y="15917"/>
                    <a:pt x="1696" y="15888"/>
                  </a:cubicBezTo>
                  <a:close/>
                  <a:moveTo>
                    <a:pt x="7499" y="15687"/>
                  </a:moveTo>
                  <a:cubicBezTo>
                    <a:pt x="7535" y="15702"/>
                    <a:pt x="7572" y="15719"/>
                    <a:pt x="7609" y="15737"/>
                  </a:cubicBezTo>
                  <a:cubicBezTo>
                    <a:pt x="7817" y="15791"/>
                    <a:pt x="8025" y="15896"/>
                    <a:pt x="8234" y="16000"/>
                  </a:cubicBezTo>
                  <a:cubicBezTo>
                    <a:pt x="8130" y="15946"/>
                    <a:pt x="8076" y="15896"/>
                    <a:pt x="7971" y="15842"/>
                  </a:cubicBezTo>
                  <a:cubicBezTo>
                    <a:pt x="7867" y="15791"/>
                    <a:pt x="7763" y="15791"/>
                    <a:pt x="7713" y="15737"/>
                  </a:cubicBezTo>
                  <a:cubicBezTo>
                    <a:pt x="7659" y="15737"/>
                    <a:pt x="7609" y="15737"/>
                    <a:pt x="7554" y="15687"/>
                  </a:cubicBezTo>
                  <a:close/>
                  <a:moveTo>
                    <a:pt x="34646" y="15687"/>
                  </a:moveTo>
                  <a:cubicBezTo>
                    <a:pt x="34683" y="15702"/>
                    <a:pt x="34719" y="15719"/>
                    <a:pt x="34756" y="15737"/>
                  </a:cubicBezTo>
                  <a:cubicBezTo>
                    <a:pt x="34964" y="15791"/>
                    <a:pt x="35173" y="15896"/>
                    <a:pt x="35381" y="16000"/>
                  </a:cubicBezTo>
                  <a:lnTo>
                    <a:pt x="35069" y="15842"/>
                  </a:lnTo>
                  <a:cubicBezTo>
                    <a:pt x="35019" y="15791"/>
                    <a:pt x="34914" y="15791"/>
                    <a:pt x="34810" y="15737"/>
                  </a:cubicBezTo>
                  <a:cubicBezTo>
                    <a:pt x="34756" y="15737"/>
                    <a:pt x="34756" y="15737"/>
                    <a:pt x="34706" y="15687"/>
                  </a:cubicBezTo>
                  <a:close/>
                  <a:moveTo>
                    <a:pt x="61172" y="15687"/>
                  </a:moveTo>
                  <a:cubicBezTo>
                    <a:pt x="61209" y="15702"/>
                    <a:pt x="61245" y="15719"/>
                    <a:pt x="61282" y="15737"/>
                  </a:cubicBezTo>
                  <a:cubicBezTo>
                    <a:pt x="61491" y="15791"/>
                    <a:pt x="61699" y="15896"/>
                    <a:pt x="61907" y="16000"/>
                  </a:cubicBezTo>
                  <a:lnTo>
                    <a:pt x="61595" y="15842"/>
                  </a:lnTo>
                  <a:cubicBezTo>
                    <a:pt x="61541" y="15791"/>
                    <a:pt x="61436" y="15791"/>
                    <a:pt x="61332" y="15737"/>
                  </a:cubicBezTo>
                  <a:cubicBezTo>
                    <a:pt x="61282" y="15737"/>
                    <a:pt x="61282" y="15737"/>
                    <a:pt x="61228" y="15687"/>
                  </a:cubicBezTo>
                  <a:close/>
                  <a:moveTo>
                    <a:pt x="10804" y="15948"/>
                  </a:moveTo>
                  <a:lnTo>
                    <a:pt x="10804" y="15948"/>
                  </a:lnTo>
                  <a:cubicBezTo>
                    <a:pt x="10841" y="15975"/>
                    <a:pt x="10878" y="16001"/>
                    <a:pt x="10917" y="16025"/>
                  </a:cubicBezTo>
                  <a:lnTo>
                    <a:pt x="10917" y="16025"/>
                  </a:lnTo>
                  <a:cubicBezTo>
                    <a:pt x="10906" y="16014"/>
                    <a:pt x="10894" y="16004"/>
                    <a:pt x="10883" y="15994"/>
                  </a:cubicBezTo>
                  <a:lnTo>
                    <a:pt x="10883" y="15994"/>
                  </a:lnTo>
                  <a:cubicBezTo>
                    <a:pt x="10894" y="16002"/>
                    <a:pt x="10906" y="16010"/>
                    <a:pt x="10918" y="16017"/>
                  </a:cubicBezTo>
                  <a:lnTo>
                    <a:pt x="10918" y="16017"/>
                  </a:lnTo>
                  <a:cubicBezTo>
                    <a:pt x="10887" y="15995"/>
                    <a:pt x="10855" y="15972"/>
                    <a:pt x="10824" y="15949"/>
                  </a:cubicBezTo>
                  <a:lnTo>
                    <a:pt x="10824" y="15949"/>
                  </a:lnTo>
                  <a:cubicBezTo>
                    <a:pt x="10830" y="15954"/>
                    <a:pt x="10837" y="15959"/>
                    <a:pt x="10843" y="15964"/>
                  </a:cubicBezTo>
                  <a:lnTo>
                    <a:pt x="10843" y="15964"/>
                  </a:lnTo>
                  <a:cubicBezTo>
                    <a:pt x="10830" y="15957"/>
                    <a:pt x="10817" y="15951"/>
                    <a:pt x="10804" y="15948"/>
                  </a:cubicBezTo>
                  <a:close/>
                  <a:moveTo>
                    <a:pt x="15081" y="15994"/>
                  </a:moveTo>
                  <a:cubicBezTo>
                    <a:pt x="15091" y="16022"/>
                    <a:pt x="15101" y="16051"/>
                    <a:pt x="15112" y="16079"/>
                  </a:cubicBezTo>
                  <a:lnTo>
                    <a:pt x="15112" y="16079"/>
                  </a:lnTo>
                  <a:lnTo>
                    <a:pt x="15112" y="16050"/>
                  </a:lnTo>
                  <a:cubicBezTo>
                    <a:pt x="15102" y="16029"/>
                    <a:pt x="15091" y="16011"/>
                    <a:pt x="15081" y="15994"/>
                  </a:cubicBezTo>
                  <a:close/>
                  <a:moveTo>
                    <a:pt x="25675" y="15683"/>
                  </a:moveTo>
                  <a:cubicBezTo>
                    <a:pt x="25683" y="15721"/>
                    <a:pt x="25689" y="15756"/>
                    <a:pt x="25689" y="15791"/>
                  </a:cubicBezTo>
                  <a:lnTo>
                    <a:pt x="25841" y="16092"/>
                  </a:lnTo>
                  <a:lnTo>
                    <a:pt x="25841" y="16092"/>
                  </a:lnTo>
                  <a:cubicBezTo>
                    <a:pt x="25773" y="16009"/>
                    <a:pt x="25732" y="15925"/>
                    <a:pt x="25689" y="15842"/>
                  </a:cubicBezTo>
                  <a:cubicBezTo>
                    <a:pt x="25689" y="15789"/>
                    <a:pt x="25683" y="15736"/>
                    <a:pt x="25675" y="15683"/>
                  </a:cubicBezTo>
                  <a:close/>
                  <a:moveTo>
                    <a:pt x="28806" y="15881"/>
                  </a:moveTo>
                  <a:cubicBezTo>
                    <a:pt x="28737" y="15953"/>
                    <a:pt x="28671" y="16027"/>
                    <a:pt x="28607" y="16104"/>
                  </a:cubicBezTo>
                  <a:cubicBezTo>
                    <a:pt x="28650" y="16021"/>
                    <a:pt x="28725" y="15939"/>
                    <a:pt x="28806" y="15881"/>
                  </a:cubicBezTo>
                  <a:close/>
                  <a:moveTo>
                    <a:pt x="41902" y="15534"/>
                  </a:moveTo>
                  <a:cubicBezTo>
                    <a:pt x="41914" y="15549"/>
                    <a:pt x="41947" y="15593"/>
                    <a:pt x="41947" y="15633"/>
                  </a:cubicBezTo>
                  <a:cubicBezTo>
                    <a:pt x="41947" y="15687"/>
                    <a:pt x="42001" y="15737"/>
                    <a:pt x="42001" y="15791"/>
                  </a:cubicBezTo>
                  <a:cubicBezTo>
                    <a:pt x="42051" y="15896"/>
                    <a:pt x="42051" y="15946"/>
                    <a:pt x="42106" y="16050"/>
                  </a:cubicBezTo>
                  <a:lnTo>
                    <a:pt x="42106" y="16104"/>
                  </a:lnTo>
                  <a:cubicBezTo>
                    <a:pt x="42028" y="15919"/>
                    <a:pt x="41960" y="15729"/>
                    <a:pt x="41902" y="15534"/>
                  </a:cubicBezTo>
                  <a:close/>
                  <a:moveTo>
                    <a:pt x="57556" y="16087"/>
                  </a:moveTo>
                  <a:cubicBezTo>
                    <a:pt x="57539" y="16097"/>
                    <a:pt x="57521" y="16107"/>
                    <a:pt x="57503" y="16117"/>
                  </a:cubicBezTo>
                  <a:lnTo>
                    <a:pt x="57503" y="16117"/>
                  </a:lnTo>
                  <a:cubicBezTo>
                    <a:pt x="57512" y="16113"/>
                    <a:pt x="57521" y="16109"/>
                    <a:pt x="57530" y="16104"/>
                  </a:cubicBezTo>
                  <a:cubicBezTo>
                    <a:pt x="57539" y="16098"/>
                    <a:pt x="57548" y="16093"/>
                    <a:pt x="57556" y="16087"/>
                  </a:cubicBezTo>
                  <a:close/>
                  <a:moveTo>
                    <a:pt x="4845" y="15687"/>
                  </a:moveTo>
                  <a:cubicBezTo>
                    <a:pt x="4690" y="15737"/>
                    <a:pt x="4428" y="15791"/>
                    <a:pt x="4115" y="15946"/>
                  </a:cubicBezTo>
                  <a:cubicBezTo>
                    <a:pt x="4080" y="15970"/>
                    <a:pt x="4045" y="15993"/>
                    <a:pt x="4008" y="16017"/>
                  </a:cubicBezTo>
                  <a:lnTo>
                    <a:pt x="4008" y="16017"/>
                  </a:lnTo>
                  <a:cubicBezTo>
                    <a:pt x="4007" y="16018"/>
                    <a:pt x="4006" y="16018"/>
                    <a:pt x="4005" y="16019"/>
                  </a:cubicBezTo>
                  <a:lnTo>
                    <a:pt x="4005" y="16019"/>
                  </a:lnTo>
                  <a:cubicBezTo>
                    <a:pt x="4006" y="16019"/>
                    <a:pt x="4006" y="16018"/>
                    <a:pt x="4007" y="16018"/>
                  </a:cubicBezTo>
                  <a:lnTo>
                    <a:pt x="4007" y="16018"/>
                  </a:lnTo>
                  <a:cubicBezTo>
                    <a:pt x="3949" y="16056"/>
                    <a:pt x="3888" y="16095"/>
                    <a:pt x="3822" y="16134"/>
                  </a:cubicBezTo>
                  <a:lnTo>
                    <a:pt x="3822" y="16134"/>
                  </a:lnTo>
                  <a:cubicBezTo>
                    <a:pt x="3849" y="16124"/>
                    <a:pt x="3877" y="16114"/>
                    <a:pt x="3907" y="16104"/>
                  </a:cubicBezTo>
                  <a:cubicBezTo>
                    <a:pt x="4035" y="16020"/>
                    <a:pt x="4195" y="15936"/>
                    <a:pt x="4388" y="15852"/>
                  </a:cubicBezTo>
                  <a:lnTo>
                    <a:pt x="4388" y="15852"/>
                  </a:lnTo>
                  <a:cubicBezTo>
                    <a:pt x="4528" y="15797"/>
                    <a:pt x="4680" y="15742"/>
                    <a:pt x="4845" y="15687"/>
                  </a:cubicBezTo>
                  <a:close/>
                  <a:moveTo>
                    <a:pt x="25793" y="16082"/>
                  </a:moveTo>
                  <a:cubicBezTo>
                    <a:pt x="25809" y="16106"/>
                    <a:pt x="25824" y="16131"/>
                    <a:pt x="25840" y="16154"/>
                  </a:cubicBezTo>
                  <a:lnTo>
                    <a:pt x="25793" y="16154"/>
                  </a:lnTo>
                  <a:lnTo>
                    <a:pt x="25793" y="16082"/>
                  </a:lnTo>
                  <a:close/>
                  <a:moveTo>
                    <a:pt x="37786" y="15931"/>
                  </a:moveTo>
                  <a:lnTo>
                    <a:pt x="37786" y="15931"/>
                  </a:lnTo>
                  <a:cubicBezTo>
                    <a:pt x="37838" y="15989"/>
                    <a:pt x="37888" y="16046"/>
                    <a:pt x="37937" y="16104"/>
                  </a:cubicBezTo>
                  <a:cubicBezTo>
                    <a:pt x="37937" y="16154"/>
                    <a:pt x="37987" y="16208"/>
                    <a:pt x="38041" y="16208"/>
                  </a:cubicBezTo>
                  <a:cubicBezTo>
                    <a:pt x="37959" y="16113"/>
                    <a:pt x="37874" y="16021"/>
                    <a:pt x="37786" y="15931"/>
                  </a:cubicBezTo>
                  <a:close/>
                  <a:moveTo>
                    <a:pt x="58203" y="15781"/>
                  </a:moveTo>
                  <a:cubicBezTo>
                    <a:pt x="58163" y="15793"/>
                    <a:pt x="58121" y="15807"/>
                    <a:pt x="58078" y="15823"/>
                  </a:cubicBezTo>
                  <a:lnTo>
                    <a:pt x="58078" y="15823"/>
                  </a:lnTo>
                  <a:cubicBezTo>
                    <a:pt x="58103" y="15812"/>
                    <a:pt x="58129" y="15802"/>
                    <a:pt x="58156" y="15791"/>
                  </a:cubicBezTo>
                  <a:lnTo>
                    <a:pt x="58156" y="15791"/>
                  </a:lnTo>
                  <a:cubicBezTo>
                    <a:pt x="58099" y="15812"/>
                    <a:pt x="58043" y="15834"/>
                    <a:pt x="57988" y="15857"/>
                  </a:cubicBezTo>
                  <a:lnTo>
                    <a:pt x="57988" y="15857"/>
                  </a:lnTo>
                  <a:cubicBezTo>
                    <a:pt x="57924" y="15882"/>
                    <a:pt x="57858" y="15912"/>
                    <a:pt x="57789" y="15946"/>
                  </a:cubicBezTo>
                  <a:cubicBezTo>
                    <a:pt x="57785" y="15949"/>
                    <a:pt x="57780" y="15951"/>
                    <a:pt x="57776" y="15954"/>
                  </a:cubicBezTo>
                  <a:lnTo>
                    <a:pt x="57776" y="15954"/>
                  </a:lnTo>
                  <a:cubicBezTo>
                    <a:pt x="57624" y="16029"/>
                    <a:pt x="57479" y="16114"/>
                    <a:pt x="57341" y="16204"/>
                  </a:cubicBezTo>
                  <a:lnTo>
                    <a:pt x="57341" y="16204"/>
                  </a:lnTo>
                  <a:cubicBezTo>
                    <a:pt x="57363" y="16191"/>
                    <a:pt x="57386" y="16178"/>
                    <a:pt x="57411" y="16164"/>
                  </a:cubicBezTo>
                  <a:lnTo>
                    <a:pt x="57411" y="16164"/>
                  </a:lnTo>
                  <a:cubicBezTo>
                    <a:pt x="57385" y="16181"/>
                    <a:pt x="57361" y="16198"/>
                    <a:pt x="57338" y="16214"/>
                  </a:cubicBezTo>
                  <a:lnTo>
                    <a:pt x="57338" y="16214"/>
                  </a:lnTo>
                  <a:cubicBezTo>
                    <a:pt x="57391" y="16182"/>
                    <a:pt x="57447" y="16150"/>
                    <a:pt x="57503" y="16117"/>
                  </a:cubicBezTo>
                  <a:lnTo>
                    <a:pt x="57503" y="16117"/>
                  </a:lnTo>
                  <a:cubicBezTo>
                    <a:pt x="57471" y="16133"/>
                    <a:pt x="57440" y="16149"/>
                    <a:pt x="57411" y="16164"/>
                  </a:cubicBezTo>
                  <a:lnTo>
                    <a:pt x="57411" y="16164"/>
                  </a:lnTo>
                  <a:cubicBezTo>
                    <a:pt x="57416" y="16161"/>
                    <a:pt x="57421" y="16158"/>
                    <a:pt x="57426" y="16154"/>
                  </a:cubicBezTo>
                  <a:cubicBezTo>
                    <a:pt x="57505" y="16107"/>
                    <a:pt x="57588" y="16060"/>
                    <a:pt x="57680" y="16013"/>
                  </a:cubicBezTo>
                  <a:lnTo>
                    <a:pt x="57680" y="16013"/>
                  </a:lnTo>
                  <a:cubicBezTo>
                    <a:pt x="57636" y="16037"/>
                    <a:pt x="57595" y="16062"/>
                    <a:pt x="57556" y="16087"/>
                  </a:cubicBezTo>
                  <a:lnTo>
                    <a:pt x="57556" y="16087"/>
                  </a:lnTo>
                  <a:cubicBezTo>
                    <a:pt x="57607" y="16058"/>
                    <a:pt x="57656" y="16029"/>
                    <a:pt x="57703" y="16000"/>
                  </a:cubicBezTo>
                  <a:lnTo>
                    <a:pt x="57703" y="16000"/>
                  </a:lnTo>
                  <a:cubicBezTo>
                    <a:pt x="57696" y="16004"/>
                    <a:pt x="57688" y="16008"/>
                    <a:pt x="57680" y="16013"/>
                  </a:cubicBezTo>
                  <a:lnTo>
                    <a:pt x="57680" y="16013"/>
                  </a:lnTo>
                  <a:cubicBezTo>
                    <a:pt x="57692" y="16006"/>
                    <a:pt x="57704" y="15999"/>
                    <a:pt x="57716" y="15993"/>
                  </a:cubicBezTo>
                  <a:lnTo>
                    <a:pt x="57716" y="15993"/>
                  </a:lnTo>
                  <a:cubicBezTo>
                    <a:pt x="57712" y="15995"/>
                    <a:pt x="57708" y="15998"/>
                    <a:pt x="57703" y="16000"/>
                  </a:cubicBezTo>
                  <a:lnTo>
                    <a:pt x="57703" y="16000"/>
                  </a:lnTo>
                  <a:cubicBezTo>
                    <a:pt x="57847" y="15927"/>
                    <a:pt x="58010" y="15854"/>
                    <a:pt x="58203" y="15781"/>
                  </a:cubicBezTo>
                  <a:close/>
                  <a:moveTo>
                    <a:pt x="57341" y="16204"/>
                  </a:moveTo>
                  <a:lnTo>
                    <a:pt x="57341" y="16204"/>
                  </a:lnTo>
                  <a:cubicBezTo>
                    <a:pt x="57328" y="16213"/>
                    <a:pt x="57315" y="16221"/>
                    <a:pt x="57303" y="16230"/>
                  </a:cubicBezTo>
                  <a:lnTo>
                    <a:pt x="57303" y="16230"/>
                  </a:lnTo>
                  <a:cubicBezTo>
                    <a:pt x="57316" y="16221"/>
                    <a:pt x="57329" y="16213"/>
                    <a:pt x="57341" y="16204"/>
                  </a:cubicBezTo>
                  <a:close/>
                  <a:moveTo>
                    <a:pt x="1563" y="16039"/>
                  </a:moveTo>
                  <a:lnTo>
                    <a:pt x="1563" y="16039"/>
                  </a:lnTo>
                  <a:cubicBezTo>
                    <a:pt x="1494" y="16099"/>
                    <a:pt x="1447" y="16168"/>
                    <a:pt x="1402" y="16234"/>
                  </a:cubicBezTo>
                  <a:lnTo>
                    <a:pt x="1402" y="16234"/>
                  </a:lnTo>
                  <a:cubicBezTo>
                    <a:pt x="1455" y="16168"/>
                    <a:pt x="1508" y="16103"/>
                    <a:pt x="1563" y="16039"/>
                  </a:cubicBezTo>
                  <a:close/>
                  <a:moveTo>
                    <a:pt x="40384" y="16258"/>
                  </a:moveTo>
                  <a:lnTo>
                    <a:pt x="40383" y="16259"/>
                  </a:lnTo>
                  <a:lnTo>
                    <a:pt x="40383" y="16259"/>
                  </a:lnTo>
                  <a:cubicBezTo>
                    <a:pt x="40383" y="16259"/>
                    <a:pt x="40383" y="16259"/>
                    <a:pt x="40383" y="16259"/>
                  </a:cubicBezTo>
                  <a:lnTo>
                    <a:pt x="40383" y="16259"/>
                  </a:lnTo>
                  <a:cubicBezTo>
                    <a:pt x="40383" y="16259"/>
                    <a:pt x="40384" y="16259"/>
                    <a:pt x="40384" y="16258"/>
                  </a:cubicBezTo>
                  <a:close/>
                  <a:moveTo>
                    <a:pt x="25873" y="16134"/>
                  </a:moveTo>
                  <a:cubicBezTo>
                    <a:pt x="25909" y="16181"/>
                    <a:pt x="25947" y="16245"/>
                    <a:pt x="25983" y="16291"/>
                  </a:cubicBezTo>
                  <a:lnTo>
                    <a:pt x="25983" y="16291"/>
                  </a:lnTo>
                  <a:cubicBezTo>
                    <a:pt x="25973" y="16280"/>
                    <a:pt x="25962" y="16269"/>
                    <a:pt x="25951" y="16258"/>
                  </a:cubicBezTo>
                  <a:cubicBezTo>
                    <a:pt x="25924" y="16218"/>
                    <a:pt x="25898" y="16176"/>
                    <a:pt x="25873" y="16134"/>
                  </a:cubicBezTo>
                  <a:close/>
                  <a:moveTo>
                    <a:pt x="37970" y="16242"/>
                  </a:moveTo>
                  <a:cubicBezTo>
                    <a:pt x="37987" y="16263"/>
                    <a:pt x="38005" y="16285"/>
                    <a:pt x="38022" y="16306"/>
                  </a:cubicBezTo>
                  <a:lnTo>
                    <a:pt x="38022" y="16306"/>
                  </a:lnTo>
                  <a:cubicBezTo>
                    <a:pt x="38009" y="16285"/>
                    <a:pt x="37990" y="16263"/>
                    <a:pt x="37970" y="16242"/>
                  </a:cubicBezTo>
                  <a:close/>
                  <a:moveTo>
                    <a:pt x="13536" y="16301"/>
                  </a:moveTo>
                  <a:cubicBezTo>
                    <a:pt x="13536" y="16303"/>
                    <a:pt x="13535" y="16304"/>
                    <a:pt x="13535" y="16305"/>
                  </a:cubicBezTo>
                  <a:lnTo>
                    <a:pt x="13535" y="16305"/>
                  </a:lnTo>
                  <a:cubicBezTo>
                    <a:pt x="13534" y="16306"/>
                    <a:pt x="13534" y="16307"/>
                    <a:pt x="13534" y="16308"/>
                  </a:cubicBezTo>
                  <a:lnTo>
                    <a:pt x="13534" y="16308"/>
                  </a:lnTo>
                  <a:cubicBezTo>
                    <a:pt x="13535" y="16306"/>
                    <a:pt x="13535" y="16304"/>
                    <a:pt x="13536" y="16301"/>
                  </a:cubicBezTo>
                  <a:close/>
                  <a:moveTo>
                    <a:pt x="13547" y="16049"/>
                  </a:moveTo>
                  <a:lnTo>
                    <a:pt x="13547" y="16049"/>
                  </a:lnTo>
                  <a:cubicBezTo>
                    <a:pt x="13541" y="16142"/>
                    <a:pt x="13514" y="16236"/>
                    <a:pt x="13469" y="16330"/>
                  </a:cubicBezTo>
                  <a:lnTo>
                    <a:pt x="13469" y="16330"/>
                  </a:lnTo>
                  <a:cubicBezTo>
                    <a:pt x="13525" y="16244"/>
                    <a:pt x="13550" y="16146"/>
                    <a:pt x="13547" y="16049"/>
                  </a:cubicBezTo>
                  <a:close/>
                  <a:moveTo>
                    <a:pt x="1402" y="16234"/>
                  </a:moveTo>
                  <a:cubicBezTo>
                    <a:pt x="1370" y="16274"/>
                    <a:pt x="1339" y="16314"/>
                    <a:pt x="1309" y="16355"/>
                  </a:cubicBezTo>
                  <a:lnTo>
                    <a:pt x="1309" y="16355"/>
                  </a:lnTo>
                  <a:cubicBezTo>
                    <a:pt x="1343" y="16319"/>
                    <a:pt x="1372" y="16277"/>
                    <a:pt x="1402" y="16234"/>
                  </a:cubicBezTo>
                  <a:close/>
                  <a:moveTo>
                    <a:pt x="38022" y="16306"/>
                  </a:moveTo>
                  <a:cubicBezTo>
                    <a:pt x="38034" y="16325"/>
                    <a:pt x="38041" y="16344"/>
                    <a:pt x="38041" y="16363"/>
                  </a:cubicBezTo>
                  <a:cubicBezTo>
                    <a:pt x="38056" y="16363"/>
                    <a:pt x="38067" y="16368"/>
                    <a:pt x="38075" y="16374"/>
                  </a:cubicBezTo>
                  <a:lnTo>
                    <a:pt x="38075" y="16374"/>
                  </a:lnTo>
                  <a:cubicBezTo>
                    <a:pt x="38058" y="16352"/>
                    <a:pt x="38040" y="16329"/>
                    <a:pt x="38022" y="16306"/>
                  </a:cubicBezTo>
                  <a:close/>
                  <a:moveTo>
                    <a:pt x="28399" y="16363"/>
                  </a:moveTo>
                  <a:cubicBezTo>
                    <a:pt x="28385" y="16377"/>
                    <a:pt x="28376" y="16391"/>
                    <a:pt x="28367" y="16404"/>
                  </a:cubicBezTo>
                  <a:lnTo>
                    <a:pt x="28367" y="16404"/>
                  </a:lnTo>
                  <a:cubicBezTo>
                    <a:pt x="28378" y="16390"/>
                    <a:pt x="28388" y="16377"/>
                    <a:pt x="28399" y="16363"/>
                  </a:cubicBezTo>
                  <a:close/>
                  <a:moveTo>
                    <a:pt x="4005" y="16019"/>
                  </a:moveTo>
                  <a:cubicBezTo>
                    <a:pt x="3912" y="16064"/>
                    <a:pt x="3827" y="16109"/>
                    <a:pt x="3752" y="16154"/>
                  </a:cubicBezTo>
                  <a:cubicBezTo>
                    <a:pt x="3738" y="16164"/>
                    <a:pt x="3724" y="16173"/>
                    <a:pt x="3710" y="16183"/>
                  </a:cubicBezTo>
                  <a:lnTo>
                    <a:pt x="3710" y="16183"/>
                  </a:lnTo>
                  <a:cubicBezTo>
                    <a:pt x="3659" y="16208"/>
                    <a:pt x="3621" y="16234"/>
                    <a:pt x="3594" y="16258"/>
                  </a:cubicBezTo>
                  <a:cubicBezTo>
                    <a:pt x="3602" y="16254"/>
                    <a:pt x="3611" y="16250"/>
                    <a:pt x="3619" y="16246"/>
                  </a:cubicBezTo>
                  <a:lnTo>
                    <a:pt x="3619" y="16246"/>
                  </a:lnTo>
                  <a:cubicBezTo>
                    <a:pt x="3509" y="16324"/>
                    <a:pt x="3421" y="16394"/>
                    <a:pt x="3350" y="16455"/>
                  </a:cubicBezTo>
                  <a:lnTo>
                    <a:pt x="3350" y="16455"/>
                  </a:lnTo>
                  <a:cubicBezTo>
                    <a:pt x="3455" y="16372"/>
                    <a:pt x="3564" y="16291"/>
                    <a:pt x="3679" y="16214"/>
                  </a:cubicBezTo>
                  <a:lnTo>
                    <a:pt x="3679" y="16214"/>
                  </a:lnTo>
                  <a:cubicBezTo>
                    <a:pt x="3730" y="16188"/>
                    <a:pt x="3777" y="16161"/>
                    <a:pt x="3822" y="16134"/>
                  </a:cubicBezTo>
                  <a:lnTo>
                    <a:pt x="3822" y="16134"/>
                  </a:lnTo>
                  <a:cubicBezTo>
                    <a:pt x="3805" y="16140"/>
                    <a:pt x="3789" y="16147"/>
                    <a:pt x="3773" y="16153"/>
                  </a:cubicBezTo>
                  <a:lnTo>
                    <a:pt x="3773" y="16153"/>
                  </a:lnTo>
                  <a:cubicBezTo>
                    <a:pt x="3848" y="16107"/>
                    <a:pt x="3925" y="16062"/>
                    <a:pt x="4005" y="16019"/>
                  </a:cubicBezTo>
                  <a:close/>
                  <a:moveTo>
                    <a:pt x="28367" y="16404"/>
                  </a:moveTo>
                  <a:cubicBezTo>
                    <a:pt x="28353" y="16423"/>
                    <a:pt x="28338" y="16442"/>
                    <a:pt x="28323" y="16460"/>
                  </a:cubicBezTo>
                  <a:lnTo>
                    <a:pt x="28323" y="16460"/>
                  </a:lnTo>
                  <a:cubicBezTo>
                    <a:pt x="28341" y="16450"/>
                    <a:pt x="28351" y="16429"/>
                    <a:pt x="28367" y="16404"/>
                  </a:cubicBezTo>
                  <a:close/>
                  <a:moveTo>
                    <a:pt x="38224" y="16462"/>
                  </a:moveTo>
                  <a:cubicBezTo>
                    <a:pt x="38232" y="16473"/>
                    <a:pt x="38240" y="16483"/>
                    <a:pt x="38249" y="16493"/>
                  </a:cubicBezTo>
                  <a:lnTo>
                    <a:pt x="38249" y="16493"/>
                  </a:lnTo>
                  <a:lnTo>
                    <a:pt x="38249" y="16467"/>
                  </a:lnTo>
                  <a:cubicBezTo>
                    <a:pt x="38239" y="16467"/>
                    <a:pt x="38231" y="16465"/>
                    <a:pt x="38224" y="16462"/>
                  </a:cubicBezTo>
                  <a:close/>
                  <a:moveTo>
                    <a:pt x="1309" y="16355"/>
                  </a:moveTo>
                  <a:lnTo>
                    <a:pt x="1309" y="16355"/>
                  </a:lnTo>
                  <a:cubicBezTo>
                    <a:pt x="1306" y="16358"/>
                    <a:pt x="1304" y="16360"/>
                    <a:pt x="1301" y="16363"/>
                  </a:cubicBezTo>
                  <a:lnTo>
                    <a:pt x="1251" y="16417"/>
                  </a:lnTo>
                  <a:cubicBezTo>
                    <a:pt x="1251" y="16417"/>
                    <a:pt x="1207" y="16457"/>
                    <a:pt x="1198" y="16505"/>
                  </a:cubicBezTo>
                  <a:lnTo>
                    <a:pt x="1198" y="16505"/>
                  </a:lnTo>
                  <a:cubicBezTo>
                    <a:pt x="1235" y="16454"/>
                    <a:pt x="1271" y="16404"/>
                    <a:pt x="1309" y="16355"/>
                  </a:cubicBezTo>
                  <a:close/>
                  <a:moveTo>
                    <a:pt x="25951" y="16363"/>
                  </a:moveTo>
                  <a:lnTo>
                    <a:pt x="26106" y="16519"/>
                  </a:lnTo>
                  <a:lnTo>
                    <a:pt x="26106" y="16467"/>
                  </a:lnTo>
                  <a:lnTo>
                    <a:pt x="26056" y="16467"/>
                  </a:lnTo>
                  <a:lnTo>
                    <a:pt x="25951" y="16363"/>
                  </a:lnTo>
                  <a:close/>
                  <a:moveTo>
                    <a:pt x="13369" y="16491"/>
                  </a:moveTo>
                  <a:cubicBezTo>
                    <a:pt x="13360" y="16501"/>
                    <a:pt x="13350" y="16511"/>
                    <a:pt x="13339" y="16520"/>
                  </a:cubicBezTo>
                  <a:lnTo>
                    <a:pt x="13339" y="16520"/>
                  </a:lnTo>
                  <a:lnTo>
                    <a:pt x="13369" y="16491"/>
                  </a:lnTo>
                  <a:close/>
                  <a:moveTo>
                    <a:pt x="26106" y="16519"/>
                  </a:moveTo>
                  <a:lnTo>
                    <a:pt x="26106" y="16521"/>
                  </a:lnTo>
                  <a:lnTo>
                    <a:pt x="26107" y="16521"/>
                  </a:lnTo>
                  <a:lnTo>
                    <a:pt x="26106" y="16519"/>
                  </a:lnTo>
                  <a:close/>
                  <a:moveTo>
                    <a:pt x="13447" y="15366"/>
                  </a:moveTo>
                  <a:cubicBezTo>
                    <a:pt x="13462" y="15437"/>
                    <a:pt x="13477" y="15510"/>
                    <a:pt x="13495" y="15583"/>
                  </a:cubicBezTo>
                  <a:lnTo>
                    <a:pt x="13495" y="15583"/>
                  </a:lnTo>
                  <a:cubicBezTo>
                    <a:pt x="13493" y="15579"/>
                    <a:pt x="13491" y="15576"/>
                    <a:pt x="13490" y="15572"/>
                  </a:cubicBezTo>
                  <a:lnTo>
                    <a:pt x="13490" y="15572"/>
                  </a:lnTo>
                  <a:cubicBezTo>
                    <a:pt x="13490" y="15574"/>
                    <a:pt x="13491" y="15576"/>
                    <a:pt x="13491" y="15578"/>
                  </a:cubicBezTo>
                  <a:lnTo>
                    <a:pt x="13491" y="15578"/>
                  </a:lnTo>
                  <a:cubicBezTo>
                    <a:pt x="13473" y="15556"/>
                    <a:pt x="13461" y="15527"/>
                    <a:pt x="13451" y="15494"/>
                  </a:cubicBezTo>
                  <a:lnTo>
                    <a:pt x="13451" y="15494"/>
                  </a:lnTo>
                  <a:cubicBezTo>
                    <a:pt x="13459" y="15541"/>
                    <a:pt x="13472" y="15588"/>
                    <a:pt x="13482" y="15635"/>
                  </a:cubicBezTo>
                  <a:lnTo>
                    <a:pt x="13482" y="15635"/>
                  </a:lnTo>
                  <a:cubicBezTo>
                    <a:pt x="13468" y="15600"/>
                    <a:pt x="13445" y="15565"/>
                    <a:pt x="13445" y="15529"/>
                  </a:cubicBezTo>
                  <a:cubicBezTo>
                    <a:pt x="13443" y="15518"/>
                    <a:pt x="13441" y="15508"/>
                    <a:pt x="13438" y="15498"/>
                  </a:cubicBezTo>
                  <a:lnTo>
                    <a:pt x="13438" y="15498"/>
                  </a:lnTo>
                  <a:lnTo>
                    <a:pt x="13495" y="15842"/>
                  </a:lnTo>
                  <a:cubicBezTo>
                    <a:pt x="13528" y="15907"/>
                    <a:pt x="13545" y="15978"/>
                    <a:pt x="13547" y="16049"/>
                  </a:cubicBezTo>
                  <a:lnTo>
                    <a:pt x="13547" y="16049"/>
                  </a:lnTo>
                  <a:cubicBezTo>
                    <a:pt x="13549" y="16032"/>
                    <a:pt x="13549" y="16016"/>
                    <a:pt x="13549" y="16000"/>
                  </a:cubicBezTo>
                  <a:lnTo>
                    <a:pt x="13549" y="16050"/>
                  </a:lnTo>
                  <a:lnTo>
                    <a:pt x="13549" y="16050"/>
                  </a:lnTo>
                  <a:cubicBezTo>
                    <a:pt x="13561" y="16074"/>
                    <a:pt x="13567" y="16100"/>
                    <a:pt x="13568" y="16128"/>
                  </a:cubicBezTo>
                  <a:lnTo>
                    <a:pt x="13568" y="16128"/>
                  </a:lnTo>
                  <a:cubicBezTo>
                    <a:pt x="13563" y="16138"/>
                    <a:pt x="13557" y="16147"/>
                    <a:pt x="13549" y="16154"/>
                  </a:cubicBezTo>
                  <a:cubicBezTo>
                    <a:pt x="13549" y="16201"/>
                    <a:pt x="13508" y="16287"/>
                    <a:pt x="13464" y="16341"/>
                  </a:cubicBezTo>
                  <a:lnTo>
                    <a:pt x="13464" y="16341"/>
                  </a:lnTo>
                  <a:cubicBezTo>
                    <a:pt x="13466" y="16337"/>
                    <a:pt x="13468" y="16334"/>
                    <a:pt x="13469" y="16330"/>
                  </a:cubicBezTo>
                  <a:lnTo>
                    <a:pt x="13469" y="16330"/>
                  </a:lnTo>
                  <a:cubicBezTo>
                    <a:pt x="13464" y="16338"/>
                    <a:pt x="13459" y="16346"/>
                    <a:pt x="13453" y="16354"/>
                  </a:cubicBezTo>
                  <a:lnTo>
                    <a:pt x="13453" y="16354"/>
                  </a:lnTo>
                  <a:cubicBezTo>
                    <a:pt x="13451" y="16357"/>
                    <a:pt x="13448" y="16360"/>
                    <a:pt x="13445" y="16363"/>
                  </a:cubicBezTo>
                  <a:cubicBezTo>
                    <a:pt x="13444" y="16364"/>
                    <a:pt x="13444" y="16366"/>
                    <a:pt x="13443" y="16367"/>
                  </a:cubicBezTo>
                  <a:lnTo>
                    <a:pt x="13443" y="16367"/>
                  </a:lnTo>
                  <a:cubicBezTo>
                    <a:pt x="13415" y="16404"/>
                    <a:pt x="13381" y="16437"/>
                    <a:pt x="13341" y="16467"/>
                  </a:cubicBezTo>
                  <a:cubicBezTo>
                    <a:pt x="13312" y="16495"/>
                    <a:pt x="13284" y="16520"/>
                    <a:pt x="13254" y="16541"/>
                  </a:cubicBezTo>
                  <a:lnTo>
                    <a:pt x="13254" y="16541"/>
                  </a:lnTo>
                  <a:cubicBezTo>
                    <a:pt x="13317" y="16508"/>
                    <a:pt x="13377" y="16460"/>
                    <a:pt x="13427" y="16405"/>
                  </a:cubicBezTo>
                  <a:lnTo>
                    <a:pt x="13427" y="16405"/>
                  </a:lnTo>
                  <a:cubicBezTo>
                    <a:pt x="13414" y="16432"/>
                    <a:pt x="13398" y="16457"/>
                    <a:pt x="13379" y="16480"/>
                  </a:cubicBezTo>
                  <a:lnTo>
                    <a:pt x="13379" y="16480"/>
                  </a:lnTo>
                  <a:cubicBezTo>
                    <a:pt x="13383" y="16475"/>
                    <a:pt x="13387" y="16471"/>
                    <a:pt x="13391" y="16467"/>
                  </a:cubicBezTo>
                  <a:cubicBezTo>
                    <a:pt x="13406" y="16444"/>
                    <a:pt x="13421" y="16421"/>
                    <a:pt x="13434" y="16398"/>
                  </a:cubicBezTo>
                  <a:lnTo>
                    <a:pt x="13434" y="16398"/>
                  </a:lnTo>
                  <a:cubicBezTo>
                    <a:pt x="13485" y="16340"/>
                    <a:pt x="13526" y="16274"/>
                    <a:pt x="13549" y="16209"/>
                  </a:cubicBezTo>
                  <a:lnTo>
                    <a:pt x="13549" y="16209"/>
                  </a:lnTo>
                  <a:cubicBezTo>
                    <a:pt x="13548" y="16224"/>
                    <a:pt x="13548" y="16237"/>
                    <a:pt x="13547" y="16249"/>
                  </a:cubicBezTo>
                  <a:lnTo>
                    <a:pt x="13547" y="16249"/>
                  </a:lnTo>
                  <a:cubicBezTo>
                    <a:pt x="13548" y="16236"/>
                    <a:pt x="13549" y="16222"/>
                    <a:pt x="13549" y="16208"/>
                  </a:cubicBezTo>
                  <a:lnTo>
                    <a:pt x="13549" y="16208"/>
                  </a:lnTo>
                  <a:cubicBezTo>
                    <a:pt x="13549" y="16208"/>
                    <a:pt x="13549" y="16208"/>
                    <a:pt x="13549" y="16208"/>
                  </a:cubicBezTo>
                  <a:cubicBezTo>
                    <a:pt x="13555" y="16202"/>
                    <a:pt x="13561" y="16194"/>
                    <a:pt x="13565" y="16186"/>
                  </a:cubicBezTo>
                  <a:lnTo>
                    <a:pt x="13565" y="16186"/>
                  </a:lnTo>
                  <a:cubicBezTo>
                    <a:pt x="13562" y="16212"/>
                    <a:pt x="13555" y="16237"/>
                    <a:pt x="13545" y="16262"/>
                  </a:cubicBezTo>
                  <a:lnTo>
                    <a:pt x="13545" y="16262"/>
                  </a:lnTo>
                  <a:cubicBezTo>
                    <a:pt x="13546" y="16258"/>
                    <a:pt x="13546" y="16254"/>
                    <a:pt x="13547" y="16249"/>
                  </a:cubicBezTo>
                  <a:lnTo>
                    <a:pt x="13547" y="16249"/>
                  </a:lnTo>
                  <a:cubicBezTo>
                    <a:pt x="13546" y="16254"/>
                    <a:pt x="13545" y="16259"/>
                    <a:pt x="13544" y="16264"/>
                  </a:cubicBezTo>
                  <a:lnTo>
                    <a:pt x="13544" y="16264"/>
                  </a:lnTo>
                  <a:cubicBezTo>
                    <a:pt x="13545" y="16264"/>
                    <a:pt x="13545" y="16263"/>
                    <a:pt x="13545" y="16262"/>
                  </a:cubicBezTo>
                  <a:lnTo>
                    <a:pt x="13545" y="16262"/>
                  </a:lnTo>
                  <a:cubicBezTo>
                    <a:pt x="13543" y="16276"/>
                    <a:pt x="13540" y="16289"/>
                    <a:pt x="13536" y="16301"/>
                  </a:cubicBezTo>
                  <a:lnTo>
                    <a:pt x="13536" y="16301"/>
                  </a:lnTo>
                  <a:cubicBezTo>
                    <a:pt x="13555" y="16254"/>
                    <a:pt x="13570" y="16206"/>
                    <a:pt x="13580" y="16156"/>
                  </a:cubicBezTo>
                  <a:lnTo>
                    <a:pt x="13580" y="16156"/>
                  </a:lnTo>
                  <a:cubicBezTo>
                    <a:pt x="13599" y="16102"/>
                    <a:pt x="13599" y="16036"/>
                    <a:pt x="13599" y="16000"/>
                  </a:cubicBezTo>
                  <a:lnTo>
                    <a:pt x="13599" y="15896"/>
                  </a:lnTo>
                  <a:cubicBezTo>
                    <a:pt x="13599" y="15912"/>
                    <a:pt x="13599" y="15929"/>
                    <a:pt x="13599" y="15946"/>
                  </a:cubicBezTo>
                  <a:lnTo>
                    <a:pt x="13599" y="15946"/>
                  </a:lnTo>
                  <a:cubicBezTo>
                    <a:pt x="13549" y="15946"/>
                    <a:pt x="13549" y="15896"/>
                    <a:pt x="13549" y="15896"/>
                  </a:cubicBezTo>
                  <a:lnTo>
                    <a:pt x="13549" y="15842"/>
                  </a:lnTo>
                  <a:cubicBezTo>
                    <a:pt x="13549" y="15896"/>
                    <a:pt x="13549" y="15896"/>
                    <a:pt x="13599" y="15896"/>
                  </a:cubicBezTo>
                  <a:cubicBezTo>
                    <a:pt x="13549" y="15842"/>
                    <a:pt x="13549" y="15842"/>
                    <a:pt x="13549" y="15791"/>
                  </a:cubicBezTo>
                  <a:cubicBezTo>
                    <a:pt x="13544" y="15773"/>
                    <a:pt x="13539" y="15754"/>
                    <a:pt x="13533" y="15735"/>
                  </a:cubicBezTo>
                  <a:lnTo>
                    <a:pt x="13533" y="15735"/>
                  </a:lnTo>
                  <a:cubicBezTo>
                    <a:pt x="13542" y="15753"/>
                    <a:pt x="13549" y="15772"/>
                    <a:pt x="13549" y="15791"/>
                  </a:cubicBezTo>
                  <a:lnTo>
                    <a:pt x="13549" y="15791"/>
                  </a:lnTo>
                  <a:cubicBezTo>
                    <a:pt x="13549" y="15760"/>
                    <a:pt x="13531" y="15712"/>
                    <a:pt x="13516" y="15667"/>
                  </a:cubicBezTo>
                  <a:lnTo>
                    <a:pt x="13516" y="15667"/>
                  </a:lnTo>
                  <a:cubicBezTo>
                    <a:pt x="13509" y="15640"/>
                    <a:pt x="13502" y="15612"/>
                    <a:pt x="13495" y="15585"/>
                  </a:cubicBezTo>
                  <a:lnTo>
                    <a:pt x="13495" y="15585"/>
                  </a:lnTo>
                  <a:cubicBezTo>
                    <a:pt x="13495" y="15587"/>
                    <a:pt x="13495" y="15589"/>
                    <a:pt x="13495" y="15591"/>
                  </a:cubicBezTo>
                  <a:lnTo>
                    <a:pt x="13495" y="15591"/>
                  </a:lnTo>
                  <a:cubicBezTo>
                    <a:pt x="13495" y="15589"/>
                    <a:pt x="13495" y="15586"/>
                    <a:pt x="13495" y="15584"/>
                  </a:cubicBezTo>
                  <a:lnTo>
                    <a:pt x="13495" y="15584"/>
                  </a:lnTo>
                  <a:cubicBezTo>
                    <a:pt x="13495" y="15584"/>
                    <a:pt x="13495" y="15584"/>
                    <a:pt x="13495" y="15585"/>
                  </a:cubicBezTo>
                  <a:lnTo>
                    <a:pt x="13495" y="15585"/>
                  </a:lnTo>
                  <a:cubicBezTo>
                    <a:pt x="13495" y="15566"/>
                    <a:pt x="13495" y="15548"/>
                    <a:pt x="13495" y="15529"/>
                  </a:cubicBezTo>
                  <a:cubicBezTo>
                    <a:pt x="13479" y="15479"/>
                    <a:pt x="13462" y="15423"/>
                    <a:pt x="13447" y="15366"/>
                  </a:cubicBezTo>
                  <a:close/>
                  <a:moveTo>
                    <a:pt x="38197" y="16535"/>
                  </a:moveTo>
                  <a:cubicBezTo>
                    <a:pt x="38201" y="16551"/>
                    <a:pt x="38213" y="16561"/>
                    <a:pt x="38228" y="16571"/>
                  </a:cubicBezTo>
                  <a:lnTo>
                    <a:pt x="38228" y="16571"/>
                  </a:lnTo>
                  <a:cubicBezTo>
                    <a:pt x="38218" y="16559"/>
                    <a:pt x="38207" y="16547"/>
                    <a:pt x="38197" y="16535"/>
                  </a:cubicBezTo>
                  <a:close/>
                  <a:moveTo>
                    <a:pt x="38091" y="16570"/>
                  </a:moveTo>
                  <a:cubicBezTo>
                    <a:pt x="38091" y="16571"/>
                    <a:pt x="38091" y="16571"/>
                    <a:pt x="38091" y="16571"/>
                  </a:cubicBezTo>
                  <a:cubicBezTo>
                    <a:pt x="38091" y="16571"/>
                    <a:pt x="38091" y="16571"/>
                    <a:pt x="38092" y="16571"/>
                  </a:cubicBezTo>
                  <a:lnTo>
                    <a:pt x="38092" y="16571"/>
                  </a:lnTo>
                  <a:cubicBezTo>
                    <a:pt x="38091" y="16571"/>
                    <a:pt x="38091" y="16571"/>
                    <a:pt x="38091" y="16570"/>
                  </a:cubicBezTo>
                  <a:close/>
                  <a:moveTo>
                    <a:pt x="13339" y="16520"/>
                  </a:moveTo>
                  <a:lnTo>
                    <a:pt x="13287" y="16571"/>
                  </a:lnTo>
                  <a:cubicBezTo>
                    <a:pt x="13273" y="16571"/>
                    <a:pt x="13259" y="16575"/>
                    <a:pt x="13244" y="16581"/>
                  </a:cubicBezTo>
                  <a:lnTo>
                    <a:pt x="13244" y="16581"/>
                  </a:lnTo>
                  <a:cubicBezTo>
                    <a:pt x="13234" y="16585"/>
                    <a:pt x="13224" y="16590"/>
                    <a:pt x="13213" y="16594"/>
                  </a:cubicBezTo>
                  <a:lnTo>
                    <a:pt x="13213" y="16594"/>
                  </a:lnTo>
                  <a:cubicBezTo>
                    <a:pt x="13224" y="16589"/>
                    <a:pt x="13235" y="16584"/>
                    <a:pt x="13244" y="16581"/>
                  </a:cubicBezTo>
                  <a:lnTo>
                    <a:pt x="13244" y="16581"/>
                  </a:lnTo>
                  <a:cubicBezTo>
                    <a:pt x="13280" y="16564"/>
                    <a:pt x="13312" y="16544"/>
                    <a:pt x="13339" y="16520"/>
                  </a:cubicBezTo>
                  <a:close/>
                  <a:moveTo>
                    <a:pt x="12085" y="16513"/>
                  </a:moveTo>
                  <a:lnTo>
                    <a:pt x="12085" y="16513"/>
                  </a:lnTo>
                  <a:cubicBezTo>
                    <a:pt x="12098" y="16517"/>
                    <a:pt x="12112" y="16522"/>
                    <a:pt x="12125" y="16526"/>
                  </a:cubicBezTo>
                  <a:lnTo>
                    <a:pt x="12125" y="16526"/>
                  </a:lnTo>
                  <a:cubicBezTo>
                    <a:pt x="12200" y="16542"/>
                    <a:pt x="12274" y="16557"/>
                    <a:pt x="12349" y="16571"/>
                  </a:cubicBezTo>
                  <a:cubicBezTo>
                    <a:pt x="12377" y="16586"/>
                    <a:pt x="12406" y="16597"/>
                    <a:pt x="12435" y="16605"/>
                  </a:cubicBezTo>
                  <a:lnTo>
                    <a:pt x="12435" y="16605"/>
                  </a:lnTo>
                  <a:cubicBezTo>
                    <a:pt x="12427" y="16597"/>
                    <a:pt x="12417" y="16586"/>
                    <a:pt x="12403" y="16571"/>
                  </a:cubicBezTo>
                  <a:cubicBezTo>
                    <a:pt x="12297" y="16558"/>
                    <a:pt x="12190" y="16539"/>
                    <a:pt x="12085" y="16513"/>
                  </a:cubicBezTo>
                  <a:close/>
                  <a:moveTo>
                    <a:pt x="12186" y="16563"/>
                  </a:moveTo>
                  <a:lnTo>
                    <a:pt x="12186" y="16563"/>
                  </a:lnTo>
                  <a:cubicBezTo>
                    <a:pt x="12199" y="16565"/>
                    <a:pt x="12213" y="16567"/>
                    <a:pt x="12226" y="16569"/>
                  </a:cubicBezTo>
                  <a:lnTo>
                    <a:pt x="12226" y="16569"/>
                  </a:lnTo>
                  <a:cubicBezTo>
                    <a:pt x="12245" y="16573"/>
                    <a:pt x="12265" y="16577"/>
                    <a:pt x="12284" y="16581"/>
                  </a:cubicBezTo>
                  <a:lnTo>
                    <a:pt x="12284" y="16581"/>
                  </a:lnTo>
                  <a:cubicBezTo>
                    <a:pt x="12317" y="16590"/>
                    <a:pt x="12350" y="16598"/>
                    <a:pt x="12383" y="16606"/>
                  </a:cubicBezTo>
                  <a:lnTo>
                    <a:pt x="12383" y="16606"/>
                  </a:lnTo>
                  <a:cubicBezTo>
                    <a:pt x="12317" y="16594"/>
                    <a:pt x="12251" y="16580"/>
                    <a:pt x="12186" y="16563"/>
                  </a:cubicBezTo>
                  <a:close/>
                  <a:moveTo>
                    <a:pt x="12393" y="16602"/>
                  </a:moveTo>
                  <a:cubicBezTo>
                    <a:pt x="12408" y="16604"/>
                    <a:pt x="12424" y="16607"/>
                    <a:pt x="12440" y="16610"/>
                  </a:cubicBezTo>
                  <a:lnTo>
                    <a:pt x="12440" y="16610"/>
                  </a:lnTo>
                  <a:cubicBezTo>
                    <a:pt x="12442" y="16611"/>
                    <a:pt x="12444" y="16612"/>
                    <a:pt x="12445" y="16613"/>
                  </a:cubicBezTo>
                  <a:lnTo>
                    <a:pt x="12445" y="16613"/>
                  </a:lnTo>
                  <a:cubicBezTo>
                    <a:pt x="12428" y="16610"/>
                    <a:pt x="12410" y="16606"/>
                    <a:pt x="12393" y="16602"/>
                  </a:cubicBezTo>
                  <a:close/>
                  <a:moveTo>
                    <a:pt x="12450" y="16611"/>
                  </a:moveTo>
                  <a:lnTo>
                    <a:pt x="12450" y="16611"/>
                  </a:lnTo>
                  <a:cubicBezTo>
                    <a:pt x="12462" y="16613"/>
                    <a:pt x="12473" y="16614"/>
                    <a:pt x="12485" y="16616"/>
                  </a:cubicBezTo>
                  <a:lnTo>
                    <a:pt x="12485" y="16616"/>
                  </a:lnTo>
                  <a:cubicBezTo>
                    <a:pt x="12473" y="16615"/>
                    <a:pt x="12462" y="16613"/>
                    <a:pt x="12450" y="16611"/>
                  </a:cubicBezTo>
                  <a:close/>
                  <a:moveTo>
                    <a:pt x="40138" y="16565"/>
                  </a:moveTo>
                  <a:lnTo>
                    <a:pt x="40138" y="16565"/>
                  </a:lnTo>
                  <a:cubicBezTo>
                    <a:pt x="40121" y="16586"/>
                    <a:pt x="40103" y="16611"/>
                    <a:pt x="40082" y="16635"/>
                  </a:cubicBezTo>
                  <a:lnTo>
                    <a:pt x="40082" y="16635"/>
                  </a:lnTo>
                  <a:cubicBezTo>
                    <a:pt x="40098" y="16616"/>
                    <a:pt x="40113" y="16595"/>
                    <a:pt x="40125" y="16571"/>
                  </a:cubicBezTo>
                  <a:cubicBezTo>
                    <a:pt x="40130" y="16569"/>
                    <a:pt x="40134" y="16567"/>
                    <a:pt x="40138" y="16565"/>
                  </a:cubicBezTo>
                  <a:close/>
                  <a:moveTo>
                    <a:pt x="1187" y="16522"/>
                  </a:moveTo>
                  <a:cubicBezTo>
                    <a:pt x="1147" y="16528"/>
                    <a:pt x="1147" y="16571"/>
                    <a:pt x="1147" y="16571"/>
                  </a:cubicBezTo>
                  <a:cubicBezTo>
                    <a:pt x="1100" y="16618"/>
                    <a:pt x="1094" y="16624"/>
                    <a:pt x="1093" y="16658"/>
                  </a:cubicBezTo>
                  <a:lnTo>
                    <a:pt x="1093" y="16658"/>
                  </a:lnTo>
                  <a:cubicBezTo>
                    <a:pt x="1124" y="16612"/>
                    <a:pt x="1155" y="16567"/>
                    <a:pt x="1187" y="16522"/>
                  </a:cubicBezTo>
                  <a:close/>
                  <a:moveTo>
                    <a:pt x="13544" y="16264"/>
                  </a:moveTo>
                  <a:cubicBezTo>
                    <a:pt x="13523" y="16319"/>
                    <a:pt x="13489" y="16373"/>
                    <a:pt x="13445" y="16417"/>
                  </a:cubicBezTo>
                  <a:lnTo>
                    <a:pt x="13369" y="16491"/>
                  </a:lnTo>
                  <a:lnTo>
                    <a:pt x="13369" y="16491"/>
                  </a:lnTo>
                  <a:cubicBezTo>
                    <a:pt x="13372" y="16487"/>
                    <a:pt x="13376" y="16483"/>
                    <a:pt x="13379" y="16480"/>
                  </a:cubicBezTo>
                  <a:lnTo>
                    <a:pt x="13379" y="16480"/>
                  </a:lnTo>
                  <a:cubicBezTo>
                    <a:pt x="13332" y="16529"/>
                    <a:pt x="13283" y="16571"/>
                    <a:pt x="13237" y="16571"/>
                  </a:cubicBezTo>
                  <a:cubicBezTo>
                    <a:pt x="13132" y="16625"/>
                    <a:pt x="13078" y="16625"/>
                    <a:pt x="12974" y="16625"/>
                  </a:cubicBezTo>
                  <a:lnTo>
                    <a:pt x="13028" y="16625"/>
                  </a:lnTo>
                  <a:cubicBezTo>
                    <a:pt x="13096" y="16625"/>
                    <a:pt x="13158" y="16614"/>
                    <a:pt x="13213" y="16594"/>
                  </a:cubicBezTo>
                  <a:lnTo>
                    <a:pt x="13213" y="16594"/>
                  </a:lnTo>
                  <a:cubicBezTo>
                    <a:pt x="13179" y="16609"/>
                    <a:pt x="13136" y="16625"/>
                    <a:pt x="13078" y="16625"/>
                  </a:cubicBezTo>
                  <a:cubicBezTo>
                    <a:pt x="13078" y="16625"/>
                    <a:pt x="13058" y="16645"/>
                    <a:pt x="13030" y="16660"/>
                  </a:cubicBezTo>
                  <a:lnTo>
                    <a:pt x="13030" y="16660"/>
                  </a:lnTo>
                  <a:cubicBezTo>
                    <a:pt x="13066" y="16652"/>
                    <a:pt x="13099" y="16641"/>
                    <a:pt x="13132" y="16625"/>
                  </a:cubicBezTo>
                  <a:cubicBezTo>
                    <a:pt x="13179" y="16625"/>
                    <a:pt x="13214" y="16615"/>
                    <a:pt x="13249" y="16598"/>
                  </a:cubicBezTo>
                  <a:lnTo>
                    <a:pt x="13249" y="16598"/>
                  </a:lnTo>
                  <a:cubicBezTo>
                    <a:pt x="13228" y="16611"/>
                    <a:pt x="13206" y="16622"/>
                    <a:pt x="13185" y="16633"/>
                  </a:cubicBezTo>
                  <a:lnTo>
                    <a:pt x="13185" y="16633"/>
                  </a:lnTo>
                  <a:cubicBezTo>
                    <a:pt x="13233" y="16617"/>
                    <a:pt x="13278" y="16604"/>
                    <a:pt x="13341" y="16571"/>
                  </a:cubicBezTo>
                  <a:cubicBezTo>
                    <a:pt x="13357" y="16555"/>
                    <a:pt x="13374" y="16538"/>
                    <a:pt x="13390" y="16522"/>
                  </a:cubicBezTo>
                  <a:lnTo>
                    <a:pt x="13390" y="16522"/>
                  </a:lnTo>
                  <a:cubicBezTo>
                    <a:pt x="13390" y="16521"/>
                    <a:pt x="13390" y="16521"/>
                    <a:pt x="13391" y="16521"/>
                  </a:cubicBezTo>
                  <a:cubicBezTo>
                    <a:pt x="13407" y="16505"/>
                    <a:pt x="13422" y="16488"/>
                    <a:pt x="13436" y="16471"/>
                  </a:cubicBezTo>
                  <a:lnTo>
                    <a:pt x="13436" y="16471"/>
                  </a:lnTo>
                  <a:cubicBezTo>
                    <a:pt x="13478" y="16422"/>
                    <a:pt x="13514" y="16369"/>
                    <a:pt x="13534" y="16308"/>
                  </a:cubicBezTo>
                  <a:lnTo>
                    <a:pt x="13534" y="16308"/>
                  </a:lnTo>
                  <a:cubicBezTo>
                    <a:pt x="13532" y="16312"/>
                    <a:pt x="13530" y="16316"/>
                    <a:pt x="13528" y="16319"/>
                  </a:cubicBezTo>
                  <a:lnTo>
                    <a:pt x="13528" y="16319"/>
                  </a:lnTo>
                  <a:cubicBezTo>
                    <a:pt x="13531" y="16315"/>
                    <a:pt x="13533" y="16310"/>
                    <a:pt x="13535" y="16305"/>
                  </a:cubicBezTo>
                  <a:lnTo>
                    <a:pt x="13535" y="16305"/>
                  </a:lnTo>
                  <a:cubicBezTo>
                    <a:pt x="13539" y="16292"/>
                    <a:pt x="13542" y="16278"/>
                    <a:pt x="13544" y="16264"/>
                  </a:cubicBezTo>
                  <a:close/>
                  <a:moveTo>
                    <a:pt x="12713" y="16674"/>
                  </a:moveTo>
                  <a:lnTo>
                    <a:pt x="12715" y="16675"/>
                  </a:lnTo>
                  <a:lnTo>
                    <a:pt x="12765" y="16675"/>
                  </a:lnTo>
                  <a:cubicBezTo>
                    <a:pt x="12748" y="16675"/>
                    <a:pt x="12731" y="16675"/>
                    <a:pt x="12713" y="16674"/>
                  </a:cubicBezTo>
                  <a:close/>
                  <a:moveTo>
                    <a:pt x="10705" y="15815"/>
                  </a:moveTo>
                  <a:lnTo>
                    <a:pt x="10839" y="15946"/>
                  </a:lnTo>
                  <a:cubicBezTo>
                    <a:pt x="11038" y="16067"/>
                    <a:pt x="11238" y="16186"/>
                    <a:pt x="11415" y="16282"/>
                  </a:cubicBezTo>
                  <a:lnTo>
                    <a:pt x="11415" y="16282"/>
                  </a:lnTo>
                  <a:cubicBezTo>
                    <a:pt x="11397" y="16274"/>
                    <a:pt x="11379" y="16266"/>
                    <a:pt x="11361" y="16258"/>
                  </a:cubicBezTo>
                  <a:lnTo>
                    <a:pt x="11361" y="16258"/>
                  </a:lnTo>
                  <a:cubicBezTo>
                    <a:pt x="11393" y="16275"/>
                    <a:pt x="11427" y="16291"/>
                    <a:pt x="11461" y="16307"/>
                  </a:cubicBezTo>
                  <a:lnTo>
                    <a:pt x="11461" y="16307"/>
                  </a:lnTo>
                  <a:cubicBezTo>
                    <a:pt x="11446" y="16299"/>
                    <a:pt x="11431" y="16291"/>
                    <a:pt x="11415" y="16282"/>
                  </a:cubicBezTo>
                  <a:lnTo>
                    <a:pt x="11415" y="16282"/>
                  </a:lnTo>
                  <a:cubicBezTo>
                    <a:pt x="11500" y="16319"/>
                    <a:pt x="11585" y="16355"/>
                    <a:pt x="11671" y="16390"/>
                  </a:cubicBezTo>
                  <a:lnTo>
                    <a:pt x="11671" y="16390"/>
                  </a:lnTo>
                  <a:cubicBezTo>
                    <a:pt x="11673" y="16391"/>
                    <a:pt x="11675" y="16391"/>
                    <a:pt x="11677" y="16392"/>
                  </a:cubicBezTo>
                  <a:lnTo>
                    <a:pt x="11677" y="16392"/>
                  </a:lnTo>
                  <a:cubicBezTo>
                    <a:pt x="11576" y="16349"/>
                    <a:pt x="11478" y="16302"/>
                    <a:pt x="11383" y="16251"/>
                  </a:cubicBezTo>
                  <a:lnTo>
                    <a:pt x="11383" y="16251"/>
                  </a:lnTo>
                  <a:cubicBezTo>
                    <a:pt x="11514" y="16316"/>
                    <a:pt x="11649" y="16374"/>
                    <a:pt x="11788" y="16424"/>
                  </a:cubicBezTo>
                  <a:lnTo>
                    <a:pt x="11788" y="16424"/>
                  </a:lnTo>
                  <a:cubicBezTo>
                    <a:pt x="11752" y="16413"/>
                    <a:pt x="11716" y="16402"/>
                    <a:pt x="11677" y="16392"/>
                  </a:cubicBezTo>
                  <a:lnTo>
                    <a:pt x="11677" y="16392"/>
                  </a:lnTo>
                  <a:cubicBezTo>
                    <a:pt x="11690" y="16397"/>
                    <a:pt x="11702" y="16402"/>
                    <a:pt x="11715" y="16408"/>
                  </a:cubicBezTo>
                  <a:lnTo>
                    <a:pt x="11715" y="16408"/>
                  </a:lnTo>
                  <a:cubicBezTo>
                    <a:pt x="11701" y="16402"/>
                    <a:pt x="11686" y="16396"/>
                    <a:pt x="11671" y="16390"/>
                  </a:cubicBezTo>
                  <a:lnTo>
                    <a:pt x="11671" y="16390"/>
                  </a:lnTo>
                  <a:cubicBezTo>
                    <a:pt x="11653" y="16385"/>
                    <a:pt x="11634" y="16380"/>
                    <a:pt x="11615" y="16375"/>
                  </a:cubicBezTo>
                  <a:lnTo>
                    <a:pt x="11615" y="16375"/>
                  </a:lnTo>
                  <a:cubicBezTo>
                    <a:pt x="11656" y="16392"/>
                    <a:pt x="11698" y="16409"/>
                    <a:pt x="11740" y="16424"/>
                  </a:cubicBezTo>
                  <a:lnTo>
                    <a:pt x="11740" y="16424"/>
                  </a:lnTo>
                  <a:cubicBezTo>
                    <a:pt x="11683" y="16406"/>
                    <a:pt x="11626" y="16385"/>
                    <a:pt x="11569" y="16363"/>
                  </a:cubicBezTo>
                  <a:lnTo>
                    <a:pt x="11569" y="16363"/>
                  </a:lnTo>
                  <a:cubicBezTo>
                    <a:pt x="11585" y="16367"/>
                    <a:pt x="11600" y="16371"/>
                    <a:pt x="11615" y="16375"/>
                  </a:cubicBezTo>
                  <a:lnTo>
                    <a:pt x="11615" y="16375"/>
                  </a:lnTo>
                  <a:cubicBezTo>
                    <a:pt x="11563" y="16353"/>
                    <a:pt x="11511" y="16330"/>
                    <a:pt x="11461" y="16307"/>
                  </a:cubicBezTo>
                  <a:lnTo>
                    <a:pt x="11461" y="16307"/>
                  </a:lnTo>
                  <a:cubicBezTo>
                    <a:pt x="11498" y="16327"/>
                    <a:pt x="11534" y="16345"/>
                    <a:pt x="11569" y="16363"/>
                  </a:cubicBezTo>
                  <a:cubicBezTo>
                    <a:pt x="11411" y="16313"/>
                    <a:pt x="11256" y="16208"/>
                    <a:pt x="11098" y="16104"/>
                  </a:cubicBezTo>
                  <a:cubicBezTo>
                    <a:pt x="11037" y="16083"/>
                    <a:pt x="10976" y="16054"/>
                    <a:pt x="10918" y="16017"/>
                  </a:cubicBezTo>
                  <a:lnTo>
                    <a:pt x="10918" y="16017"/>
                  </a:lnTo>
                  <a:cubicBezTo>
                    <a:pt x="10945" y="16036"/>
                    <a:pt x="10972" y="16056"/>
                    <a:pt x="10999" y="16074"/>
                  </a:cubicBezTo>
                  <a:lnTo>
                    <a:pt x="10999" y="16074"/>
                  </a:lnTo>
                  <a:cubicBezTo>
                    <a:pt x="10972" y="16058"/>
                    <a:pt x="10944" y="16042"/>
                    <a:pt x="10917" y="16025"/>
                  </a:cubicBezTo>
                  <a:lnTo>
                    <a:pt x="10917" y="16025"/>
                  </a:lnTo>
                  <a:cubicBezTo>
                    <a:pt x="10926" y="16033"/>
                    <a:pt x="10935" y="16042"/>
                    <a:pt x="10944" y="16050"/>
                  </a:cubicBezTo>
                  <a:cubicBezTo>
                    <a:pt x="11024" y="16100"/>
                    <a:pt x="11105" y="16149"/>
                    <a:pt x="11188" y="16194"/>
                  </a:cubicBezTo>
                  <a:lnTo>
                    <a:pt x="11188" y="16194"/>
                  </a:lnTo>
                  <a:cubicBezTo>
                    <a:pt x="11228" y="16217"/>
                    <a:pt x="11267" y="16239"/>
                    <a:pt x="11306" y="16258"/>
                  </a:cubicBezTo>
                  <a:lnTo>
                    <a:pt x="11304" y="16256"/>
                  </a:lnTo>
                  <a:lnTo>
                    <a:pt x="11304" y="16256"/>
                  </a:lnTo>
                  <a:cubicBezTo>
                    <a:pt x="11574" y="16394"/>
                    <a:pt x="11852" y="16501"/>
                    <a:pt x="12115" y="16551"/>
                  </a:cubicBezTo>
                  <a:lnTo>
                    <a:pt x="12115" y="16551"/>
                  </a:lnTo>
                  <a:cubicBezTo>
                    <a:pt x="12329" y="16627"/>
                    <a:pt x="12536" y="16668"/>
                    <a:pt x="12713" y="16674"/>
                  </a:cubicBezTo>
                  <a:lnTo>
                    <a:pt x="12713" y="16674"/>
                  </a:lnTo>
                  <a:lnTo>
                    <a:pt x="12711" y="16673"/>
                  </a:lnTo>
                  <a:lnTo>
                    <a:pt x="12711" y="16673"/>
                  </a:lnTo>
                  <a:cubicBezTo>
                    <a:pt x="12740" y="16675"/>
                    <a:pt x="12769" y="16675"/>
                    <a:pt x="12798" y="16675"/>
                  </a:cubicBezTo>
                  <a:lnTo>
                    <a:pt x="12798" y="16675"/>
                  </a:lnTo>
                  <a:cubicBezTo>
                    <a:pt x="12787" y="16675"/>
                    <a:pt x="12776" y="16675"/>
                    <a:pt x="12765" y="16675"/>
                  </a:cubicBezTo>
                  <a:lnTo>
                    <a:pt x="12924" y="16675"/>
                  </a:lnTo>
                  <a:cubicBezTo>
                    <a:pt x="12908" y="16675"/>
                    <a:pt x="12897" y="16675"/>
                    <a:pt x="12888" y="16674"/>
                  </a:cubicBezTo>
                  <a:lnTo>
                    <a:pt x="12888" y="16674"/>
                  </a:lnTo>
                  <a:cubicBezTo>
                    <a:pt x="12874" y="16675"/>
                    <a:pt x="12859" y="16675"/>
                    <a:pt x="12843" y="16675"/>
                  </a:cubicBezTo>
                  <a:lnTo>
                    <a:pt x="12843" y="16675"/>
                  </a:lnTo>
                  <a:cubicBezTo>
                    <a:pt x="12793" y="16674"/>
                    <a:pt x="12743" y="16670"/>
                    <a:pt x="12692" y="16664"/>
                  </a:cubicBezTo>
                  <a:lnTo>
                    <a:pt x="12692" y="16664"/>
                  </a:lnTo>
                  <a:lnTo>
                    <a:pt x="12711" y="16673"/>
                  </a:lnTo>
                  <a:lnTo>
                    <a:pt x="12711" y="16673"/>
                  </a:lnTo>
                  <a:cubicBezTo>
                    <a:pt x="12655" y="16670"/>
                    <a:pt x="12600" y="16662"/>
                    <a:pt x="12544" y="16641"/>
                  </a:cubicBezTo>
                  <a:lnTo>
                    <a:pt x="12544" y="16641"/>
                  </a:lnTo>
                  <a:cubicBezTo>
                    <a:pt x="12594" y="16651"/>
                    <a:pt x="12643" y="16658"/>
                    <a:pt x="12692" y="16664"/>
                  </a:cubicBezTo>
                  <a:lnTo>
                    <a:pt x="12692" y="16664"/>
                  </a:lnTo>
                  <a:lnTo>
                    <a:pt x="12611" y="16625"/>
                  </a:lnTo>
                  <a:lnTo>
                    <a:pt x="12661" y="16625"/>
                  </a:lnTo>
                  <a:cubicBezTo>
                    <a:pt x="12623" y="16625"/>
                    <a:pt x="12584" y="16625"/>
                    <a:pt x="12545" y="16622"/>
                  </a:cubicBezTo>
                  <a:lnTo>
                    <a:pt x="12545" y="16622"/>
                  </a:lnTo>
                  <a:cubicBezTo>
                    <a:pt x="12533" y="16622"/>
                    <a:pt x="12521" y="16620"/>
                    <a:pt x="12509" y="16619"/>
                  </a:cubicBezTo>
                  <a:lnTo>
                    <a:pt x="12509" y="16619"/>
                  </a:lnTo>
                  <a:cubicBezTo>
                    <a:pt x="12484" y="16616"/>
                    <a:pt x="12460" y="16611"/>
                    <a:pt x="12435" y="16605"/>
                  </a:cubicBezTo>
                  <a:lnTo>
                    <a:pt x="12435" y="16605"/>
                  </a:lnTo>
                  <a:cubicBezTo>
                    <a:pt x="12437" y="16606"/>
                    <a:pt x="12438" y="16608"/>
                    <a:pt x="12440" y="16609"/>
                  </a:cubicBezTo>
                  <a:lnTo>
                    <a:pt x="12440" y="16609"/>
                  </a:lnTo>
                  <a:cubicBezTo>
                    <a:pt x="12417" y="16606"/>
                    <a:pt x="12393" y="16601"/>
                    <a:pt x="12370" y="16596"/>
                  </a:cubicBezTo>
                  <a:lnTo>
                    <a:pt x="12370" y="16596"/>
                  </a:lnTo>
                  <a:cubicBezTo>
                    <a:pt x="12290" y="16577"/>
                    <a:pt x="12208" y="16553"/>
                    <a:pt x="12125" y="16526"/>
                  </a:cubicBezTo>
                  <a:lnTo>
                    <a:pt x="12125" y="16526"/>
                  </a:lnTo>
                  <a:cubicBezTo>
                    <a:pt x="12106" y="16522"/>
                    <a:pt x="12086" y="16517"/>
                    <a:pt x="12066" y="16513"/>
                  </a:cubicBezTo>
                  <a:lnTo>
                    <a:pt x="12066" y="16513"/>
                  </a:lnTo>
                  <a:cubicBezTo>
                    <a:pt x="12043" y="16505"/>
                    <a:pt x="12021" y="16498"/>
                    <a:pt x="11998" y="16490"/>
                  </a:cubicBezTo>
                  <a:lnTo>
                    <a:pt x="11998" y="16490"/>
                  </a:lnTo>
                  <a:cubicBezTo>
                    <a:pt x="12027" y="16498"/>
                    <a:pt x="12056" y="16506"/>
                    <a:pt x="12085" y="16513"/>
                  </a:cubicBezTo>
                  <a:lnTo>
                    <a:pt x="12085" y="16513"/>
                  </a:lnTo>
                  <a:cubicBezTo>
                    <a:pt x="11891" y="16448"/>
                    <a:pt x="11694" y="16372"/>
                    <a:pt x="11515" y="16313"/>
                  </a:cubicBezTo>
                  <a:cubicBezTo>
                    <a:pt x="11306" y="16208"/>
                    <a:pt x="11152" y="16104"/>
                    <a:pt x="10994" y="16000"/>
                  </a:cubicBezTo>
                  <a:cubicBezTo>
                    <a:pt x="10947" y="16000"/>
                    <a:pt x="10944" y="15952"/>
                    <a:pt x="10899" y="15946"/>
                  </a:cubicBezTo>
                  <a:lnTo>
                    <a:pt x="10899" y="15946"/>
                  </a:lnTo>
                  <a:cubicBezTo>
                    <a:pt x="11020" y="16050"/>
                    <a:pt x="11148" y="16129"/>
                    <a:pt x="11306" y="16208"/>
                  </a:cubicBezTo>
                  <a:cubicBezTo>
                    <a:pt x="11332" y="16223"/>
                    <a:pt x="11357" y="16237"/>
                    <a:pt x="11383" y="16251"/>
                  </a:cubicBezTo>
                  <a:lnTo>
                    <a:pt x="11383" y="16251"/>
                  </a:lnTo>
                  <a:cubicBezTo>
                    <a:pt x="11321" y="16220"/>
                    <a:pt x="11261" y="16188"/>
                    <a:pt x="11202" y="16154"/>
                  </a:cubicBezTo>
                  <a:cubicBezTo>
                    <a:pt x="11005" y="16055"/>
                    <a:pt x="10856" y="15957"/>
                    <a:pt x="10706" y="15816"/>
                  </a:cubicBezTo>
                  <a:lnTo>
                    <a:pt x="10706" y="15816"/>
                  </a:lnTo>
                  <a:cubicBezTo>
                    <a:pt x="10706" y="15815"/>
                    <a:pt x="10706" y="15815"/>
                    <a:pt x="10705" y="15815"/>
                  </a:cubicBezTo>
                  <a:close/>
                  <a:moveTo>
                    <a:pt x="13254" y="16541"/>
                  </a:moveTo>
                  <a:cubicBezTo>
                    <a:pt x="13231" y="16553"/>
                    <a:pt x="13206" y="16563"/>
                    <a:pt x="13182" y="16571"/>
                  </a:cubicBezTo>
                  <a:cubicBezTo>
                    <a:pt x="13078" y="16625"/>
                    <a:pt x="12974" y="16625"/>
                    <a:pt x="12870" y="16625"/>
                  </a:cubicBezTo>
                  <a:lnTo>
                    <a:pt x="12820" y="16625"/>
                  </a:lnTo>
                  <a:cubicBezTo>
                    <a:pt x="12855" y="16661"/>
                    <a:pt x="12866" y="16671"/>
                    <a:pt x="12888" y="16674"/>
                  </a:cubicBezTo>
                  <a:lnTo>
                    <a:pt x="12888" y="16674"/>
                  </a:lnTo>
                  <a:cubicBezTo>
                    <a:pt x="12902" y="16674"/>
                    <a:pt x="12914" y="16673"/>
                    <a:pt x="12927" y="16672"/>
                  </a:cubicBezTo>
                  <a:lnTo>
                    <a:pt x="12927" y="16672"/>
                  </a:lnTo>
                  <a:lnTo>
                    <a:pt x="12924" y="16675"/>
                  </a:lnTo>
                  <a:lnTo>
                    <a:pt x="12974" y="16675"/>
                  </a:lnTo>
                  <a:cubicBezTo>
                    <a:pt x="12994" y="16675"/>
                    <a:pt x="13014" y="16668"/>
                    <a:pt x="13030" y="16660"/>
                  </a:cubicBezTo>
                  <a:lnTo>
                    <a:pt x="13030" y="16660"/>
                  </a:lnTo>
                  <a:cubicBezTo>
                    <a:pt x="12998" y="16666"/>
                    <a:pt x="12964" y="16670"/>
                    <a:pt x="12927" y="16672"/>
                  </a:cubicBezTo>
                  <a:lnTo>
                    <a:pt x="12927" y="16672"/>
                  </a:lnTo>
                  <a:lnTo>
                    <a:pt x="12974" y="16625"/>
                  </a:lnTo>
                  <a:cubicBezTo>
                    <a:pt x="13089" y="16625"/>
                    <a:pt x="13175" y="16597"/>
                    <a:pt x="13254" y="16541"/>
                  </a:cubicBezTo>
                  <a:close/>
                  <a:moveTo>
                    <a:pt x="13185" y="16633"/>
                  </a:moveTo>
                  <a:cubicBezTo>
                    <a:pt x="13153" y="16643"/>
                    <a:pt x="13119" y="16655"/>
                    <a:pt x="13078" y="16675"/>
                  </a:cubicBezTo>
                  <a:cubicBezTo>
                    <a:pt x="13114" y="16664"/>
                    <a:pt x="13150" y="16650"/>
                    <a:pt x="13185" y="16633"/>
                  </a:cubicBezTo>
                  <a:close/>
                  <a:moveTo>
                    <a:pt x="40056" y="16663"/>
                  </a:moveTo>
                  <a:lnTo>
                    <a:pt x="40056" y="16663"/>
                  </a:lnTo>
                  <a:cubicBezTo>
                    <a:pt x="40056" y="16663"/>
                    <a:pt x="40056" y="16663"/>
                    <a:pt x="40056" y="16663"/>
                  </a:cubicBezTo>
                  <a:lnTo>
                    <a:pt x="40056" y="16663"/>
                  </a:lnTo>
                  <a:cubicBezTo>
                    <a:pt x="40047" y="16671"/>
                    <a:pt x="40039" y="16679"/>
                    <a:pt x="40031" y="16686"/>
                  </a:cubicBezTo>
                  <a:lnTo>
                    <a:pt x="40031" y="16686"/>
                  </a:lnTo>
                  <a:cubicBezTo>
                    <a:pt x="40039" y="16679"/>
                    <a:pt x="40048" y="16671"/>
                    <a:pt x="40056" y="16663"/>
                  </a:cubicBezTo>
                  <a:close/>
                  <a:moveTo>
                    <a:pt x="38399" y="16665"/>
                  </a:moveTo>
                  <a:cubicBezTo>
                    <a:pt x="38408" y="16673"/>
                    <a:pt x="38417" y="16680"/>
                    <a:pt x="38427" y="16687"/>
                  </a:cubicBezTo>
                  <a:lnTo>
                    <a:pt x="38427" y="16687"/>
                  </a:lnTo>
                  <a:lnTo>
                    <a:pt x="38404" y="16675"/>
                  </a:lnTo>
                  <a:cubicBezTo>
                    <a:pt x="38402" y="16672"/>
                    <a:pt x="38400" y="16669"/>
                    <a:pt x="38399" y="16665"/>
                  </a:cubicBezTo>
                  <a:close/>
                  <a:moveTo>
                    <a:pt x="31776" y="15744"/>
                  </a:moveTo>
                  <a:lnTo>
                    <a:pt x="31776" y="15744"/>
                  </a:lnTo>
                  <a:cubicBezTo>
                    <a:pt x="31729" y="15758"/>
                    <a:pt x="31680" y="15774"/>
                    <a:pt x="31629" y="15792"/>
                  </a:cubicBezTo>
                  <a:lnTo>
                    <a:pt x="31629" y="15792"/>
                  </a:lnTo>
                  <a:cubicBezTo>
                    <a:pt x="31629" y="15792"/>
                    <a:pt x="31629" y="15792"/>
                    <a:pt x="31629" y="15791"/>
                  </a:cubicBezTo>
                  <a:lnTo>
                    <a:pt x="31629" y="15791"/>
                  </a:lnTo>
                  <a:cubicBezTo>
                    <a:pt x="31629" y="15792"/>
                    <a:pt x="31629" y="15792"/>
                    <a:pt x="31628" y="15792"/>
                  </a:cubicBezTo>
                  <a:lnTo>
                    <a:pt x="31628" y="15792"/>
                  </a:lnTo>
                  <a:cubicBezTo>
                    <a:pt x="31522" y="15829"/>
                    <a:pt x="31405" y="15878"/>
                    <a:pt x="31267" y="15946"/>
                  </a:cubicBezTo>
                  <a:cubicBezTo>
                    <a:pt x="31264" y="15947"/>
                    <a:pt x="31262" y="15949"/>
                    <a:pt x="31259" y="15951"/>
                  </a:cubicBezTo>
                  <a:lnTo>
                    <a:pt x="31259" y="15951"/>
                  </a:lnTo>
                  <a:cubicBezTo>
                    <a:pt x="31131" y="16014"/>
                    <a:pt x="31007" y="16084"/>
                    <a:pt x="30888" y="16159"/>
                  </a:cubicBezTo>
                  <a:lnTo>
                    <a:pt x="30888" y="16159"/>
                  </a:lnTo>
                  <a:cubicBezTo>
                    <a:pt x="30824" y="16192"/>
                    <a:pt x="30758" y="16225"/>
                    <a:pt x="30691" y="16258"/>
                  </a:cubicBezTo>
                  <a:lnTo>
                    <a:pt x="30873" y="16169"/>
                  </a:lnTo>
                  <a:lnTo>
                    <a:pt x="30873" y="16169"/>
                  </a:lnTo>
                  <a:cubicBezTo>
                    <a:pt x="30606" y="16339"/>
                    <a:pt x="30366" y="16534"/>
                    <a:pt x="30170" y="16729"/>
                  </a:cubicBezTo>
                  <a:lnTo>
                    <a:pt x="30170" y="16729"/>
                  </a:lnTo>
                  <a:cubicBezTo>
                    <a:pt x="30274" y="16676"/>
                    <a:pt x="30431" y="16469"/>
                    <a:pt x="30892" y="16159"/>
                  </a:cubicBezTo>
                  <a:lnTo>
                    <a:pt x="30892" y="16159"/>
                  </a:lnTo>
                  <a:lnTo>
                    <a:pt x="31004" y="16104"/>
                  </a:lnTo>
                  <a:cubicBezTo>
                    <a:pt x="31023" y="16092"/>
                    <a:pt x="31042" y="16080"/>
                    <a:pt x="31062" y="16067"/>
                  </a:cubicBezTo>
                  <a:lnTo>
                    <a:pt x="31062" y="16067"/>
                  </a:lnTo>
                  <a:cubicBezTo>
                    <a:pt x="31014" y="16094"/>
                    <a:pt x="30964" y="16120"/>
                    <a:pt x="30913" y="16146"/>
                  </a:cubicBezTo>
                  <a:lnTo>
                    <a:pt x="30913" y="16146"/>
                  </a:lnTo>
                  <a:cubicBezTo>
                    <a:pt x="30989" y="16102"/>
                    <a:pt x="31069" y="16058"/>
                    <a:pt x="31155" y="16013"/>
                  </a:cubicBezTo>
                  <a:lnTo>
                    <a:pt x="31155" y="16013"/>
                  </a:lnTo>
                  <a:cubicBezTo>
                    <a:pt x="31123" y="16031"/>
                    <a:pt x="31092" y="16049"/>
                    <a:pt x="31062" y="16067"/>
                  </a:cubicBezTo>
                  <a:lnTo>
                    <a:pt x="31062" y="16067"/>
                  </a:lnTo>
                  <a:cubicBezTo>
                    <a:pt x="31101" y="16046"/>
                    <a:pt x="31139" y="16024"/>
                    <a:pt x="31175" y="16003"/>
                  </a:cubicBezTo>
                  <a:lnTo>
                    <a:pt x="31175" y="16003"/>
                  </a:lnTo>
                  <a:cubicBezTo>
                    <a:pt x="31169" y="16006"/>
                    <a:pt x="31162" y="16010"/>
                    <a:pt x="31155" y="16013"/>
                  </a:cubicBezTo>
                  <a:lnTo>
                    <a:pt x="31155" y="16013"/>
                  </a:lnTo>
                  <a:cubicBezTo>
                    <a:pt x="31166" y="16007"/>
                    <a:pt x="31177" y="16001"/>
                    <a:pt x="31188" y="15995"/>
                  </a:cubicBezTo>
                  <a:lnTo>
                    <a:pt x="31188" y="15995"/>
                  </a:lnTo>
                  <a:cubicBezTo>
                    <a:pt x="31184" y="15998"/>
                    <a:pt x="31180" y="16000"/>
                    <a:pt x="31175" y="16003"/>
                  </a:cubicBezTo>
                  <a:lnTo>
                    <a:pt x="31175" y="16003"/>
                  </a:lnTo>
                  <a:cubicBezTo>
                    <a:pt x="31344" y="15917"/>
                    <a:pt x="31539" y="15830"/>
                    <a:pt x="31776" y="15744"/>
                  </a:cubicBezTo>
                  <a:close/>
                  <a:moveTo>
                    <a:pt x="57338" y="16214"/>
                  </a:moveTo>
                  <a:cubicBezTo>
                    <a:pt x="57314" y="16229"/>
                    <a:pt x="57290" y="16244"/>
                    <a:pt x="57268" y="16258"/>
                  </a:cubicBezTo>
                  <a:cubicBezTo>
                    <a:pt x="57278" y="16249"/>
                    <a:pt x="57290" y="16239"/>
                    <a:pt x="57303" y="16230"/>
                  </a:cubicBezTo>
                  <a:lnTo>
                    <a:pt x="57303" y="16230"/>
                  </a:lnTo>
                  <a:cubicBezTo>
                    <a:pt x="57073" y="16385"/>
                    <a:pt x="56867" y="16557"/>
                    <a:pt x="56696" y="16729"/>
                  </a:cubicBezTo>
                  <a:lnTo>
                    <a:pt x="56696" y="16729"/>
                  </a:lnTo>
                  <a:cubicBezTo>
                    <a:pt x="56794" y="16679"/>
                    <a:pt x="56935" y="16493"/>
                    <a:pt x="57338" y="16214"/>
                  </a:cubicBezTo>
                  <a:close/>
                  <a:moveTo>
                    <a:pt x="37626" y="15948"/>
                  </a:moveTo>
                  <a:cubicBezTo>
                    <a:pt x="37729" y="16051"/>
                    <a:pt x="37779" y="16155"/>
                    <a:pt x="37883" y="16208"/>
                  </a:cubicBezTo>
                  <a:cubicBezTo>
                    <a:pt x="37937" y="16313"/>
                    <a:pt x="37987" y="16363"/>
                    <a:pt x="38041" y="16467"/>
                  </a:cubicBezTo>
                  <a:cubicBezTo>
                    <a:pt x="38091" y="16467"/>
                    <a:pt x="38091" y="16521"/>
                    <a:pt x="38145" y="16571"/>
                  </a:cubicBezTo>
                  <a:lnTo>
                    <a:pt x="38195" y="16625"/>
                  </a:lnTo>
                  <a:lnTo>
                    <a:pt x="38299" y="16729"/>
                  </a:lnTo>
                  <a:cubicBezTo>
                    <a:pt x="38250" y="16729"/>
                    <a:pt x="38195" y="16626"/>
                    <a:pt x="38092" y="16571"/>
                  </a:cubicBezTo>
                  <a:lnTo>
                    <a:pt x="38092" y="16571"/>
                  </a:lnTo>
                  <a:cubicBezTo>
                    <a:pt x="38108" y="16588"/>
                    <a:pt x="38126" y="16606"/>
                    <a:pt x="38145" y="16625"/>
                  </a:cubicBezTo>
                  <a:cubicBezTo>
                    <a:pt x="38145" y="16630"/>
                    <a:pt x="38146" y="16634"/>
                    <a:pt x="38146" y="16638"/>
                  </a:cubicBezTo>
                  <a:lnTo>
                    <a:pt x="38146" y="16638"/>
                  </a:lnTo>
                  <a:cubicBezTo>
                    <a:pt x="38110" y="16601"/>
                    <a:pt x="38075" y="16562"/>
                    <a:pt x="38041" y="16521"/>
                  </a:cubicBezTo>
                  <a:cubicBezTo>
                    <a:pt x="38034" y="16511"/>
                    <a:pt x="38026" y="16501"/>
                    <a:pt x="38019" y="16491"/>
                  </a:cubicBezTo>
                  <a:lnTo>
                    <a:pt x="38019" y="16491"/>
                  </a:lnTo>
                  <a:cubicBezTo>
                    <a:pt x="38039" y="16517"/>
                    <a:pt x="38063" y="16542"/>
                    <a:pt x="38091" y="16570"/>
                  </a:cubicBezTo>
                  <a:lnTo>
                    <a:pt x="38091" y="16570"/>
                  </a:lnTo>
                  <a:cubicBezTo>
                    <a:pt x="38041" y="16466"/>
                    <a:pt x="37987" y="16362"/>
                    <a:pt x="37883" y="16258"/>
                  </a:cubicBezTo>
                  <a:cubicBezTo>
                    <a:pt x="37779" y="16155"/>
                    <a:pt x="37729" y="16051"/>
                    <a:pt x="37626" y="15948"/>
                  </a:cubicBezTo>
                  <a:close/>
                  <a:moveTo>
                    <a:pt x="38206" y="16695"/>
                  </a:moveTo>
                  <a:cubicBezTo>
                    <a:pt x="38220" y="16704"/>
                    <a:pt x="38234" y="16714"/>
                    <a:pt x="38249" y="16729"/>
                  </a:cubicBezTo>
                  <a:lnTo>
                    <a:pt x="38265" y="16745"/>
                  </a:lnTo>
                  <a:lnTo>
                    <a:pt x="38265" y="16745"/>
                  </a:lnTo>
                  <a:cubicBezTo>
                    <a:pt x="38245" y="16729"/>
                    <a:pt x="38225" y="16712"/>
                    <a:pt x="38206" y="16695"/>
                  </a:cubicBezTo>
                  <a:close/>
                  <a:moveTo>
                    <a:pt x="28219" y="16656"/>
                  </a:moveTo>
                  <a:cubicBezTo>
                    <a:pt x="28215" y="16656"/>
                    <a:pt x="28204" y="16662"/>
                    <a:pt x="28190" y="16675"/>
                  </a:cubicBezTo>
                  <a:cubicBezTo>
                    <a:pt x="28164" y="16675"/>
                    <a:pt x="28123" y="16719"/>
                    <a:pt x="28045" y="16775"/>
                  </a:cubicBezTo>
                  <a:lnTo>
                    <a:pt x="28045" y="16775"/>
                  </a:lnTo>
                  <a:cubicBezTo>
                    <a:pt x="28190" y="16701"/>
                    <a:pt x="28229" y="16656"/>
                    <a:pt x="28219" y="16656"/>
                  </a:cubicBezTo>
                  <a:close/>
                  <a:moveTo>
                    <a:pt x="28045" y="16775"/>
                  </a:moveTo>
                  <a:cubicBezTo>
                    <a:pt x="28042" y="16776"/>
                    <a:pt x="28039" y="16778"/>
                    <a:pt x="28036" y="16780"/>
                  </a:cubicBezTo>
                  <a:cubicBezTo>
                    <a:pt x="28033" y="16782"/>
                    <a:pt x="28031" y="16784"/>
                    <a:pt x="28029" y="16786"/>
                  </a:cubicBezTo>
                  <a:lnTo>
                    <a:pt x="28029" y="16786"/>
                  </a:lnTo>
                  <a:cubicBezTo>
                    <a:pt x="28034" y="16783"/>
                    <a:pt x="28040" y="16779"/>
                    <a:pt x="28045" y="16775"/>
                  </a:cubicBezTo>
                  <a:close/>
                  <a:moveTo>
                    <a:pt x="56696" y="16729"/>
                  </a:moveTo>
                  <a:lnTo>
                    <a:pt x="56696" y="16729"/>
                  </a:lnTo>
                  <a:cubicBezTo>
                    <a:pt x="56674" y="16749"/>
                    <a:pt x="56652" y="16769"/>
                    <a:pt x="56630" y="16789"/>
                  </a:cubicBezTo>
                  <a:lnTo>
                    <a:pt x="56630" y="16789"/>
                  </a:lnTo>
                  <a:cubicBezTo>
                    <a:pt x="56634" y="16786"/>
                    <a:pt x="56638" y="16783"/>
                    <a:pt x="56642" y="16780"/>
                  </a:cubicBezTo>
                  <a:lnTo>
                    <a:pt x="56696" y="16729"/>
                  </a:lnTo>
                  <a:close/>
                  <a:moveTo>
                    <a:pt x="40488" y="14180"/>
                  </a:moveTo>
                  <a:lnTo>
                    <a:pt x="40488" y="14180"/>
                  </a:lnTo>
                  <a:cubicBezTo>
                    <a:pt x="40493" y="14574"/>
                    <a:pt x="40547" y="14922"/>
                    <a:pt x="40646" y="15320"/>
                  </a:cubicBezTo>
                  <a:cubicBezTo>
                    <a:pt x="40743" y="15855"/>
                    <a:pt x="40523" y="16476"/>
                    <a:pt x="40034" y="16812"/>
                  </a:cubicBezTo>
                  <a:lnTo>
                    <a:pt x="40034" y="16812"/>
                  </a:lnTo>
                  <a:cubicBezTo>
                    <a:pt x="40124" y="16745"/>
                    <a:pt x="40205" y="16665"/>
                    <a:pt x="40280" y="16571"/>
                  </a:cubicBezTo>
                  <a:cubicBezTo>
                    <a:pt x="40488" y="16363"/>
                    <a:pt x="40592" y="16104"/>
                    <a:pt x="40592" y="15842"/>
                  </a:cubicBezTo>
                  <a:cubicBezTo>
                    <a:pt x="40646" y="15737"/>
                    <a:pt x="40646" y="15633"/>
                    <a:pt x="40646" y="15479"/>
                  </a:cubicBezTo>
                  <a:cubicBezTo>
                    <a:pt x="40646" y="15375"/>
                    <a:pt x="40592" y="15270"/>
                    <a:pt x="40592" y="15166"/>
                  </a:cubicBezTo>
                  <a:cubicBezTo>
                    <a:pt x="40503" y="14811"/>
                    <a:pt x="40490" y="14491"/>
                    <a:pt x="40488" y="14180"/>
                  </a:cubicBezTo>
                  <a:close/>
                  <a:moveTo>
                    <a:pt x="26426" y="16733"/>
                  </a:moveTo>
                  <a:lnTo>
                    <a:pt x="26473" y="16780"/>
                  </a:lnTo>
                  <a:cubicBezTo>
                    <a:pt x="26557" y="16816"/>
                    <a:pt x="26644" y="16847"/>
                    <a:pt x="26733" y="16872"/>
                  </a:cubicBezTo>
                  <a:lnTo>
                    <a:pt x="26733" y="16872"/>
                  </a:lnTo>
                  <a:cubicBezTo>
                    <a:pt x="26659" y="16848"/>
                    <a:pt x="26588" y="16817"/>
                    <a:pt x="26523" y="16780"/>
                  </a:cubicBezTo>
                  <a:lnTo>
                    <a:pt x="26426" y="16733"/>
                  </a:lnTo>
                  <a:close/>
                  <a:moveTo>
                    <a:pt x="42528" y="16785"/>
                  </a:moveTo>
                  <a:lnTo>
                    <a:pt x="42627" y="16884"/>
                  </a:lnTo>
                  <a:cubicBezTo>
                    <a:pt x="42627" y="16906"/>
                    <a:pt x="42627" y="16920"/>
                    <a:pt x="42623" y="16920"/>
                  </a:cubicBezTo>
                  <a:cubicBezTo>
                    <a:pt x="42617" y="16920"/>
                    <a:pt x="42604" y="16894"/>
                    <a:pt x="42572" y="16834"/>
                  </a:cubicBezTo>
                  <a:cubicBezTo>
                    <a:pt x="42557" y="16818"/>
                    <a:pt x="42542" y="16801"/>
                    <a:pt x="42528" y="16785"/>
                  </a:cubicBezTo>
                  <a:close/>
                  <a:moveTo>
                    <a:pt x="28029" y="16786"/>
                  </a:moveTo>
                  <a:lnTo>
                    <a:pt x="28029" y="16786"/>
                  </a:lnTo>
                  <a:cubicBezTo>
                    <a:pt x="27963" y="16832"/>
                    <a:pt x="27873" y="16885"/>
                    <a:pt x="27748" y="16929"/>
                  </a:cubicBezTo>
                  <a:lnTo>
                    <a:pt x="27748" y="16929"/>
                  </a:lnTo>
                  <a:cubicBezTo>
                    <a:pt x="27840" y="16911"/>
                    <a:pt x="27949" y="16863"/>
                    <a:pt x="28029" y="16786"/>
                  </a:cubicBezTo>
                  <a:close/>
                  <a:moveTo>
                    <a:pt x="39430" y="16905"/>
                  </a:moveTo>
                  <a:cubicBezTo>
                    <a:pt x="39309" y="16938"/>
                    <a:pt x="39221" y="16938"/>
                    <a:pt x="39133" y="16938"/>
                  </a:cubicBezTo>
                  <a:lnTo>
                    <a:pt x="39083" y="16938"/>
                  </a:lnTo>
                  <a:cubicBezTo>
                    <a:pt x="39200" y="16938"/>
                    <a:pt x="39317" y="16927"/>
                    <a:pt x="39430" y="16905"/>
                  </a:cubicBezTo>
                  <a:close/>
                  <a:moveTo>
                    <a:pt x="28323" y="16460"/>
                  </a:moveTo>
                  <a:cubicBezTo>
                    <a:pt x="28315" y="16465"/>
                    <a:pt x="28306" y="16467"/>
                    <a:pt x="28294" y="16467"/>
                  </a:cubicBezTo>
                  <a:lnTo>
                    <a:pt x="28244" y="16521"/>
                  </a:lnTo>
                  <a:cubicBezTo>
                    <a:pt x="28244" y="16571"/>
                    <a:pt x="28190" y="16571"/>
                    <a:pt x="28190" y="16571"/>
                  </a:cubicBezTo>
                  <a:cubicBezTo>
                    <a:pt x="28036" y="16729"/>
                    <a:pt x="27827" y="16780"/>
                    <a:pt x="27669" y="16884"/>
                  </a:cubicBezTo>
                  <a:cubicBezTo>
                    <a:pt x="27520" y="16921"/>
                    <a:pt x="27372" y="16938"/>
                    <a:pt x="27225" y="16938"/>
                  </a:cubicBezTo>
                  <a:cubicBezTo>
                    <a:pt x="27057" y="16938"/>
                    <a:pt x="26892" y="16915"/>
                    <a:pt x="26733" y="16872"/>
                  </a:cubicBezTo>
                  <a:lnTo>
                    <a:pt x="26733" y="16872"/>
                  </a:lnTo>
                  <a:cubicBezTo>
                    <a:pt x="26882" y="16920"/>
                    <a:pt x="27046" y="16943"/>
                    <a:pt x="27216" y="16943"/>
                  </a:cubicBezTo>
                  <a:cubicBezTo>
                    <a:pt x="27434" y="16943"/>
                    <a:pt x="27661" y="16905"/>
                    <a:pt x="27877" y="16834"/>
                  </a:cubicBezTo>
                  <a:cubicBezTo>
                    <a:pt x="28052" y="16746"/>
                    <a:pt x="28191" y="16621"/>
                    <a:pt x="28323" y="16460"/>
                  </a:cubicBezTo>
                  <a:close/>
                  <a:moveTo>
                    <a:pt x="27748" y="16929"/>
                  </a:moveTo>
                  <a:cubicBezTo>
                    <a:pt x="27720" y="16935"/>
                    <a:pt x="27693" y="16938"/>
                    <a:pt x="27669" y="16938"/>
                  </a:cubicBezTo>
                  <a:cubicBezTo>
                    <a:pt x="27627" y="16951"/>
                    <a:pt x="27585" y="16965"/>
                    <a:pt x="27543" y="16978"/>
                  </a:cubicBezTo>
                  <a:lnTo>
                    <a:pt x="27543" y="16978"/>
                  </a:lnTo>
                  <a:cubicBezTo>
                    <a:pt x="27616" y="16971"/>
                    <a:pt x="27679" y="16959"/>
                    <a:pt x="27723" y="16938"/>
                  </a:cubicBezTo>
                  <a:cubicBezTo>
                    <a:pt x="27732" y="16935"/>
                    <a:pt x="27740" y="16932"/>
                    <a:pt x="27748" y="16929"/>
                  </a:cubicBezTo>
                  <a:close/>
                  <a:moveTo>
                    <a:pt x="38423" y="16742"/>
                  </a:moveTo>
                  <a:lnTo>
                    <a:pt x="38423" y="16742"/>
                  </a:lnTo>
                  <a:cubicBezTo>
                    <a:pt x="38579" y="16838"/>
                    <a:pt x="38777" y="16886"/>
                    <a:pt x="38925" y="16938"/>
                  </a:cubicBezTo>
                  <a:cubicBezTo>
                    <a:pt x="39029" y="16963"/>
                    <a:pt x="39121" y="16975"/>
                    <a:pt x="39206" y="16975"/>
                  </a:cubicBezTo>
                  <a:cubicBezTo>
                    <a:pt x="39291" y="16975"/>
                    <a:pt x="39369" y="16963"/>
                    <a:pt x="39446" y="16938"/>
                  </a:cubicBezTo>
                  <a:cubicBezTo>
                    <a:pt x="39451" y="16938"/>
                    <a:pt x="39456" y="16938"/>
                    <a:pt x="39461" y="16938"/>
                  </a:cubicBezTo>
                  <a:lnTo>
                    <a:pt x="39461" y="16938"/>
                  </a:lnTo>
                  <a:cubicBezTo>
                    <a:pt x="39359" y="16967"/>
                    <a:pt x="39235" y="16988"/>
                    <a:pt x="39133" y="16988"/>
                  </a:cubicBezTo>
                  <a:cubicBezTo>
                    <a:pt x="38979" y="16988"/>
                    <a:pt x="38771" y="16938"/>
                    <a:pt x="38562" y="16834"/>
                  </a:cubicBezTo>
                  <a:cubicBezTo>
                    <a:pt x="38506" y="16805"/>
                    <a:pt x="38465" y="16777"/>
                    <a:pt x="38423" y="16742"/>
                  </a:cubicBezTo>
                  <a:close/>
                  <a:moveTo>
                    <a:pt x="26425" y="16837"/>
                  </a:moveTo>
                  <a:cubicBezTo>
                    <a:pt x="26529" y="16886"/>
                    <a:pt x="26683" y="16939"/>
                    <a:pt x="26785" y="16988"/>
                  </a:cubicBezTo>
                  <a:cubicBezTo>
                    <a:pt x="26939" y="16988"/>
                    <a:pt x="27098" y="17042"/>
                    <a:pt x="27202" y="17042"/>
                  </a:cubicBezTo>
                  <a:lnTo>
                    <a:pt x="26889" y="17042"/>
                  </a:lnTo>
                  <a:cubicBezTo>
                    <a:pt x="26719" y="16998"/>
                    <a:pt x="26583" y="16920"/>
                    <a:pt x="26425" y="16837"/>
                  </a:cubicBezTo>
                  <a:close/>
                  <a:moveTo>
                    <a:pt x="39799" y="16946"/>
                  </a:moveTo>
                  <a:cubicBezTo>
                    <a:pt x="39615" y="17032"/>
                    <a:pt x="39420" y="17077"/>
                    <a:pt x="39225" y="17081"/>
                  </a:cubicBezTo>
                  <a:lnTo>
                    <a:pt x="39225" y="17081"/>
                  </a:lnTo>
                  <a:cubicBezTo>
                    <a:pt x="39299" y="17076"/>
                    <a:pt x="39373" y="17063"/>
                    <a:pt x="39446" y="17042"/>
                  </a:cubicBezTo>
                  <a:cubicBezTo>
                    <a:pt x="39577" y="17023"/>
                    <a:pt x="39693" y="16991"/>
                    <a:pt x="39799" y="16946"/>
                  </a:cubicBezTo>
                  <a:close/>
                  <a:moveTo>
                    <a:pt x="3350" y="16455"/>
                  </a:moveTo>
                  <a:cubicBezTo>
                    <a:pt x="3236" y="16545"/>
                    <a:pt x="3128" y="16637"/>
                    <a:pt x="3023" y="16729"/>
                  </a:cubicBezTo>
                  <a:cubicBezTo>
                    <a:pt x="2860" y="16871"/>
                    <a:pt x="2713" y="17030"/>
                    <a:pt x="2582" y="17192"/>
                  </a:cubicBezTo>
                  <a:lnTo>
                    <a:pt x="2582" y="17192"/>
                  </a:lnTo>
                  <a:cubicBezTo>
                    <a:pt x="2715" y="17040"/>
                    <a:pt x="2869" y="16896"/>
                    <a:pt x="3023" y="16780"/>
                  </a:cubicBezTo>
                  <a:lnTo>
                    <a:pt x="3073" y="16729"/>
                  </a:lnTo>
                  <a:cubicBezTo>
                    <a:pt x="3107" y="16695"/>
                    <a:pt x="3181" y="16600"/>
                    <a:pt x="3350" y="16455"/>
                  </a:cubicBezTo>
                  <a:close/>
                  <a:moveTo>
                    <a:pt x="64981" y="16953"/>
                  </a:moveTo>
                  <a:cubicBezTo>
                    <a:pt x="65043" y="17056"/>
                    <a:pt x="65101" y="17159"/>
                    <a:pt x="65154" y="17262"/>
                  </a:cubicBezTo>
                  <a:lnTo>
                    <a:pt x="65154" y="17262"/>
                  </a:lnTo>
                  <a:cubicBezTo>
                    <a:pt x="65132" y="17224"/>
                    <a:pt x="65108" y="17185"/>
                    <a:pt x="65084" y="17146"/>
                  </a:cubicBezTo>
                  <a:cubicBezTo>
                    <a:pt x="65054" y="17086"/>
                    <a:pt x="65019" y="17020"/>
                    <a:pt x="64981" y="16953"/>
                  </a:cubicBezTo>
                  <a:close/>
                  <a:moveTo>
                    <a:pt x="2582" y="17192"/>
                  </a:moveTo>
                  <a:lnTo>
                    <a:pt x="2582" y="17192"/>
                  </a:lnTo>
                  <a:cubicBezTo>
                    <a:pt x="2534" y="17245"/>
                    <a:pt x="2489" y="17300"/>
                    <a:pt x="2448" y="17355"/>
                  </a:cubicBezTo>
                  <a:cubicBezTo>
                    <a:pt x="2423" y="17392"/>
                    <a:pt x="2399" y="17429"/>
                    <a:pt x="2376" y="17466"/>
                  </a:cubicBezTo>
                  <a:lnTo>
                    <a:pt x="2376" y="17466"/>
                  </a:lnTo>
                  <a:cubicBezTo>
                    <a:pt x="2439" y="17375"/>
                    <a:pt x="2508" y="17283"/>
                    <a:pt x="2582" y="17192"/>
                  </a:cubicBezTo>
                  <a:close/>
                  <a:moveTo>
                    <a:pt x="16172" y="17428"/>
                  </a:moveTo>
                  <a:cubicBezTo>
                    <a:pt x="16171" y="17428"/>
                    <a:pt x="16187" y="17445"/>
                    <a:pt x="16216" y="17476"/>
                  </a:cubicBezTo>
                  <a:lnTo>
                    <a:pt x="16216" y="17476"/>
                  </a:lnTo>
                  <a:cubicBezTo>
                    <a:pt x="16212" y="17470"/>
                    <a:pt x="16209" y="17465"/>
                    <a:pt x="16205" y="17459"/>
                  </a:cubicBezTo>
                  <a:cubicBezTo>
                    <a:pt x="16184" y="17438"/>
                    <a:pt x="16173" y="17428"/>
                    <a:pt x="16172" y="17428"/>
                  </a:cubicBezTo>
                  <a:close/>
                  <a:moveTo>
                    <a:pt x="30170" y="16729"/>
                  </a:moveTo>
                  <a:lnTo>
                    <a:pt x="30170" y="16729"/>
                  </a:lnTo>
                  <a:cubicBezTo>
                    <a:pt x="29878" y="16957"/>
                    <a:pt x="29666" y="17226"/>
                    <a:pt x="29484" y="17485"/>
                  </a:cubicBezTo>
                  <a:lnTo>
                    <a:pt x="29484" y="17485"/>
                  </a:lnTo>
                  <a:cubicBezTo>
                    <a:pt x="29522" y="17437"/>
                    <a:pt x="29560" y="17392"/>
                    <a:pt x="29599" y="17355"/>
                  </a:cubicBezTo>
                  <a:lnTo>
                    <a:pt x="29599" y="17355"/>
                  </a:lnTo>
                  <a:cubicBezTo>
                    <a:pt x="29599" y="17355"/>
                    <a:pt x="29599" y="17355"/>
                    <a:pt x="29599" y="17355"/>
                  </a:cubicBezTo>
                  <a:lnTo>
                    <a:pt x="29599" y="17355"/>
                  </a:lnTo>
                  <a:cubicBezTo>
                    <a:pt x="29599" y="17355"/>
                    <a:pt x="29599" y="17355"/>
                    <a:pt x="29599" y="17355"/>
                  </a:cubicBezTo>
                  <a:cubicBezTo>
                    <a:pt x="29753" y="17146"/>
                    <a:pt x="29912" y="16938"/>
                    <a:pt x="30120" y="16780"/>
                  </a:cubicBezTo>
                  <a:lnTo>
                    <a:pt x="30170" y="16729"/>
                  </a:lnTo>
                  <a:close/>
                  <a:moveTo>
                    <a:pt x="29599" y="17355"/>
                  </a:moveTo>
                  <a:cubicBezTo>
                    <a:pt x="29530" y="17437"/>
                    <a:pt x="29468" y="17520"/>
                    <a:pt x="29413" y="17602"/>
                  </a:cubicBezTo>
                  <a:lnTo>
                    <a:pt x="29413" y="17602"/>
                  </a:lnTo>
                  <a:cubicBezTo>
                    <a:pt x="29483" y="17506"/>
                    <a:pt x="29552" y="17425"/>
                    <a:pt x="29599" y="17355"/>
                  </a:cubicBezTo>
                  <a:close/>
                  <a:moveTo>
                    <a:pt x="43201" y="17428"/>
                  </a:moveTo>
                  <a:cubicBezTo>
                    <a:pt x="43183" y="17428"/>
                    <a:pt x="43247" y="17504"/>
                    <a:pt x="43370" y="17621"/>
                  </a:cubicBezTo>
                  <a:lnTo>
                    <a:pt x="43370" y="17621"/>
                  </a:lnTo>
                  <a:cubicBezTo>
                    <a:pt x="43339" y="17583"/>
                    <a:pt x="43301" y="17532"/>
                    <a:pt x="43252" y="17459"/>
                  </a:cubicBezTo>
                  <a:cubicBezTo>
                    <a:pt x="43224" y="17438"/>
                    <a:pt x="43207" y="17428"/>
                    <a:pt x="43201" y="17428"/>
                  </a:cubicBezTo>
                  <a:close/>
                  <a:moveTo>
                    <a:pt x="625" y="17434"/>
                  </a:moveTo>
                  <a:cubicBezTo>
                    <a:pt x="621" y="17468"/>
                    <a:pt x="604" y="17502"/>
                    <a:pt x="522" y="17667"/>
                  </a:cubicBezTo>
                  <a:cubicBezTo>
                    <a:pt x="521" y="17668"/>
                    <a:pt x="521" y="17668"/>
                    <a:pt x="520" y="17669"/>
                  </a:cubicBezTo>
                  <a:lnTo>
                    <a:pt x="520" y="17669"/>
                  </a:lnTo>
                  <a:cubicBezTo>
                    <a:pt x="553" y="17589"/>
                    <a:pt x="588" y="17510"/>
                    <a:pt x="625" y="17434"/>
                  </a:cubicBezTo>
                  <a:close/>
                  <a:moveTo>
                    <a:pt x="29484" y="17485"/>
                  </a:moveTo>
                  <a:cubicBezTo>
                    <a:pt x="29432" y="17552"/>
                    <a:pt x="29381" y="17627"/>
                    <a:pt x="29335" y="17704"/>
                  </a:cubicBezTo>
                  <a:lnTo>
                    <a:pt x="29335" y="17704"/>
                  </a:lnTo>
                  <a:cubicBezTo>
                    <a:pt x="29383" y="17633"/>
                    <a:pt x="29432" y="17559"/>
                    <a:pt x="29484" y="17485"/>
                  </a:cubicBezTo>
                  <a:close/>
                  <a:moveTo>
                    <a:pt x="695" y="17339"/>
                  </a:moveTo>
                  <a:cubicBezTo>
                    <a:pt x="632" y="17463"/>
                    <a:pt x="575" y="17589"/>
                    <a:pt x="522" y="17717"/>
                  </a:cubicBezTo>
                  <a:cubicBezTo>
                    <a:pt x="500" y="17774"/>
                    <a:pt x="479" y="17831"/>
                    <a:pt x="458" y="17889"/>
                  </a:cubicBezTo>
                  <a:lnTo>
                    <a:pt x="458" y="17889"/>
                  </a:lnTo>
                  <a:cubicBezTo>
                    <a:pt x="515" y="17712"/>
                    <a:pt x="596" y="17528"/>
                    <a:pt x="695" y="17339"/>
                  </a:cubicBezTo>
                  <a:close/>
                  <a:moveTo>
                    <a:pt x="2093" y="17912"/>
                  </a:moveTo>
                  <a:lnTo>
                    <a:pt x="2093" y="17912"/>
                  </a:lnTo>
                  <a:cubicBezTo>
                    <a:pt x="2089" y="17920"/>
                    <a:pt x="2084" y="17928"/>
                    <a:pt x="2079" y="17937"/>
                  </a:cubicBezTo>
                  <a:lnTo>
                    <a:pt x="2079" y="17937"/>
                  </a:lnTo>
                  <a:cubicBezTo>
                    <a:pt x="2081" y="17933"/>
                    <a:pt x="2083" y="17930"/>
                    <a:pt x="2085" y="17926"/>
                  </a:cubicBezTo>
                  <a:cubicBezTo>
                    <a:pt x="2088" y="17921"/>
                    <a:pt x="2090" y="17917"/>
                    <a:pt x="2093" y="17912"/>
                  </a:cubicBezTo>
                  <a:close/>
                  <a:moveTo>
                    <a:pt x="55767" y="17912"/>
                  </a:moveTo>
                  <a:cubicBezTo>
                    <a:pt x="55762" y="17920"/>
                    <a:pt x="55758" y="17928"/>
                    <a:pt x="55753" y="17937"/>
                  </a:cubicBezTo>
                  <a:lnTo>
                    <a:pt x="55753" y="17937"/>
                  </a:lnTo>
                  <a:cubicBezTo>
                    <a:pt x="55755" y="17933"/>
                    <a:pt x="55757" y="17930"/>
                    <a:pt x="55758" y="17926"/>
                  </a:cubicBezTo>
                  <a:cubicBezTo>
                    <a:pt x="55761" y="17921"/>
                    <a:pt x="55764" y="17917"/>
                    <a:pt x="55767" y="17912"/>
                  </a:cubicBezTo>
                  <a:close/>
                  <a:moveTo>
                    <a:pt x="29413" y="17602"/>
                  </a:moveTo>
                  <a:cubicBezTo>
                    <a:pt x="29334" y="17710"/>
                    <a:pt x="29253" y="17838"/>
                    <a:pt x="29196" y="17992"/>
                  </a:cubicBezTo>
                  <a:lnTo>
                    <a:pt x="29196" y="17992"/>
                  </a:lnTo>
                  <a:cubicBezTo>
                    <a:pt x="29255" y="17862"/>
                    <a:pt x="29326" y="17732"/>
                    <a:pt x="29413" y="17602"/>
                  </a:cubicBezTo>
                  <a:close/>
                  <a:moveTo>
                    <a:pt x="29196" y="17992"/>
                  </a:moveTo>
                  <a:lnTo>
                    <a:pt x="29196" y="17992"/>
                  </a:lnTo>
                  <a:cubicBezTo>
                    <a:pt x="29187" y="18012"/>
                    <a:pt x="29178" y="18032"/>
                    <a:pt x="29169" y="18052"/>
                  </a:cubicBezTo>
                  <a:lnTo>
                    <a:pt x="29169" y="18052"/>
                  </a:lnTo>
                  <a:cubicBezTo>
                    <a:pt x="29174" y="18045"/>
                    <a:pt x="29178" y="18037"/>
                    <a:pt x="29182" y="18030"/>
                  </a:cubicBezTo>
                  <a:cubicBezTo>
                    <a:pt x="29187" y="18017"/>
                    <a:pt x="29191" y="18004"/>
                    <a:pt x="29196" y="17992"/>
                  </a:cubicBezTo>
                  <a:close/>
                  <a:moveTo>
                    <a:pt x="313" y="18134"/>
                  </a:moveTo>
                  <a:cubicBezTo>
                    <a:pt x="313" y="18134"/>
                    <a:pt x="313" y="18134"/>
                    <a:pt x="313" y="18134"/>
                  </a:cubicBezTo>
                  <a:lnTo>
                    <a:pt x="313" y="18134"/>
                  </a:lnTo>
                  <a:close/>
                  <a:moveTo>
                    <a:pt x="313" y="18134"/>
                  </a:moveTo>
                  <a:cubicBezTo>
                    <a:pt x="313" y="18134"/>
                    <a:pt x="313" y="18134"/>
                    <a:pt x="313" y="18134"/>
                  </a:cubicBezTo>
                  <a:lnTo>
                    <a:pt x="313" y="18134"/>
                  </a:lnTo>
                  <a:close/>
                  <a:moveTo>
                    <a:pt x="313" y="18134"/>
                  </a:moveTo>
                  <a:cubicBezTo>
                    <a:pt x="313" y="18134"/>
                    <a:pt x="313" y="18134"/>
                    <a:pt x="313" y="18134"/>
                  </a:cubicBezTo>
                  <a:lnTo>
                    <a:pt x="313" y="18134"/>
                  </a:lnTo>
                  <a:close/>
                  <a:moveTo>
                    <a:pt x="313" y="18134"/>
                  </a:moveTo>
                  <a:cubicBezTo>
                    <a:pt x="313" y="18134"/>
                    <a:pt x="313" y="18134"/>
                    <a:pt x="313" y="18134"/>
                  </a:cubicBezTo>
                  <a:lnTo>
                    <a:pt x="313" y="18134"/>
                  </a:lnTo>
                  <a:close/>
                  <a:moveTo>
                    <a:pt x="313" y="18134"/>
                  </a:moveTo>
                  <a:cubicBezTo>
                    <a:pt x="313" y="18140"/>
                    <a:pt x="313" y="18146"/>
                    <a:pt x="313" y="18151"/>
                  </a:cubicBezTo>
                  <a:lnTo>
                    <a:pt x="313" y="18151"/>
                  </a:lnTo>
                  <a:cubicBezTo>
                    <a:pt x="313" y="18151"/>
                    <a:pt x="313" y="18151"/>
                    <a:pt x="313" y="18151"/>
                  </a:cubicBezTo>
                  <a:lnTo>
                    <a:pt x="313" y="18151"/>
                  </a:lnTo>
                  <a:lnTo>
                    <a:pt x="313" y="18134"/>
                  </a:lnTo>
                  <a:close/>
                  <a:moveTo>
                    <a:pt x="49169" y="18147"/>
                  </a:moveTo>
                  <a:cubicBezTo>
                    <a:pt x="49080" y="18196"/>
                    <a:pt x="49030" y="18239"/>
                    <a:pt x="48984" y="18239"/>
                  </a:cubicBezTo>
                  <a:cubicBezTo>
                    <a:pt x="48984" y="18245"/>
                    <a:pt x="48983" y="18251"/>
                    <a:pt x="48982" y="18256"/>
                  </a:cubicBezTo>
                  <a:lnTo>
                    <a:pt x="48982" y="18256"/>
                  </a:lnTo>
                  <a:cubicBezTo>
                    <a:pt x="49021" y="18234"/>
                    <a:pt x="49062" y="18213"/>
                    <a:pt x="49104" y="18189"/>
                  </a:cubicBezTo>
                  <a:lnTo>
                    <a:pt x="49104" y="18189"/>
                  </a:lnTo>
                  <a:cubicBezTo>
                    <a:pt x="49125" y="18175"/>
                    <a:pt x="49147" y="18161"/>
                    <a:pt x="49169" y="18147"/>
                  </a:cubicBezTo>
                  <a:close/>
                  <a:moveTo>
                    <a:pt x="22012" y="18236"/>
                  </a:moveTo>
                  <a:cubicBezTo>
                    <a:pt x="21996" y="18246"/>
                    <a:pt x="21979" y="18256"/>
                    <a:pt x="21963" y="18266"/>
                  </a:cubicBezTo>
                  <a:lnTo>
                    <a:pt x="21963" y="18266"/>
                  </a:lnTo>
                  <a:cubicBezTo>
                    <a:pt x="21970" y="18259"/>
                    <a:pt x="21979" y="18250"/>
                    <a:pt x="21991" y="18239"/>
                  </a:cubicBezTo>
                  <a:cubicBezTo>
                    <a:pt x="21998" y="18239"/>
                    <a:pt x="22005" y="18238"/>
                    <a:pt x="22012" y="18236"/>
                  </a:cubicBezTo>
                  <a:close/>
                  <a:moveTo>
                    <a:pt x="313" y="18151"/>
                  </a:moveTo>
                  <a:cubicBezTo>
                    <a:pt x="299" y="18194"/>
                    <a:pt x="285" y="18236"/>
                    <a:pt x="272" y="18278"/>
                  </a:cubicBezTo>
                  <a:lnTo>
                    <a:pt x="272" y="18278"/>
                  </a:lnTo>
                  <a:cubicBezTo>
                    <a:pt x="308" y="18235"/>
                    <a:pt x="313" y="18194"/>
                    <a:pt x="313" y="18151"/>
                  </a:cubicBezTo>
                  <a:close/>
                  <a:moveTo>
                    <a:pt x="313" y="18239"/>
                  </a:moveTo>
                  <a:cubicBezTo>
                    <a:pt x="295" y="18256"/>
                    <a:pt x="283" y="18274"/>
                    <a:pt x="275" y="18291"/>
                  </a:cubicBezTo>
                  <a:lnTo>
                    <a:pt x="275" y="18291"/>
                  </a:lnTo>
                  <a:cubicBezTo>
                    <a:pt x="313" y="18281"/>
                    <a:pt x="313" y="18239"/>
                    <a:pt x="313" y="18239"/>
                  </a:cubicBezTo>
                  <a:close/>
                  <a:moveTo>
                    <a:pt x="272" y="18278"/>
                  </a:moveTo>
                  <a:lnTo>
                    <a:pt x="272" y="18278"/>
                  </a:lnTo>
                  <a:cubicBezTo>
                    <a:pt x="268" y="18283"/>
                    <a:pt x="264" y="18288"/>
                    <a:pt x="259" y="18293"/>
                  </a:cubicBezTo>
                  <a:cubicBezTo>
                    <a:pt x="262" y="18293"/>
                    <a:pt x="265" y="18293"/>
                    <a:pt x="268" y="18292"/>
                  </a:cubicBezTo>
                  <a:lnTo>
                    <a:pt x="268" y="18292"/>
                  </a:lnTo>
                  <a:cubicBezTo>
                    <a:pt x="265" y="18302"/>
                    <a:pt x="262" y="18312"/>
                    <a:pt x="259" y="18322"/>
                  </a:cubicBezTo>
                  <a:lnTo>
                    <a:pt x="259" y="18322"/>
                  </a:lnTo>
                  <a:lnTo>
                    <a:pt x="259" y="18322"/>
                  </a:lnTo>
                  <a:lnTo>
                    <a:pt x="259" y="18322"/>
                  </a:lnTo>
                  <a:cubicBezTo>
                    <a:pt x="244" y="18371"/>
                    <a:pt x="230" y="18421"/>
                    <a:pt x="216" y="18471"/>
                  </a:cubicBezTo>
                  <a:lnTo>
                    <a:pt x="216" y="18471"/>
                  </a:lnTo>
                  <a:cubicBezTo>
                    <a:pt x="230" y="18444"/>
                    <a:pt x="259" y="18435"/>
                    <a:pt x="259" y="18397"/>
                  </a:cubicBezTo>
                  <a:cubicBezTo>
                    <a:pt x="259" y="18361"/>
                    <a:pt x="259" y="18326"/>
                    <a:pt x="275" y="18291"/>
                  </a:cubicBezTo>
                  <a:lnTo>
                    <a:pt x="275" y="18291"/>
                  </a:lnTo>
                  <a:cubicBezTo>
                    <a:pt x="273" y="18291"/>
                    <a:pt x="271" y="18292"/>
                    <a:pt x="268" y="18292"/>
                  </a:cubicBezTo>
                  <a:lnTo>
                    <a:pt x="268" y="18292"/>
                  </a:lnTo>
                  <a:cubicBezTo>
                    <a:pt x="269" y="18288"/>
                    <a:pt x="271" y="18283"/>
                    <a:pt x="272" y="18278"/>
                  </a:cubicBezTo>
                  <a:close/>
                  <a:moveTo>
                    <a:pt x="216" y="18471"/>
                  </a:moveTo>
                  <a:lnTo>
                    <a:pt x="216" y="18471"/>
                  </a:lnTo>
                  <a:cubicBezTo>
                    <a:pt x="212" y="18477"/>
                    <a:pt x="210" y="18486"/>
                    <a:pt x="209" y="18496"/>
                  </a:cubicBezTo>
                  <a:lnTo>
                    <a:pt x="209" y="18496"/>
                  </a:lnTo>
                  <a:cubicBezTo>
                    <a:pt x="211" y="18487"/>
                    <a:pt x="214" y="18479"/>
                    <a:pt x="216" y="18471"/>
                  </a:cubicBezTo>
                  <a:close/>
                  <a:moveTo>
                    <a:pt x="209" y="18496"/>
                  </a:moveTo>
                  <a:cubicBezTo>
                    <a:pt x="209" y="18496"/>
                    <a:pt x="209" y="18496"/>
                    <a:pt x="209" y="18496"/>
                  </a:cubicBezTo>
                  <a:lnTo>
                    <a:pt x="209" y="18496"/>
                  </a:lnTo>
                  <a:lnTo>
                    <a:pt x="209" y="18501"/>
                  </a:lnTo>
                  <a:cubicBezTo>
                    <a:pt x="209" y="18499"/>
                    <a:pt x="209" y="18497"/>
                    <a:pt x="209" y="18496"/>
                  </a:cubicBezTo>
                  <a:close/>
                  <a:moveTo>
                    <a:pt x="209" y="18447"/>
                  </a:moveTo>
                  <a:cubicBezTo>
                    <a:pt x="209" y="18466"/>
                    <a:pt x="208" y="18486"/>
                    <a:pt x="207" y="18505"/>
                  </a:cubicBezTo>
                  <a:lnTo>
                    <a:pt x="207" y="18505"/>
                  </a:lnTo>
                  <a:cubicBezTo>
                    <a:pt x="207" y="18502"/>
                    <a:pt x="208" y="18499"/>
                    <a:pt x="209" y="18496"/>
                  </a:cubicBezTo>
                  <a:lnTo>
                    <a:pt x="209" y="18496"/>
                  </a:lnTo>
                  <a:lnTo>
                    <a:pt x="209" y="18447"/>
                  </a:lnTo>
                  <a:close/>
                  <a:moveTo>
                    <a:pt x="65507" y="18121"/>
                  </a:moveTo>
                  <a:cubicBezTo>
                    <a:pt x="65578" y="18320"/>
                    <a:pt x="65633" y="18492"/>
                    <a:pt x="65672" y="18646"/>
                  </a:cubicBezTo>
                  <a:lnTo>
                    <a:pt x="65672" y="18646"/>
                  </a:lnTo>
                  <a:cubicBezTo>
                    <a:pt x="65623" y="18468"/>
                    <a:pt x="65568" y="18293"/>
                    <a:pt x="65507" y="18121"/>
                  </a:cubicBezTo>
                  <a:close/>
                  <a:moveTo>
                    <a:pt x="18366" y="18746"/>
                  </a:moveTo>
                  <a:cubicBezTo>
                    <a:pt x="18367" y="18746"/>
                    <a:pt x="18386" y="18754"/>
                    <a:pt x="18420" y="18765"/>
                  </a:cubicBezTo>
                  <a:lnTo>
                    <a:pt x="18420" y="18765"/>
                  </a:lnTo>
                  <a:cubicBezTo>
                    <a:pt x="18411" y="18764"/>
                    <a:pt x="18402" y="18762"/>
                    <a:pt x="18393" y="18760"/>
                  </a:cubicBezTo>
                  <a:cubicBezTo>
                    <a:pt x="18374" y="18750"/>
                    <a:pt x="18365" y="18746"/>
                    <a:pt x="18366" y="18746"/>
                  </a:cubicBezTo>
                  <a:close/>
                  <a:moveTo>
                    <a:pt x="65677" y="18480"/>
                  </a:moveTo>
                  <a:cubicBezTo>
                    <a:pt x="65688" y="18521"/>
                    <a:pt x="65699" y="18563"/>
                    <a:pt x="65709" y="18605"/>
                  </a:cubicBezTo>
                  <a:cubicBezTo>
                    <a:pt x="65725" y="18661"/>
                    <a:pt x="65741" y="18719"/>
                    <a:pt x="65757" y="18779"/>
                  </a:cubicBezTo>
                  <a:lnTo>
                    <a:pt x="65757" y="18779"/>
                  </a:lnTo>
                  <a:cubicBezTo>
                    <a:pt x="65742" y="18707"/>
                    <a:pt x="65726" y="18632"/>
                    <a:pt x="65709" y="18551"/>
                  </a:cubicBezTo>
                  <a:cubicBezTo>
                    <a:pt x="65698" y="18529"/>
                    <a:pt x="65687" y="18505"/>
                    <a:pt x="65677" y="18480"/>
                  </a:cubicBezTo>
                  <a:close/>
                  <a:moveTo>
                    <a:pt x="1574" y="18695"/>
                  </a:moveTo>
                  <a:cubicBezTo>
                    <a:pt x="1571" y="18695"/>
                    <a:pt x="1559" y="18738"/>
                    <a:pt x="1547" y="18780"/>
                  </a:cubicBezTo>
                  <a:lnTo>
                    <a:pt x="1547" y="18780"/>
                  </a:lnTo>
                  <a:cubicBezTo>
                    <a:pt x="1552" y="18773"/>
                    <a:pt x="1558" y="18766"/>
                    <a:pt x="1564" y="18760"/>
                  </a:cubicBezTo>
                  <a:cubicBezTo>
                    <a:pt x="1573" y="18713"/>
                    <a:pt x="1575" y="18695"/>
                    <a:pt x="1574" y="18695"/>
                  </a:cubicBezTo>
                  <a:close/>
                  <a:moveTo>
                    <a:pt x="1564" y="18710"/>
                  </a:moveTo>
                  <a:cubicBezTo>
                    <a:pt x="1557" y="18736"/>
                    <a:pt x="1550" y="18761"/>
                    <a:pt x="1544" y="18786"/>
                  </a:cubicBezTo>
                  <a:lnTo>
                    <a:pt x="1544" y="18786"/>
                  </a:lnTo>
                  <a:cubicBezTo>
                    <a:pt x="1544" y="18785"/>
                    <a:pt x="1545" y="18784"/>
                    <a:pt x="1545" y="18783"/>
                  </a:cubicBezTo>
                  <a:lnTo>
                    <a:pt x="1545" y="18783"/>
                  </a:lnTo>
                  <a:cubicBezTo>
                    <a:pt x="1550" y="18763"/>
                    <a:pt x="1556" y="18739"/>
                    <a:pt x="1564" y="18710"/>
                  </a:cubicBezTo>
                  <a:close/>
                  <a:moveTo>
                    <a:pt x="28691" y="18695"/>
                  </a:moveTo>
                  <a:lnTo>
                    <a:pt x="28691" y="18695"/>
                  </a:lnTo>
                  <a:cubicBezTo>
                    <a:pt x="28696" y="18695"/>
                    <a:pt x="28672" y="18776"/>
                    <a:pt x="28659" y="18824"/>
                  </a:cubicBezTo>
                  <a:lnTo>
                    <a:pt x="28659" y="18824"/>
                  </a:lnTo>
                  <a:cubicBezTo>
                    <a:pt x="28661" y="18799"/>
                    <a:pt x="28661" y="18777"/>
                    <a:pt x="28661" y="18760"/>
                  </a:cubicBezTo>
                  <a:cubicBezTo>
                    <a:pt x="28680" y="18713"/>
                    <a:pt x="28689" y="18695"/>
                    <a:pt x="28691" y="18695"/>
                  </a:cubicBezTo>
                  <a:close/>
                  <a:moveTo>
                    <a:pt x="55213" y="18695"/>
                  </a:moveTo>
                  <a:cubicBezTo>
                    <a:pt x="55218" y="18695"/>
                    <a:pt x="55193" y="18780"/>
                    <a:pt x="55181" y="18827"/>
                  </a:cubicBezTo>
                  <a:lnTo>
                    <a:pt x="55181" y="18827"/>
                  </a:lnTo>
                  <a:cubicBezTo>
                    <a:pt x="55183" y="18802"/>
                    <a:pt x="55183" y="18778"/>
                    <a:pt x="55183" y="18760"/>
                  </a:cubicBezTo>
                  <a:cubicBezTo>
                    <a:pt x="55202" y="18713"/>
                    <a:pt x="55211" y="18695"/>
                    <a:pt x="55213" y="18695"/>
                  </a:cubicBezTo>
                  <a:close/>
                  <a:moveTo>
                    <a:pt x="56630" y="16789"/>
                  </a:moveTo>
                  <a:cubicBezTo>
                    <a:pt x="56428" y="16946"/>
                    <a:pt x="56277" y="17150"/>
                    <a:pt x="56121" y="17355"/>
                  </a:cubicBezTo>
                  <a:cubicBezTo>
                    <a:pt x="56121" y="17355"/>
                    <a:pt x="56121" y="17355"/>
                    <a:pt x="56121" y="17355"/>
                  </a:cubicBezTo>
                  <a:lnTo>
                    <a:pt x="56121" y="17355"/>
                  </a:lnTo>
                  <a:cubicBezTo>
                    <a:pt x="55967" y="17509"/>
                    <a:pt x="55808" y="17772"/>
                    <a:pt x="55704" y="17980"/>
                  </a:cubicBezTo>
                  <a:cubicBezTo>
                    <a:pt x="55660" y="18069"/>
                    <a:pt x="55616" y="18166"/>
                    <a:pt x="55571" y="18269"/>
                  </a:cubicBezTo>
                  <a:lnTo>
                    <a:pt x="55571" y="18269"/>
                  </a:lnTo>
                  <a:cubicBezTo>
                    <a:pt x="55614" y="18187"/>
                    <a:pt x="55659" y="18107"/>
                    <a:pt x="55704" y="18030"/>
                  </a:cubicBezTo>
                  <a:cubicBezTo>
                    <a:pt x="55721" y="17998"/>
                    <a:pt x="55737" y="17967"/>
                    <a:pt x="55753" y="17937"/>
                  </a:cubicBezTo>
                  <a:lnTo>
                    <a:pt x="55753" y="17937"/>
                  </a:lnTo>
                  <a:cubicBezTo>
                    <a:pt x="55584" y="18275"/>
                    <a:pt x="55449" y="18580"/>
                    <a:pt x="55378" y="18850"/>
                  </a:cubicBezTo>
                  <a:lnTo>
                    <a:pt x="55378" y="18850"/>
                  </a:lnTo>
                  <a:cubicBezTo>
                    <a:pt x="55433" y="18672"/>
                    <a:pt x="55504" y="18485"/>
                    <a:pt x="55600" y="18293"/>
                  </a:cubicBezTo>
                  <a:cubicBezTo>
                    <a:pt x="55684" y="18040"/>
                    <a:pt x="55837" y="17787"/>
                    <a:pt x="56002" y="17534"/>
                  </a:cubicBezTo>
                  <a:lnTo>
                    <a:pt x="56002" y="17534"/>
                  </a:lnTo>
                  <a:cubicBezTo>
                    <a:pt x="55913" y="17666"/>
                    <a:pt x="55834" y="17794"/>
                    <a:pt x="55767" y="17912"/>
                  </a:cubicBezTo>
                  <a:lnTo>
                    <a:pt x="55767" y="17912"/>
                  </a:lnTo>
                  <a:cubicBezTo>
                    <a:pt x="55902" y="17663"/>
                    <a:pt x="56031" y="17489"/>
                    <a:pt x="56121" y="17355"/>
                  </a:cubicBezTo>
                  <a:lnTo>
                    <a:pt x="56121" y="17355"/>
                  </a:lnTo>
                  <a:cubicBezTo>
                    <a:pt x="56081" y="17415"/>
                    <a:pt x="56041" y="17474"/>
                    <a:pt x="56002" y="17534"/>
                  </a:cubicBezTo>
                  <a:lnTo>
                    <a:pt x="56002" y="17534"/>
                  </a:lnTo>
                  <a:cubicBezTo>
                    <a:pt x="56173" y="17283"/>
                    <a:pt x="56382" y="17017"/>
                    <a:pt x="56630" y="16789"/>
                  </a:cubicBezTo>
                  <a:close/>
                  <a:moveTo>
                    <a:pt x="1547" y="18780"/>
                  </a:moveTo>
                  <a:cubicBezTo>
                    <a:pt x="1547" y="18781"/>
                    <a:pt x="1546" y="18782"/>
                    <a:pt x="1545" y="18783"/>
                  </a:cubicBezTo>
                  <a:lnTo>
                    <a:pt x="1545" y="18783"/>
                  </a:lnTo>
                  <a:cubicBezTo>
                    <a:pt x="1532" y="18837"/>
                    <a:pt x="1527" y="18857"/>
                    <a:pt x="1527" y="18857"/>
                  </a:cubicBezTo>
                  <a:cubicBezTo>
                    <a:pt x="1527" y="18857"/>
                    <a:pt x="1537" y="18819"/>
                    <a:pt x="1547" y="18780"/>
                  </a:cubicBezTo>
                  <a:close/>
                  <a:moveTo>
                    <a:pt x="151" y="18828"/>
                  </a:moveTo>
                  <a:cubicBezTo>
                    <a:pt x="148" y="18839"/>
                    <a:pt x="144" y="18851"/>
                    <a:pt x="141" y="18862"/>
                  </a:cubicBezTo>
                  <a:lnTo>
                    <a:pt x="141" y="18862"/>
                  </a:lnTo>
                  <a:cubicBezTo>
                    <a:pt x="146" y="18850"/>
                    <a:pt x="149" y="18839"/>
                    <a:pt x="151" y="18828"/>
                  </a:cubicBezTo>
                  <a:close/>
                  <a:moveTo>
                    <a:pt x="207" y="18505"/>
                  </a:moveTo>
                  <a:cubicBezTo>
                    <a:pt x="174" y="18626"/>
                    <a:pt x="145" y="18748"/>
                    <a:pt x="120" y="18870"/>
                  </a:cubicBezTo>
                  <a:lnTo>
                    <a:pt x="120" y="18870"/>
                  </a:lnTo>
                  <a:cubicBezTo>
                    <a:pt x="159" y="18747"/>
                    <a:pt x="197" y="18627"/>
                    <a:pt x="207" y="18505"/>
                  </a:cubicBezTo>
                  <a:close/>
                  <a:moveTo>
                    <a:pt x="1544" y="18786"/>
                  </a:moveTo>
                  <a:cubicBezTo>
                    <a:pt x="1524" y="18819"/>
                    <a:pt x="1515" y="18862"/>
                    <a:pt x="1512" y="18899"/>
                  </a:cubicBezTo>
                  <a:lnTo>
                    <a:pt x="1512" y="18899"/>
                  </a:lnTo>
                  <a:cubicBezTo>
                    <a:pt x="1522" y="18863"/>
                    <a:pt x="1533" y="18825"/>
                    <a:pt x="1544" y="18786"/>
                  </a:cubicBezTo>
                  <a:close/>
                  <a:moveTo>
                    <a:pt x="46219" y="18917"/>
                  </a:moveTo>
                  <a:lnTo>
                    <a:pt x="46219" y="18917"/>
                  </a:lnTo>
                  <a:cubicBezTo>
                    <a:pt x="46240" y="18918"/>
                    <a:pt x="46259" y="18918"/>
                    <a:pt x="46274" y="18918"/>
                  </a:cubicBezTo>
                  <a:lnTo>
                    <a:pt x="46220" y="18918"/>
                  </a:lnTo>
                  <a:cubicBezTo>
                    <a:pt x="46220" y="18918"/>
                    <a:pt x="46219" y="18917"/>
                    <a:pt x="46219" y="18917"/>
                  </a:cubicBezTo>
                  <a:close/>
                  <a:moveTo>
                    <a:pt x="55178" y="18855"/>
                  </a:moveTo>
                  <a:cubicBezTo>
                    <a:pt x="55174" y="18885"/>
                    <a:pt x="55167" y="18916"/>
                    <a:pt x="55153" y="18941"/>
                  </a:cubicBezTo>
                  <a:lnTo>
                    <a:pt x="55153" y="18941"/>
                  </a:lnTo>
                  <a:cubicBezTo>
                    <a:pt x="55160" y="18913"/>
                    <a:pt x="55168" y="18885"/>
                    <a:pt x="55176" y="18856"/>
                  </a:cubicBezTo>
                  <a:lnTo>
                    <a:pt x="55176" y="18856"/>
                  </a:lnTo>
                  <a:cubicBezTo>
                    <a:pt x="55176" y="18857"/>
                    <a:pt x="55176" y="18857"/>
                    <a:pt x="55176" y="18857"/>
                  </a:cubicBezTo>
                  <a:cubicBezTo>
                    <a:pt x="55177" y="18857"/>
                    <a:pt x="55177" y="18856"/>
                    <a:pt x="55178" y="18855"/>
                  </a:cubicBezTo>
                  <a:close/>
                  <a:moveTo>
                    <a:pt x="19490" y="9171"/>
                  </a:moveTo>
                  <a:cubicBezTo>
                    <a:pt x="22145" y="9171"/>
                    <a:pt x="24334" y="11360"/>
                    <a:pt x="24334" y="14070"/>
                  </a:cubicBezTo>
                  <a:cubicBezTo>
                    <a:pt x="24334" y="15896"/>
                    <a:pt x="23346" y="17459"/>
                    <a:pt x="21887" y="18293"/>
                  </a:cubicBezTo>
                  <a:cubicBezTo>
                    <a:pt x="21903" y="18293"/>
                    <a:pt x="21914" y="18293"/>
                    <a:pt x="21923" y="18291"/>
                  </a:cubicBezTo>
                  <a:lnTo>
                    <a:pt x="21923" y="18291"/>
                  </a:lnTo>
                  <a:cubicBezTo>
                    <a:pt x="21872" y="18323"/>
                    <a:pt x="21824" y="18356"/>
                    <a:pt x="21783" y="18397"/>
                  </a:cubicBezTo>
                  <a:cubicBezTo>
                    <a:pt x="21624" y="18447"/>
                    <a:pt x="21520" y="18501"/>
                    <a:pt x="21470" y="18551"/>
                  </a:cubicBezTo>
                  <a:cubicBezTo>
                    <a:pt x="20845" y="18814"/>
                    <a:pt x="20219" y="18968"/>
                    <a:pt x="19490" y="18968"/>
                  </a:cubicBezTo>
                  <a:lnTo>
                    <a:pt x="19386" y="18968"/>
                  </a:lnTo>
                  <a:cubicBezTo>
                    <a:pt x="19436" y="18968"/>
                    <a:pt x="19436" y="18918"/>
                    <a:pt x="19281" y="18918"/>
                  </a:cubicBezTo>
                  <a:cubicBezTo>
                    <a:pt x="19266" y="18918"/>
                    <a:pt x="19247" y="18917"/>
                    <a:pt x="19224" y="18915"/>
                  </a:cubicBezTo>
                  <a:lnTo>
                    <a:pt x="19224" y="18915"/>
                  </a:lnTo>
                  <a:cubicBezTo>
                    <a:pt x="19173" y="18864"/>
                    <a:pt x="19072" y="18864"/>
                    <a:pt x="19019" y="18864"/>
                  </a:cubicBezTo>
                  <a:cubicBezTo>
                    <a:pt x="19048" y="18879"/>
                    <a:pt x="19074" y="18890"/>
                    <a:pt x="19096" y="18898"/>
                  </a:cubicBezTo>
                  <a:lnTo>
                    <a:pt x="19096" y="18898"/>
                  </a:lnTo>
                  <a:cubicBezTo>
                    <a:pt x="19040" y="18890"/>
                    <a:pt x="18974" y="18878"/>
                    <a:pt x="18898" y="18864"/>
                  </a:cubicBezTo>
                  <a:lnTo>
                    <a:pt x="19019" y="18864"/>
                  </a:lnTo>
                  <a:cubicBezTo>
                    <a:pt x="18914" y="18864"/>
                    <a:pt x="18706" y="18814"/>
                    <a:pt x="18289" y="18710"/>
                  </a:cubicBezTo>
                  <a:lnTo>
                    <a:pt x="18239" y="18710"/>
                  </a:lnTo>
                  <a:cubicBezTo>
                    <a:pt x="18185" y="18655"/>
                    <a:pt x="18135" y="18655"/>
                    <a:pt x="18081" y="18655"/>
                  </a:cubicBezTo>
                  <a:cubicBezTo>
                    <a:pt x="18031" y="18655"/>
                    <a:pt x="17976" y="18605"/>
                    <a:pt x="17926" y="18605"/>
                  </a:cubicBezTo>
                  <a:cubicBezTo>
                    <a:pt x="17664" y="18501"/>
                    <a:pt x="17351" y="18343"/>
                    <a:pt x="17038" y="18189"/>
                  </a:cubicBezTo>
                  <a:cubicBezTo>
                    <a:pt x="16816" y="18026"/>
                    <a:pt x="16616" y="17855"/>
                    <a:pt x="16465" y="17716"/>
                  </a:cubicBezTo>
                  <a:lnTo>
                    <a:pt x="16465" y="17716"/>
                  </a:lnTo>
                  <a:cubicBezTo>
                    <a:pt x="16466" y="17717"/>
                    <a:pt x="16467" y="17717"/>
                    <a:pt x="16467" y="17717"/>
                  </a:cubicBezTo>
                  <a:cubicBezTo>
                    <a:pt x="16462" y="17713"/>
                    <a:pt x="16456" y="17708"/>
                    <a:pt x="16450" y="17703"/>
                  </a:cubicBezTo>
                  <a:lnTo>
                    <a:pt x="16450" y="17703"/>
                  </a:lnTo>
                  <a:cubicBezTo>
                    <a:pt x="16455" y="17707"/>
                    <a:pt x="16460" y="17712"/>
                    <a:pt x="16465" y="17716"/>
                  </a:cubicBezTo>
                  <a:lnTo>
                    <a:pt x="16465" y="17716"/>
                  </a:lnTo>
                  <a:cubicBezTo>
                    <a:pt x="16428" y="17698"/>
                    <a:pt x="16385" y="17660"/>
                    <a:pt x="16333" y="17608"/>
                  </a:cubicBezTo>
                  <a:lnTo>
                    <a:pt x="16333" y="17608"/>
                  </a:lnTo>
                  <a:cubicBezTo>
                    <a:pt x="16379" y="17650"/>
                    <a:pt x="16420" y="17678"/>
                    <a:pt x="16450" y="17703"/>
                  </a:cubicBezTo>
                  <a:lnTo>
                    <a:pt x="16450" y="17703"/>
                  </a:lnTo>
                  <a:cubicBezTo>
                    <a:pt x="16344" y="17605"/>
                    <a:pt x="16263" y="17524"/>
                    <a:pt x="16216" y="17476"/>
                  </a:cubicBezTo>
                  <a:lnTo>
                    <a:pt x="16216" y="17476"/>
                  </a:lnTo>
                  <a:cubicBezTo>
                    <a:pt x="16229" y="17494"/>
                    <a:pt x="16242" y="17511"/>
                    <a:pt x="16255" y="17526"/>
                  </a:cubicBezTo>
                  <a:lnTo>
                    <a:pt x="16255" y="17526"/>
                  </a:lnTo>
                  <a:cubicBezTo>
                    <a:pt x="16172" y="17436"/>
                    <a:pt x="16070" y="17323"/>
                    <a:pt x="15946" y="17196"/>
                  </a:cubicBezTo>
                  <a:lnTo>
                    <a:pt x="15634" y="16729"/>
                  </a:lnTo>
                  <a:cubicBezTo>
                    <a:pt x="15475" y="16521"/>
                    <a:pt x="15371" y="16313"/>
                    <a:pt x="15267" y="16104"/>
                  </a:cubicBezTo>
                  <a:cubicBezTo>
                    <a:pt x="15112" y="15791"/>
                    <a:pt x="15008" y="15479"/>
                    <a:pt x="14954" y="15166"/>
                  </a:cubicBezTo>
                  <a:lnTo>
                    <a:pt x="14954" y="15166"/>
                  </a:lnTo>
                  <a:cubicBezTo>
                    <a:pt x="14978" y="15257"/>
                    <a:pt x="15000" y="15337"/>
                    <a:pt x="15023" y="15407"/>
                  </a:cubicBezTo>
                  <a:lnTo>
                    <a:pt x="15023" y="15407"/>
                  </a:lnTo>
                  <a:cubicBezTo>
                    <a:pt x="15014" y="15364"/>
                    <a:pt x="15008" y="15318"/>
                    <a:pt x="15008" y="15270"/>
                  </a:cubicBezTo>
                  <a:cubicBezTo>
                    <a:pt x="14904" y="14854"/>
                    <a:pt x="14850" y="14437"/>
                    <a:pt x="14850" y="14124"/>
                  </a:cubicBezTo>
                  <a:lnTo>
                    <a:pt x="14850" y="13757"/>
                  </a:lnTo>
                  <a:cubicBezTo>
                    <a:pt x="14878" y="13566"/>
                    <a:pt x="14906" y="13315"/>
                    <a:pt x="14971" y="13029"/>
                  </a:cubicBezTo>
                  <a:lnTo>
                    <a:pt x="14971" y="13029"/>
                  </a:lnTo>
                  <a:cubicBezTo>
                    <a:pt x="14903" y="13253"/>
                    <a:pt x="14897" y="13458"/>
                    <a:pt x="14850" y="13549"/>
                  </a:cubicBezTo>
                  <a:cubicBezTo>
                    <a:pt x="14850" y="13499"/>
                    <a:pt x="14904" y="13082"/>
                    <a:pt x="15058" y="12611"/>
                  </a:cubicBezTo>
                  <a:cubicBezTo>
                    <a:pt x="15085" y="12544"/>
                    <a:pt x="15112" y="12477"/>
                    <a:pt x="15139" y="12411"/>
                  </a:cubicBezTo>
                  <a:lnTo>
                    <a:pt x="15139" y="12411"/>
                  </a:lnTo>
                  <a:cubicBezTo>
                    <a:pt x="15089" y="12549"/>
                    <a:pt x="15055" y="12679"/>
                    <a:pt x="15030" y="12802"/>
                  </a:cubicBezTo>
                  <a:lnTo>
                    <a:pt x="15030" y="12802"/>
                  </a:lnTo>
                  <a:cubicBezTo>
                    <a:pt x="15086" y="12609"/>
                    <a:pt x="15161" y="12404"/>
                    <a:pt x="15267" y="12194"/>
                  </a:cubicBezTo>
                  <a:cubicBezTo>
                    <a:pt x="15370" y="11884"/>
                    <a:pt x="15575" y="11575"/>
                    <a:pt x="15781" y="11265"/>
                  </a:cubicBezTo>
                  <a:lnTo>
                    <a:pt x="15781" y="11265"/>
                  </a:lnTo>
                  <a:cubicBezTo>
                    <a:pt x="15752" y="11309"/>
                    <a:pt x="15715" y="11356"/>
                    <a:pt x="15675" y="11408"/>
                  </a:cubicBezTo>
                  <a:lnTo>
                    <a:pt x="15675" y="11408"/>
                  </a:lnTo>
                  <a:cubicBezTo>
                    <a:pt x="15700" y="11371"/>
                    <a:pt x="15725" y="11333"/>
                    <a:pt x="15751" y="11295"/>
                  </a:cubicBezTo>
                  <a:lnTo>
                    <a:pt x="15751" y="11295"/>
                  </a:lnTo>
                  <a:cubicBezTo>
                    <a:pt x="15608" y="11448"/>
                    <a:pt x="15467" y="11643"/>
                    <a:pt x="15371" y="11881"/>
                  </a:cubicBezTo>
                  <a:cubicBezTo>
                    <a:pt x="15327" y="11969"/>
                    <a:pt x="15283" y="12067"/>
                    <a:pt x="15239" y="12171"/>
                  </a:cubicBezTo>
                  <a:lnTo>
                    <a:pt x="15239" y="12171"/>
                  </a:lnTo>
                  <a:cubicBezTo>
                    <a:pt x="15280" y="12083"/>
                    <a:pt x="15328" y="11992"/>
                    <a:pt x="15384" y="11898"/>
                  </a:cubicBezTo>
                  <a:lnTo>
                    <a:pt x="15384" y="11898"/>
                  </a:lnTo>
                  <a:cubicBezTo>
                    <a:pt x="15380" y="11910"/>
                    <a:pt x="15375" y="11923"/>
                    <a:pt x="15371" y="11935"/>
                  </a:cubicBezTo>
                  <a:cubicBezTo>
                    <a:pt x="15326" y="12011"/>
                    <a:pt x="15280" y="12091"/>
                    <a:pt x="15237" y="12173"/>
                  </a:cubicBezTo>
                  <a:lnTo>
                    <a:pt x="15237" y="12173"/>
                  </a:lnTo>
                  <a:cubicBezTo>
                    <a:pt x="15238" y="12172"/>
                    <a:pt x="15238" y="12172"/>
                    <a:pt x="15239" y="12171"/>
                  </a:cubicBezTo>
                  <a:lnTo>
                    <a:pt x="15239" y="12171"/>
                  </a:lnTo>
                  <a:cubicBezTo>
                    <a:pt x="15238" y="12172"/>
                    <a:pt x="15237" y="12174"/>
                    <a:pt x="15236" y="12175"/>
                  </a:cubicBezTo>
                  <a:lnTo>
                    <a:pt x="15236" y="12175"/>
                  </a:lnTo>
                  <a:cubicBezTo>
                    <a:pt x="15133" y="12374"/>
                    <a:pt x="15044" y="12584"/>
                    <a:pt x="15008" y="12769"/>
                  </a:cubicBezTo>
                  <a:cubicBezTo>
                    <a:pt x="14908" y="13071"/>
                    <a:pt x="14904" y="13276"/>
                    <a:pt x="14855" y="13383"/>
                  </a:cubicBezTo>
                  <a:lnTo>
                    <a:pt x="14855" y="13383"/>
                  </a:lnTo>
                  <a:cubicBezTo>
                    <a:pt x="14861" y="13342"/>
                    <a:pt x="14875" y="13250"/>
                    <a:pt x="14904" y="13082"/>
                  </a:cubicBezTo>
                  <a:lnTo>
                    <a:pt x="14904" y="13082"/>
                  </a:lnTo>
                  <a:cubicBezTo>
                    <a:pt x="14850" y="13340"/>
                    <a:pt x="14800" y="13603"/>
                    <a:pt x="14800" y="13811"/>
                  </a:cubicBezTo>
                  <a:lnTo>
                    <a:pt x="14800" y="14437"/>
                  </a:lnTo>
                  <a:cubicBezTo>
                    <a:pt x="14848" y="14784"/>
                    <a:pt x="14899" y="15039"/>
                    <a:pt x="14904" y="15196"/>
                  </a:cubicBezTo>
                  <a:lnTo>
                    <a:pt x="14904" y="15196"/>
                  </a:lnTo>
                  <a:cubicBezTo>
                    <a:pt x="14869" y="15092"/>
                    <a:pt x="14833" y="14942"/>
                    <a:pt x="14800" y="14695"/>
                  </a:cubicBezTo>
                  <a:lnTo>
                    <a:pt x="14800" y="14695"/>
                  </a:lnTo>
                  <a:cubicBezTo>
                    <a:pt x="14850" y="15166"/>
                    <a:pt x="14954" y="15529"/>
                    <a:pt x="15112" y="15842"/>
                  </a:cubicBezTo>
                  <a:cubicBezTo>
                    <a:pt x="15217" y="16154"/>
                    <a:pt x="15321" y="16363"/>
                    <a:pt x="15425" y="16571"/>
                  </a:cubicBezTo>
                  <a:cubicBezTo>
                    <a:pt x="15475" y="16625"/>
                    <a:pt x="15475" y="16729"/>
                    <a:pt x="15529" y="16780"/>
                  </a:cubicBezTo>
                  <a:cubicBezTo>
                    <a:pt x="15529" y="16834"/>
                    <a:pt x="15579" y="16834"/>
                    <a:pt x="15579" y="16884"/>
                  </a:cubicBezTo>
                  <a:cubicBezTo>
                    <a:pt x="15602" y="16906"/>
                    <a:pt x="15606" y="16920"/>
                    <a:pt x="15599" y="16920"/>
                  </a:cubicBezTo>
                  <a:cubicBezTo>
                    <a:pt x="15589" y="16920"/>
                    <a:pt x="15558" y="16894"/>
                    <a:pt x="15529" y="16834"/>
                  </a:cubicBezTo>
                  <a:cubicBezTo>
                    <a:pt x="15425" y="16675"/>
                    <a:pt x="15321" y="16467"/>
                    <a:pt x="15217" y="16313"/>
                  </a:cubicBezTo>
                  <a:cubicBezTo>
                    <a:pt x="15175" y="16229"/>
                    <a:pt x="15141" y="16153"/>
                    <a:pt x="15112" y="16079"/>
                  </a:cubicBezTo>
                  <a:lnTo>
                    <a:pt x="15112" y="16079"/>
                  </a:lnTo>
                  <a:lnTo>
                    <a:pt x="15112" y="16104"/>
                  </a:lnTo>
                  <a:cubicBezTo>
                    <a:pt x="15037" y="15954"/>
                    <a:pt x="14971" y="15801"/>
                    <a:pt x="14914" y="15645"/>
                  </a:cubicBezTo>
                  <a:lnTo>
                    <a:pt x="14914" y="15645"/>
                  </a:lnTo>
                  <a:cubicBezTo>
                    <a:pt x="14954" y="15695"/>
                    <a:pt x="14958" y="15741"/>
                    <a:pt x="15008" y="15791"/>
                  </a:cubicBezTo>
                  <a:cubicBezTo>
                    <a:pt x="15008" y="15875"/>
                    <a:pt x="15041" y="15924"/>
                    <a:pt x="15081" y="15994"/>
                  </a:cubicBezTo>
                  <a:lnTo>
                    <a:pt x="15081" y="15994"/>
                  </a:lnTo>
                  <a:cubicBezTo>
                    <a:pt x="15053" y="15912"/>
                    <a:pt x="15030" y="15830"/>
                    <a:pt x="15008" y="15737"/>
                  </a:cubicBezTo>
                  <a:cubicBezTo>
                    <a:pt x="14904" y="15425"/>
                    <a:pt x="14800" y="15062"/>
                    <a:pt x="14746" y="14645"/>
                  </a:cubicBezTo>
                  <a:lnTo>
                    <a:pt x="14746" y="14645"/>
                  </a:lnTo>
                  <a:cubicBezTo>
                    <a:pt x="14789" y="15020"/>
                    <a:pt x="14830" y="15129"/>
                    <a:pt x="14818" y="15129"/>
                  </a:cubicBezTo>
                  <a:cubicBezTo>
                    <a:pt x="14816" y="15129"/>
                    <a:pt x="14810" y="15123"/>
                    <a:pt x="14800" y="15112"/>
                  </a:cubicBezTo>
                  <a:cubicBezTo>
                    <a:pt x="14800" y="15008"/>
                    <a:pt x="14746" y="14854"/>
                    <a:pt x="14746" y="14799"/>
                  </a:cubicBezTo>
                  <a:lnTo>
                    <a:pt x="14746" y="14799"/>
                  </a:lnTo>
                  <a:cubicBezTo>
                    <a:pt x="14746" y="15062"/>
                    <a:pt x="14800" y="15216"/>
                    <a:pt x="14850" y="15320"/>
                  </a:cubicBezTo>
                  <a:cubicBezTo>
                    <a:pt x="14850" y="15425"/>
                    <a:pt x="14850" y="15479"/>
                    <a:pt x="14904" y="15529"/>
                  </a:cubicBezTo>
                  <a:lnTo>
                    <a:pt x="14904" y="15617"/>
                  </a:lnTo>
                  <a:lnTo>
                    <a:pt x="14904" y="15617"/>
                  </a:lnTo>
                  <a:cubicBezTo>
                    <a:pt x="14730" y="15130"/>
                    <a:pt x="14641" y="14614"/>
                    <a:pt x="14641" y="14070"/>
                  </a:cubicBezTo>
                  <a:cubicBezTo>
                    <a:pt x="14641" y="13966"/>
                    <a:pt x="14641" y="13811"/>
                    <a:pt x="14696" y="13707"/>
                  </a:cubicBezTo>
                  <a:lnTo>
                    <a:pt x="14696" y="13549"/>
                  </a:lnTo>
                  <a:lnTo>
                    <a:pt x="14696" y="13444"/>
                  </a:lnTo>
                  <a:cubicBezTo>
                    <a:pt x="14696" y="13340"/>
                    <a:pt x="14746" y="13236"/>
                    <a:pt x="14746" y="13132"/>
                  </a:cubicBezTo>
                  <a:cubicBezTo>
                    <a:pt x="14746" y="13028"/>
                    <a:pt x="14800" y="12978"/>
                    <a:pt x="14800" y="12873"/>
                  </a:cubicBezTo>
                  <a:cubicBezTo>
                    <a:pt x="14808" y="12864"/>
                    <a:pt x="14815" y="12854"/>
                    <a:pt x="14821" y="12843"/>
                  </a:cubicBezTo>
                  <a:lnTo>
                    <a:pt x="14821" y="12843"/>
                  </a:lnTo>
                  <a:cubicBezTo>
                    <a:pt x="14792" y="12956"/>
                    <a:pt x="14767" y="13070"/>
                    <a:pt x="14746" y="13186"/>
                  </a:cubicBezTo>
                  <a:cubicBezTo>
                    <a:pt x="14800" y="12978"/>
                    <a:pt x="14850" y="12819"/>
                    <a:pt x="14904" y="12611"/>
                  </a:cubicBezTo>
                  <a:lnTo>
                    <a:pt x="14904" y="12611"/>
                  </a:lnTo>
                  <a:cubicBezTo>
                    <a:pt x="14869" y="12703"/>
                    <a:pt x="14852" y="12744"/>
                    <a:pt x="14845" y="12755"/>
                  </a:cubicBezTo>
                  <a:lnTo>
                    <a:pt x="14845" y="12755"/>
                  </a:lnTo>
                  <a:cubicBezTo>
                    <a:pt x="14846" y="12752"/>
                    <a:pt x="14846" y="12749"/>
                    <a:pt x="14846" y="12746"/>
                  </a:cubicBezTo>
                  <a:lnTo>
                    <a:pt x="14846" y="12746"/>
                  </a:lnTo>
                  <a:cubicBezTo>
                    <a:pt x="15422" y="10677"/>
                    <a:pt x="17295" y="9171"/>
                    <a:pt x="19490" y="9171"/>
                  </a:cubicBezTo>
                  <a:close/>
                  <a:moveTo>
                    <a:pt x="46533" y="9171"/>
                  </a:moveTo>
                  <a:cubicBezTo>
                    <a:pt x="49193" y="9171"/>
                    <a:pt x="51381" y="11360"/>
                    <a:pt x="51381" y="14070"/>
                  </a:cubicBezTo>
                  <a:cubicBezTo>
                    <a:pt x="51381" y="15794"/>
                    <a:pt x="50496" y="17285"/>
                    <a:pt x="49169" y="18147"/>
                  </a:cubicBezTo>
                  <a:lnTo>
                    <a:pt x="49169" y="18147"/>
                  </a:lnTo>
                  <a:cubicBezTo>
                    <a:pt x="49176" y="18143"/>
                    <a:pt x="49184" y="18139"/>
                    <a:pt x="49193" y="18134"/>
                  </a:cubicBezTo>
                  <a:lnTo>
                    <a:pt x="49193" y="18134"/>
                  </a:lnTo>
                  <a:cubicBezTo>
                    <a:pt x="49163" y="18154"/>
                    <a:pt x="49133" y="18172"/>
                    <a:pt x="49104" y="18189"/>
                  </a:cubicBezTo>
                  <a:lnTo>
                    <a:pt x="49104" y="18189"/>
                  </a:lnTo>
                  <a:cubicBezTo>
                    <a:pt x="49062" y="18215"/>
                    <a:pt x="49021" y="18240"/>
                    <a:pt x="48979" y="18265"/>
                  </a:cubicBezTo>
                  <a:lnTo>
                    <a:pt x="48979" y="18265"/>
                  </a:lnTo>
                  <a:cubicBezTo>
                    <a:pt x="48980" y="18262"/>
                    <a:pt x="48981" y="18259"/>
                    <a:pt x="48982" y="18256"/>
                  </a:cubicBezTo>
                  <a:lnTo>
                    <a:pt x="48982" y="18256"/>
                  </a:lnTo>
                  <a:cubicBezTo>
                    <a:pt x="48903" y="18299"/>
                    <a:pt x="48832" y="18341"/>
                    <a:pt x="48776" y="18397"/>
                  </a:cubicBezTo>
                  <a:cubicBezTo>
                    <a:pt x="48617" y="18447"/>
                    <a:pt x="48513" y="18501"/>
                    <a:pt x="48463" y="18551"/>
                  </a:cubicBezTo>
                  <a:cubicBezTo>
                    <a:pt x="47888" y="18814"/>
                    <a:pt x="47212" y="18968"/>
                    <a:pt x="46533" y="18968"/>
                  </a:cubicBezTo>
                  <a:lnTo>
                    <a:pt x="46379" y="18968"/>
                  </a:lnTo>
                  <a:cubicBezTo>
                    <a:pt x="46483" y="18968"/>
                    <a:pt x="46483" y="18918"/>
                    <a:pt x="46324" y="18918"/>
                  </a:cubicBezTo>
                  <a:cubicBezTo>
                    <a:pt x="46292" y="18918"/>
                    <a:pt x="46256" y="18916"/>
                    <a:pt x="46213" y="18911"/>
                  </a:cubicBezTo>
                  <a:lnTo>
                    <a:pt x="46213" y="18911"/>
                  </a:lnTo>
                  <a:cubicBezTo>
                    <a:pt x="46165" y="18864"/>
                    <a:pt x="46114" y="18864"/>
                    <a:pt x="46066" y="18864"/>
                  </a:cubicBezTo>
                  <a:cubicBezTo>
                    <a:pt x="46080" y="18880"/>
                    <a:pt x="46099" y="18891"/>
                    <a:pt x="46121" y="18899"/>
                  </a:cubicBezTo>
                  <a:lnTo>
                    <a:pt x="46121" y="18899"/>
                  </a:lnTo>
                  <a:cubicBezTo>
                    <a:pt x="46064" y="18890"/>
                    <a:pt x="46000" y="18878"/>
                    <a:pt x="45926" y="18864"/>
                  </a:cubicBezTo>
                  <a:lnTo>
                    <a:pt x="46066" y="18864"/>
                  </a:lnTo>
                  <a:cubicBezTo>
                    <a:pt x="45908" y="18864"/>
                    <a:pt x="45753" y="18814"/>
                    <a:pt x="45336" y="18710"/>
                  </a:cubicBezTo>
                  <a:lnTo>
                    <a:pt x="45232" y="18710"/>
                  </a:lnTo>
                  <a:cubicBezTo>
                    <a:pt x="45178" y="18655"/>
                    <a:pt x="45178" y="18655"/>
                    <a:pt x="45128" y="18655"/>
                  </a:cubicBezTo>
                  <a:cubicBezTo>
                    <a:pt x="45074" y="18655"/>
                    <a:pt x="45024" y="18605"/>
                    <a:pt x="44920" y="18605"/>
                  </a:cubicBezTo>
                  <a:cubicBezTo>
                    <a:pt x="44711" y="18501"/>
                    <a:pt x="44344" y="18343"/>
                    <a:pt x="44086" y="18189"/>
                  </a:cubicBezTo>
                  <a:cubicBezTo>
                    <a:pt x="43782" y="17986"/>
                    <a:pt x="43527" y="17771"/>
                    <a:pt x="43370" y="17621"/>
                  </a:cubicBezTo>
                  <a:lnTo>
                    <a:pt x="43370" y="17621"/>
                  </a:lnTo>
                  <a:cubicBezTo>
                    <a:pt x="43395" y="17652"/>
                    <a:pt x="43416" y="17674"/>
                    <a:pt x="43436" y="17695"/>
                  </a:cubicBezTo>
                  <a:lnTo>
                    <a:pt x="43436" y="17695"/>
                  </a:lnTo>
                  <a:cubicBezTo>
                    <a:pt x="43359" y="17620"/>
                    <a:pt x="43174" y="17429"/>
                    <a:pt x="42989" y="17196"/>
                  </a:cubicBezTo>
                  <a:cubicBezTo>
                    <a:pt x="42885" y="17042"/>
                    <a:pt x="42731" y="16884"/>
                    <a:pt x="42627" y="16729"/>
                  </a:cubicBezTo>
                  <a:lnTo>
                    <a:pt x="42314" y="16104"/>
                  </a:lnTo>
                  <a:cubicBezTo>
                    <a:pt x="42216" y="15910"/>
                    <a:pt x="42138" y="15716"/>
                    <a:pt x="42069" y="15522"/>
                  </a:cubicBezTo>
                  <a:lnTo>
                    <a:pt x="42069" y="15522"/>
                  </a:lnTo>
                  <a:cubicBezTo>
                    <a:pt x="42046" y="15442"/>
                    <a:pt x="42023" y="15362"/>
                    <a:pt x="42001" y="15270"/>
                  </a:cubicBezTo>
                  <a:cubicBezTo>
                    <a:pt x="41978" y="15176"/>
                    <a:pt x="41957" y="15082"/>
                    <a:pt x="41938" y="14989"/>
                  </a:cubicBezTo>
                  <a:lnTo>
                    <a:pt x="41938" y="14989"/>
                  </a:lnTo>
                  <a:cubicBezTo>
                    <a:pt x="41924" y="14877"/>
                    <a:pt x="41897" y="14772"/>
                    <a:pt x="41897" y="14695"/>
                  </a:cubicBezTo>
                  <a:lnTo>
                    <a:pt x="41897" y="14695"/>
                  </a:lnTo>
                  <a:cubicBezTo>
                    <a:pt x="41897" y="14726"/>
                    <a:pt x="41899" y="14756"/>
                    <a:pt x="41902" y="14785"/>
                  </a:cubicBezTo>
                  <a:lnTo>
                    <a:pt x="41902" y="14785"/>
                  </a:lnTo>
                  <a:cubicBezTo>
                    <a:pt x="41863" y="14542"/>
                    <a:pt x="41843" y="14314"/>
                    <a:pt x="41843" y="14124"/>
                  </a:cubicBezTo>
                  <a:cubicBezTo>
                    <a:pt x="41843" y="13876"/>
                    <a:pt x="41877" y="13725"/>
                    <a:pt x="41891" y="13725"/>
                  </a:cubicBezTo>
                  <a:cubicBezTo>
                    <a:pt x="41895" y="13725"/>
                    <a:pt x="41897" y="13736"/>
                    <a:pt x="41897" y="13757"/>
                  </a:cubicBezTo>
                  <a:cubicBezTo>
                    <a:pt x="41897" y="13394"/>
                    <a:pt x="42001" y="12819"/>
                    <a:pt x="42260" y="12194"/>
                  </a:cubicBezTo>
                  <a:cubicBezTo>
                    <a:pt x="42396" y="11925"/>
                    <a:pt x="42529" y="11656"/>
                    <a:pt x="42696" y="11387"/>
                  </a:cubicBezTo>
                  <a:lnTo>
                    <a:pt x="42696" y="11387"/>
                  </a:lnTo>
                  <a:cubicBezTo>
                    <a:pt x="42658" y="11443"/>
                    <a:pt x="42622" y="11497"/>
                    <a:pt x="42587" y="11551"/>
                  </a:cubicBezTo>
                  <a:lnTo>
                    <a:pt x="42587" y="11551"/>
                  </a:lnTo>
                  <a:cubicBezTo>
                    <a:pt x="42650" y="11449"/>
                    <a:pt x="42713" y="11358"/>
                    <a:pt x="42766" y="11279"/>
                  </a:cubicBezTo>
                  <a:lnTo>
                    <a:pt x="42766" y="11279"/>
                  </a:lnTo>
                  <a:cubicBezTo>
                    <a:pt x="42742" y="11315"/>
                    <a:pt x="42719" y="11351"/>
                    <a:pt x="42696" y="11387"/>
                  </a:cubicBezTo>
                  <a:lnTo>
                    <a:pt x="42696" y="11387"/>
                  </a:lnTo>
                  <a:cubicBezTo>
                    <a:pt x="42773" y="11276"/>
                    <a:pt x="42858" y="11163"/>
                    <a:pt x="42950" y="11052"/>
                  </a:cubicBezTo>
                  <a:lnTo>
                    <a:pt x="42950" y="11052"/>
                  </a:lnTo>
                  <a:cubicBezTo>
                    <a:pt x="42890" y="11120"/>
                    <a:pt x="42833" y="11188"/>
                    <a:pt x="42781" y="11256"/>
                  </a:cubicBezTo>
                  <a:cubicBezTo>
                    <a:pt x="42776" y="11263"/>
                    <a:pt x="42771" y="11271"/>
                    <a:pt x="42766" y="11278"/>
                  </a:cubicBezTo>
                  <a:lnTo>
                    <a:pt x="42766" y="11278"/>
                  </a:lnTo>
                  <a:cubicBezTo>
                    <a:pt x="42770" y="11272"/>
                    <a:pt x="42774" y="11266"/>
                    <a:pt x="42778" y="11260"/>
                  </a:cubicBezTo>
                  <a:lnTo>
                    <a:pt x="42778" y="11260"/>
                  </a:lnTo>
                  <a:cubicBezTo>
                    <a:pt x="42774" y="11266"/>
                    <a:pt x="42770" y="11272"/>
                    <a:pt x="42766" y="11279"/>
                  </a:cubicBezTo>
                  <a:lnTo>
                    <a:pt x="42766" y="11279"/>
                  </a:lnTo>
                  <a:cubicBezTo>
                    <a:pt x="42766" y="11279"/>
                    <a:pt x="42766" y="11279"/>
                    <a:pt x="42766" y="11278"/>
                  </a:cubicBezTo>
                  <a:lnTo>
                    <a:pt x="42766" y="11278"/>
                  </a:lnTo>
                  <a:cubicBezTo>
                    <a:pt x="42677" y="11412"/>
                    <a:pt x="42556" y="11580"/>
                    <a:pt x="42428" y="11813"/>
                  </a:cubicBezTo>
                  <a:lnTo>
                    <a:pt x="42428" y="11813"/>
                  </a:lnTo>
                  <a:cubicBezTo>
                    <a:pt x="42425" y="11819"/>
                    <a:pt x="42422" y="11825"/>
                    <a:pt x="42418" y="11831"/>
                  </a:cubicBezTo>
                  <a:cubicBezTo>
                    <a:pt x="42416" y="11835"/>
                    <a:pt x="42415" y="11838"/>
                    <a:pt x="42413" y="11842"/>
                  </a:cubicBezTo>
                  <a:lnTo>
                    <a:pt x="42413" y="11842"/>
                  </a:lnTo>
                  <a:cubicBezTo>
                    <a:pt x="42397" y="11872"/>
                    <a:pt x="42380" y="11903"/>
                    <a:pt x="42364" y="11935"/>
                  </a:cubicBezTo>
                  <a:cubicBezTo>
                    <a:pt x="42210" y="12194"/>
                    <a:pt x="42106" y="12506"/>
                    <a:pt x="42001" y="12769"/>
                  </a:cubicBezTo>
                  <a:cubicBezTo>
                    <a:pt x="41961" y="13003"/>
                    <a:pt x="41922" y="13179"/>
                    <a:pt x="41906" y="13296"/>
                  </a:cubicBezTo>
                  <a:lnTo>
                    <a:pt x="41906" y="13296"/>
                  </a:lnTo>
                  <a:cubicBezTo>
                    <a:pt x="41871" y="13482"/>
                    <a:pt x="41843" y="13661"/>
                    <a:pt x="41843" y="13811"/>
                  </a:cubicBezTo>
                  <a:cubicBezTo>
                    <a:pt x="41793" y="14070"/>
                    <a:pt x="41793" y="14278"/>
                    <a:pt x="41843" y="14437"/>
                  </a:cubicBezTo>
                  <a:cubicBezTo>
                    <a:pt x="41843" y="14607"/>
                    <a:pt x="41855" y="14755"/>
                    <a:pt x="41873" y="14880"/>
                  </a:cubicBezTo>
                  <a:lnTo>
                    <a:pt x="41873" y="14880"/>
                  </a:lnTo>
                  <a:cubicBezTo>
                    <a:pt x="41863" y="14825"/>
                    <a:pt x="41853" y="14764"/>
                    <a:pt x="41843" y="14695"/>
                  </a:cubicBezTo>
                  <a:lnTo>
                    <a:pt x="41843" y="14695"/>
                  </a:lnTo>
                  <a:cubicBezTo>
                    <a:pt x="41868" y="14914"/>
                    <a:pt x="41904" y="15109"/>
                    <a:pt x="41946" y="15286"/>
                  </a:cubicBezTo>
                  <a:lnTo>
                    <a:pt x="41946" y="15286"/>
                  </a:lnTo>
                  <a:cubicBezTo>
                    <a:pt x="41941" y="15237"/>
                    <a:pt x="41929" y="15177"/>
                    <a:pt x="41913" y="15093"/>
                  </a:cubicBezTo>
                  <a:lnTo>
                    <a:pt x="41913" y="15093"/>
                  </a:lnTo>
                  <a:cubicBezTo>
                    <a:pt x="41924" y="15139"/>
                    <a:pt x="41936" y="15181"/>
                    <a:pt x="41947" y="15216"/>
                  </a:cubicBezTo>
                  <a:cubicBezTo>
                    <a:pt x="41947" y="15282"/>
                    <a:pt x="41957" y="15321"/>
                    <a:pt x="41964" y="15339"/>
                  </a:cubicBezTo>
                  <a:lnTo>
                    <a:pt x="41964" y="15339"/>
                  </a:lnTo>
                  <a:cubicBezTo>
                    <a:pt x="41962" y="15336"/>
                    <a:pt x="41959" y="15333"/>
                    <a:pt x="41956" y="15330"/>
                  </a:cubicBezTo>
                  <a:lnTo>
                    <a:pt x="41956" y="15330"/>
                  </a:lnTo>
                  <a:cubicBezTo>
                    <a:pt x="42002" y="15518"/>
                    <a:pt x="42054" y="15686"/>
                    <a:pt x="42106" y="15842"/>
                  </a:cubicBezTo>
                  <a:cubicBezTo>
                    <a:pt x="42210" y="16154"/>
                    <a:pt x="42314" y="16363"/>
                    <a:pt x="42418" y="16571"/>
                  </a:cubicBezTo>
                  <a:cubicBezTo>
                    <a:pt x="42468" y="16625"/>
                    <a:pt x="42522" y="16728"/>
                    <a:pt x="42522" y="16779"/>
                  </a:cubicBezTo>
                  <a:lnTo>
                    <a:pt x="42522" y="16779"/>
                  </a:lnTo>
                  <a:cubicBezTo>
                    <a:pt x="42395" y="16629"/>
                    <a:pt x="42308" y="16450"/>
                    <a:pt x="42260" y="16313"/>
                  </a:cubicBezTo>
                  <a:cubicBezTo>
                    <a:pt x="42156" y="16104"/>
                    <a:pt x="42106" y="15946"/>
                    <a:pt x="42001" y="15737"/>
                  </a:cubicBezTo>
                  <a:cubicBezTo>
                    <a:pt x="41897" y="15425"/>
                    <a:pt x="41843" y="15062"/>
                    <a:pt x="41793" y="14645"/>
                  </a:cubicBezTo>
                  <a:lnTo>
                    <a:pt x="41793" y="14645"/>
                  </a:lnTo>
                  <a:cubicBezTo>
                    <a:pt x="41823" y="14925"/>
                    <a:pt x="41835" y="15056"/>
                    <a:pt x="41840" y="15105"/>
                  </a:cubicBezTo>
                  <a:lnTo>
                    <a:pt x="41840" y="15105"/>
                  </a:lnTo>
                  <a:cubicBezTo>
                    <a:pt x="41811" y="15044"/>
                    <a:pt x="41781" y="14966"/>
                    <a:pt x="41761" y="14902"/>
                  </a:cubicBezTo>
                  <a:lnTo>
                    <a:pt x="41761" y="14902"/>
                  </a:lnTo>
                  <a:cubicBezTo>
                    <a:pt x="41805" y="15102"/>
                    <a:pt x="41842" y="15229"/>
                    <a:pt x="41843" y="15318"/>
                  </a:cubicBezTo>
                  <a:lnTo>
                    <a:pt x="41843" y="15318"/>
                  </a:lnTo>
                  <a:cubicBezTo>
                    <a:pt x="41806" y="15171"/>
                    <a:pt x="41775" y="15022"/>
                    <a:pt x="41751" y="14870"/>
                  </a:cubicBezTo>
                  <a:lnTo>
                    <a:pt x="41751" y="14870"/>
                  </a:lnTo>
                  <a:cubicBezTo>
                    <a:pt x="41754" y="14880"/>
                    <a:pt x="41757" y="14891"/>
                    <a:pt x="41761" y="14902"/>
                  </a:cubicBezTo>
                  <a:lnTo>
                    <a:pt x="41761" y="14902"/>
                  </a:lnTo>
                  <a:cubicBezTo>
                    <a:pt x="41756" y="14880"/>
                    <a:pt x="41751" y="14857"/>
                    <a:pt x="41746" y="14833"/>
                  </a:cubicBezTo>
                  <a:lnTo>
                    <a:pt x="41746" y="14833"/>
                  </a:lnTo>
                  <a:cubicBezTo>
                    <a:pt x="41748" y="14845"/>
                    <a:pt x="41750" y="14858"/>
                    <a:pt x="41751" y="14870"/>
                  </a:cubicBezTo>
                  <a:lnTo>
                    <a:pt x="41751" y="14870"/>
                  </a:lnTo>
                  <a:cubicBezTo>
                    <a:pt x="41743" y="14840"/>
                    <a:pt x="41739" y="14815"/>
                    <a:pt x="41739" y="14799"/>
                  </a:cubicBezTo>
                  <a:lnTo>
                    <a:pt x="41739" y="14799"/>
                  </a:lnTo>
                  <a:cubicBezTo>
                    <a:pt x="41741" y="14811"/>
                    <a:pt x="41743" y="14822"/>
                    <a:pt x="41746" y="14833"/>
                  </a:cubicBezTo>
                  <a:lnTo>
                    <a:pt x="41746" y="14833"/>
                  </a:lnTo>
                  <a:cubicBezTo>
                    <a:pt x="41708" y="14585"/>
                    <a:pt x="41689" y="14331"/>
                    <a:pt x="41689" y="14070"/>
                  </a:cubicBezTo>
                  <a:lnTo>
                    <a:pt x="41689" y="13707"/>
                  </a:lnTo>
                  <a:lnTo>
                    <a:pt x="41689" y="13549"/>
                  </a:lnTo>
                  <a:cubicBezTo>
                    <a:pt x="41739" y="13499"/>
                    <a:pt x="41739" y="13444"/>
                    <a:pt x="41739" y="13444"/>
                  </a:cubicBezTo>
                  <a:cubicBezTo>
                    <a:pt x="41739" y="13340"/>
                    <a:pt x="41739" y="13236"/>
                    <a:pt x="41793" y="13132"/>
                  </a:cubicBezTo>
                  <a:cubicBezTo>
                    <a:pt x="41793" y="13028"/>
                    <a:pt x="41793" y="12978"/>
                    <a:pt x="41843" y="12873"/>
                  </a:cubicBezTo>
                  <a:cubicBezTo>
                    <a:pt x="41843" y="12819"/>
                    <a:pt x="41897" y="12715"/>
                    <a:pt x="41897" y="12665"/>
                  </a:cubicBezTo>
                  <a:cubicBezTo>
                    <a:pt x="41906" y="12616"/>
                    <a:pt x="41909" y="12598"/>
                    <a:pt x="41907" y="12598"/>
                  </a:cubicBezTo>
                  <a:lnTo>
                    <a:pt x="41907" y="12598"/>
                  </a:lnTo>
                  <a:cubicBezTo>
                    <a:pt x="41901" y="12598"/>
                    <a:pt x="41860" y="12758"/>
                    <a:pt x="41860" y="12758"/>
                  </a:cubicBezTo>
                  <a:cubicBezTo>
                    <a:pt x="41860" y="12758"/>
                    <a:pt x="41870" y="12721"/>
                    <a:pt x="41897" y="12611"/>
                  </a:cubicBezTo>
                  <a:lnTo>
                    <a:pt x="41897" y="12611"/>
                  </a:lnTo>
                  <a:cubicBezTo>
                    <a:pt x="41843" y="12819"/>
                    <a:pt x="41793" y="12978"/>
                    <a:pt x="41739" y="13186"/>
                  </a:cubicBezTo>
                  <a:cubicBezTo>
                    <a:pt x="42210" y="10893"/>
                    <a:pt x="44136" y="9171"/>
                    <a:pt x="46533" y="9171"/>
                  </a:cubicBezTo>
                  <a:close/>
                  <a:moveTo>
                    <a:pt x="28834" y="18921"/>
                  </a:moveTo>
                  <a:cubicBezTo>
                    <a:pt x="28817" y="18980"/>
                    <a:pt x="28802" y="19039"/>
                    <a:pt x="28789" y="19095"/>
                  </a:cubicBezTo>
                  <a:lnTo>
                    <a:pt x="28789" y="19095"/>
                  </a:lnTo>
                  <a:cubicBezTo>
                    <a:pt x="28797" y="19071"/>
                    <a:pt x="28806" y="19047"/>
                    <a:pt x="28815" y="19022"/>
                  </a:cubicBezTo>
                  <a:cubicBezTo>
                    <a:pt x="28821" y="18989"/>
                    <a:pt x="28827" y="18955"/>
                    <a:pt x="28834" y="18921"/>
                  </a:cubicBezTo>
                  <a:close/>
                  <a:moveTo>
                    <a:pt x="55378" y="18850"/>
                  </a:moveTo>
                  <a:lnTo>
                    <a:pt x="55378" y="18850"/>
                  </a:lnTo>
                  <a:cubicBezTo>
                    <a:pt x="55349" y="18945"/>
                    <a:pt x="55325" y="19038"/>
                    <a:pt x="55305" y="19127"/>
                  </a:cubicBezTo>
                  <a:lnTo>
                    <a:pt x="55305" y="19127"/>
                  </a:lnTo>
                  <a:cubicBezTo>
                    <a:pt x="55315" y="19092"/>
                    <a:pt x="55327" y="19057"/>
                    <a:pt x="55342" y="19022"/>
                  </a:cubicBezTo>
                  <a:cubicBezTo>
                    <a:pt x="55350" y="18967"/>
                    <a:pt x="55363" y="18909"/>
                    <a:pt x="55378" y="18850"/>
                  </a:cubicBezTo>
                  <a:close/>
                  <a:moveTo>
                    <a:pt x="1683" y="18942"/>
                  </a:moveTo>
                  <a:cubicBezTo>
                    <a:pt x="1677" y="18969"/>
                    <a:pt x="1672" y="18996"/>
                    <a:pt x="1668" y="19022"/>
                  </a:cubicBezTo>
                  <a:cubicBezTo>
                    <a:pt x="1653" y="19061"/>
                    <a:pt x="1639" y="19099"/>
                    <a:pt x="1628" y="19137"/>
                  </a:cubicBezTo>
                  <a:lnTo>
                    <a:pt x="1628" y="19137"/>
                  </a:lnTo>
                  <a:cubicBezTo>
                    <a:pt x="1643" y="19075"/>
                    <a:pt x="1661" y="19010"/>
                    <a:pt x="1683" y="18942"/>
                  </a:cubicBezTo>
                  <a:close/>
                  <a:moveTo>
                    <a:pt x="55119" y="19132"/>
                  </a:moveTo>
                  <a:lnTo>
                    <a:pt x="55119" y="19132"/>
                  </a:lnTo>
                  <a:cubicBezTo>
                    <a:pt x="55119" y="19134"/>
                    <a:pt x="55118" y="19136"/>
                    <a:pt x="55117" y="19138"/>
                  </a:cubicBezTo>
                  <a:lnTo>
                    <a:pt x="55117" y="19138"/>
                  </a:lnTo>
                  <a:cubicBezTo>
                    <a:pt x="55118" y="19136"/>
                    <a:pt x="55119" y="19134"/>
                    <a:pt x="55119" y="19132"/>
                  </a:cubicBezTo>
                  <a:close/>
                  <a:moveTo>
                    <a:pt x="141" y="18862"/>
                  </a:moveTo>
                  <a:cubicBezTo>
                    <a:pt x="135" y="18878"/>
                    <a:pt x="126" y="18894"/>
                    <a:pt x="112" y="18910"/>
                  </a:cubicBezTo>
                  <a:lnTo>
                    <a:pt x="112" y="18910"/>
                  </a:lnTo>
                  <a:cubicBezTo>
                    <a:pt x="115" y="18896"/>
                    <a:pt x="117" y="18883"/>
                    <a:pt x="120" y="18870"/>
                  </a:cubicBezTo>
                  <a:lnTo>
                    <a:pt x="120" y="18870"/>
                  </a:lnTo>
                  <a:cubicBezTo>
                    <a:pt x="115" y="18886"/>
                    <a:pt x="110" y="18902"/>
                    <a:pt x="105" y="18918"/>
                  </a:cubicBezTo>
                  <a:cubicBezTo>
                    <a:pt x="107" y="18915"/>
                    <a:pt x="110" y="18913"/>
                    <a:pt x="112" y="18910"/>
                  </a:cubicBezTo>
                  <a:lnTo>
                    <a:pt x="112" y="18910"/>
                  </a:lnTo>
                  <a:cubicBezTo>
                    <a:pt x="94" y="19002"/>
                    <a:pt x="78" y="19095"/>
                    <a:pt x="64" y="19187"/>
                  </a:cubicBezTo>
                  <a:lnTo>
                    <a:pt x="64" y="19187"/>
                  </a:lnTo>
                  <a:cubicBezTo>
                    <a:pt x="84" y="19081"/>
                    <a:pt x="110" y="18974"/>
                    <a:pt x="141" y="18862"/>
                  </a:cubicBezTo>
                  <a:close/>
                  <a:moveTo>
                    <a:pt x="55237" y="19177"/>
                  </a:moveTo>
                  <a:cubicBezTo>
                    <a:pt x="55225" y="19238"/>
                    <a:pt x="55215" y="19299"/>
                    <a:pt x="55207" y="19359"/>
                  </a:cubicBezTo>
                  <a:lnTo>
                    <a:pt x="55207" y="19359"/>
                  </a:lnTo>
                  <a:cubicBezTo>
                    <a:pt x="55214" y="19312"/>
                    <a:pt x="55224" y="19252"/>
                    <a:pt x="55237" y="19177"/>
                  </a:cubicBezTo>
                  <a:close/>
                  <a:moveTo>
                    <a:pt x="65822" y="19343"/>
                  </a:moveTo>
                  <a:cubicBezTo>
                    <a:pt x="65828" y="19360"/>
                    <a:pt x="65835" y="19368"/>
                    <a:pt x="65837" y="19368"/>
                  </a:cubicBezTo>
                  <a:cubicBezTo>
                    <a:pt x="65839" y="19368"/>
                    <a:pt x="65837" y="19359"/>
                    <a:pt x="65822" y="19343"/>
                  </a:cubicBezTo>
                  <a:close/>
                  <a:moveTo>
                    <a:pt x="64" y="19187"/>
                  </a:moveTo>
                  <a:cubicBezTo>
                    <a:pt x="46" y="19280"/>
                    <a:pt x="32" y="19372"/>
                    <a:pt x="21" y="19464"/>
                  </a:cubicBezTo>
                  <a:lnTo>
                    <a:pt x="21" y="19464"/>
                  </a:lnTo>
                  <a:cubicBezTo>
                    <a:pt x="51" y="19423"/>
                    <a:pt x="51" y="19385"/>
                    <a:pt x="51" y="19385"/>
                  </a:cubicBezTo>
                  <a:lnTo>
                    <a:pt x="51" y="19281"/>
                  </a:lnTo>
                  <a:cubicBezTo>
                    <a:pt x="55" y="19250"/>
                    <a:pt x="59" y="19218"/>
                    <a:pt x="64" y="19187"/>
                  </a:cubicBezTo>
                  <a:close/>
                  <a:moveTo>
                    <a:pt x="5783" y="13916"/>
                  </a:moveTo>
                  <a:cubicBezTo>
                    <a:pt x="5628" y="13916"/>
                    <a:pt x="5524" y="13966"/>
                    <a:pt x="5366" y="13966"/>
                  </a:cubicBezTo>
                  <a:lnTo>
                    <a:pt x="5011" y="14038"/>
                  </a:lnTo>
                  <a:lnTo>
                    <a:pt x="5011" y="14038"/>
                  </a:lnTo>
                  <a:cubicBezTo>
                    <a:pt x="5060" y="14030"/>
                    <a:pt x="5109" y="14024"/>
                    <a:pt x="5157" y="14020"/>
                  </a:cubicBezTo>
                  <a:lnTo>
                    <a:pt x="5157" y="14020"/>
                  </a:lnTo>
                  <a:cubicBezTo>
                    <a:pt x="4913" y="14061"/>
                    <a:pt x="4668" y="14117"/>
                    <a:pt x="4423" y="14193"/>
                  </a:cubicBezTo>
                  <a:lnTo>
                    <a:pt x="4423" y="14193"/>
                  </a:lnTo>
                  <a:cubicBezTo>
                    <a:pt x="4264" y="14236"/>
                    <a:pt x="4109" y="14283"/>
                    <a:pt x="3961" y="14332"/>
                  </a:cubicBezTo>
                  <a:cubicBezTo>
                    <a:pt x="3638" y="14466"/>
                    <a:pt x="3329" y="14628"/>
                    <a:pt x="3034" y="14811"/>
                  </a:cubicBezTo>
                  <a:lnTo>
                    <a:pt x="3034" y="14811"/>
                  </a:lnTo>
                  <a:lnTo>
                    <a:pt x="3281" y="14645"/>
                  </a:lnTo>
                  <a:cubicBezTo>
                    <a:pt x="3629" y="14448"/>
                    <a:pt x="4021" y="14295"/>
                    <a:pt x="4505" y="14148"/>
                  </a:cubicBezTo>
                  <a:lnTo>
                    <a:pt x="4505" y="14148"/>
                  </a:lnTo>
                  <a:cubicBezTo>
                    <a:pt x="4181" y="14239"/>
                    <a:pt x="3854" y="14363"/>
                    <a:pt x="3544" y="14487"/>
                  </a:cubicBezTo>
                  <a:cubicBezTo>
                    <a:pt x="3246" y="14636"/>
                    <a:pt x="2957" y="14810"/>
                    <a:pt x="2679" y="15010"/>
                  </a:cubicBezTo>
                  <a:lnTo>
                    <a:pt x="2679" y="15010"/>
                  </a:lnTo>
                  <a:cubicBezTo>
                    <a:pt x="2707" y="14996"/>
                    <a:pt x="2734" y="14984"/>
                    <a:pt x="2760" y="14958"/>
                  </a:cubicBezTo>
                  <a:lnTo>
                    <a:pt x="2806" y="14958"/>
                  </a:lnTo>
                  <a:cubicBezTo>
                    <a:pt x="2725" y="15012"/>
                    <a:pt x="2646" y="15067"/>
                    <a:pt x="2567" y="15124"/>
                  </a:cubicBezTo>
                  <a:lnTo>
                    <a:pt x="2567" y="15124"/>
                  </a:lnTo>
                  <a:cubicBezTo>
                    <a:pt x="2583" y="15106"/>
                    <a:pt x="2605" y="15095"/>
                    <a:pt x="2606" y="15064"/>
                  </a:cubicBezTo>
                  <a:lnTo>
                    <a:pt x="2606" y="15064"/>
                  </a:lnTo>
                  <a:cubicBezTo>
                    <a:pt x="2540" y="15113"/>
                    <a:pt x="2475" y="15163"/>
                    <a:pt x="2411" y="15215"/>
                  </a:cubicBezTo>
                  <a:lnTo>
                    <a:pt x="2411" y="15215"/>
                  </a:lnTo>
                  <a:cubicBezTo>
                    <a:pt x="2433" y="15212"/>
                    <a:pt x="2457" y="15200"/>
                    <a:pt x="2480" y="15189"/>
                  </a:cubicBezTo>
                  <a:lnTo>
                    <a:pt x="2480" y="15189"/>
                  </a:lnTo>
                  <a:cubicBezTo>
                    <a:pt x="2398" y="15249"/>
                    <a:pt x="2318" y="15311"/>
                    <a:pt x="2239" y="15375"/>
                  </a:cubicBezTo>
                  <a:cubicBezTo>
                    <a:pt x="2154" y="15450"/>
                    <a:pt x="2073" y="15526"/>
                    <a:pt x="1994" y="15602"/>
                  </a:cubicBezTo>
                  <a:lnTo>
                    <a:pt x="1994" y="15602"/>
                  </a:lnTo>
                  <a:cubicBezTo>
                    <a:pt x="2084" y="15505"/>
                    <a:pt x="2182" y="15405"/>
                    <a:pt x="2293" y="15320"/>
                  </a:cubicBezTo>
                  <a:lnTo>
                    <a:pt x="2344" y="15269"/>
                  </a:lnTo>
                  <a:lnTo>
                    <a:pt x="2344" y="15269"/>
                  </a:lnTo>
                  <a:cubicBezTo>
                    <a:pt x="2118" y="15457"/>
                    <a:pt x="1901" y="15664"/>
                    <a:pt x="1696" y="15888"/>
                  </a:cubicBezTo>
                  <a:lnTo>
                    <a:pt x="1696" y="15888"/>
                  </a:lnTo>
                  <a:cubicBezTo>
                    <a:pt x="1717" y="15876"/>
                    <a:pt x="1728" y="15850"/>
                    <a:pt x="1756" y="15843"/>
                  </a:cubicBezTo>
                  <a:lnTo>
                    <a:pt x="1756" y="15843"/>
                  </a:lnTo>
                  <a:cubicBezTo>
                    <a:pt x="1708" y="15895"/>
                    <a:pt x="1660" y="15947"/>
                    <a:pt x="1614" y="16000"/>
                  </a:cubicBezTo>
                  <a:lnTo>
                    <a:pt x="1614" y="16000"/>
                  </a:lnTo>
                  <a:cubicBezTo>
                    <a:pt x="1614" y="15990"/>
                    <a:pt x="1616" y="15981"/>
                    <a:pt x="1619" y="15974"/>
                  </a:cubicBezTo>
                  <a:lnTo>
                    <a:pt x="1619" y="15974"/>
                  </a:lnTo>
                  <a:cubicBezTo>
                    <a:pt x="1600" y="15996"/>
                    <a:pt x="1581" y="16017"/>
                    <a:pt x="1563" y="16039"/>
                  </a:cubicBezTo>
                  <a:lnTo>
                    <a:pt x="1563" y="16039"/>
                  </a:lnTo>
                  <a:cubicBezTo>
                    <a:pt x="1578" y="16026"/>
                    <a:pt x="1595" y="16013"/>
                    <a:pt x="1613" y="16000"/>
                  </a:cubicBezTo>
                  <a:lnTo>
                    <a:pt x="1613" y="16000"/>
                  </a:lnTo>
                  <a:cubicBezTo>
                    <a:pt x="1608" y="16006"/>
                    <a:pt x="1604" y="16011"/>
                    <a:pt x="1599" y="16017"/>
                  </a:cubicBezTo>
                  <a:lnTo>
                    <a:pt x="1599" y="16017"/>
                  </a:lnTo>
                  <a:cubicBezTo>
                    <a:pt x="1455" y="16178"/>
                    <a:pt x="1321" y="16344"/>
                    <a:pt x="1197" y="16515"/>
                  </a:cubicBezTo>
                  <a:lnTo>
                    <a:pt x="1197" y="16515"/>
                  </a:lnTo>
                  <a:cubicBezTo>
                    <a:pt x="1197" y="16512"/>
                    <a:pt x="1198" y="16508"/>
                    <a:pt x="1198" y="16505"/>
                  </a:cubicBezTo>
                  <a:lnTo>
                    <a:pt x="1198" y="16505"/>
                  </a:lnTo>
                  <a:cubicBezTo>
                    <a:pt x="1194" y="16511"/>
                    <a:pt x="1191" y="16516"/>
                    <a:pt x="1187" y="16522"/>
                  </a:cubicBezTo>
                  <a:lnTo>
                    <a:pt x="1187" y="16522"/>
                  </a:lnTo>
                  <a:cubicBezTo>
                    <a:pt x="1189" y="16522"/>
                    <a:pt x="1191" y="16521"/>
                    <a:pt x="1193" y="16521"/>
                  </a:cubicBezTo>
                  <a:lnTo>
                    <a:pt x="1193" y="16521"/>
                  </a:lnTo>
                  <a:cubicBezTo>
                    <a:pt x="1159" y="16568"/>
                    <a:pt x="1125" y="16615"/>
                    <a:pt x="1093" y="16663"/>
                  </a:cubicBezTo>
                  <a:lnTo>
                    <a:pt x="1093" y="16663"/>
                  </a:lnTo>
                  <a:cubicBezTo>
                    <a:pt x="1093" y="16661"/>
                    <a:pt x="1093" y="16659"/>
                    <a:pt x="1093" y="16658"/>
                  </a:cubicBezTo>
                  <a:lnTo>
                    <a:pt x="1093" y="16658"/>
                  </a:lnTo>
                  <a:cubicBezTo>
                    <a:pt x="1089" y="16664"/>
                    <a:pt x="1084" y="16670"/>
                    <a:pt x="1080" y="16677"/>
                  </a:cubicBezTo>
                  <a:lnTo>
                    <a:pt x="1080" y="16677"/>
                  </a:lnTo>
                  <a:cubicBezTo>
                    <a:pt x="1081" y="16676"/>
                    <a:pt x="1083" y="16676"/>
                    <a:pt x="1084" y="16676"/>
                  </a:cubicBezTo>
                  <a:lnTo>
                    <a:pt x="1084" y="16676"/>
                  </a:lnTo>
                  <a:cubicBezTo>
                    <a:pt x="1074" y="16691"/>
                    <a:pt x="1063" y="16707"/>
                    <a:pt x="1053" y="16722"/>
                  </a:cubicBezTo>
                  <a:lnTo>
                    <a:pt x="1053" y="16722"/>
                  </a:lnTo>
                  <a:cubicBezTo>
                    <a:pt x="1064" y="16707"/>
                    <a:pt x="1075" y="16691"/>
                    <a:pt x="1086" y="16676"/>
                  </a:cubicBezTo>
                  <a:lnTo>
                    <a:pt x="1086" y="16676"/>
                  </a:lnTo>
                  <a:cubicBezTo>
                    <a:pt x="1088" y="16675"/>
                    <a:pt x="1090" y="16675"/>
                    <a:pt x="1093" y="16675"/>
                  </a:cubicBezTo>
                  <a:cubicBezTo>
                    <a:pt x="1093" y="16672"/>
                    <a:pt x="1093" y="16669"/>
                    <a:pt x="1093" y="16666"/>
                  </a:cubicBezTo>
                  <a:lnTo>
                    <a:pt x="1093" y="16666"/>
                  </a:lnTo>
                  <a:cubicBezTo>
                    <a:pt x="1128" y="16617"/>
                    <a:pt x="1162" y="16569"/>
                    <a:pt x="1197" y="16521"/>
                  </a:cubicBezTo>
                  <a:lnTo>
                    <a:pt x="1197" y="16521"/>
                  </a:lnTo>
                  <a:cubicBezTo>
                    <a:pt x="1197" y="16521"/>
                    <a:pt x="1197" y="16521"/>
                    <a:pt x="1197" y="16521"/>
                  </a:cubicBezTo>
                  <a:cubicBezTo>
                    <a:pt x="1197" y="16521"/>
                    <a:pt x="1197" y="16521"/>
                    <a:pt x="1197" y="16521"/>
                  </a:cubicBezTo>
                  <a:lnTo>
                    <a:pt x="1197" y="16521"/>
                  </a:lnTo>
                  <a:cubicBezTo>
                    <a:pt x="1297" y="16383"/>
                    <a:pt x="1398" y="16250"/>
                    <a:pt x="1510" y="16120"/>
                  </a:cubicBezTo>
                  <a:lnTo>
                    <a:pt x="1510" y="16120"/>
                  </a:lnTo>
                  <a:cubicBezTo>
                    <a:pt x="1360" y="16299"/>
                    <a:pt x="1222" y="16483"/>
                    <a:pt x="1093" y="16675"/>
                  </a:cubicBezTo>
                  <a:cubicBezTo>
                    <a:pt x="1040" y="16755"/>
                    <a:pt x="988" y="16835"/>
                    <a:pt x="938" y="16915"/>
                  </a:cubicBezTo>
                  <a:lnTo>
                    <a:pt x="938" y="16915"/>
                  </a:lnTo>
                  <a:lnTo>
                    <a:pt x="938" y="16901"/>
                  </a:lnTo>
                  <a:lnTo>
                    <a:pt x="938" y="16901"/>
                  </a:lnTo>
                  <a:cubicBezTo>
                    <a:pt x="930" y="16915"/>
                    <a:pt x="922" y="16929"/>
                    <a:pt x="913" y="16942"/>
                  </a:cubicBezTo>
                  <a:lnTo>
                    <a:pt x="913" y="16942"/>
                  </a:lnTo>
                  <a:cubicBezTo>
                    <a:pt x="916" y="16941"/>
                    <a:pt x="920" y="16940"/>
                    <a:pt x="923" y="16939"/>
                  </a:cubicBezTo>
                  <a:lnTo>
                    <a:pt x="923" y="16939"/>
                  </a:lnTo>
                  <a:cubicBezTo>
                    <a:pt x="840" y="17074"/>
                    <a:pt x="763" y="17207"/>
                    <a:pt x="695" y="17339"/>
                  </a:cubicBezTo>
                  <a:lnTo>
                    <a:pt x="695" y="17339"/>
                  </a:lnTo>
                  <a:cubicBezTo>
                    <a:pt x="762" y="17204"/>
                    <a:pt x="835" y="17072"/>
                    <a:pt x="913" y="16942"/>
                  </a:cubicBezTo>
                  <a:lnTo>
                    <a:pt x="913" y="16942"/>
                  </a:lnTo>
                  <a:cubicBezTo>
                    <a:pt x="913" y="16943"/>
                    <a:pt x="912" y="16943"/>
                    <a:pt x="911" y="16943"/>
                  </a:cubicBezTo>
                  <a:lnTo>
                    <a:pt x="911" y="16943"/>
                  </a:lnTo>
                  <a:cubicBezTo>
                    <a:pt x="920" y="16928"/>
                    <a:pt x="929" y="16913"/>
                    <a:pt x="938" y="16898"/>
                  </a:cubicBezTo>
                  <a:lnTo>
                    <a:pt x="938" y="16898"/>
                  </a:lnTo>
                  <a:lnTo>
                    <a:pt x="938" y="16901"/>
                  </a:lnTo>
                  <a:lnTo>
                    <a:pt x="938" y="16901"/>
                  </a:lnTo>
                  <a:cubicBezTo>
                    <a:pt x="975" y="16841"/>
                    <a:pt x="1014" y="16781"/>
                    <a:pt x="1053" y="16722"/>
                  </a:cubicBezTo>
                  <a:lnTo>
                    <a:pt x="1053" y="16722"/>
                  </a:lnTo>
                  <a:cubicBezTo>
                    <a:pt x="1041" y="16739"/>
                    <a:pt x="1029" y="16756"/>
                    <a:pt x="1017" y="16773"/>
                  </a:cubicBezTo>
                  <a:lnTo>
                    <a:pt x="1017" y="16773"/>
                  </a:lnTo>
                  <a:cubicBezTo>
                    <a:pt x="1038" y="16741"/>
                    <a:pt x="1059" y="16709"/>
                    <a:pt x="1080" y="16677"/>
                  </a:cubicBezTo>
                  <a:lnTo>
                    <a:pt x="1080" y="16677"/>
                  </a:lnTo>
                  <a:cubicBezTo>
                    <a:pt x="1042" y="16685"/>
                    <a:pt x="1038" y="16734"/>
                    <a:pt x="989" y="16780"/>
                  </a:cubicBezTo>
                  <a:cubicBezTo>
                    <a:pt x="989" y="16780"/>
                    <a:pt x="989" y="16834"/>
                    <a:pt x="938" y="16834"/>
                  </a:cubicBezTo>
                  <a:lnTo>
                    <a:pt x="938" y="16884"/>
                  </a:lnTo>
                  <a:cubicBezTo>
                    <a:pt x="925" y="16906"/>
                    <a:pt x="911" y="16929"/>
                    <a:pt x="897" y="16952"/>
                  </a:cubicBezTo>
                  <a:lnTo>
                    <a:pt x="897" y="16952"/>
                  </a:lnTo>
                  <a:cubicBezTo>
                    <a:pt x="878" y="16966"/>
                    <a:pt x="867" y="16988"/>
                    <a:pt x="834" y="16988"/>
                  </a:cubicBezTo>
                  <a:cubicBezTo>
                    <a:pt x="619" y="17364"/>
                    <a:pt x="446" y="17754"/>
                    <a:pt x="313" y="18151"/>
                  </a:cubicBezTo>
                  <a:lnTo>
                    <a:pt x="313" y="18151"/>
                  </a:lnTo>
                  <a:lnTo>
                    <a:pt x="313" y="18239"/>
                  </a:lnTo>
                  <a:cubicBezTo>
                    <a:pt x="351" y="18125"/>
                    <a:pt x="389" y="18014"/>
                    <a:pt x="428" y="17906"/>
                  </a:cubicBezTo>
                  <a:lnTo>
                    <a:pt x="428" y="17906"/>
                  </a:lnTo>
                  <a:cubicBezTo>
                    <a:pt x="527" y="17654"/>
                    <a:pt x="654" y="17402"/>
                    <a:pt x="778" y="17150"/>
                  </a:cubicBezTo>
                  <a:lnTo>
                    <a:pt x="778" y="17150"/>
                  </a:lnTo>
                  <a:cubicBezTo>
                    <a:pt x="796" y="17121"/>
                    <a:pt x="814" y="17092"/>
                    <a:pt x="833" y="17064"/>
                  </a:cubicBezTo>
                  <a:lnTo>
                    <a:pt x="833" y="17064"/>
                  </a:lnTo>
                  <a:cubicBezTo>
                    <a:pt x="609" y="17462"/>
                    <a:pt x="452" y="17857"/>
                    <a:pt x="330" y="18227"/>
                  </a:cubicBezTo>
                  <a:lnTo>
                    <a:pt x="330" y="18227"/>
                  </a:lnTo>
                  <a:cubicBezTo>
                    <a:pt x="330" y="18225"/>
                    <a:pt x="331" y="18224"/>
                    <a:pt x="331" y="18222"/>
                  </a:cubicBezTo>
                  <a:lnTo>
                    <a:pt x="331" y="18222"/>
                  </a:lnTo>
                  <a:cubicBezTo>
                    <a:pt x="330" y="18227"/>
                    <a:pt x="328" y="18232"/>
                    <a:pt x="326" y="18237"/>
                  </a:cubicBezTo>
                  <a:lnTo>
                    <a:pt x="326" y="18237"/>
                  </a:lnTo>
                  <a:cubicBezTo>
                    <a:pt x="285" y="18362"/>
                    <a:pt x="248" y="18485"/>
                    <a:pt x="214" y="18603"/>
                  </a:cubicBezTo>
                  <a:lnTo>
                    <a:pt x="214" y="18603"/>
                  </a:lnTo>
                  <a:cubicBezTo>
                    <a:pt x="247" y="18480"/>
                    <a:pt x="285" y="18358"/>
                    <a:pt x="326" y="18237"/>
                  </a:cubicBezTo>
                  <a:lnTo>
                    <a:pt x="326" y="18237"/>
                  </a:lnTo>
                  <a:cubicBezTo>
                    <a:pt x="327" y="18234"/>
                    <a:pt x="329" y="18230"/>
                    <a:pt x="330" y="18227"/>
                  </a:cubicBezTo>
                  <a:lnTo>
                    <a:pt x="330" y="18227"/>
                  </a:lnTo>
                  <a:cubicBezTo>
                    <a:pt x="271" y="18376"/>
                    <a:pt x="229" y="18523"/>
                    <a:pt x="197" y="18664"/>
                  </a:cubicBezTo>
                  <a:lnTo>
                    <a:pt x="197" y="18664"/>
                  </a:lnTo>
                  <a:cubicBezTo>
                    <a:pt x="202" y="18644"/>
                    <a:pt x="208" y="18624"/>
                    <a:pt x="214" y="18603"/>
                  </a:cubicBezTo>
                  <a:lnTo>
                    <a:pt x="214" y="18603"/>
                  </a:lnTo>
                  <a:cubicBezTo>
                    <a:pt x="205" y="18636"/>
                    <a:pt x="197" y="18669"/>
                    <a:pt x="188" y="18702"/>
                  </a:cubicBezTo>
                  <a:lnTo>
                    <a:pt x="188" y="18702"/>
                  </a:lnTo>
                  <a:cubicBezTo>
                    <a:pt x="191" y="18689"/>
                    <a:pt x="194" y="18676"/>
                    <a:pt x="197" y="18664"/>
                  </a:cubicBezTo>
                  <a:lnTo>
                    <a:pt x="197" y="18664"/>
                  </a:lnTo>
                  <a:cubicBezTo>
                    <a:pt x="182" y="18714"/>
                    <a:pt x="168" y="18765"/>
                    <a:pt x="155" y="18814"/>
                  </a:cubicBezTo>
                  <a:lnTo>
                    <a:pt x="155" y="18760"/>
                  </a:lnTo>
                  <a:cubicBezTo>
                    <a:pt x="155" y="18783"/>
                    <a:pt x="155" y="18805"/>
                    <a:pt x="151" y="18828"/>
                  </a:cubicBezTo>
                  <a:lnTo>
                    <a:pt x="151" y="18828"/>
                  </a:lnTo>
                  <a:cubicBezTo>
                    <a:pt x="152" y="18823"/>
                    <a:pt x="153" y="18818"/>
                    <a:pt x="155" y="18814"/>
                  </a:cubicBezTo>
                  <a:lnTo>
                    <a:pt x="155" y="18814"/>
                  </a:lnTo>
                  <a:cubicBezTo>
                    <a:pt x="150" y="18846"/>
                    <a:pt x="145" y="18877"/>
                    <a:pt x="139" y="18908"/>
                  </a:cubicBezTo>
                  <a:lnTo>
                    <a:pt x="139" y="18908"/>
                  </a:lnTo>
                  <a:cubicBezTo>
                    <a:pt x="127" y="18963"/>
                    <a:pt x="116" y="19017"/>
                    <a:pt x="105" y="19072"/>
                  </a:cubicBezTo>
                  <a:cubicBezTo>
                    <a:pt x="113" y="19035"/>
                    <a:pt x="122" y="18998"/>
                    <a:pt x="130" y="18962"/>
                  </a:cubicBezTo>
                  <a:lnTo>
                    <a:pt x="130" y="18962"/>
                  </a:lnTo>
                  <a:cubicBezTo>
                    <a:pt x="98" y="19154"/>
                    <a:pt x="68" y="19323"/>
                    <a:pt x="56" y="19471"/>
                  </a:cubicBezTo>
                  <a:lnTo>
                    <a:pt x="56" y="19471"/>
                  </a:lnTo>
                  <a:cubicBezTo>
                    <a:pt x="71" y="19375"/>
                    <a:pt x="88" y="19276"/>
                    <a:pt x="105" y="19177"/>
                  </a:cubicBezTo>
                  <a:cubicBezTo>
                    <a:pt x="121" y="19075"/>
                    <a:pt x="138" y="18962"/>
                    <a:pt x="160" y="18841"/>
                  </a:cubicBezTo>
                  <a:lnTo>
                    <a:pt x="160" y="18841"/>
                  </a:lnTo>
                  <a:cubicBezTo>
                    <a:pt x="224" y="18591"/>
                    <a:pt x="300" y="18342"/>
                    <a:pt x="382" y="18104"/>
                  </a:cubicBezTo>
                  <a:lnTo>
                    <a:pt x="382" y="18104"/>
                  </a:lnTo>
                  <a:cubicBezTo>
                    <a:pt x="393" y="18080"/>
                    <a:pt x="405" y="18055"/>
                    <a:pt x="417" y="18030"/>
                  </a:cubicBezTo>
                  <a:cubicBezTo>
                    <a:pt x="426" y="17997"/>
                    <a:pt x="435" y="17964"/>
                    <a:pt x="445" y="17931"/>
                  </a:cubicBezTo>
                  <a:lnTo>
                    <a:pt x="445" y="17931"/>
                  </a:lnTo>
                  <a:cubicBezTo>
                    <a:pt x="440" y="17941"/>
                    <a:pt x="436" y="17951"/>
                    <a:pt x="432" y="17961"/>
                  </a:cubicBezTo>
                  <a:lnTo>
                    <a:pt x="432" y="17961"/>
                  </a:lnTo>
                  <a:cubicBezTo>
                    <a:pt x="440" y="17937"/>
                    <a:pt x="449" y="17913"/>
                    <a:pt x="458" y="17889"/>
                  </a:cubicBezTo>
                  <a:lnTo>
                    <a:pt x="458" y="17889"/>
                  </a:lnTo>
                  <a:cubicBezTo>
                    <a:pt x="453" y="17903"/>
                    <a:pt x="449" y="17917"/>
                    <a:pt x="445" y="17931"/>
                  </a:cubicBezTo>
                  <a:lnTo>
                    <a:pt x="445" y="17931"/>
                  </a:lnTo>
                  <a:cubicBezTo>
                    <a:pt x="499" y="17805"/>
                    <a:pt x="559" y="17682"/>
                    <a:pt x="626" y="17563"/>
                  </a:cubicBezTo>
                  <a:cubicBezTo>
                    <a:pt x="884" y="16938"/>
                    <a:pt x="1301" y="16363"/>
                    <a:pt x="1718" y="15946"/>
                  </a:cubicBezTo>
                  <a:cubicBezTo>
                    <a:pt x="1811" y="15831"/>
                    <a:pt x="1903" y="15726"/>
                    <a:pt x="2001" y="15626"/>
                  </a:cubicBezTo>
                  <a:lnTo>
                    <a:pt x="2001" y="15626"/>
                  </a:lnTo>
                  <a:cubicBezTo>
                    <a:pt x="2176" y="15467"/>
                    <a:pt x="2361" y="15311"/>
                    <a:pt x="2549" y="15166"/>
                  </a:cubicBezTo>
                  <a:lnTo>
                    <a:pt x="2549" y="15166"/>
                  </a:lnTo>
                  <a:cubicBezTo>
                    <a:pt x="2550" y="15166"/>
                    <a:pt x="2551" y="15166"/>
                    <a:pt x="2552" y="15166"/>
                  </a:cubicBezTo>
                  <a:cubicBezTo>
                    <a:pt x="2552" y="15165"/>
                    <a:pt x="2552" y="15165"/>
                    <a:pt x="2552" y="15164"/>
                  </a:cubicBezTo>
                  <a:lnTo>
                    <a:pt x="2552" y="15164"/>
                  </a:lnTo>
                  <a:cubicBezTo>
                    <a:pt x="2567" y="15152"/>
                    <a:pt x="2583" y="15140"/>
                    <a:pt x="2598" y="15128"/>
                  </a:cubicBezTo>
                  <a:lnTo>
                    <a:pt x="2598" y="15128"/>
                  </a:lnTo>
                  <a:cubicBezTo>
                    <a:pt x="2762" y="15019"/>
                    <a:pt x="2944" y="14910"/>
                    <a:pt x="3127" y="14799"/>
                  </a:cubicBezTo>
                  <a:cubicBezTo>
                    <a:pt x="3336" y="14645"/>
                    <a:pt x="3594" y="14541"/>
                    <a:pt x="3857" y="14437"/>
                  </a:cubicBezTo>
                  <a:cubicBezTo>
                    <a:pt x="4115" y="14332"/>
                    <a:pt x="4378" y="14228"/>
                    <a:pt x="4636" y="14174"/>
                  </a:cubicBezTo>
                  <a:cubicBezTo>
                    <a:pt x="4660" y="14162"/>
                    <a:pt x="4685" y="14151"/>
                    <a:pt x="4710" y="14140"/>
                  </a:cubicBezTo>
                  <a:lnTo>
                    <a:pt x="4710" y="14140"/>
                  </a:lnTo>
                  <a:cubicBezTo>
                    <a:pt x="4738" y="14135"/>
                    <a:pt x="4766" y="14129"/>
                    <a:pt x="4795" y="14124"/>
                  </a:cubicBezTo>
                  <a:cubicBezTo>
                    <a:pt x="4960" y="14089"/>
                    <a:pt x="5105" y="14056"/>
                    <a:pt x="5258" y="14023"/>
                  </a:cubicBezTo>
                  <a:lnTo>
                    <a:pt x="5258" y="14023"/>
                  </a:lnTo>
                  <a:cubicBezTo>
                    <a:pt x="5294" y="14021"/>
                    <a:pt x="5330" y="14020"/>
                    <a:pt x="5366" y="14020"/>
                  </a:cubicBezTo>
                  <a:cubicBezTo>
                    <a:pt x="5628" y="13966"/>
                    <a:pt x="5837" y="13966"/>
                    <a:pt x="6095" y="13966"/>
                  </a:cubicBezTo>
                  <a:lnTo>
                    <a:pt x="5551" y="13966"/>
                  </a:lnTo>
                  <a:cubicBezTo>
                    <a:pt x="5525" y="13969"/>
                    <a:pt x="5499" y="13973"/>
                    <a:pt x="5473" y="13976"/>
                  </a:cubicBezTo>
                  <a:lnTo>
                    <a:pt x="5473" y="13976"/>
                  </a:lnTo>
                  <a:cubicBezTo>
                    <a:pt x="5490" y="13973"/>
                    <a:pt x="5507" y="13969"/>
                    <a:pt x="5524" y="13966"/>
                  </a:cubicBezTo>
                  <a:lnTo>
                    <a:pt x="5463" y="13966"/>
                  </a:lnTo>
                  <a:cubicBezTo>
                    <a:pt x="5442" y="13969"/>
                    <a:pt x="5421" y="13972"/>
                    <a:pt x="5400" y="13976"/>
                  </a:cubicBezTo>
                  <a:lnTo>
                    <a:pt x="5400" y="13976"/>
                  </a:lnTo>
                  <a:cubicBezTo>
                    <a:pt x="5386" y="13982"/>
                    <a:pt x="5372" y="13988"/>
                    <a:pt x="5360" y="13993"/>
                  </a:cubicBezTo>
                  <a:lnTo>
                    <a:pt x="5360" y="13993"/>
                  </a:lnTo>
                  <a:cubicBezTo>
                    <a:pt x="5306" y="14001"/>
                    <a:pt x="5253" y="14010"/>
                    <a:pt x="5201" y="14020"/>
                  </a:cubicBezTo>
                  <a:lnTo>
                    <a:pt x="5201" y="14020"/>
                  </a:lnTo>
                  <a:cubicBezTo>
                    <a:pt x="5187" y="14020"/>
                    <a:pt x="5173" y="14020"/>
                    <a:pt x="5157" y="14020"/>
                  </a:cubicBezTo>
                  <a:cubicBezTo>
                    <a:pt x="5237" y="14004"/>
                    <a:pt x="5318" y="13989"/>
                    <a:pt x="5400" y="13976"/>
                  </a:cubicBezTo>
                  <a:lnTo>
                    <a:pt x="5400" y="13976"/>
                  </a:lnTo>
                  <a:cubicBezTo>
                    <a:pt x="5406" y="13973"/>
                    <a:pt x="5413" y="13969"/>
                    <a:pt x="5420" y="13966"/>
                  </a:cubicBezTo>
                  <a:lnTo>
                    <a:pt x="5463" y="13966"/>
                  </a:lnTo>
                  <a:cubicBezTo>
                    <a:pt x="5599" y="13945"/>
                    <a:pt x="5737" y="13928"/>
                    <a:pt x="5875" y="13916"/>
                  </a:cubicBezTo>
                  <a:close/>
                  <a:moveTo>
                    <a:pt x="1572" y="19398"/>
                  </a:moveTo>
                  <a:cubicBezTo>
                    <a:pt x="1567" y="19434"/>
                    <a:pt x="1564" y="19465"/>
                    <a:pt x="1564" y="19489"/>
                  </a:cubicBezTo>
                  <a:cubicBezTo>
                    <a:pt x="1560" y="19493"/>
                    <a:pt x="1556" y="19497"/>
                    <a:pt x="1553" y="19500"/>
                  </a:cubicBezTo>
                  <a:lnTo>
                    <a:pt x="1553" y="19500"/>
                  </a:lnTo>
                  <a:cubicBezTo>
                    <a:pt x="1559" y="19466"/>
                    <a:pt x="1565" y="19433"/>
                    <a:pt x="1572" y="19398"/>
                  </a:cubicBezTo>
                  <a:close/>
                  <a:moveTo>
                    <a:pt x="55189" y="19477"/>
                  </a:moveTo>
                  <a:lnTo>
                    <a:pt x="55189" y="19477"/>
                  </a:lnTo>
                  <a:cubicBezTo>
                    <a:pt x="55187" y="19481"/>
                    <a:pt x="55185" y="19485"/>
                    <a:pt x="55183" y="19489"/>
                  </a:cubicBezTo>
                  <a:cubicBezTo>
                    <a:pt x="55183" y="19501"/>
                    <a:pt x="55183" y="19508"/>
                    <a:pt x="55184" y="19508"/>
                  </a:cubicBezTo>
                  <a:cubicBezTo>
                    <a:pt x="55184" y="19508"/>
                    <a:pt x="55186" y="19498"/>
                    <a:pt x="55189" y="19477"/>
                  </a:cubicBezTo>
                  <a:close/>
                  <a:moveTo>
                    <a:pt x="2448" y="17355"/>
                  </a:moveTo>
                  <a:cubicBezTo>
                    <a:pt x="2368" y="17473"/>
                    <a:pt x="2259" y="17622"/>
                    <a:pt x="2141" y="17826"/>
                  </a:cubicBezTo>
                  <a:lnTo>
                    <a:pt x="2141" y="17826"/>
                  </a:lnTo>
                  <a:cubicBezTo>
                    <a:pt x="2147" y="17817"/>
                    <a:pt x="2153" y="17808"/>
                    <a:pt x="2159" y="17799"/>
                  </a:cubicBezTo>
                  <a:lnTo>
                    <a:pt x="2159" y="17799"/>
                  </a:lnTo>
                  <a:cubicBezTo>
                    <a:pt x="2136" y="17838"/>
                    <a:pt x="2114" y="17875"/>
                    <a:pt x="2093" y="17912"/>
                  </a:cubicBezTo>
                  <a:lnTo>
                    <a:pt x="2093" y="17912"/>
                  </a:lnTo>
                  <a:cubicBezTo>
                    <a:pt x="2109" y="17882"/>
                    <a:pt x="2125" y="17854"/>
                    <a:pt x="2141" y="17826"/>
                  </a:cubicBezTo>
                  <a:lnTo>
                    <a:pt x="2141" y="17826"/>
                  </a:lnTo>
                  <a:cubicBezTo>
                    <a:pt x="2105" y="17879"/>
                    <a:pt x="2068" y="17931"/>
                    <a:pt x="2031" y="17980"/>
                  </a:cubicBezTo>
                  <a:cubicBezTo>
                    <a:pt x="1975" y="18091"/>
                    <a:pt x="1920" y="18216"/>
                    <a:pt x="1872" y="18349"/>
                  </a:cubicBezTo>
                  <a:lnTo>
                    <a:pt x="1872" y="18349"/>
                  </a:lnTo>
                  <a:cubicBezTo>
                    <a:pt x="1920" y="18239"/>
                    <a:pt x="1972" y="18131"/>
                    <a:pt x="2031" y="18030"/>
                  </a:cubicBezTo>
                  <a:cubicBezTo>
                    <a:pt x="2047" y="17998"/>
                    <a:pt x="2063" y="17967"/>
                    <a:pt x="2079" y="17937"/>
                  </a:cubicBezTo>
                  <a:lnTo>
                    <a:pt x="2079" y="17937"/>
                  </a:lnTo>
                  <a:cubicBezTo>
                    <a:pt x="1982" y="18133"/>
                    <a:pt x="1895" y="18318"/>
                    <a:pt x="1826" y="18491"/>
                  </a:cubicBezTo>
                  <a:lnTo>
                    <a:pt x="1826" y="18491"/>
                  </a:lnTo>
                  <a:cubicBezTo>
                    <a:pt x="1840" y="18443"/>
                    <a:pt x="1856" y="18395"/>
                    <a:pt x="1872" y="18349"/>
                  </a:cubicBezTo>
                  <a:lnTo>
                    <a:pt x="1872" y="18349"/>
                  </a:lnTo>
                  <a:cubicBezTo>
                    <a:pt x="1796" y="18525"/>
                    <a:pt x="1732" y="18705"/>
                    <a:pt x="1668" y="18864"/>
                  </a:cubicBezTo>
                  <a:cubicBezTo>
                    <a:pt x="1629" y="19088"/>
                    <a:pt x="1593" y="19258"/>
                    <a:pt x="1575" y="19375"/>
                  </a:cubicBezTo>
                  <a:lnTo>
                    <a:pt x="1575" y="19375"/>
                  </a:lnTo>
                  <a:cubicBezTo>
                    <a:pt x="1577" y="19368"/>
                    <a:pt x="1578" y="19361"/>
                    <a:pt x="1580" y="19353"/>
                  </a:cubicBezTo>
                  <a:lnTo>
                    <a:pt x="1580" y="19353"/>
                  </a:lnTo>
                  <a:cubicBezTo>
                    <a:pt x="1577" y="19368"/>
                    <a:pt x="1574" y="19383"/>
                    <a:pt x="1572" y="19398"/>
                  </a:cubicBezTo>
                  <a:lnTo>
                    <a:pt x="1572" y="19398"/>
                  </a:lnTo>
                  <a:cubicBezTo>
                    <a:pt x="1573" y="19391"/>
                    <a:pt x="1574" y="19383"/>
                    <a:pt x="1575" y="19375"/>
                  </a:cubicBezTo>
                  <a:lnTo>
                    <a:pt x="1575" y="19375"/>
                  </a:lnTo>
                  <a:cubicBezTo>
                    <a:pt x="1552" y="19470"/>
                    <a:pt x="1536" y="19508"/>
                    <a:pt x="1543" y="19508"/>
                  </a:cubicBezTo>
                  <a:cubicBezTo>
                    <a:pt x="1544" y="19508"/>
                    <a:pt x="1548" y="19505"/>
                    <a:pt x="1553" y="19500"/>
                  </a:cubicBezTo>
                  <a:lnTo>
                    <a:pt x="1553" y="19500"/>
                  </a:lnTo>
                  <a:cubicBezTo>
                    <a:pt x="1532" y="19623"/>
                    <a:pt x="1516" y="19740"/>
                    <a:pt x="1511" y="19847"/>
                  </a:cubicBezTo>
                  <a:lnTo>
                    <a:pt x="1511" y="19847"/>
                  </a:lnTo>
                  <a:cubicBezTo>
                    <a:pt x="1525" y="19750"/>
                    <a:pt x="1543" y="19639"/>
                    <a:pt x="1567" y="19517"/>
                  </a:cubicBezTo>
                  <a:lnTo>
                    <a:pt x="1567" y="19517"/>
                  </a:lnTo>
                  <a:cubicBezTo>
                    <a:pt x="1564" y="19572"/>
                    <a:pt x="1564" y="19617"/>
                    <a:pt x="1564" y="19648"/>
                  </a:cubicBezTo>
                  <a:cubicBezTo>
                    <a:pt x="1564" y="19630"/>
                    <a:pt x="1564" y="19577"/>
                    <a:pt x="1570" y="19497"/>
                  </a:cubicBezTo>
                  <a:lnTo>
                    <a:pt x="1570" y="19497"/>
                  </a:lnTo>
                  <a:cubicBezTo>
                    <a:pt x="1636" y="19160"/>
                    <a:pt x="1742" y="18740"/>
                    <a:pt x="1926" y="18293"/>
                  </a:cubicBezTo>
                  <a:cubicBezTo>
                    <a:pt x="2066" y="18017"/>
                    <a:pt x="2203" y="17741"/>
                    <a:pt x="2376" y="17466"/>
                  </a:cubicBezTo>
                  <a:lnTo>
                    <a:pt x="2376" y="17466"/>
                  </a:lnTo>
                  <a:cubicBezTo>
                    <a:pt x="2373" y="17470"/>
                    <a:pt x="2371" y="17473"/>
                    <a:pt x="2368" y="17477"/>
                  </a:cubicBezTo>
                  <a:lnTo>
                    <a:pt x="2368" y="17477"/>
                  </a:lnTo>
                  <a:cubicBezTo>
                    <a:pt x="2397" y="17432"/>
                    <a:pt x="2423" y="17391"/>
                    <a:pt x="2448" y="17355"/>
                  </a:cubicBezTo>
                  <a:close/>
                  <a:moveTo>
                    <a:pt x="21" y="19464"/>
                  </a:moveTo>
                  <a:lnTo>
                    <a:pt x="21" y="19464"/>
                  </a:lnTo>
                  <a:cubicBezTo>
                    <a:pt x="16" y="19473"/>
                    <a:pt x="9" y="19481"/>
                    <a:pt x="1" y="19489"/>
                  </a:cubicBezTo>
                  <a:lnTo>
                    <a:pt x="1" y="19543"/>
                  </a:lnTo>
                  <a:lnTo>
                    <a:pt x="1" y="19856"/>
                  </a:lnTo>
                  <a:cubicBezTo>
                    <a:pt x="1" y="19720"/>
                    <a:pt x="7" y="19591"/>
                    <a:pt x="21" y="19464"/>
                  </a:cubicBezTo>
                  <a:close/>
                  <a:moveTo>
                    <a:pt x="65905" y="19668"/>
                  </a:moveTo>
                  <a:lnTo>
                    <a:pt x="65905" y="19668"/>
                  </a:lnTo>
                  <a:cubicBezTo>
                    <a:pt x="65913" y="19778"/>
                    <a:pt x="65918" y="19892"/>
                    <a:pt x="65918" y="20010"/>
                  </a:cubicBezTo>
                  <a:lnTo>
                    <a:pt x="65918" y="19698"/>
                  </a:lnTo>
                  <a:cubicBezTo>
                    <a:pt x="65913" y="19688"/>
                    <a:pt x="65909" y="19678"/>
                    <a:pt x="65905" y="19668"/>
                  </a:cubicBezTo>
                  <a:close/>
                  <a:moveTo>
                    <a:pt x="56" y="19471"/>
                  </a:moveTo>
                  <a:cubicBezTo>
                    <a:pt x="24" y="19677"/>
                    <a:pt x="1" y="19868"/>
                    <a:pt x="1" y="20010"/>
                  </a:cubicBezTo>
                  <a:lnTo>
                    <a:pt x="1" y="20273"/>
                  </a:lnTo>
                  <a:cubicBezTo>
                    <a:pt x="1" y="20065"/>
                    <a:pt x="1" y="19856"/>
                    <a:pt x="51" y="19593"/>
                  </a:cubicBezTo>
                  <a:cubicBezTo>
                    <a:pt x="51" y="19554"/>
                    <a:pt x="52" y="19513"/>
                    <a:pt x="56" y="19471"/>
                  </a:cubicBezTo>
                  <a:close/>
                  <a:moveTo>
                    <a:pt x="1" y="20586"/>
                  </a:moveTo>
                  <a:lnTo>
                    <a:pt x="1" y="20690"/>
                  </a:lnTo>
                  <a:cubicBezTo>
                    <a:pt x="14" y="20719"/>
                    <a:pt x="24" y="20744"/>
                    <a:pt x="32" y="20765"/>
                  </a:cubicBezTo>
                  <a:lnTo>
                    <a:pt x="32" y="20765"/>
                  </a:lnTo>
                  <a:cubicBezTo>
                    <a:pt x="24" y="20717"/>
                    <a:pt x="14" y="20658"/>
                    <a:pt x="1" y="20586"/>
                  </a:cubicBezTo>
                  <a:close/>
                  <a:moveTo>
                    <a:pt x="32" y="20765"/>
                  </a:moveTo>
                  <a:lnTo>
                    <a:pt x="32" y="20765"/>
                  </a:lnTo>
                  <a:cubicBezTo>
                    <a:pt x="46" y="20862"/>
                    <a:pt x="50" y="20910"/>
                    <a:pt x="50" y="20910"/>
                  </a:cubicBezTo>
                  <a:cubicBezTo>
                    <a:pt x="51" y="20910"/>
                    <a:pt x="51" y="20906"/>
                    <a:pt x="51" y="20898"/>
                  </a:cubicBezTo>
                  <a:cubicBezTo>
                    <a:pt x="51" y="20859"/>
                    <a:pt x="51" y="20822"/>
                    <a:pt x="32" y="20765"/>
                  </a:cubicBezTo>
                  <a:close/>
                  <a:moveTo>
                    <a:pt x="1" y="20898"/>
                  </a:moveTo>
                  <a:lnTo>
                    <a:pt x="1" y="20948"/>
                  </a:lnTo>
                  <a:cubicBezTo>
                    <a:pt x="5" y="20948"/>
                    <a:pt x="8" y="20949"/>
                    <a:pt x="12" y="20949"/>
                  </a:cubicBezTo>
                  <a:lnTo>
                    <a:pt x="12" y="20949"/>
                  </a:lnTo>
                  <a:cubicBezTo>
                    <a:pt x="8" y="20932"/>
                    <a:pt x="5" y="20915"/>
                    <a:pt x="1" y="20898"/>
                  </a:cubicBezTo>
                  <a:close/>
                  <a:moveTo>
                    <a:pt x="1414" y="20940"/>
                  </a:moveTo>
                  <a:lnTo>
                    <a:pt x="1414" y="20940"/>
                  </a:lnTo>
                  <a:cubicBezTo>
                    <a:pt x="1415" y="20949"/>
                    <a:pt x="1417" y="20957"/>
                    <a:pt x="1418" y="20966"/>
                  </a:cubicBezTo>
                  <a:lnTo>
                    <a:pt x="1418" y="20966"/>
                  </a:lnTo>
                  <a:cubicBezTo>
                    <a:pt x="1419" y="20970"/>
                    <a:pt x="1420" y="20973"/>
                    <a:pt x="1421" y="20977"/>
                  </a:cubicBezTo>
                  <a:lnTo>
                    <a:pt x="1421" y="20977"/>
                  </a:lnTo>
                  <a:cubicBezTo>
                    <a:pt x="1419" y="20965"/>
                    <a:pt x="1416" y="20952"/>
                    <a:pt x="1414" y="20940"/>
                  </a:cubicBezTo>
                  <a:close/>
                  <a:moveTo>
                    <a:pt x="12" y="20949"/>
                  </a:moveTo>
                  <a:lnTo>
                    <a:pt x="12" y="20949"/>
                  </a:lnTo>
                  <a:cubicBezTo>
                    <a:pt x="29" y="21035"/>
                    <a:pt x="40" y="21121"/>
                    <a:pt x="51" y="21207"/>
                  </a:cubicBezTo>
                  <a:lnTo>
                    <a:pt x="51" y="21207"/>
                  </a:lnTo>
                  <a:lnTo>
                    <a:pt x="51" y="21003"/>
                  </a:lnTo>
                  <a:cubicBezTo>
                    <a:pt x="51" y="21003"/>
                    <a:pt x="51" y="20957"/>
                    <a:pt x="12" y="20949"/>
                  </a:cubicBezTo>
                  <a:close/>
                  <a:moveTo>
                    <a:pt x="51" y="21207"/>
                  </a:moveTo>
                  <a:lnTo>
                    <a:pt x="51" y="21211"/>
                  </a:lnTo>
                  <a:cubicBezTo>
                    <a:pt x="51" y="21220"/>
                    <a:pt x="52" y="21230"/>
                    <a:pt x="55" y="21242"/>
                  </a:cubicBezTo>
                  <a:lnTo>
                    <a:pt x="55" y="21242"/>
                  </a:lnTo>
                  <a:cubicBezTo>
                    <a:pt x="53" y="21230"/>
                    <a:pt x="52" y="21218"/>
                    <a:pt x="51" y="21207"/>
                  </a:cubicBezTo>
                  <a:close/>
                  <a:moveTo>
                    <a:pt x="1510" y="20844"/>
                  </a:moveTo>
                  <a:cubicBezTo>
                    <a:pt x="1535" y="21040"/>
                    <a:pt x="1572" y="21235"/>
                    <a:pt x="1614" y="21415"/>
                  </a:cubicBezTo>
                  <a:lnTo>
                    <a:pt x="1614" y="21415"/>
                  </a:lnTo>
                  <a:cubicBezTo>
                    <a:pt x="1612" y="21311"/>
                    <a:pt x="1563" y="21153"/>
                    <a:pt x="1510" y="20844"/>
                  </a:cubicBezTo>
                  <a:close/>
                  <a:moveTo>
                    <a:pt x="1614" y="21415"/>
                  </a:moveTo>
                  <a:cubicBezTo>
                    <a:pt x="1614" y="21417"/>
                    <a:pt x="1614" y="21418"/>
                    <a:pt x="1614" y="21419"/>
                  </a:cubicBezTo>
                  <a:cubicBezTo>
                    <a:pt x="1614" y="21420"/>
                    <a:pt x="1615" y="21420"/>
                    <a:pt x="1615" y="21421"/>
                  </a:cubicBezTo>
                  <a:lnTo>
                    <a:pt x="1615" y="21421"/>
                  </a:lnTo>
                  <a:cubicBezTo>
                    <a:pt x="1615" y="21419"/>
                    <a:pt x="1614" y="21417"/>
                    <a:pt x="1614" y="21415"/>
                  </a:cubicBezTo>
                  <a:close/>
                  <a:moveTo>
                    <a:pt x="1512" y="21424"/>
                  </a:moveTo>
                  <a:lnTo>
                    <a:pt x="1512" y="21424"/>
                  </a:lnTo>
                  <a:cubicBezTo>
                    <a:pt x="1559" y="21516"/>
                    <a:pt x="1563" y="21565"/>
                    <a:pt x="1564" y="21614"/>
                  </a:cubicBezTo>
                  <a:lnTo>
                    <a:pt x="1564" y="21614"/>
                  </a:lnTo>
                  <a:cubicBezTo>
                    <a:pt x="1545" y="21551"/>
                    <a:pt x="1528" y="21488"/>
                    <a:pt x="1512" y="21424"/>
                  </a:cubicBezTo>
                  <a:close/>
                  <a:moveTo>
                    <a:pt x="55435" y="21711"/>
                  </a:moveTo>
                  <a:cubicBezTo>
                    <a:pt x="55439" y="21724"/>
                    <a:pt x="55443" y="21737"/>
                    <a:pt x="55446" y="21751"/>
                  </a:cubicBezTo>
                  <a:lnTo>
                    <a:pt x="55446" y="21751"/>
                  </a:lnTo>
                  <a:cubicBezTo>
                    <a:pt x="55446" y="21745"/>
                    <a:pt x="55446" y="21739"/>
                    <a:pt x="55446" y="21732"/>
                  </a:cubicBezTo>
                  <a:cubicBezTo>
                    <a:pt x="55442" y="21725"/>
                    <a:pt x="55439" y="21718"/>
                    <a:pt x="55435" y="21711"/>
                  </a:cubicBezTo>
                  <a:close/>
                  <a:moveTo>
                    <a:pt x="28827" y="21488"/>
                  </a:moveTo>
                  <a:cubicBezTo>
                    <a:pt x="28847" y="21592"/>
                    <a:pt x="28888" y="21688"/>
                    <a:pt x="28926" y="21791"/>
                  </a:cubicBezTo>
                  <a:lnTo>
                    <a:pt x="28926" y="21791"/>
                  </a:lnTo>
                  <a:cubicBezTo>
                    <a:pt x="28922" y="21773"/>
                    <a:pt x="28920" y="21754"/>
                    <a:pt x="28920" y="21732"/>
                  </a:cubicBezTo>
                  <a:cubicBezTo>
                    <a:pt x="28890" y="21670"/>
                    <a:pt x="28858" y="21588"/>
                    <a:pt x="28827" y="21488"/>
                  </a:cubicBezTo>
                  <a:close/>
                  <a:moveTo>
                    <a:pt x="28926" y="21791"/>
                  </a:moveTo>
                  <a:lnTo>
                    <a:pt x="28926" y="21791"/>
                  </a:lnTo>
                  <a:cubicBezTo>
                    <a:pt x="28932" y="21822"/>
                    <a:pt x="28944" y="21848"/>
                    <a:pt x="28954" y="21871"/>
                  </a:cubicBezTo>
                  <a:lnTo>
                    <a:pt x="28954" y="21871"/>
                  </a:lnTo>
                  <a:cubicBezTo>
                    <a:pt x="28945" y="21844"/>
                    <a:pt x="28935" y="21817"/>
                    <a:pt x="28926" y="21791"/>
                  </a:cubicBezTo>
                  <a:close/>
                  <a:moveTo>
                    <a:pt x="1768" y="21724"/>
                  </a:moveTo>
                  <a:lnTo>
                    <a:pt x="1820" y="21878"/>
                  </a:lnTo>
                  <a:lnTo>
                    <a:pt x="1820" y="21878"/>
                  </a:lnTo>
                  <a:cubicBezTo>
                    <a:pt x="1815" y="21841"/>
                    <a:pt x="1804" y="21797"/>
                    <a:pt x="1772" y="21732"/>
                  </a:cubicBezTo>
                  <a:cubicBezTo>
                    <a:pt x="1771" y="21730"/>
                    <a:pt x="1770" y="21727"/>
                    <a:pt x="1768" y="21724"/>
                  </a:cubicBezTo>
                  <a:close/>
                  <a:moveTo>
                    <a:pt x="55446" y="21751"/>
                  </a:moveTo>
                  <a:lnTo>
                    <a:pt x="55446" y="21751"/>
                  </a:lnTo>
                  <a:cubicBezTo>
                    <a:pt x="55450" y="21808"/>
                    <a:pt x="55468" y="21847"/>
                    <a:pt x="55481" y="21881"/>
                  </a:cubicBezTo>
                  <a:lnTo>
                    <a:pt x="55481" y="21881"/>
                  </a:lnTo>
                  <a:cubicBezTo>
                    <a:pt x="55470" y="21836"/>
                    <a:pt x="55458" y="21793"/>
                    <a:pt x="55446" y="21751"/>
                  </a:cubicBezTo>
                  <a:close/>
                  <a:moveTo>
                    <a:pt x="55" y="21242"/>
                  </a:moveTo>
                  <a:cubicBezTo>
                    <a:pt x="67" y="21336"/>
                    <a:pt x="80" y="21430"/>
                    <a:pt x="105" y="21524"/>
                  </a:cubicBezTo>
                  <a:lnTo>
                    <a:pt x="105" y="21574"/>
                  </a:lnTo>
                  <a:lnTo>
                    <a:pt x="209" y="21892"/>
                  </a:lnTo>
                  <a:lnTo>
                    <a:pt x="209" y="21836"/>
                  </a:lnTo>
                  <a:cubicBezTo>
                    <a:pt x="155" y="21732"/>
                    <a:pt x="155" y="21678"/>
                    <a:pt x="155" y="21628"/>
                  </a:cubicBezTo>
                  <a:cubicBezTo>
                    <a:pt x="105" y="21524"/>
                    <a:pt x="105" y="21469"/>
                    <a:pt x="105" y="21419"/>
                  </a:cubicBezTo>
                  <a:cubicBezTo>
                    <a:pt x="105" y="21375"/>
                    <a:pt x="68" y="21296"/>
                    <a:pt x="55" y="21242"/>
                  </a:cubicBezTo>
                  <a:close/>
                  <a:moveTo>
                    <a:pt x="1580" y="21669"/>
                  </a:moveTo>
                  <a:lnTo>
                    <a:pt x="1580" y="21669"/>
                  </a:lnTo>
                  <a:cubicBezTo>
                    <a:pt x="1595" y="21686"/>
                    <a:pt x="1614" y="21699"/>
                    <a:pt x="1614" y="21732"/>
                  </a:cubicBezTo>
                  <a:cubicBezTo>
                    <a:pt x="1614" y="21781"/>
                    <a:pt x="1665" y="21833"/>
                    <a:pt x="1668" y="21932"/>
                  </a:cubicBezTo>
                  <a:lnTo>
                    <a:pt x="1668" y="21932"/>
                  </a:lnTo>
                  <a:cubicBezTo>
                    <a:pt x="1637" y="21845"/>
                    <a:pt x="1607" y="21758"/>
                    <a:pt x="1580" y="21669"/>
                  </a:cubicBezTo>
                  <a:close/>
                  <a:moveTo>
                    <a:pt x="28954" y="21871"/>
                  </a:moveTo>
                  <a:cubicBezTo>
                    <a:pt x="28961" y="21894"/>
                    <a:pt x="28968" y="21917"/>
                    <a:pt x="28974" y="21941"/>
                  </a:cubicBezTo>
                  <a:cubicBezTo>
                    <a:pt x="28974" y="21918"/>
                    <a:pt x="28964" y="21896"/>
                    <a:pt x="28954" y="21871"/>
                  </a:cubicBezTo>
                  <a:close/>
                  <a:moveTo>
                    <a:pt x="55481" y="21881"/>
                  </a:moveTo>
                  <a:lnTo>
                    <a:pt x="55481" y="21881"/>
                  </a:lnTo>
                  <a:cubicBezTo>
                    <a:pt x="55486" y="21901"/>
                    <a:pt x="55491" y="21920"/>
                    <a:pt x="55496" y="21941"/>
                  </a:cubicBezTo>
                  <a:cubicBezTo>
                    <a:pt x="55496" y="21921"/>
                    <a:pt x="55489" y="21902"/>
                    <a:pt x="55481" y="21881"/>
                  </a:cubicBezTo>
                  <a:close/>
                  <a:moveTo>
                    <a:pt x="209" y="21892"/>
                  </a:moveTo>
                  <a:lnTo>
                    <a:pt x="209" y="21941"/>
                  </a:lnTo>
                  <a:cubicBezTo>
                    <a:pt x="234" y="21992"/>
                    <a:pt x="246" y="22030"/>
                    <a:pt x="259" y="22062"/>
                  </a:cubicBezTo>
                  <a:lnTo>
                    <a:pt x="259" y="22062"/>
                  </a:lnTo>
                  <a:lnTo>
                    <a:pt x="259" y="22045"/>
                  </a:lnTo>
                  <a:lnTo>
                    <a:pt x="209" y="21892"/>
                  </a:lnTo>
                  <a:close/>
                  <a:moveTo>
                    <a:pt x="55079" y="20740"/>
                  </a:moveTo>
                  <a:cubicBezTo>
                    <a:pt x="55123" y="21121"/>
                    <a:pt x="55164" y="21226"/>
                    <a:pt x="55152" y="21226"/>
                  </a:cubicBezTo>
                  <a:cubicBezTo>
                    <a:pt x="55149" y="21226"/>
                    <a:pt x="55143" y="21221"/>
                    <a:pt x="55133" y="21211"/>
                  </a:cubicBezTo>
                  <a:cubicBezTo>
                    <a:pt x="55133" y="21107"/>
                    <a:pt x="55079" y="20948"/>
                    <a:pt x="55079" y="20898"/>
                  </a:cubicBezTo>
                  <a:lnTo>
                    <a:pt x="55079" y="20898"/>
                  </a:lnTo>
                  <a:cubicBezTo>
                    <a:pt x="55079" y="21157"/>
                    <a:pt x="55133" y="21315"/>
                    <a:pt x="55183" y="21419"/>
                  </a:cubicBezTo>
                  <a:cubicBezTo>
                    <a:pt x="55183" y="21524"/>
                    <a:pt x="55183" y="21574"/>
                    <a:pt x="55237" y="21628"/>
                  </a:cubicBezTo>
                  <a:cubicBezTo>
                    <a:pt x="55237" y="21678"/>
                    <a:pt x="55237" y="21678"/>
                    <a:pt x="55287" y="21732"/>
                  </a:cubicBezTo>
                  <a:cubicBezTo>
                    <a:pt x="55287" y="21782"/>
                    <a:pt x="55287" y="21836"/>
                    <a:pt x="55342" y="21941"/>
                  </a:cubicBezTo>
                  <a:cubicBezTo>
                    <a:pt x="55342" y="21981"/>
                    <a:pt x="55375" y="22025"/>
                    <a:pt x="55416" y="22095"/>
                  </a:cubicBezTo>
                  <a:lnTo>
                    <a:pt x="55416" y="22095"/>
                  </a:lnTo>
                  <a:cubicBezTo>
                    <a:pt x="55388" y="22013"/>
                    <a:pt x="55364" y="21930"/>
                    <a:pt x="55342" y="21836"/>
                  </a:cubicBezTo>
                  <a:cubicBezTo>
                    <a:pt x="55237" y="21524"/>
                    <a:pt x="55133" y="21157"/>
                    <a:pt x="55079" y="20740"/>
                  </a:cubicBezTo>
                  <a:close/>
                  <a:moveTo>
                    <a:pt x="28892" y="22096"/>
                  </a:moveTo>
                  <a:cubicBezTo>
                    <a:pt x="28901" y="22122"/>
                    <a:pt x="28910" y="22147"/>
                    <a:pt x="28920" y="22173"/>
                  </a:cubicBezTo>
                  <a:lnTo>
                    <a:pt x="28920" y="22173"/>
                  </a:lnTo>
                  <a:lnTo>
                    <a:pt x="28920" y="22149"/>
                  </a:lnTo>
                  <a:cubicBezTo>
                    <a:pt x="28910" y="22130"/>
                    <a:pt x="28901" y="22112"/>
                    <a:pt x="28892" y="22096"/>
                  </a:cubicBezTo>
                  <a:close/>
                  <a:moveTo>
                    <a:pt x="55416" y="22095"/>
                  </a:moveTo>
                  <a:cubicBezTo>
                    <a:pt x="55425" y="22122"/>
                    <a:pt x="55435" y="22149"/>
                    <a:pt x="55446" y="22176"/>
                  </a:cubicBezTo>
                  <a:lnTo>
                    <a:pt x="55446" y="22176"/>
                  </a:lnTo>
                  <a:lnTo>
                    <a:pt x="55446" y="22149"/>
                  </a:lnTo>
                  <a:cubicBezTo>
                    <a:pt x="55436" y="22129"/>
                    <a:pt x="55426" y="22112"/>
                    <a:pt x="55416" y="22095"/>
                  </a:cubicBezTo>
                  <a:close/>
                  <a:moveTo>
                    <a:pt x="1673" y="21945"/>
                  </a:moveTo>
                  <a:cubicBezTo>
                    <a:pt x="1718" y="21994"/>
                    <a:pt x="1720" y="22048"/>
                    <a:pt x="1772" y="22149"/>
                  </a:cubicBezTo>
                  <a:lnTo>
                    <a:pt x="1772" y="22199"/>
                  </a:lnTo>
                  <a:cubicBezTo>
                    <a:pt x="1737" y="22115"/>
                    <a:pt x="1704" y="22031"/>
                    <a:pt x="1673" y="21945"/>
                  </a:cubicBezTo>
                  <a:close/>
                  <a:moveTo>
                    <a:pt x="259" y="22062"/>
                  </a:moveTo>
                  <a:lnTo>
                    <a:pt x="259" y="22095"/>
                  </a:lnTo>
                  <a:cubicBezTo>
                    <a:pt x="293" y="22197"/>
                    <a:pt x="327" y="22299"/>
                    <a:pt x="363" y="22402"/>
                  </a:cubicBezTo>
                  <a:lnTo>
                    <a:pt x="363" y="22402"/>
                  </a:lnTo>
                  <a:cubicBezTo>
                    <a:pt x="361" y="22301"/>
                    <a:pt x="313" y="22252"/>
                    <a:pt x="313" y="22199"/>
                  </a:cubicBezTo>
                  <a:lnTo>
                    <a:pt x="313" y="22149"/>
                  </a:lnTo>
                  <a:cubicBezTo>
                    <a:pt x="286" y="22121"/>
                    <a:pt x="272" y="22095"/>
                    <a:pt x="259" y="22062"/>
                  </a:cubicBezTo>
                  <a:close/>
                  <a:moveTo>
                    <a:pt x="363" y="22402"/>
                  </a:moveTo>
                  <a:lnTo>
                    <a:pt x="363" y="22402"/>
                  </a:lnTo>
                  <a:cubicBezTo>
                    <a:pt x="363" y="22404"/>
                    <a:pt x="363" y="22405"/>
                    <a:pt x="363" y="22407"/>
                  </a:cubicBezTo>
                  <a:cubicBezTo>
                    <a:pt x="364" y="22408"/>
                    <a:pt x="365" y="22410"/>
                    <a:pt x="366" y="22411"/>
                  </a:cubicBezTo>
                  <a:lnTo>
                    <a:pt x="366" y="22411"/>
                  </a:lnTo>
                  <a:cubicBezTo>
                    <a:pt x="365" y="22408"/>
                    <a:pt x="364" y="22405"/>
                    <a:pt x="363" y="22402"/>
                  </a:cubicBezTo>
                  <a:close/>
                  <a:moveTo>
                    <a:pt x="366" y="22411"/>
                  </a:moveTo>
                  <a:cubicBezTo>
                    <a:pt x="440" y="22618"/>
                    <a:pt x="521" y="22825"/>
                    <a:pt x="626" y="23033"/>
                  </a:cubicBezTo>
                  <a:cubicBezTo>
                    <a:pt x="709" y="23159"/>
                    <a:pt x="757" y="23283"/>
                    <a:pt x="827" y="23380"/>
                  </a:cubicBezTo>
                  <a:lnTo>
                    <a:pt x="827" y="23380"/>
                  </a:lnTo>
                  <a:cubicBezTo>
                    <a:pt x="729" y="23209"/>
                    <a:pt x="644" y="23041"/>
                    <a:pt x="572" y="22878"/>
                  </a:cubicBezTo>
                  <a:cubicBezTo>
                    <a:pt x="522" y="22774"/>
                    <a:pt x="467" y="22720"/>
                    <a:pt x="467" y="22616"/>
                  </a:cubicBezTo>
                  <a:cubicBezTo>
                    <a:pt x="418" y="22567"/>
                    <a:pt x="417" y="22466"/>
                    <a:pt x="366" y="22411"/>
                  </a:cubicBezTo>
                  <a:close/>
                  <a:moveTo>
                    <a:pt x="827" y="23380"/>
                  </a:moveTo>
                  <a:lnTo>
                    <a:pt x="827" y="23380"/>
                  </a:lnTo>
                  <a:cubicBezTo>
                    <a:pt x="845" y="23413"/>
                    <a:pt x="865" y="23446"/>
                    <a:pt x="884" y="23479"/>
                  </a:cubicBezTo>
                  <a:lnTo>
                    <a:pt x="884" y="23479"/>
                  </a:lnTo>
                  <a:lnTo>
                    <a:pt x="884" y="23450"/>
                  </a:lnTo>
                  <a:cubicBezTo>
                    <a:pt x="863" y="23428"/>
                    <a:pt x="844" y="23405"/>
                    <a:pt x="827" y="23380"/>
                  </a:cubicBezTo>
                  <a:close/>
                  <a:moveTo>
                    <a:pt x="884" y="23479"/>
                  </a:moveTo>
                  <a:lnTo>
                    <a:pt x="884" y="23504"/>
                  </a:lnTo>
                  <a:cubicBezTo>
                    <a:pt x="903" y="23522"/>
                    <a:pt x="919" y="23542"/>
                    <a:pt x="935" y="23563"/>
                  </a:cubicBezTo>
                  <a:lnTo>
                    <a:pt x="935" y="23563"/>
                  </a:lnTo>
                  <a:cubicBezTo>
                    <a:pt x="918" y="23535"/>
                    <a:pt x="901" y="23507"/>
                    <a:pt x="884" y="23479"/>
                  </a:cubicBezTo>
                  <a:close/>
                  <a:moveTo>
                    <a:pt x="29982" y="23524"/>
                  </a:moveTo>
                  <a:cubicBezTo>
                    <a:pt x="29980" y="23524"/>
                    <a:pt x="30000" y="23547"/>
                    <a:pt x="30039" y="23587"/>
                  </a:cubicBezTo>
                  <a:lnTo>
                    <a:pt x="30039" y="23587"/>
                  </a:lnTo>
                  <a:cubicBezTo>
                    <a:pt x="30031" y="23576"/>
                    <a:pt x="30024" y="23565"/>
                    <a:pt x="30016" y="23554"/>
                  </a:cubicBezTo>
                  <a:cubicBezTo>
                    <a:pt x="29995" y="23533"/>
                    <a:pt x="29984" y="23524"/>
                    <a:pt x="29982" y="23524"/>
                  </a:cubicBezTo>
                  <a:close/>
                  <a:moveTo>
                    <a:pt x="2868" y="23524"/>
                  </a:moveTo>
                  <a:cubicBezTo>
                    <a:pt x="2849" y="23524"/>
                    <a:pt x="2912" y="23600"/>
                    <a:pt x="3034" y="23715"/>
                  </a:cubicBezTo>
                  <a:lnTo>
                    <a:pt x="3034" y="23715"/>
                  </a:lnTo>
                  <a:cubicBezTo>
                    <a:pt x="3004" y="23677"/>
                    <a:pt x="2967" y="23627"/>
                    <a:pt x="2919" y="23554"/>
                  </a:cubicBezTo>
                  <a:cubicBezTo>
                    <a:pt x="2891" y="23533"/>
                    <a:pt x="2874" y="23524"/>
                    <a:pt x="2868" y="23524"/>
                  </a:cubicBezTo>
                  <a:close/>
                  <a:moveTo>
                    <a:pt x="935" y="23563"/>
                  </a:moveTo>
                  <a:lnTo>
                    <a:pt x="935" y="23563"/>
                  </a:lnTo>
                  <a:cubicBezTo>
                    <a:pt x="975" y="23626"/>
                    <a:pt x="1016" y="23690"/>
                    <a:pt x="1058" y="23753"/>
                  </a:cubicBezTo>
                  <a:lnTo>
                    <a:pt x="1058" y="23753"/>
                  </a:lnTo>
                  <a:cubicBezTo>
                    <a:pt x="1017" y="23690"/>
                    <a:pt x="980" y="23623"/>
                    <a:pt x="935" y="23563"/>
                  </a:cubicBezTo>
                  <a:close/>
                  <a:moveTo>
                    <a:pt x="1058" y="23753"/>
                  </a:moveTo>
                  <a:cubicBezTo>
                    <a:pt x="1066" y="23765"/>
                    <a:pt x="1074" y="23777"/>
                    <a:pt x="1082" y="23789"/>
                  </a:cubicBezTo>
                  <a:lnTo>
                    <a:pt x="1082" y="23789"/>
                  </a:lnTo>
                  <a:cubicBezTo>
                    <a:pt x="1074" y="23777"/>
                    <a:pt x="1066" y="23765"/>
                    <a:pt x="1058" y="23753"/>
                  </a:cubicBezTo>
                  <a:close/>
                  <a:moveTo>
                    <a:pt x="30114" y="23676"/>
                  </a:moveTo>
                  <a:lnTo>
                    <a:pt x="30114" y="23676"/>
                  </a:lnTo>
                  <a:cubicBezTo>
                    <a:pt x="30181" y="23745"/>
                    <a:pt x="30240" y="23780"/>
                    <a:pt x="30274" y="23816"/>
                  </a:cubicBezTo>
                  <a:cubicBezTo>
                    <a:pt x="30231" y="23794"/>
                    <a:pt x="30179" y="23745"/>
                    <a:pt x="30114" y="23676"/>
                  </a:cubicBezTo>
                  <a:close/>
                  <a:moveTo>
                    <a:pt x="1082" y="23789"/>
                  </a:moveTo>
                  <a:lnTo>
                    <a:pt x="1082" y="23789"/>
                  </a:lnTo>
                  <a:cubicBezTo>
                    <a:pt x="1104" y="23821"/>
                    <a:pt x="1127" y="23853"/>
                    <a:pt x="1150" y="23886"/>
                  </a:cubicBezTo>
                  <a:lnTo>
                    <a:pt x="1150" y="23886"/>
                  </a:lnTo>
                  <a:cubicBezTo>
                    <a:pt x="1147" y="23875"/>
                    <a:pt x="1147" y="23867"/>
                    <a:pt x="1147" y="23867"/>
                  </a:cubicBezTo>
                  <a:cubicBezTo>
                    <a:pt x="1123" y="23843"/>
                    <a:pt x="1102" y="23816"/>
                    <a:pt x="1082" y="23789"/>
                  </a:cubicBezTo>
                  <a:close/>
                  <a:moveTo>
                    <a:pt x="1150" y="23886"/>
                  </a:moveTo>
                  <a:cubicBezTo>
                    <a:pt x="1153" y="23895"/>
                    <a:pt x="1159" y="23907"/>
                    <a:pt x="1170" y="23914"/>
                  </a:cubicBezTo>
                  <a:lnTo>
                    <a:pt x="1170" y="23914"/>
                  </a:lnTo>
                  <a:cubicBezTo>
                    <a:pt x="1164" y="23904"/>
                    <a:pt x="1157" y="23895"/>
                    <a:pt x="1150" y="23886"/>
                  </a:cubicBezTo>
                  <a:close/>
                  <a:moveTo>
                    <a:pt x="1170" y="23914"/>
                  </a:moveTo>
                  <a:lnTo>
                    <a:pt x="1170" y="23914"/>
                  </a:lnTo>
                  <a:cubicBezTo>
                    <a:pt x="1179" y="23926"/>
                    <a:pt x="1188" y="23938"/>
                    <a:pt x="1197" y="23950"/>
                  </a:cubicBezTo>
                  <a:lnTo>
                    <a:pt x="1197" y="23950"/>
                  </a:lnTo>
                  <a:lnTo>
                    <a:pt x="1197" y="23921"/>
                  </a:lnTo>
                  <a:cubicBezTo>
                    <a:pt x="1186" y="23921"/>
                    <a:pt x="1177" y="23918"/>
                    <a:pt x="1170" y="23914"/>
                  </a:cubicBezTo>
                  <a:close/>
                  <a:moveTo>
                    <a:pt x="1197" y="23950"/>
                  </a:moveTo>
                  <a:lnTo>
                    <a:pt x="1197" y="23971"/>
                  </a:lnTo>
                  <a:lnTo>
                    <a:pt x="1259" y="24033"/>
                  </a:lnTo>
                  <a:lnTo>
                    <a:pt x="1259" y="24033"/>
                  </a:lnTo>
                  <a:cubicBezTo>
                    <a:pt x="1238" y="24005"/>
                    <a:pt x="1217" y="23978"/>
                    <a:pt x="1197" y="23950"/>
                  </a:cubicBezTo>
                  <a:close/>
                  <a:moveTo>
                    <a:pt x="1259" y="24033"/>
                  </a:moveTo>
                  <a:cubicBezTo>
                    <a:pt x="1304" y="24092"/>
                    <a:pt x="1351" y="24151"/>
                    <a:pt x="1400" y="24209"/>
                  </a:cubicBezTo>
                  <a:lnTo>
                    <a:pt x="1400" y="24209"/>
                  </a:lnTo>
                  <a:cubicBezTo>
                    <a:pt x="1367" y="24162"/>
                    <a:pt x="1335" y="24109"/>
                    <a:pt x="1301" y="24075"/>
                  </a:cubicBezTo>
                  <a:lnTo>
                    <a:pt x="1259" y="24033"/>
                  </a:lnTo>
                  <a:close/>
                  <a:moveTo>
                    <a:pt x="35957" y="24233"/>
                  </a:moveTo>
                  <a:cubicBezTo>
                    <a:pt x="35950" y="24240"/>
                    <a:pt x="35943" y="24247"/>
                    <a:pt x="35935" y="24253"/>
                  </a:cubicBezTo>
                  <a:lnTo>
                    <a:pt x="35935" y="24253"/>
                  </a:lnTo>
                  <a:cubicBezTo>
                    <a:pt x="35942" y="24247"/>
                    <a:pt x="35949" y="24240"/>
                    <a:pt x="35957" y="24233"/>
                  </a:cubicBezTo>
                  <a:close/>
                  <a:moveTo>
                    <a:pt x="62479" y="24233"/>
                  </a:moveTo>
                  <a:cubicBezTo>
                    <a:pt x="62439" y="24273"/>
                    <a:pt x="62391" y="24305"/>
                    <a:pt x="62342" y="24335"/>
                  </a:cubicBezTo>
                  <a:lnTo>
                    <a:pt x="62342" y="24335"/>
                  </a:lnTo>
                  <a:cubicBezTo>
                    <a:pt x="62387" y="24325"/>
                    <a:pt x="62434" y="24277"/>
                    <a:pt x="62479" y="24233"/>
                  </a:cubicBezTo>
                  <a:close/>
                  <a:moveTo>
                    <a:pt x="8796" y="24267"/>
                  </a:moveTo>
                  <a:lnTo>
                    <a:pt x="8796" y="24267"/>
                  </a:lnTo>
                  <a:cubicBezTo>
                    <a:pt x="8731" y="24305"/>
                    <a:pt x="8690" y="24338"/>
                    <a:pt x="8651" y="24338"/>
                  </a:cubicBezTo>
                  <a:cubicBezTo>
                    <a:pt x="8651" y="24343"/>
                    <a:pt x="8650" y="24348"/>
                    <a:pt x="8649" y="24353"/>
                  </a:cubicBezTo>
                  <a:lnTo>
                    <a:pt x="8649" y="24353"/>
                  </a:lnTo>
                  <a:cubicBezTo>
                    <a:pt x="8671" y="24341"/>
                    <a:pt x="8693" y="24329"/>
                    <a:pt x="8716" y="24317"/>
                  </a:cubicBezTo>
                  <a:lnTo>
                    <a:pt x="8716" y="24317"/>
                  </a:lnTo>
                  <a:cubicBezTo>
                    <a:pt x="8743" y="24301"/>
                    <a:pt x="8769" y="24284"/>
                    <a:pt x="8796" y="24267"/>
                  </a:cubicBezTo>
                  <a:close/>
                  <a:moveTo>
                    <a:pt x="35816" y="24336"/>
                  </a:moveTo>
                  <a:cubicBezTo>
                    <a:pt x="35804" y="24342"/>
                    <a:pt x="35792" y="24349"/>
                    <a:pt x="35780" y="24355"/>
                  </a:cubicBezTo>
                  <a:lnTo>
                    <a:pt x="35780" y="24355"/>
                  </a:lnTo>
                  <a:cubicBezTo>
                    <a:pt x="35785" y="24350"/>
                    <a:pt x="35791" y="24344"/>
                    <a:pt x="35798" y="24338"/>
                  </a:cubicBezTo>
                  <a:cubicBezTo>
                    <a:pt x="35804" y="24338"/>
                    <a:pt x="35810" y="24337"/>
                    <a:pt x="35816" y="24336"/>
                  </a:cubicBezTo>
                  <a:close/>
                  <a:moveTo>
                    <a:pt x="62342" y="24335"/>
                  </a:moveTo>
                  <a:cubicBezTo>
                    <a:pt x="62336" y="24337"/>
                    <a:pt x="62330" y="24338"/>
                    <a:pt x="62324" y="24338"/>
                  </a:cubicBezTo>
                  <a:lnTo>
                    <a:pt x="62297" y="24363"/>
                  </a:lnTo>
                  <a:lnTo>
                    <a:pt x="62297" y="24363"/>
                  </a:lnTo>
                  <a:cubicBezTo>
                    <a:pt x="62312" y="24354"/>
                    <a:pt x="62327" y="24345"/>
                    <a:pt x="62342" y="24335"/>
                  </a:cubicBezTo>
                  <a:close/>
                  <a:moveTo>
                    <a:pt x="1400" y="24209"/>
                  </a:moveTo>
                  <a:lnTo>
                    <a:pt x="1400" y="24209"/>
                  </a:lnTo>
                  <a:cubicBezTo>
                    <a:pt x="1406" y="24218"/>
                    <a:pt x="1411" y="24226"/>
                    <a:pt x="1417" y="24234"/>
                  </a:cubicBezTo>
                  <a:lnTo>
                    <a:pt x="1417" y="24234"/>
                  </a:lnTo>
                  <a:cubicBezTo>
                    <a:pt x="1414" y="24234"/>
                    <a:pt x="1410" y="24233"/>
                    <a:pt x="1405" y="24233"/>
                  </a:cubicBezTo>
                  <a:lnTo>
                    <a:pt x="1473" y="24299"/>
                  </a:lnTo>
                  <a:lnTo>
                    <a:pt x="1473" y="24299"/>
                  </a:lnTo>
                  <a:cubicBezTo>
                    <a:pt x="1469" y="24294"/>
                    <a:pt x="1464" y="24289"/>
                    <a:pt x="1460" y="24283"/>
                  </a:cubicBezTo>
                  <a:lnTo>
                    <a:pt x="1460" y="24283"/>
                  </a:lnTo>
                  <a:cubicBezTo>
                    <a:pt x="1469" y="24294"/>
                    <a:pt x="1479" y="24304"/>
                    <a:pt x="1489" y="24315"/>
                  </a:cubicBezTo>
                  <a:lnTo>
                    <a:pt x="1489" y="24315"/>
                  </a:lnTo>
                  <a:lnTo>
                    <a:pt x="1473" y="24299"/>
                  </a:lnTo>
                  <a:lnTo>
                    <a:pt x="1473" y="24299"/>
                  </a:lnTo>
                  <a:cubicBezTo>
                    <a:pt x="1505" y="24340"/>
                    <a:pt x="1513" y="24376"/>
                    <a:pt x="1546" y="24385"/>
                  </a:cubicBezTo>
                  <a:lnTo>
                    <a:pt x="1546" y="24385"/>
                  </a:lnTo>
                  <a:cubicBezTo>
                    <a:pt x="1537" y="24370"/>
                    <a:pt x="1525" y="24354"/>
                    <a:pt x="1511" y="24339"/>
                  </a:cubicBezTo>
                  <a:lnTo>
                    <a:pt x="1511" y="24339"/>
                  </a:lnTo>
                  <a:lnTo>
                    <a:pt x="1561" y="24388"/>
                  </a:lnTo>
                  <a:lnTo>
                    <a:pt x="1561" y="24388"/>
                  </a:lnTo>
                  <a:cubicBezTo>
                    <a:pt x="1555" y="24387"/>
                    <a:pt x="1550" y="24387"/>
                    <a:pt x="1546" y="24385"/>
                  </a:cubicBezTo>
                  <a:lnTo>
                    <a:pt x="1546" y="24385"/>
                  </a:lnTo>
                  <a:cubicBezTo>
                    <a:pt x="1557" y="24404"/>
                    <a:pt x="1564" y="24423"/>
                    <a:pt x="1564" y="24442"/>
                  </a:cubicBezTo>
                  <a:cubicBezTo>
                    <a:pt x="1614" y="24442"/>
                    <a:pt x="1668" y="24492"/>
                    <a:pt x="1668" y="24546"/>
                  </a:cubicBezTo>
                  <a:lnTo>
                    <a:pt x="1668" y="24492"/>
                  </a:lnTo>
                  <a:lnTo>
                    <a:pt x="1561" y="24388"/>
                  </a:lnTo>
                  <a:lnTo>
                    <a:pt x="1561" y="24388"/>
                  </a:lnTo>
                  <a:cubicBezTo>
                    <a:pt x="1562" y="24388"/>
                    <a:pt x="1563" y="24388"/>
                    <a:pt x="1564" y="24388"/>
                  </a:cubicBezTo>
                  <a:lnTo>
                    <a:pt x="1493" y="24318"/>
                  </a:lnTo>
                  <a:lnTo>
                    <a:pt x="1493" y="24318"/>
                  </a:lnTo>
                  <a:cubicBezTo>
                    <a:pt x="1495" y="24321"/>
                    <a:pt x="1497" y="24324"/>
                    <a:pt x="1500" y="24326"/>
                  </a:cubicBezTo>
                  <a:lnTo>
                    <a:pt x="1500" y="24326"/>
                  </a:lnTo>
                  <a:cubicBezTo>
                    <a:pt x="1496" y="24322"/>
                    <a:pt x="1492" y="24319"/>
                    <a:pt x="1489" y="24315"/>
                  </a:cubicBezTo>
                  <a:lnTo>
                    <a:pt x="1489" y="24315"/>
                  </a:lnTo>
                  <a:lnTo>
                    <a:pt x="1493" y="24318"/>
                  </a:lnTo>
                  <a:lnTo>
                    <a:pt x="1493" y="24318"/>
                  </a:lnTo>
                  <a:cubicBezTo>
                    <a:pt x="1481" y="24306"/>
                    <a:pt x="1470" y="24293"/>
                    <a:pt x="1459" y="24280"/>
                  </a:cubicBezTo>
                  <a:lnTo>
                    <a:pt x="1459" y="24280"/>
                  </a:lnTo>
                  <a:cubicBezTo>
                    <a:pt x="1458" y="24270"/>
                    <a:pt x="1453" y="24242"/>
                    <a:pt x="1421" y="24235"/>
                  </a:cubicBezTo>
                  <a:lnTo>
                    <a:pt x="1421" y="24235"/>
                  </a:lnTo>
                  <a:cubicBezTo>
                    <a:pt x="1414" y="24226"/>
                    <a:pt x="1407" y="24218"/>
                    <a:pt x="1400" y="24209"/>
                  </a:cubicBezTo>
                  <a:close/>
                  <a:moveTo>
                    <a:pt x="1668" y="24492"/>
                  </a:moveTo>
                  <a:cubicBezTo>
                    <a:pt x="1668" y="24546"/>
                    <a:pt x="1668" y="24546"/>
                    <a:pt x="1718" y="24546"/>
                  </a:cubicBezTo>
                  <a:lnTo>
                    <a:pt x="1668" y="24492"/>
                  </a:lnTo>
                  <a:close/>
                  <a:moveTo>
                    <a:pt x="1718" y="24546"/>
                  </a:moveTo>
                  <a:lnTo>
                    <a:pt x="1718" y="24596"/>
                  </a:lnTo>
                  <a:lnTo>
                    <a:pt x="1822" y="24700"/>
                  </a:lnTo>
                  <a:cubicBezTo>
                    <a:pt x="1822" y="24650"/>
                    <a:pt x="1772" y="24650"/>
                    <a:pt x="1772" y="24596"/>
                  </a:cubicBezTo>
                  <a:lnTo>
                    <a:pt x="1718" y="24546"/>
                  </a:lnTo>
                  <a:close/>
                  <a:moveTo>
                    <a:pt x="58700" y="24844"/>
                  </a:moveTo>
                  <a:cubicBezTo>
                    <a:pt x="58703" y="24844"/>
                    <a:pt x="58731" y="24854"/>
                    <a:pt x="58779" y="24870"/>
                  </a:cubicBezTo>
                  <a:lnTo>
                    <a:pt x="58779" y="24870"/>
                  </a:lnTo>
                  <a:cubicBezTo>
                    <a:pt x="58762" y="24866"/>
                    <a:pt x="58744" y="24863"/>
                    <a:pt x="58727" y="24859"/>
                  </a:cubicBezTo>
                  <a:cubicBezTo>
                    <a:pt x="58706" y="24848"/>
                    <a:pt x="58698" y="24844"/>
                    <a:pt x="58700" y="24844"/>
                  </a:cubicBezTo>
                  <a:close/>
                  <a:moveTo>
                    <a:pt x="32178" y="24844"/>
                  </a:moveTo>
                  <a:cubicBezTo>
                    <a:pt x="32181" y="24844"/>
                    <a:pt x="32210" y="24854"/>
                    <a:pt x="32257" y="24870"/>
                  </a:cubicBezTo>
                  <a:lnTo>
                    <a:pt x="32257" y="24870"/>
                  </a:lnTo>
                  <a:cubicBezTo>
                    <a:pt x="32240" y="24867"/>
                    <a:pt x="32222" y="24863"/>
                    <a:pt x="32205" y="24859"/>
                  </a:cubicBezTo>
                  <a:cubicBezTo>
                    <a:pt x="32184" y="24848"/>
                    <a:pt x="32176" y="24844"/>
                    <a:pt x="32178" y="24844"/>
                  </a:cubicBezTo>
                  <a:close/>
                  <a:moveTo>
                    <a:pt x="6200" y="15270"/>
                  </a:moveTo>
                  <a:cubicBezTo>
                    <a:pt x="8859" y="15270"/>
                    <a:pt x="10994" y="17459"/>
                    <a:pt x="10994" y="20169"/>
                  </a:cubicBezTo>
                  <a:cubicBezTo>
                    <a:pt x="10994" y="21906"/>
                    <a:pt x="10141" y="23408"/>
                    <a:pt x="8796" y="24267"/>
                  </a:cubicBezTo>
                  <a:lnTo>
                    <a:pt x="8796" y="24267"/>
                  </a:lnTo>
                  <a:cubicBezTo>
                    <a:pt x="8815" y="24256"/>
                    <a:pt x="8836" y="24245"/>
                    <a:pt x="8859" y="24233"/>
                  </a:cubicBezTo>
                  <a:lnTo>
                    <a:pt x="8859" y="24233"/>
                  </a:lnTo>
                  <a:cubicBezTo>
                    <a:pt x="8811" y="24265"/>
                    <a:pt x="8762" y="24292"/>
                    <a:pt x="8716" y="24317"/>
                  </a:cubicBezTo>
                  <a:lnTo>
                    <a:pt x="8716" y="24317"/>
                  </a:lnTo>
                  <a:cubicBezTo>
                    <a:pt x="8693" y="24331"/>
                    <a:pt x="8670" y="24345"/>
                    <a:pt x="8647" y="24358"/>
                  </a:cubicBezTo>
                  <a:lnTo>
                    <a:pt x="8647" y="24358"/>
                  </a:lnTo>
                  <a:cubicBezTo>
                    <a:pt x="8648" y="24357"/>
                    <a:pt x="8648" y="24355"/>
                    <a:pt x="8649" y="24353"/>
                  </a:cubicBezTo>
                  <a:lnTo>
                    <a:pt x="8649" y="24353"/>
                  </a:lnTo>
                  <a:cubicBezTo>
                    <a:pt x="8570" y="24395"/>
                    <a:pt x="8499" y="24435"/>
                    <a:pt x="8442" y="24492"/>
                  </a:cubicBezTo>
                  <a:cubicBezTo>
                    <a:pt x="8284" y="24546"/>
                    <a:pt x="8180" y="24596"/>
                    <a:pt x="8130" y="24650"/>
                  </a:cubicBezTo>
                  <a:cubicBezTo>
                    <a:pt x="7554" y="24909"/>
                    <a:pt x="6879" y="25067"/>
                    <a:pt x="6200" y="25067"/>
                  </a:cubicBezTo>
                  <a:lnTo>
                    <a:pt x="6045" y="25067"/>
                  </a:lnTo>
                  <a:cubicBezTo>
                    <a:pt x="6150" y="25067"/>
                    <a:pt x="6150" y="25013"/>
                    <a:pt x="5991" y="25013"/>
                  </a:cubicBezTo>
                  <a:cubicBezTo>
                    <a:pt x="5960" y="25013"/>
                    <a:pt x="5923" y="25011"/>
                    <a:pt x="5881" y="25007"/>
                  </a:cubicBezTo>
                  <a:lnTo>
                    <a:pt x="5881" y="25007"/>
                  </a:lnTo>
                  <a:cubicBezTo>
                    <a:pt x="5832" y="24963"/>
                    <a:pt x="5781" y="24963"/>
                    <a:pt x="5733" y="24963"/>
                  </a:cubicBezTo>
                  <a:cubicBezTo>
                    <a:pt x="5574" y="24963"/>
                    <a:pt x="5366" y="24909"/>
                    <a:pt x="4949" y="24804"/>
                  </a:cubicBezTo>
                  <a:lnTo>
                    <a:pt x="4899" y="24804"/>
                  </a:lnTo>
                  <a:cubicBezTo>
                    <a:pt x="4845" y="24804"/>
                    <a:pt x="4795" y="24754"/>
                    <a:pt x="4795" y="24754"/>
                  </a:cubicBezTo>
                  <a:cubicBezTo>
                    <a:pt x="4740" y="24754"/>
                    <a:pt x="4690" y="24700"/>
                    <a:pt x="4586" y="24700"/>
                  </a:cubicBezTo>
                  <a:cubicBezTo>
                    <a:pt x="4378" y="24596"/>
                    <a:pt x="4011" y="24442"/>
                    <a:pt x="3752" y="24283"/>
                  </a:cubicBezTo>
                  <a:cubicBezTo>
                    <a:pt x="3447" y="24080"/>
                    <a:pt x="3192" y="23865"/>
                    <a:pt x="3034" y="23715"/>
                  </a:cubicBezTo>
                  <a:lnTo>
                    <a:pt x="3034" y="23715"/>
                  </a:lnTo>
                  <a:cubicBezTo>
                    <a:pt x="3070" y="23759"/>
                    <a:pt x="3098" y="23787"/>
                    <a:pt x="3127" y="23816"/>
                  </a:cubicBezTo>
                  <a:lnTo>
                    <a:pt x="3127" y="23816"/>
                  </a:lnTo>
                  <a:cubicBezTo>
                    <a:pt x="3072" y="23762"/>
                    <a:pt x="2864" y="23553"/>
                    <a:pt x="2656" y="23295"/>
                  </a:cubicBezTo>
                  <a:cubicBezTo>
                    <a:pt x="2552" y="23191"/>
                    <a:pt x="2398" y="22983"/>
                    <a:pt x="2293" y="22824"/>
                  </a:cubicBezTo>
                  <a:cubicBezTo>
                    <a:pt x="2189" y="22616"/>
                    <a:pt x="2031" y="22407"/>
                    <a:pt x="1926" y="22199"/>
                  </a:cubicBezTo>
                  <a:lnTo>
                    <a:pt x="1820" y="21879"/>
                  </a:lnTo>
                  <a:lnTo>
                    <a:pt x="1820" y="21879"/>
                  </a:lnTo>
                  <a:cubicBezTo>
                    <a:pt x="1822" y="21901"/>
                    <a:pt x="1822" y="21920"/>
                    <a:pt x="1822" y="21941"/>
                  </a:cubicBezTo>
                  <a:cubicBezTo>
                    <a:pt x="1803" y="21858"/>
                    <a:pt x="1782" y="21784"/>
                    <a:pt x="1762" y="21711"/>
                  </a:cubicBezTo>
                  <a:lnTo>
                    <a:pt x="1762" y="21711"/>
                  </a:lnTo>
                  <a:cubicBezTo>
                    <a:pt x="1764" y="21715"/>
                    <a:pt x="1766" y="21720"/>
                    <a:pt x="1768" y="21724"/>
                  </a:cubicBezTo>
                  <a:lnTo>
                    <a:pt x="1768" y="21724"/>
                  </a:lnTo>
                  <a:lnTo>
                    <a:pt x="1749" y="21667"/>
                  </a:lnTo>
                  <a:lnTo>
                    <a:pt x="1749" y="21667"/>
                  </a:lnTo>
                  <a:cubicBezTo>
                    <a:pt x="1722" y="21571"/>
                    <a:pt x="1694" y="21475"/>
                    <a:pt x="1668" y="21365"/>
                  </a:cubicBezTo>
                  <a:cubicBezTo>
                    <a:pt x="1628" y="21203"/>
                    <a:pt x="1595" y="21042"/>
                    <a:pt x="1570" y="20886"/>
                  </a:cubicBezTo>
                  <a:lnTo>
                    <a:pt x="1570" y="20886"/>
                  </a:lnTo>
                  <a:cubicBezTo>
                    <a:pt x="1566" y="20858"/>
                    <a:pt x="1564" y="20828"/>
                    <a:pt x="1564" y="20796"/>
                  </a:cubicBezTo>
                  <a:lnTo>
                    <a:pt x="1564" y="20796"/>
                  </a:lnTo>
                  <a:cubicBezTo>
                    <a:pt x="1564" y="20823"/>
                    <a:pt x="1565" y="20849"/>
                    <a:pt x="1568" y="20876"/>
                  </a:cubicBezTo>
                  <a:lnTo>
                    <a:pt x="1568" y="20876"/>
                  </a:lnTo>
                  <a:cubicBezTo>
                    <a:pt x="1529" y="20634"/>
                    <a:pt x="1510" y="20408"/>
                    <a:pt x="1510" y="20219"/>
                  </a:cubicBezTo>
                  <a:cubicBezTo>
                    <a:pt x="1510" y="19972"/>
                    <a:pt x="1543" y="19824"/>
                    <a:pt x="1531" y="19824"/>
                  </a:cubicBezTo>
                  <a:cubicBezTo>
                    <a:pt x="1528" y="19824"/>
                    <a:pt x="1521" y="19834"/>
                    <a:pt x="1511" y="19854"/>
                  </a:cubicBezTo>
                  <a:lnTo>
                    <a:pt x="1511" y="19854"/>
                  </a:lnTo>
                  <a:cubicBezTo>
                    <a:pt x="1511" y="19852"/>
                    <a:pt x="1511" y="19849"/>
                    <a:pt x="1511" y="19847"/>
                  </a:cubicBezTo>
                  <a:lnTo>
                    <a:pt x="1511" y="19847"/>
                  </a:lnTo>
                  <a:cubicBezTo>
                    <a:pt x="1511" y="19850"/>
                    <a:pt x="1510" y="19853"/>
                    <a:pt x="1510" y="19856"/>
                  </a:cubicBezTo>
                  <a:cubicBezTo>
                    <a:pt x="1510" y="19855"/>
                    <a:pt x="1510" y="19855"/>
                    <a:pt x="1511" y="19854"/>
                  </a:cubicBezTo>
                  <a:lnTo>
                    <a:pt x="1511" y="19854"/>
                  </a:lnTo>
                  <a:cubicBezTo>
                    <a:pt x="1510" y="19872"/>
                    <a:pt x="1510" y="19889"/>
                    <a:pt x="1510" y="19906"/>
                  </a:cubicBezTo>
                  <a:cubicBezTo>
                    <a:pt x="1460" y="20169"/>
                    <a:pt x="1460" y="20377"/>
                    <a:pt x="1510" y="20531"/>
                  </a:cubicBezTo>
                  <a:cubicBezTo>
                    <a:pt x="1510" y="20898"/>
                    <a:pt x="1564" y="21157"/>
                    <a:pt x="1614" y="21315"/>
                  </a:cubicBezTo>
                  <a:cubicBezTo>
                    <a:pt x="1614" y="21383"/>
                    <a:pt x="1624" y="21421"/>
                    <a:pt x="1632" y="21438"/>
                  </a:cubicBezTo>
                  <a:lnTo>
                    <a:pt x="1632" y="21438"/>
                  </a:lnTo>
                  <a:cubicBezTo>
                    <a:pt x="1628" y="21434"/>
                    <a:pt x="1623" y="21428"/>
                    <a:pt x="1615" y="21421"/>
                  </a:cubicBezTo>
                  <a:lnTo>
                    <a:pt x="1615" y="21421"/>
                  </a:lnTo>
                  <a:cubicBezTo>
                    <a:pt x="1663" y="21622"/>
                    <a:pt x="1717" y="21802"/>
                    <a:pt x="1772" y="21941"/>
                  </a:cubicBezTo>
                  <a:cubicBezTo>
                    <a:pt x="1876" y="22253"/>
                    <a:pt x="1981" y="22512"/>
                    <a:pt x="2085" y="22670"/>
                  </a:cubicBezTo>
                  <a:cubicBezTo>
                    <a:pt x="2135" y="22720"/>
                    <a:pt x="2189" y="22824"/>
                    <a:pt x="2189" y="22878"/>
                  </a:cubicBezTo>
                  <a:lnTo>
                    <a:pt x="2293" y="22983"/>
                  </a:lnTo>
                  <a:cubicBezTo>
                    <a:pt x="2293" y="23008"/>
                    <a:pt x="2293" y="23020"/>
                    <a:pt x="2287" y="23020"/>
                  </a:cubicBezTo>
                  <a:cubicBezTo>
                    <a:pt x="2280" y="23020"/>
                    <a:pt x="2266" y="23008"/>
                    <a:pt x="2239" y="22983"/>
                  </a:cubicBezTo>
                  <a:cubicBezTo>
                    <a:pt x="2085" y="22774"/>
                    <a:pt x="1981" y="22566"/>
                    <a:pt x="1876" y="22407"/>
                  </a:cubicBezTo>
                  <a:cubicBezTo>
                    <a:pt x="1822" y="22199"/>
                    <a:pt x="1718" y="22045"/>
                    <a:pt x="1668" y="21836"/>
                  </a:cubicBezTo>
                  <a:cubicBezTo>
                    <a:pt x="1564" y="21524"/>
                    <a:pt x="1510" y="21157"/>
                    <a:pt x="1460" y="20740"/>
                  </a:cubicBezTo>
                  <a:lnTo>
                    <a:pt x="1460" y="20740"/>
                  </a:lnTo>
                  <a:cubicBezTo>
                    <a:pt x="1490" y="21027"/>
                    <a:pt x="1502" y="21158"/>
                    <a:pt x="1507" y="21205"/>
                  </a:cubicBezTo>
                  <a:lnTo>
                    <a:pt x="1507" y="21205"/>
                  </a:lnTo>
                  <a:cubicBezTo>
                    <a:pt x="1474" y="21135"/>
                    <a:pt x="1440" y="21045"/>
                    <a:pt x="1421" y="20977"/>
                  </a:cubicBezTo>
                  <a:lnTo>
                    <a:pt x="1421" y="20977"/>
                  </a:lnTo>
                  <a:cubicBezTo>
                    <a:pt x="1430" y="21028"/>
                    <a:pt x="1438" y="21075"/>
                    <a:pt x="1444" y="21118"/>
                  </a:cubicBezTo>
                  <a:lnTo>
                    <a:pt x="1444" y="21118"/>
                  </a:lnTo>
                  <a:cubicBezTo>
                    <a:pt x="1435" y="21068"/>
                    <a:pt x="1426" y="21017"/>
                    <a:pt x="1418" y="20966"/>
                  </a:cubicBezTo>
                  <a:lnTo>
                    <a:pt x="1418" y="20966"/>
                  </a:lnTo>
                  <a:cubicBezTo>
                    <a:pt x="1410" y="20937"/>
                    <a:pt x="1405" y="20913"/>
                    <a:pt x="1405" y="20898"/>
                  </a:cubicBezTo>
                  <a:lnTo>
                    <a:pt x="1405" y="20898"/>
                  </a:lnTo>
                  <a:cubicBezTo>
                    <a:pt x="1408" y="20912"/>
                    <a:pt x="1411" y="20926"/>
                    <a:pt x="1414" y="20940"/>
                  </a:cubicBezTo>
                  <a:lnTo>
                    <a:pt x="1414" y="20940"/>
                  </a:lnTo>
                  <a:cubicBezTo>
                    <a:pt x="1376" y="20690"/>
                    <a:pt x="1355" y="20433"/>
                    <a:pt x="1355" y="20169"/>
                  </a:cubicBezTo>
                  <a:lnTo>
                    <a:pt x="1355" y="19802"/>
                  </a:lnTo>
                  <a:lnTo>
                    <a:pt x="1355" y="19648"/>
                  </a:lnTo>
                  <a:cubicBezTo>
                    <a:pt x="1355" y="19593"/>
                    <a:pt x="1405" y="19593"/>
                    <a:pt x="1405" y="19543"/>
                  </a:cubicBezTo>
                  <a:cubicBezTo>
                    <a:pt x="1405" y="19439"/>
                    <a:pt x="1405" y="19335"/>
                    <a:pt x="1460" y="19231"/>
                  </a:cubicBezTo>
                  <a:cubicBezTo>
                    <a:pt x="1460" y="19127"/>
                    <a:pt x="1460" y="19072"/>
                    <a:pt x="1510" y="18968"/>
                  </a:cubicBezTo>
                  <a:cubicBezTo>
                    <a:pt x="1510" y="18950"/>
                    <a:pt x="1510" y="18926"/>
                    <a:pt x="1512" y="18899"/>
                  </a:cubicBezTo>
                  <a:lnTo>
                    <a:pt x="1512" y="18899"/>
                  </a:lnTo>
                  <a:cubicBezTo>
                    <a:pt x="1477" y="19024"/>
                    <a:pt x="1442" y="19140"/>
                    <a:pt x="1405" y="19281"/>
                  </a:cubicBezTo>
                  <a:cubicBezTo>
                    <a:pt x="1822" y="16988"/>
                    <a:pt x="3802" y="15270"/>
                    <a:pt x="6200" y="15270"/>
                  </a:cubicBezTo>
                  <a:close/>
                  <a:moveTo>
                    <a:pt x="33297" y="15270"/>
                  </a:moveTo>
                  <a:cubicBezTo>
                    <a:pt x="35957" y="15270"/>
                    <a:pt x="38145" y="17459"/>
                    <a:pt x="38145" y="20169"/>
                  </a:cubicBezTo>
                  <a:cubicBezTo>
                    <a:pt x="38145" y="21991"/>
                    <a:pt x="37153" y="23554"/>
                    <a:pt x="35694" y="24388"/>
                  </a:cubicBezTo>
                  <a:cubicBezTo>
                    <a:pt x="35705" y="24388"/>
                    <a:pt x="35713" y="24388"/>
                    <a:pt x="35720" y="24387"/>
                  </a:cubicBezTo>
                  <a:lnTo>
                    <a:pt x="35720" y="24387"/>
                  </a:lnTo>
                  <a:cubicBezTo>
                    <a:pt x="35662" y="24418"/>
                    <a:pt x="35600" y="24451"/>
                    <a:pt x="35540" y="24492"/>
                  </a:cubicBezTo>
                  <a:cubicBezTo>
                    <a:pt x="35435" y="24546"/>
                    <a:pt x="35331" y="24596"/>
                    <a:pt x="35277" y="24650"/>
                  </a:cubicBezTo>
                  <a:cubicBezTo>
                    <a:pt x="34652" y="24909"/>
                    <a:pt x="34026" y="25067"/>
                    <a:pt x="33297" y="25067"/>
                  </a:cubicBezTo>
                  <a:lnTo>
                    <a:pt x="33193" y="25067"/>
                  </a:lnTo>
                  <a:cubicBezTo>
                    <a:pt x="33247" y="25067"/>
                    <a:pt x="33247" y="25013"/>
                    <a:pt x="33088" y="25013"/>
                  </a:cubicBezTo>
                  <a:cubicBezTo>
                    <a:pt x="33074" y="25013"/>
                    <a:pt x="33057" y="25012"/>
                    <a:pt x="33035" y="25010"/>
                  </a:cubicBezTo>
                  <a:lnTo>
                    <a:pt x="33035" y="25010"/>
                  </a:lnTo>
                  <a:cubicBezTo>
                    <a:pt x="32980" y="24963"/>
                    <a:pt x="32879" y="24963"/>
                    <a:pt x="32830" y="24963"/>
                  </a:cubicBezTo>
                  <a:cubicBezTo>
                    <a:pt x="32726" y="24963"/>
                    <a:pt x="32517" y="24909"/>
                    <a:pt x="32100" y="24804"/>
                  </a:cubicBezTo>
                  <a:lnTo>
                    <a:pt x="32046" y="24804"/>
                  </a:lnTo>
                  <a:cubicBezTo>
                    <a:pt x="31996" y="24804"/>
                    <a:pt x="31942" y="24754"/>
                    <a:pt x="31892" y="24754"/>
                  </a:cubicBezTo>
                  <a:cubicBezTo>
                    <a:pt x="31838" y="24754"/>
                    <a:pt x="31788" y="24700"/>
                    <a:pt x="31734" y="24700"/>
                  </a:cubicBezTo>
                  <a:cubicBezTo>
                    <a:pt x="31475" y="24596"/>
                    <a:pt x="31162" y="24442"/>
                    <a:pt x="30850" y="24283"/>
                  </a:cubicBezTo>
                  <a:cubicBezTo>
                    <a:pt x="30471" y="24009"/>
                    <a:pt x="30162" y="23713"/>
                    <a:pt x="30039" y="23587"/>
                  </a:cubicBezTo>
                  <a:lnTo>
                    <a:pt x="30039" y="23587"/>
                  </a:lnTo>
                  <a:cubicBezTo>
                    <a:pt x="30057" y="23612"/>
                    <a:pt x="30075" y="23633"/>
                    <a:pt x="30092" y="23653"/>
                  </a:cubicBezTo>
                  <a:lnTo>
                    <a:pt x="30092" y="23653"/>
                  </a:lnTo>
                  <a:cubicBezTo>
                    <a:pt x="30004" y="23559"/>
                    <a:pt x="29894" y="23434"/>
                    <a:pt x="29753" y="23295"/>
                  </a:cubicBezTo>
                  <a:cubicBezTo>
                    <a:pt x="29649" y="23191"/>
                    <a:pt x="29545" y="22983"/>
                    <a:pt x="29391" y="22824"/>
                  </a:cubicBezTo>
                  <a:lnTo>
                    <a:pt x="29078" y="22199"/>
                  </a:lnTo>
                  <a:cubicBezTo>
                    <a:pt x="28920" y="21886"/>
                    <a:pt x="28815" y="21574"/>
                    <a:pt x="28765" y="21261"/>
                  </a:cubicBezTo>
                  <a:lnTo>
                    <a:pt x="28765" y="21261"/>
                  </a:lnTo>
                  <a:cubicBezTo>
                    <a:pt x="28785" y="21345"/>
                    <a:pt x="28806" y="21421"/>
                    <a:pt x="28827" y="21488"/>
                  </a:cubicBezTo>
                  <a:lnTo>
                    <a:pt x="28827" y="21488"/>
                  </a:lnTo>
                  <a:cubicBezTo>
                    <a:pt x="28820" y="21449"/>
                    <a:pt x="28815" y="21408"/>
                    <a:pt x="28815" y="21365"/>
                  </a:cubicBezTo>
                  <a:cubicBezTo>
                    <a:pt x="28711" y="20948"/>
                    <a:pt x="28661" y="20531"/>
                    <a:pt x="28661" y="20219"/>
                  </a:cubicBezTo>
                  <a:lnTo>
                    <a:pt x="28661" y="19856"/>
                  </a:lnTo>
                  <a:cubicBezTo>
                    <a:pt x="28688" y="19655"/>
                    <a:pt x="28717" y="19394"/>
                    <a:pt x="28789" y="19095"/>
                  </a:cubicBezTo>
                  <a:lnTo>
                    <a:pt x="28789" y="19095"/>
                  </a:lnTo>
                  <a:cubicBezTo>
                    <a:pt x="28711" y="19329"/>
                    <a:pt x="28706" y="19553"/>
                    <a:pt x="28661" y="19648"/>
                  </a:cubicBezTo>
                  <a:cubicBezTo>
                    <a:pt x="28661" y="19593"/>
                    <a:pt x="28711" y="19177"/>
                    <a:pt x="28870" y="18710"/>
                  </a:cubicBezTo>
                  <a:cubicBezTo>
                    <a:pt x="28885" y="18670"/>
                    <a:pt x="28901" y="18630"/>
                    <a:pt x="28917" y="18591"/>
                  </a:cubicBezTo>
                  <a:lnTo>
                    <a:pt x="28917" y="18591"/>
                  </a:lnTo>
                  <a:cubicBezTo>
                    <a:pt x="28882" y="18707"/>
                    <a:pt x="28855" y="18817"/>
                    <a:pt x="28834" y="18921"/>
                  </a:cubicBezTo>
                  <a:lnTo>
                    <a:pt x="28834" y="18921"/>
                  </a:lnTo>
                  <a:cubicBezTo>
                    <a:pt x="28891" y="18722"/>
                    <a:pt x="28969" y="18511"/>
                    <a:pt x="29078" y="18293"/>
                  </a:cubicBezTo>
                  <a:cubicBezTo>
                    <a:pt x="29105" y="18212"/>
                    <a:pt x="29135" y="18132"/>
                    <a:pt x="29169" y="18052"/>
                  </a:cubicBezTo>
                  <a:lnTo>
                    <a:pt x="29169" y="18052"/>
                  </a:lnTo>
                  <a:cubicBezTo>
                    <a:pt x="29131" y="18115"/>
                    <a:pt x="29094" y="18182"/>
                    <a:pt x="29058" y="18249"/>
                  </a:cubicBezTo>
                  <a:lnTo>
                    <a:pt x="29058" y="18249"/>
                  </a:lnTo>
                  <a:cubicBezTo>
                    <a:pt x="29100" y="18153"/>
                    <a:pt x="29141" y="18063"/>
                    <a:pt x="29182" y="17980"/>
                  </a:cubicBezTo>
                  <a:cubicBezTo>
                    <a:pt x="29225" y="17894"/>
                    <a:pt x="29277" y="17798"/>
                    <a:pt x="29335" y="17704"/>
                  </a:cubicBezTo>
                  <a:lnTo>
                    <a:pt x="29335" y="17704"/>
                  </a:lnTo>
                  <a:cubicBezTo>
                    <a:pt x="29283" y="17781"/>
                    <a:pt x="29232" y="17856"/>
                    <a:pt x="29182" y="17926"/>
                  </a:cubicBezTo>
                  <a:cubicBezTo>
                    <a:pt x="29095" y="18101"/>
                    <a:pt x="29025" y="18268"/>
                    <a:pt x="28970" y="18425"/>
                  </a:cubicBezTo>
                  <a:lnTo>
                    <a:pt x="28970" y="18425"/>
                  </a:lnTo>
                  <a:cubicBezTo>
                    <a:pt x="28900" y="18576"/>
                    <a:pt x="28844" y="18728"/>
                    <a:pt x="28815" y="18864"/>
                  </a:cubicBezTo>
                  <a:cubicBezTo>
                    <a:pt x="28715" y="19165"/>
                    <a:pt x="28711" y="19370"/>
                    <a:pt x="28666" y="19477"/>
                  </a:cubicBezTo>
                  <a:lnTo>
                    <a:pt x="28666" y="19477"/>
                  </a:lnTo>
                  <a:cubicBezTo>
                    <a:pt x="28672" y="19434"/>
                    <a:pt x="28685" y="19341"/>
                    <a:pt x="28711" y="19177"/>
                  </a:cubicBezTo>
                  <a:lnTo>
                    <a:pt x="28711" y="19177"/>
                  </a:lnTo>
                  <a:cubicBezTo>
                    <a:pt x="28661" y="19439"/>
                    <a:pt x="28607" y="19698"/>
                    <a:pt x="28607" y="19906"/>
                  </a:cubicBezTo>
                  <a:lnTo>
                    <a:pt x="28607" y="20531"/>
                  </a:lnTo>
                  <a:cubicBezTo>
                    <a:pt x="28658" y="20879"/>
                    <a:pt x="28706" y="21129"/>
                    <a:pt x="28711" y="21289"/>
                  </a:cubicBezTo>
                  <a:lnTo>
                    <a:pt x="28711" y="21289"/>
                  </a:lnTo>
                  <a:cubicBezTo>
                    <a:pt x="28676" y="21188"/>
                    <a:pt x="28643" y="21050"/>
                    <a:pt x="28607" y="20844"/>
                  </a:cubicBezTo>
                  <a:lnTo>
                    <a:pt x="28607" y="20844"/>
                  </a:lnTo>
                  <a:cubicBezTo>
                    <a:pt x="28661" y="21261"/>
                    <a:pt x="28765" y="21678"/>
                    <a:pt x="28920" y="21941"/>
                  </a:cubicBezTo>
                  <a:cubicBezTo>
                    <a:pt x="29024" y="22253"/>
                    <a:pt x="29128" y="22512"/>
                    <a:pt x="29232" y="22670"/>
                  </a:cubicBezTo>
                  <a:cubicBezTo>
                    <a:pt x="29286" y="22720"/>
                    <a:pt x="29286" y="22824"/>
                    <a:pt x="29336" y="22878"/>
                  </a:cubicBezTo>
                  <a:cubicBezTo>
                    <a:pt x="29336" y="22929"/>
                    <a:pt x="29391" y="22929"/>
                    <a:pt x="29391" y="22983"/>
                  </a:cubicBezTo>
                  <a:cubicBezTo>
                    <a:pt x="29416" y="23008"/>
                    <a:pt x="29416" y="23020"/>
                    <a:pt x="29403" y="23020"/>
                  </a:cubicBezTo>
                  <a:cubicBezTo>
                    <a:pt x="29390" y="23020"/>
                    <a:pt x="29364" y="23008"/>
                    <a:pt x="29336" y="22983"/>
                  </a:cubicBezTo>
                  <a:cubicBezTo>
                    <a:pt x="29232" y="22774"/>
                    <a:pt x="29128" y="22566"/>
                    <a:pt x="29024" y="22407"/>
                  </a:cubicBezTo>
                  <a:cubicBezTo>
                    <a:pt x="28981" y="22323"/>
                    <a:pt x="28948" y="22247"/>
                    <a:pt x="28920" y="22173"/>
                  </a:cubicBezTo>
                  <a:lnTo>
                    <a:pt x="28920" y="22173"/>
                  </a:lnTo>
                  <a:lnTo>
                    <a:pt x="28920" y="22199"/>
                  </a:lnTo>
                  <a:cubicBezTo>
                    <a:pt x="28845" y="22050"/>
                    <a:pt x="28780" y="21899"/>
                    <a:pt x="28723" y="21744"/>
                  </a:cubicBezTo>
                  <a:lnTo>
                    <a:pt x="28723" y="21744"/>
                  </a:lnTo>
                  <a:cubicBezTo>
                    <a:pt x="28766" y="21791"/>
                    <a:pt x="28769" y="21845"/>
                    <a:pt x="28815" y="21941"/>
                  </a:cubicBezTo>
                  <a:cubicBezTo>
                    <a:pt x="28815" y="21981"/>
                    <a:pt x="28851" y="22025"/>
                    <a:pt x="28892" y="22096"/>
                  </a:cubicBezTo>
                  <a:lnTo>
                    <a:pt x="28892" y="22096"/>
                  </a:lnTo>
                  <a:cubicBezTo>
                    <a:pt x="28864" y="22014"/>
                    <a:pt x="28840" y="21931"/>
                    <a:pt x="28815" y="21836"/>
                  </a:cubicBezTo>
                  <a:cubicBezTo>
                    <a:pt x="28711" y="21524"/>
                    <a:pt x="28607" y="21157"/>
                    <a:pt x="28557" y="20740"/>
                  </a:cubicBezTo>
                  <a:lnTo>
                    <a:pt x="28557" y="20740"/>
                  </a:lnTo>
                  <a:cubicBezTo>
                    <a:pt x="28597" y="21121"/>
                    <a:pt x="28641" y="21226"/>
                    <a:pt x="28627" y="21226"/>
                  </a:cubicBezTo>
                  <a:cubicBezTo>
                    <a:pt x="28624" y="21226"/>
                    <a:pt x="28617" y="21221"/>
                    <a:pt x="28607" y="21211"/>
                  </a:cubicBezTo>
                  <a:cubicBezTo>
                    <a:pt x="28607" y="21107"/>
                    <a:pt x="28557" y="20948"/>
                    <a:pt x="28557" y="20898"/>
                  </a:cubicBezTo>
                  <a:lnTo>
                    <a:pt x="28557" y="20898"/>
                  </a:lnTo>
                  <a:cubicBezTo>
                    <a:pt x="28557" y="21157"/>
                    <a:pt x="28607" y="21315"/>
                    <a:pt x="28661" y="21419"/>
                  </a:cubicBezTo>
                  <a:cubicBezTo>
                    <a:pt x="28661" y="21524"/>
                    <a:pt x="28661" y="21574"/>
                    <a:pt x="28711" y="21628"/>
                  </a:cubicBezTo>
                  <a:lnTo>
                    <a:pt x="28711" y="21711"/>
                  </a:lnTo>
                  <a:lnTo>
                    <a:pt x="28711" y="21711"/>
                  </a:lnTo>
                  <a:cubicBezTo>
                    <a:pt x="28538" y="21226"/>
                    <a:pt x="28453" y="20712"/>
                    <a:pt x="28453" y="20169"/>
                  </a:cubicBezTo>
                  <a:cubicBezTo>
                    <a:pt x="28453" y="20065"/>
                    <a:pt x="28453" y="19906"/>
                    <a:pt x="28503" y="19802"/>
                  </a:cubicBezTo>
                  <a:lnTo>
                    <a:pt x="28503" y="19648"/>
                  </a:lnTo>
                  <a:lnTo>
                    <a:pt x="28503" y="19543"/>
                  </a:lnTo>
                  <a:cubicBezTo>
                    <a:pt x="28503" y="19439"/>
                    <a:pt x="28557" y="19335"/>
                    <a:pt x="28557" y="19231"/>
                  </a:cubicBezTo>
                  <a:cubicBezTo>
                    <a:pt x="28557" y="19127"/>
                    <a:pt x="28607" y="19072"/>
                    <a:pt x="28607" y="18968"/>
                  </a:cubicBezTo>
                  <a:cubicBezTo>
                    <a:pt x="28618" y="18958"/>
                    <a:pt x="28626" y="18946"/>
                    <a:pt x="28633" y="18933"/>
                  </a:cubicBezTo>
                  <a:lnTo>
                    <a:pt x="28633" y="18933"/>
                  </a:lnTo>
                  <a:cubicBezTo>
                    <a:pt x="28604" y="19047"/>
                    <a:pt x="28578" y="19163"/>
                    <a:pt x="28557" y="19281"/>
                  </a:cubicBezTo>
                  <a:cubicBezTo>
                    <a:pt x="28607" y="19072"/>
                    <a:pt x="28661" y="18918"/>
                    <a:pt x="28711" y="18710"/>
                  </a:cubicBezTo>
                  <a:lnTo>
                    <a:pt x="28711" y="18710"/>
                  </a:lnTo>
                  <a:cubicBezTo>
                    <a:pt x="28680" y="18793"/>
                    <a:pt x="28664" y="18835"/>
                    <a:pt x="28657" y="18850"/>
                  </a:cubicBezTo>
                  <a:lnTo>
                    <a:pt x="28657" y="18850"/>
                  </a:lnTo>
                  <a:cubicBezTo>
                    <a:pt x="28653" y="18879"/>
                    <a:pt x="28646" y="18908"/>
                    <a:pt x="28633" y="18933"/>
                  </a:cubicBezTo>
                  <a:lnTo>
                    <a:pt x="28633" y="18933"/>
                  </a:lnTo>
                  <a:cubicBezTo>
                    <a:pt x="28640" y="18907"/>
                    <a:pt x="28647" y="18882"/>
                    <a:pt x="28654" y="18856"/>
                  </a:cubicBezTo>
                  <a:lnTo>
                    <a:pt x="28654" y="18856"/>
                  </a:lnTo>
                  <a:cubicBezTo>
                    <a:pt x="28654" y="18855"/>
                    <a:pt x="28655" y="18853"/>
                    <a:pt x="28657" y="18850"/>
                  </a:cubicBezTo>
                  <a:lnTo>
                    <a:pt x="28657" y="18850"/>
                  </a:lnTo>
                  <a:cubicBezTo>
                    <a:pt x="28657" y="18847"/>
                    <a:pt x="28657" y="18844"/>
                    <a:pt x="28658" y="18841"/>
                  </a:cubicBezTo>
                  <a:lnTo>
                    <a:pt x="28658" y="18841"/>
                  </a:lnTo>
                  <a:cubicBezTo>
                    <a:pt x="29233" y="16772"/>
                    <a:pt x="31106" y="15270"/>
                    <a:pt x="33297" y="15270"/>
                  </a:cubicBezTo>
                  <a:close/>
                  <a:moveTo>
                    <a:pt x="59823" y="15270"/>
                  </a:moveTo>
                  <a:cubicBezTo>
                    <a:pt x="62533" y="15270"/>
                    <a:pt x="64667" y="17459"/>
                    <a:pt x="64667" y="20169"/>
                  </a:cubicBezTo>
                  <a:cubicBezTo>
                    <a:pt x="64667" y="21991"/>
                    <a:pt x="63679" y="23554"/>
                    <a:pt x="62270" y="24388"/>
                  </a:cubicBezTo>
                  <a:lnTo>
                    <a:pt x="62297" y="24363"/>
                  </a:lnTo>
                  <a:lnTo>
                    <a:pt x="62297" y="24363"/>
                  </a:lnTo>
                  <a:cubicBezTo>
                    <a:pt x="62233" y="24401"/>
                    <a:pt x="62168" y="24440"/>
                    <a:pt x="62116" y="24492"/>
                  </a:cubicBezTo>
                  <a:cubicBezTo>
                    <a:pt x="61957" y="24546"/>
                    <a:pt x="61853" y="24596"/>
                    <a:pt x="61803" y="24650"/>
                  </a:cubicBezTo>
                  <a:cubicBezTo>
                    <a:pt x="61178" y="24909"/>
                    <a:pt x="60553" y="25067"/>
                    <a:pt x="59823" y="25067"/>
                  </a:cubicBezTo>
                  <a:lnTo>
                    <a:pt x="59719" y="25067"/>
                  </a:lnTo>
                  <a:cubicBezTo>
                    <a:pt x="59823" y="25067"/>
                    <a:pt x="59769" y="25013"/>
                    <a:pt x="59665" y="25013"/>
                  </a:cubicBezTo>
                  <a:cubicBezTo>
                    <a:pt x="59634" y="25013"/>
                    <a:pt x="59597" y="25011"/>
                    <a:pt x="59554" y="25007"/>
                  </a:cubicBezTo>
                  <a:lnTo>
                    <a:pt x="59554" y="25007"/>
                  </a:lnTo>
                  <a:cubicBezTo>
                    <a:pt x="59506" y="24963"/>
                    <a:pt x="59452" y="24963"/>
                    <a:pt x="59352" y="24963"/>
                  </a:cubicBezTo>
                  <a:cubicBezTo>
                    <a:pt x="59248" y="24963"/>
                    <a:pt x="59039" y="24909"/>
                    <a:pt x="58622" y="24804"/>
                  </a:cubicBezTo>
                  <a:lnTo>
                    <a:pt x="58572" y="24804"/>
                  </a:lnTo>
                  <a:cubicBezTo>
                    <a:pt x="58518" y="24804"/>
                    <a:pt x="58468" y="24754"/>
                    <a:pt x="58414" y="24754"/>
                  </a:cubicBezTo>
                  <a:cubicBezTo>
                    <a:pt x="58364" y="24754"/>
                    <a:pt x="58310" y="24700"/>
                    <a:pt x="58260" y="24700"/>
                  </a:cubicBezTo>
                  <a:cubicBezTo>
                    <a:pt x="57997" y="24596"/>
                    <a:pt x="57684" y="24442"/>
                    <a:pt x="57372" y="24283"/>
                  </a:cubicBezTo>
                  <a:cubicBezTo>
                    <a:pt x="57138" y="24113"/>
                    <a:pt x="56930" y="23933"/>
                    <a:pt x="56776" y="23792"/>
                  </a:cubicBezTo>
                  <a:lnTo>
                    <a:pt x="56776" y="23792"/>
                  </a:lnTo>
                  <a:lnTo>
                    <a:pt x="56538" y="23554"/>
                  </a:lnTo>
                  <a:lnTo>
                    <a:pt x="56538" y="23554"/>
                  </a:lnTo>
                  <a:cubicBezTo>
                    <a:pt x="56543" y="23561"/>
                    <a:pt x="56548" y="23569"/>
                    <a:pt x="56553" y="23576"/>
                  </a:cubicBezTo>
                  <a:lnTo>
                    <a:pt x="56553" y="23576"/>
                  </a:lnTo>
                  <a:cubicBezTo>
                    <a:pt x="56521" y="23543"/>
                    <a:pt x="56504" y="23524"/>
                    <a:pt x="56506" y="23524"/>
                  </a:cubicBezTo>
                  <a:lnTo>
                    <a:pt x="56506" y="23524"/>
                  </a:lnTo>
                  <a:cubicBezTo>
                    <a:pt x="56507" y="23524"/>
                    <a:pt x="56517" y="23533"/>
                    <a:pt x="56538" y="23554"/>
                  </a:cubicBezTo>
                  <a:lnTo>
                    <a:pt x="56538" y="23554"/>
                  </a:lnTo>
                  <a:lnTo>
                    <a:pt x="56280" y="23295"/>
                  </a:lnTo>
                  <a:cubicBezTo>
                    <a:pt x="56175" y="23191"/>
                    <a:pt x="56071" y="22983"/>
                    <a:pt x="55967" y="22824"/>
                  </a:cubicBezTo>
                  <a:cubicBezTo>
                    <a:pt x="55808" y="22616"/>
                    <a:pt x="55704" y="22407"/>
                    <a:pt x="55600" y="22199"/>
                  </a:cubicBezTo>
                  <a:cubicBezTo>
                    <a:pt x="55446" y="21886"/>
                    <a:pt x="55342" y="21574"/>
                    <a:pt x="55287" y="21261"/>
                  </a:cubicBezTo>
                  <a:lnTo>
                    <a:pt x="55287" y="21261"/>
                  </a:lnTo>
                  <a:cubicBezTo>
                    <a:pt x="55338" y="21456"/>
                    <a:pt x="55385" y="21607"/>
                    <a:pt x="55435" y="21711"/>
                  </a:cubicBezTo>
                  <a:lnTo>
                    <a:pt x="55435" y="21711"/>
                  </a:lnTo>
                  <a:cubicBezTo>
                    <a:pt x="55404" y="21599"/>
                    <a:pt x="55372" y="21491"/>
                    <a:pt x="55342" y="21365"/>
                  </a:cubicBezTo>
                  <a:cubicBezTo>
                    <a:pt x="55237" y="20948"/>
                    <a:pt x="55183" y="20531"/>
                    <a:pt x="55183" y="20219"/>
                  </a:cubicBezTo>
                  <a:lnTo>
                    <a:pt x="55183" y="19856"/>
                  </a:lnTo>
                  <a:cubicBezTo>
                    <a:pt x="55212" y="19663"/>
                    <a:pt x="55239" y="19412"/>
                    <a:pt x="55305" y="19127"/>
                  </a:cubicBezTo>
                  <a:lnTo>
                    <a:pt x="55305" y="19127"/>
                  </a:lnTo>
                  <a:cubicBezTo>
                    <a:pt x="55236" y="19349"/>
                    <a:pt x="55230" y="19558"/>
                    <a:pt x="55183" y="19648"/>
                  </a:cubicBezTo>
                  <a:cubicBezTo>
                    <a:pt x="55183" y="19593"/>
                    <a:pt x="55237" y="19177"/>
                    <a:pt x="55392" y="18710"/>
                  </a:cubicBezTo>
                  <a:cubicBezTo>
                    <a:pt x="55452" y="18559"/>
                    <a:pt x="55511" y="18409"/>
                    <a:pt x="55571" y="18269"/>
                  </a:cubicBezTo>
                  <a:lnTo>
                    <a:pt x="55571" y="18269"/>
                  </a:lnTo>
                  <a:cubicBezTo>
                    <a:pt x="55467" y="18470"/>
                    <a:pt x="55377" y="18681"/>
                    <a:pt x="55342" y="18864"/>
                  </a:cubicBezTo>
                  <a:cubicBezTo>
                    <a:pt x="55245" y="19154"/>
                    <a:pt x="55238" y="19355"/>
                    <a:pt x="55194" y="19465"/>
                  </a:cubicBezTo>
                  <a:lnTo>
                    <a:pt x="55194" y="19465"/>
                  </a:lnTo>
                  <a:cubicBezTo>
                    <a:pt x="55198" y="19430"/>
                    <a:pt x="55202" y="19395"/>
                    <a:pt x="55207" y="19359"/>
                  </a:cubicBezTo>
                  <a:lnTo>
                    <a:pt x="55207" y="19359"/>
                  </a:lnTo>
                  <a:cubicBezTo>
                    <a:pt x="55198" y="19416"/>
                    <a:pt x="55192" y="19454"/>
                    <a:pt x="55189" y="19477"/>
                  </a:cubicBezTo>
                  <a:lnTo>
                    <a:pt x="55189" y="19477"/>
                  </a:lnTo>
                  <a:cubicBezTo>
                    <a:pt x="55191" y="19473"/>
                    <a:pt x="55192" y="19469"/>
                    <a:pt x="55194" y="19465"/>
                  </a:cubicBezTo>
                  <a:lnTo>
                    <a:pt x="55194" y="19465"/>
                  </a:lnTo>
                  <a:cubicBezTo>
                    <a:pt x="55176" y="19624"/>
                    <a:pt x="55165" y="19775"/>
                    <a:pt x="55133" y="19906"/>
                  </a:cubicBezTo>
                  <a:lnTo>
                    <a:pt x="55133" y="20531"/>
                  </a:lnTo>
                  <a:cubicBezTo>
                    <a:pt x="55181" y="20884"/>
                    <a:pt x="55233" y="21136"/>
                    <a:pt x="55237" y="21296"/>
                  </a:cubicBezTo>
                  <a:lnTo>
                    <a:pt x="55237" y="21296"/>
                  </a:lnTo>
                  <a:cubicBezTo>
                    <a:pt x="55202" y="21195"/>
                    <a:pt x="55167" y="21054"/>
                    <a:pt x="55133" y="20844"/>
                  </a:cubicBezTo>
                  <a:lnTo>
                    <a:pt x="55133" y="20844"/>
                  </a:lnTo>
                  <a:cubicBezTo>
                    <a:pt x="55183" y="21261"/>
                    <a:pt x="55342" y="21678"/>
                    <a:pt x="55446" y="21941"/>
                  </a:cubicBezTo>
                  <a:cubicBezTo>
                    <a:pt x="55550" y="22253"/>
                    <a:pt x="55654" y="22512"/>
                    <a:pt x="55758" y="22670"/>
                  </a:cubicBezTo>
                  <a:cubicBezTo>
                    <a:pt x="55808" y="22720"/>
                    <a:pt x="55808" y="22824"/>
                    <a:pt x="55863" y="22878"/>
                  </a:cubicBezTo>
                  <a:cubicBezTo>
                    <a:pt x="55913" y="22929"/>
                    <a:pt x="55913" y="22929"/>
                    <a:pt x="55913" y="22983"/>
                  </a:cubicBezTo>
                  <a:cubicBezTo>
                    <a:pt x="55758" y="22774"/>
                    <a:pt x="55654" y="22566"/>
                    <a:pt x="55550" y="22407"/>
                  </a:cubicBezTo>
                  <a:cubicBezTo>
                    <a:pt x="55508" y="22324"/>
                    <a:pt x="55474" y="22249"/>
                    <a:pt x="55446" y="22176"/>
                  </a:cubicBezTo>
                  <a:lnTo>
                    <a:pt x="55446" y="22176"/>
                  </a:lnTo>
                  <a:lnTo>
                    <a:pt x="55446" y="22199"/>
                  </a:lnTo>
                  <a:cubicBezTo>
                    <a:pt x="55133" y="21574"/>
                    <a:pt x="54975" y="20898"/>
                    <a:pt x="54975" y="20169"/>
                  </a:cubicBezTo>
                  <a:cubicBezTo>
                    <a:pt x="54975" y="20065"/>
                    <a:pt x="55029" y="19906"/>
                    <a:pt x="55029" y="19802"/>
                  </a:cubicBezTo>
                  <a:lnTo>
                    <a:pt x="55029" y="19648"/>
                  </a:lnTo>
                  <a:lnTo>
                    <a:pt x="55029" y="19543"/>
                  </a:lnTo>
                  <a:cubicBezTo>
                    <a:pt x="55079" y="19439"/>
                    <a:pt x="55079" y="19335"/>
                    <a:pt x="55079" y="19231"/>
                  </a:cubicBezTo>
                  <a:cubicBezTo>
                    <a:pt x="55085" y="19220"/>
                    <a:pt x="55090" y="19209"/>
                    <a:pt x="55095" y="19199"/>
                  </a:cubicBezTo>
                  <a:lnTo>
                    <a:pt x="55095" y="19199"/>
                  </a:lnTo>
                  <a:cubicBezTo>
                    <a:pt x="55089" y="19226"/>
                    <a:pt x="55084" y="19253"/>
                    <a:pt x="55079" y="19281"/>
                  </a:cubicBezTo>
                  <a:cubicBezTo>
                    <a:pt x="55092" y="19231"/>
                    <a:pt x="55105" y="19184"/>
                    <a:pt x="55117" y="19138"/>
                  </a:cubicBezTo>
                  <a:lnTo>
                    <a:pt x="55117" y="19138"/>
                  </a:lnTo>
                  <a:cubicBezTo>
                    <a:pt x="55112" y="19157"/>
                    <a:pt x="55105" y="19177"/>
                    <a:pt x="55095" y="19199"/>
                  </a:cubicBezTo>
                  <a:lnTo>
                    <a:pt x="55095" y="19199"/>
                  </a:lnTo>
                  <a:cubicBezTo>
                    <a:pt x="55106" y="19140"/>
                    <a:pt x="55119" y="19082"/>
                    <a:pt x="55133" y="19024"/>
                  </a:cubicBezTo>
                  <a:lnTo>
                    <a:pt x="55133" y="19024"/>
                  </a:lnTo>
                  <a:cubicBezTo>
                    <a:pt x="55133" y="19007"/>
                    <a:pt x="55133" y="18988"/>
                    <a:pt x="55133" y="18968"/>
                  </a:cubicBezTo>
                  <a:cubicBezTo>
                    <a:pt x="55141" y="18960"/>
                    <a:pt x="55148" y="18951"/>
                    <a:pt x="55153" y="18941"/>
                  </a:cubicBezTo>
                  <a:lnTo>
                    <a:pt x="55153" y="18941"/>
                  </a:lnTo>
                  <a:cubicBezTo>
                    <a:pt x="55146" y="18969"/>
                    <a:pt x="55139" y="18996"/>
                    <a:pt x="55133" y="19024"/>
                  </a:cubicBezTo>
                  <a:lnTo>
                    <a:pt x="55133" y="19024"/>
                  </a:lnTo>
                  <a:cubicBezTo>
                    <a:pt x="55132" y="19063"/>
                    <a:pt x="55129" y="19096"/>
                    <a:pt x="55119" y="19132"/>
                  </a:cubicBezTo>
                  <a:lnTo>
                    <a:pt x="55119" y="19132"/>
                  </a:lnTo>
                  <a:cubicBezTo>
                    <a:pt x="55159" y="18991"/>
                    <a:pt x="55197" y="18866"/>
                    <a:pt x="55237" y="18710"/>
                  </a:cubicBezTo>
                  <a:lnTo>
                    <a:pt x="55237" y="18710"/>
                  </a:lnTo>
                  <a:cubicBezTo>
                    <a:pt x="55202" y="18803"/>
                    <a:pt x="55185" y="18844"/>
                    <a:pt x="55178" y="18855"/>
                  </a:cubicBezTo>
                  <a:lnTo>
                    <a:pt x="55178" y="18855"/>
                  </a:lnTo>
                  <a:cubicBezTo>
                    <a:pt x="55179" y="18850"/>
                    <a:pt x="55180" y="18844"/>
                    <a:pt x="55180" y="18840"/>
                  </a:cubicBezTo>
                  <a:lnTo>
                    <a:pt x="55180" y="18840"/>
                  </a:lnTo>
                  <a:cubicBezTo>
                    <a:pt x="55756" y="16771"/>
                    <a:pt x="57629" y="15270"/>
                    <a:pt x="59823" y="15270"/>
                  </a:cubicBezTo>
                  <a:close/>
                  <a:moveTo>
                    <a:pt x="59352" y="26425"/>
                  </a:moveTo>
                  <a:cubicBezTo>
                    <a:pt x="59354" y="26474"/>
                    <a:pt x="59406" y="26527"/>
                    <a:pt x="59406" y="26576"/>
                  </a:cubicBezTo>
                  <a:lnTo>
                    <a:pt x="59406" y="26526"/>
                  </a:lnTo>
                  <a:cubicBezTo>
                    <a:pt x="59406" y="26526"/>
                    <a:pt x="59354" y="26474"/>
                    <a:pt x="59352" y="26425"/>
                  </a:cubicBezTo>
                  <a:close/>
                  <a:moveTo>
                    <a:pt x="6239" y="33761"/>
                  </a:moveTo>
                  <a:cubicBezTo>
                    <a:pt x="6236" y="33761"/>
                    <a:pt x="6223" y="33777"/>
                    <a:pt x="6200" y="33822"/>
                  </a:cubicBezTo>
                  <a:cubicBezTo>
                    <a:pt x="6231" y="33791"/>
                    <a:pt x="6244" y="33761"/>
                    <a:pt x="6239" y="33761"/>
                  </a:cubicBezTo>
                  <a:close/>
                  <a:moveTo>
                    <a:pt x="46116" y="54"/>
                  </a:moveTo>
                  <a:lnTo>
                    <a:pt x="46116" y="208"/>
                  </a:lnTo>
                  <a:lnTo>
                    <a:pt x="46116" y="5628"/>
                  </a:lnTo>
                  <a:lnTo>
                    <a:pt x="46116" y="6412"/>
                  </a:lnTo>
                  <a:lnTo>
                    <a:pt x="46116" y="6516"/>
                  </a:lnTo>
                  <a:lnTo>
                    <a:pt x="46116" y="6566"/>
                  </a:lnTo>
                  <a:cubicBezTo>
                    <a:pt x="46116" y="6620"/>
                    <a:pt x="46116" y="6670"/>
                    <a:pt x="46066" y="6774"/>
                  </a:cubicBezTo>
                  <a:cubicBezTo>
                    <a:pt x="46066" y="6879"/>
                    <a:pt x="46066" y="6983"/>
                    <a:pt x="46012" y="7087"/>
                  </a:cubicBezTo>
                  <a:cubicBezTo>
                    <a:pt x="45908" y="7295"/>
                    <a:pt x="45803" y="7504"/>
                    <a:pt x="45595" y="7662"/>
                  </a:cubicBezTo>
                  <a:cubicBezTo>
                    <a:pt x="45545" y="7767"/>
                    <a:pt x="45441" y="7817"/>
                    <a:pt x="45336" y="7871"/>
                  </a:cubicBezTo>
                  <a:cubicBezTo>
                    <a:pt x="45282" y="7921"/>
                    <a:pt x="45232" y="7975"/>
                    <a:pt x="45178" y="7975"/>
                  </a:cubicBezTo>
                  <a:lnTo>
                    <a:pt x="45128" y="8025"/>
                  </a:lnTo>
                  <a:lnTo>
                    <a:pt x="45024" y="8025"/>
                  </a:lnTo>
                  <a:cubicBezTo>
                    <a:pt x="44920" y="8079"/>
                    <a:pt x="44761" y="8129"/>
                    <a:pt x="44657" y="8183"/>
                  </a:cubicBezTo>
                  <a:lnTo>
                    <a:pt x="44448" y="8233"/>
                  </a:lnTo>
                  <a:cubicBezTo>
                    <a:pt x="44398" y="8233"/>
                    <a:pt x="44344" y="8288"/>
                    <a:pt x="44240" y="8288"/>
                  </a:cubicBezTo>
                  <a:lnTo>
                    <a:pt x="44086" y="8392"/>
                  </a:lnTo>
                  <a:lnTo>
                    <a:pt x="43982" y="8442"/>
                  </a:lnTo>
                  <a:lnTo>
                    <a:pt x="43877" y="8442"/>
                  </a:lnTo>
                  <a:cubicBezTo>
                    <a:pt x="43773" y="8546"/>
                    <a:pt x="43669" y="8600"/>
                    <a:pt x="43510" y="8650"/>
                  </a:cubicBezTo>
                  <a:cubicBezTo>
                    <a:pt x="43044" y="8913"/>
                    <a:pt x="42627" y="9276"/>
                    <a:pt x="42210" y="9642"/>
                  </a:cubicBezTo>
                  <a:lnTo>
                    <a:pt x="42051" y="9797"/>
                  </a:lnTo>
                  <a:lnTo>
                    <a:pt x="41897" y="9955"/>
                  </a:lnTo>
                  <a:cubicBezTo>
                    <a:pt x="41843" y="10059"/>
                    <a:pt x="41739" y="10164"/>
                    <a:pt x="41635" y="10268"/>
                  </a:cubicBezTo>
                  <a:cubicBezTo>
                    <a:pt x="41584" y="10372"/>
                    <a:pt x="41480" y="10526"/>
                    <a:pt x="41426" y="10630"/>
                  </a:cubicBezTo>
                  <a:lnTo>
                    <a:pt x="41272" y="10789"/>
                  </a:lnTo>
                  <a:lnTo>
                    <a:pt x="41168" y="10997"/>
                  </a:lnTo>
                  <a:cubicBezTo>
                    <a:pt x="40905" y="11464"/>
                    <a:pt x="40697" y="11985"/>
                    <a:pt x="40542" y="12561"/>
                  </a:cubicBezTo>
                  <a:cubicBezTo>
                    <a:pt x="40434" y="12951"/>
                    <a:pt x="40376" y="13344"/>
                    <a:pt x="40351" y="13735"/>
                  </a:cubicBezTo>
                  <a:lnTo>
                    <a:pt x="40351" y="13735"/>
                  </a:lnTo>
                  <a:cubicBezTo>
                    <a:pt x="40358" y="13712"/>
                    <a:pt x="40369" y="13685"/>
                    <a:pt x="40384" y="13653"/>
                  </a:cubicBezTo>
                  <a:lnTo>
                    <a:pt x="40384" y="13653"/>
                  </a:lnTo>
                  <a:cubicBezTo>
                    <a:pt x="40365" y="13713"/>
                    <a:pt x="40353" y="13765"/>
                    <a:pt x="40346" y="13814"/>
                  </a:cubicBezTo>
                  <a:lnTo>
                    <a:pt x="40346" y="13814"/>
                  </a:lnTo>
                  <a:cubicBezTo>
                    <a:pt x="40347" y="13788"/>
                    <a:pt x="40349" y="13762"/>
                    <a:pt x="40351" y="13735"/>
                  </a:cubicBezTo>
                  <a:lnTo>
                    <a:pt x="40351" y="13735"/>
                  </a:lnTo>
                  <a:cubicBezTo>
                    <a:pt x="40334" y="13790"/>
                    <a:pt x="40334" y="13827"/>
                    <a:pt x="40334" y="13861"/>
                  </a:cubicBezTo>
                  <a:lnTo>
                    <a:pt x="40334" y="14070"/>
                  </a:lnTo>
                  <a:cubicBezTo>
                    <a:pt x="40334" y="13974"/>
                    <a:pt x="40334" y="13897"/>
                    <a:pt x="40346" y="13814"/>
                  </a:cubicBezTo>
                  <a:lnTo>
                    <a:pt x="40346" y="13814"/>
                  </a:lnTo>
                  <a:cubicBezTo>
                    <a:pt x="40339" y="13942"/>
                    <a:pt x="40335" y="14069"/>
                    <a:pt x="40334" y="14196"/>
                  </a:cubicBezTo>
                  <a:lnTo>
                    <a:pt x="40334" y="14196"/>
                  </a:lnTo>
                  <a:cubicBezTo>
                    <a:pt x="40334" y="14152"/>
                    <a:pt x="40334" y="14110"/>
                    <a:pt x="40334" y="14070"/>
                  </a:cubicBezTo>
                  <a:lnTo>
                    <a:pt x="40334" y="14278"/>
                  </a:lnTo>
                  <a:cubicBezTo>
                    <a:pt x="40334" y="14251"/>
                    <a:pt x="40334" y="14223"/>
                    <a:pt x="40334" y="14196"/>
                  </a:cubicBezTo>
                  <a:lnTo>
                    <a:pt x="40334" y="14196"/>
                  </a:lnTo>
                  <a:cubicBezTo>
                    <a:pt x="40335" y="14301"/>
                    <a:pt x="40338" y="14415"/>
                    <a:pt x="40348" y="14533"/>
                  </a:cubicBezTo>
                  <a:lnTo>
                    <a:pt x="40348" y="14533"/>
                  </a:lnTo>
                  <a:cubicBezTo>
                    <a:pt x="40339" y="14449"/>
                    <a:pt x="40334" y="14366"/>
                    <a:pt x="40334" y="14283"/>
                  </a:cubicBezTo>
                  <a:lnTo>
                    <a:pt x="40334" y="14283"/>
                  </a:lnTo>
                  <a:cubicBezTo>
                    <a:pt x="40334" y="14451"/>
                    <a:pt x="40355" y="14639"/>
                    <a:pt x="40384" y="14835"/>
                  </a:cubicBezTo>
                  <a:lnTo>
                    <a:pt x="40384" y="14835"/>
                  </a:lnTo>
                  <a:cubicBezTo>
                    <a:pt x="40384" y="14823"/>
                    <a:pt x="40384" y="14811"/>
                    <a:pt x="40384" y="14799"/>
                  </a:cubicBezTo>
                  <a:cubicBezTo>
                    <a:pt x="40367" y="14710"/>
                    <a:pt x="40355" y="14621"/>
                    <a:pt x="40348" y="14533"/>
                  </a:cubicBezTo>
                  <a:lnTo>
                    <a:pt x="40348" y="14533"/>
                  </a:lnTo>
                  <a:cubicBezTo>
                    <a:pt x="40367" y="14714"/>
                    <a:pt x="40401" y="14900"/>
                    <a:pt x="40438" y="15112"/>
                  </a:cubicBezTo>
                  <a:lnTo>
                    <a:pt x="40438" y="15320"/>
                  </a:lnTo>
                  <a:lnTo>
                    <a:pt x="40438" y="15375"/>
                  </a:lnTo>
                  <a:lnTo>
                    <a:pt x="40484" y="15421"/>
                  </a:lnTo>
                  <a:lnTo>
                    <a:pt x="40484" y="15421"/>
                  </a:lnTo>
                  <a:cubicBezTo>
                    <a:pt x="40488" y="15450"/>
                    <a:pt x="40488" y="15485"/>
                    <a:pt x="40488" y="15529"/>
                  </a:cubicBezTo>
                  <a:cubicBezTo>
                    <a:pt x="40488" y="15596"/>
                    <a:pt x="40484" y="15664"/>
                    <a:pt x="40476" y="15733"/>
                  </a:cubicBezTo>
                  <a:lnTo>
                    <a:pt x="40476" y="15733"/>
                  </a:lnTo>
                  <a:cubicBezTo>
                    <a:pt x="40480" y="15702"/>
                    <a:pt x="40484" y="15672"/>
                    <a:pt x="40486" y="15642"/>
                  </a:cubicBezTo>
                  <a:lnTo>
                    <a:pt x="40486" y="15642"/>
                  </a:lnTo>
                  <a:cubicBezTo>
                    <a:pt x="40484" y="15677"/>
                    <a:pt x="40480" y="15712"/>
                    <a:pt x="40474" y="15752"/>
                  </a:cubicBezTo>
                  <a:lnTo>
                    <a:pt x="40474" y="15752"/>
                  </a:lnTo>
                  <a:cubicBezTo>
                    <a:pt x="40474" y="15745"/>
                    <a:pt x="40475" y="15739"/>
                    <a:pt x="40476" y="15733"/>
                  </a:cubicBezTo>
                  <a:lnTo>
                    <a:pt x="40476" y="15733"/>
                  </a:lnTo>
                  <a:cubicBezTo>
                    <a:pt x="40474" y="15743"/>
                    <a:pt x="40473" y="15754"/>
                    <a:pt x="40471" y="15765"/>
                  </a:cubicBezTo>
                  <a:lnTo>
                    <a:pt x="40471" y="15765"/>
                  </a:lnTo>
                  <a:cubicBezTo>
                    <a:pt x="40472" y="15760"/>
                    <a:pt x="40473" y="15756"/>
                    <a:pt x="40474" y="15752"/>
                  </a:cubicBezTo>
                  <a:lnTo>
                    <a:pt x="40474" y="15752"/>
                  </a:lnTo>
                  <a:cubicBezTo>
                    <a:pt x="40469" y="15785"/>
                    <a:pt x="40464" y="15818"/>
                    <a:pt x="40458" y="15851"/>
                  </a:cubicBezTo>
                  <a:lnTo>
                    <a:pt x="40458" y="15851"/>
                  </a:lnTo>
                  <a:cubicBezTo>
                    <a:pt x="40462" y="15822"/>
                    <a:pt x="40467" y="15793"/>
                    <a:pt x="40471" y="15765"/>
                  </a:cubicBezTo>
                  <a:lnTo>
                    <a:pt x="40471" y="15765"/>
                  </a:lnTo>
                  <a:cubicBezTo>
                    <a:pt x="40464" y="15804"/>
                    <a:pt x="40453" y="15848"/>
                    <a:pt x="40438" y="15896"/>
                  </a:cubicBezTo>
                  <a:cubicBezTo>
                    <a:pt x="40384" y="16104"/>
                    <a:pt x="40280" y="16363"/>
                    <a:pt x="40125" y="16521"/>
                  </a:cubicBezTo>
                  <a:cubicBezTo>
                    <a:pt x="40087" y="16572"/>
                    <a:pt x="40042" y="16617"/>
                    <a:pt x="39993" y="16656"/>
                  </a:cubicBezTo>
                  <a:lnTo>
                    <a:pt x="39993" y="16656"/>
                  </a:lnTo>
                  <a:cubicBezTo>
                    <a:pt x="39984" y="16663"/>
                    <a:pt x="39976" y="16669"/>
                    <a:pt x="39967" y="16675"/>
                  </a:cubicBezTo>
                  <a:cubicBezTo>
                    <a:pt x="39759" y="16780"/>
                    <a:pt x="39550" y="16884"/>
                    <a:pt x="39342" y="16884"/>
                  </a:cubicBezTo>
                  <a:cubicBezTo>
                    <a:pt x="39280" y="16900"/>
                    <a:pt x="39219" y="16906"/>
                    <a:pt x="39157" y="16906"/>
                  </a:cubicBezTo>
                  <a:cubicBezTo>
                    <a:pt x="39062" y="16906"/>
                    <a:pt x="38966" y="16891"/>
                    <a:pt x="38871" y="16870"/>
                  </a:cubicBezTo>
                  <a:lnTo>
                    <a:pt x="38871" y="16870"/>
                  </a:lnTo>
                  <a:cubicBezTo>
                    <a:pt x="38837" y="16861"/>
                    <a:pt x="38804" y="16850"/>
                    <a:pt x="38771" y="16834"/>
                  </a:cubicBezTo>
                  <a:cubicBezTo>
                    <a:pt x="38742" y="16834"/>
                    <a:pt x="38710" y="16826"/>
                    <a:pt x="38677" y="16814"/>
                  </a:cubicBezTo>
                  <a:lnTo>
                    <a:pt x="38677" y="16814"/>
                  </a:lnTo>
                  <a:lnTo>
                    <a:pt x="38558" y="16753"/>
                  </a:lnTo>
                  <a:lnTo>
                    <a:pt x="38558" y="16753"/>
                  </a:lnTo>
                  <a:cubicBezTo>
                    <a:pt x="38514" y="16726"/>
                    <a:pt x="38478" y="16697"/>
                    <a:pt x="38458" y="16675"/>
                  </a:cubicBezTo>
                  <a:cubicBezTo>
                    <a:pt x="38434" y="16675"/>
                    <a:pt x="38411" y="16666"/>
                    <a:pt x="38393" y="16655"/>
                  </a:cubicBezTo>
                  <a:lnTo>
                    <a:pt x="38393" y="16655"/>
                  </a:lnTo>
                  <a:cubicBezTo>
                    <a:pt x="38355" y="16591"/>
                    <a:pt x="38298" y="16547"/>
                    <a:pt x="38249" y="16493"/>
                  </a:cubicBezTo>
                  <a:lnTo>
                    <a:pt x="38249" y="16493"/>
                  </a:lnTo>
                  <a:lnTo>
                    <a:pt x="38249" y="16521"/>
                  </a:lnTo>
                  <a:cubicBezTo>
                    <a:pt x="38249" y="16521"/>
                    <a:pt x="38210" y="16482"/>
                    <a:pt x="38198" y="16439"/>
                  </a:cubicBezTo>
                  <a:lnTo>
                    <a:pt x="38198" y="16439"/>
                  </a:lnTo>
                  <a:cubicBezTo>
                    <a:pt x="38206" y="16449"/>
                    <a:pt x="38213" y="16457"/>
                    <a:pt x="38224" y="16462"/>
                  </a:cubicBezTo>
                  <a:lnTo>
                    <a:pt x="38224" y="16462"/>
                  </a:lnTo>
                  <a:cubicBezTo>
                    <a:pt x="38213" y="16448"/>
                    <a:pt x="38204" y="16433"/>
                    <a:pt x="38195" y="16417"/>
                  </a:cubicBezTo>
                  <a:lnTo>
                    <a:pt x="38162" y="16384"/>
                  </a:lnTo>
                  <a:lnTo>
                    <a:pt x="38162" y="16384"/>
                  </a:lnTo>
                  <a:cubicBezTo>
                    <a:pt x="38171" y="16395"/>
                    <a:pt x="38178" y="16406"/>
                    <a:pt x="38184" y="16416"/>
                  </a:cubicBezTo>
                  <a:lnTo>
                    <a:pt x="38184" y="16416"/>
                  </a:lnTo>
                  <a:cubicBezTo>
                    <a:pt x="38152" y="16409"/>
                    <a:pt x="38146" y="16377"/>
                    <a:pt x="38145" y="16366"/>
                  </a:cubicBezTo>
                  <a:lnTo>
                    <a:pt x="38145" y="16366"/>
                  </a:lnTo>
                  <a:lnTo>
                    <a:pt x="38162" y="16384"/>
                  </a:lnTo>
                  <a:lnTo>
                    <a:pt x="38162" y="16384"/>
                  </a:lnTo>
                  <a:cubicBezTo>
                    <a:pt x="38157" y="16377"/>
                    <a:pt x="38152" y="16370"/>
                    <a:pt x="38145" y="16363"/>
                  </a:cubicBezTo>
                  <a:lnTo>
                    <a:pt x="38145" y="16363"/>
                  </a:lnTo>
                  <a:cubicBezTo>
                    <a:pt x="38145" y="16363"/>
                    <a:pt x="38145" y="16364"/>
                    <a:pt x="38145" y="16366"/>
                  </a:cubicBezTo>
                  <a:lnTo>
                    <a:pt x="38145" y="16366"/>
                  </a:lnTo>
                  <a:lnTo>
                    <a:pt x="37937" y="16154"/>
                  </a:lnTo>
                  <a:lnTo>
                    <a:pt x="37937" y="16154"/>
                  </a:lnTo>
                  <a:cubicBezTo>
                    <a:pt x="37977" y="16238"/>
                    <a:pt x="38052" y="16321"/>
                    <a:pt x="38108" y="16405"/>
                  </a:cubicBezTo>
                  <a:lnTo>
                    <a:pt x="38108" y="16405"/>
                  </a:lnTo>
                  <a:cubicBezTo>
                    <a:pt x="38096" y="16396"/>
                    <a:pt x="38087" y="16383"/>
                    <a:pt x="38075" y="16374"/>
                  </a:cubicBezTo>
                  <a:lnTo>
                    <a:pt x="38075" y="16374"/>
                  </a:lnTo>
                  <a:cubicBezTo>
                    <a:pt x="38099" y="16405"/>
                    <a:pt x="38122" y="16436"/>
                    <a:pt x="38145" y="16467"/>
                  </a:cubicBezTo>
                  <a:cubicBezTo>
                    <a:pt x="38162" y="16490"/>
                    <a:pt x="38179" y="16513"/>
                    <a:pt x="38197" y="16535"/>
                  </a:cubicBezTo>
                  <a:lnTo>
                    <a:pt x="38197" y="16535"/>
                  </a:lnTo>
                  <a:cubicBezTo>
                    <a:pt x="38196" y="16531"/>
                    <a:pt x="38195" y="16526"/>
                    <a:pt x="38195" y="16521"/>
                  </a:cubicBezTo>
                  <a:lnTo>
                    <a:pt x="38195" y="16521"/>
                  </a:lnTo>
                  <a:lnTo>
                    <a:pt x="38288" y="16614"/>
                  </a:lnTo>
                  <a:lnTo>
                    <a:pt x="38288" y="16614"/>
                  </a:lnTo>
                  <a:cubicBezTo>
                    <a:pt x="38266" y="16594"/>
                    <a:pt x="38245" y="16582"/>
                    <a:pt x="38228" y="16571"/>
                  </a:cubicBezTo>
                  <a:lnTo>
                    <a:pt x="38228" y="16571"/>
                  </a:lnTo>
                  <a:cubicBezTo>
                    <a:pt x="38465" y="16837"/>
                    <a:pt x="38820" y="16996"/>
                    <a:pt x="39158" y="16996"/>
                  </a:cubicBezTo>
                  <a:cubicBezTo>
                    <a:pt x="39203" y="16996"/>
                    <a:pt x="39248" y="16994"/>
                    <a:pt x="39292" y="16988"/>
                  </a:cubicBezTo>
                  <a:cubicBezTo>
                    <a:pt x="39500" y="16988"/>
                    <a:pt x="39709" y="16884"/>
                    <a:pt x="39917" y="16780"/>
                  </a:cubicBezTo>
                  <a:cubicBezTo>
                    <a:pt x="39944" y="16752"/>
                    <a:pt x="39988" y="16723"/>
                    <a:pt x="40031" y="16686"/>
                  </a:cubicBezTo>
                  <a:lnTo>
                    <a:pt x="40031" y="16686"/>
                  </a:lnTo>
                  <a:cubicBezTo>
                    <a:pt x="40012" y="16702"/>
                    <a:pt x="39991" y="16717"/>
                    <a:pt x="39967" y="16729"/>
                  </a:cubicBezTo>
                  <a:cubicBezTo>
                    <a:pt x="39897" y="16763"/>
                    <a:pt x="39827" y="16821"/>
                    <a:pt x="39742" y="16856"/>
                  </a:cubicBezTo>
                  <a:lnTo>
                    <a:pt x="39742" y="16856"/>
                  </a:lnTo>
                  <a:cubicBezTo>
                    <a:pt x="39780" y="16834"/>
                    <a:pt x="39819" y="16809"/>
                    <a:pt x="39863" y="16780"/>
                  </a:cubicBezTo>
                  <a:cubicBezTo>
                    <a:pt x="39941" y="16742"/>
                    <a:pt x="39991" y="16702"/>
                    <a:pt x="40056" y="16663"/>
                  </a:cubicBezTo>
                  <a:lnTo>
                    <a:pt x="40056" y="16663"/>
                  </a:lnTo>
                  <a:cubicBezTo>
                    <a:pt x="40056" y="16663"/>
                    <a:pt x="40057" y="16662"/>
                    <a:pt x="40057" y="16661"/>
                  </a:cubicBezTo>
                  <a:lnTo>
                    <a:pt x="40057" y="16661"/>
                  </a:lnTo>
                  <a:cubicBezTo>
                    <a:pt x="40057" y="16662"/>
                    <a:pt x="40056" y="16663"/>
                    <a:pt x="40056" y="16663"/>
                  </a:cubicBezTo>
                  <a:lnTo>
                    <a:pt x="40056" y="16663"/>
                  </a:lnTo>
                  <a:cubicBezTo>
                    <a:pt x="40077" y="16650"/>
                    <a:pt x="40100" y="16638"/>
                    <a:pt x="40125" y="16625"/>
                  </a:cubicBezTo>
                  <a:cubicBezTo>
                    <a:pt x="40146" y="16594"/>
                    <a:pt x="40167" y="16564"/>
                    <a:pt x="40187" y="16537"/>
                  </a:cubicBezTo>
                  <a:lnTo>
                    <a:pt x="40187" y="16537"/>
                  </a:lnTo>
                  <a:cubicBezTo>
                    <a:pt x="40252" y="16495"/>
                    <a:pt x="40292" y="16444"/>
                    <a:pt x="40334" y="16363"/>
                  </a:cubicBezTo>
                  <a:cubicBezTo>
                    <a:pt x="40352" y="16327"/>
                    <a:pt x="40368" y="16292"/>
                    <a:pt x="40383" y="16259"/>
                  </a:cubicBezTo>
                  <a:lnTo>
                    <a:pt x="40383" y="16259"/>
                  </a:lnTo>
                  <a:cubicBezTo>
                    <a:pt x="40367" y="16277"/>
                    <a:pt x="40350" y="16300"/>
                    <a:pt x="40332" y="16326"/>
                  </a:cubicBezTo>
                  <a:lnTo>
                    <a:pt x="40332" y="16326"/>
                  </a:lnTo>
                  <a:cubicBezTo>
                    <a:pt x="40333" y="16321"/>
                    <a:pt x="40334" y="16317"/>
                    <a:pt x="40334" y="16313"/>
                  </a:cubicBezTo>
                  <a:lnTo>
                    <a:pt x="40383" y="16259"/>
                  </a:lnTo>
                  <a:lnTo>
                    <a:pt x="40383" y="16259"/>
                  </a:lnTo>
                  <a:cubicBezTo>
                    <a:pt x="40455" y="16099"/>
                    <a:pt x="40497" y="15964"/>
                    <a:pt x="40542" y="15791"/>
                  </a:cubicBezTo>
                  <a:lnTo>
                    <a:pt x="40542" y="15479"/>
                  </a:lnTo>
                  <a:lnTo>
                    <a:pt x="40542" y="15320"/>
                  </a:lnTo>
                  <a:cubicBezTo>
                    <a:pt x="40542" y="15270"/>
                    <a:pt x="40488" y="15216"/>
                    <a:pt x="40488" y="15166"/>
                  </a:cubicBezTo>
                  <a:cubicBezTo>
                    <a:pt x="40488" y="14958"/>
                    <a:pt x="40438" y="14749"/>
                    <a:pt x="40438" y="14541"/>
                  </a:cubicBezTo>
                  <a:cubicBezTo>
                    <a:pt x="40438" y="14332"/>
                    <a:pt x="40384" y="14124"/>
                    <a:pt x="40438" y="13916"/>
                  </a:cubicBezTo>
                  <a:cubicBezTo>
                    <a:pt x="40438" y="13082"/>
                    <a:pt x="40646" y="12352"/>
                    <a:pt x="40905" y="11673"/>
                  </a:cubicBezTo>
                  <a:cubicBezTo>
                    <a:pt x="41218" y="10943"/>
                    <a:pt x="41635" y="10372"/>
                    <a:pt x="42051" y="9901"/>
                  </a:cubicBezTo>
                  <a:cubicBezTo>
                    <a:pt x="42522" y="9434"/>
                    <a:pt x="43044" y="9017"/>
                    <a:pt x="43510" y="8755"/>
                  </a:cubicBezTo>
                  <a:cubicBezTo>
                    <a:pt x="43773" y="8600"/>
                    <a:pt x="44032" y="8496"/>
                    <a:pt x="44294" y="8392"/>
                  </a:cubicBezTo>
                  <a:cubicBezTo>
                    <a:pt x="44344" y="8338"/>
                    <a:pt x="44398" y="8338"/>
                    <a:pt x="44503" y="8288"/>
                  </a:cubicBezTo>
                  <a:cubicBezTo>
                    <a:pt x="44553" y="8288"/>
                    <a:pt x="44607" y="8288"/>
                    <a:pt x="44657" y="8233"/>
                  </a:cubicBezTo>
                  <a:cubicBezTo>
                    <a:pt x="44815" y="8183"/>
                    <a:pt x="44920" y="8183"/>
                    <a:pt x="45024" y="8129"/>
                  </a:cubicBezTo>
                  <a:cubicBezTo>
                    <a:pt x="45282" y="8079"/>
                    <a:pt x="45441" y="7921"/>
                    <a:pt x="45649" y="7767"/>
                  </a:cubicBezTo>
                  <a:cubicBezTo>
                    <a:pt x="45803" y="7608"/>
                    <a:pt x="45908" y="7454"/>
                    <a:pt x="46012" y="7295"/>
                  </a:cubicBezTo>
                  <a:cubicBezTo>
                    <a:pt x="46116" y="7087"/>
                    <a:pt x="46170" y="6879"/>
                    <a:pt x="46170" y="6724"/>
                  </a:cubicBezTo>
                  <a:cubicBezTo>
                    <a:pt x="46170" y="6620"/>
                    <a:pt x="46170" y="6516"/>
                    <a:pt x="46220" y="6462"/>
                  </a:cubicBezTo>
                  <a:lnTo>
                    <a:pt x="46220" y="6670"/>
                  </a:lnTo>
                  <a:cubicBezTo>
                    <a:pt x="46220" y="6879"/>
                    <a:pt x="46116" y="7141"/>
                    <a:pt x="46012" y="7350"/>
                  </a:cubicBezTo>
                  <a:cubicBezTo>
                    <a:pt x="45908" y="7558"/>
                    <a:pt x="45753" y="7767"/>
                    <a:pt x="45595" y="7871"/>
                  </a:cubicBezTo>
                  <a:cubicBezTo>
                    <a:pt x="45386" y="8025"/>
                    <a:pt x="45178" y="8129"/>
                    <a:pt x="44970" y="8183"/>
                  </a:cubicBezTo>
                  <a:cubicBezTo>
                    <a:pt x="44865" y="8233"/>
                    <a:pt x="44711" y="8288"/>
                    <a:pt x="44607" y="8288"/>
                  </a:cubicBezTo>
                  <a:cubicBezTo>
                    <a:pt x="44553" y="8338"/>
                    <a:pt x="44503" y="8338"/>
                    <a:pt x="44448" y="8392"/>
                  </a:cubicBezTo>
                  <a:cubicBezTo>
                    <a:pt x="44398" y="8392"/>
                    <a:pt x="44344" y="8392"/>
                    <a:pt x="44294" y="8442"/>
                  </a:cubicBezTo>
                  <a:lnTo>
                    <a:pt x="44136" y="8496"/>
                  </a:lnTo>
                  <a:cubicBezTo>
                    <a:pt x="44086" y="8496"/>
                    <a:pt x="44032" y="8546"/>
                    <a:pt x="43982" y="8546"/>
                  </a:cubicBezTo>
                  <a:lnTo>
                    <a:pt x="43669" y="8705"/>
                  </a:lnTo>
                  <a:cubicBezTo>
                    <a:pt x="43302" y="8963"/>
                    <a:pt x="42885" y="9171"/>
                    <a:pt x="42572" y="9484"/>
                  </a:cubicBezTo>
                  <a:lnTo>
                    <a:pt x="42106" y="9955"/>
                  </a:lnTo>
                  <a:cubicBezTo>
                    <a:pt x="42051" y="9955"/>
                    <a:pt x="42051" y="10005"/>
                    <a:pt x="42001" y="10059"/>
                  </a:cubicBezTo>
                  <a:lnTo>
                    <a:pt x="41897" y="10164"/>
                  </a:lnTo>
                  <a:cubicBezTo>
                    <a:pt x="41843" y="10268"/>
                    <a:pt x="41739" y="10372"/>
                    <a:pt x="41689" y="10422"/>
                  </a:cubicBezTo>
                  <a:cubicBezTo>
                    <a:pt x="41670" y="10457"/>
                    <a:pt x="41652" y="10493"/>
                    <a:pt x="41635" y="10526"/>
                  </a:cubicBezTo>
                  <a:lnTo>
                    <a:pt x="41635" y="10526"/>
                  </a:lnTo>
                  <a:lnTo>
                    <a:pt x="41732" y="10429"/>
                  </a:lnTo>
                  <a:lnTo>
                    <a:pt x="41732" y="10429"/>
                  </a:lnTo>
                  <a:cubicBezTo>
                    <a:pt x="41531" y="10702"/>
                    <a:pt x="41348" y="10994"/>
                    <a:pt x="41188" y="11303"/>
                  </a:cubicBezTo>
                  <a:lnTo>
                    <a:pt x="41188" y="11303"/>
                  </a:lnTo>
                  <a:cubicBezTo>
                    <a:pt x="41242" y="11157"/>
                    <a:pt x="41334" y="10979"/>
                    <a:pt x="41426" y="10839"/>
                  </a:cubicBezTo>
                  <a:lnTo>
                    <a:pt x="41426" y="10839"/>
                  </a:lnTo>
                  <a:lnTo>
                    <a:pt x="41322" y="10997"/>
                  </a:lnTo>
                  <a:lnTo>
                    <a:pt x="41272" y="11102"/>
                  </a:lnTo>
                  <a:lnTo>
                    <a:pt x="41218" y="11152"/>
                  </a:lnTo>
                  <a:cubicBezTo>
                    <a:pt x="41218" y="11206"/>
                    <a:pt x="41168" y="11206"/>
                    <a:pt x="41168" y="11256"/>
                  </a:cubicBezTo>
                  <a:cubicBezTo>
                    <a:pt x="41113" y="11360"/>
                    <a:pt x="41063" y="11414"/>
                    <a:pt x="41063" y="11518"/>
                  </a:cubicBezTo>
                  <a:lnTo>
                    <a:pt x="41029" y="11586"/>
                  </a:lnTo>
                  <a:lnTo>
                    <a:pt x="41029" y="11586"/>
                  </a:lnTo>
                  <a:cubicBezTo>
                    <a:pt x="41056" y="11539"/>
                    <a:pt x="41082" y="11501"/>
                    <a:pt x="41109" y="11460"/>
                  </a:cubicBezTo>
                  <a:lnTo>
                    <a:pt x="41109" y="11460"/>
                  </a:lnTo>
                  <a:cubicBezTo>
                    <a:pt x="41016" y="11652"/>
                    <a:pt x="40931" y="11851"/>
                    <a:pt x="40857" y="12054"/>
                  </a:cubicBezTo>
                  <a:lnTo>
                    <a:pt x="40857" y="12054"/>
                  </a:lnTo>
                  <a:cubicBezTo>
                    <a:pt x="40866" y="11973"/>
                    <a:pt x="40905" y="11923"/>
                    <a:pt x="40905" y="11831"/>
                  </a:cubicBezTo>
                  <a:lnTo>
                    <a:pt x="40905" y="11831"/>
                  </a:lnTo>
                  <a:cubicBezTo>
                    <a:pt x="40855" y="11935"/>
                    <a:pt x="40855" y="12040"/>
                    <a:pt x="40801" y="12090"/>
                  </a:cubicBezTo>
                  <a:cubicBezTo>
                    <a:pt x="40751" y="12194"/>
                    <a:pt x="40751" y="12298"/>
                    <a:pt x="40697" y="12402"/>
                  </a:cubicBezTo>
                  <a:lnTo>
                    <a:pt x="40646" y="12561"/>
                  </a:lnTo>
                  <a:lnTo>
                    <a:pt x="40646" y="12715"/>
                  </a:lnTo>
                  <a:cubicBezTo>
                    <a:pt x="40659" y="12676"/>
                    <a:pt x="40672" y="12640"/>
                    <a:pt x="40685" y="12605"/>
                  </a:cubicBezTo>
                  <a:lnTo>
                    <a:pt x="40685" y="12605"/>
                  </a:lnTo>
                  <a:cubicBezTo>
                    <a:pt x="40671" y="12657"/>
                    <a:pt x="40658" y="12709"/>
                    <a:pt x="40646" y="12762"/>
                  </a:cubicBezTo>
                  <a:lnTo>
                    <a:pt x="40646" y="12762"/>
                  </a:lnTo>
                  <a:cubicBezTo>
                    <a:pt x="40646" y="12744"/>
                    <a:pt x="40646" y="12728"/>
                    <a:pt x="40646" y="12715"/>
                  </a:cubicBezTo>
                  <a:lnTo>
                    <a:pt x="40646" y="12715"/>
                  </a:lnTo>
                  <a:cubicBezTo>
                    <a:pt x="40592" y="12819"/>
                    <a:pt x="40592" y="12923"/>
                    <a:pt x="40542" y="13028"/>
                  </a:cubicBezTo>
                  <a:lnTo>
                    <a:pt x="40542" y="13186"/>
                  </a:lnTo>
                  <a:lnTo>
                    <a:pt x="40542" y="13322"/>
                  </a:lnTo>
                  <a:lnTo>
                    <a:pt x="40542" y="13322"/>
                  </a:lnTo>
                  <a:cubicBezTo>
                    <a:pt x="40541" y="13330"/>
                    <a:pt x="40540" y="13338"/>
                    <a:pt x="40539" y="13347"/>
                  </a:cubicBezTo>
                  <a:lnTo>
                    <a:pt x="40539" y="13347"/>
                  </a:lnTo>
                  <a:cubicBezTo>
                    <a:pt x="40488" y="13449"/>
                    <a:pt x="40488" y="13551"/>
                    <a:pt x="40488" y="13653"/>
                  </a:cubicBezTo>
                  <a:lnTo>
                    <a:pt x="40488" y="13916"/>
                  </a:lnTo>
                  <a:cubicBezTo>
                    <a:pt x="40438" y="14124"/>
                    <a:pt x="40488" y="14332"/>
                    <a:pt x="40488" y="14541"/>
                  </a:cubicBezTo>
                  <a:cubicBezTo>
                    <a:pt x="40488" y="14749"/>
                    <a:pt x="40488" y="14958"/>
                    <a:pt x="40542" y="15166"/>
                  </a:cubicBezTo>
                  <a:cubicBezTo>
                    <a:pt x="40542" y="15270"/>
                    <a:pt x="40592" y="15375"/>
                    <a:pt x="40592" y="15479"/>
                  </a:cubicBezTo>
                  <a:lnTo>
                    <a:pt x="40592" y="15791"/>
                  </a:lnTo>
                  <a:cubicBezTo>
                    <a:pt x="40542" y="15946"/>
                    <a:pt x="40488" y="16154"/>
                    <a:pt x="40384" y="16313"/>
                  </a:cubicBezTo>
                  <a:cubicBezTo>
                    <a:pt x="40334" y="16521"/>
                    <a:pt x="40175" y="16625"/>
                    <a:pt x="40021" y="16780"/>
                  </a:cubicBezTo>
                  <a:cubicBezTo>
                    <a:pt x="39863" y="16884"/>
                    <a:pt x="39654" y="16938"/>
                    <a:pt x="39500" y="16988"/>
                  </a:cubicBezTo>
                  <a:cubicBezTo>
                    <a:pt x="39392" y="17015"/>
                    <a:pt x="39284" y="17028"/>
                    <a:pt x="39178" y="17028"/>
                  </a:cubicBezTo>
                  <a:cubicBezTo>
                    <a:pt x="38874" y="17028"/>
                    <a:pt x="38585" y="16921"/>
                    <a:pt x="38354" y="16729"/>
                  </a:cubicBezTo>
                  <a:cubicBezTo>
                    <a:pt x="38299" y="16729"/>
                    <a:pt x="38249" y="16675"/>
                    <a:pt x="38249" y="16625"/>
                  </a:cubicBezTo>
                  <a:lnTo>
                    <a:pt x="38195" y="16571"/>
                  </a:lnTo>
                  <a:cubicBezTo>
                    <a:pt x="38145" y="16571"/>
                    <a:pt x="38145" y="16571"/>
                    <a:pt x="38145" y="16521"/>
                  </a:cubicBezTo>
                  <a:cubicBezTo>
                    <a:pt x="38041" y="16467"/>
                    <a:pt x="37987" y="16363"/>
                    <a:pt x="37937" y="16258"/>
                  </a:cubicBezTo>
                  <a:lnTo>
                    <a:pt x="37728" y="16050"/>
                  </a:lnTo>
                  <a:cubicBezTo>
                    <a:pt x="37674" y="15946"/>
                    <a:pt x="37570" y="15896"/>
                    <a:pt x="37520" y="15791"/>
                  </a:cubicBezTo>
                  <a:lnTo>
                    <a:pt x="37520" y="15791"/>
                  </a:lnTo>
                  <a:lnTo>
                    <a:pt x="37778" y="16050"/>
                  </a:lnTo>
                  <a:lnTo>
                    <a:pt x="37937" y="16208"/>
                  </a:lnTo>
                  <a:cubicBezTo>
                    <a:pt x="37948" y="16219"/>
                    <a:pt x="37959" y="16231"/>
                    <a:pt x="37970" y="16242"/>
                  </a:cubicBezTo>
                  <a:lnTo>
                    <a:pt x="37970" y="16242"/>
                  </a:lnTo>
                  <a:cubicBezTo>
                    <a:pt x="37784" y="16016"/>
                    <a:pt x="37576" y="15800"/>
                    <a:pt x="37351" y="15599"/>
                  </a:cubicBezTo>
                  <a:lnTo>
                    <a:pt x="37351" y="15599"/>
                  </a:lnTo>
                  <a:cubicBezTo>
                    <a:pt x="37476" y="15661"/>
                    <a:pt x="37529" y="15796"/>
                    <a:pt x="37624" y="15842"/>
                  </a:cubicBezTo>
                  <a:lnTo>
                    <a:pt x="37937" y="16154"/>
                  </a:lnTo>
                  <a:cubicBezTo>
                    <a:pt x="37896" y="16076"/>
                    <a:pt x="37827" y="15997"/>
                    <a:pt x="37774" y="15919"/>
                  </a:cubicBezTo>
                  <a:lnTo>
                    <a:pt x="37774" y="15919"/>
                  </a:lnTo>
                  <a:cubicBezTo>
                    <a:pt x="37528" y="15671"/>
                    <a:pt x="37262" y="15443"/>
                    <a:pt x="36999" y="15216"/>
                  </a:cubicBezTo>
                  <a:lnTo>
                    <a:pt x="36999" y="15216"/>
                  </a:lnTo>
                  <a:cubicBezTo>
                    <a:pt x="37288" y="15426"/>
                    <a:pt x="37545" y="15667"/>
                    <a:pt x="37771" y="15914"/>
                  </a:cubicBezTo>
                  <a:lnTo>
                    <a:pt x="37771" y="15914"/>
                  </a:lnTo>
                  <a:cubicBezTo>
                    <a:pt x="37755" y="15890"/>
                    <a:pt x="37740" y="15866"/>
                    <a:pt x="37728" y="15842"/>
                  </a:cubicBezTo>
                  <a:cubicBezTo>
                    <a:pt x="36999" y="15112"/>
                    <a:pt x="36165" y="14591"/>
                    <a:pt x="35227" y="14278"/>
                  </a:cubicBezTo>
                  <a:cubicBezTo>
                    <a:pt x="34561" y="14044"/>
                    <a:pt x="33867" y="13926"/>
                    <a:pt x="33189" y="13926"/>
                  </a:cubicBezTo>
                  <a:cubicBezTo>
                    <a:pt x="32963" y="13926"/>
                    <a:pt x="32738" y="13939"/>
                    <a:pt x="32517" y="13966"/>
                  </a:cubicBezTo>
                  <a:cubicBezTo>
                    <a:pt x="31684" y="14070"/>
                    <a:pt x="30900" y="14332"/>
                    <a:pt x="30274" y="14695"/>
                  </a:cubicBezTo>
                  <a:cubicBezTo>
                    <a:pt x="29649" y="15062"/>
                    <a:pt x="29128" y="15479"/>
                    <a:pt x="28765" y="15842"/>
                  </a:cubicBezTo>
                  <a:cubicBezTo>
                    <a:pt x="28661" y="15946"/>
                    <a:pt x="28607" y="16050"/>
                    <a:pt x="28503" y="16154"/>
                  </a:cubicBezTo>
                  <a:lnTo>
                    <a:pt x="28399" y="16258"/>
                  </a:lnTo>
                  <a:cubicBezTo>
                    <a:pt x="28348" y="16313"/>
                    <a:pt x="28348" y="16363"/>
                    <a:pt x="28294" y="16363"/>
                  </a:cubicBezTo>
                  <a:cubicBezTo>
                    <a:pt x="28190" y="16521"/>
                    <a:pt x="28036" y="16625"/>
                    <a:pt x="27932" y="16675"/>
                  </a:cubicBezTo>
                  <a:cubicBezTo>
                    <a:pt x="27723" y="16780"/>
                    <a:pt x="27565" y="16834"/>
                    <a:pt x="27515" y="16834"/>
                  </a:cubicBezTo>
                  <a:cubicBezTo>
                    <a:pt x="27410" y="16859"/>
                    <a:pt x="27293" y="16871"/>
                    <a:pt x="27175" y="16871"/>
                  </a:cubicBezTo>
                  <a:cubicBezTo>
                    <a:pt x="27057" y="16871"/>
                    <a:pt x="26939" y="16859"/>
                    <a:pt x="26835" y="16834"/>
                  </a:cubicBezTo>
                  <a:cubicBezTo>
                    <a:pt x="26785" y="16834"/>
                    <a:pt x="26731" y="16780"/>
                    <a:pt x="26731" y="16780"/>
                  </a:cubicBezTo>
                  <a:cubicBezTo>
                    <a:pt x="26681" y="16780"/>
                    <a:pt x="26627" y="16780"/>
                    <a:pt x="26577" y="16729"/>
                  </a:cubicBezTo>
                  <a:cubicBezTo>
                    <a:pt x="26577" y="16729"/>
                    <a:pt x="26523" y="16729"/>
                    <a:pt x="26473" y="16675"/>
                  </a:cubicBezTo>
                  <a:cubicBezTo>
                    <a:pt x="26473" y="16675"/>
                    <a:pt x="26418" y="16625"/>
                    <a:pt x="26368" y="16625"/>
                  </a:cubicBezTo>
                  <a:cubicBezTo>
                    <a:pt x="26351" y="16608"/>
                    <a:pt x="26323" y="16591"/>
                    <a:pt x="26290" y="16570"/>
                  </a:cubicBezTo>
                  <a:lnTo>
                    <a:pt x="26290" y="16570"/>
                  </a:lnTo>
                  <a:cubicBezTo>
                    <a:pt x="26207" y="16509"/>
                    <a:pt x="26137" y="16445"/>
                    <a:pt x="26059" y="16367"/>
                  </a:cubicBezTo>
                  <a:lnTo>
                    <a:pt x="26059" y="16367"/>
                  </a:lnTo>
                  <a:cubicBezTo>
                    <a:pt x="26058" y="16366"/>
                    <a:pt x="26057" y="16364"/>
                    <a:pt x="26056" y="16363"/>
                  </a:cubicBezTo>
                  <a:cubicBezTo>
                    <a:pt x="26001" y="16313"/>
                    <a:pt x="25951" y="16258"/>
                    <a:pt x="25897" y="16154"/>
                  </a:cubicBezTo>
                  <a:cubicBezTo>
                    <a:pt x="25886" y="16143"/>
                    <a:pt x="25875" y="16132"/>
                    <a:pt x="25865" y="16120"/>
                  </a:cubicBezTo>
                  <a:lnTo>
                    <a:pt x="25865" y="16120"/>
                  </a:lnTo>
                  <a:cubicBezTo>
                    <a:pt x="25703" y="15840"/>
                    <a:pt x="25600" y="15523"/>
                    <a:pt x="25689" y="15166"/>
                  </a:cubicBezTo>
                  <a:lnTo>
                    <a:pt x="25689" y="15112"/>
                  </a:lnTo>
                  <a:lnTo>
                    <a:pt x="25689" y="15062"/>
                  </a:lnTo>
                  <a:lnTo>
                    <a:pt x="25689" y="15008"/>
                  </a:lnTo>
                  <a:cubicBezTo>
                    <a:pt x="25689" y="15055"/>
                    <a:pt x="25651" y="15061"/>
                    <a:pt x="25641" y="15095"/>
                  </a:cubicBezTo>
                  <a:lnTo>
                    <a:pt x="25641" y="15095"/>
                  </a:lnTo>
                  <a:cubicBezTo>
                    <a:pt x="25645" y="15076"/>
                    <a:pt x="25657" y="15043"/>
                    <a:pt x="25689" y="15008"/>
                  </a:cubicBezTo>
                  <a:lnTo>
                    <a:pt x="25689" y="15008"/>
                  </a:lnTo>
                  <a:lnTo>
                    <a:pt x="25689" y="15008"/>
                  </a:lnTo>
                  <a:cubicBezTo>
                    <a:pt x="25706" y="14896"/>
                    <a:pt x="25717" y="14783"/>
                    <a:pt x="25725" y="14668"/>
                  </a:cubicBezTo>
                  <a:lnTo>
                    <a:pt x="25725" y="14668"/>
                  </a:lnTo>
                  <a:cubicBezTo>
                    <a:pt x="25719" y="14700"/>
                    <a:pt x="25710" y="14733"/>
                    <a:pt x="25699" y="14769"/>
                  </a:cubicBezTo>
                  <a:lnTo>
                    <a:pt x="25699" y="14769"/>
                  </a:lnTo>
                  <a:cubicBezTo>
                    <a:pt x="25743" y="14373"/>
                    <a:pt x="25739" y="13931"/>
                    <a:pt x="25689" y="13444"/>
                  </a:cubicBezTo>
                  <a:cubicBezTo>
                    <a:pt x="25639" y="12923"/>
                    <a:pt x="25535" y="12352"/>
                    <a:pt x="25272" y="11777"/>
                  </a:cubicBezTo>
                  <a:cubicBezTo>
                    <a:pt x="25152" y="11449"/>
                    <a:pt x="24982" y="11119"/>
                    <a:pt x="24769" y="10790"/>
                  </a:cubicBezTo>
                  <a:lnTo>
                    <a:pt x="24769" y="10790"/>
                  </a:lnTo>
                  <a:cubicBezTo>
                    <a:pt x="25139" y="11389"/>
                    <a:pt x="25394" y="12016"/>
                    <a:pt x="25533" y="12603"/>
                  </a:cubicBezTo>
                  <a:lnTo>
                    <a:pt x="25533" y="12603"/>
                  </a:lnTo>
                  <a:cubicBezTo>
                    <a:pt x="25517" y="12521"/>
                    <a:pt x="25499" y="12437"/>
                    <a:pt x="25480" y="12352"/>
                  </a:cubicBezTo>
                  <a:lnTo>
                    <a:pt x="25480" y="12352"/>
                  </a:lnTo>
                  <a:cubicBezTo>
                    <a:pt x="25565" y="12685"/>
                    <a:pt x="25634" y="13033"/>
                    <a:pt x="25672" y="13379"/>
                  </a:cubicBezTo>
                  <a:lnTo>
                    <a:pt x="25672" y="13379"/>
                  </a:lnTo>
                  <a:cubicBezTo>
                    <a:pt x="25643" y="13140"/>
                    <a:pt x="25597" y="12884"/>
                    <a:pt x="25535" y="12611"/>
                  </a:cubicBezTo>
                  <a:cubicBezTo>
                    <a:pt x="25534" y="12608"/>
                    <a:pt x="25533" y="12605"/>
                    <a:pt x="25533" y="12603"/>
                  </a:cubicBezTo>
                  <a:lnTo>
                    <a:pt x="25533" y="12603"/>
                  </a:lnTo>
                  <a:cubicBezTo>
                    <a:pt x="25574" y="12816"/>
                    <a:pt x="25606" y="13018"/>
                    <a:pt x="25634" y="13209"/>
                  </a:cubicBezTo>
                  <a:lnTo>
                    <a:pt x="25634" y="13209"/>
                  </a:lnTo>
                  <a:cubicBezTo>
                    <a:pt x="25637" y="13218"/>
                    <a:pt x="25639" y="13227"/>
                    <a:pt x="25639" y="13236"/>
                  </a:cubicBezTo>
                  <a:lnTo>
                    <a:pt x="25639" y="13241"/>
                  </a:lnTo>
                  <a:lnTo>
                    <a:pt x="25639" y="13241"/>
                  </a:lnTo>
                  <a:cubicBezTo>
                    <a:pt x="25637" y="13230"/>
                    <a:pt x="25636" y="13219"/>
                    <a:pt x="25634" y="13209"/>
                  </a:cubicBezTo>
                  <a:lnTo>
                    <a:pt x="25634" y="13209"/>
                  </a:lnTo>
                  <a:cubicBezTo>
                    <a:pt x="25621" y="13167"/>
                    <a:pt x="25585" y="13123"/>
                    <a:pt x="25585" y="13082"/>
                  </a:cubicBezTo>
                  <a:lnTo>
                    <a:pt x="25585" y="13028"/>
                  </a:lnTo>
                  <a:lnTo>
                    <a:pt x="25585" y="12923"/>
                  </a:lnTo>
                  <a:cubicBezTo>
                    <a:pt x="25585" y="12873"/>
                    <a:pt x="25585" y="12873"/>
                    <a:pt x="25535" y="12873"/>
                  </a:cubicBezTo>
                  <a:lnTo>
                    <a:pt x="25535" y="12715"/>
                  </a:lnTo>
                  <a:lnTo>
                    <a:pt x="25535" y="12665"/>
                  </a:lnTo>
                  <a:cubicBezTo>
                    <a:pt x="25535" y="12665"/>
                    <a:pt x="25480" y="12611"/>
                    <a:pt x="25480" y="12561"/>
                  </a:cubicBezTo>
                  <a:lnTo>
                    <a:pt x="25480" y="12506"/>
                  </a:lnTo>
                  <a:cubicBezTo>
                    <a:pt x="25480" y="12456"/>
                    <a:pt x="25430" y="12456"/>
                    <a:pt x="25430" y="12402"/>
                  </a:cubicBezTo>
                  <a:lnTo>
                    <a:pt x="25430" y="12298"/>
                  </a:lnTo>
                  <a:lnTo>
                    <a:pt x="25376" y="12248"/>
                  </a:lnTo>
                  <a:lnTo>
                    <a:pt x="25376" y="12144"/>
                  </a:lnTo>
                  <a:lnTo>
                    <a:pt x="25376" y="12090"/>
                  </a:lnTo>
                  <a:cubicBezTo>
                    <a:pt x="25326" y="12040"/>
                    <a:pt x="25326" y="12040"/>
                    <a:pt x="25326" y="11985"/>
                  </a:cubicBezTo>
                  <a:cubicBezTo>
                    <a:pt x="25168" y="11623"/>
                    <a:pt x="25013" y="11310"/>
                    <a:pt x="24855" y="10943"/>
                  </a:cubicBezTo>
                  <a:cubicBezTo>
                    <a:pt x="24715" y="10706"/>
                    <a:pt x="24556" y="10476"/>
                    <a:pt x="24382" y="10256"/>
                  </a:cubicBezTo>
                  <a:lnTo>
                    <a:pt x="24382" y="10256"/>
                  </a:lnTo>
                  <a:cubicBezTo>
                    <a:pt x="24403" y="10281"/>
                    <a:pt x="24424" y="10306"/>
                    <a:pt x="24446" y="10331"/>
                  </a:cubicBezTo>
                  <a:lnTo>
                    <a:pt x="24446" y="10331"/>
                  </a:lnTo>
                  <a:cubicBezTo>
                    <a:pt x="24376" y="10241"/>
                    <a:pt x="24304" y="10150"/>
                    <a:pt x="24230" y="10059"/>
                  </a:cubicBezTo>
                  <a:lnTo>
                    <a:pt x="24230" y="10059"/>
                  </a:lnTo>
                  <a:cubicBezTo>
                    <a:pt x="24249" y="10088"/>
                    <a:pt x="24270" y="10117"/>
                    <a:pt x="24292" y="10145"/>
                  </a:cubicBezTo>
                  <a:lnTo>
                    <a:pt x="24292" y="10145"/>
                  </a:lnTo>
                  <a:cubicBezTo>
                    <a:pt x="23834" y="9593"/>
                    <a:pt x="23276" y="9112"/>
                    <a:pt x="22666" y="8755"/>
                  </a:cubicBezTo>
                  <a:cubicBezTo>
                    <a:pt x="22249" y="8496"/>
                    <a:pt x="21783" y="8288"/>
                    <a:pt x="21312" y="8129"/>
                  </a:cubicBezTo>
                  <a:cubicBezTo>
                    <a:pt x="21147" y="8088"/>
                    <a:pt x="20982" y="8055"/>
                    <a:pt x="20821" y="8028"/>
                  </a:cubicBezTo>
                  <a:lnTo>
                    <a:pt x="20821" y="8028"/>
                  </a:lnTo>
                  <a:cubicBezTo>
                    <a:pt x="21172" y="8104"/>
                    <a:pt x="21496" y="8211"/>
                    <a:pt x="21783" y="8338"/>
                  </a:cubicBezTo>
                  <a:cubicBezTo>
                    <a:pt x="22249" y="8496"/>
                    <a:pt x="22666" y="8755"/>
                    <a:pt x="22979" y="8963"/>
                  </a:cubicBezTo>
                  <a:cubicBezTo>
                    <a:pt x="23292" y="9226"/>
                    <a:pt x="23554" y="9434"/>
                    <a:pt x="23763" y="9642"/>
                  </a:cubicBezTo>
                  <a:lnTo>
                    <a:pt x="24334" y="10214"/>
                  </a:lnTo>
                  <a:cubicBezTo>
                    <a:pt x="24388" y="10318"/>
                    <a:pt x="24438" y="10422"/>
                    <a:pt x="24542" y="10526"/>
                  </a:cubicBezTo>
                  <a:cubicBezTo>
                    <a:pt x="24597" y="10580"/>
                    <a:pt x="24647" y="10685"/>
                    <a:pt x="24701" y="10789"/>
                  </a:cubicBezTo>
                  <a:cubicBezTo>
                    <a:pt x="24751" y="10839"/>
                    <a:pt x="24751" y="10893"/>
                    <a:pt x="24805" y="10943"/>
                  </a:cubicBezTo>
                  <a:cubicBezTo>
                    <a:pt x="24805" y="10997"/>
                    <a:pt x="24855" y="11047"/>
                    <a:pt x="24909" y="11102"/>
                  </a:cubicBezTo>
                  <a:lnTo>
                    <a:pt x="25063" y="11414"/>
                  </a:lnTo>
                  <a:cubicBezTo>
                    <a:pt x="25272" y="11881"/>
                    <a:pt x="25480" y="12456"/>
                    <a:pt x="25585" y="13290"/>
                  </a:cubicBezTo>
                  <a:cubicBezTo>
                    <a:pt x="25639" y="13653"/>
                    <a:pt x="25689" y="14070"/>
                    <a:pt x="25639" y="14487"/>
                  </a:cubicBezTo>
                  <a:lnTo>
                    <a:pt x="25639" y="14591"/>
                  </a:lnTo>
                  <a:cubicBezTo>
                    <a:pt x="25683" y="14591"/>
                    <a:pt x="25688" y="14552"/>
                    <a:pt x="25689" y="14506"/>
                  </a:cubicBezTo>
                  <a:lnTo>
                    <a:pt x="25689" y="14506"/>
                  </a:lnTo>
                  <a:cubicBezTo>
                    <a:pt x="25689" y="14500"/>
                    <a:pt x="25689" y="14493"/>
                    <a:pt x="25689" y="14487"/>
                  </a:cubicBezTo>
                  <a:lnTo>
                    <a:pt x="25689" y="14487"/>
                  </a:lnTo>
                  <a:cubicBezTo>
                    <a:pt x="25689" y="14493"/>
                    <a:pt x="25689" y="14500"/>
                    <a:pt x="25689" y="14506"/>
                  </a:cubicBezTo>
                  <a:lnTo>
                    <a:pt x="25689" y="14506"/>
                  </a:lnTo>
                  <a:cubicBezTo>
                    <a:pt x="25687" y="14638"/>
                    <a:pt x="25674" y="14756"/>
                    <a:pt x="25661" y="14859"/>
                  </a:cubicBezTo>
                  <a:lnTo>
                    <a:pt x="25661" y="14859"/>
                  </a:lnTo>
                  <a:cubicBezTo>
                    <a:pt x="25675" y="14818"/>
                    <a:pt x="25689" y="14776"/>
                    <a:pt x="25689" y="14749"/>
                  </a:cubicBezTo>
                  <a:lnTo>
                    <a:pt x="25689" y="14799"/>
                  </a:lnTo>
                  <a:cubicBezTo>
                    <a:pt x="25692" y="14789"/>
                    <a:pt x="25696" y="14779"/>
                    <a:pt x="25699" y="14769"/>
                  </a:cubicBezTo>
                  <a:lnTo>
                    <a:pt x="25699" y="14769"/>
                  </a:lnTo>
                  <a:cubicBezTo>
                    <a:pt x="25696" y="14797"/>
                    <a:pt x="25692" y="14826"/>
                    <a:pt x="25689" y="14854"/>
                  </a:cubicBezTo>
                  <a:lnTo>
                    <a:pt x="25689" y="14904"/>
                  </a:lnTo>
                  <a:cubicBezTo>
                    <a:pt x="25667" y="14927"/>
                    <a:pt x="25655" y="14949"/>
                    <a:pt x="25648" y="14971"/>
                  </a:cubicBezTo>
                  <a:lnTo>
                    <a:pt x="25648" y="14971"/>
                  </a:lnTo>
                  <a:cubicBezTo>
                    <a:pt x="25652" y="14936"/>
                    <a:pt x="25657" y="14899"/>
                    <a:pt x="25661" y="14859"/>
                  </a:cubicBezTo>
                  <a:lnTo>
                    <a:pt x="25661" y="14859"/>
                  </a:lnTo>
                  <a:cubicBezTo>
                    <a:pt x="25650" y="14896"/>
                    <a:pt x="25639" y="14932"/>
                    <a:pt x="25639" y="14958"/>
                  </a:cubicBezTo>
                  <a:lnTo>
                    <a:pt x="25639" y="14854"/>
                  </a:lnTo>
                  <a:cubicBezTo>
                    <a:pt x="25639" y="14904"/>
                    <a:pt x="25585" y="14958"/>
                    <a:pt x="25585" y="15008"/>
                  </a:cubicBezTo>
                  <a:lnTo>
                    <a:pt x="25585" y="15062"/>
                  </a:lnTo>
                  <a:lnTo>
                    <a:pt x="25585" y="15166"/>
                  </a:lnTo>
                  <a:cubicBezTo>
                    <a:pt x="25585" y="15112"/>
                    <a:pt x="25585" y="15062"/>
                    <a:pt x="25639" y="15062"/>
                  </a:cubicBezTo>
                  <a:lnTo>
                    <a:pt x="25639" y="15112"/>
                  </a:lnTo>
                  <a:lnTo>
                    <a:pt x="25639" y="15216"/>
                  </a:lnTo>
                  <a:lnTo>
                    <a:pt x="25639" y="15216"/>
                  </a:lnTo>
                  <a:cubicBezTo>
                    <a:pt x="25585" y="15479"/>
                    <a:pt x="25639" y="15737"/>
                    <a:pt x="25743" y="16000"/>
                  </a:cubicBezTo>
                  <a:cubicBezTo>
                    <a:pt x="25753" y="16017"/>
                    <a:pt x="25763" y="16034"/>
                    <a:pt x="25773" y="16050"/>
                  </a:cubicBezTo>
                  <a:lnTo>
                    <a:pt x="25743" y="16050"/>
                  </a:lnTo>
                  <a:cubicBezTo>
                    <a:pt x="25743" y="16000"/>
                    <a:pt x="25743" y="16000"/>
                    <a:pt x="25689" y="15946"/>
                  </a:cubicBezTo>
                  <a:lnTo>
                    <a:pt x="25689" y="15896"/>
                  </a:lnTo>
                  <a:cubicBezTo>
                    <a:pt x="25639" y="15737"/>
                    <a:pt x="25585" y="15529"/>
                    <a:pt x="25585" y="15320"/>
                  </a:cubicBezTo>
                  <a:lnTo>
                    <a:pt x="25585" y="15216"/>
                  </a:lnTo>
                  <a:lnTo>
                    <a:pt x="25585" y="15166"/>
                  </a:lnTo>
                  <a:lnTo>
                    <a:pt x="25585" y="15166"/>
                  </a:lnTo>
                  <a:cubicBezTo>
                    <a:pt x="25535" y="15375"/>
                    <a:pt x="25585" y="15583"/>
                    <a:pt x="25639" y="15791"/>
                  </a:cubicBezTo>
                  <a:cubicBezTo>
                    <a:pt x="25689" y="16000"/>
                    <a:pt x="25793" y="16208"/>
                    <a:pt x="25951" y="16363"/>
                  </a:cubicBezTo>
                  <a:lnTo>
                    <a:pt x="25951" y="16313"/>
                  </a:lnTo>
                  <a:cubicBezTo>
                    <a:pt x="25897" y="16313"/>
                    <a:pt x="25897" y="16258"/>
                    <a:pt x="25897" y="16258"/>
                  </a:cubicBezTo>
                  <a:cubicBezTo>
                    <a:pt x="25851" y="16212"/>
                    <a:pt x="25847" y="16209"/>
                    <a:pt x="25847" y="16165"/>
                  </a:cubicBezTo>
                  <a:lnTo>
                    <a:pt x="25847" y="16165"/>
                  </a:lnTo>
                  <a:cubicBezTo>
                    <a:pt x="25970" y="16346"/>
                    <a:pt x="26102" y="16490"/>
                    <a:pt x="26264" y="16571"/>
                  </a:cubicBezTo>
                  <a:lnTo>
                    <a:pt x="26366" y="16675"/>
                  </a:lnTo>
                  <a:lnTo>
                    <a:pt x="26366" y="16675"/>
                  </a:lnTo>
                  <a:cubicBezTo>
                    <a:pt x="26312" y="16674"/>
                    <a:pt x="26263" y="16624"/>
                    <a:pt x="26210" y="16571"/>
                  </a:cubicBezTo>
                  <a:cubicBezTo>
                    <a:pt x="26160" y="16571"/>
                    <a:pt x="26160" y="16521"/>
                    <a:pt x="26160" y="16521"/>
                  </a:cubicBezTo>
                  <a:lnTo>
                    <a:pt x="26107" y="16521"/>
                  </a:lnTo>
                  <a:lnTo>
                    <a:pt x="26210" y="16625"/>
                  </a:lnTo>
                  <a:cubicBezTo>
                    <a:pt x="26263" y="16625"/>
                    <a:pt x="26312" y="16674"/>
                    <a:pt x="26366" y="16675"/>
                  </a:cubicBezTo>
                  <a:lnTo>
                    <a:pt x="26366" y="16675"/>
                  </a:lnTo>
                  <a:lnTo>
                    <a:pt x="26418" y="16729"/>
                  </a:lnTo>
                  <a:lnTo>
                    <a:pt x="26426" y="16733"/>
                  </a:lnTo>
                  <a:lnTo>
                    <a:pt x="26422" y="16729"/>
                  </a:lnTo>
                  <a:lnTo>
                    <a:pt x="26523" y="16729"/>
                  </a:lnTo>
                  <a:cubicBezTo>
                    <a:pt x="26577" y="16780"/>
                    <a:pt x="26577" y="16780"/>
                    <a:pt x="26627" y="16780"/>
                  </a:cubicBezTo>
                  <a:lnTo>
                    <a:pt x="26681" y="16834"/>
                  </a:lnTo>
                  <a:lnTo>
                    <a:pt x="26785" y="16834"/>
                  </a:lnTo>
                  <a:cubicBezTo>
                    <a:pt x="26835" y="16884"/>
                    <a:pt x="26835" y="16884"/>
                    <a:pt x="26889" y="16884"/>
                  </a:cubicBezTo>
                  <a:lnTo>
                    <a:pt x="26994" y="16884"/>
                  </a:lnTo>
                  <a:cubicBezTo>
                    <a:pt x="27046" y="16911"/>
                    <a:pt x="27110" y="16924"/>
                    <a:pt x="27175" y="16924"/>
                  </a:cubicBezTo>
                  <a:cubicBezTo>
                    <a:pt x="27240" y="16924"/>
                    <a:pt x="27304" y="16911"/>
                    <a:pt x="27356" y="16884"/>
                  </a:cubicBezTo>
                  <a:cubicBezTo>
                    <a:pt x="27461" y="16884"/>
                    <a:pt x="27619" y="16884"/>
                    <a:pt x="27723" y="16834"/>
                  </a:cubicBezTo>
                  <a:cubicBezTo>
                    <a:pt x="27827" y="16780"/>
                    <a:pt x="27932" y="16729"/>
                    <a:pt x="28036" y="16625"/>
                  </a:cubicBezTo>
                  <a:cubicBezTo>
                    <a:pt x="28140" y="16571"/>
                    <a:pt x="28244" y="16521"/>
                    <a:pt x="28348" y="16417"/>
                  </a:cubicBezTo>
                  <a:cubicBezTo>
                    <a:pt x="28399" y="16313"/>
                    <a:pt x="28503" y="16208"/>
                    <a:pt x="28607" y="16104"/>
                  </a:cubicBezTo>
                  <a:lnTo>
                    <a:pt x="28607" y="16104"/>
                  </a:lnTo>
                  <a:lnTo>
                    <a:pt x="28503" y="16258"/>
                  </a:lnTo>
                  <a:lnTo>
                    <a:pt x="28399" y="16363"/>
                  </a:lnTo>
                  <a:lnTo>
                    <a:pt x="28661" y="16104"/>
                  </a:lnTo>
                  <a:cubicBezTo>
                    <a:pt x="28765" y="16000"/>
                    <a:pt x="28815" y="15896"/>
                    <a:pt x="28920" y="15791"/>
                  </a:cubicBezTo>
                  <a:cubicBezTo>
                    <a:pt x="28973" y="15791"/>
                    <a:pt x="29022" y="15739"/>
                    <a:pt x="29024" y="15690"/>
                  </a:cubicBezTo>
                  <a:lnTo>
                    <a:pt x="29024" y="15690"/>
                  </a:lnTo>
                  <a:cubicBezTo>
                    <a:pt x="28989" y="15723"/>
                    <a:pt x="28954" y="15757"/>
                    <a:pt x="28920" y="15791"/>
                  </a:cubicBezTo>
                  <a:lnTo>
                    <a:pt x="28920" y="15791"/>
                  </a:lnTo>
                  <a:lnTo>
                    <a:pt x="29024" y="15687"/>
                  </a:lnTo>
                  <a:lnTo>
                    <a:pt x="29024" y="15687"/>
                  </a:lnTo>
                  <a:cubicBezTo>
                    <a:pt x="29024" y="15688"/>
                    <a:pt x="29024" y="15689"/>
                    <a:pt x="29024" y="15690"/>
                  </a:cubicBezTo>
                  <a:lnTo>
                    <a:pt x="29024" y="15690"/>
                  </a:lnTo>
                  <a:cubicBezTo>
                    <a:pt x="29051" y="15664"/>
                    <a:pt x="29079" y="15639"/>
                    <a:pt x="29106" y="15613"/>
                  </a:cubicBezTo>
                  <a:lnTo>
                    <a:pt x="29106" y="15613"/>
                  </a:lnTo>
                  <a:cubicBezTo>
                    <a:pt x="29079" y="15636"/>
                    <a:pt x="29051" y="15660"/>
                    <a:pt x="29024" y="15687"/>
                  </a:cubicBezTo>
                  <a:lnTo>
                    <a:pt x="29128" y="15583"/>
                  </a:lnTo>
                  <a:cubicBezTo>
                    <a:pt x="29207" y="15504"/>
                    <a:pt x="29298" y="15439"/>
                    <a:pt x="29389" y="15374"/>
                  </a:cubicBezTo>
                  <a:lnTo>
                    <a:pt x="29389" y="15374"/>
                  </a:lnTo>
                  <a:cubicBezTo>
                    <a:pt x="29293" y="15450"/>
                    <a:pt x="29199" y="15530"/>
                    <a:pt x="29106" y="15613"/>
                  </a:cubicBezTo>
                  <a:lnTo>
                    <a:pt x="29106" y="15613"/>
                  </a:lnTo>
                  <a:cubicBezTo>
                    <a:pt x="29183" y="15551"/>
                    <a:pt x="29260" y="15501"/>
                    <a:pt x="29336" y="15425"/>
                  </a:cubicBezTo>
                  <a:cubicBezTo>
                    <a:pt x="29359" y="15404"/>
                    <a:pt x="29381" y="15382"/>
                    <a:pt x="29403" y="15364"/>
                  </a:cubicBezTo>
                  <a:lnTo>
                    <a:pt x="29403" y="15364"/>
                  </a:lnTo>
                  <a:cubicBezTo>
                    <a:pt x="29398" y="15367"/>
                    <a:pt x="29394" y="15370"/>
                    <a:pt x="29389" y="15374"/>
                  </a:cubicBezTo>
                  <a:lnTo>
                    <a:pt x="29389" y="15374"/>
                  </a:lnTo>
                  <a:cubicBezTo>
                    <a:pt x="29449" y="15327"/>
                    <a:pt x="29509" y="15281"/>
                    <a:pt x="29570" y="15238"/>
                  </a:cubicBezTo>
                  <a:lnTo>
                    <a:pt x="29570" y="15238"/>
                  </a:lnTo>
                  <a:cubicBezTo>
                    <a:pt x="29597" y="15215"/>
                    <a:pt x="29624" y="15191"/>
                    <a:pt x="29649" y="15166"/>
                  </a:cubicBezTo>
                  <a:lnTo>
                    <a:pt x="29649" y="15166"/>
                  </a:lnTo>
                  <a:lnTo>
                    <a:pt x="29595" y="15220"/>
                  </a:lnTo>
                  <a:lnTo>
                    <a:pt x="29595" y="15220"/>
                  </a:lnTo>
                  <a:cubicBezTo>
                    <a:pt x="29657" y="15177"/>
                    <a:pt x="29718" y="15135"/>
                    <a:pt x="29780" y="15096"/>
                  </a:cubicBezTo>
                  <a:lnTo>
                    <a:pt x="29780" y="15096"/>
                  </a:lnTo>
                  <a:cubicBezTo>
                    <a:pt x="29875" y="15017"/>
                    <a:pt x="29985" y="14945"/>
                    <a:pt x="30066" y="14904"/>
                  </a:cubicBezTo>
                  <a:lnTo>
                    <a:pt x="30066" y="14904"/>
                  </a:lnTo>
                  <a:cubicBezTo>
                    <a:pt x="29953" y="14980"/>
                    <a:pt x="29867" y="15030"/>
                    <a:pt x="29788" y="15092"/>
                  </a:cubicBezTo>
                  <a:lnTo>
                    <a:pt x="29788" y="15092"/>
                  </a:lnTo>
                  <a:cubicBezTo>
                    <a:pt x="29898" y="15022"/>
                    <a:pt x="30009" y="14959"/>
                    <a:pt x="30120" y="14904"/>
                  </a:cubicBezTo>
                  <a:cubicBezTo>
                    <a:pt x="30510" y="14662"/>
                    <a:pt x="30944" y="14464"/>
                    <a:pt x="31384" y="14310"/>
                  </a:cubicBezTo>
                  <a:lnTo>
                    <a:pt x="31384" y="14310"/>
                  </a:lnTo>
                  <a:cubicBezTo>
                    <a:pt x="31309" y="14333"/>
                    <a:pt x="31236" y="14358"/>
                    <a:pt x="31162" y="14382"/>
                  </a:cubicBezTo>
                  <a:cubicBezTo>
                    <a:pt x="30937" y="14468"/>
                    <a:pt x="30726" y="14553"/>
                    <a:pt x="30530" y="14645"/>
                  </a:cubicBezTo>
                  <a:lnTo>
                    <a:pt x="30530" y="14645"/>
                  </a:lnTo>
                  <a:cubicBezTo>
                    <a:pt x="30532" y="14645"/>
                    <a:pt x="30535" y="14645"/>
                    <a:pt x="30537" y="14645"/>
                  </a:cubicBezTo>
                  <a:cubicBezTo>
                    <a:pt x="30418" y="14704"/>
                    <a:pt x="30300" y="14767"/>
                    <a:pt x="30184" y="14832"/>
                  </a:cubicBezTo>
                  <a:lnTo>
                    <a:pt x="30184" y="14832"/>
                  </a:lnTo>
                  <a:cubicBezTo>
                    <a:pt x="30191" y="14827"/>
                    <a:pt x="30199" y="14822"/>
                    <a:pt x="30207" y="14815"/>
                  </a:cubicBezTo>
                  <a:lnTo>
                    <a:pt x="30207" y="14815"/>
                  </a:lnTo>
                  <a:cubicBezTo>
                    <a:pt x="30185" y="14828"/>
                    <a:pt x="30163" y="14841"/>
                    <a:pt x="30142" y="14855"/>
                  </a:cubicBezTo>
                  <a:lnTo>
                    <a:pt x="30142" y="14855"/>
                  </a:lnTo>
                  <a:cubicBezTo>
                    <a:pt x="30147" y="14852"/>
                    <a:pt x="30151" y="14850"/>
                    <a:pt x="30156" y="14848"/>
                  </a:cubicBezTo>
                  <a:lnTo>
                    <a:pt x="30156" y="14848"/>
                  </a:lnTo>
                  <a:cubicBezTo>
                    <a:pt x="30146" y="14853"/>
                    <a:pt x="30135" y="14859"/>
                    <a:pt x="30125" y="14865"/>
                  </a:cubicBezTo>
                  <a:lnTo>
                    <a:pt x="30125" y="14865"/>
                  </a:lnTo>
                  <a:cubicBezTo>
                    <a:pt x="30105" y="14878"/>
                    <a:pt x="30086" y="14891"/>
                    <a:pt x="30066" y="14904"/>
                  </a:cubicBezTo>
                  <a:cubicBezTo>
                    <a:pt x="30071" y="14899"/>
                    <a:pt x="30076" y="14894"/>
                    <a:pt x="30082" y="14890"/>
                  </a:cubicBezTo>
                  <a:lnTo>
                    <a:pt x="30082" y="14890"/>
                  </a:lnTo>
                  <a:cubicBezTo>
                    <a:pt x="29874" y="15011"/>
                    <a:pt x="29673" y="15143"/>
                    <a:pt x="29481" y="15286"/>
                  </a:cubicBezTo>
                  <a:lnTo>
                    <a:pt x="29481" y="15286"/>
                  </a:lnTo>
                  <a:cubicBezTo>
                    <a:pt x="29885" y="14941"/>
                    <a:pt x="30290" y="14690"/>
                    <a:pt x="30746" y="14541"/>
                  </a:cubicBezTo>
                  <a:cubicBezTo>
                    <a:pt x="31629" y="14124"/>
                    <a:pt x="32517" y="13966"/>
                    <a:pt x="33351" y="13966"/>
                  </a:cubicBezTo>
                  <a:cubicBezTo>
                    <a:pt x="33818" y="14020"/>
                    <a:pt x="34185" y="14070"/>
                    <a:pt x="34602" y="14124"/>
                  </a:cubicBezTo>
                  <a:cubicBezTo>
                    <a:pt x="34964" y="14228"/>
                    <a:pt x="35331" y="14332"/>
                    <a:pt x="35644" y="14487"/>
                  </a:cubicBezTo>
                  <a:cubicBezTo>
                    <a:pt x="36007" y="14645"/>
                    <a:pt x="36319" y="14799"/>
                    <a:pt x="36582" y="14958"/>
                  </a:cubicBezTo>
                  <a:cubicBezTo>
                    <a:pt x="36762" y="15103"/>
                    <a:pt x="36945" y="15249"/>
                    <a:pt x="37109" y="15394"/>
                  </a:cubicBezTo>
                  <a:lnTo>
                    <a:pt x="37109" y="15394"/>
                  </a:lnTo>
                  <a:cubicBezTo>
                    <a:pt x="37192" y="15461"/>
                    <a:pt x="37273" y="15529"/>
                    <a:pt x="37351" y="15599"/>
                  </a:cubicBezTo>
                  <a:lnTo>
                    <a:pt x="37351" y="15599"/>
                  </a:lnTo>
                  <a:cubicBezTo>
                    <a:pt x="37339" y="15593"/>
                    <a:pt x="37326" y="15588"/>
                    <a:pt x="37311" y="15583"/>
                  </a:cubicBezTo>
                  <a:cubicBezTo>
                    <a:pt x="37248" y="15520"/>
                    <a:pt x="37181" y="15457"/>
                    <a:pt x="37109" y="15394"/>
                  </a:cubicBezTo>
                  <a:lnTo>
                    <a:pt x="37109" y="15394"/>
                  </a:lnTo>
                  <a:cubicBezTo>
                    <a:pt x="37004" y="15309"/>
                    <a:pt x="36895" y="15228"/>
                    <a:pt x="36783" y="15150"/>
                  </a:cubicBezTo>
                  <a:lnTo>
                    <a:pt x="36783" y="15150"/>
                  </a:lnTo>
                  <a:cubicBezTo>
                    <a:pt x="37030" y="15345"/>
                    <a:pt x="37270" y="15541"/>
                    <a:pt x="37466" y="15737"/>
                  </a:cubicBezTo>
                  <a:lnTo>
                    <a:pt x="37520" y="15791"/>
                  </a:lnTo>
                  <a:lnTo>
                    <a:pt x="37520" y="15791"/>
                  </a:lnTo>
                  <a:cubicBezTo>
                    <a:pt x="37396" y="15678"/>
                    <a:pt x="37267" y="15567"/>
                    <a:pt x="37132" y="15458"/>
                  </a:cubicBezTo>
                  <a:lnTo>
                    <a:pt x="37132" y="15458"/>
                  </a:lnTo>
                  <a:cubicBezTo>
                    <a:pt x="37139" y="15465"/>
                    <a:pt x="37147" y="15472"/>
                    <a:pt x="37153" y="15479"/>
                  </a:cubicBezTo>
                  <a:lnTo>
                    <a:pt x="37311" y="15633"/>
                  </a:lnTo>
                  <a:lnTo>
                    <a:pt x="37466" y="15791"/>
                  </a:lnTo>
                  <a:lnTo>
                    <a:pt x="37466" y="15791"/>
                  </a:lnTo>
                  <a:lnTo>
                    <a:pt x="37361" y="15737"/>
                  </a:lnTo>
                  <a:lnTo>
                    <a:pt x="37311" y="15687"/>
                  </a:lnTo>
                  <a:lnTo>
                    <a:pt x="37153" y="15529"/>
                  </a:lnTo>
                  <a:lnTo>
                    <a:pt x="36999" y="15375"/>
                  </a:lnTo>
                  <a:cubicBezTo>
                    <a:pt x="36945" y="15375"/>
                    <a:pt x="36895" y="15320"/>
                    <a:pt x="36840" y="15270"/>
                  </a:cubicBezTo>
                  <a:cubicBezTo>
                    <a:pt x="36790" y="15216"/>
                    <a:pt x="36736" y="15216"/>
                    <a:pt x="36686" y="15166"/>
                  </a:cubicBezTo>
                  <a:cubicBezTo>
                    <a:pt x="36625" y="15134"/>
                    <a:pt x="36563" y="15104"/>
                    <a:pt x="36512" y="15073"/>
                  </a:cubicBezTo>
                  <a:lnTo>
                    <a:pt x="36512" y="15073"/>
                  </a:lnTo>
                  <a:cubicBezTo>
                    <a:pt x="36883" y="15310"/>
                    <a:pt x="37176" y="15592"/>
                    <a:pt x="37466" y="15842"/>
                  </a:cubicBezTo>
                  <a:lnTo>
                    <a:pt x="37570" y="15946"/>
                  </a:lnTo>
                  <a:lnTo>
                    <a:pt x="37728" y="16104"/>
                  </a:lnTo>
                  <a:cubicBezTo>
                    <a:pt x="37728" y="16154"/>
                    <a:pt x="37778" y="16208"/>
                    <a:pt x="37833" y="16208"/>
                  </a:cubicBezTo>
                  <a:cubicBezTo>
                    <a:pt x="37883" y="16258"/>
                    <a:pt x="37883" y="16313"/>
                    <a:pt x="37937" y="16363"/>
                  </a:cubicBezTo>
                  <a:cubicBezTo>
                    <a:pt x="37954" y="16398"/>
                    <a:pt x="37971" y="16428"/>
                    <a:pt x="37991" y="16456"/>
                  </a:cubicBezTo>
                  <a:lnTo>
                    <a:pt x="37991" y="16456"/>
                  </a:lnTo>
                  <a:cubicBezTo>
                    <a:pt x="36891" y="15034"/>
                    <a:pt x="35144" y="14124"/>
                    <a:pt x="33247" y="14124"/>
                  </a:cubicBezTo>
                  <a:cubicBezTo>
                    <a:pt x="31317" y="14124"/>
                    <a:pt x="29649" y="15008"/>
                    <a:pt x="28557" y="16417"/>
                  </a:cubicBezTo>
                  <a:cubicBezTo>
                    <a:pt x="28453" y="16467"/>
                    <a:pt x="28399" y="16571"/>
                    <a:pt x="28348" y="16625"/>
                  </a:cubicBezTo>
                  <a:cubicBezTo>
                    <a:pt x="28294" y="16625"/>
                    <a:pt x="28294" y="16625"/>
                    <a:pt x="28294" y="16675"/>
                  </a:cubicBezTo>
                  <a:lnTo>
                    <a:pt x="28244" y="16675"/>
                  </a:lnTo>
                  <a:cubicBezTo>
                    <a:pt x="28190" y="16729"/>
                    <a:pt x="28190" y="16729"/>
                    <a:pt x="28140" y="16729"/>
                  </a:cubicBezTo>
                  <a:lnTo>
                    <a:pt x="28140" y="16780"/>
                  </a:lnTo>
                  <a:cubicBezTo>
                    <a:pt x="28086" y="16780"/>
                    <a:pt x="28086" y="16780"/>
                    <a:pt x="28036" y="16834"/>
                  </a:cubicBezTo>
                  <a:lnTo>
                    <a:pt x="27982" y="16834"/>
                  </a:lnTo>
                  <a:cubicBezTo>
                    <a:pt x="27982" y="16884"/>
                    <a:pt x="27932" y="16884"/>
                    <a:pt x="27932" y="16884"/>
                  </a:cubicBezTo>
                  <a:cubicBezTo>
                    <a:pt x="27877" y="16884"/>
                    <a:pt x="27877" y="16938"/>
                    <a:pt x="27827" y="16938"/>
                  </a:cubicBezTo>
                  <a:cubicBezTo>
                    <a:pt x="27773" y="16938"/>
                    <a:pt x="27723" y="16988"/>
                    <a:pt x="27723" y="16988"/>
                  </a:cubicBezTo>
                  <a:lnTo>
                    <a:pt x="27669" y="16988"/>
                  </a:lnTo>
                  <a:cubicBezTo>
                    <a:pt x="27619" y="16988"/>
                    <a:pt x="27515" y="17042"/>
                    <a:pt x="27410" y="17042"/>
                  </a:cubicBezTo>
                  <a:lnTo>
                    <a:pt x="27202" y="17042"/>
                  </a:lnTo>
                  <a:cubicBezTo>
                    <a:pt x="27315" y="17042"/>
                    <a:pt x="27429" y="17013"/>
                    <a:pt x="27543" y="16978"/>
                  </a:cubicBezTo>
                  <a:lnTo>
                    <a:pt x="27543" y="16978"/>
                  </a:lnTo>
                  <a:cubicBezTo>
                    <a:pt x="27443" y="16988"/>
                    <a:pt x="27322" y="16988"/>
                    <a:pt x="27202" y="16988"/>
                  </a:cubicBezTo>
                  <a:cubicBezTo>
                    <a:pt x="27044" y="16988"/>
                    <a:pt x="26785" y="16988"/>
                    <a:pt x="26577" y="16884"/>
                  </a:cubicBezTo>
                  <a:cubicBezTo>
                    <a:pt x="26523" y="16834"/>
                    <a:pt x="26473" y="16834"/>
                    <a:pt x="26418" y="16780"/>
                  </a:cubicBezTo>
                  <a:cubicBezTo>
                    <a:pt x="26368" y="16780"/>
                    <a:pt x="26368" y="16780"/>
                    <a:pt x="26314" y="16729"/>
                  </a:cubicBezTo>
                  <a:cubicBezTo>
                    <a:pt x="26314" y="16729"/>
                    <a:pt x="26264" y="16729"/>
                    <a:pt x="26264" y="16675"/>
                  </a:cubicBezTo>
                  <a:cubicBezTo>
                    <a:pt x="26160" y="16625"/>
                    <a:pt x="26056" y="16521"/>
                    <a:pt x="25951" y="16417"/>
                  </a:cubicBezTo>
                  <a:cubicBezTo>
                    <a:pt x="25746" y="16212"/>
                    <a:pt x="25590" y="15955"/>
                    <a:pt x="25537" y="15601"/>
                  </a:cubicBezTo>
                  <a:lnTo>
                    <a:pt x="25537" y="15601"/>
                  </a:lnTo>
                  <a:cubicBezTo>
                    <a:pt x="25554" y="15839"/>
                    <a:pt x="25653" y="16069"/>
                    <a:pt x="25793" y="16258"/>
                  </a:cubicBezTo>
                  <a:cubicBezTo>
                    <a:pt x="25951" y="16520"/>
                    <a:pt x="26158" y="16674"/>
                    <a:pt x="26414" y="16831"/>
                  </a:cubicBezTo>
                  <a:lnTo>
                    <a:pt x="26414" y="16831"/>
                  </a:lnTo>
                  <a:cubicBezTo>
                    <a:pt x="26382" y="16814"/>
                    <a:pt x="26349" y="16797"/>
                    <a:pt x="26314" y="16780"/>
                  </a:cubicBezTo>
                  <a:cubicBezTo>
                    <a:pt x="26001" y="16625"/>
                    <a:pt x="25689" y="16258"/>
                    <a:pt x="25585" y="15896"/>
                  </a:cubicBezTo>
                  <a:cubicBezTo>
                    <a:pt x="25480" y="15687"/>
                    <a:pt x="25480" y="15479"/>
                    <a:pt x="25480" y="15270"/>
                  </a:cubicBezTo>
                  <a:cubicBezTo>
                    <a:pt x="25480" y="15166"/>
                    <a:pt x="25480" y="15062"/>
                    <a:pt x="25535" y="14904"/>
                  </a:cubicBezTo>
                  <a:lnTo>
                    <a:pt x="25535" y="14591"/>
                  </a:lnTo>
                  <a:cubicBezTo>
                    <a:pt x="25585" y="14174"/>
                    <a:pt x="25585" y="13757"/>
                    <a:pt x="25535" y="13340"/>
                  </a:cubicBezTo>
                  <a:cubicBezTo>
                    <a:pt x="25445" y="12626"/>
                    <a:pt x="25203" y="11952"/>
                    <a:pt x="24939" y="11380"/>
                  </a:cubicBezTo>
                  <a:lnTo>
                    <a:pt x="24939" y="11380"/>
                  </a:lnTo>
                  <a:cubicBezTo>
                    <a:pt x="25084" y="11720"/>
                    <a:pt x="25229" y="12066"/>
                    <a:pt x="25326" y="12456"/>
                  </a:cubicBezTo>
                  <a:cubicBezTo>
                    <a:pt x="25148" y="11828"/>
                    <a:pt x="24873" y="11238"/>
                    <a:pt x="24519" y="10707"/>
                  </a:cubicBezTo>
                  <a:lnTo>
                    <a:pt x="24519" y="10707"/>
                  </a:lnTo>
                  <a:cubicBezTo>
                    <a:pt x="24652" y="10897"/>
                    <a:pt x="24778" y="11092"/>
                    <a:pt x="24896" y="11287"/>
                  </a:cubicBezTo>
                  <a:lnTo>
                    <a:pt x="24896" y="11287"/>
                  </a:lnTo>
                  <a:cubicBezTo>
                    <a:pt x="24865" y="11224"/>
                    <a:pt x="24835" y="11162"/>
                    <a:pt x="24805" y="11102"/>
                  </a:cubicBezTo>
                  <a:cubicBezTo>
                    <a:pt x="24573" y="10706"/>
                    <a:pt x="24321" y="10372"/>
                    <a:pt x="24075" y="10101"/>
                  </a:cubicBezTo>
                  <a:lnTo>
                    <a:pt x="24075" y="10101"/>
                  </a:lnTo>
                  <a:cubicBezTo>
                    <a:pt x="24069" y="10059"/>
                    <a:pt x="24018" y="10053"/>
                    <a:pt x="23971" y="9955"/>
                  </a:cubicBezTo>
                  <a:cubicBezTo>
                    <a:pt x="23962" y="9955"/>
                    <a:pt x="23953" y="9954"/>
                    <a:pt x="23943" y="9951"/>
                  </a:cubicBezTo>
                  <a:lnTo>
                    <a:pt x="23943" y="9951"/>
                  </a:lnTo>
                  <a:cubicBezTo>
                    <a:pt x="23961" y="9972"/>
                    <a:pt x="23977" y="9992"/>
                    <a:pt x="23992" y="10011"/>
                  </a:cubicBezTo>
                  <a:lnTo>
                    <a:pt x="23992" y="10011"/>
                  </a:lnTo>
                  <a:cubicBezTo>
                    <a:pt x="23970" y="9988"/>
                    <a:pt x="23948" y="9966"/>
                    <a:pt x="23926" y="9944"/>
                  </a:cubicBezTo>
                  <a:lnTo>
                    <a:pt x="23926" y="9944"/>
                  </a:lnTo>
                  <a:cubicBezTo>
                    <a:pt x="23932" y="9946"/>
                    <a:pt x="23938" y="9949"/>
                    <a:pt x="23943" y="9951"/>
                  </a:cubicBezTo>
                  <a:lnTo>
                    <a:pt x="23943" y="9951"/>
                  </a:lnTo>
                  <a:cubicBezTo>
                    <a:pt x="23894" y="9889"/>
                    <a:pt x="23833" y="9817"/>
                    <a:pt x="23763" y="9747"/>
                  </a:cubicBezTo>
                  <a:cubicBezTo>
                    <a:pt x="23717" y="9701"/>
                    <a:pt x="23673" y="9657"/>
                    <a:pt x="23597" y="9612"/>
                  </a:cubicBezTo>
                  <a:lnTo>
                    <a:pt x="23597" y="9612"/>
                  </a:lnTo>
                  <a:cubicBezTo>
                    <a:pt x="23604" y="9619"/>
                    <a:pt x="23610" y="9627"/>
                    <a:pt x="23616" y="9635"/>
                  </a:cubicBezTo>
                  <a:lnTo>
                    <a:pt x="23616" y="9635"/>
                  </a:lnTo>
                  <a:cubicBezTo>
                    <a:pt x="23695" y="9709"/>
                    <a:pt x="23771" y="9785"/>
                    <a:pt x="23845" y="9863"/>
                  </a:cubicBezTo>
                  <a:lnTo>
                    <a:pt x="23845" y="9863"/>
                  </a:lnTo>
                  <a:cubicBezTo>
                    <a:pt x="23782" y="9802"/>
                    <a:pt x="23719" y="9745"/>
                    <a:pt x="23659" y="9693"/>
                  </a:cubicBezTo>
                  <a:cubicBezTo>
                    <a:pt x="23644" y="9672"/>
                    <a:pt x="23630" y="9653"/>
                    <a:pt x="23616" y="9635"/>
                  </a:cubicBezTo>
                  <a:lnTo>
                    <a:pt x="23616" y="9635"/>
                  </a:lnTo>
                  <a:cubicBezTo>
                    <a:pt x="23605" y="9625"/>
                    <a:pt x="23594" y="9614"/>
                    <a:pt x="23583" y="9604"/>
                  </a:cubicBezTo>
                  <a:lnTo>
                    <a:pt x="23583" y="9604"/>
                  </a:lnTo>
                  <a:cubicBezTo>
                    <a:pt x="23588" y="9607"/>
                    <a:pt x="23593" y="9609"/>
                    <a:pt x="23597" y="9612"/>
                  </a:cubicBezTo>
                  <a:lnTo>
                    <a:pt x="23597" y="9612"/>
                  </a:lnTo>
                  <a:cubicBezTo>
                    <a:pt x="23513" y="9515"/>
                    <a:pt x="23430" y="9464"/>
                    <a:pt x="23346" y="9380"/>
                  </a:cubicBezTo>
                  <a:cubicBezTo>
                    <a:pt x="23297" y="9334"/>
                    <a:pt x="23251" y="9285"/>
                    <a:pt x="23202" y="9277"/>
                  </a:cubicBezTo>
                  <a:lnTo>
                    <a:pt x="23202" y="9277"/>
                  </a:lnTo>
                  <a:cubicBezTo>
                    <a:pt x="23182" y="9261"/>
                    <a:pt x="23162" y="9245"/>
                    <a:pt x="23142" y="9230"/>
                  </a:cubicBezTo>
                  <a:lnTo>
                    <a:pt x="23142" y="9230"/>
                  </a:lnTo>
                  <a:cubicBezTo>
                    <a:pt x="23157" y="9245"/>
                    <a:pt x="23177" y="9260"/>
                    <a:pt x="23201" y="9277"/>
                  </a:cubicBezTo>
                  <a:lnTo>
                    <a:pt x="23201" y="9277"/>
                  </a:lnTo>
                  <a:cubicBezTo>
                    <a:pt x="23196" y="9276"/>
                    <a:pt x="23192" y="9276"/>
                    <a:pt x="23187" y="9276"/>
                  </a:cubicBezTo>
                  <a:lnTo>
                    <a:pt x="23141" y="9229"/>
                  </a:lnTo>
                  <a:lnTo>
                    <a:pt x="23141" y="9229"/>
                  </a:lnTo>
                  <a:cubicBezTo>
                    <a:pt x="22265" y="8556"/>
                    <a:pt x="21207" y="8120"/>
                    <a:pt x="20061" y="8025"/>
                  </a:cubicBezTo>
                  <a:lnTo>
                    <a:pt x="19907" y="8025"/>
                  </a:lnTo>
                  <a:lnTo>
                    <a:pt x="19907" y="208"/>
                  </a:lnTo>
                  <a:lnTo>
                    <a:pt x="19386" y="208"/>
                  </a:lnTo>
                  <a:lnTo>
                    <a:pt x="19386" y="6462"/>
                  </a:lnTo>
                  <a:cubicBezTo>
                    <a:pt x="19386" y="7295"/>
                    <a:pt x="18810" y="7975"/>
                    <a:pt x="18031" y="8183"/>
                  </a:cubicBezTo>
                  <a:cubicBezTo>
                    <a:pt x="15425" y="8859"/>
                    <a:pt x="13495" y="11256"/>
                    <a:pt x="13495" y="14124"/>
                  </a:cubicBezTo>
                  <a:cubicBezTo>
                    <a:pt x="13495" y="14695"/>
                    <a:pt x="13549" y="15216"/>
                    <a:pt x="13703" y="15791"/>
                  </a:cubicBezTo>
                  <a:cubicBezTo>
                    <a:pt x="13862" y="16363"/>
                    <a:pt x="13495" y="16834"/>
                    <a:pt x="12870" y="16834"/>
                  </a:cubicBezTo>
                  <a:cubicBezTo>
                    <a:pt x="12090" y="16834"/>
                    <a:pt x="10994" y="16417"/>
                    <a:pt x="10423" y="15842"/>
                  </a:cubicBezTo>
                  <a:cubicBezTo>
                    <a:pt x="9338" y="14760"/>
                    <a:pt x="7830" y="14101"/>
                    <a:pt x="6203" y="14101"/>
                  </a:cubicBezTo>
                  <a:cubicBezTo>
                    <a:pt x="6029" y="14101"/>
                    <a:pt x="5854" y="14109"/>
                    <a:pt x="5678" y="14124"/>
                  </a:cubicBezTo>
                  <a:cubicBezTo>
                    <a:pt x="2710" y="14382"/>
                    <a:pt x="363" y="16884"/>
                    <a:pt x="209" y="19856"/>
                  </a:cubicBezTo>
                  <a:cubicBezTo>
                    <a:pt x="51" y="22824"/>
                    <a:pt x="1926" y="25326"/>
                    <a:pt x="4586" y="26055"/>
                  </a:cubicBezTo>
                  <a:cubicBezTo>
                    <a:pt x="5212" y="26264"/>
                    <a:pt x="5678" y="26839"/>
                    <a:pt x="5678" y="27568"/>
                  </a:cubicBezTo>
                  <a:lnTo>
                    <a:pt x="5678" y="33976"/>
                  </a:lnTo>
                  <a:lnTo>
                    <a:pt x="6200" y="33976"/>
                  </a:lnTo>
                  <a:lnTo>
                    <a:pt x="6200" y="33822"/>
                  </a:lnTo>
                  <a:lnTo>
                    <a:pt x="6200" y="26680"/>
                  </a:lnTo>
                  <a:cubicBezTo>
                    <a:pt x="6200" y="26472"/>
                    <a:pt x="6358" y="26318"/>
                    <a:pt x="6512" y="26318"/>
                  </a:cubicBezTo>
                  <a:cubicBezTo>
                    <a:pt x="9485" y="26159"/>
                    <a:pt x="11932" y="23816"/>
                    <a:pt x="12244" y="20794"/>
                  </a:cubicBezTo>
                  <a:lnTo>
                    <a:pt x="12244" y="19543"/>
                  </a:lnTo>
                  <a:cubicBezTo>
                    <a:pt x="12140" y="18968"/>
                    <a:pt x="12453" y="18397"/>
                    <a:pt x="12924" y="18084"/>
                  </a:cubicBezTo>
                  <a:lnTo>
                    <a:pt x="13237" y="17926"/>
                  </a:lnTo>
                  <a:cubicBezTo>
                    <a:pt x="13448" y="17791"/>
                    <a:pt x="13689" y="17728"/>
                    <a:pt x="13932" y="17728"/>
                  </a:cubicBezTo>
                  <a:cubicBezTo>
                    <a:pt x="14345" y="17728"/>
                    <a:pt x="14764" y="17911"/>
                    <a:pt x="15058" y="18239"/>
                  </a:cubicBezTo>
                  <a:cubicBezTo>
                    <a:pt x="16155" y="19439"/>
                    <a:pt x="17768" y="20219"/>
                    <a:pt x="19540" y="20219"/>
                  </a:cubicBezTo>
                  <a:cubicBezTo>
                    <a:pt x="21312" y="20219"/>
                    <a:pt x="22875" y="19439"/>
                    <a:pt x="23971" y="18239"/>
                  </a:cubicBezTo>
                  <a:cubicBezTo>
                    <a:pt x="24284" y="17863"/>
                    <a:pt x="24727" y="17676"/>
                    <a:pt x="25178" y="17676"/>
                  </a:cubicBezTo>
                  <a:cubicBezTo>
                    <a:pt x="25479" y="17676"/>
                    <a:pt x="25784" y="17759"/>
                    <a:pt x="26056" y="17926"/>
                  </a:cubicBezTo>
                  <a:lnTo>
                    <a:pt x="26418" y="18134"/>
                  </a:lnTo>
                  <a:cubicBezTo>
                    <a:pt x="26939" y="18447"/>
                    <a:pt x="27252" y="19072"/>
                    <a:pt x="27202" y="19698"/>
                  </a:cubicBezTo>
                  <a:lnTo>
                    <a:pt x="27202" y="20586"/>
                  </a:lnTo>
                  <a:cubicBezTo>
                    <a:pt x="27356" y="23295"/>
                    <a:pt x="29286" y="25484"/>
                    <a:pt x="31788" y="26159"/>
                  </a:cubicBezTo>
                  <a:cubicBezTo>
                    <a:pt x="32255" y="26264"/>
                    <a:pt x="32567" y="26680"/>
                    <a:pt x="32567" y="27152"/>
                  </a:cubicBezTo>
                  <a:lnTo>
                    <a:pt x="32567" y="33872"/>
                  </a:lnTo>
                  <a:lnTo>
                    <a:pt x="32567" y="33976"/>
                  </a:lnTo>
                  <a:lnTo>
                    <a:pt x="33088" y="33976"/>
                  </a:lnTo>
                  <a:lnTo>
                    <a:pt x="33088" y="26680"/>
                  </a:lnTo>
                  <a:cubicBezTo>
                    <a:pt x="33088" y="26472"/>
                    <a:pt x="33247" y="26318"/>
                    <a:pt x="33401" y="26318"/>
                  </a:cubicBezTo>
                  <a:cubicBezTo>
                    <a:pt x="36686" y="26214"/>
                    <a:pt x="39292" y="23504"/>
                    <a:pt x="39292" y="20219"/>
                  </a:cubicBezTo>
                  <a:cubicBezTo>
                    <a:pt x="39292" y="20010"/>
                    <a:pt x="39237" y="19802"/>
                    <a:pt x="39237" y="19593"/>
                  </a:cubicBezTo>
                  <a:cubicBezTo>
                    <a:pt x="39187" y="19022"/>
                    <a:pt x="39446" y="18447"/>
                    <a:pt x="39967" y="18134"/>
                  </a:cubicBezTo>
                  <a:lnTo>
                    <a:pt x="40280" y="17926"/>
                  </a:lnTo>
                  <a:cubicBezTo>
                    <a:pt x="40514" y="17809"/>
                    <a:pt x="40763" y="17750"/>
                    <a:pt x="41008" y="17750"/>
                  </a:cubicBezTo>
                  <a:cubicBezTo>
                    <a:pt x="41416" y="17750"/>
                    <a:pt x="41811" y="17913"/>
                    <a:pt x="42106" y="18239"/>
                  </a:cubicBezTo>
                  <a:cubicBezTo>
                    <a:pt x="43198" y="19439"/>
                    <a:pt x="44761" y="20219"/>
                    <a:pt x="46533" y="20219"/>
                  </a:cubicBezTo>
                  <a:cubicBezTo>
                    <a:pt x="48359" y="20219"/>
                    <a:pt x="49972" y="19385"/>
                    <a:pt x="51069" y="18134"/>
                  </a:cubicBezTo>
                  <a:cubicBezTo>
                    <a:pt x="51354" y="17785"/>
                    <a:pt x="51777" y="17610"/>
                    <a:pt x="52205" y="17610"/>
                  </a:cubicBezTo>
                  <a:cubicBezTo>
                    <a:pt x="52477" y="17610"/>
                    <a:pt x="52752" y="17681"/>
                    <a:pt x="52995" y="17822"/>
                  </a:cubicBezTo>
                  <a:lnTo>
                    <a:pt x="53099" y="17876"/>
                  </a:lnTo>
                  <a:cubicBezTo>
                    <a:pt x="53620" y="18189"/>
                    <a:pt x="53933" y="18814"/>
                    <a:pt x="53882" y="19385"/>
                  </a:cubicBezTo>
                  <a:cubicBezTo>
                    <a:pt x="53778" y="19906"/>
                    <a:pt x="53778" y="20427"/>
                    <a:pt x="53828" y="20948"/>
                  </a:cubicBezTo>
                  <a:cubicBezTo>
                    <a:pt x="54195" y="23712"/>
                    <a:pt x="56384" y="25951"/>
                    <a:pt x="59144" y="26264"/>
                  </a:cubicBezTo>
                  <a:cubicBezTo>
                    <a:pt x="59302" y="26318"/>
                    <a:pt x="59456" y="26422"/>
                    <a:pt x="59456" y="26630"/>
                  </a:cubicBezTo>
                  <a:lnTo>
                    <a:pt x="59456" y="29078"/>
                  </a:lnTo>
                  <a:cubicBezTo>
                    <a:pt x="59406" y="28869"/>
                    <a:pt x="59406" y="28611"/>
                    <a:pt x="59406" y="28244"/>
                  </a:cubicBezTo>
                  <a:lnTo>
                    <a:pt x="59406" y="28506"/>
                  </a:lnTo>
                  <a:lnTo>
                    <a:pt x="59406" y="30487"/>
                  </a:lnTo>
                  <a:cubicBezTo>
                    <a:pt x="59406" y="32050"/>
                    <a:pt x="59406" y="33092"/>
                    <a:pt x="59456" y="33509"/>
                  </a:cubicBezTo>
                  <a:lnTo>
                    <a:pt x="59456" y="33976"/>
                  </a:lnTo>
                  <a:lnTo>
                    <a:pt x="59927" y="33976"/>
                  </a:lnTo>
                  <a:lnTo>
                    <a:pt x="59927" y="27256"/>
                  </a:lnTo>
                  <a:cubicBezTo>
                    <a:pt x="59927" y="26735"/>
                    <a:pt x="60290" y="26318"/>
                    <a:pt x="60811" y="26214"/>
                  </a:cubicBezTo>
                  <a:cubicBezTo>
                    <a:pt x="63729" y="25742"/>
                    <a:pt x="65972" y="23137"/>
                    <a:pt x="65868" y="20010"/>
                  </a:cubicBezTo>
                  <a:cubicBezTo>
                    <a:pt x="65868" y="19782"/>
                    <a:pt x="65850" y="19559"/>
                    <a:pt x="65818" y="19339"/>
                  </a:cubicBezTo>
                  <a:lnTo>
                    <a:pt x="65818" y="19339"/>
                  </a:lnTo>
                  <a:cubicBezTo>
                    <a:pt x="65820" y="19341"/>
                    <a:pt x="65821" y="19342"/>
                    <a:pt x="65822" y="19343"/>
                  </a:cubicBezTo>
                  <a:lnTo>
                    <a:pt x="65822" y="19343"/>
                  </a:lnTo>
                  <a:cubicBezTo>
                    <a:pt x="65818" y="19329"/>
                    <a:pt x="65814" y="19309"/>
                    <a:pt x="65814" y="19281"/>
                  </a:cubicBezTo>
                  <a:lnTo>
                    <a:pt x="65814" y="19231"/>
                  </a:lnTo>
                  <a:cubicBezTo>
                    <a:pt x="65814" y="19174"/>
                    <a:pt x="65810" y="19118"/>
                    <a:pt x="65804" y="19061"/>
                  </a:cubicBezTo>
                  <a:lnTo>
                    <a:pt x="65804" y="19061"/>
                  </a:lnTo>
                  <a:cubicBezTo>
                    <a:pt x="65807" y="19065"/>
                    <a:pt x="65810" y="19069"/>
                    <a:pt x="65814" y="19072"/>
                  </a:cubicBezTo>
                  <a:lnTo>
                    <a:pt x="65814" y="19231"/>
                  </a:lnTo>
                  <a:cubicBezTo>
                    <a:pt x="65863" y="19420"/>
                    <a:pt x="65867" y="19565"/>
                    <a:pt x="65905" y="19668"/>
                  </a:cubicBezTo>
                  <a:lnTo>
                    <a:pt x="65905" y="19668"/>
                  </a:lnTo>
                  <a:cubicBezTo>
                    <a:pt x="65881" y="19329"/>
                    <a:pt x="65822" y="19032"/>
                    <a:pt x="65757" y="18779"/>
                  </a:cubicBezTo>
                  <a:lnTo>
                    <a:pt x="65757" y="18779"/>
                  </a:lnTo>
                  <a:cubicBezTo>
                    <a:pt x="65777" y="18878"/>
                    <a:pt x="65794" y="18971"/>
                    <a:pt x="65804" y="19061"/>
                  </a:cubicBezTo>
                  <a:lnTo>
                    <a:pt x="65804" y="19061"/>
                  </a:lnTo>
                  <a:cubicBezTo>
                    <a:pt x="65798" y="19053"/>
                    <a:pt x="65793" y="19045"/>
                    <a:pt x="65789" y="19036"/>
                  </a:cubicBezTo>
                  <a:lnTo>
                    <a:pt x="65789" y="19036"/>
                  </a:lnTo>
                  <a:cubicBezTo>
                    <a:pt x="65808" y="19169"/>
                    <a:pt x="65812" y="19260"/>
                    <a:pt x="65813" y="19307"/>
                  </a:cubicBezTo>
                  <a:lnTo>
                    <a:pt x="65813" y="19307"/>
                  </a:lnTo>
                  <a:cubicBezTo>
                    <a:pt x="65815" y="19318"/>
                    <a:pt x="65817" y="19328"/>
                    <a:pt x="65818" y="19339"/>
                  </a:cubicBezTo>
                  <a:lnTo>
                    <a:pt x="65818" y="19339"/>
                  </a:lnTo>
                  <a:cubicBezTo>
                    <a:pt x="65817" y="19338"/>
                    <a:pt x="65815" y="19336"/>
                    <a:pt x="65814" y="19335"/>
                  </a:cubicBezTo>
                  <a:cubicBezTo>
                    <a:pt x="65814" y="19329"/>
                    <a:pt x="65814" y="19320"/>
                    <a:pt x="65813" y="19307"/>
                  </a:cubicBezTo>
                  <a:lnTo>
                    <a:pt x="65813" y="19307"/>
                  </a:lnTo>
                  <a:cubicBezTo>
                    <a:pt x="65789" y="19148"/>
                    <a:pt x="65758" y="18992"/>
                    <a:pt x="65721" y="18839"/>
                  </a:cubicBezTo>
                  <a:lnTo>
                    <a:pt x="65721" y="18839"/>
                  </a:lnTo>
                  <a:cubicBezTo>
                    <a:pt x="65755" y="18914"/>
                    <a:pt x="65764" y="18986"/>
                    <a:pt x="65789" y="19036"/>
                  </a:cubicBezTo>
                  <a:lnTo>
                    <a:pt x="65789" y="19036"/>
                  </a:lnTo>
                  <a:cubicBezTo>
                    <a:pt x="65763" y="18860"/>
                    <a:pt x="65711" y="18610"/>
                    <a:pt x="65605" y="18293"/>
                  </a:cubicBezTo>
                  <a:cubicBezTo>
                    <a:pt x="65563" y="18166"/>
                    <a:pt x="65512" y="18021"/>
                    <a:pt x="65449" y="17867"/>
                  </a:cubicBezTo>
                  <a:lnTo>
                    <a:pt x="65449" y="17867"/>
                  </a:lnTo>
                  <a:cubicBezTo>
                    <a:pt x="65553" y="18074"/>
                    <a:pt x="65604" y="18303"/>
                    <a:pt x="65677" y="18480"/>
                  </a:cubicBezTo>
                  <a:lnTo>
                    <a:pt x="65677" y="18480"/>
                  </a:lnTo>
                  <a:cubicBezTo>
                    <a:pt x="65583" y="18124"/>
                    <a:pt x="65485" y="17844"/>
                    <a:pt x="65347" y="17563"/>
                  </a:cubicBezTo>
                  <a:cubicBezTo>
                    <a:pt x="65166" y="17168"/>
                    <a:pt x="64962" y="16847"/>
                    <a:pt x="64717" y="16534"/>
                  </a:cubicBezTo>
                  <a:lnTo>
                    <a:pt x="64717" y="16534"/>
                  </a:lnTo>
                  <a:cubicBezTo>
                    <a:pt x="64700" y="16511"/>
                    <a:pt x="64684" y="16489"/>
                    <a:pt x="64667" y="16467"/>
                  </a:cubicBezTo>
                  <a:lnTo>
                    <a:pt x="64648" y="16448"/>
                  </a:lnTo>
                  <a:lnTo>
                    <a:pt x="64648" y="16448"/>
                  </a:lnTo>
                  <a:cubicBezTo>
                    <a:pt x="64583" y="16367"/>
                    <a:pt x="64515" y="16287"/>
                    <a:pt x="64444" y="16205"/>
                  </a:cubicBezTo>
                  <a:lnTo>
                    <a:pt x="64444" y="16205"/>
                  </a:lnTo>
                  <a:cubicBezTo>
                    <a:pt x="64429" y="16176"/>
                    <a:pt x="64409" y="16154"/>
                    <a:pt x="64409" y="16154"/>
                  </a:cubicBezTo>
                  <a:lnTo>
                    <a:pt x="64409" y="16154"/>
                  </a:lnTo>
                  <a:cubicBezTo>
                    <a:pt x="64409" y="16159"/>
                    <a:pt x="64409" y="16163"/>
                    <a:pt x="64410" y="16166"/>
                  </a:cubicBezTo>
                  <a:lnTo>
                    <a:pt x="64410" y="16166"/>
                  </a:lnTo>
                  <a:cubicBezTo>
                    <a:pt x="64392" y="16146"/>
                    <a:pt x="64373" y="16125"/>
                    <a:pt x="64355" y="16104"/>
                  </a:cubicBezTo>
                  <a:cubicBezTo>
                    <a:pt x="64279" y="16010"/>
                    <a:pt x="64204" y="15922"/>
                    <a:pt x="64124" y="15837"/>
                  </a:cubicBezTo>
                  <a:lnTo>
                    <a:pt x="64124" y="15837"/>
                  </a:lnTo>
                  <a:cubicBezTo>
                    <a:pt x="64153" y="15856"/>
                    <a:pt x="64180" y="15876"/>
                    <a:pt x="64200" y="15896"/>
                  </a:cubicBezTo>
                  <a:lnTo>
                    <a:pt x="64042" y="15737"/>
                  </a:lnTo>
                  <a:lnTo>
                    <a:pt x="64028" y="15737"/>
                  </a:lnTo>
                  <a:cubicBezTo>
                    <a:pt x="63911" y="15620"/>
                    <a:pt x="63781" y="15504"/>
                    <a:pt x="63625" y="15375"/>
                  </a:cubicBezTo>
                  <a:cubicBezTo>
                    <a:pt x="63312" y="15112"/>
                    <a:pt x="62950" y="14854"/>
                    <a:pt x="62479" y="14645"/>
                  </a:cubicBezTo>
                  <a:cubicBezTo>
                    <a:pt x="62457" y="14638"/>
                    <a:pt x="62437" y="14630"/>
                    <a:pt x="62417" y="14623"/>
                  </a:cubicBezTo>
                  <a:lnTo>
                    <a:pt x="62417" y="14623"/>
                  </a:lnTo>
                  <a:cubicBezTo>
                    <a:pt x="62558" y="14692"/>
                    <a:pt x="62700" y="14768"/>
                    <a:pt x="62845" y="14854"/>
                  </a:cubicBezTo>
                  <a:cubicBezTo>
                    <a:pt x="63158" y="15008"/>
                    <a:pt x="63471" y="15270"/>
                    <a:pt x="63729" y="15479"/>
                  </a:cubicBezTo>
                  <a:cubicBezTo>
                    <a:pt x="63336" y="15170"/>
                    <a:pt x="62904" y="14863"/>
                    <a:pt x="62403" y="14618"/>
                  </a:cubicBezTo>
                  <a:lnTo>
                    <a:pt x="62403" y="14618"/>
                  </a:lnTo>
                  <a:cubicBezTo>
                    <a:pt x="62408" y="14619"/>
                    <a:pt x="62412" y="14621"/>
                    <a:pt x="62417" y="14623"/>
                  </a:cubicBezTo>
                  <a:lnTo>
                    <a:pt x="62417" y="14623"/>
                  </a:lnTo>
                  <a:cubicBezTo>
                    <a:pt x="62233" y="14533"/>
                    <a:pt x="62053" y="14456"/>
                    <a:pt x="61875" y="14392"/>
                  </a:cubicBezTo>
                  <a:lnTo>
                    <a:pt x="61875" y="14392"/>
                  </a:lnTo>
                  <a:cubicBezTo>
                    <a:pt x="61897" y="14401"/>
                    <a:pt x="61917" y="14412"/>
                    <a:pt x="61937" y="14422"/>
                  </a:cubicBezTo>
                  <a:lnTo>
                    <a:pt x="61937" y="14422"/>
                  </a:lnTo>
                  <a:cubicBezTo>
                    <a:pt x="61853" y="14392"/>
                    <a:pt x="61767" y="14362"/>
                    <a:pt x="61680" y="14334"/>
                  </a:cubicBezTo>
                  <a:lnTo>
                    <a:pt x="61680" y="14334"/>
                  </a:lnTo>
                  <a:cubicBezTo>
                    <a:pt x="61698" y="14336"/>
                    <a:pt x="61716" y="14339"/>
                    <a:pt x="61734" y="14343"/>
                  </a:cubicBezTo>
                  <a:lnTo>
                    <a:pt x="61734" y="14343"/>
                  </a:lnTo>
                  <a:cubicBezTo>
                    <a:pt x="61589" y="14294"/>
                    <a:pt x="61445" y="14254"/>
                    <a:pt x="61301" y="14221"/>
                  </a:cubicBezTo>
                  <a:lnTo>
                    <a:pt x="61301" y="14221"/>
                  </a:lnTo>
                  <a:cubicBezTo>
                    <a:pt x="61321" y="14227"/>
                    <a:pt x="61342" y="14234"/>
                    <a:pt x="61362" y="14240"/>
                  </a:cubicBezTo>
                  <a:lnTo>
                    <a:pt x="61362" y="14240"/>
                  </a:lnTo>
                  <a:cubicBezTo>
                    <a:pt x="61295" y="14222"/>
                    <a:pt x="61227" y="14205"/>
                    <a:pt x="61158" y="14190"/>
                  </a:cubicBezTo>
                  <a:lnTo>
                    <a:pt x="61158" y="14190"/>
                  </a:lnTo>
                  <a:cubicBezTo>
                    <a:pt x="61206" y="14200"/>
                    <a:pt x="61253" y="14210"/>
                    <a:pt x="61301" y="14221"/>
                  </a:cubicBezTo>
                  <a:lnTo>
                    <a:pt x="61301" y="14221"/>
                  </a:lnTo>
                  <a:cubicBezTo>
                    <a:pt x="61098" y="14159"/>
                    <a:pt x="60888" y="14104"/>
                    <a:pt x="60657" y="14070"/>
                  </a:cubicBezTo>
                  <a:cubicBezTo>
                    <a:pt x="60290" y="14020"/>
                    <a:pt x="59927" y="14020"/>
                    <a:pt x="59456" y="14020"/>
                  </a:cubicBezTo>
                  <a:cubicBezTo>
                    <a:pt x="59328" y="14035"/>
                    <a:pt x="59200" y="14051"/>
                    <a:pt x="59071" y="14070"/>
                  </a:cubicBezTo>
                  <a:lnTo>
                    <a:pt x="59248" y="14070"/>
                  </a:lnTo>
                  <a:cubicBezTo>
                    <a:pt x="59094" y="14070"/>
                    <a:pt x="58989" y="14124"/>
                    <a:pt x="58935" y="14124"/>
                  </a:cubicBezTo>
                  <a:lnTo>
                    <a:pt x="58885" y="14124"/>
                  </a:lnTo>
                  <a:cubicBezTo>
                    <a:pt x="58930" y="14124"/>
                    <a:pt x="58935" y="14124"/>
                    <a:pt x="58975" y="14084"/>
                  </a:cubicBezTo>
                  <a:lnTo>
                    <a:pt x="58975" y="14084"/>
                  </a:lnTo>
                  <a:cubicBezTo>
                    <a:pt x="58713" y="14126"/>
                    <a:pt x="58444" y="14183"/>
                    <a:pt x="58156" y="14278"/>
                  </a:cubicBezTo>
                  <a:lnTo>
                    <a:pt x="58101" y="14278"/>
                  </a:lnTo>
                  <a:cubicBezTo>
                    <a:pt x="58101" y="14278"/>
                    <a:pt x="57997" y="14332"/>
                    <a:pt x="57893" y="14332"/>
                  </a:cubicBezTo>
                  <a:cubicBezTo>
                    <a:pt x="57634" y="14437"/>
                    <a:pt x="57268" y="14591"/>
                    <a:pt x="56801" y="14854"/>
                  </a:cubicBezTo>
                  <a:cubicBezTo>
                    <a:pt x="56746" y="14854"/>
                    <a:pt x="56696" y="14904"/>
                    <a:pt x="56696" y="14904"/>
                  </a:cubicBezTo>
                  <a:cubicBezTo>
                    <a:pt x="56642" y="14904"/>
                    <a:pt x="56642" y="14958"/>
                    <a:pt x="56592" y="14958"/>
                  </a:cubicBezTo>
                  <a:cubicBezTo>
                    <a:pt x="56538" y="15008"/>
                    <a:pt x="56488" y="15062"/>
                    <a:pt x="56384" y="15112"/>
                  </a:cubicBezTo>
                  <a:cubicBezTo>
                    <a:pt x="56330" y="15112"/>
                    <a:pt x="56280" y="15166"/>
                    <a:pt x="56225" y="15216"/>
                  </a:cubicBezTo>
                  <a:cubicBezTo>
                    <a:pt x="56175" y="15270"/>
                    <a:pt x="56121" y="15270"/>
                    <a:pt x="56121" y="15320"/>
                  </a:cubicBezTo>
                  <a:cubicBezTo>
                    <a:pt x="56071" y="15320"/>
                    <a:pt x="56071" y="15375"/>
                    <a:pt x="56017" y="15375"/>
                  </a:cubicBezTo>
                  <a:cubicBezTo>
                    <a:pt x="55758" y="15583"/>
                    <a:pt x="55496" y="15842"/>
                    <a:pt x="55237" y="16154"/>
                  </a:cubicBezTo>
                  <a:lnTo>
                    <a:pt x="55133" y="16258"/>
                  </a:lnTo>
                  <a:lnTo>
                    <a:pt x="55029" y="16363"/>
                  </a:lnTo>
                  <a:lnTo>
                    <a:pt x="54925" y="16467"/>
                  </a:lnTo>
                  <a:cubicBezTo>
                    <a:pt x="54871" y="16467"/>
                    <a:pt x="54871" y="16521"/>
                    <a:pt x="54820" y="16521"/>
                  </a:cubicBezTo>
                  <a:cubicBezTo>
                    <a:pt x="54662" y="16675"/>
                    <a:pt x="54454" y="16729"/>
                    <a:pt x="54299" y="16780"/>
                  </a:cubicBezTo>
                  <a:cubicBezTo>
                    <a:pt x="54230" y="16798"/>
                    <a:pt x="54160" y="16804"/>
                    <a:pt x="54091" y="16804"/>
                  </a:cubicBezTo>
                  <a:cubicBezTo>
                    <a:pt x="53952" y="16804"/>
                    <a:pt x="53813" y="16780"/>
                    <a:pt x="53674" y="16780"/>
                  </a:cubicBezTo>
                  <a:lnTo>
                    <a:pt x="53361" y="16625"/>
                  </a:lnTo>
                  <a:lnTo>
                    <a:pt x="53307" y="16625"/>
                  </a:lnTo>
                  <a:cubicBezTo>
                    <a:pt x="53257" y="16571"/>
                    <a:pt x="53257" y="16571"/>
                    <a:pt x="53203" y="16571"/>
                  </a:cubicBezTo>
                  <a:lnTo>
                    <a:pt x="53153" y="16521"/>
                  </a:lnTo>
                  <a:lnTo>
                    <a:pt x="53099" y="16467"/>
                  </a:lnTo>
                  <a:cubicBezTo>
                    <a:pt x="52995" y="16417"/>
                    <a:pt x="52945" y="16313"/>
                    <a:pt x="52840" y="16258"/>
                  </a:cubicBezTo>
                  <a:lnTo>
                    <a:pt x="52682" y="15946"/>
                  </a:lnTo>
                  <a:cubicBezTo>
                    <a:pt x="52632" y="15737"/>
                    <a:pt x="52578" y="15529"/>
                    <a:pt x="52578" y="15270"/>
                  </a:cubicBezTo>
                  <a:lnTo>
                    <a:pt x="52578" y="15112"/>
                  </a:lnTo>
                  <a:cubicBezTo>
                    <a:pt x="52632" y="15062"/>
                    <a:pt x="52632" y="15008"/>
                    <a:pt x="52632" y="14904"/>
                  </a:cubicBezTo>
                  <a:cubicBezTo>
                    <a:pt x="52632" y="14799"/>
                    <a:pt x="52682" y="14695"/>
                    <a:pt x="52682" y="14541"/>
                  </a:cubicBezTo>
                  <a:lnTo>
                    <a:pt x="52682" y="13966"/>
                  </a:lnTo>
                  <a:cubicBezTo>
                    <a:pt x="52682" y="13892"/>
                    <a:pt x="52682" y="13740"/>
                    <a:pt x="52664" y="13509"/>
                  </a:cubicBezTo>
                  <a:lnTo>
                    <a:pt x="52664" y="13509"/>
                  </a:lnTo>
                  <a:cubicBezTo>
                    <a:pt x="52610" y="12932"/>
                    <a:pt x="52470" y="12328"/>
                    <a:pt x="52242" y="11758"/>
                  </a:cubicBezTo>
                  <a:lnTo>
                    <a:pt x="52242" y="11758"/>
                  </a:lnTo>
                  <a:cubicBezTo>
                    <a:pt x="52320" y="11934"/>
                    <a:pt x="52379" y="12114"/>
                    <a:pt x="52434" y="12284"/>
                  </a:cubicBezTo>
                  <a:lnTo>
                    <a:pt x="52434" y="12284"/>
                  </a:lnTo>
                  <a:cubicBezTo>
                    <a:pt x="52353" y="12021"/>
                    <a:pt x="52247" y="11733"/>
                    <a:pt x="52111" y="11414"/>
                  </a:cubicBezTo>
                  <a:cubicBezTo>
                    <a:pt x="52054" y="11315"/>
                    <a:pt x="51998" y="11216"/>
                    <a:pt x="51940" y="11117"/>
                  </a:cubicBezTo>
                  <a:lnTo>
                    <a:pt x="51940" y="11117"/>
                  </a:lnTo>
                  <a:cubicBezTo>
                    <a:pt x="51879" y="11006"/>
                    <a:pt x="51814" y="10897"/>
                    <a:pt x="51745" y="10791"/>
                  </a:cubicBezTo>
                  <a:lnTo>
                    <a:pt x="51745" y="10791"/>
                  </a:lnTo>
                  <a:cubicBezTo>
                    <a:pt x="51648" y="10634"/>
                    <a:pt x="51545" y="10476"/>
                    <a:pt x="51431" y="10318"/>
                  </a:cubicBezTo>
                  <a:cubicBezTo>
                    <a:pt x="51327" y="10214"/>
                    <a:pt x="51277" y="10109"/>
                    <a:pt x="51173" y="10005"/>
                  </a:cubicBezTo>
                  <a:lnTo>
                    <a:pt x="50980" y="9816"/>
                  </a:lnTo>
                  <a:lnTo>
                    <a:pt x="50980" y="9816"/>
                  </a:lnTo>
                  <a:cubicBezTo>
                    <a:pt x="51112" y="9952"/>
                    <a:pt x="51261" y="10110"/>
                    <a:pt x="51381" y="10268"/>
                  </a:cubicBezTo>
                  <a:cubicBezTo>
                    <a:pt x="51416" y="10317"/>
                    <a:pt x="51451" y="10367"/>
                    <a:pt x="51486" y="10417"/>
                  </a:cubicBezTo>
                  <a:lnTo>
                    <a:pt x="51486" y="10417"/>
                  </a:lnTo>
                  <a:cubicBezTo>
                    <a:pt x="50946" y="9696"/>
                    <a:pt x="50262" y="9097"/>
                    <a:pt x="49505" y="8650"/>
                  </a:cubicBezTo>
                  <a:cubicBezTo>
                    <a:pt x="49101" y="8424"/>
                    <a:pt x="48684" y="8258"/>
                    <a:pt x="48260" y="8141"/>
                  </a:cubicBezTo>
                  <a:lnTo>
                    <a:pt x="48260" y="8141"/>
                  </a:lnTo>
                  <a:cubicBezTo>
                    <a:pt x="48471" y="8184"/>
                    <a:pt x="48517" y="8187"/>
                    <a:pt x="48567" y="8233"/>
                  </a:cubicBezTo>
                  <a:cubicBezTo>
                    <a:pt x="48966" y="8366"/>
                    <a:pt x="49343" y="8542"/>
                    <a:pt x="49686" y="8747"/>
                  </a:cubicBezTo>
                  <a:lnTo>
                    <a:pt x="49686" y="8747"/>
                  </a:lnTo>
                  <a:cubicBezTo>
                    <a:pt x="49412" y="8578"/>
                    <a:pt x="49109" y="8425"/>
                    <a:pt x="48776" y="8288"/>
                  </a:cubicBezTo>
                  <a:cubicBezTo>
                    <a:pt x="48436" y="8165"/>
                    <a:pt x="48079" y="8059"/>
                    <a:pt x="47704" y="7983"/>
                  </a:cubicBezTo>
                  <a:lnTo>
                    <a:pt x="47704" y="7983"/>
                  </a:lnTo>
                  <a:cubicBezTo>
                    <a:pt x="47834" y="8022"/>
                    <a:pt x="47887" y="8027"/>
                    <a:pt x="47973" y="8070"/>
                  </a:cubicBezTo>
                  <a:lnTo>
                    <a:pt x="47973" y="8070"/>
                  </a:lnTo>
                  <a:cubicBezTo>
                    <a:pt x="47617" y="7990"/>
                    <a:pt x="47258" y="7943"/>
                    <a:pt x="46900" y="7921"/>
                  </a:cubicBezTo>
                  <a:cubicBezTo>
                    <a:pt x="47254" y="7921"/>
                    <a:pt x="47461" y="7973"/>
                    <a:pt x="47665" y="7975"/>
                  </a:cubicBezTo>
                  <a:lnTo>
                    <a:pt x="47665" y="7975"/>
                  </a:lnTo>
                  <a:cubicBezTo>
                    <a:pt x="47418" y="7926"/>
                    <a:pt x="47162" y="7890"/>
                    <a:pt x="46900" y="7871"/>
                  </a:cubicBezTo>
                  <a:lnTo>
                    <a:pt x="46900" y="3702"/>
                  </a:lnTo>
                  <a:lnTo>
                    <a:pt x="46900" y="208"/>
                  </a:lnTo>
                  <a:lnTo>
                    <a:pt x="46900" y="54"/>
                  </a:lnTo>
                  <a:close/>
                  <a:moveTo>
                    <a:pt x="5991" y="33976"/>
                  </a:moveTo>
                  <a:lnTo>
                    <a:pt x="5991" y="33976"/>
                  </a:lnTo>
                  <a:cubicBezTo>
                    <a:pt x="5966" y="34003"/>
                    <a:pt x="5966" y="34017"/>
                    <a:pt x="5972" y="34017"/>
                  </a:cubicBezTo>
                  <a:cubicBezTo>
                    <a:pt x="5979" y="34017"/>
                    <a:pt x="5991" y="34003"/>
                    <a:pt x="5991" y="3397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47"/>
            <p:cNvSpPr/>
            <p:nvPr/>
          </p:nvSpPr>
          <p:spPr>
            <a:xfrm>
              <a:off x="2011700" y="434875"/>
              <a:ext cx="1275" cy="25"/>
            </a:xfrm>
            <a:custGeom>
              <a:rect b="b" l="l" r="r" t="t"/>
              <a:pathLst>
                <a:path extrusionOk="0" h="1" w="51">
                  <a:moveTo>
                    <a:pt x="51" y="1"/>
                  </a:moveTo>
                  <a:lnTo>
                    <a:pt x="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47"/>
            <p:cNvSpPr/>
            <p:nvPr/>
          </p:nvSpPr>
          <p:spPr>
            <a:xfrm>
              <a:off x="2011700" y="434875"/>
              <a:ext cx="1275" cy="25"/>
            </a:xfrm>
            <a:custGeom>
              <a:rect b="b" l="l" r="r" t="t"/>
              <a:pathLst>
                <a:path extrusionOk="0" h="1" w="51">
                  <a:moveTo>
                    <a:pt x="51" y="1"/>
                  </a:moveTo>
                  <a:lnTo>
                    <a:pt x="1" y="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47"/>
            <p:cNvSpPr/>
            <p:nvPr/>
          </p:nvSpPr>
          <p:spPr>
            <a:xfrm>
              <a:off x="2487200" y="660200"/>
              <a:ext cx="10400" cy="1375"/>
            </a:xfrm>
            <a:custGeom>
              <a:rect b="b" l="l" r="r" t="t"/>
              <a:pathLst>
                <a:path extrusionOk="0" h="55" w="416">
                  <a:moveTo>
                    <a:pt x="416" y="1"/>
                  </a:moveTo>
                  <a:lnTo>
                    <a:pt x="416" y="1"/>
                  </a:lnTo>
                  <a:cubicBezTo>
                    <a:pt x="339" y="28"/>
                    <a:pt x="274" y="41"/>
                    <a:pt x="209" y="41"/>
                  </a:cubicBezTo>
                  <a:cubicBezTo>
                    <a:pt x="144" y="41"/>
                    <a:pt x="79" y="28"/>
                    <a:pt x="0" y="1"/>
                  </a:cubicBezTo>
                  <a:lnTo>
                    <a:pt x="0" y="1"/>
                  </a:lnTo>
                  <a:cubicBezTo>
                    <a:pt x="158" y="55"/>
                    <a:pt x="262" y="55"/>
                    <a:pt x="366" y="55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47"/>
            <p:cNvSpPr/>
            <p:nvPr/>
          </p:nvSpPr>
          <p:spPr>
            <a:xfrm>
              <a:off x="2341250" y="586000"/>
              <a:ext cx="39100" cy="5225"/>
            </a:xfrm>
            <a:custGeom>
              <a:rect b="b" l="l" r="r" t="t"/>
              <a:pathLst>
                <a:path extrusionOk="0" h="209" w="1564">
                  <a:moveTo>
                    <a:pt x="0" y="1"/>
                  </a:moveTo>
                  <a:cubicBezTo>
                    <a:pt x="171" y="1"/>
                    <a:pt x="341" y="6"/>
                    <a:pt x="511" y="19"/>
                  </a:cubicBezTo>
                  <a:lnTo>
                    <a:pt x="511" y="19"/>
                  </a:lnTo>
                  <a:cubicBezTo>
                    <a:pt x="393" y="7"/>
                    <a:pt x="276" y="1"/>
                    <a:pt x="159" y="1"/>
                  </a:cubicBezTo>
                  <a:close/>
                  <a:moveTo>
                    <a:pt x="511" y="19"/>
                  </a:moveTo>
                  <a:cubicBezTo>
                    <a:pt x="862" y="53"/>
                    <a:pt x="1214" y="131"/>
                    <a:pt x="1564" y="209"/>
                  </a:cubicBezTo>
                  <a:cubicBezTo>
                    <a:pt x="1213" y="102"/>
                    <a:pt x="862" y="45"/>
                    <a:pt x="511" y="1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47"/>
            <p:cNvSpPr/>
            <p:nvPr/>
          </p:nvSpPr>
          <p:spPr>
            <a:xfrm>
              <a:off x="2526250" y="623725"/>
              <a:ext cx="25" cy="4000"/>
            </a:xfrm>
            <a:custGeom>
              <a:rect b="b" l="l" r="r" t="t"/>
              <a:pathLst>
                <a:path extrusionOk="0" h="160" w="1">
                  <a:moveTo>
                    <a:pt x="0" y="1"/>
                  </a:moveTo>
                  <a:lnTo>
                    <a:pt x="0" y="55"/>
                  </a:lnTo>
                  <a:lnTo>
                    <a:pt x="0" y="15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7"/>
            <p:cNvSpPr/>
            <p:nvPr/>
          </p:nvSpPr>
          <p:spPr>
            <a:xfrm>
              <a:off x="2523625" y="487000"/>
              <a:ext cx="39125" cy="89850"/>
            </a:xfrm>
            <a:custGeom>
              <a:rect b="b" l="l" r="r" t="t"/>
              <a:pathLst>
                <a:path extrusionOk="0" h="3594" w="1565">
                  <a:moveTo>
                    <a:pt x="1564" y="0"/>
                  </a:moveTo>
                  <a:cubicBezTo>
                    <a:pt x="1460" y="50"/>
                    <a:pt x="1410" y="154"/>
                    <a:pt x="1356" y="209"/>
                  </a:cubicBezTo>
                  <a:cubicBezTo>
                    <a:pt x="1312" y="252"/>
                    <a:pt x="1266" y="298"/>
                    <a:pt x="1254" y="343"/>
                  </a:cubicBezTo>
                  <a:lnTo>
                    <a:pt x="1254" y="343"/>
                  </a:lnTo>
                  <a:cubicBezTo>
                    <a:pt x="1352" y="224"/>
                    <a:pt x="1455" y="109"/>
                    <a:pt x="1564" y="0"/>
                  </a:cubicBezTo>
                  <a:close/>
                  <a:moveTo>
                    <a:pt x="1254" y="343"/>
                  </a:moveTo>
                  <a:lnTo>
                    <a:pt x="1254" y="343"/>
                  </a:lnTo>
                  <a:cubicBezTo>
                    <a:pt x="1248" y="350"/>
                    <a:pt x="1242" y="357"/>
                    <a:pt x="1236" y="365"/>
                  </a:cubicBezTo>
                  <a:lnTo>
                    <a:pt x="1236" y="365"/>
                  </a:lnTo>
                  <a:cubicBezTo>
                    <a:pt x="1241" y="364"/>
                    <a:pt x="1246" y="363"/>
                    <a:pt x="1252" y="363"/>
                  </a:cubicBezTo>
                  <a:cubicBezTo>
                    <a:pt x="1252" y="356"/>
                    <a:pt x="1252" y="349"/>
                    <a:pt x="1254" y="343"/>
                  </a:cubicBezTo>
                  <a:close/>
                  <a:moveTo>
                    <a:pt x="1236" y="365"/>
                  </a:moveTo>
                  <a:lnTo>
                    <a:pt x="1236" y="365"/>
                  </a:lnTo>
                  <a:cubicBezTo>
                    <a:pt x="1201" y="375"/>
                    <a:pt x="1195" y="423"/>
                    <a:pt x="1147" y="467"/>
                  </a:cubicBezTo>
                  <a:cubicBezTo>
                    <a:pt x="1143" y="477"/>
                    <a:pt x="1138" y="486"/>
                    <a:pt x="1133" y="496"/>
                  </a:cubicBezTo>
                  <a:lnTo>
                    <a:pt x="1133" y="496"/>
                  </a:lnTo>
                  <a:cubicBezTo>
                    <a:pt x="1167" y="452"/>
                    <a:pt x="1201" y="408"/>
                    <a:pt x="1236" y="365"/>
                  </a:cubicBezTo>
                  <a:close/>
                  <a:moveTo>
                    <a:pt x="1133" y="496"/>
                  </a:moveTo>
                  <a:lnTo>
                    <a:pt x="1133" y="496"/>
                  </a:lnTo>
                  <a:cubicBezTo>
                    <a:pt x="1083" y="563"/>
                    <a:pt x="1034" y="630"/>
                    <a:pt x="986" y="699"/>
                  </a:cubicBezTo>
                  <a:lnTo>
                    <a:pt x="986" y="699"/>
                  </a:lnTo>
                  <a:cubicBezTo>
                    <a:pt x="1053" y="648"/>
                    <a:pt x="1095" y="573"/>
                    <a:pt x="1133" y="496"/>
                  </a:cubicBezTo>
                  <a:close/>
                  <a:moveTo>
                    <a:pt x="986" y="699"/>
                  </a:moveTo>
                  <a:lnTo>
                    <a:pt x="986" y="699"/>
                  </a:lnTo>
                  <a:cubicBezTo>
                    <a:pt x="972" y="711"/>
                    <a:pt x="956" y="721"/>
                    <a:pt x="939" y="730"/>
                  </a:cubicBezTo>
                  <a:lnTo>
                    <a:pt x="857" y="896"/>
                  </a:lnTo>
                  <a:lnTo>
                    <a:pt x="857" y="896"/>
                  </a:lnTo>
                  <a:cubicBezTo>
                    <a:pt x="898" y="830"/>
                    <a:pt x="942" y="764"/>
                    <a:pt x="986" y="699"/>
                  </a:cubicBezTo>
                  <a:close/>
                  <a:moveTo>
                    <a:pt x="857" y="896"/>
                  </a:moveTo>
                  <a:lnTo>
                    <a:pt x="857" y="896"/>
                  </a:lnTo>
                  <a:cubicBezTo>
                    <a:pt x="709" y="1131"/>
                    <a:pt x="581" y="1372"/>
                    <a:pt x="472" y="1613"/>
                  </a:cubicBezTo>
                  <a:cubicBezTo>
                    <a:pt x="419" y="1750"/>
                    <a:pt x="371" y="1884"/>
                    <a:pt x="327" y="2017"/>
                  </a:cubicBezTo>
                  <a:lnTo>
                    <a:pt x="327" y="2017"/>
                  </a:lnTo>
                  <a:cubicBezTo>
                    <a:pt x="323" y="2021"/>
                    <a:pt x="318" y="2026"/>
                    <a:pt x="314" y="2030"/>
                  </a:cubicBezTo>
                  <a:lnTo>
                    <a:pt x="326" y="2019"/>
                  </a:lnTo>
                  <a:lnTo>
                    <a:pt x="326" y="2019"/>
                  </a:lnTo>
                  <a:cubicBezTo>
                    <a:pt x="326" y="2020"/>
                    <a:pt x="325" y="2022"/>
                    <a:pt x="324" y="2024"/>
                  </a:cubicBezTo>
                  <a:lnTo>
                    <a:pt x="324" y="2024"/>
                  </a:lnTo>
                  <a:cubicBezTo>
                    <a:pt x="332" y="2013"/>
                    <a:pt x="345" y="2001"/>
                    <a:pt x="368" y="1980"/>
                  </a:cubicBezTo>
                  <a:cubicBezTo>
                    <a:pt x="407" y="1899"/>
                    <a:pt x="415" y="1817"/>
                    <a:pt x="443" y="1735"/>
                  </a:cubicBezTo>
                  <a:lnTo>
                    <a:pt x="443" y="1735"/>
                  </a:lnTo>
                  <a:cubicBezTo>
                    <a:pt x="437" y="1748"/>
                    <a:pt x="431" y="1761"/>
                    <a:pt x="425" y="1774"/>
                  </a:cubicBezTo>
                  <a:lnTo>
                    <a:pt x="425" y="1774"/>
                  </a:lnTo>
                  <a:cubicBezTo>
                    <a:pt x="436" y="1728"/>
                    <a:pt x="449" y="1688"/>
                    <a:pt x="472" y="1668"/>
                  </a:cubicBezTo>
                  <a:lnTo>
                    <a:pt x="472" y="1668"/>
                  </a:lnTo>
                  <a:cubicBezTo>
                    <a:pt x="460" y="1690"/>
                    <a:pt x="451" y="1713"/>
                    <a:pt x="443" y="1735"/>
                  </a:cubicBezTo>
                  <a:lnTo>
                    <a:pt x="443" y="1735"/>
                  </a:lnTo>
                  <a:cubicBezTo>
                    <a:pt x="470" y="1682"/>
                    <a:pt x="496" y="1641"/>
                    <a:pt x="522" y="1613"/>
                  </a:cubicBezTo>
                  <a:cubicBezTo>
                    <a:pt x="575" y="1492"/>
                    <a:pt x="610" y="1405"/>
                    <a:pt x="630" y="1351"/>
                  </a:cubicBezTo>
                  <a:lnTo>
                    <a:pt x="630" y="1351"/>
                  </a:lnTo>
                  <a:cubicBezTo>
                    <a:pt x="629" y="1353"/>
                    <a:pt x="627" y="1354"/>
                    <a:pt x="626" y="1355"/>
                  </a:cubicBezTo>
                  <a:lnTo>
                    <a:pt x="472" y="1668"/>
                  </a:lnTo>
                  <a:cubicBezTo>
                    <a:pt x="522" y="1563"/>
                    <a:pt x="576" y="1459"/>
                    <a:pt x="576" y="1405"/>
                  </a:cubicBezTo>
                  <a:cubicBezTo>
                    <a:pt x="616" y="1325"/>
                    <a:pt x="641" y="1284"/>
                    <a:pt x="647" y="1284"/>
                  </a:cubicBezTo>
                  <a:lnTo>
                    <a:pt x="647" y="1284"/>
                  </a:lnTo>
                  <a:cubicBezTo>
                    <a:pt x="652" y="1284"/>
                    <a:pt x="646" y="1306"/>
                    <a:pt x="630" y="1351"/>
                  </a:cubicBezTo>
                  <a:lnTo>
                    <a:pt x="630" y="1351"/>
                  </a:lnTo>
                  <a:cubicBezTo>
                    <a:pt x="680" y="1299"/>
                    <a:pt x="680" y="1250"/>
                    <a:pt x="680" y="1197"/>
                  </a:cubicBezTo>
                  <a:cubicBezTo>
                    <a:pt x="730" y="1147"/>
                    <a:pt x="785" y="1092"/>
                    <a:pt x="785" y="1042"/>
                  </a:cubicBezTo>
                  <a:lnTo>
                    <a:pt x="857" y="896"/>
                  </a:lnTo>
                  <a:close/>
                  <a:moveTo>
                    <a:pt x="324" y="2024"/>
                  </a:moveTo>
                  <a:cubicBezTo>
                    <a:pt x="318" y="2034"/>
                    <a:pt x="315" y="2043"/>
                    <a:pt x="314" y="2056"/>
                  </a:cubicBezTo>
                  <a:lnTo>
                    <a:pt x="314" y="2056"/>
                  </a:lnTo>
                  <a:cubicBezTo>
                    <a:pt x="318" y="2045"/>
                    <a:pt x="321" y="2035"/>
                    <a:pt x="324" y="2024"/>
                  </a:cubicBezTo>
                  <a:close/>
                  <a:moveTo>
                    <a:pt x="314" y="2056"/>
                  </a:moveTo>
                  <a:cubicBezTo>
                    <a:pt x="309" y="2071"/>
                    <a:pt x="304" y="2086"/>
                    <a:pt x="300" y="2101"/>
                  </a:cubicBezTo>
                  <a:lnTo>
                    <a:pt x="300" y="2101"/>
                  </a:lnTo>
                  <a:cubicBezTo>
                    <a:pt x="307" y="2091"/>
                    <a:pt x="314" y="2085"/>
                    <a:pt x="314" y="2085"/>
                  </a:cubicBezTo>
                  <a:lnTo>
                    <a:pt x="314" y="2085"/>
                  </a:lnTo>
                  <a:lnTo>
                    <a:pt x="314" y="2085"/>
                  </a:lnTo>
                  <a:cubicBezTo>
                    <a:pt x="314" y="2073"/>
                    <a:pt x="314" y="2063"/>
                    <a:pt x="314" y="2056"/>
                  </a:cubicBezTo>
                  <a:close/>
                  <a:moveTo>
                    <a:pt x="314" y="2085"/>
                  </a:moveTo>
                  <a:lnTo>
                    <a:pt x="292" y="2150"/>
                  </a:lnTo>
                  <a:lnTo>
                    <a:pt x="292" y="2150"/>
                  </a:lnTo>
                  <a:cubicBezTo>
                    <a:pt x="303" y="2131"/>
                    <a:pt x="314" y="2107"/>
                    <a:pt x="314" y="2085"/>
                  </a:cubicBezTo>
                  <a:close/>
                  <a:moveTo>
                    <a:pt x="300" y="2101"/>
                  </a:moveTo>
                  <a:cubicBezTo>
                    <a:pt x="285" y="2120"/>
                    <a:pt x="263" y="2153"/>
                    <a:pt x="263" y="2189"/>
                  </a:cubicBezTo>
                  <a:cubicBezTo>
                    <a:pt x="263" y="2189"/>
                    <a:pt x="269" y="2182"/>
                    <a:pt x="277" y="2172"/>
                  </a:cubicBezTo>
                  <a:lnTo>
                    <a:pt x="277" y="2172"/>
                  </a:lnTo>
                  <a:cubicBezTo>
                    <a:pt x="257" y="2239"/>
                    <a:pt x="237" y="2305"/>
                    <a:pt x="219" y="2372"/>
                  </a:cubicBezTo>
                  <a:lnTo>
                    <a:pt x="219" y="2372"/>
                  </a:lnTo>
                  <a:lnTo>
                    <a:pt x="292" y="2150"/>
                  </a:lnTo>
                  <a:lnTo>
                    <a:pt x="292" y="2150"/>
                  </a:lnTo>
                  <a:cubicBezTo>
                    <a:pt x="287" y="2158"/>
                    <a:pt x="282" y="2166"/>
                    <a:pt x="277" y="2172"/>
                  </a:cubicBezTo>
                  <a:lnTo>
                    <a:pt x="277" y="2172"/>
                  </a:lnTo>
                  <a:cubicBezTo>
                    <a:pt x="285" y="2148"/>
                    <a:pt x="292" y="2125"/>
                    <a:pt x="300" y="2101"/>
                  </a:cubicBezTo>
                  <a:close/>
                  <a:moveTo>
                    <a:pt x="219" y="2372"/>
                  </a:moveTo>
                  <a:lnTo>
                    <a:pt x="159" y="2551"/>
                  </a:lnTo>
                  <a:lnTo>
                    <a:pt x="159" y="2601"/>
                  </a:lnTo>
                  <a:lnTo>
                    <a:pt x="159" y="2601"/>
                  </a:lnTo>
                  <a:cubicBezTo>
                    <a:pt x="178" y="2525"/>
                    <a:pt x="197" y="2448"/>
                    <a:pt x="219" y="2372"/>
                  </a:cubicBezTo>
                  <a:close/>
                  <a:moveTo>
                    <a:pt x="159" y="2601"/>
                  </a:moveTo>
                  <a:lnTo>
                    <a:pt x="159" y="2601"/>
                  </a:lnTo>
                  <a:cubicBezTo>
                    <a:pt x="159" y="2604"/>
                    <a:pt x="158" y="2607"/>
                    <a:pt x="157" y="2610"/>
                  </a:cubicBezTo>
                  <a:lnTo>
                    <a:pt x="157" y="2610"/>
                  </a:lnTo>
                  <a:cubicBezTo>
                    <a:pt x="158" y="2609"/>
                    <a:pt x="159" y="2607"/>
                    <a:pt x="159" y="2606"/>
                  </a:cubicBezTo>
                  <a:lnTo>
                    <a:pt x="159" y="2601"/>
                  </a:lnTo>
                  <a:close/>
                  <a:moveTo>
                    <a:pt x="157" y="2610"/>
                  </a:moveTo>
                  <a:lnTo>
                    <a:pt x="157" y="2610"/>
                  </a:lnTo>
                  <a:cubicBezTo>
                    <a:pt x="105" y="2714"/>
                    <a:pt x="104" y="2866"/>
                    <a:pt x="55" y="3023"/>
                  </a:cubicBezTo>
                  <a:cubicBezTo>
                    <a:pt x="55" y="3177"/>
                    <a:pt x="1" y="3281"/>
                    <a:pt x="1" y="3385"/>
                  </a:cubicBezTo>
                  <a:lnTo>
                    <a:pt x="1" y="3594"/>
                  </a:lnTo>
                  <a:cubicBezTo>
                    <a:pt x="28" y="3258"/>
                    <a:pt x="80" y="2934"/>
                    <a:pt x="157" y="261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7"/>
            <p:cNvSpPr/>
            <p:nvPr/>
          </p:nvSpPr>
          <p:spPr>
            <a:xfrm>
              <a:off x="2525000" y="615900"/>
              <a:ext cx="1275" cy="7850"/>
            </a:xfrm>
            <a:custGeom>
              <a:rect b="b" l="l" r="r" t="t"/>
              <a:pathLst>
                <a:path extrusionOk="0" h="314" w="51">
                  <a:moveTo>
                    <a:pt x="0" y="264"/>
                  </a:moveTo>
                  <a:lnTo>
                    <a:pt x="0" y="209"/>
                  </a:lnTo>
                  <a:lnTo>
                    <a:pt x="0" y="209"/>
                  </a:lnTo>
                  <a:lnTo>
                    <a:pt x="0" y="1"/>
                  </a:lnTo>
                  <a:lnTo>
                    <a:pt x="0" y="159"/>
                  </a:lnTo>
                  <a:lnTo>
                    <a:pt x="0" y="209"/>
                  </a:lnTo>
                  <a:lnTo>
                    <a:pt x="0" y="264"/>
                  </a:lnTo>
                  <a:lnTo>
                    <a:pt x="50" y="314"/>
                  </a:lnTo>
                  <a:lnTo>
                    <a:pt x="50" y="314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7"/>
            <p:cNvSpPr/>
            <p:nvPr/>
          </p:nvSpPr>
          <p:spPr>
            <a:xfrm>
              <a:off x="2527600" y="541700"/>
              <a:ext cx="2625" cy="9100"/>
            </a:xfrm>
            <a:custGeom>
              <a:rect b="b" l="l" r="r" t="t"/>
              <a:pathLst>
                <a:path extrusionOk="0" h="364" w="105">
                  <a:moveTo>
                    <a:pt x="104" y="1"/>
                  </a:moveTo>
                  <a:cubicBezTo>
                    <a:pt x="104" y="51"/>
                    <a:pt x="104" y="105"/>
                    <a:pt x="50" y="155"/>
                  </a:cubicBezTo>
                  <a:cubicBezTo>
                    <a:pt x="50" y="196"/>
                    <a:pt x="50" y="264"/>
                    <a:pt x="29" y="317"/>
                  </a:cubicBezTo>
                  <a:lnTo>
                    <a:pt x="29" y="317"/>
                  </a:lnTo>
                  <a:cubicBezTo>
                    <a:pt x="35" y="315"/>
                    <a:pt x="42" y="313"/>
                    <a:pt x="50" y="313"/>
                  </a:cubicBezTo>
                  <a:cubicBezTo>
                    <a:pt x="50" y="209"/>
                    <a:pt x="50" y="155"/>
                    <a:pt x="104" y="105"/>
                  </a:cubicBezTo>
                  <a:lnTo>
                    <a:pt x="104" y="1"/>
                  </a:lnTo>
                  <a:close/>
                  <a:moveTo>
                    <a:pt x="29" y="317"/>
                  </a:moveTo>
                  <a:cubicBezTo>
                    <a:pt x="0" y="329"/>
                    <a:pt x="0" y="363"/>
                    <a:pt x="0" y="363"/>
                  </a:cubicBezTo>
                  <a:cubicBezTo>
                    <a:pt x="13" y="351"/>
                    <a:pt x="22" y="335"/>
                    <a:pt x="29" y="317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7"/>
            <p:cNvSpPr/>
            <p:nvPr/>
          </p:nvSpPr>
          <p:spPr>
            <a:xfrm>
              <a:off x="2523625" y="576825"/>
              <a:ext cx="25" cy="2625"/>
            </a:xfrm>
            <a:custGeom>
              <a:rect b="b" l="l" r="r" t="t"/>
              <a:pathLst>
                <a:path extrusionOk="0" h="105" w="1">
                  <a:moveTo>
                    <a:pt x="1" y="105"/>
                  </a:moveTo>
                  <a:lnTo>
                    <a:pt x="1" y="1"/>
                  </a:lnTo>
                  <a:lnTo>
                    <a:pt x="1" y="55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7"/>
            <p:cNvSpPr/>
            <p:nvPr/>
          </p:nvSpPr>
          <p:spPr>
            <a:xfrm>
              <a:off x="2523625" y="552125"/>
              <a:ext cx="4000" cy="23475"/>
            </a:xfrm>
            <a:custGeom>
              <a:rect b="b" l="l" r="r" t="t"/>
              <a:pathLst>
                <a:path extrusionOk="0" h="939" w="160">
                  <a:moveTo>
                    <a:pt x="159" y="1"/>
                  </a:moveTo>
                  <a:cubicBezTo>
                    <a:pt x="159" y="25"/>
                    <a:pt x="156" y="46"/>
                    <a:pt x="152" y="65"/>
                  </a:cubicBezTo>
                  <a:lnTo>
                    <a:pt x="152" y="65"/>
                  </a:lnTo>
                  <a:cubicBezTo>
                    <a:pt x="154" y="61"/>
                    <a:pt x="157" y="56"/>
                    <a:pt x="159" y="51"/>
                  </a:cubicBezTo>
                  <a:lnTo>
                    <a:pt x="159" y="1"/>
                  </a:lnTo>
                  <a:close/>
                  <a:moveTo>
                    <a:pt x="152" y="65"/>
                  </a:moveTo>
                  <a:lnTo>
                    <a:pt x="152" y="65"/>
                  </a:lnTo>
                  <a:cubicBezTo>
                    <a:pt x="112" y="149"/>
                    <a:pt x="105" y="235"/>
                    <a:pt x="74" y="350"/>
                  </a:cubicBezTo>
                  <a:lnTo>
                    <a:pt x="74" y="350"/>
                  </a:lnTo>
                  <a:cubicBezTo>
                    <a:pt x="88" y="320"/>
                    <a:pt x="105" y="290"/>
                    <a:pt x="105" y="259"/>
                  </a:cubicBezTo>
                  <a:cubicBezTo>
                    <a:pt x="105" y="179"/>
                    <a:pt x="137" y="131"/>
                    <a:pt x="152" y="65"/>
                  </a:cubicBezTo>
                  <a:close/>
                  <a:moveTo>
                    <a:pt x="74" y="350"/>
                  </a:moveTo>
                  <a:lnTo>
                    <a:pt x="74" y="350"/>
                  </a:lnTo>
                  <a:cubicBezTo>
                    <a:pt x="64" y="372"/>
                    <a:pt x="55" y="395"/>
                    <a:pt x="55" y="418"/>
                  </a:cubicBezTo>
                  <a:cubicBezTo>
                    <a:pt x="62" y="394"/>
                    <a:pt x="69" y="372"/>
                    <a:pt x="74" y="350"/>
                  </a:cubicBezTo>
                  <a:close/>
                  <a:moveTo>
                    <a:pt x="55" y="572"/>
                  </a:moveTo>
                  <a:lnTo>
                    <a:pt x="55" y="572"/>
                  </a:lnTo>
                  <a:cubicBezTo>
                    <a:pt x="38" y="604"/>
                    <a:pt x="27" y="641"/>
                    <a:pt x="19" y="681"/>
                  </a:cubicBezTo>
                  <a:lnTo>
                    <a:pt x="19" y="681"/>
                  </a:lnTo>
                  <a:cubicBezTo>
                    <a:pt x="35" y="637"/>
                    <a:pt x="55" y="605"/>
                    <a:pt x="55" y="572"/>
                  </a:cubicBezTo>
                  <a:close/>
                  <a:moveTo>
                    <a:pt x="19" y="681"/>
                  </a:moveTo>
                  <a:lnTo>
                    <a:pt x="19" y="681"/>
                  </a:lnTo>
                  <a:cubicBezTo>
                    <a:pt x="9" y="708"/>
                    <a:pt x="1" y="740"/>
                    <a:pt x="1" y="780"/>
                  </a:cubicBezTo>
                  <a:lnTo>
                    <a:pt x="1" y="939"/>
                  </a:lnTo>
                  <a:cubicBezTo>
                    <a:pt x="1" y="867"/>
                    <a:pt x="1" y="769"/>
                    <a:pt x="19" y="68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7"/>
            <p:cNvSpPr/>
            <p:nvPr/>
          </p:nvSpPr>
          <p:spPr>
            <a:xfrm>
              <a:off x="2518425" y="647175"/>
              <a:ext cx="1375" cy="1375"/>
            </a:xfrm>
            <a:custGeom>
              <a:rect b="b" l="l" r="r" t="t"/>
              <a:pathLst>
                <a:path extrusionOk="0" h="55" w="55">
                  <a:moveTo>
                    <a:pt x="55" y="1"/>
                  </a:moveTo>
                  <a:cubicBezTo>
                    <a:pt x="55" y="55"/>
                    <a:pt x="55" y="55"/>
                    <a:pt x="0" y="55"/>
                  </a:cubicBezTo>
                  <a:lnTo>
                    <a:pt x="55" y="55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7"/>
            <p:cNvSpPr/>
            <p:nvPr/>
          </p:nvSpPr>
          <p:spPr>
            <a:xfrm>
              <a:off x="2515825" y="64977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104" y="1"/>
                  </a:moveTo>
                  <a:cubicBezTo>
                    <a:pt x="54" y="55"/>
                    <a:pt x="0" y="55"/>
                    <a:pt x="0" y="105"/>
                  </a:cubicBezTo>
                  <a:cubicBezTo>
                    <a:pt x="0" y="55"/>
                    <a:pt x="54" y="55"/>
                    <a:pt x="104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7"/>
            <p:cNvSpPr/>
            <p:nvPr/>
          </p:nvSpPr>
          <p:spPr>
            <a:xfrm>
              <a:off x="2509350" y="656350"/>
              <a:ext cx="1275" cy="1275"/>
            </a:xfrm>
            <a:custGeom>
              <a:rect b="b" l="l" r="r" t="t"/>
              <a:pathLst>
                <a:path extrusionOk="0" h="51" w="51">
                  <a:moveTo>
                    <a:pt x="1" y="0"/>
                  </a:moveTo>
                  <a:lnTo>
                    <a:pt x="1" y="51"/>
                  </a:lnTo>
                  <a:cubicBezTo>
                    <a:pt x="1" y="0"/>
                    <a:pt x="51" y="0"/>
                    <a:pt x="51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7"/>
            <p:cNvSpPr/>
            <p:nvPr/>
          </p:nvSpPr>
          <p:spPr>
            <a:xfrm>
              <a:off x="2506750" y="657600"/>
              <a:ext cx="2625" cy="1375"/>
            </a:xfrm>
            <a:custGeom>
              <a:rect b="b" l="l" r="r" t="t"/>
              <a:pathLst>
                <a:path extrusionOk="0" h="55" w="105">
                  <a:moveTo>
                    <a:pt x="1" y="1"/>
                  </a:moveTo>
                  <a:lnTo>
                    <a:pt x="1" y="55"/>
                  </a:lnTo>
                  <a:cubicBezTo>
                    <a:pt x="51" y="1"/>
                    <a:pt x="51" y="1"/>
                    <a:pt x="105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7"/>
            <p:cNvSpPr/>
            <p:nvPr/>
          </p:nvSpPr>
          <p:spPr>
            <a:xfrm>
              <a:off x="2526250" y="627700"/>
              <a:ext cx="25" cy="2625"/>
            </a:xfrm>
            <a:custGeom>
              <a:rect b="b" l="l" r="r" t="t"/>
              <a:pathLst>
                <a:path extrusionOk="0" h="105" w="1">
                  <a:moveTo>
                    <a:pt x="0" y="0"/>
                  </a:moveTo>
                  <a:lnTo>
                    <a:pt x="0" y="104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7"/>
            <p:cNvSpPr/>
            <p:nvPr/>
          </p:nvSpPr>
          <p:spPr>
            <a:xfrm>
              <a:off x="2526250" y="6277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7"/>
            <p:cNvSpPr/>
            <p:nvPr/>
          </p:nvSpPr>
          <p:spPr>
            <a:xfrm>
              <a:off x="2521025" y="644575"/>
              <a:ext cx="1375" cy="1375"/>
            </a:xfrm>
            <a:custGeom>
              <a:rect b="b" l="l" r="r" t="t"/>
              <a:pathLst>
                <a:path extrusionOk="0" h="55" w="55">
                  <a:moveTo>
                    <a:pt x="1" y="0"/>
                  </a:moveTo>
                  <a:lnTo>
                    <a:pt x="1" y="55"/>
                  </a:lnTo>
                  <a:cubicBezTo>
                    <a:pt x="1" y="0"/>
                    <a:pt x="1" y="0"/>
                    <a:pt x="55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7"/>
            <p:cNvSpPr/>
            <p:nvPr/>
          </p:nvSpPr>
          <p:spPr>
            <a:xfrm>
              <a:off x="2526250" y="630300"/>
              <a:ext cx="25" cy="2625"/>
            </a:xfrm>
            <a:custGeom>
              <a:rect b="b" l="l" r="r" t="t"/>
              <a:pathLst>
                <a:path extrusionOk="0" h="105" w="1">
                  <a:moveTo>
                    <a:pt x="0" y="104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7"/>
            <p:cNvSpPr/>
            <p:nvPr/>
          </p:nvSpPr>
          <p:spPr>
            <a:xfrm>
              <a:off x="2380325" y="591200"/>
              <a:ext cx="1375" cy="25"/>
            </a:xfrm>
            <a:custGeom>
              <a:rect b="b" l="l" r="r" t="t"/>
              <a:pathLst>
                <a:path extrusionOk="0" h="1" w="55">
                  <a:moveTo>
                    <a:pt x="1" y="1"/>
                  </a:moveTo>
                  <a:lnTo>
                    <a:pt x="5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7"/>
            <p:cNvSpPr/>
            <p:nvPr/>
          </p:nvSpPr>
          <p:spPr>
            <a:xfrm>
              <a:off x="2393350" y="595075"/>
              <a:ext cx="2650" cy="25"/>
            </a:xfrm>
            <a:custGeom>
              <a:rect b="b" l="l" r="r" t="t"/>
              <a:pathLst>
                <a:path extrusionOk="0" h="1" w="106">
                  <a:moveTo>
                    <a:pt x="1" y="0"/>
                  </a:moveTo>
                  <a:lnTo>
                    <a:pt x="105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47"/>
            <p:cNvSpPr/>
            <p:nvPr/>
          </p:nvSpPr>
          <p:spPr>
            <a:xfrm>
              <a:off x="2399925" y="596425"/>
              <a:ext cx="1275" cy="1275"/>
            </a:xfrm>
            <a:custGeom>
              <a:rect b="b" l="l" r="r" t="t"/>
              <a:pathLst>
                <a:path extrusionOk="0" h="51" w="51">
                  <a:moveTo>
                    <a:pt x="0" y="0"/>
                  </a:moveTo>
                  <a:cubicBezTo>
                    <a:pt x="0" y="0"/>
                    <a:pt x="50" y="0"/>
                    <a:pt x="50" y="50"/>
                  </a:cubicBezTo>
                  <a:cubicBezTo>
                    <a:pt x="5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7"/>
            <p:cNvSpPr/>
            <p:nvPr/>
          </p:nvSpPr>
          <p:spPr>
            <a:xfrm>
              <a:off x="2395975" y="595075"/>
              <a:ext cx="3975" cy="1375"/>
            </a:xfrm>
            <a:custGeom>
              <a:rect b="b" l="l" r="r" t="t"/>
              <a:pathLst>
                <a:path extrusionOk="0" h="55" w="159">
                  <a:moveTo>
                    <a:pt x="0" y="0"/>
                  </a:moveTo>
                  <a:cubicBezTo>
                    <a:pt x="54" y="0"/>
                    <a:pt x="104" y="54"/>
                    <a:pt x="158" y="54"/>
                  </a:cubicBezTo>
                  <a:cubicBezTo>
                    <a:pt x="104" y="54"/>
                    <a:pt x="54" y="0"/>
                    <a:pt x="0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7"/>
            <p:cNvSpPr/>
            <p:nvPr/>
          </p:nvSpPr>
          <p:spPr>
            <a:xfrm>
              <a:off x="2381675" y="591200"/>
              <a:ext cx="3900" cy="25"/>
            </a:xfrm>
            <a:custGeom>
              <a:rect b="b" l="l" r="r" t="t"/>
              <a:pathLst>
                <a:path extrusionOk="0" h="1" w="156">
                  <a:moveTo>
                    <a:pt x="1" y="1"/>
                  </a:moveTo>
                  <a:lnTo>
                    <a:pt x="15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7"/>
            <p:cNvSpPr/>
            <p:nvPr/>
          </p:nvSpPr>
          <p:spPr>
            <a:xfrm>
              <a:off x="2388150" y="592450"/>
              <a:ext cx="2625" cy="1400"/>
            </a:xfrm>
            <a:custGeom>
              <a:rect b="b" l="l" r="r" t="t"/>
              <a:pathLst>
                <a:path extrusionOk="0" h="56" w="105">
                  <a:moveTo>
                    <a:pt x="0" y="1"/>
                  </a:moveTo>
                  <a:cubicBezTo>
                    <a:pt x="0" y="1"/>
                    <a:pt x="55" y="1"/>
                    <a:pt x="105" y="55"/>
                  </a:cubicBezTo>
                  <a:cubicBezTo>
                    <a:pt x="5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47"/>
            <p:cNvSpPr/>
            <p:nvPr/>
          </p:nvSpPr>
          <p:spPr>
            <a:xfrm>
              <a:off x="2385550" y="591200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0" y="1"/>
                  </a:moveTo>
                  <a:cubicBezTo>
                    <a:pt x="0" y="51"/>
                    <a:pt x="54" y="51"/>
                    <a:pt x="104" y="51"/>
                  </a:cubicBezTo>
                  <a:cubicBezTo>
                    <a:pt x="54" y="51"/>
                    <a:pt x="0" y="51"/>
                    <a:pt x="0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47"/>
            <p:cNvSpPr/>
            <p:nvPr/>
          </p:nvSpPr>
          <p:spPr>
            <a:xfrm>
              <a:off x="2390750" y="593825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1" y="0"/>
                  </a:moveTo>
                  <a:cubicBezTo>
                    <a:pt x="1" y="0"/>
                    <a:pt x="55" y="0"/>
                    <a:pt x="105" y="50"/>
                  </a:cubicBezTo>
                  <a:cubicBezTo>
                    <a:pt x="55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47"/>
            <p:cNvSpPr/>
            <p:nvPr/>
          </p:nvSpPr>
          <p:spPr>
            <a:xfrm>
              <a:off x="2425975" y="609450"/>
              <a:ext cx="3875" cy="2625"/>
            </a:xfrm>
            <a:custGeom>
              <a:rect b="b" l="l" r="r" t="t"/>
              <a:pathLst>
                <a:path extrusionOk="0" h="105" w="155">
                  <a:moveTo>
                    <a:pt x="1" y="1"/>
                  </a:moveTo>
                  <a:cubicBezTo>
                    <a:pt x="51" y="51"/>
                    <a:pt x="105" y="51"/>
                    <a:pt x="155" y="105"/>
                  </a:cubicBezTo>
                  <a:cubicBezTo>
                    <a:pt x="105" y="51"/>
                    <a:pt x="51" y="51"/>
                    <a:pt x="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47"/>
            <p:cNvSpPr/>
            <p:nvPr/>
          </p:nvSpPr>
          <p:spPr>
            <a:xfrm>
              <a:off x="2425975" y="6094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47"/>
            <p:cNvSpPr/>
            <p:nvPr/>
          </p:nvSpPr>
          <p:spPr>
            <a:xfrm>
              <a:off x="2429825" y="61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47"/>
            <p:cNvSpPr/>
            <p:nvPr/>
          </p:nvSpPr>
          <p:spPr>
            <a:xfrm>
              <a:off x="2401175" y="597675"/>
              <a:ext cx="3975" cy="1375"/>
            </a:xfrm>
            <a:custGeom>
              <a:rect b="b" l="l" r="r" t="t"/>
              <a:pathLst>
                <a:path extrusionOk="0" h="55" w="159">
                  <a:moveTo>
                    <a:pt x="0" y="0"/>
                  </a:moveTo>
                  <a:cubicBezTo>
                    <a:pt x="55" y="0"/>
                    <a:pt x="105" y="0"/>
                    <a:pt x="159" y="55"/>
                  </a:cubicBezTo>
                  <a:cubicBezTo>
                    <a:pt x="105" y="0"/>
                    <a:pt x="55" y="0"/>
                    <a:pt x="0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47"/>
            <p:cNvSpPr/>
            <p:nvPr/>
          </p:nvSpPr>
          <p:spPr>
            <a:xfrm>
              <a:off x="2406375" y="599025"/>
              <a:ext cx="1400" cy="1275"/>
            </a:xfrm>
            <a:custGeom>
              <a:rect b="b" l="l" r="r" t="t"/>
              <a:pathLst>
                <a:path extrusionOk="0" h="51" w="56">
                  <a:moveTo>
                    <a:pt x="1" y="1"/>
                  </a:moveTo>
                  <a:cubicBezTo>
                    <a:pt x="55" y="1"/>
                    <a:pt x="55" y="51"/>
                    <a:pt x="55" y="51"/>
                  </a:cubicBezTo>
                  <a:cubicBezTo>
                    <a:pt x="55" y="51"/>
                    <a:pt x="55" y="1"/>
                    <a:pt x="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47"/>
            <p:cNvSpPr/>
            <p:nvPr/>
          </p:nvSpPr>
          <p:spPr>
            <a:xfrm>
              <a:off x="2405125" y="599025"/>
              <a:ext cx="1275" cy="25"/>
            </a:xfrm>
            <a:custGeom>
              <a:rect b="b" l="l" r="r" t="t"/>
              <a:pathLst>
                <a:path extrusionOk="0" h="1" w="51">
                  <a:moveTo>
                    <a:pt x="1" y="1"/>
                  </a:move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47"/>
            <p:cNvSpPr/>
            <p:nvPr/>
          </p:nvSpPr>
          <p:spPr>
            <a:xfrm>
              <a:off x="2334775" y="587250"/>
              <a:ext cx="1275" cy="25"/>
            </a:xfrm>
            <a:custGeom>
              <a:rect b="b" l="l" r="r" t="t"/>
              <a:pathLst>
                <a:path extrusionOk="0" h="1" w="51">
                  <a:moveTo>
                    <a:pt x="1" y="1"/>
                  </a:move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7"/>
            <p:cNvSpPr/>
            <p:nvPr/>
          </p:nvSpPr>
          <p:spPr>
            <a:xfrm>
              <a:off x="2200550" y="656350"/>
              <a:ext cx="10450" cy="2625"/>
            </a:xfrm>
            <a:custGeom>
              <a:rect b="b" l="l" r="r" t="t"/>
              <a:pathLst>
                <a:path extrusionOk="0" h="105" w="418">
                  <a:moveTo>
                    <a:pt x="367" y="0"/>
                  </a:moveTo>
                  <a:cubicBezTo>
                    <a:pt x="338" y="15"/>
                    <a:pt x="309" y="29"/>
                    <a:pt x="278" y="42"/>
                  </a:cubicBezTo>
                  <a:lnTo>
                    <a:pt x="278" y="42"/>
                  </a:lnTo>
                  <a:cubicBezTo>
                    <a:pt x="328" y="32"/>
                    <a:pt x="377" y="20"/>
                    <a:pt x="417" y="0"/>
                  </a:cubicBezTo>
                  <a:close/>
                  <a:moveTo>
                    <a:pt x="278" y="42"/>
                  </a:moveTo>
                  <a:cubicBezTo>
                    <a:pt x="202" y="58"/>
                    <a:pt x="123" y="71"/>
                    <a:pt x="60" y="102"/>
                  </a:cubicBezTo>
                  <a:lnTo>
                    <a:pt x="60" y="102"/>
                  </a:lnTo>
                  <a:cubicBezTo>
                    <a:pt x="145" y="94"/>
                    <a:pt x="214" y="71"/>
                    <a:pt x="278" y="42"/>
                  </a:cubicBezTo>
                  <a:close/>
                  <a:moveTo>
                    <a:pt x="60" y="102"/>
                  </a:moveTo>
                  <a:lnTo>
                    <a:pt x="60" y="102"/>
                  </a:lnTo>
                  <a:cubicBezTo>
                    <a:pt x="41" y="104"/>
                    <a:pt x="21" y="105"/>
                    <a:pt x="1" y="105"/>
                  </a:cubicBezTo>
                  <a:lnTo>
                    <a:pt x="55" y="105"/>
                  </a:lnTo>
                  <a:cubicBezTo>
                    <a:pt x="56" y="104"/>
                    <a:pt x="58" y="103"/>
                    <a:pt x="60" y="102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47"/>
            <p:cNvSpPr/>
            <p:nvPr/>
          </p:nvSpPr>
          <p:spPr>
            <a:xfrm>
              <a:off x="2217550" y="631550"/>
              <a:ext cx="19500" cy="19625"/>
            </a:xfrm>
            <a:custGeom>
              <a:rect b="b" l="l" r="r" t="t"/>
              <a:pathLst>
                <a:path extrusionOk="0" h="785" w="780">
                  <a:moveTo>
                    <a:pt x="780" y="0"/>
                  </a:moveTo>
                  <a:cubicBezTo>
                    <a:pt x="721" y="45"/>
                    <a:pt x="667" y="89"/>
                    <a:pt x="615" y="134"/>
                  </a:cubicBezTo>
                  <a:lnTo>
                    <a:pt x="615" y="134"/>
                  </a:lnTo>
                  <a:cubicBezTo>
                    <a:pt x="692" y="89"/>
                    <a:pt x="737" y="46"/>
                    <a:pt x="780" y="0"/>
                  </a:cubicBezTo>
                  <a:close/>
                  <a:moveTo>
                    <a:pt x="615" y="134"/>
                  </a:moveTo>
                  <a:lnTo>
                    <a:pt x="615" y="134"/>
                  </a:lnTo>
                  <a:cubicBezTo>
                    <a:pt x="602" y="142"/>
                    <a:pt x="587" y="151"/>
                    <a:pt x="571" y="159"/>
                  </a:cubicBezTo>
                  <a:lnTo>
                    <a:pt x="417" y="313"/>
                  </a:lnTo>
                  <a:cubicBezTo>
                    <a:pt x="410" y="326"/>
                    <a:pt x="402" y="341"/>
                    <a:pt x="393" y="356"/>
                  </a:cubicBezTo>
                  <a:lnTo>
                    <a:pt x="393" y="356"/>
                  </a:lnTo>
                  <a:cubicBezTo>
                    <a:pt x="463" y="277"/>
                    <a:pt x="536" y="204"/>
                    <a:pt x="615" y="134"/>
                  </a:cubicBezTo>
                  <a:close/>
                  <a:moveTo>
                    <a:pt x="393" y="356"/>
                  </a:moveTo>
                  <a:cubicBezTo>
                    <a:pt x="348" y="408"/>
                    <a:pt x="303" y="462"/>
                    <a:pt x="259" y="521"/>
                  </a:cubicBezTo>
                  <a:lnTo>
                    <a:pt x="154" y="626"/>
                  </a:lnTo>
                  <a:cubicBezTo>
                    <a:pt x="154" y="679"/>
                    <a:pt x="105" y="680"/>
                    <a:pt x="104" y="728"/>
                  </a:cubicBezTo>
                  <a:lnTo>
                    <a:pt x="104" y="728"/>
                  </a:lnTo>
                  <a:cubicBezTo>
                    <a:pt x="121" y="713"/>
                    <a:pt x="138" y="696"/>
                    <a:pt x="154" y="680"/>
                  </a:cubicBezTo>
                  <a:cubicBezTo>
                    <a:pt x="245" y="589"/>
                    <a:pt x="336" y="457"/>
                    <a:pt x="393" y="356"/>
                  </a:cubicBezTo>
                  <a:close/>
                  <a:moveTo>
                    <a:pt x="104" y="728"/>
                  </a:moveTo>
                  <a:lnTo>
                    <a:pt x="104" y="728"/>
                  </a:lnTo>
                  <a:cubicBezTo>
                    <a:pt x="104" y="729"/>
                    <a:pt x="103" y="729"/>
                    <a:pt x="102" y="730"/>
                  </a:cubicBezTo>
                  <a:lnTo>
                    <a:pt x="102" y="730"/>
                  </a:lnTo>
                  <a:cubicBezTo>
                    <a:pt x="103" y="730"/>
                    <a:pt x="104" y="730"/>
                    <a:pt x="104" y="730"/>
                  </a:cubicBezTo>
                  <a:cubicBezTo>
                    <a:pt x="104" y="729"/>
                    <a:pt x="104" y="729"/>
                    <a:pt x="104" y="728"/>
                  </a:cubicBezTo>
                  <a:close/>
                  <a:moveTo>
                    <a:pt x="102" y="730"/>
                  </a:moveTo>
                  <a:cubicBezTo>
                    <a:pt x="49" y="731"/>
                    <a:pt x="0" y="784"/>
                    <a:pt x="0" y="784"/>
                  </a:cubicBezTo>
                  <a:cubicBezTo>
                    <a:pt x="33" y="784"/>
                    <a:pt x="68" y="760"/>
                    <a:pt x="102" y="73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47"/>
            <p:cNvSpPr/>
            <p:nvPr/>
          </p:nvSpPr>
          <p:spPr>
            <a:xfrm>
              <a:off x="2155725" y="571625"/>
              <a:ext cx="31825" cy="87350"/>
            </a:xfrm>
            <a:custGeom>
              <a:rect b="b" l="l" r="r" t="t"/>
              <a:pathLst>
                <a:path extrusionOk="0" h="3494" w="1273">
                  <a:moveTo>
                    <a:pt x="22" y="0"/>
                  </a:moveTo>
                  <a:lnTo>
                    <a:pt x="22" y="54"/>
                  </a:lnTo>
                  <a:cubicBezTo>
                    <a:pt x="27" y="65"/>
                    <a:pt x="32" y="75"/>
                    <a:pt x="36" y="86"/>
                  </a:cubicBezTo>
                  <a:lnTo>
                    <a:pt x="36" y="86"/>
                  </a:lnTo>
                  <a:cubicBezTo>
                    <a:pt x="32" y="58"/>
                    <a:pt x="27" y="29"/>
                    <a:pt x="22" y="0"/>
                  </a:cubicBezTo>
                  <a:close/>
                  <a:moveTo>
                    <a:pt x="36" y="86"/>
                  </a:moveTo>
                  <a:cubicBezTo>
                    <a:pt x="56" y="218"/>
                    <a:pt x="69" y="351"/>
                    <a:pt x="76" y="486"/>
                  </a:cubicBezTo>
                  <a:lnTo>
                    <a:pt x="76" y="486"/>
                  </a:lnTo>
                  <a:lnTo>
                    <a:pt x="76" y="417"/>
                  </a:lnTo>
                  <a:cubicBezTo>
                    <a:pt x="76" y="323"/>
                    <a:pt x="76" y="188"/>
                    <a:pt x="36" y="86"/>
                  </a:cubicBezTo>
                  <a:close/>
                  <a:moveTo>
                    <a:pt x="76" y="486"/>
                  </a:moveTo>
                  <a:lnTo>
                    <a:pt x="76" y="1050"/>
                  </a:lnTo>
                  <a:lnTo>
                    <a:pt x="76" y="1050"/>
                  </a:lnTo>
                  <a:cubicBezTo>
                    <a:pt x="84" y="862"/>
                    <a:pt x="86" y="673"/>
                    <a:pt x="76" y="486"/>
                  </a:cubicBezTo>
                  <a:close/>
                  <a:moveTo>
                    <a:pt x="76" y="1050"/>
                  </a:moveTo>
                  <a:cubicBezTo>
                    <a:pt x="70" y="1178"/>
                    <a:pt x="62" y="1305"/>
                    <a:pt x="52" y="1431"/>
                  </a:cubicBezTo>
                  <a:lnTo>
                    <a:pt x="52" y="1431"/>
                  </a:lnTo>
                  <a:cubicBezTo>
                    <a:pt x="76" y="1337"/>
                    <a:pt x="76" y="1226"/>
                    <a:pt x="76" y="1147"/>
                  </a:cubicBezTo>
                  <a:lnTo>
                    <a:pt x="76" y="1050"/>
                  </a:lnTo>
                  <a:close/>
                  <a:moveTo>
                    <a:pt x="52" y="1431"/>
                  </a:moveTo>
                  <a:lnTo>
                    <a:pt x="52" y="1431"/>
                  </a:lnTo>
                  <a:cubicBezTo>
                    <a:pt x="44" y="1461"/>
                    <a:pt x="35" y="1489"/>
                    <a:pt x="22" y="1514"/>
                  </a:cubicBezTo>
                  <a:lnTo>
                    <a:pt x="22" y="1668"/>
                  </a:lnTo>
                  <a:lnTo>
                    <a:pt x="22" y="1772"/>
                  </a:lnTo>
                  <a:cubicBezTo>
                    <a:pt x="32" y="1660"/>
                    <a:pt x="43" y="1546"/>
                    <a:pt x="52" y="1431"/>
                  </a:cubicBezTo>
                  <a:close/>
                  <a:moveTo>
                    <a:pt x="22" y="1772"/>
                  </a:moveTo>
                  <a:cubicBezTo>
                    <a:pt x="13" y="1824"/>
                    <a:pt x="8" y="1876"/>
                    <a:pt x="5" y="1928"/>
                  </a:cubicBezTo>
                  <a:lnTo>
                    <a:pt x="5" y="1928"/>
                  </a:lnTo>
                  <a:cubicBezTo>
                    <a:pt x="8" y="1894"/>
                    <a:pt x="14" y="1860"/>
                    <a:pt x="22" y="1826"/>
                  </a:cubicBezTo>
                  <a:lnTo>
                    <a:pt x="22" y="1772"/>
                  </a:lnTo>
                  <a:close/>
                  <a:moveTo>
                    <a:pt x="5" y="1928"/>
                  </a:moveTo>
                  <a:lnTo>
                    <a:pt x="5" y="1928"/>
                  </a:lnTo>
                  <a:cubicBezTo>
                    <a:pt x="1" y="1973"/>
                    <a:pt x="0" y="2018"/>
                    <a:pt x="3" y="2063"/>
                  </a:cubicBezTo>
                  <a:lnTo>
                    <a:pt x="3" y="2063"/>
                  </a:lnTo>
                  <a:cubicBezTo>
                    <a:pt x="2" y="2018"/>
                    <a:pt x="2" y="1973"/>
                    <a:pt x="5" y="1928"/>
                  </a:cubicBezTo>
                  <a:close/>
                  <a:moveTo>
                    <a:pt x="3" y="2063"/>
                  </a:moveTo>
                  <a:cubicBezTo>
                    <a:pt x="8" y="2275"/>
                    <a:pt x="54" y="2479"/>
                    <a:pt x="126" y="2660"/>
                  </a:cubicBezTo>
                  <a:cubicBezTo>
                    <a:pt x="169" y="2730"/>
                    <a:pt x="215" y="2796"/>
                    <a:pt x="264" y="2858"/>
                  </a:cubicBezTo>
                  <a:lnTo>
                    <a:pt x="264" y="2858"/>
                  </a:lnTo>
                  <a:cubicBezTo>
                    <a:pt x="186" y="2722"/>
                    <a:pt x="115" y="2571"/>
                    <a:pt x="76" y="2451"/>
                  </a:cubicBezTo>
                  <a:cubicBezTo>
                    <a:pt x="42" y="2322"/>
                    <a:pt x="10" y="2192"/>
                    <a:pt x="3" y="2063"/>
                  </a:cubicBezTo>
                  <a:close/>
                  <a:moveTo>
                    <a:pt x="264" y="2858"/>
                  </a:moveTo>
                  <a:cubicBezTo>
                    <a:pt x="287" y="2898"/>
                    <a:pt x="311" y="2937"/>
                    <a:pt x="334" y="2973"/>
                  </a:cubicBezTo>
                  <a:cubicBezTo>
                    <a:pt x="374" y="3009"/>
                    <a:pt x="411" y="3048"/>
                    <a:pt x="469" y="3085"/>
                  </a:cubicBezTo>
                  <a:lnTo>
                    <a:pt x="469" y="3085"/>
                  </a:lnTo>
                  <a:cubicBezTo>
                    <a:pt x="397" y="3016"/>
                    <a:pt x="328" y="2940"/>
                    <a:pt x="264" y="2858"/>
                  </a:cubicBezTo>
                  <a:close/>
                  <a:moveTo>
                    <a:pt x="469" y="3085"/>
                  </a:moveTo>
                  <a:cubicBezTo>
                    <a:pt x="512" y="3127"/>
                    <a:pt x="556" y="3167"/>
                    <a:pt x="600" y="3204"/>
                  </a:cubicBezTo>
                  <a:lnTo>
                    <a:pt x="600" y="3204"/>
                  </a:lnTo>
                  <a:cubicBezTo>
                    <a:pt x="586" y="3184"/>
                    <a:pt x="572" y="3156"/>
                    <a:pt x="543" y="3127"/>
                  </a:cubicBezTo>
                  <a:cubicBezTo>
                    <a:pt x="515" y="3113"/>
                    <a:pt x="490" y="3099"/>
                    <a:pt x="469" y="3085"/>
                  </a:cubicBezTo>
                  <a:close/>
                  <a:moveTo>
                    <a:pt x="600" y="3204"/>
                  </a:moveTo>
                  <a:cubicBezTo>
                    <a:pt x="608" y="3216"/>
                    <a:pt x="617" y="3224"/>
                    <a:pt x="629" y="3228"/>
                  </a:cubicBezTo>
                  <a:lnTo>
                    <a:pt x="629" y="3228"/>
                  </a:lnTo>
                  <a:cubicBezTo>
                    <a:pt x="619" y="3220"/>
                    <a:pt x="610" y="3212"/>
                    <a:pt x="600" y="3204"/>
                  </a:cubicBezTo>
                  <a:close/>
                  <a:moveTo>
                    <a:pt x="629" y="3228"/>
                  </a:moveTo>
                  <a:lnTo>
                    <a:pt x="629" y="3228"/>
                  </a:lnTo>
                  <a:cubicBezTo>
                    <a:pt x="653" y="3248"/>
                    <a:pt x="677" y="3267"/>
                    <a:pt x="701" y="3285"/>
                  </a:cubicBezTo>
                  <a:cubicBezTo>
                    <a:pt x="751" y="3285"/>
                    <a:pt x="751" y="3335"/>
                    <a:pt x="806" y="3335"/>
                  </a:cubicBezTo>
                  <a:cubicBezTo>
                    <a:pt x="751" y="3285"/>
                    <a:pt x="701" y="3285"/>
                    <a:pt x="647" y="3231"/>
                  </a:cubicBezTo>
                  <a:cubicBezTo>
                    <a:pt x="640" y="3231"/>
                    <a:pt x="634" y="3230"/>
                    <a:pt x="629" y="3228"/>
                  </a:cubicBezTo>
                  <a:close/>
                  <a:moveTo>
                    <a:pt x="806" y="3335"/>
                  </a:moveTo>
                  <a:cubicBezTo>
                    <a:pt x="818" y="3340"/>
                    <a:pt x="830" y="3344"/>
                    <a:pt x="842" y="3349"/>
                  </a:cubicBezTo>
                  <a:lnTo>
                    <a:pt x="842" y="3349"/>
                  </a:lnTo>
                  <a:cubicBezTo>
                    <a:pt x="833" y="3341"/>
                    <a:pt x="822" y="3335"/>
                    <a:pt x="806" y="3335"/>
                  </a:cubicBezTo>
                  <a:close/>
                  <a:moveTo>
                    <a:pt x="842" y="3349"/>
                  </a:moveTo>
                  <a:cubicBezTo>
                    <a:pt x="861" y="3365"/>
                    <a:pt x="873" y="3389"/>
                    <a:pt x="910" y="3389"/>
                  </a:cubicBezTo>
                  <a:cubicBezTo>
                    <a:pt x="910" y="3389"/>
                    <a:pt x="960" y="3389"/>
                    <a:pt x="960" y="3440"/>
                  </a:cubicBezTo>
                  <a:lnTo>
                    <a:pt x="1050" y="3440"/>
                  </a:lnTo>
                  <a:cubicBezTo>
                    <a:pt x="981" y="3411"/>
                    <a:pt x="911" y="3376"/>
                    <a:pt x="842" y="3349"/>
                  </a:cubicBezTo>
                  <a:close/>
                  <a:moveTo>
                    <a:pt x="1050" y="3440"/>
                  </a:moveTo>
                  <a:lnTo>
                    <a:pt x="1050" y="3440"/>
                  </a:lnTo>
                  <a:cubicBezTo>
                    <a:pt x="1074" y="3449"/>
                    <a:pt x="1097" y="3458"/>
                    <a:pt x="1121" y="3466"/>
                  </a:cubicBezTo>
                  <a:lnTo>
                    <a:pt x="1121" y="3466"/>
                  </a:lnTo>
                  <a:cubicBezTo>
                    <a:pt x="1103" y="3459"/>
                    <a:pt x="1085" y="3450"/>
                    <a:pt x="1064" y="3440"/>
                  </a:cubicBezTo>
                  <a:close/>
                  <a:moveTo>
                    <a:pt x="1121" y="3466"/>
                  </a:moveTo>
                  <a:lnTo>
                    <a:pt x="1121" y="3466"/>
                  </a:lnTo>
                  <a:cubicBezTo>
                    <a:pt x="1190" y="3494"/>
                    <a:pt x="1232" y="3494"/>
                    <a:pt x="1272" y="3494"/>
                  </a:cubicBezTo>
                  <a:cubicBezTo>
                    <a:pt x="1222" y="3494"/>
                    <a:pt x="1171" y="3483"/>
                    <a:pt x="1121" y="3466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47"/>
            <p:cNvSpPr/>
            <p:nvPr/>
          </p:nvSpPr>
          <p:spPr>
            <a:xfrm>
              <a:off x="2237025" y="628950"/>
              <a:ext cx="1375" cy="2625"/>
            </a:xfrm>
            <a:custGeom>
              <a:rect b="b" l="l" r="r" t="t"/>
              <a:pathLst>
                <a:path extrusionOk="0" h="105" w="55">
                  <a:moveTo>
                    <a:pt x="1" y="104"/>
                  </a:moveTo>
                  <a:cubicBezTo>
                    <a:pt x="1" y="54"/>
                    <a:pt x="1" y="54"/>
                    <a:pt x="55" y="0"/>
                  </a:cubicBezTo>
                  <a:cubicBezTo>
                    <a:pt x="1" y="54"/>
                    <a:pt x="1" y="54"/>
                    <a:pt x="1" y="10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47"/>
            <p:cNvSpPr/>
            <p:nvPr/>
          </p:nvSpPr>
          <p:spPr>
            <a:xfrm>
              <a:off x="2140625" y="518250"/>
              <a:ext cx="2625" cy="7850"/>
            </a:xfrm>
            <a:custGeom>
              <a:rect b="b" l="l" r="r" t="t"/>
              <a:pathLst>
                <a:path extrusionOk="0" h="314" w="105">
                  <a:moveTo>
                    <a:pt x="0" y="1"/>
                  </a:moveTo>
                  <a:cubicBezTo>
                    <a:pt x="0" y="43"/>
                    <a:pt x="39" y="124"/>
                    <a:pt x="81" y="180"/>
                  </a:cubicBezTo>
                  <a:lnTo>
                    <a:pt x="81" y="180"/>
                  </a:lnTo>
                  <a:cubicBezTo>
                    <a:pt x="61" y="121"/>
                    <a:pt x="32" y="61"/>
                    <a:pt x="0" y="1"/>
                  </a:cubicBezTo>
                  <a:close/>
                  <a:moveTo>
                    <a:pt x="81" y="180"/>
                  </a:moveTo>
                  <a:cubicBezTo>
                    <a:pt x="96" y="225"/>
                    <a:pt x="105" y="269"/>
                    <a:pt x="105" y="313"/>
                  </a:cubicBezTo>
                  <a:lnTo>
                    <a:pt x="105" y="209"/>
                  </a:lnTo>
                  <a:cubicBezTo>
                    <a:pt x="97" y="201"/>
                    <a:pt x="89" y="191"/>
                    <a:pt x="81" y="18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47"/>
            <p:cNvSpPr/>
            <p:nvPr/>
          </p:nvSpPr>
          <p:spPr>
            <a:xfrm>
              <a:off x="2152425" y="548275"/>
              <a:ext cx="3850" cy="22125"/>
            </a:xfrm>
            <a:custGeom>
              <a:rect b="b" l="l" r="r" t="t"/>
              <a:pathLst>
                <a:path extrusionOk="0" h="885" w="154">
                  <a:moveTo>
                    <a:pt x="0" y="0"/>
                  </a:moveTo>
                  <a:lnTo>
                    <a:pt x="0" y="0"/>
                  </a:lnTo>
                  <a:cubicBezTo>
                    <a:pt x="50" y="207"/>
                    <a:pt x="104" y="414"/>
                    <a:pt x="104" y="622"/>
                  </a:cubicBezTo>
                  <a:cubicBezTo>
                    <a:pt x="154" y="726"/>
                    <a:pt x="154" y="780"/>
                    <a:pt x="154" y="884"/>
                  </a:cubicBezTo>
                  <a:lnTo>
                    <a:pt x="154" y="676"/>
                  </a:lnTo>
                  <a:cubicBezTo>
                    <a:pt x="104" y="415"/>
                    <a:pt x="50" y="207"/>
                    <a:pt x="0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47"/>
            <p:cNvSpPr/>
            <p:nvPr/>
          </p:nvSpPr>
          <p:spPr>
            <a:xfrm>
              <a:off x="2149800" y="540350"/>
              <a:ext cx="1275" cy="3975"/>
            </a:xfrm>
            <a:custGeom>
              <a:rect b="b" l="l" r="r" t="t"/>
              <a:pathLst>
                <a:path extrusionOk="0" h="159" w="51">
                  <a:moveTo>
                    <a:pt x="0" y="1"/>
                  </a:moveTo>
                  <a:lnTo>
                    <a:pt x="0" y="55"/>
                  </a:lnTo>
                  <a:cubicBezTo>
                    <a:pt x="11" y="65"/>
                    <a:pt x="19" y="74"/>
                    <a:pt x="26" y="81"/>
                  </a:cubicBezTo>
                  <a:lnTo>
                    <a:pt x="26" y="81"/>
                  </a:lnTo>
                  <a:cubicBezTo>
                    <a:pt x="13" y="54"/>
                    <a:pt x="0" y="28"/>
                    <a:pt x="0" y="1"/>
                  </a:cubicBezTo>
                  <a:close/>
                  <a:moveTo>
                    <a:pt x="26" y="81"/>
                  </a:moveTo>
                  <a:lnTo>
                    <a:pt x="26" y="81"/>
                  </a:lnTo>
                  <a:cubicBezTo>
                    <a:pt x="38" y="107"/>
                    <a:pt x="50" y="132"/>
                    <a:pt x="50" y="159"/>
                  </a:cubicBezTo>
                  <a:cubicBezTo>
                    <a:pt x="50" y="116"/>
                    <a:pt x="50" y="107"/>
                    <a:pt x="26" y="8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47"/>
            <p:cNvSpPr/>
            <p:nvPr/>
          </p:nvSpPr>
          <p:spPr>
            <a:xfrm>
              <a:off x="2341250" y="5860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47"/>
            <p:cNvSpPr/>
            <p:nvPr/>
          </p:nvSpPr>
          <p:spPr>
            <a:xfrm>
              <a:off x="2429825" y="612050"/>
              <a:ext cx="9200" cy="6500"/>
            </a:xfrm>
            <a:custGeom>
              <a:rect b="b" l="l" r="r" t="t"/>
              <a:pathLst>
                <a:path extrusionOk="0" h="260" w="368">
                  <a:moveTo>
                    <a:pt x="1" y="1"/>
                  </a:moveTo>
                  <a:cubicBezTo>
                    <a:pt x="47" y="31"/>
                    <a:pt x="88" y="57"/>
                    <a:pt x="126" y="80"/>
                  </a:cubicBezTo>
                  <a:lnTo>
                    <a:pt x="126" y="80"/>
                  </a:lnTo>
                  <a:cubicBezTo>
                    <a:pt x="84" y="49"/>
                    <a:pt x="43" y="21"/>
                    <a:pt x="1" y="1"/>
                  </a:cubicBezTo>
                  <a:close/>
                  <a:moveTo>
                    <a:pt x="126" y="80"/>
                  </a:moveTo>
                  <a:lnTo>
                    <a:pt x="126" y="80"/>
                  </a:lnTo>
                  <a:cubicBezTo>
                    <a:pt x="188" y="126"/>
                    <a:pt x="250" y="176"/>
                    <a:pt x="312" y="209"/>
                  </a:cubicBezTo>
                  <a:lnTo>
                    <a:pt x="312" y="209"/>
                  </a:lnTo>
                  <a:cubicBezTo>
                    <a:pt x="256" y="161"/>
                    <a:pt x="196" y="124"/>
                    <a:pt x="126" y="80"/>
                  </a:cubicBezTo>
                  <a:close/>
                  <a:moveTo>
                    <a:pt x="312" y="209"/>
                  </a:moveTo>
                  <a:cubicBezTo>
                    <a:pt x="314" y="210"/>
                    <a:pt x="316" y="212"/>
                    <a:pt x="319" y="214"/>
                  </a:cubicBezTo>
                  <a:lnTo>
                    <a:pt x="319" y="214"/>
                  </a:lnTo>
                  <a:lnTo>
                    <a:pt x="314" y="209"/>
                  </a:lnTo>
                  <a:cubicBezTo>
                    <a:pt x="313" y="209"/>
                    <a:pt x="313" y="209"/>
                    <a:pt x="312" y="209"/>
                  </a:cubicBezTo>
                  <a:close/>
                  <a:moveTo>
                    <a:pt x="319" y="214"/>
                  </a:moveTo>
                  <a:lnTo>
                    <a:pt x="368" y="259"/>
                  </a:lnTo>
                  <a:cubicBezTo>
                    <a:pt x="351" y="243"/>
                    <a:pt x="335" y="228"/>
                    <a:pt x="319" y="21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47"/>
            <p:cNvSpPr/>
            <p:nvPr/>
          </p:nvSpPr>
          <p:spPr>
            <a:xfrm>
              <a:off x="2336025" y="586000"/>
              <a:ext cx="5250" cy="1275"/>
            </a:xfrm>
            <a:custGeom>
              <a:rect b="b" l="l" r="r" t="t"/>
              <a:pathLst>
                <a:path extrusionOk="0" h="51" w="210">
                  <a:moveTo>
                    <a:pt x="1" y="51"/>
                  </a:moveTo>
                  <a:cubicBezTo>
                    <a:pt x="55" y="51"/>
                    <a:pt x="159" y="1"/>
                    <a:pt x="209" y="1"/>
                  </a:cubicBezTo>
                  <a:cubicBezTo>
                    <a:pt x="159" y="1"/>
                    <a:pt x="55" y="51"/>
                    <a:pt x="1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47"/>
            <p:cNvSpPr/>
            <p:nvPr/>
          </p:nvSpPr>
          <p:spPr>
            <a:xfrm>
              <a:off x="2243600" y="622475"/>
              <a:ext cx="2625" cy="1275"/>
            </a:xfrm>
            <a:custGeom>
              <a:rect b="b" l="l" r="r" t="t"/>
              <a:pathLst>
                <a:path extrusionOk="0" h="51" w="105">
                  <a:moveTo>
                    <a:pt x="104" y="1"/>
                  </a:moveTo>
                  <a:cubicBezTo>
                    <a:pt x="50" y="1"/>
                    <a:pt x="50" y="51"/>
                    <a:pt x="0" y="51"/>
                  </a:cubicBezTo>
                  <a:lnTo>
                    <a:pt x="50" y="51"/>
                  </a:lnTo>
                  <a:cubicBezTo>
                    <a:pt x="50" y="1"/>
                    <a:pt x="104" y="1"/>
                    <a:pt x="104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47"/>
            <p:cNvSpPr/>
            <p:nvPr/>
          </p:nvSpPr>
          <p:spPr>
            <a:xfrm>
              <a:off x="2277475" y="592450"/>
              <a:ext cx="27325" cy="9200"/>
            </a:xfrm>
            <a:custGeom>
              <a:rect b="b" l="l" r="r" t="t"/>
              <a:pathLst>
                <a:path extrusionOk="0" h="368" w="1093">
                  <a:moveTo>
                    <a:pt x="1092" y="1"/>
                  </a:moveTo>
                  <a:cubicBezTo>
                    <a:pt x="938" y="1"/>
                    <a:pt x="780" y="55"/>
                    <a:pt x="625" y="105"/>
                  </a:cubicBezTo>
                  <a:cubicBezTo>
                    <a:pt x="587" y="124"/>
                    <a:pt x="548" y="142"/>
                    <a:pt x="510" y="158"/>
                  </a:cubicBezTo>
                  <a:lnTo>
                    <a:pt x="510" y="158"/>
                  </a:lnTo>
                  <a:cubicBezTo>
                    <a:pt x="704" y="87"/>
                    <a:pt x="899" y="30"/>
                    <a:pt x="1092" y="1"/>
                  </a:cubicBezTo>
                  <a:close/>
                  <a:moveTo>
                    <a:pt x="510" y="158"/>
                  </a:moveTo>
                  <a:cubicBezTo>
                    <a:pt x="426" y="189"/>
                    <a:pt x="342" y="222"/>
                    <a:pt x="259" y="257"/>
                  </a:cubicBezTo>
                  <a:lnTo>
                    <a:pt x="259" y="257"/>
                  </a:lnTo>
                  <a:cubicBezTo>
                    <a:pt x="342" y="225"/>
                    <a:pt x="426" y="194"/>
                    <a:pt x="510" y="158"/>
                  </a:cubicBezTo>
                  <a:close/>
                  <a:moveTo>
                    <a:pt x="259" y="257"/>
                  </a:moveTo>
                  <a:lnTo>
                    <a:pt x="259" y="257"/>
                  </a:lnTo>
                  <a:cubicBezTo>
                    <a:pt x="172" y="290"/>
                    <a:pt x="86" y="325"/>
                    <a:pt x="0" y="368"/>
                  </a:cubicBezTo>
                  <a:cubicBezTo>
                    <a:pt x="86" y="330"/>
                    <a:pt x="172" y="293"/>
                    <a:pt x="259" y="257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47"/>
            <p:cNvSpPr/>
            <p:nvPr/>
          </p:nvSpPr>
          <p:spPr>
            <a:xfrm>
              <a:off x="2257875" y="602875"/>
              <a:ext cx="17000" cy="10450"/>
            </a:xfrm>
            <a:custGeom>
              <a:rect b="b" l="l" r="r" t="t"/>
              <a:pathLst>
                <a:path extrusionOk="0" h="418" w="680">
                  <a:moveTo>
                    <a:pt x="680" y="1"/>
                  </a:moveTo>
                  <a:cubicBezTo>
                    <a:pt x="588" y="47"/>
                    <a:pt x="496" y="103"/>
                    <a:pt x="399" y="165"/>
                  </a:cubicBezTo>
                  <a:lnTo>
                    <a:pt x="399" y="165"/>
                  </a:lnTo>
                  <a:cubicBezTo>
                    <a:pt x="405" y="163"/>
                    <a:pt x="411" y="161"/>
                    <a:pt x="417" y="159"/>
                  </a:cubicBezTo>
                  <a:cubicBezTo>
                    <a:pt x="521" y="105"/>
                    <a:pt x="576" y="55"/>
                    <a:pt x="680" y="1"/>
                  </a:cubicBezTo>
                  <a:close/>
                  <a:moveTo>
                    <a:pt x="399" y="165"/>
                  </a:moveTo>
                  <a:lnTo>
                    <a:pt x="399" y="165"/>
                  </a:lnTo>
                  <a:cubicBezTo>
                    <a:pt x="255" y="217"/>
                    <a:pt x="153" y="318"/>
                    <a:pt x="0" y="418"/>
                  </a:cubicBezTo>
                  <a:cubicBezTo>
                    <a:pt x="147" y="332"/>
                    <a:pt x="277" y="244"/>
                    <a:pt x="399" y="16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47"/>
            <p:cNvSpPr/>
            <p:nvPr/>
          </p:nvSpPr>
          <p:spPr>
            <a:xfrm>
              <a:off x="2274850" y="601625"/>
              <a:ext cx="2650" cy="1275"/>
            </a:xfrm>
            <a:custGeom>
              <a:rect b="b" l="l" r="r" t="t"/>
              <a:pathLst>
                <a:path extrusionOk="0" h="51" w="106">
                  <a:moveTo>
                    <a:pt x="1" y="51"/>
                  </a:moveTo>
                  <a:cubicBezTo>
                    <a:pt x="51" y="51"/>
                    <a:pt x="51" y="51"/>
                    <a:pt x="105" y="1"/>
                  </a:cubicBezTo>
                  <a:cubicBezTo>
                    <a:pt x="51" y="51"/>
                    <a:pt x="51" y="51"/>
                    <a:pt x="1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47"/>
            <p:cNvSpPr/>
            <p:nvPr/>
          </p:nvSpPr>
          <p:spPr>
            <a:xfrm>
              <a:off x="2523625" y="614650"/>
              <a:ext cx="1400" cy="1275"/>
            </a:xfrm>
            <a:custGeom>
              <a:rect b="b" l="l" r="r" t="t"/>
              <a:pathLst>
                <a:path extrusionOk="0" h="51" w="56">
                  <a:moveTo>
                    <a:pt x="1" y="1"/>
                  </a:moveTo>
                  <a:cubicBezTo>
                    <a:pt x="1" y="1"/>
                    <a:pt x="55" y="1"/>
                    <a:pt x="55" y="51"/>
                  </a:cubicBezTo>
                  <a:cubicBezTo>
                    <a:pt x="55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47"/>
            <p:cNvSpPr/>
            <p:nvPr/>
          </p:nvSpPr>
          <p:spPr>
            <a:xfrm>
              <a:off x="2522375" y="643325"/>
              <a:ext cx="25" cy="1275"/>
            </a:xfrm>
            <a:custGeom>
              <a:rect b="b" l="l" r="r" t="t"/>
              <a:pathLst>
                <a:path extrusionOk="0" h="51" w="1">
                  <a:moveTo>
                    <a:pt x="1" y="5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47"/>
            <p:cNvSpPr/>
            <p:nvPr/>
          </p:nvSpPr>
          <p:spPr>
            <a:xfrm>
              <a:off x="2521025" y="645925"/>
              <a:ext cx="25" cy="1275"/>
            </a:xfrm>
            <a:custGeom>
              <a:rect b="b" l="l" r="r" t="t"/>
              <a:pathLst>
                <a:path extrusionOk="0" h="51" w="1">
                  <a:moveTo>
                    <a:pt x="1" y="5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47"/>
            <p:cNvSpPr/>
            <p:nvPr/>
          </p:nvSpPr>
          <p:spPr>
            <a:xfrm>
              <a:off x="2523625" y="635500"/>
              <a:ext cx="1400" cy="6500"/>
            </a:xfrm>
            <a:custGeom>
              <a:rect b="b" l="l" r="r" t="t"/>
              <a:pathLst>
                <a:path extrusionOk="0" h="260" w="56">
                  <a:moveTo>
                    <a:pt x="1" y="259"/>
                  </a:moveTo>
                  <a:cubicBezTo>
                    <a:pt x="1" y="155"/>
                    <a:pt x="55" y="105"/>
                    <a:pt x="55" y="1"/>
                  </a:cubicBezTo>
                  <a:cubicBezTo>
                    <a:pt x="55" y="105"/>
                    <a:pt x="1" y="155"/>
                    <a:pt x="1" y="259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47"/>
            <p:cNvSpPr/>
            <p:nvPr/>
          </p:nvSpPr>
          <p:spPr>
            <a:xfrm>
              <a:off x="2522375" y="641975"/>
              <a:ext cx="1275" cy="1375"/>
            </a:xfrm>
            <a:custGeom>
              <a:rect b="b" l="l" r="r" t="t"/>
              <a:pathLst>
                <a:path extrusionOk="0" h="55" w="51">
                  <a:moveTo>
                    <a:pt x="1" y="54"/>
                  </a:moveTo>
                  <a:cubicBezTo>
                    <a:pt x="1" y="0"/>
                    <a:pt x="1" y="0"/>
                    <a:pt x="51" y="0"/>
                  </a:cubicBezTo>
                  <a:cubicBezTo>
                    <a:pt x="1" y="0"/>
                    <a:pt x="1" y="0"/>
                    <a:pt x="1" y="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47"/>
            <p:cNvSpPr/>
            <p:nvPr/>
          </p:nvSpPr>
          <p:spPr>
            <a:xfrm>
              <a:off x="2515825" y="6524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47"/>
            <p:cNvSpPr/>
            <p:nvPr/>
          </p:nvSpPr>
          <p:spPr>
            <a:xfrm>
              <a:off x="2519775" y="647175"/>
              <a:ext cx="1275" cy="25"/>
            </a:xfrm>
            <a:custGeom>
              <a:rect b="b" l="l" r="r" t="t"/>
              <a:pathLst>
                <a:path extrusionOk="0" h="1" w="51">
                  <a:moveTo>
                    <a:pt x="1" y="1"/>
                  </a:move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47"/>
            <p:cNvSpPr/>
            <p:nvPr/>
          </p:nvSpPr>
          <p:spPr>
            <a:xfrm>
              <a:off x="2518425" y="648525"/>
              <a:ext cx="25" cy="1275"/>
            </a:xfrm>
            <a:custGeom>
              <a:rect b="b" l="l" r="r" t="t"/>
              <a:pathLst>
                <a:path extrusionOk="0" h="51" w="1">
                  <a:moveTo>
                    <a:pt x="0" y="5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47"/>
            <p:cNvSpPr/>
            <p:nvPr/>
          </p:nvSpPr>
          <p:spPr>
            <a:xfrm>
              <a:off x="2526250" y="62372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47"/>
            <p:cNvSpPr/>
            <p:nvPr/>
          </p:nvSpPr>
          <p:spPr>
            <a:xfrm>
              <a:off x="2526250" y="6303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47"/>
            <p:cNvSpPr/>
            <p:nvPr/>
          </p:nvSpPr>
          <p:spPr>
            <a:xfrm>
              <a:off x="2127600" y="497425"/>
              <a:ext cx="1375" cy="2625"/>
            </a:xfrm>
            <a:custGeom>
              <a:rect b="b" l="l" r="r" t="t"/>
              <a:pathLst>
                <a:path extrusionOk="0" h="105" w="55">
                  <a:moveTo>
                    <a:pt x="0" y="0"/>
                  </a:moveTo>
                  <a:lnTo>
                    <a:pt x="0" y="50"/>
                  </a:lnTo>
                  <a:cubicBezTo>
                    <a:pt x="0" y="50"/>
                    <a:pt x="3" y="50"/>
                    <a:pt x="7" y="51"/>
                  </a:cubicBezTo>
                  <a:lnTo>
                    <a:pt x="7" y="51"/>
                  </a:lnTo>
                  <a:cubicBezTo>
                    <a:pt x="0" y="38"/>
                    <a:pt x="0" y="25"/>
                    <a:pt x="0" y="0"/>
                  </a:cubicBezTo>
                  <a:close/>
                  <a:moveTo>
                    <a:pt x="7" y="51"/>
                  </a:moveTo>
                  <a:lnTo>
                    <a:pt x="7" y="51"/>
                  </a:lnTo>
                  <a:cubicBezTo>
                    <a:pt x="14" y="64"/>
                    <a:pt x="27" y="77"/>
                    <a:pt x="55" y="104"/>
                  </a:cubicBezTo>
                  <a:cubicBezTo>
                    <a:pt x="55" y="62"/>
                    <a:pt x="22" y="53"/>
                    <a:pt x="7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47"/>
            <p:cNvSpPr/>
            <p:nvPr/>
          </p:nvSpPr>
          <p:spPr>
            <a:xfrm>
              <a:off x="2513200" y="652400"/>
              <a:ext cx="2650" cy="1375"/>
            </a:xfrm>
            <a:custGeom>
              <a:rect b="b" l="l" r="r" t="t"/>
              <a:pathLst>
                <a:path extrusionOk="0" h="55" w="106">
                  <a:moveTo>
                    <a:pt x="1" y="54"/>
                  </a:moveTo>
                  <a:cubicBezTo>
                    <a:pt x="55" y="54"/>
                    <a:pt x="55" y="54"/>
                    <a:pt x="105" y="0"/>
                  </a:cubicBezTo>
                  <a:cubicBezTo>
                    <a:pt x="55" y="54"/>
                    <a:pt x="55" y="54"/>
                    <a:pt x="1" y="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47"/>
            <p:cNvSpPr/>
            <p:nvPr/>
          </p:nvSpPr>
          <p:spPr>
            <a:xfrm>
              <a:off x="2525000" y="632900"/>
              <a:ext cx="25" cy="2625"/>
            </a:xfrm>
            <a:custGeom>
              <a:rect b="b" l="l" r="r" t="t"/>
              <a:pathLst>
                <a:path extrusionOk="0" h="105" w="1">
                  <a:moveTo>
                    <a:pt x="0" y="105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47"/>
            <p:cNvSpPr/>
            <p:nvPr/>
          </p:nvSpPr>
          <p:spPr>
            <a:xfrm>
              <a:off x="2525000" y="632900"/>
              <a:ext cx="1275" cy="25"/>
            </a:xfrm>
            <a:custGeom>
              <a:rect b="b" l="l" r="r" t="t"/>
              <a:pathLst>
                <a:path extrusionOk="0" h="1" w="51">
                  <a:moveTo>
                    <a:pt x="0" y="0"/>
                  </a:moveTo>
                  <a:lnTo>
                    <a:pt x="50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47"/>
            <p:cNvSpPr/>
            <p:nvPr/>
          </p:nvSpPr>
          <p:spPr>
            <a:xfrm>
              <a:off x="2525000" y="635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47"/>
            <p:cNvSpPr/>
            <p:nvPr/>
          </p:nvSpPr>
          <p:spPr>
            <a:xfrm>
              <a:off x="2480700" y="657600"/>
              <a:ext cx="1275" cy="1375"/>
            </a:xfrm>
            <a:custGeom>
              <a:rect b="b" l="l" r="r" t="t"/>
              <a:pathLst>
                <a:path extrusionOk="0" h="55" w="51">
                  <a:moveTo>
                    <a:pt x="0" y="1"/>
                  </a:moveTo>
                  <a:lnTo>
                    <a:pt x="50" y="55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47"/>
            <p:cNvSpPr/>
            <p:nvPr/>
          </p:nvSpPr>
          <p:spPr>
            <a:xfrm>
              <a:off x="2500175" y="6602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47"/>
            <p:cNvSpPr/>
            <p:nvPr/>
          </p:nvSpPr>
          <p:spPr>
            <a:xfrm>
              <a:off x="2485900" y="660200"/>
              <a:ext cx="1275" cy="25"/>
            </a:xfrm>
            <a:custGeom>
              <a:rect b="b" l="l" r="r" t="t"/>
              <a:pathLst>
                <a:path extrusionOk="0" h="1" w="51">
                  <a:moveTo>
                    <a:pt x="1" y="1"/>
                  </a:moveTo>
                  <a:lnTo>
                    <a:pt x="5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47"/>
            <p:cNvSpPr/>
            <p:nvPr/>
          </p:nvSpPr>
          <p:spPr>
            <a:xfrm>
              <a:off x="2497575" y="660200"/>
              <a:ext cx="2625" cy="25"/>
            </a:xfrm>
            <a:custGeom>
              <a:rect b="b" l="l" r="r" t="t"/>
              <a:pathLst>
                <a:path extrusionOk="0" h="1" w="105">
                  <a:moveTo>
                    <a:pt x="1" y="1"/>
                  </a:moveTo>
                  <a:lnTo>
                    <a:pt x="10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47"/>
            <p:cNvSpPr/>
            <p:nvPr/>
          </p:nvSpPr>
          <p:spPr>
            <a:xfrm>
              <a:off x="2484550" y="660200"/>
              <a:ext cx="1375" cy="25"/>
            </a:xfrm>
            <a:custGeom>
              <a:rect b="b" l="l" r="r" t="t"/>
              <a:pathLst>
                <a:path extrusionOk="0" h="1" w="55">
                  <a:moveTo>
                    <a:pt x="1" y="1"/>
                  </a:moveTo>
                  <a:lnTo>
                    <a:pt x="5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47"/>
            <p:cNvSpPr/>
            <p:nvPr/>
          </p:nvSpPr>
          <p:spPr>
            <a:xfrm>
              <a:off x="2481950" y="6589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47"/>
            <p:cNvSpPr/>
            <p:nvPr/>
          </p:nvSpPr>
          <p:spPr>
            <a:xfrm>
              <a:off x="2480700" y="6576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47"/>
            <p:cNvSpPr/>
            <p:nvPr/>
          </p:nvSpPr>
          <p:spPr>
            <a:xfrm>
              <a:off x="2506750" y="6589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47"/>
            <p:cNvSpPr/>
            <p:nvPr/>
          </p:nvSpPr>
          <p:spPr>
            <a:xfrm>
              <a:off x="2500175" y="660200"/>
              <a:ext cx="2650" cy="25"/>
            </a:xfrm>
            <a:custGeom>
              <a:rect b="b" l="l" r="r" t="t"/>
              <a:pathLst>
                <a:path extrusionOk="0" h="1" w="106">
                  <a:moveTo>
                    <a:pt x="1" y="1"/>
                  </a:moveTo>
                  <a:lnTo>
                    <a:pt x="10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47"/>
            <p:cNvSpPr/>
            <p:nvPr/>
          </p:nvSpPr>
          <p:spPr>
            <a:xfrm>
              <a:off x="2513200" y="653750"/>
              <a:ext cx="25" cy="1275"/>
            </a:xfrm>
            <a:custGeom>
              <a:rect b="b" l="l" r="r" t="t"/>
              <a:pathLst>
                <a:path extrusionOk="0" h="51" w="1">
                  <a:moveTo>
                    <a:pt x="1" y="5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47"/>
            <p:cNvSpPr/>
            <p:nvPr/>
          </p:nvSpPr>
          <p:spPr>
            <a:xfrm>
              <a:off x="2511950" y="655000"/>
              <a:ext cx="1275" cy="1375"/>
            </a:xfrm>
            <a:custGeom>
              <a:rect b="b" l="l" r="r" t="t"/>
              <a:pathLst>
                <a:path extrusionOk="0" h="55" w="51">
                  <a:moveTo>
                    <a:pt x="1" y="54"/>
                  </a:moveTo>
                  <a:cubicBezTo>
                    <a:pt x="1" y="0"/>
                    <a:pt x="51" y="0"/>
                    <a:pt x="51" y="0"/>
                  </a:cubicBezTo>
                  <a:cubicBezTo>
                    <a:pt x="51" y="0"/>
                    <a:pt x="1" y="0"/>
                    <a:pt x="1" y="54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47"/>
            <p:cNvSpPr/>
            <p:nvPr/>
          </p:nvSpPr>
          <p:spPr>
            <a:xfrm>
              <a:off x="2510600" y="656350"/>
              <a:ext cx="1375" cy="25"/>
            </a:xfrm>
            <a:custGeom>
              <a:rect b="b" l="l" r="r" t="t"/>
              <a:pathLst>
                <a:path extrusionOk="0" h="1" w="55">
                  <a:moveTo>
                    <a:pt x="1" y="0"/>
                  </a:moveTo>
                  <a:lnTo>
                    <a:pt x="55" y="0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47"/>
            <p:cNvSpPr/>
            <p:nvPr/>
          </p:nvSpPr>
          <p:spPr>
            <a:xfrm>
              <a:off x="2504150" y="658950"/>
              <a:ext cx="2625" cy="25"/>
            </a:xfrm>
            <a:custGeom>
              <a:rect b="b" l="l" r="r" t="t"/>
              <a:pathLst>
                <a:path extrusionOk="0" h="1" w="105">
                  <a:moveTo>
                    <a:pt x="0" y="1"/>
                  </a:moveTo>
                  <a:lnTo>
                    <a:pt x="105" y="1"/>
                  </a:ln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47"/>
            <p:cNvSpPr/>
            <p:nvPr/>
          </p:nvSpPr>
          <p:spPr>
            <a:xfrm>
              <a:off x="2502800" y="658950"/>
              <a:ext cx="1375" cy="1275"/>
            </a:xfrm>
            <a:custGeom>
              <a:rect b="b" l="l" r="r" t="t"/>
              <a:pathLst>
                <a:path extrusionOk="0" h="51" w="55">
                  <a:moveTo>
                    <a:pt x="0" y="51"/>
                  </a:moveTo>
                  <a:cubicBezTo>
                    <a:pt x="0" y="1"/>
                    <a:pt x="0" y="1"/>
                    <a:pt x="54" y="1"/>
                  </a:cubicBezTo>
                  <a:cubicBezTo>
                    <a:pt x="0" y="1"/>
                    <a:pt x="0" y="1"/>
                    <a:pt x="0" y="51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47"/>
            <p:cNvSpPr/>
            <p:nvPr/>
          </p:nvSpPr>
          <p:spPr>
            <a:xfrm>
              <a:off x="1516650" y="589850"/>
              <a:ext cx="136775" cy="336150"/>
            </a:xfrm>
            <a:custGeom>
              <a:rect b="b" l="l" r="r" t="t"/>
              <a:pathLst>
                <a:path extrusionOk="0" h="13446" w="5471">
                  <a:moveTo>
                    <a:pt x="5262" y="1"/>
                  </a:moveTo>
                  <a:cubicBezTo>
                    <a:pt x="5237" y="1"/>
                    <a:pt x="5211" y="14"/>
                    <a:pt x="5185" y="28"/>
                  </a:cubicBezTo>
                  <a:lnTo>
                    <a:pt x="5185" y="28"/>
                  </a:lnTo>
                  <a:cubicBezTo>
                    <a:pt x="5249" y="14"/>
                    <a:pt x="5314" y="1"/>
                    <a:pt x="5366" y="1"/>
                  </a:cubicBezTo>
                  <a:close/>
                  <a:moveTo>
                    <a:pt x="5185" y="28"/>
                  </a:moveTo>
                  <a:cubicBezTo>
                    <a:pt x="5120" y="41"/>
                    <a:pt x="5055" y="55"/>
                    <a:pt x="5003" y="55"/>
                  </a:cubicBezTo>
                  <a:cubicBezTo>
                    <a:pt x="5001" y="56"/>
                    <a:pt x="4998" y="57"/>
                    <a:pt x="4996" y="59"/>
                  </a:cubicBezTo>
                  <a:lnTo>
                    <a:pt x="4996" y="59"/>
                  </a:lnTo>
                  <a:cubicBezTo>
                    <a:pt x="5029" y="55"/>
                    <a:pt x="5064" y="55"/>
                    <a:pt x="5108" y="55"/>
                  </a:cubicBezTo>
                  <a:cubicBezTo>
                    <a:pt x="5133" y="55"/>
                    <a:pt x="5159" y="41"/>
                    <a:pt x="5185" y="28"/>
                  </a:cubicBezTo>
                  <a:close/>
                  <a:moveTo>
                    <a:pt x="4996" y="59"/>
                  </a:moveTo>
                  <a:cubicBezTo>
                    <a:pt x="4950" y="64"/>
                    <a:pt x="4907" y="75"/>
                    <a:pt x="4849" y="103"/>
                  </a:cubicBezTo>
                  <a:lnTo>
                    <a:pt x="4849" y="103"/>
                  </a:lnTo>
                  <a:cubicBezTo>
                    <a:pt x="4886" y="99"/>
                    <a:pt x="4931" y="89"/>
                    <a:pt x="4996" y="59"/>
                  </a:cubicBezTo>
                  <a:close/>
                  <a:moveTo>
                    <a:pt x="4849" y="103"/>
                  </a:moveTo>
                  <a:cubicBezTo>
                    <a:pt x="4829" y="105"/>
                    <a:pt x="4812" y="105"/>
                    <a:pt x="4795" y="105"/>
                  </a:cubicBezTo>
                  <a:lnTo>
                    <a:pt x="4845" y="105"/>
                  </a:lnTo>
                  <a:cubicBezTo>
                    <a:pt x="4846" y="104"/>
                    <a:pt x="4848" y="104"/>
                    <a:pt x="4849" y="103"/>
                  </a:cubicBezTo>
                  <a:close/>
                  <a:moveTo>
                    <a:pt x="4741" y="105"/>
                  </a:moveTo>
                  <a:cubicBezTo>
                    <a:pt x="4697" y="105"/>
                    <a:pt x="4650" y="147"/>
                    <a:pt x="4605" y="157"/>
                  </a:cubicBezTo>
                  <a:lnTo>
                    <a:pt x="4605" y="157"/>
                  </a:lnTo>
                  <a:cubicBezTo>
                    <a:pt x="4659" y="153"/>
                    <a:pt x="4727" y="140"/>
                    <a:pt x="4795" y="105"/>
                  </a:cubicBezTo>
                  <a:close/>
                  <a:moveTo>
                    <a:pt x="4605" y="157"/>
                  </a:moveTo>
                  <a:cubicBezTo>
                    <a:pt x="4576" y="159"/>
                    <a:pt x="4551" y="159"/>
                    <a:pt x="4532" y="159"/>
                  </a:cubicBezTo>
                  <a:cubicBezTo>
                    <a:pt x="4511" y="169"/>
                    <a:pt x="4490" y="180"/>
                    <a:pt x="4469" y="190"/>
                  </a:cubicBezTo>
                  <a:lnTo>
                    <a:pt x="4469" y="190"/>
                  </a:lnTo>
                  <a:cubicBezTo>
                    <a:pt x="4509" y="179"/>
                    <a:pt x="4548" y="169"/>
                    <a:pt x="4586" y="159"/>
                  </a:cubicBezTo>
                  <a:cubicBezTo>
                    <a:pt x="4593" y="159"/>
                    <a:pt x="4599" y="158"/>
                    <a:pt x="4605" y="157"/>
                  </a:cubicBezTo>
                  <a:close/>
                  <a:moveTo>
                    <a:pt x="4469" y="190"/>
                  </a:moveTo>
                  <a:cubicBezTo>
                    <a:pt x="4081" y="293"/>
                    <a:pt x="3646" y="447"/>
                    <a:pt x="3127" y="730"/>
                  </a:cubicBezTo>
                  <a:cubicBezTo>
                    <a:pt x="2815" y="939"/>
                    <a:pt x="2448" y="1147"/>
                    <a:pt x="2135" y="1460"/>
                  </a:cubicBezTo>
                  <a:cubicBezTo>
                    <a:pt x="1822" y="1722"/>
                    <a:pt x="1510" y="2035"/>
                    <a:pt x="1197" y="2452"/>
                  </a:cubicBezTo>
                  <a:cubicBezTo>
                    <a:pt x="939" y="2815"/>
                    <a:pt x="676" y="3232"/>
                    <a:pt x="522" y="3648"/>
                  </a:cubicBezTo>
                  <a:cubicBezTo>
                    <a:pt x="313" y="4120"/>
                    <a:pt x="155" y="4586"/>
                    <a:pt x="51" y="5108"/>
                  </a:cubicBezTo>
                  <a:cubicBezTo>
                    <a:pt x="51" y="5266"/>
                    <a:pt x="51" y="5370"/>
                    <a:pt x="1" y="5524"/>
                  </a:cubicBezTo>
                  <a:lnTo>
                    <a:pt x="1" y="5683"/>
                  </a:lnTo>
                  <a:lnTo>
                    <a:pt x="1" y="5787"/>
                  </a:lnTo>
                  <a:lnTo>
                    <a:pt x="1" y="5891"/>
                  </a:lnTo>
                  <a:lnTo>
                    <a:pt x="1" y="5996"/>
                  </a:lnTo>
                  <a:cubicBezTo>
                    <a:pt x="1" y="5891"/>
                    <a:pt x="1" y="5787"/>
                    <a:pt x="51" y="5733"/>
                  </a:cubicBezTo>
                  <a:cubicBezTo>
                    <a:pt x="51" y="5524"/>
                    <a:pt x="51" y="5370"/>
                    <a:pt x="105" y="5212"/>
                  </a:cubicBezTo>
                  <a:cubicBezTo>
                    <a:pt x="209" y="4536"/>
                    <a:pt x="418" y="3857"/>
                    <a:pt x="730" y="3286"/>
                  </a:cubicBezTo>
                  <a:cubicBezTo>
                    <a:pt x="1043" y="2660"/>
                    <a:pt x="1460" y="2085"/>
                    <a:pt x="1927" y="1668"/>
                  </a:cubicBezTo>
                  <a:cubicBezTo>
                    <a:pt x="2135" y="1460"/>
                    <a:pt x="2398" y="1251"/>
                    <a:pt x="2606" y="1097"/>
                  </a:cubicBezTo>
                  <a:cubicBezTo>
                    <a:pt x="2760" y="993"/>
                    <a:pt x="2865" y="939"/>
                    <a:pt x="2969" y="835"/>
                  </a:cubicBezTo>
                  <a:cubicBezTo>
                    <a:pt x="3073" y="785"/>
                    <a:pt x="3177" y="730"/>
                    <a:pt x="3336" y="680"/>
                  </a:cubicBezTo>
                  <a:cubicBezTo>
                    <a:pt x="3544" y="522"/>
                    <a:pt x="3753" y="472"/>
                    <a:pt x="3961" y="368"/>
                  </a:cubicBezTo>
                  <a:cubicBezTo>
                    <a:pt x="4065" y="313"/>
                    <a:pt x="4170" y="313"/>
                    <a:pt x="4220" y="263"/>
                  </a:cubicBezTo>
                  <a:cubicBezTo>
                    <a:pt x="4303" y="263"/>
                    <a:pt x="4386" y="229"/>
                    <a:pt x="4469" y="190"/>
                  </a:cubicBezTo>
                  <a:close/>
                  <a:moveTo>
                    <a:pt x="1" y="6254"/>
                  </a:moveTo>
                  <a:lnTo>
                    <a:pt x="1" y="6308"/>
                  </a:lnTo>
                  <a:lnTo>
                    <a:pt x="1" y="6517"/>
                  </a:lnTo>
                  <a:lnTo>
                    <a:pt x="1" y="6671"/>
                  </a:lnTo>
                  <a:lnTo>
                    <a:pt x="43" y="6847"/>
                  </a:lnTo>
                  <a:lnTo>
                    <a:pt x="43" y="6847"/>
                  </a:lnTo>
                  <a:cubicBezTo>
                    <a:pt x="18" y="6638"/>
                    <a:pt x="1" y="6437"/>
                    <a:pt x="1" y="6254"/>
                  </a:cubicBezTo>
                  <a:close/>
                  <a:moveTo>
                    <a:pt x="43" y="6847"/>
                  </a:moveTo>
                  <a:cubicBezTo>
                    <a:pt x="45" y="6868"/>
                    <a:pt x="48" y="6889"/>
                    <a:pt x="51" y="6910"/>
                  </a:cubicBezTo>
                  <a:lnTo>
                    <a:pt x="51" y="6910"/>
                  </a:lnTo>
                  <a:lnTo>
                    <a:pt x="51" y="6879"/>
                  </a:lnTo>
                  <a:lnTo>
                    <a:pt x="43" y="6847"/>
                  </a:lnTo>
                  <a:close/>
                  <a:moveTo>
                    <a:pt x="51" y="6910"/>
                  </a:moveTo>
                  <a:lnTo>
                    <a:pt x="51" y="7088"/>
                  </a:lnTo>
                  <a:lnTo>
                    <a:pt x="105" y="7296"/>
                  </a:lnTo>
                  <a:cubicBezTo>
                    <a:pt x="86" y="7167"/>
                    <a:pt x="67" y="7038"/>
                    <a:pt x="51" y="6910"/>
                  </a:cubicBezTo>
                  <a:close/>
                  <a:moveTo>
                    <a:pt x="105" y="7296"/>
                  </a:moveTo>
                  <a:cubicBezTo>
                    <a:pt x="105" y="7350"/>
                    <a:pt x="105" y="7400"/>
                    <a:pt x="155" y="7505"/>
                  </a:cubicBezTo>
                  <a:cubicBezTo>
                    <a:pt x="155" y="7609"/>
                    <a:pt x="209" y="7767"/>
                    <a:pt x="209" y="7872"/>
                  </a:cubicBezTo>
                  <a:cubicBezTo>
                    <a:pt x="259" y="7922"/>
                    <a:pt x="259" y="7976"/>
                    <a:pt x="313" y="8080"/>
                  </a:cubicBezTo>
                  <a:lnTo>
                    <a:pt x="363" y="8234"/>
                  </a:lnTo>
                  <a:cubicBezTo>
                    <a:pt x="363" y="8338"/>
                    <a:pt x="418" y="8393"/>
                    <a:pt x="418" y="8443"/>
                  </a:cubicBezTo>
                  <a:lnTo>
                    <a:pt x="522" y="8651"/>
                  </a:lnTo>
                  <a:lnTo>
                    <a:pt x="572" y="8809"/>
                  </a:lnTo>
                  <a:cubicBezTo>
                    <a:pt x="626" y="8860"/>
                    <a:pt x="626" y="8860"/>
                    <a:pt x="626" y="8914"/>
                  </a:cubicBezTo>
                  <a:lnTo>
                    <a:pt x="676" y="9018"/>
                  </a:lnTo>
                  <a:lnTo>
                    <a:pt x="885" y="9331"/>
                  </a:lnTo>
                  <a:cubicBezTo>
                    <a:pt x="522" y="8705"/>
                    <a:pt x="259" y="7976"/>
                    <a:pt x="105" y="7296"/>
                  </a:cubicBezTo>
                  <a:close/>
                  <a:moveTo>
                    <a:pt x="885" y="9331"/>
                  </a:moveTo>
                  <a:lnTo>
                    <a:pt x="1093" y="9693"/>
                  </a:lnTo>
                  <a:cubicBezTo>
                    <a:pt x="1406" y="10110"/>
                    <a:pt x="1772" y="10527"/>
                    <a:pt x="2189" y="10894"/>
                  </a:cubicBezTo>
                  <a:cubicBezTo>
                    <a:pt x="2473" y="11106"/>
                    <a:pt x="2756" y="11319"/>
                    <a:pt x="3055" y="11498"/>
                  </a:cubicBezTo>
                  <a:lnTo>
                    <a:pt x="3055" y="11498"/>
                  </a:lnTo>
                  <a:cubicBezTo>
                    <a:pt x="2822" y="11352"/>
                    <a:pt x="2603" y="11185"/>
                    <a:pt x="2398" y="10998"/>
                  </a:cubicBezTo>
                  <a:cubicBezTo>
                    <a:pt x="1772" y="10527"/>
                    <a:pt x="1251" y="9956"/>
                    <a:pt x="885" y="9331"/>
                  </a:cubicBezTo>
                  <a:close/>
                  <a:moveTo>
                    <a:pt x="3055" y="11498"/>
                  </a:moveTo>
                  <a:cubicBezTo>
                    <a:pt x="3316" y="11663"/>
                    <a:pt x="3594" y="11802"/>
                    <a:pt x="3889" y="11915"/>
                  </a:cubicBezTo>
                  <a:lnTo>
                    <a:pt x="3889" y="11915"/>
                  </a:lnTo>
                  <a:cubicBezTo>
                    <a:pt x="3881" y="11908"/>
                    <a:pt x="3871" y="11897"/>
                    <a:pt x="3857" y="11882"/>
                  </a:cubicBezTo>
                  <a:cubicBezTo>
                    <a:pt x="3753" y="11832"/>
                    <a:pt x="3594" y="11778"/>
                    <a:pt x="3490" y="11728"/>
                  </a:cubicBezTo>
                  <a:cubicBezTo>
                    <a:pt x="3340" y="11661"/>
                    <a:pt x="3196" y="11583"/>
                    <a:pt x="3055" y="11498"/>
                  </a:cubicBezTo>
                  <a:close/>
                  <a:moveTo>
                    <a:pt x="3889" y="11915"/>
                  </a:moveTo>
                  <a:lnTo>
                    <a:pt x="3889" y="11915"/>
                  </a:lnTo>
                  <a:cubicBezTo>
                    <a:pt x="3907" y="11933"/>
                    <a:pt x="3918" y="11936"/>
                    <a:pt x="3943" y="11936"/>
                  </a:cubicBezTo>
                  <a:lnTo>
                    <a:pt x="3943" y="11936"/>
                  </a:lnTo>
                  <a:cubicBezTo>
                    <a:pt x="3925" y="11929"/>
                    <a:pt x="3907" y="11922"/>
                    <a:pt x="3889" y="11915"/>
                  </a:cubicBezTo>
                  <a:close/>
                  <a:moveTo>
                    <a:pt x="3943" y="11936"/>
                  </a:moveTo>
                  <a:cubicBezTo>
                    <a:pt x="3953" y="11939"/>
                    <a:pt x="3962" y="11943"/>
                    <a:pt x="3971" y="11946"/>
                  </a:cubicBezTo>
                  <a:lnTo>
                    <a:pt x="3971" y="11946"/>
                  </a:lnTo>
                  <a:lnTo>
                    <a:pt x="3961" y="11936"/>
                  </a:lnTo>
                  <a:cubicBezTo>
                    <a:pt x="3954" y="11936"/>
                    <a:pt x="3948" y="11936"/>
                    <a:pt x="3943" y="11936"/>
                  </a:cubicBezTo>
                  <a:close/>
                  <a:moveTo>
                    <a:pt x="3971" y="11946"/>
                  </a:moveTo>
                  <a:lnTo>
                    <a:pt x="4011" y="11986"/>
                  </a:lnTo>
                  <a:cubicBezTo>
                    <a:pt x="4040" y="11986"/>
                    <a:pt x="4065" y="11986"/>
                    <a:pt x="4087" y="11987"/>
                  </a:cubicBezTo>
                  <a:lnTo>
                    <a:pt x="4087" y="11987"/>
                  </a:lnTo>
                  <a:cubicBezTo>
                    <a:pt x="4048" y="11974"/>
                    <a:pt x="4010" y="11960"/>
                    <a:pt x="3971" y="11946"/>
                  </a:cubicBezTo>
                  <a:close/>
                  <a:moveTo>
                    <a:pt x="4087" y="11987"/>
                  </a:moveTo>
                  <a:cubicBezTo>
                    <a:pt x="4126" y="12000"/>
                    <a:pt x="4165" y="12013"/>
                    <a:pt x="4204" y="12025"/>
                  </a:cubicBezTo>
                  <a:lnTo>
                    <a:pt x="4204" y="12025"/>
                  </a:lnTo>
                  <a:cubicBezTo>
                    <a:pt x="4172" y="11998"/>
                    <a:pt x="4137" y="11990"/>
                    <a:pt x="4087" y="11987"/>
                  </a:cubicBezTo>
                  <a:close/>
                  <a:moveTo>
                    <a:pt x="4204" y="12025"/>
                  </a:moveTo>
                  <a:cubicBezTo>
                    <a:pt x="4209" y="12030"/>
                    <a:pt x="4214" y="12035"/>
                    <a:pt x="4220" y="12040"/>
                  </a:cubicBezTo>
                  <a:cubicBezTo>
                    <a:pt x="4274" y="12040"/>
                    <a:pt x="4324" y="12090"/>
                    <a:pt x="4378" y="12090"/>
                  </a:cubicBezTo>
                  <a:cubicBezTo>
                    <a:pt x="4479" y="12090"/>
                    <a:pt x="4529" y="12141"/>
                    <a:pt x="4582" y="12144"/>
                  </a:cubicBezTo>
                  <a:lnTo>
                    <a:pt x="4582" y="12144"/>
                  </a:lnTo>
                  <a:cubicBezTo>
                    <a:pt x="4532" y="12123"/>
                    <a:pt x="4480" y="12105"/>
                    <a:pt x="4428" y="12090"/>
                  </a:cubicBezTo>
                  <a:cubicBezTo>
                    <a:pt x="4352" y="12070"/>
                    <a:pt x="4278" y="12048"/>
                    <a:pt x="4204" y="12025"/>
                  </a:cubicBezTo>
                  <a:close/>
                  <a:moveTo>
                    <a:pt x="4582" y="12144"/>
                  </a:moveTo>
                  <a:lnTo>
                    <a:pt x="4582" y="12144"/>
                  </a:lnTo>
                  <a:cubicBezTo>
                    <a:pt x="4600" y="12152"/>
                    <a:pt x="4619" y="12160"/>
                    <a:pt x="4637" y="12169"/>
                  </a:cubicBezTo>
                  <a:lnTo>
                    <a:pt x="4637" y="12169"/>
                  </a:lnTo>
                  <a:cubicBezTo>
                    <a:pt x="4620" y="12161"/>
                    <a:pt x="4603" y="12153"/>
                    <a:pt x="4586" y="12145"/>
                  </a:cubicBezTo>
                  <a:cubicBezTo>
                    <a:pt x="4585" y="12145"/>
                    <a:pt x="4583" y="12145"/>
                    <a:pt x="4582" y="12144"/>
                  </a:cubicBezTo>
                  <a:close/>
                  <a:moveTo>
                    <a:pt x="4637" y="12169"/>
                  </a:moveTo>
                  <a:cubicBezTo>
                    <a:pt x="4723" y="12212"/>
                    <a:pt x="4803" y="12257"/>
                    <a:pt x="4845" y="12299"/>
                  </a:cubicBezTo>
                  <a:cubicBezTo>
                    <a:pt x="4926" y="12361"/>
                    <a:pt x="5000" y="12422"/>
                    <a:pt x="5066" y="12486"/>
                  </a:cubicBezTo>
                  <a:lnTo>
                    <a:pt x="5066" y="12486"/>
                  </a:lnTo>
                  <a:cubicBezTo>
                    <a:pt x="4948" y="12357"/>
                    <a:pt x="4801" y="12247"/>
                    <a:pt x="4637" y="12169"/>
                  </a:cubicBezTo>
                  <a:close/>
                  <a:moveTo>
                    <a:pt x="5066" y="12486"/>
                  </a:moveTo>
                  <a:cubicBezTo>
                    <a:pt x="5146" y="12573"/>
                    <a:pt x="5212" y="12669"/>
                    <a:pt x="5262" y="12770"/>
                  </a:cubicBezTo>
                  <a:cubicBezTo>
                    <a:pt x="5332" y="12874"/>
                    <a:pt x="5380" y="12980"/>
                    <a:pt x="5419" y="13103"/>
                  </a:cubicBezTo>
                  <a:lnTo>
                    <a:pt x="5419" y="13103"/>
                  </a:lnTo>
                  <a:cubicBezTo>
                    <a:pt x="5410" y="13008"/>
                    <a:pt x="5361" y="12914"/>
                    <a:pt x="5316" y="12820"/>
                  </a:cubicBezTo>
                  <a:cubicBezTo>
                    <a:pt x="5253" y="12693"/>
                    <a:pt x="5169" y="12586"/>
                    <a:pt x="5066" y="12486"/>
                  </a:cubicBezTo>
                  <a:close/>
                  <a:moveTo>
                    <a:pt x="5419" y="13103"/>
                  </a:moveTo>
                  <a:cubicBezTo>
                    <a:pt x="5420" y="13113"/>
                    <a:pt x="5420" y="13123"/>
                    <a:pt x="5420" y="13133"/>
                  </a:cubicBezTo>
                  <a:cubicBezTo>
                    <a:pt x="5470" y="13237"/>
                    <a:pt x="5470" y="13341"/>
                    <a:pt x="5470" y="13445"/>
                  </a:cubicBezTo>
                  <a:lnTo>
                    <a:pt x="5470" y="13341"/>
                  </a:lnTo>
                  <a:lnTo>
                    <a:pt x="5470" y="13291"/>
                  </a:lnTo>
                  <a:cubicBezTo>
                    <a:pt x="5454" y="13223"/>
                    <a:pt x="5437" y="13161"/>
                    <a:pt x="5419" y="13103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47"/>
            <p:cNvSpPr/>
            <p:nvPr/>
          </p:nvSpPr>
          <p:spPr>
            <a:xfrm>
              <a:off x="1517900" y="589850"/>
              <a:ext cx="178550" cy="219425"/>
            </a:xfrm>
            <a:custGeom>
              <a:rect b="b" l="l" r="r" t="t"/>
              <a:pathLst>
                <a:path extrusionOk="0" h="8777" w="7142">
                  <a:moveTo>
                    <a:pt x="5787" y="1"/>
                  </a:moveTo>
                  <a:cubicBezTo>
                    <a:pt x="5786" y="1"/>
                    <a:pt x="5785" y="1"/>
                    <a:pt x="5784" y="1"/>
                  </a:cubicBezTo>
                  <a:lnTo>
                    <a:pt x="5784" y="1"/>
                  </a:lnTo>
                  <a:cubicBezTo>
                    <a:pt x="5794" y="1"/>
                    <a:pt x="5804" y="1"/>
                    <a:pt x="5815" y="1"/>
                  </a:cubicBezTo>
                  <a:lnTo>
                    <a:pt x="5815" y="1"/>
                  </a:lnTo>
                  <a:cubicBezTo>
                    <a:pt x="5806" y="1"/>
                    <a:pt x="5796" y="1"/>
                    <a:pt x="5787" y="1"/>
                  </a:cubicBezTo>
                  <a:close/>
                  <a:moveTo>
                    <a:pt x="5837" y="1"/>
                  </a:moveTo>
                  <a:cubicBezTo>
                    <a:pt x="5830" y="1"/>
                    <a:pt x="5822" y="1"/>
                    <a:pt x="5815" y="1"/>
                  </a:cubicBezTo>
                  <a:lnTo>
                    <a:pt x="5815" y="1"/>
                  </a:lnTo>
                  <a:cubicBezTo>
                    <a:pt x="6207" y="2"/>
                    <a:pt x="6507" y="34"/>
                    <a:pt x="6718" y="48"/>
                  </a:cubicBezTo>
                  <a:lnTo>
                    <a:pt x="6718" y="48"/>
                  </a:lnTo>
                  <a:cubicBezTo>
                    <a:pt x="6666" y="1"/>
                    <a:pt x="6618" y="1"/>
                    <a:pt x="6567" y="1"/>
                  </a:cubicBezTo>
                  <a:close/>
                  <a:moveTo>
                    <a:pt x="6718" y="48"/>
                  </a:moveTo>
                  <a:cubicBezTo>
                    <a:pt x="6720" y="50"/>
                    <a:pt x="6723" y="53"/>
                    <a:pt x="6725" y="55"/>
                  </a:cubicBezTo>
                  <a:lnTo>
                    <a:pt x="6879" y="55"/>
                  </a:lnTo>
                  <a:cubicBezTo>
                    <a:pt x="6833" y="55"/>
                    <a:pt x="6779" y="52"/>
                    <a:pt x="6718" y="48"/>
                  </a:cubicBezTo>
                  <a:close/>
                  <a:moveTo>
                    <a:pt x="6879" y="55"/>
                  </a:moveTo>
                  <a:cubicBezTo>
                    <a:pt x="7088" y="105"/>
                    <a:pt x="7142" y="105"/>
                    <a:pt x="7142" y="105"/>
                  </a:cubicBezTo>
                  <a:cubicBezTo>
                    <a:pt x="7142" y="105"/>
                    <a:pt x="7088" y="105"/>
                    <a:pt x="7038" y="55"/>
                  </a:cubicBezTo>
                  <a:close/>
                  <a:moveTo>
                    <a:pt x="5784" y="1"/>
                  </a:moveTo>
                  <a:cubicBezTo>
                    <a:pt x="5380" y="6"/>
                    <a:pt x="4933" y="62"/>
                    <a:pt x="4482" y="209"/>
                  </a:cubicBezTo>
                  <a:cubicBezTo>
                    <a:pt x="4015" y="313"/>
                    <a:pt x="3494" y="522"/>
                    <a:pt x="2973" y="835"/>
                  </a:cubicBezTo>
                  <a:cubicBezTo>
                    <a:pt x="1981" y="1410"/>
                    <a:pt x="1097" y="2398"/>
                    <a:pt x="576" y="3494"/>
                  </a:cubicBezTo>
                  <a:cubicBezTo>
                    <a:pt x="313" y="4065"/>
                    <a:pt x="159" y="4641"/>
                    <a:pt x="55" y="5162"/>
                  </a:cubicBezTo>
                  <a:cubicBezTo>
                    <a:pt x="55" y="5266"/>
                    <a:pt x="55" y="5316"/>
                    <a:pt x="1" y="5370"/>
                  </a:cubicBezTo>
                  <a:lnTo>
                    <a:pt x="1" y="5579"/>
                  </a:lnTo>
                  <a:lnTo>
                    <a:pt x="1" y="5629"/>
                  </a:lnTo>
                  <a:cubicBezTo>
                    <a:pt x="55" y="5524"/>
                    <a:pt x="55" y="5420"/>
                    <a:pt x="55" y="5316"/>
                  </a:cubicBezTo>
                  <a:cubicBezTo>
                    <a:pt x="55" y="5212"/>
                    <a:pt x="105" y="5108"/>
                    <a:pt x="105" y="4953"/>
                  </a:cubicBezTo>
                  <a:cubicBezTo>
                    <a:pt x="159" y="4849"/>
                    <a:pt x="159" y="4745"/>
                    <a:pt x="209" y="4641"/>
                  </a:cubicBezTo>
                  <a:cubicBezTo>
                    <a:pt x="522" y="3390"/>
                    <a:pt x="1251" y="2244"/>
                    <a:pt x="2244" y="1410"/>
                  </a:cubicBezTo>
                  <a:cubicBezTo>
                    <a:pt x="2710" y="993"/>
                    <a:pt x="3286" y="626"/>
                    <a:pt x="3911" y="418"/>
                  </a:cubicBezTo>
                  <a:cubicBezTo>
                    <a:pt x="4535" y="160"/>
                    <a:pt x="5159" y="55"/>
                    <a:pt x="5784" y="1"/>
                  </a:cubicBezTo>
                  <a:close/>
                  <a:moveTo>
                    <a:pt x="1" y="6725"/>
                  </a:moveTo>
                  <a:lnTo>
                    <a:pt x="1" y="6879"/>
                  </a:lnTo>
                  <a:cubicBezTo>
                    <a:pt x="55" y="6984"/>
                    <a:pt x="55" y="7038"/>
                    <a:pt x="55" y="7088"/>
                  </a:cubicBezTo>
                  <a:cubicBezTo>
                    <a:pt x="55" y="7192"/>
                    <a:pt x="105" y="7296"/>
                    <a:pt x="105" y="7400"/>
                  </a:cubicBezTo>
                  <a:cubicBezTo>
                    <a:pt x="141" y="7506"/>
                    <a:pt x="175" y="7633"/>
                    <a:pt x="210" y="7752"/>
                  </a:cubicBezTo>
                  <a:lnTo>
                    <a:pt x="210" y="7752"/>
                  </a:lnTo>
                  <a:cubicBezTo>
                    <a:pt x="209" y="7739"/>
                    <a:pt x="209" y="7726"/>
                    <a:pt x="209" y="7713"/>
                  </a:cubicBezTo>
                  <a:cubicBezTo>
                    <a:pt x="159" y="7609"/>
                    <a:pt x="159" y="7505"/>
                    <a:pt x="105" y="7350"/>
                  </a:cubicBezTo>
                  <a:cubicBezTo>
                    <a:pt x="105" y="7246"/>
                    <a:pt x="55" y="7088"/>
                    <a:pt x="55" y="6934"/>
                  </a:cubicBezTo>
                  <a:lnTo>
                    <a:pt x="55" y="6879"/>
                  </a:lnTo>
                  <a:lnTo>
                    <a:pt x="55" y="6829"/>
                  </a:lnTo>
                  <a:cubicBezTo>
                    <a:pt x="55" y="6775"/>
                    <a:pt x="55" y="6775"/>
                    <a:pt x="1" y="6725"/>
                  </a:cubicBezTo>
                  <a:close/>
                  <a:moveTo>
                    <a:pt x="210" y="7752"/>
                  </a:moveTo>
                  <a:cubicBezTo>
                    <a:pt x="212" y="7781"/>
                    <a:pt x="217" y="7809"/>
                    <a:pt x="236" y="7838"/>
                  </a:cubicBezTo>
                  <a:lnTo>
                    <a:pt x="236" y="7838"/>
                  </a:lnTo>
                  <a:cubicBezTo>
                    <a:pt x="227" y="7810"/>
                    <a:pt x="219" y="7781"/>
                    <a:pt x="210" y="7752"/>
                  </a:cubicBezTo>
                  <a:close/>
                  <a:moveTo>
                    <a:pt x="236" y="7838"/>
                  </a:moveTo>
                  <a:cubicBezTo>
                    <a:pt x="245" y="7867"/>
                    <a:pt x="254" y="7895"/>
                    <a:pt x="263" y="7922"/>
                  </a:cubicBezTo>
                  <a:cubicBezTo>
                    <a:pt x="264" y="7925"/>
                    <a:pt x="265" y="7927"/>
                    <a:pt x="266" y="7930"/>
                  </a:cubicBezTo>
                  <a:lnTo>
                    <a:pt x="266" y="7930"/>
                  </a:lnTo>
                  <a:cubicBezTo>
                    <a:pt x="263" y="7911"/>
                    <a:pt x="263" y="7891"/>
                    <a:pt x="263" y="7872"/>
                  </a:cubicBezTo>
                  <a:cubicBezTo>
                    <a:pt x="252" y="7860"/>
                    <a:pt x="243" y="7849"/>
                    <a:pt x="236" y="7838"/>
                  </a:cubicBezTo>
                  <a:close/>
                  <a:moveTo>
                    <a:pt x="266" y="7930"/>
                  </a:moveTo>
                  <a:cubicBezTo>
                    <a:pt x="269" y="7949"/>
                    <a:pt x="274" y="7969"/>
                    <a:pt x="284" y="7987"/>
                  </a:cubicBezTo>
                  <a:lnTo>
                    <a:pt x="284" y="7987"/>
                  </a:lnTo>
                  <a:cubicBezTo>
                    <a:pt x="278" y="7969"/>
                    <a:pt x="272" y="7950"/>
                    <a:pt x="266" y="7930"/>
                  </a:cubicBezTo>
                  <a:close/>
                  <a:moveTo>
                    <a:pt x="284" y="7987"/>
                  </a:moveTo>
                  <a:cubicBezTo>
                    <a:pt x="327" y="8122"/>
                    <a:pt x="368" y="8249"/>
                    <a:pt x="368" y="8338"/>
                  </a:cubicBezTo>
                  <a:cubicBezTo>
                    <a:pt x="384" y="8356"/>
                    <a:pt x="395" y="8373"/>
                    <a:pt x="404" y="8390"/>
                  </a:cubicBezTo>
                  <a:lnTo>
                    <a:pt x="404" y="8390"/>
                  </a:lnTo>
                  <a:cubicBezTo>
                    <a:pt x="392" y="8359"/>
                    <a:pt x="379" y="8325"/>
                    <a:pt x="368" y="8288"/>
                  </a:cubicBezTo>
                  <a:cubicBezTo>
                    <a:pt x="368" y="8184"/>
                    <a:pt x="313" y="8130"/>
                    <a:pt x="313" y="8026"/>
                  </a:cubicBezTo>
                  <a:cubicBezTo>
                    <a:pt x="301" y="8013"/>
                    <a:pt x="291" y="8000"/>
                    <a:pt x="284" y="7987"/>
                  </a:cubicBezTo>
                  <a:close/>
                  <a:moveTo>
                    <a:pt x="404" y="8390"/>
                  </a:moveTo>
                  <a:cubicBezTo>
                    <a:pt x="426" y="8447"/>
                    <a:pt x="450" y="8495"/>
                    <a:pt x="472" y="8533"/>
                  </a:cubicBezTo>
                  <a:lnTo>
                    <a:pt x="472" y="8533"/>
                  </a:lnTo>
                  <a:cubicBezTo>
                    <a:pt x="472" y="8521"/>
                    <a:pt x="472" y="8509"/>
                    <a:pt x="472" y="8497"/>
                  </a:cubicBezTo>
                  <a:cubicBezTo>
                    <a:pt x="435" y="8460"/>
                    <a:pt x="423" y="8425"/>
                    <a:pt x="404" y="8390"/>
                  </a:cubicBezTo>
                  <a:close/>
                  <a:moveTo>
                    <a:pt x="472" y="8533"/>
                  </a:moveTo>
                  <a:cubicBezTo>
                    <a:pt x="475" y="8572"/>
                    <a:pt x="484" y="8613"/>
                    <a:pt x="522" y="8651"/>
                  </a:cubicBezTo>
                  <a:cubicBezTo>
                    <a:pt x="525" y="8656"/>
                    <a:pt x="527" y="8661"/>
                    <a:pt x="530" y="8666"/>
                  </a:cubicBezTo>
                  <a:lnTo>
                    <a:pt x="530" y="8666"/>
                  </a:lnTo>
                  <a:cubicBezTo>
                    <a:pt x="525" y="8648"/>
                    <a:pt x="522" y="8626"/>
                    <a:pt x="522" y="8601"/>
                  </a:cubicBezTo>
                  <a:cubicBezTo>
                    <a:pt x="506" y="8584"/>
                    <a:pt x="489" y="8561"/>
                    <a:pt x="472" y="8533"/>
                  </a:cubicBezTo>
                  <a:close/>
                  <a:moveTo>
                    <a:pt x="530" y="8666"/>
                  </a:moveTo>
                  <a:cubicBezTo>
                    <a:pt x="537" y="8697"/>
                    <a:pt x="549" y="8720"/>
                    <a:pt x="559" y="8735"/>
                  </a:cubicBezTo>
                  <a:lnTo>
                    <a:pt x="559" y="8735"/>
                  </a:lnTo>
                  <a:cubicBezTo>
                    <a:pt x="552" y="8717"/>
                    <a:pt x="543" y="8693"/>
                    <a:pt x="530" y="8666"/>
                  </a:cubicBezTo>
                  <a:close/>
                  <a:moveTo>
                    <a:pt x="559" y="8735"/>
                  </a:moveTo>
                  <a:cubicBezTo>
                    <a:pt x="569" y="8761"/>
                    <a:pt x="573" y="8777"/>
                    <a:pt x="575" y="8777"/>
                  </a:cubicBezTo>
                  <a:cubicBezTo>
                    <a:pt x="576" y="8777"/>
                    <a:pt x="576" y="8770"/>
                    <a:pt x="576" y="8755"/>
                  </a:cubicBezTo>
                  <a:cubicBezTo>
                    <a:pt x="576" y="8755"/>
                    <a:pt x="569" y="8748"/>
                    <a:pt x="559" y="8735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85" name="Google Shape;2185;p47"/>
          <p:cNvGrpSpPr/>
          <p:nvPr/>
        </p:nvGrpSpPr>
        <p:grpSpPr>
          <a:xfrm rot="3645338">
            <a:off x="1953169" y="3839443"/>
            <a:ext cx="1163151" cy="1324727"/>
            <a:chOff x="3557377" y="4049090"/>
            <a:chExt cx="1176969" cy="1340332"/>
          </a:xfrm>
        </p:grpSpPr>
        <p:sp>
          <p:nvSpPr>
            <p:cNvPr id="2186" name="Google Shape;2186;p47"/>
            <p:cNvSpPr/>
            <p:nvPr/>
          </p:nvSpPr>
          <p:spPr>
            <a:xfrm>
              <a:off x="3557377" y="40490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47"/>
            <p:cNvSpPr/>
            <p:nvPr/>
          </p:nvSpPr>
          <p:spPr>
            <a:xfrm>
              <a:off x="3709777" y="42014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88" name="Google Shape;2188;p47"/>
          <p:cNvSpPr txBox="1"/>
          <p:nvPr/>
        </p:nvSpPr>
        <p:spPr>
          <a:xfrm>
            <a:off x="4205567" y="3055424"/>
            <a:ext cx="750000" cy="597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20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Day 3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189" name="Google Shape;2189;p47"/>
          <p:cNvSpPr txBox="1"/>
          <p:nvPr/>
        </p:nvSpPr>
        <p:spPr>
          <a:xfrm>
            <a:off x="6212739" y="3055424"/>
            <a:ext cx="750000" cy="597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20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Day 5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190" name="Google Shape;2190;p47"/>
          <p:cNvSpPr txBox="1"/>
          <p:nvPr/>
        </p:nvSpPr>
        <p:spPr>
          <a:xfrm>
            <a:off x="3189057" y="2582629"/>
            <a:ext cx="750000" cy="597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20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Day 2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191" name="Google Shape;2191;p47"/>
          <p:cNvSpPr txBox="1"/>
          <p:nvPr/>
        </p:nvSpPr>
        <p:spPr>
          <a:xfrm>
            <a:off x="5204855" y="2582629"/>
            <a:ext cx="750000" cy="597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20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Day 4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grpSp>
        <p:nvGrpSpPr>
          <p:cNvPr id="2192" name="Google Shape;2192;p47"/>
          <p:cNvGrpSpPr/>
          <p:nvPr/>
        </p:nvGrpSpPr>
        <p:grpSpPr>
          <a:xfrm rot="3645312">
            <a:off x="3028717" y="1153439"/>
            <a:ext cx="1053760" cy="1200153"/>
            <a:chOff x="3557377" y="4049090"/>
            <a:chExt cx="1176969" cy="1340332"/>
          </a:xfrm>
        </p:grpSpPr>
        <p:sp>
          <p:nvSpPr>
            <p:cNvPr id="2193" name="Google Shape;2193;p47"/>
            <p:cNvSpPr/>
            <p:nvPr/>
          </p:nvSpPr>
          <p:spPr>
            <a:xfrm>
              <a:off x="3557377" y="40490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47"/>
            <p:cNvSpPr/>
            <p:nvPr/>
          </p:nvSpPr>
          <p:spPr>
            <a:xfrm>
              <a:off x="3709777" y="42014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95" name="Google Shape;2195;p47"/>
          <p:cNvGrpSpPr/>
          <p:nvPr/>
        </p:nvGrpSpPr>
        <p:grpSpPr>
          <a:xfrm rot="-7178930">
            <a:off x="5038908" y="1130600"/>
            <a:ext cx="1053766" cy="1200160"/>
            <a:chOff x="3557377" y="4049090"/>
            <a:chExt cx="1176969" cy="1340332"/>
          </a:xfrm>
        </p:grpSpPr>
        <p:sp>
          <p:nvSpPr>
            <p:cNvPr id="2196" name="Google Shape;2196;p47"/>
            <p:cNvSpPr/>
            <p:nvPr/>
          </p:nvSpPr>
          <p:spPr>
            <a:xfrm>
              <a:off x="3557377" y="40490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47"/>
            <p:cNvSpPr/>
            <p:nvPr/>
          </p:nvSpPr>
          <p:spPr>
            <a:xfrm>
              <a:off x="3709777" y="42014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98" name="Google Shape;2198;p47"/>
          <p:cNvSpPr txBox="1"/>
          <p:nvPr/>
        </p:nvSpPr>
        <p:spPr>
          <a:xfrm>
            <a:off x="5035350" y="1432100"/>
            <a:ext cx="1089000" cy="542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 is the closest planet to the Sun 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grpSp>
        <p:nvGrpSpPr>
          <p:cNvPr id="2199" name="Google Shape;2199;p47"/>
          <p:cNvGrpSpPr/>
          <p:nvPr/>
        </p:nvGrpSpPr>
        <p:grpSpPr>
          <a:xfrm rot="-7178955">
            <a:off x="3993511" y="3853455"/>
            <a:ext cx="1163196" cy="1324780"/>
            <a:chOff x="3557377" y="4049090"/>
            <a:chExt cx="1176969" cy="1340332"/>
          </a:xfrm>
        </p:grpSpPr>
        <p:sp>
          <p:nvSpPr>
            <p:cNvPr id="2200" name="Google Shape;2200;p47"/>
            <p:cNvSpPr/>
            <p:nvPr/>
          </p:nvSpPr>
          <p:spPr>
            <a:xfrm>
              <a:off x="3557377" y="40490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47"/>
            <p:cNvSpPr/>
            <p:nvPr/>
          </p:nvSpPr>
          <p:spPr>
            <a:xfrm>
              <a:off x="3709777" y="42014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02" name="Google Shape;2202;p47"/>
          <p:cNvGrpSpPr/>
          <p:nvPr/>
        </p:nvGrpSpPr>
        <p:grpSpPr>
          <a:xfrm rot="3602191">
            <a:off x="5963406" y="3853436"/>
            <a:ext cx="1163188" cy="1324772"/>
            <a:chOff x="3557377" y="4049090"/>
            <a:chExt cx="1176969" cy="1340332"/>
          </a:xfrm>
        </p:grpSpPr>
        <p:sp>
          <p:nvSpPr>
            <p:cNvPr id="2203" name="Google Shape;2203;p47"/>
            <p:cNvSpPr/>
            <p:nvPr/>
          </p:nvSpPr>
          <p:spPr>
            <a:xfrm>
              <a:off x="3557377" y="40490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47"/>
            <p:cNvSpPr/>
            <p:nvPr/>
          </p:nvSpPr>
          <p:spPr>
            <a:xfrm>
              <a:off x="3709777" y="4201490"/>
              <a:ext cx="1024569" cy="1187932"/>
            </a:xfrm>
            <a:custGeom>
              <a:rect b="b" l="l" r="r" t="t"/>
              <a:pathLst>
                <a:path extrusionOk="0" h="61519" w="53059">
                  <a:moveTo>
                    <a:pt x="35615" y="10151"/>
                  </a:moveTo>
                  <a:cubicBezTo>
                    <a:pt x="35389" y="10778"/>
                    <a:pt x="35289" y="11179"/>
                    <a:pt x="35088" y="11705"/>
                  </a:cubicBezTo>
                  <a:cubicBezTo>
                    <a:pt x="35514" y="12432"/>
                    <a:pt x="35389" y="13058"/>
                    <a:pt x="34662" y="13685"/>
                  </a:cubicBezTo>
                  <a:cubicBezTo>
                    <a:pt x="34136" y="12858"/>
                    <a:pt x="34462" y="11279"/>
                    <a:pt x="35615" y="10151"/>
                  </a:cubicBezTo>
                  <a:close/>
                  <a:moveTo>
                    <a:pt x="7519" y="26843"/>
                  </a:moveTo>
                  <a:cubicBezTo>
                    <a:pt x="7519" y="26843"/>
                    <a:pt x="7519" y="26943"/>
                    <a:pt x="7419" y="27068"/>
                  </a:cubicBezTo>
                  <a:lnTo>
                    <a:pt x="7419" y="26943"/>
                  </a:lnTo>
                  <a:cubicBezTo>
                    <a:pt x="7419" y="26943"/>
                    <a:pt x="7419" y="26843"/>
                    <a:pt x="7519" y="26843"/>
                  </a:cubicBezTo>
                  <a:close/>
                  <a:moveTo>
                    <a:pt x="32156" y="28622"/>
                  </a:moveTo>
                  <a:lnTo>
                    <a:pt x="32156" y="29349"/>
                  </a:lnTo>
                  <a:lnTo>
                    <a:pt x="31955" y="29349"/>
                  </a:lnTo>
                  <a:lnTo>
                    <a:pt x="31955" y="28622"/>
                  </a:lnTo>
                  <a:close/>
                  <a:moveTo>
                    <a:pt x="19625" y="32482"/>
                  </a:moveTo>
                  <a:cubicBezTo>
                    <a:pt x="19524" y="32708"/>
                    <a:pt x="19424" y="33008"/>
                    <a:pt x="19324" y="33535"/>
                  </a:cubicBezTo>
                  <a:cubicBezTo>
                    <a:pt x="19223" y="33109"/>
                    <a:pt x="19098" y="33008"/>
                    <a:pt x="19223" y="32808"/>
                  </a:cubicBezTo>
                  <a:cubicBezTo>
                    <a:pt x="19223" y="32708"/>
                    <a:pt x="19324" y="32582"/>
                    <a:pt x="19424" y="32482"/>
                  </a:cubicBezTo>
                  <a:close/>
                  <a:moveTo>
                    <a:pt x="16918" y="34687"/>
                  </a:moveTo>
                  <a:cubicBezTo>
                    <a:pt x="17018" y="34687"/>
                    <a:pt x="17018" y="34788"/>
                    <a:pt x="17118" y="34788"/>
                  </a:cubicBezTo>
                  <a:cubicBezTo>
                    <a:pt x="16918" y="35088"/>
                    <a:pt x="16717" y="35414"/>
                    <a:pt x="16492" y="35715"/>
                  </a:cubicBezTo>
                  <a:cubicBezTo>
                    <a:pt x="16592" y="35414"/>
                    <a:pt x="16717" y="34988"/>
                    <a:pt x="16918" y="34687"/>
                  </a:cubicBezTo>
                  <a:close/>
                  <a:moveTo>
                    <a:pt x="17344" y="36768"/>
                  </a:moveTo>
                  <a:cubicBezTo>
                    <a:pt x="17218" y="36968"/>
                    <a:pt x="17118" y="37094"/>
                    <a:pt x="17018" y="37194"/>
                  </a:cubicBezTo>
                  <a:cubicBezTo>
                    <a:pt x="17018" y="37194"/>
                    <a:pt x="16918" y="37194"/>
                    <a:pt x="16918" y="37094"/>
                  </a:cubicBezTo>
                  <a:cubicBezTo>
                    <a:pt x="17018" y="36968"/>
                    <a:pt x="17018" y="36868"/>
                    <a:pt x="17118" y="36768"/>
                  </a:cubicBezTo>
                  <a:close/>
                  <a:moveTo>
                    <a:pt x="42931" y="38170"/>
                  </a:moveTo>
                  <a:cubicBezTo>
                    <a:pt x="42923" y="38187"/>
                    <a:pt x="42915" y="38204"/>
                    <a:pt x="42908" y="38221"/>
                  </a:cubicBezTo>
                  <a:lnTo>
                    <a:pt x="43033" y="38221"/>
                  </a:lnTo>
                  <a:cubicBezTo>
                    <a:pt x="42998" y="38201"/>
                    <a:pt x="42964" y="38184"/>
                    <a:pt x="42931" y="38170"/>
                  </a:cubicBezTo>
                  <a:close/>
                  <a:moveTo>
                    <a:pt x="3133" y="40101"/>
                  </a:moveTo>
                  <a:lnTo>
                    <a:pt x="3133" y="40327"/>
                  </a:lnTo>
                  <a:cubicBezTo>
                    <a:pt x="3133" y="40327"/>
                    <a:pt x="3033" y="40327"/>
                    <a:pt x="3033" y="40427"/>
                  </a:cubicBezTo>
                  <a:lnTo>
                    <a:pt x="3033" y="40226"/>
                  </a:lnTo>
                  <a:lnTo>
                    <a:pt x="3133" y="40101"/>
                  </a:lnTo>
                  <a:close/>
                  <a:moveTo>
                    <a:pt x="3860" y="40853"/>
                  </a:moveTo>
                  <a:cubicBezTo>
                    <a:pt x="3860" y="40853"/>
                    <a:pt x="3960" y="40953"/>
                    <a:pt x="4061" y="40953"/>
                  </a:cubicBezTo>
                  <a:cubicBezTo>
                    <a:pt x="3960" y="41154"/>
                    <a:pt x="3860" y="41354"/>
                    <a:pt x="3760" y="41480"/>
                  </a:cubicBezTo>
                  <a:cubicBezTo>
                    <a:pt x="3660" y="41480"/>
                    <a:pt x="3660" y="41480"/>
                    <a:pt x="3559" y="41354"/>
                  </a:cubicBezTo>
                  <a:cubicBezTo>
                    <a:pt x="3660" y="41254"/>
                    <a:pt x="3760" y="41053"/>
                    <a:pt x="3860" y="40853"/>
                  </a:cubicBezTo>
                  <a:close/>
                  <a:moveTo>
                    <a:pt x="1401" y="45789"/>
                  </a:moveTo>
                  <a:cubicBezTo>
                    <a:pt x="1385" y="45814"/>
                    <a:pt x="1370" y="45839"/>
                    <a:pt x="1354" y="45865"/>
                  </a:cubicBezTo>
                  <a:lnTo>
                    <a:pt x="1454" y="45865"/>
                  </a:lnTo>
                  <a:cubicBezTo>
                    <a:pt x="1435" y="45840"/>
                    <a:pt x="1417" y="45815"/>
                    <a:pt x="1401" y="45789"/>
                  </a:cubicBezTo>
                  <a:close/>
                  <a:moveTo>
                    <a:pt x="13359" y="59324"/>
                  </a:moveTo>
                  <a:cubicBezTo>
                    <a:pt x="13443" y="59340"/>
                    <a:pt x="13530" y="59360"/>
                    <a:pt x="13620" y="59382"/>
                  </a:cubicBezTo>
                  <a:lnTo>
                    <a:pt x="13620" y="59382"/>
                  </a:lnTo>
                  <a:cubicBezTo>
                    <a:pt x="13545" y="59347"/>
                    <a:pt x="13466" y="59324"/>
                    <a:pt x="13359" y="59324"/>
                  </a:cubicBezTo>
                  <a:close/>
                  <a:moveTo>
                    <a:pt x="38121" y="1"/>
                  </a:moveTo>
                  <a:cubicBezTo>
                    <a:pt x="37695" y="527"/>
                    <a:pt x="37269" y="953"/>
                    <a:pt x="36767" y="1479"/>
                  </a:cubicBezTo>
                  <a:cubicBezTo>
                    <a:pt x="36542" y="1580"/>
                    <a:pt x="36241" y="1680"/>
                    <a:pt x="35915" y="1780"/>
                  </a:cubicBezTo>
                  <a:cubicBezTo>
                    <a:pt x="35915" y="1880"/>
                    <a:pt x="35915" y="2106"/>
                    <a:pt x="36016" y="2306"/>
                  </a:cubicBezTo>
                  <a:cubicBezTo>
                    <a:pt x="35715" y="2306"/>
                    <a:pt x="35389" y="2407"/>
                    <a:pt x="35088" y="2407"/>
                  </a:cubicBezTo>
                  <a:lnTo>
                    <a:pt x="35088" y="1379"/>
                  </a:lnTo>
                  <a:cubicBezTo>
                    <a:pt x="33935" y="1680"/>
                    <a:pt x="32883" y="2006"/>
                    <a:pt x="31630" y="2306"/>
                  </a:cubicBezTo>
                  <a:cubicBezTo>
                    <a:pt x="30810" y="2806"/>
                    <a:pt x="30038" y="3768"/>
                    <a:pt x="28754" y="3768"/>
                  </a:cubicBezTo>
                  <a:cubicBezTo>
                    <a:pt x="28429" y="3768"/>
                    <a:pt x="28070" y="3707"/>
                    <a:pt x="27670" y="3560"/>
                  </a:cubicBezTo>
                  <a:cubicBezTo>
                    <a:pt x="25990" y="4712"/>
                    <a:pt x="24336" y="5966"/>
                    <a:pt x="22557" y="7118"/>
                  </a:cubicBezTo>
                  <a:cubicBezTo>
                    <a:pt x="22031" y="7419"/>
                    <a:pt x="21604" y="7745"/>
                    <a:pt x="20978" y="8046"/>
                  </a:cubicBezTo>
                  <a:cubicBezTo>
                    <a:pt x="20777" y="8372"/>
                    <a:pt x="20677" y="8998"/>
                    <a:pt x="20251" y="9399"/>
                  </a:cubicBezTo>
                  <a:cubicBezTo>
                    <a:pt x="17218" y="12657"/>
                    <a:pt x="15239" y="16717"/>
                    <a:pt x="11905" y="19650"/>
                  </a:cubicBezTo>
                  <a:cubicBezTo>
                    <a:pt x="9700" y="21630"/>
                    <a:pt x="7945" y="24236"/>
                    <a:pt x="6692" y="26943"/>
                  </a:cubicBezTo>
                  <a:cubicBezTo>
                    <a:pt x="6567" y="27269"/>
                    <a:pt x="6467" y="27570"/>
                    <a:pt x="6366" y="27895"/>
                  </a:cubicBezTo>
                  <a:cubicBezTo>
                    <a:pt x="6692" y="27795"/>
                    <a:pt x="6993" y="27695"/>
                    <a:pt x="7419" y="27695"/>
                  </a:cubicBezTo>
                  <a:cubicBezTo>
                    <a:pt x="6166" y="29976"/>
                    <a:pt x="5113" y="32081"/>
                    <a:pt x="3960" y="34261"/>
                  </a:cubicBezTo>
                  <a:cubicBezTo>
                    <a:pt x="3660" y="33961"/>
                    <a:pt x="3559" y="33735"/>
                    <a:pt x="3559" y="33635"/>
                  </a:cubicBezTo>
                  <a:cubicBezTo>
                    <a:pt x="3133" y="34362"/>
                    <a:pt x="2607" y="35088"/>
                    <a:pt x="2306" y="35941"/>
                  </a:cubicBezTo>
                  <a:cubicBezTo>
                    <a:pt x="1454" y="37595"/>
                    <a:pt x="827" y="39374"/>
                    <a:pt x="101" y="41154"/>
                  </a:cubicBezTo>
                  <a:cubicBezTo>
                    <a:pt x="0" y="41354"/>
                    <a:pt x="201" y="41680"/>
                    <a:pt x="301" y="42206"/>
                  </a:cubicBezTo>
                  <a:cubicBezTo>
                    <a:pt x="1053" y="41154"/>
                    <a:pt x="1680" y="40427"/>
                    <a:pt x="2181" y="39700"/>
                  </a:cubicBezTo>
                  <a:cubicBezTo>
                    <a:pt x="2181" y="39700"/>
                    <a:pt x="2306" y="39700"/>
                    <a:pt x="2306" y="39800"/>
                  </a:cubicBezTo>
                  <a:cubicBezTo>
                    <a:pt x="2306" y="40427"/>
                    <a:pt x="2181" y="41053"/>
                    <a:pt x="2081" y="41680"/>
                  </a:cubicBezTo>
                  <a:lnTo>
                    <a:pt x="1354" y="42407"/>
                  </a:lnTo>
                  <a:cubicBezTo>
                    <a:pt x="1554" y="42833"/>
                    <a:pt x="1680" y="43234"/>
                    <a:pt x="1780" y="43560"/>
                  </a:cubicBezTo>
                  <a:cubicBezTo>
                    <a:pt x="1269" y="44265"/>
                    <a:pt x="853" y="44970"/>
                    <a:pt x="1401" y="45789"/>
                  </a:cubicBezTo>
                  <a:lnTo>
                    <a:pt x="1401" y="45789"/>
                  </a:lnTo>
                  <a:cubicBezTo>
                    <a:pt x="1575" y="45505"/>
                    <a:pt x="1696" y="45297"/>
                    <a:pt x="1880" y="44813"/>
                  </a:cubicBezTo>
                  <a:cubicBezTo>
                    <a:pt x="2707" y="48146"/>
                    <a:pt x="3133" y="51505"/>
                    <a:pt x="5539" y="54011"/>
                  </a:cubicBezTo>
                  <a:cubicBezTo>
                    <a:pt x="5639" y="53785"/>
                    <a:pt x="5740" y="53585"/>
                    <a:pt x="5840" y="53485"/>
                  </a:cubicBezTo>
                  <a:cubicBezTo>
                    <a:pt x="6266" y="53785"/>
                    <a:pt x="6692" y="54111"/>
                    <a:pt x="7193" y="54412"/>
                  </a:cubicBezTo>
                  <a:lnTo>
                    <a:pt x="7093" y="54412"/>
                  </a:lnTo>
                  <a:cubicBezTo>
                    <a:pt x="7519" y="54838"/>
                    <a:pt x="7820" y="55264"/>
                    <a:pt x="8146" y="55765"/>
                  </a:cubicBezTo>
                  <a:cubicBezTo>
                    <a:pt x="8446" y="55665"/>
                    <a:pt x="8873" y="55565"/>
                    <a:pt x="8973" y="55465"/>
                  </a:cubicBezTo>
                  <a:cubicBezTo>
                    <a:pt x="9925" y="55891"/>
                    <a:pt x="10652" y="56091"/>
                    <a:pt x="11379" y="56392"/>
                  </a:cubicBezTo>
                  <a:cubicBezTo>
                    <a:pt x="11579" y="56818"/>
                    <a:pt x="11805" y="57244"/>
                    <a:pt x="12005" y="57770"/>
                  </a:cubicBezTo>
                  <a:cubicBezTo>
                    <a:pt x="12206" y="57770"/>
                    <a:pt x="12331" y="57645"/>
                    <a:pt x="12331" y="57645"/>
                  </a:cubicBezTo>
                  <a:cubicBezTo>
                    <a:pt x="12732" y="58272"/>
                    <a:pt x="13058" y="58798"/>
                    <a:pt x="13359" y="59324"/>
                  </a:cubicBezTo>
                  <a:cubicBezTo>
                    <a:pt x="13259" y="58698"/>
                    <a:pt x="13158" y="58171"/>
                    <a:pt x="13158" y="57645"/>
                  </a:cubicBezTo>
                  <a:cubicBezTo>
                    <a:pt x="13158" y="57545"/>
                    <a:pt x="13259" y="57545"/>
                    <a:pt x="13359" y="57545"/>
                  </a:cubicBezTo>
                  <a:cubicBezTo>
                    <a:pt x="13584" y="58071"/>
                    <a:pt x="13885" y="58698"/>
                    <a:pt x="14086" y="59324"/>
                  </a:cubicBezTo>
                  <a:cubicBezTo>
                    <a:pt x="14086" y="59324"/>
                    <a:pt x="14020" y="59390"/>
                    <a:pt x="13942" y="59467"/>
                  </a:cubicBezTo>
                  <a:lnTo>
                    <a:pt x="13942" y="59467"/>
                  </a:lnTo>
                  <a:cubicBezTo>
                    <a:pt x="13832" y="59436"/>
                    <a:pt x="13724" y="59407"/>
                    <a:pt x="13620" y="59382"/>
                  </a:cubicBezTo>
                  <a:lnTo>
                    <a:pt x="13620" y="59382"/>
                  </a:lnTo>
                  <a:cubicBezTo>
                    <a:pt x="13703" y="59420"/>
                    <a:pt x="13780" y="59472"/>
                    <a:pt x="13885" y="59525"/>
                  </a:cubicBezTo>
                  <a:cubicBezTo>
                    <a:pt x="13904" y="59505"/>
                    <a:pt x="13924" y="59486"/>
                    <a:pt x="13942" y="59467"/>
                  </a:cubicBezTo>
                  <a:lnTo>
                    <a:pt x="13942" y="59467"/>
                  </a:lnTo>
                  <a:cubicBezTo>
                    <a:pt x="14332" y="59578"/>
                    <a:pt x="14764" y="59720"/>
                    <a:pt x="15239" y="59851"/>
                  </a:cubicBezTo>
                  <a:lnTo>
                    <a:pt x="15239" y="60778"/>
                  </a:lnTo>
                  <a:cubicBezTo>
                    <a:pt x="16506" y="60948"/>
                    <a:pt x="17773" y="61518"/>
                    <a:pt x="19170" y="61518"/>
                  </a:cubicBezTo>
                  <a:cubicBezTo>
                    <a:pt x="19624" y="61518"/>
                    <a:pt x="20091" y="61458"/>
                    <a:pt x="20577" y="61304"/>
                  </a:cubicBezTo>
                  <a:cubicBezTo>
                    <a:pt x="21376" y="61048"/>
                    <a:pt x="22216" y="60742"/>
                    <a:pt x="23071" y="60742"/>
                  </a:cubicBezTo>
                  <a:cubicBezTo>
                    <a:pt x="23557" y="60742"/>
                    <a:pt x="24047" y="60840"/>
                    <a:pt x="24537" y="61104"/>
                  </a:cubicBezTo>
                  <a:cubicBezTo>
                    <a:pt x="25264" y="60778"/>
                    <a:pt x="25890" y="60377"/>
                    <a:pt x="26617" y="60277"/>
                  </a:cubicBezTo>
                  <a:cubicBezTo>
                    <a:pt x="27870" y="60151"/>
                    <a:pt x="28497" y="59424"/>
                    <a:pt x="29023" y="58497"/>
                  </a:cubicBezTo>
                  <a:cubicBezTo>
                    <a:pt x="29449" y="57971"/>
                    <a:pt x="29975" y="57545"/>
                    <a:pt x="30502" y="57018"/>
                  </a:cubicBezTo>
                  <a:cubicBezTo>
                    <a:pt x="30502" y="57144"/>
                    <a:pt x="30602" y="57144"/>
                    <a:pt x="30702" y="57244"/>
                  </a:cubicBezTo>
                  <a:cubicBezTo>
                    <a:pt x="32381" y="54412"/>
                    <a:pt x="34036" y="51705"/>
                    <a:pt x="35815" y="48998"/>
                  </a:cubicBezTo>
                  <a:cubicBezTo>
                    <a:pt x="36141" y="48372"/>
                    <a:pt x="36442" y="47745"/>
                    <a:pt x="36968" y="47119"/>
                  </a:cubicBezTo>
                  <a:cubicBezTo>
                    <a:pt x="37494" y="46266"/>
                    <a:pt x="38221" y="45640"/>
                    <a:pt x="38747" y="44813"/>
                  </a:cubicBezTo>
                  <a:cubicBezTo>
                    <a:pt x="39900" y="42833"/>
                    <a:pt x="41028" y="40728"/>
                    <a:pt x="42181" y="38748"/>
                  </a:cubicBezTo>
                  <a:cubicBezTo>
                    <a:pt x="42258" y="38441"/>
                    <a:pt x="42407" y="38120"/>
                    <a:pt x="42709" y="38120"/>
                  </a:cubicBezTo>
                  <a:cubicBezTo>
                    <a:pt x="42775" y="38120"/>
                    <a:pt x="42849" y="38136"/>
                    <a:pt x="42931" y="38170"/>
                  </a:cubicBezTo>
                  <a:lnTo>
                    <a:pt x="42931" y="38170"/>
                  </a:lnTo>
                  <a:cubicBezTo>
                    <a:pt x="43147" y="37684"/>
                    <a:pt x="43341" y="37172"/>
                    <a:pt x="43534" y="36567"/>
                  </a:cubicBezTo>
                  <a:cubicBezTo>
                    <a:pt x="44788" y="35314"/>
                    <a:pt x="45314" y="34261"/>
                    <a:pt x="45740" y="32281"/>
                  </a:cubicBezTo>
                  <a:cubicBezTo>
                    <a:pt x="45940" y="31655"/>
                    <a:pt x="46266" y="31129"/>
                    <a:pt x="46993" y="31129"/>
                  </a:cubicBezTo>
                  <a:cubicBezTo>
                    <a:pt x="47093" y="30703"/>
                    <a:pt x="47194" y="30402"/>
                    <a:pt x="47294" y="29976"/>
                  </a:cubicBezTo>
                  <a:cubicBezTo>
                    <a:pt x="47294" y="29575"/>
                    <a:pt x="47194" y="29149"/>
                    <a:pt x="47294" y="28823"/>
                  </a:cubicBezTo>
                  <a:cubicBezTo>
                    <a:pt x="47720" y="27469"/>
                    <a:pt x="48246" y="26016"/>
                    <a:pt x="48773" y="24662"/>
                  </a:cubicBezTo>
                  <a:cubicBezTo>
                    <a:pt x="48973" y="24136"/>
                    <a:pt x="49174" y="23509"/>
                    <a:pt x="49399" y="22983"/>
                  </a:cubicBezTo>
                  <a:cubicBezTo>
                    <a:pt x="49399" y="22883"/>
                    <a:pt x="49299" y="22883"/>
                    <a:pt x="49299" y="22883"/>
                  </a:cubicBezTo>
                  <a:lnTo>
                    <a:pt x="49925" y="22256"/>
                  </a:lnTo>
                  <a:cubicBezTo>
                    <a:pt x="50552" y="19850"/>
                    <a:pt x="51053" y="17770"/>
                    <a:pt x="51580" y="15565"/>
                  </a:cubicBezTo>
                  <a:cubicBezTo>
                    <a:pt x="52006" y="13685"/>
                    <a:pt x="52732" y="11905"/>
                    <a:pt x="52833" y="9925"/>
                  </a:cubicBezTo>
                  <a:cubicBezTo>
                    <a:pt x="53058" y="7945"/>
                    <a:pt x="51905" y="6492"/>
                    <a:pt x="51053" y="5013"/>
                  </a:cubicBezTo>
                  <a:cubicBezTo>
                    <a:pt x="50652" y="4286"/>
                    <a:pt x="49600" y="3760"/>
                    <a:pt x="48773" y="3459"/>
                  </a:cubicBezTo>
                  <a:cubicBezTo>
                    <a:pt x="48597" y="3351"/>
                    <a:pt x="48388" y="3314"/>
                    <a:pt x="48160" y="3314"/>
                  </a:cubicBezTo>
                  <a:cubicBezTo>
                    <a:pt x="47703" y="3314"/>
                    <a:pt x="47169" y="3459"/>
                    <a:pt x="46667" y="3459"/>
                  </a:cubicBezTo>
                  <a:lnTo>
                    <a:pt x="44687" y="3459"/>
                  </a:lnTo>
                  <a:cubicBezTo>
                    <a:pt x="44587" y="2933"/>
                    <a:pt x="44487" y="2632"/>
                    <a:pt x="44387" y="2306"/>
                  </a:cubicBezTo>
                  <a:cubicBezTo>
                    <a:pt x="43760" y="1880"/>
                    <a:pt x="43133" y="1479"/>
                    <a:pt x="42507" y="1053"/>
                  </a:cubicBezTo>
                  <a:cubicBezTo>
                    <a:pt x="42081" y="1254"/>
                    <a:pt x="41655" y="1379"/>
                    <a:pt x="41254" y="1580"/>
                  </a:cubicBezTo>
                  <a:cubicBezTo>
                    <a:pt x="40928" y="1254"/>
                    <a:pt x="40727" y="1053"/>
                    <a:pt x="40402" y="627"/>
                  </a:cubicBezTo>
                  <a:cubicBezTo>
                    <a:pt x="39675" y="1254"/>
                    <a:pt x="38948" y="1880"/>
                    <a:pt x="38321" y="2407"/>
                  </a:cubicBezTo>
                  <a:cubicBezTo>
                    <a:pt x="38321" y="1680"/>
                    <a:pt x="38422" y="953"/>
                    <a:pt x="38422" y="226"/>
                  </a:cubicBezTo>
                  <a:cubicBezTo>
                    <a:pt x="38321" y="226"/>
                    <a:pt x="38221" y="126"/>
                    <a:pt x="38121" y="1"/>
                  </a:cubicBezTo>
                  <a:close/>
                </a:path>
              </a:pathLst>
            </a:custGeom>
            <a:solidFill>
              <a:srgbClr val="FDC4B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05" name="Google Shape;2205;p47"/>
          <p:cNvSpPr txBox="1"/>
          <p:nvPr/>
        </p:nvSpPr>
        <p:spPr>
          <a:xfrm>
            <a:off x="3950600" y="4167050"/>
            <a:ext cx="1257000" cy="49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Venus has a beautiful name, but it’s terribly hot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206" name="Google Shape;2206;p47"/>
          <p:cNvSpPr txBox="1"/>
          <p:nvPr/>
        </p:nvSpPr>
        <p:spPr>
          <a:xfrm>
            <a:off x="1927650" y="4167050"/>
            <a:ext cx="1257000" cy="49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207" name="Google Shape;2207;p47"/>
          <p:cNvSpPr txBox="1"/>
          <p:nvPr/>
        </p:nvSpPr>
        <p:spPr>
          <a:xfrm>
            <a:off x="5973550" y="4219075"/>
            <a:ext cx="1132200" cy="49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Jupiter is the biggest planet in our Solar System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208" name="Google Shape;2208;p47"/>
          <p:cNvSpPr txBox="1"/>
          <p:nvPr/>
        </p:nvSpPr>
        <p:spPr>
          <a:xfrm>
            <a:off x="2997950" y="1455350"/>
            <a:ext cx="1132200" cy="49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Saturn is the ringed one. It’s a gas giant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F3F3F3"/>
        </a:solidFill>
      </p:bgPr>
    </p:bg>
    <p:spTree>
      <p:nvGrpSpPr>
        <p:cNvPr id="1205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6" name="Google Shape;1206;p30"/>
          <p:cNvPicPr preferRelativeResize="0"/>
          <p:nvPr/>
        </p:nvPicPr>
        <p:blipFill rotWithShape="1">
          <a:blip r:embed="rId3">
            <a:alphaModFix/>
          </a:blip>
          <a:srcRect b="7870" l="3959" r="3968" t="7862"/>
          <a:stretch/>
        </p:blipFill>
        <p:spPr>
          <a:xfrm>
            <a:off x="4905400" y="404575"/>
            <a:ext cx="3157251" cy="4334352"/>
          </a:xfrm>
          <a:prstGeom prst="rect">
            <a:avLst/>
          </a:prstGeom>
          <a:noFill/>
          <a:ln>
            <a:noFill/>
          </a:ln>
        </p:spPr>
      </p:pic>
      <p:sp>
        <p:nvSpPr>
          <p:cNvPr id="1207" name="Google Shape;1207;p30"/>
          <p:cNvSpPr/>
          <p:nvPr/>
        </p:nvSpPr>
        <p:spPr>
          <a:xfrm rot="625961">
            <a:off x="452028" y="3550831"/>
            <a:ext cx="1858371" cy="1261385"/>
          </a:xfrm>
          <a:custGeom>
            <a:rect b="b" l="l" r="r" t="t"/>
            <a:pathLst>
              <a:path extrusionOk="0" h="44010" w="64839">
                <a:moveTo>
                  <a:pt x="17319" y="2607"/>
                </a:moveTo>
                <a:cubicBezTo>
                  <a:pt x="17419" y="2607"/>
                  <a:pt x="17419" y="2733"/>
                  <a:pt x="17419" y="2733"/>
                </a:cubicBezTo>
                <a:cubicBezTo>
                  <a:pt x="17319" y="2733"/>
                  <a:pt x="17319" y="2833"/>
                  <a:pt x="17219" y="2833"/>
                </a:cubicBezTo>
                <a:lnTo>
                  <a:pt x="17219" y="2733"/>
                </a:lnTo>
                <a:lnTo>
                  <a:pt x="17319" y="2607"/>
                </a:lnTo>
                <a:close/>
                <a:moveTo>
                  <a:pt x="16292" y="3460"/>
                </a:moveTo>
                <a:cubicBezTo>
                  <a:pt x="16492" y="3460"/>
                  <a:pt x="16693" y="3560"/>
                  <a:pt x="16918" y="3560"/>
                </a:cubicBezTo>
                <a:lnTo>
                  <a:pt x="16918" y="3760"/>
                </a:lnTo>
                <a:cubicBezTo>
                  <a:pt x="16693" y="3760"/>
                  <a:pt x="16492" y="3760"/>
                  <a:pt x="16292" y="3660"/>
                </a:cubicBezTo>
                <a:lnTo>
                  <a:pt x="16292" y="3460"/>
                </a:lnTo>
                <a:close/>
                <a:moveTo>
                  <a:pt x="31430" y="3760"/>
                </a:moveTo>
                <a:lnTo>
                  <a:pt x="31430" y="3861"/>
                </a:lnTo>
                <a:lnTo>
                  <a:pt x="31204" y="3861"/>
                </a:lnTo>
                <a:lnTo>
                  <a:pt x="31204" y="3760"/>
                </a:lnTo>
                <a:close/>
                <a:moveTo>
                  <a:pt x="24938" y="14638"/>
                </a:moveTo>
                <a:cubicBezTo>
                  <a:pt x="25264" y="14738"/>
                  <a:pt x="25690" y="14738"/>
                  <a:pt x="26091" y="14838"/>
                </a:cubicBezTo>
                <a:cubicBezTo>
                  <a:pt x="25991" y="14938"/>
                  <a:pt x="25991" y="14938"/>
                  <a:pt x="25991" y="15039"/>
                </a:cubicBezTo>
                <a:cubicBezTo>
                  <a:pt x="25690" y="14938"/>
                  <a:pt x="25264" y="14838"/>
                  <a:pt x="24938" y="14638"/>
                </a:cubicBezTo>
                <a:close/>
                <a:moveTo>
                  <a:pt x="23685" y="15364"/>
                </a:moveTo>
                <a:cubicBezTo>
                  <a:pt x="23810" y="15465"/>
                  <a:pt x="23911" y="15465"/>
                  <a:pt x="24111" y="15565"/>
                </a:cubicBezTo>
                <a:cubicBezTo>
                  <a:pt x="24111" y="15565"/>
                  <a:pt x="24111" y="15665"/>
                  <a:pt x="24011" y="15665"/>
                </a:cubicBezTo>
                <a:cubicBezTo>
                  <a:pt x="23911" y="15665"/>
                  <a:pt x="23810" y="15665"/>
                  <a:pt x="23585" y="15565"/>
                </a:cubicBezTo>
                <a:cubicBezTo>
                  <a:pt x="23585" y="15565"/>
                  <a:pt x="23585" y="15465"/>
                  <a:pt x="23685" y="15364"/>
                </a:cubicBezTo>
                <a:close/>
                <a:moveTo>
                  <a:pt x="28397" y="16618"/>
                </a:moveTo>
                <a:cubicBezTo>
                  <a:pt x="28497" y="16618"/>
                  <a:pt x="28698" y="16718"/>
                  <a:pt x="28823" y="16718"/>
                </a:cubicBezTo>
                <a:lnTo>
                  <a:pt x="28823" y="16918"/>
                </a:lnTo>
                <a:cubicBezTo>
                  <a:pt x="28497" y="16918"/>
                  <a:pt x="28297" y="16918"/>
                  <a:pt x="27670" y="16818"/>
                </a:cubicBezTo>
                <a:cubicBezTo>
                  <a:pt x="28071" y="16718"/>
                  <a:pt x="28196" y="16618"/>
                  <a:pt x="28397" y="16618"/>
                </a:cubicBezTo>
                <a:close/>
                <a:moveTo>
                  <a:pt x="1254" y="17244"/>
                </a:moveTo>
                <a:cubicBezTo>
                  <a:pt x="1254" y="17445"/>
                  <a:pt x="1254" y="17645"/>
                  <a:pt x="1129" y="17871"/>
                </a:cubicBezTo>
                <a:cubicBezTo>
                  <a:pt x="1173" y="17871"/>
                  <a:pt x="1215" y="17883"/>
                  <a:pt x="1254" y="17900"/>
                </a:cubicBezTo>
                <a:lnTo>
                  <a:pt x="1254" y="17900"/>
                </a:lnTo>
                <a:lnTo>
                  <a:pt x="1254" y="17244"/>
                </a:lnTo>
                <a:close/>
                <a:moveTo>
                  <a:pt x="52338" y="26549"/>
                </a:moveTo>
                <a:cubicBezTo>
                  <a:pt x="52967" y="26549"/>
                  <a:pt x="53662" y="26708"/>
                  <a:pt x="54287" y="27044"/>
                </a:cubicBezTo>
                <a:lnTo>
                  <a:pt x="52633" y="27044"/>
                </a:lnTo>
                <a:cubicBezTo>
                  <a:pt x="52352" y="27325"/>
                  <a:pt x="52013" y="27456"/>
                  <a:pt x="51645" y="27456"/>
                </a:cubicBezTo>
                <a:cubicBezTo>
                  <a:pt x="51323" y="27456"/>
                  <a:pt x="50978" y="27356"/>
                  <a:pt x="50628" y="27169"/>
                </a:cubicBezTo>
                <a:cubicBezTo>
                  <a:pt x="50965" y="26764"/>
                  <a:pt x="51606" y="26549"/>
                  <a:pt x="52338" y="26549"/>
                </a:cubicBezTo>
                <a:close/>
                <a:moveTo>
                  <a:pt x="35490" y="27996"/>
                </a:moveTo>
                <a:lnTo>
                  <a:pt x="35490" y="28197"/>
                </a:lnTo>
                <a:cubicBezTo>
                  <a:pt x="35289" y="28297"/>
                  <a:pt x="35089" y="28297"/>
                  <a:pt x="34863" y="28422"/>
                </a:cubicBezTo>
                <a:lnTo>
                  <a:pt x="34863" y="28197"/>
                </a:lnTo>
                <a:cubicBezTo>
                  <a:pt x="35089" y="28096"/>
                  <a:pt x="35289" y="28096"/>
                  <a:pt x="35490" y="27996"/>
                </a:cubicBezTo>
                <a:close/>
                <a:moveTo>
                  <a:pt x="15765" y="1"/>
                </a:moveTo>
                <a:cubicBezTo>
                  <a:pt x="15540" y="1"/>
                  <a:pt x="15239" y="327"/>
                  <a:pt x="14813" y="527"/>
                </a:cubicBezTo>
                <a:cubicBezTo>
                  <a:pt x="15966" y="1054"/>
                  <a:pt x="16793" y="1354"/>
                  <a:pt x="17645" y="1680"/>
                </a:cubicBezTo>
                <a:lnTo>
                  <a:pt x="17645" y="1881"/>
                </a:lnTo>
                <a:cubicBezTo>
                  <a:pt x="17018" y="1981"/>
                  <a:pt x="16392" y="1981"/>
                  <a:pt x="15765" y="2106"/>
                </a:cubicBezTo>
                <a:cubicBezTo>
                  <a:pt x="15439" y="1881"/>
                  <a:pt x="15139" y="1680"/>
                  <a:pt x="14813" y="1580"/>
                </a:cubicBezTo>
                <a:cubicBezTo>
                  <a:pt x="14412" y="1881"/>
                  <a:pt x="14086" y="2106"/>
                  <a:pt x="13785" y="2307"/>
                </a:cubicBezTo>
                <a:cubicBezTo>
                  <a:pt x="13359" y="2094"/>
                  <a:pt x="12965" y="1937"/>
                  <a:pt x="12585" y="1937"/>
                </a:cubicBezTo>
                <a:cubicBezTo>
                  <a:pt x="12231" y="1937"/>
                  <a:pt x="11891" y="2074"/>
                  <a:pt x="11551" y="2429"/>
                </a:cubicBezTo>
                <a:lnTo>
                  <a:pt x="11551" y="2429"/>
                </a:lnTo>
                <a:cubicBezTo>
                  <a:pt x="11527" y="2422"/>
                  <a:pt x="11504" y="2415"/>
                  <a:pt x="11480" y="2407"/>
                </a:cubicBezTo>
                <a:lnTo>
                  <a:pt x="11480" y="2507"/>
                </a:lnTo>
                <a:cubicBezTo>
                  <a:pt x="11503" y="2480"/>
                  <a:pt x="11527" y="2454"/>
                  <a:pt x="11551" y="2429"/>
                </a:cubicBezTo>
                <a:lnTo>
                  <a:pt x="11551" y="2429"/>
                </a:lnTo>
                <a:cubicBezTo>
                  <a:pt x="11819" y="2508"/>
                  <a:pt x="12056" y="2515"/>
                  <a:pt x="12632" y="2607"/>
                </a:cubicBezTo>
                <a:cubicBezTo>
                  <a:pt x="9600" y="4287"/>
                  <a:pt x="6467" y="5440"/>
                  <a:pt x="4587" y="8372"/>
                </a:cubicBezTo>
                <a:cubicBezTo>
                  <a:pt x="4788" y="8472"/>
                  <a:pt x="5013" y="8572"/>
                  <a:pt x="5114" y="8572"/>
                </a:cubicBezTo>
                <a:cubicBezTo>
                  <a:pt x="5150" y="8572"/>
                  <a:pt x="5187" y="8569"/>
                  <a:pt x="5224" y="8563"/>
                </a:cubicBezTo>
                <a:lnTo>
                  <a:pt x="5224" y="8563"/>
                </a:lnTo>
                <a:cubicBezTo>
                  <a:pt x="5220" y="8566"/>
                  <a:pt x="5217" y="8569"/>
                  <a:pt x="5214" y="8572"/>
                </a:cubicBezTo>
                <a:cubicBezTo>
                  <a:pt x="5013" y="9099"/>
                  <a:pt x="4788" y="9625"/>
                  <a:pt x="4587" y="10026"/>
                </a:cubicBezTo>
                <a:cubicBezTo>
                  <a:pt x="4161" y="10452"/>
                  <a:pt x="3860" y="10878"/>
                  <a:pt x="3535" y="11379"/>
                </a:cubicBezTo>
                <a:cubicBezTo>
                  <a:pt x="3635" y="11705"/>
                  <a:pt x="3860" y="12006"/>
                  <a:pt x="3961" y="12131"/>
                </a:cubicBezTo>
                <a:cubicBezTo>
                  <a:pt x="3860" y="13059"/>
                  <a:pt x="3760" y="13886"/>
                  <a:pt x="3635" y="14738"/>
                </a:cubicBezTo>
                <a:cubicBezTo>
                  <a:pt x="3234" y="14938"/>
                  <a:pt x="2808" y="15264"/>
                  <a:pt x="2507" y="15565"/>
                </a:cubicBezTo>
                <a:cubicBezTo>
                  <a:pt x="2507" y="15765"/>
                  <a:pt x="2607" y="15891"/>
                  <a:pt x="2607" y="15891"/>
                </a:cubicBezTo>
                <a:cubicBezTo>
                  <a:pt x="2081" y="16392"/>
                  <a:pt x="1655" y="16818"/>
                  <a:pt x="1254" y="17244"/>
                </a:cubicBezTo>
                <a:cubicBezTo>
                  <a:pt x="1755" y="17019"/>
                  <a:pt x="2282" y="16818"/>
                  <a:pt x="2908" y="16618"/>
                </a:cubicBezTo>
                <a:cubicBezTo>
                  <a:pt x="2908" y="16718"/>
                  <a:pt x="2908" y="16718"/>
                  <a:pt x="3008" y="16818"/>
                </a:cubicBezTo>
                <a:cubicBezTo>
                  <a:pt x="2507" y="17244"/>
                  <a:pt x="1981" y="17645"/>
                  <a:pt x="1454" y="17971"/>
                </a:cubicBezTo>
                <a:cubicBezTo>
                  <a:pt x="1390" y="17971"/>
                  <a:pt x="1325" y="17929"/>
                  <a:pt x="1254" y="17900"/>
                </a:cubicBezTo>
                <a:lnTo>
                  <a:pt x="1254" y="17900"/>
                </a:lnTo>
                <a:lnTo>
                  <a:pt x="1254" y="19224"/>
                </a:lnTo>
                <a:cubicBezTo>
                  <a:pt x="1028" y="19224"/>
                  <a:pt x="728" y="19324"/>
                  <a:pt x="201" y="19425"/>
                </a:cubicBezTo>
                <a:cubicBezTo>
                  <a:pt x="502" y="21204"/>
                  <a:pt x="1" y="22983"/>
                  <a:pt x="1028" y="24663"/>
                </a:cubicBezTo>
                <a:cubicBezTo>
                  <a:pt x="1755" y="25790"/>
                  <a:pt x="2607" y="27044"/>
                  <a:pt x="2181" y="28522"/>
                </a:cubicBezTo>
                <a:cubicBezTo>
                  <a:pt x="2708" y="29149"/>
                  <a:pt x="3234" y="29775"/>
                  <a:pt x="3535" y="30402"/>
                </a:cubicBezTo>
                <a:cubicBezTo>
                  <a:pt x="3961" y="31555"/>
                  <a:pt x="4788" y="31956"/>
                  <a:pt x="5840" y="32382"/>
                </a:cubicBezTo>
                <a:cubicBezTo>
                  <a:pt x="6367" y="32583"/>
                  <a:pt x="6993" y="33009"/>
                  <a:pt x="7520" y="33309"/>
                </a:cubicBezTo>
                <a:cubicBezTo>
                  <a:pt x="7520" y="33435"/>
                  <a:pt x="7520" y="33535"/>
                  <a:pt x="7394" y="33535"/>
                </a:cubicBezTo>
                <a:cubicBezTo>
                  <a:pt x="10527" y="34562"/>
                  <a:pt x="13560" y="35615"/>
                  <a:pt x="16693" y="36567"/>
                </a:cubicBezTo>
                <a:cubicBezTo>
                  <a:pt x="17319" y="36768"/>
                  <a:pt x="18046" y="36968"/>
                  <a:pt x="18798" y="37194"/>
                </a:cubicBezTo>
                <a:cubicBezTo>
                  <a:pt x="19625" y="37595"/>
                  <a:pt x="20552" y="38121"/>
                  <a:pt x="21505" y="38447"/>
                </a:cubicBezTo>
                <a:cubicBezTo>
                  <a:pt x="23685" y="39174"/>
                  <a:pt x="25891" y="39700"/>
                  <a:pt x="28196" y="40327"/>
                </a:cubicBezTo>
                <a:cubicBezTo>
                  <a:pt x="28481" y="40422"/>
                  <a:pt x="28877" y="40427"/>
                  <a:pt x="28835" y="40955"/>
                </a:cubicBezTo>
                <a:lnTo>
                  <a:pt x="28835" y="40955"/>
                </a:lnTo>
                <a:cubicBezTo>
                  <a:pt x="28831" y="40955"/>
                  <a:pt x="28827" y="40954"/>
                  <a:pt x="28823" y="40953"/>
                </a:cubicBezTo>
                <a:lnTo>
                  <a:pt x="28823" y="41054"/>
                </a:lnTo>
                <a:cubicBezTo>
                  <a:pt x="28829" y="41019"/>
                  <a:pt x="28832" y="40986"/>
                  <a:pt x="28835" y="40955"/>
                </a:cubicBezTo>
                <a:lnTo>
                  <a:pt x="28835" y="40955"/>
                </a:lnTo>
                <a:cubicBezTo>
                  <a:pt x="29456" y="41054"/>
                  <a:pt x="29955" y="41054"/>
                  <a:pt x="30577" y="41154"/>
                </a:cubicBezTo>
                <a:cubicBezTo>
                  <a:pt x="32156" y="41981"/>
                  <a:pt x="33209" y="42307"/>
                  <a:pt x="35289" y="42307"/>
                </a:cubicBezTo>
                <a:cubicBezTo>
                  <a:pt x="35916" y="42307"/>
                  <a:pt x="36442" y="42507"/>
                  <a:pt x="36643" y="43234"/>
                </a:cubicBezTo>
                <a:lnTo>
                  <a:pt x="36643" y="43134"/>
                </a:lnTo>
                <a:cubicBezTo>
                  <a:pt x="37069" y="43134"/>
                  <a:pt x="37470" y="43234"/>
                  <a:pt x="37896" y="43234"/>
                </a:cubicBezTo>
                <a:cubicBezTo>
                  <a:pt x="38222" y="43134"/>
                  <a:pt x="38623" y="42933"/>
                  <a:pt x="38948" y="42933"/>
                </a:cubicBezTo>
                <a:cubicBezTo>
                  <a:pt x="40402" y="43034"/>
                  <a:pt x="41856" y="43234"/>
                  <a:pt x="43334" y="43334"/>
                </a:cubicBezTo>
                <a:cubicBezTo>
                  <a:pt x="43961" y="43460"/>
                  <a:pt x="44588" y="43560"/>
                  <a:pt x="45214" y="43660"/>
                </a:cubicBezTo>
                <a:lnTo>
                  <a:pt x="45214" y="43460"/>
                </a:lnTo>
                <a:cubicBezTo>
                  <a:pt x="45515" y="43660"/>
                  <a:pt x="45841" y="43861"/>
                  <a:pt x="45941" y="43961"/>
                </a:cubicBezTo>
                <a:lnTo>
                  <a:pt x="52933" y="43961"/>
                </a:lnTo>
                <a:cubicBezTo>
                  <a:pt x="53204" y="43947"/>
                  <a:pt x="53474" y="43941"/>
                  <a:pt x="53744" y="43941"/>
                </a:cubicBezTo>
                <a:cubicBezTo>
                  <a:pt x="54690" y="43941"/>
                  <a:pt x="55636" y="44010"/>
                  <a:pt x="56581" y="44010"/>
                </a:cubicBezTo>
                <a:cubicBezTo>
                  <a:pt x="57245" y="44010"/>
                  <a:pt x="57909" y="43976"/>
                  <a:pt x="58573" y="43861"/>
                </a:cubicBezTo>
                <a:cubicBezTo>
                  <a:pt x="60553" y="43560"/>
                  <a:pt x="61705" y="42081"/>
                  <a:pt x="62959" y="40953"/>
                </a:cubicBezTo>
                <a:cubicBezTo>
                  <a:pt x="63585" y="40327"/>
                  <a:pt x="63911" y="39274"/>
                  <a:pt x="64011" y="38322"/>
                </a:cubicBezTo>
                <a:cubicBezTo>
                  <a:pt x="64111" y="37695"/>
                  <a:pt x="63685" y="36968"/>
                  <a:pt x="63485" y="36342"/>
                </a:cubicBezTo>
                <a:cubicBezTo>
                  <a:pt x="63284" y="35615"/>
                  <a:pt x="63159" y="34989"/>
                  <a:pt x="62959" y="34362"/>
                </a:cubicBezTo>
                <a:cubicBezTo>
                  <a:pt x="63385" y="34161"/>
                  <a:pt x="63685" y="33936"/>
                  <a:pt x="64011" y="33735"/>
                </a:cubicBezTo>
                <a:cubicBezTo>
                  <a:pt x="64312" y="33009"/>
                  <a:pt x="64537" y="32382"/>
                  <a:pt x="64838" y="31655"/>
                </a:cubicBezTo>
                <a:cubicBezTo>
                  <a:pt x="64537" y="31329"/>
                  <a:pt x="64312" y="30928"/>
                  <a:pt x="64011" y="30603"/>
                </a:cubicBezTo>
                <a:cubicBezTo>
                  <a:pt x="64212" y="30176"/>
                  <a:pt x="64412" y="29876"/>
                  <a:pt x="64638" y="29550"/>
                </a:cubicBezTo>
                <a:cubicBezTo>
                  <a:pt x="63911" y="28923"/>
                  <a:pt x="63159" y="28422"/>
                  <a:pt x="62432" y="27896"/>
                </a:cubicBezTo>
                <a:cubicBezTo>
                  <a:pt x="62232" y="27796"/>
                  <a:pt x="62132" y="27670"/>
                  <a:pt x="61906" y="27570"/>
                </a:cubicBezTo>
                <a:lnTo>
                  <a:pt x="61906" y="27570"/>
                </a:lnTo>
                <a:cubicBezTo>
                  <a:pt x="62132" y="27670"/>
                  <a:pt x="62332" y="27796"/>
                  <a:pt x="62432" y="27896"/>
                </a:cubicBezTo>
                <a:cubicBezTo>
                  <a:pt x="63159" y="27796"/>
                  <a:pt x="63911" y="27670"/>
                  <a:pt x="64638" y="27570"/>
                </a:cubicBezTo>
                <a:cubicBezTo>
                  <a:pt x="64638" y="27369"/>
                  <a:pt x="64738" y="27269"/>
                  <a:pt x="64738" y="27169"/>
                </a:cubicBezTo>
                <a:cubicBezTo>
                  <a:pt x="64212" y="26843"/>
                  <a:pt x="63685" y="26542"/>
                  <a:pt x="63059" y="26217"/>
                </a:cubicBezTo>
                <a:cubicBezTo>
                  <a:pt x="62959" y="26016"/>
                  <a:pt x="62758" y="25690"/>
                  <a:pt x="62532" y="25389"/>
                </a:cubicBezTo>
                <a:cubicBezTo>
                  <a:pt x="62332" y="25490"/>
                  <a:pt x="62232" y="25490"/>
                  <a:pt x="62031" y="25590"/>
                </a:cubicBezTo>
                <a:cubicBezTo>
                  <a:pt x="61906" y="25389"/>
                  <a:pt x="61806" y="25064"/>
                  <a:pt x="61705" y="24763"/>
                </a:cubicBezTo>
                <a:cubicBezTo>
                  <a:pt x="62131" y="24663"/>
                  <a:pt x="62432" y="24537"/>
                  <a:pt x="62658" y="24537"/>
                </a:cubicBezTo>
                <a:cubicBezTo>
                  <a:pt x="62131" y="23510"/>
                  <a:pt x="61605" y="22557"/>
                  <a:pt x="60979" y="21405"/>
                </a:cubicBezTo>
                <a:cubicBezTo>
                  <a:pt x="60152" y="20577"/>
                  <a:pt x="58673" y="19951"/>
                  <a:pt x="58773" y="17871"/>
                </a:cubicBezTo>
                <a:cubicBezTo>
                  <a:pt x="57319" y="16517"/>
                  <a:pt x="55640" y="15139"/>
                  <a:pt x="54086" y="13685"/>
                </a:cubicBezTo>
                <a:cubicBezTo>
                  <a:pt x="53660" y="13384"/>
                  <a:pt x="53359" y="12958"/>
                  <a:pt x="52833" y="12432"/>
                </a:cubicBezTo>
                <a:cubicBezTo>
                  <a:pt x="52507" y="12332"/>
                  <a:pt x="51881" y="12332"/>
                  <a:pt x="51380" y="12006"/>
                </a:cubicBezTo>
                <a:cubicBezTo>
                  <a:pt x="47495" y="9926"/>
                  <a:pt x="43109" y="8998"/>
                  <a:pt x="39349" y="6367"/>
                </a:cubicBezTo>
                <a:cubicBezTo>
                  <a:pt x="36968" y="4713"/>
                  <a:pt x="34036" y="3660"/>
                  <a:pt x="31003" y="3033"/>
                </a:cubicBezTo>
                <a:cubicBezTo>
                  <a:pt x="30803" y="3033"/>
                  <a:pt x="30477" y="3033"/>
                  <a:pt x="30176" y="2933"/>
                </a:cubicBezTo>
                <a:lnTo>
                  <a:pt x="30176" y="2933"/>
                </a:lnTo>
                <a:cubicBezTo>
                  <a:pt x="30277" y="3234"/>
                  <a:pt x="30377" y="3560"/>
                  <a:pt x="30577" y="3861"/>
                </a:cubicBezTo>
                <a:cubicBezTo>
                  <a:pt x="28071" y="3359"/>
                  <a:pt x="25790" y="2733"/>
                  <a:pt x="23284" y="2206"/>
                </a:cubicBezTo>
                <a:cubicBezTo>
                  <a:pt x="23585" y="1780"/>
                  <a:pt x="23810" y="1680"/>
                  <a:pt x="23810" y="1580"/>
                </a:cubicBezTo>
                <a:cubicBezTo>
                  <a:pt x="22958" y="1354"/>
                  <a:pt x="22232" y="1054"/>
                  <a:pt x="21404" y="953"/>
                </a:cubicBezTo>
                <a:lnTo>
                  <a:pt x="15765" y="1"/>
                </a:lnTo>
                <a:close/>
              </a:path>
            </a:pathLst>
          </a:custGeom>
          <a:solidFill>
            <a:srgbClr val="FFE88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8" name="Google Shape;1208;p30"/>
          <p:cNvGrpSpPr/>
          <p:nvPr/>
        </p:nvGrpSpPr>
        <p:grpSpPr>
          <a:xfrm>
            <a:off x="7759126" y="2781682"/>
            <a:ext cx="605427" cy="1277024"/>
            <a:chOff x="943400" y="1912425"/>
            <a:chExt cx="1050724" cy="2216286"/>
          </a:xfrm>
        </p:grpSpPr>
        <p:sp>
          <p:nvSpPr>
            <p:cNvPr id="1209" name="Google Shape;1209;p30"/>
            <p:cNvSpPr/>
            <p:nvPr/>
          </p:nvSpPr>
          <p:spPr>
            <a:xfrm>
              <a:off x="1334174" y="1912425"/>
              <a:ext cx="343052" cy="2216286"/>
            </a:xfrm>
            <a:custGeom>
              <a:rect b="b" l="l" r="r" t="t"/>
              <a:pathLst>
                <a:path extrusionOk="0" h="25590" w="3961">
                  <a:moveTo>
                    <a:pt x="3760" y="0"/>
                  </a:moveTo>
                  <a:cubicBezTo>
                    <a:pt x="3534" y="101"/>
                    <a:pt x="3233" y="201"/>
                    <a:pt x="3008" y="326"/>
                  </a:cubicBezTo>
                  <a:cubicBezTo>
                    <a:pt x="2381" y="527"/>
                    <a:pt x="1880" y="627"/>
                    <a:pt x="1253" y="727"/>
                  </a:cubicBezTo>
                  <a:cubicBezTo>
                    <a:pt x="627" y="953"/>
                    <a:pt x="201" y="1254"/>
                    <a:pt x="0" y="1880"/>
                  </a:cubicBezTo>
                  <a:cubicBezTo>
                    <a:pt x="101" y="2306"/>
                    <a:pt x="401" y="2507"/>
                    <a:pt x="727" y="2607"/>
                  </a:cubicBezTo>
                  <a:cubicBezTo>
                    <a:pt x="1253" y="2707"/>
                    <a:pt x="1654" y="2707"/>
                    <a:pt x="2181" y="2833"/>
                  </a:cubicBezTo>
                  <a:cubicBezTo>
                    <a:pt x="2381" y="2833"/>
                    <a:pt x="2607" y="2833"/>
                    <a:pt x="2707" y="3133"/>
                  </a:cubicBezTo>
                  <a:cubicBezTo>
                    <a:pt x="2507" y="3234"/>
                    <a:pt x="2281" y="3234"/>
                    <a:pt x="2181" y="3334"/>
                  </a:cubicBezTo>
                  <a:cubicBezTo>
                    <a:pt x="1654" y="3559"/>
                    <a:pt x="1128" y="3760"/>
                    <a:pt x="727" y="4086"/>
                  </a:cubicBezTo>
                  <a:cubicBezTo>
                    <a:pt x="502" y="4186"/>
                    <a:pt x="401" y="4386"/>
                    <a:pt x="201" y="4587"/>
                  </a:cubicBezTo>
                  <a:cubicBezTo>
                    <a:pt x="301" y="5013"/>
                    <a:pt x="627" y="5214"/>
                    <a:pt x="928" y="5214"/>
                  </a:cubicBezTo>
                  <a:cubicBezTo>
                    <a:pt x="1354" y="5339"/>
                    <a:pt x="1654" y="5439"/>
                    <a:pt x="1980" y="5439"/>
                  </a:cubicBezTo>
                  <a:cubicBezTo>
                    <a:pt x="2281" y="5439"/>
                    <a:pt x="2507" y="5640"/>
                    <a:pt x="2707" y="5840"/>
                  </a:cubicBezTo>
                  <a:cubicBezTo>
                    <a:pt x="2381" y="6066"/>
                    <a:pt x="2080" y="6266"/>
                    <a:pt x="1654" y="6366"/>
                  </a:cubicBezTo>
                  <a:cubicBezTo>
                    <a:pt x="1354" y="6592"/>
                    <a:pt x="928" y="6692"/>
                    <a:pt x="627" y="6893"/>
                  </a:cubicBezTo>
                  <a:cubicBezTo>
                    <a:pt x="201" y="7093"/>
                    <a:pt x="201" y="7419"/>
                    <a:pt x="401" y="7720"/>
                  </a:cubicBezTo>
                  <a:cubicBezTo>
                    <a:pt x="1028" y="7845"/>
                    <a:pt x="1554" y="8046"/>
                    <a:pt x="2080" y="8146"/>
                  </a:cubicBezTo>
                  <a:cubicBezTo>
                    <a:pt x="2381" y="8346"/>
                    <a:pt x="2607" y="8472"/>
                    <a:pt x="2908" y="8672"/>
                  </a:cubicBezTo>
                  <a:cubicBezTo>
                    <a:pt x="2707" y="9098"/>
                    <a:pt x="2381" y="9098"/>
                    <a:pt x="2080" y="9199"/>
                  </a:cubicBezTo>
                  <a:cubicBezTo>
                    <a:pt x="1755" y="9299"/>
                    <a:pt x="1354" y="9399"/>
                    <a:pt x="1028" y="9499"/>
                  </a:cubicBezTo>
                  <a:cubicBezTo>
                    <a:pt x="727" y="9600"/>
                    <a:pt x="401" y="9725"/>
                    <a:pt x="301" y="10126"/>
                  </a:cubicBezTo>
                  <a:cubicBezTo>
                    <a:pt x="401" y="10226"/>
                    <a:pt x="401" y="10452"/>
                    <a:pt x="502" y="10552"/>
                  </a:cubicBezTo>
                  <a:cubicBezTo>
                    <a:pt x="1354" y="10853"/>
                    <a:pt x="2281" y="10978"/>
                    <a:pt x="2908" y="11705"/>
                  </a:cubicBezTo>
                  <a:cubicBezTo>
                    <a:pt x="2181" y="11805"/>
                    <a:pt x="1554" y="12006"/>
                    <a:pt x="928" y="12106"/>
                  </a:cubicBezTo>
                  <a:cubicBezTo>
                    <a:pt x="727" y="12331"/>
                    <a:pt x="627" y="12432"/>
                    <a:pt x="401" y="12632"/>
                  </a:cubicBezTo>
                  <a:cubicBezTo>
                    <a:pt x="627" y="12858"/>
                    <a:pt x="827" y="12958"/>
                    <a:pt x="1028" y="13058"/>
                  </a:cubicBezTo>
                  <a:cubicBezTo>
                    <a:pt x="1454" y="13259"/>
                    <a:pt x="1880" y="13359"/>
                    <a:pt x="2281" y="13484"/>
                  </a:cubicBezTo>
                  <a:cubicBezTo>
                    <a:pt x="2607" y="13685"/>
                    <a:pt x="2908" y="13785"/>
                    <a:pt x="3133" y="14211"/>
                  </a:cubicBezTo>
                  <a:cubicBezTo>
                    <a:pt x="2281" y="14512"/>
                    <a:pt x="1454" y="14512"/>
                    <a:pt x="627" y="14838"/>
                  </a:cubicBezTo>
                  <a:cubicBezTo>
                    <a:pt x="502" y="14938"/>
                    <a:pt x="301" y="15138"/>
                    <a:pt x="101" y="15239"/>
                  </a:cubicBezTo>
                  <a:cubicBezTo>
                    <a:pt x="301" y="15665"/>
                    <a:pt x="627" y="15865"/>
                    <a:pt x="928" y="15991"/>
                  </a:cubicBezTo>
                  <a:cubicBezTo>
                    <a:pt x="1454" y="16091"/>
                    <a:pt x="1880" y="16191"/>
                    <a:pt x="2281" y="16392"/>
                  </a:cubicBezTo>
                  <a:cubicBezTo>
                    <a:pt x="2607" y="16617"/>
                    <a:pt x="2807" y="16717"/>
                    <a:pt x="2807" y="17118"/>
                  </a:cubicBezTo>
                  <a:cubicBezTo>
                    <a:pt x="2707" y="17244"/>
                    <a:pt x="2507" y="17444"/>
                    <a:pt x="2381" y="17444"/>
                  </a:cubicBezTo>
                  <a:cubicBezTo>
                    <a:pt x="1980" y="17645"/>
                    <a:pt x="1554" y="17745"/>
                    <a:pt x="1128" y="17870"/>
                  </a:cubicBezTo>
                  <a:cubicBezTo>
                    <a:pt x="727" y="17970"/>
                    <a:pt x="502" y="18271"/>
                    <a:pt x="401" y="18597"/>
                  </a:cubicBezTo>
                  <a:cubicBezTo>
                    <a:pt x="827" y="19324"/>
                    <a:pt x="1654" y="19224"/>
                    <a:pt x="2381" y="19524"/>
                  </a:cubicBezTo>
                  <a:cubicBezTo>
                    <a:pt x="2507" y="19750"/>
                    <a:pt x="2707" y="20051"/>
                    <a:pt x="2908" y="20377"/>
                  </a:cubicBezTo>
                  <a:cubicBezTo>
                    <a:pt x="2707" y="21003"/>
                    <a:pt x="2181" y="21204"/>
                    <a:pt x="1654" y="21304"/>
                  </a:cubicBezTo>
                  <a:cubicBezTo>
                    <a:pt x="1253" y="21504"/>
                    <a:pt x="827" y="21630"/>
                    <a:pt x="627" y="22131"/>
                  </a:cubicBezTo>
                  <a:cubicBezTo>
                    <a:pt x="827" y="22557"/>
                    <a:pt x="1253" y="22657"/>
                    <a:pt x="1654" y="22883"/>
                  </a:cubicBezTo>
                  <a:cubicBezTo>
                    <a:pt x="1880" y="22883"/>
                    <a:pt x="2080" y="22983"/>
                    <a:pt x="2281" y="23083"/>
                  </a:cubicBezTo>
                  <a:cubicBezTo>
                    <a:pt x="2707" y="23184"/>
                    <a:pt x="2707" y="23610"/>
                    <a:pt x="2381" y="23810"/>
                  </a:cubicBezTo>
                  <a:cubicBezTo>
                    <a:pt x="2181" y="24011"/>
                    <a:pt x="1980" y="24136"/>
                    <a:pt x="1755" y="24336"/>
                  </a:cubicBezTo>
                  <a:cubicBezTo>
                    <a:pt x="1554" y="24537"/>
                    <a:pt x="1354" y="24762"/>
                    <a:pt x="1253" y="25063"/>
                  </a:cubicBezTo>
                  <a:cubicBezTo>
                    <a:pt x="1354" y="25389"/>
                    <a:pt x="1654" y="25489"/>
                    <a:pt x="1980" y="25590"/>
                  </a:cubicBezTo>
                  <a:cubicBezTo>
                    <a:pt x="1980" y="25063"/>
                    <a:pt x="2080" y="24963"/>
                    <a:pt x="2381" y="24637"/>
                  </a:cubicBezTo>
                  <a:cubicBezTo>
                    <a:pt x="2807" y="24437"/>
                    <a:pt x="3008" y="24136"/>
                    <a:pt x="3233" y="23610"/>
                  </a:cubicBezTo>
                  <a:cubicBezTo>
                    <a:pt x="3133" y="23384"/>
                    <a:pt x="3008" y="23083"/>
                    <a:pt x="2908" y="22883"/>
                  </a:cubicBezTo>
                  <a:cubicBezTo>
                    <a:pt x="2507" y="22557"/>
                    <a:pt x="2181" y="22256"/>
                    <a:pt x="1880" y="21930"/>
                  </a:cubicBezTo>
                  <a:cubicBezTo>
                    <a:pt x="2607" y="21630"/>
                    <a:pt x="3434" y="21304"/>
                    <a:pt x="3534" y="20477"/>
                  </a:cubicBezTo>
                  <a:cubicBezTo>
                    <a:pt x="3434" y="20251"/>
                    <a:pt x="3233" y="20151"/>
                    <a:pt x="3434" y="19950"/>
                  </a:cubicBezTo>
                  <a:lnTo>
                    <a:pt x="3334" y="19950"/>
                  </a:lnTo>
                  <a:cubicBezTo>
                    <a:pt x="3008" y="19324"/>
                    <a:pt x="2381" y="18898"/>
                    <a:pt x="1880" y="18371"/>
                  </a:cubicBezTo>
                  <a:cubicBezTo>
                    <a:pt x="2181" y="18271"/>
                    <a:pt x="2507" y="18071"/>
                    <a:pt x="2807" y="17870"/>
                  </a:cubicBezTo>
                  <a:cubicBezTo>
                    <a:pt x="3133" y="17870"/>
                    <a:pt x="3334" y="17645"/>
                    <a:pt x="3434" y="17344"/>
                  </a:cubicBezTo>
                  <a:cubicBezTo>
                    <a:pt x="3534" y="16918"/>
                    <a:pt x="3434" y="16492"/>
                    <a:pt x="3133" y="16291"/>
                  </a:cubicBezTo>
                  <a:cubicBezTo>
                    <a:pt x="2707" y="15865"/>
                    <a:pt x="2281" y="15564"/>
                    <a:pt x="1880" y="15239"/>
                  </a:cubicBezTo>
                  <a:cubicBezTo>
                    <a:pt x="2507" y="15038"/>
                    <a:pt x="3233" y="15138"/>
                    <a:pt x="3634" y="14412"/>
                  </a:cubicBezTo>
                  <a:cubicBezTo>
                    <a:pt x="3760" y="14111"/>
                    <a:pt x="3634" y="13785"/>
                    <a:pt x="3334" y="13584"/>
                  </a:cubicBezTo>
                  <a:cubicBezTo>
                    <a:pt x="3133" y="13484"/>
                    <a:pt x="2908" y="13259"/>
                    <a:pt x="2707" y="13158"/>
                  </a:cubicBezTo>
                  <a:cubicBezTo>
                    <a:pt x="2381" y="12958"/>
                    <a:pt x="2181" y="12858"/>
                    <a:pt x="1755" y="12532"/>
                  </a:cubicBezTo>
                  <a:cubicBezTo>
                    <a:pt x="1980" y="12532"/>
                    <a:pt x="2181" y="12432"/>
                    <a:pt x="2381" y="12432"/>
                  </a:cubicBezTo>
                  <a:cubicBezTo>
                    <a:pt x="2507" y="12331"/>
                    <a:pt x="2707" y="12331"/>
                    <a:pt x="2908" y="12331"/>
                  </a:cubicBezTo>
                  <a:cubicBezTo>
                    <a:pt x="3434" y="12106"/>
                    <a:pt x="3534" y="11805"/>
                    <a:pt x="3434" y="11279"/>
                  </a:cubicBezTo>
                  <a:cubicBezTo>
                    <a:pt x="2707" y="10853"/>
                    <a:pt x="1980" y="10452"/>
                    <a:pt x="1128" y="10026"/>
                  </a:cubicBezTo>
                  <a:cubicBezTo>
                    <a:pt x="1454" y="9925"/>
                    <a:pt x="1755" y="9925"/>
                    <a:pt x="1980" y="9825"/>
                  </a:cubicBezTo>
                  <a:cubicBezTo>
                    <a:pt x="2281" y="9725"/>
                    <a:pt x="2707" y="9499"/>
                    <a:pt x="3008" y="9299"/>
                  </a:cubicBezTo>
                  <a:cubicBezTo>
                    <a:pt x="3334" y="9098"/>
                    <a:pt x="3434" y="8772"/>
                    <a:pt x="3233" y="8572"/>
                  </a:cubicBezTo>
                  <a:cubicBezTo>
                    <a:pt x="3008" y="8246"/>
                    <a:pt x="2807" y="8046"/>
                    <a:pt x="2607" y="7845"/>
                  </a:cubicBezTo>
                  <a:cubicBezTo>
                    <a:pt x="2181" y="7620"/>
                    <a:pt x="1654" y="7419"/>
                    <a:pt x="1128" y="7219"/>
                  </a:cubicBezTo>
                  <a:cubicBezTo>
                    <a:pt x="1554" y="6993"/>
                    <a:pt x="1980" y="6893"/>
                    <a:pt x="2281" y="6792"/>
                  </a:cubicBezTo>
                  <a:cubicBezTo>
                    <a:pt x="2707" y="6592"/>
                    <a:pt x="3008" y="6366"/>
                    <a:pt x="3233" y="5840"/>
                  </a:cubicBezTo>
                  <a:cubicBezTo>
                    <a:pt x="3133" y="5740"/>
                    <a:pt x="3008" y="5539"/>
                    <a:pt x="2908" y="5339"/>
                  </a:cubicBezTo>
                  <a:cubicBezTo>
                    <a:pt x="2281" y="5013"/>
                    <a:pt x="1654" y="4813"/>
                    <a:pt x="1028" y="4487"/>
                  </a:cubicBezTo>
                  <a:cubicBezTo>
                    <a:pt x="1354" y="4186"/>
                    <a:pt x="2080" y="3860"/>
                    <a:pt x="2507" y="3860"/>
                  </a:cubicBezTo>
                  <a:cubicBezTo>
                    <a:pt x="3133" y="3660"/>
                    <a:pt x="3334" y="3234"/>
                    <a:pt x="3008" y="2607"/>
                  </a:cubicBezTo>
                  <a:cubicBezTo>
                    <a:pt x="2807" y="2607"/>
                    <a:pt x="2707" y="2406"/>
                    <a:pt x="2381" y="2406"/>
                  </a:cubicBezTo>
                  <a:cubicBezTo>
                    <a:pt x="1980" y="2206"/>
                    <a:pt x="1454" y="2206"/>
                    <a:pt x="928" y="1980"/>
                  </a:cubicBezTo>
                  <a:cubicBezTo>
                    <a:pt x="727" y="1980"/>
                    <a:pt x="627" y="1880"/>
                    <a:pt x="502" y="1780"/>
                  </a:cubicBezTo>
                  <a:cubicBezTo>
                    <a:pt x="727" y="1454"/>
                    <a:pt x="1028" y="1254"/>
                    <a:pt x="1354" y="1153"/>
                  </a:cubicBezTo>
                  <a:cubicBezTo>
                    <a:pt x="1755" y="1053"/>
                    <a:pt x="2281" y="1053"/>
                    <a:pt x="2707" y="953"/>
                  </a:cubicBezTo>
                  <a:cubicBezTo>
                    <a:pt x="3008" y="828"/>
                    <a:pt x="3334" y="828"/>
                    <a:pt x="3634" y="627"/>
                  </a:cubicBezTo>
                  <a:cubicBezTo>
                    <a:pt x="3960" y="527"/>
                    <a:pt x="3960" y="326"/>
                    <a:pt x="3760" y="0"/>
                  </a:cubicBezTo>
                  <a:close/>
                </a:path>
              </a:pathLst>
            </a:custGeom>
            <a:solidFill>
              <a:srgbClr val="FFDA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943400" y="1912425"/>
              <a:ext cx="371286" cy="1999248"/>
            </a:xfrm>
            <a:custGeom>
              <a:rect b="b" l="l" r="r" t="t"/>
              <a:pathLst>
                <a:path extrusionOk="0" h="23084" w="4287">
                  <a:moveTo>
                    <a:pt x="2507" y="11178"/>
                  </a:moveTo>
                  <a:cubicBezTo>
                    <a:pt x="2407" y="11178"/>
                    <a:pt x="2407" y="11279"/>
                    <a:pt x="2407" y="11279"/>
                  </a:cubicBezTo>
                  <a:lnTo>
                    <a:pt x="2407" y="11178"/>
                  </a:lnTo>
                  <a:close/>
                  <a:moveTo>
                    <a:pt x="4086" y="0"/>
                  </a:moveTo>
                  <a:cubicBezTo>
                    <a:pt x="3886" y="101"/>
                    <a:pt x="3760" y="326"/>
                    <a:pt x="3560" y="326"/>
                  </a:cubicBezTo>
                  <a:cubicBezTo>
                    <a:pt x="3359" y="427"/>
                    <a:pt x="3034" y="427"/>
                    <a:pt x="2833" y="527"/>
                  </a:cubicBezTo>
                  <a:cubicBezTo>
                    <a:pt x="2207" y="627"/>
                    <a:pt x="1580" y="727"/>
                    <a:pt x="953" y="953"/>
                  </a:cubicBezTo>
                  <a:cubicBezTo>
                    <a:pt x="628" y="953"/>
                    <a:pt x="327" y="1254"/>
                    <a:pt x="427" y="1454"/>
                  </a:cubicBezTo>
                  <a:cubicBezTo>
                    <a:pt x="427" y="1780"/>
                    <a:pt x="628" y="1880"/>
                    <a:pt x="1054" y="1980"/>
                  </a:cubicBezTo>
                  <a:cubicBezTo>
                    <a:pt x="1379" y="1980"/>
                    <a:pt x="1680" y="1980"/>
                    <a:pt x="1881" y="2081"/>
                  </a:cubicBezTo>
                  <a:cubicBezTo>
                    <a:pt x="2307" y="2206"/>
                    <a:pt x="2733" y="2306"/>
                    <a:pt x="3134" y="2607"/>
                  </a:cubicBezTo>
                  <a:cubicBezTo>
                    <a:pt x="2933" y="2707"/>
                    <a:pt x="2733" y="2833"/>
                    <a:pt x="2507" y="2933"/>
                  </a:cubicBezTo>
                  <a:cubicBezTo>
                    <a:pt x="2106" y="3033"/>
                    <a:pt x="1680" y="3133"/>
                    <a:pt x="1379" y="3334"/>
                  </a:cubicBezTo>
                  <a:cubicBezTo>
                    <a:pt x="853" y="3559"/>
                    <a:pt x="327" y="3660"/>
                    <a:pt x="227" y="4286"/>
                  </a:cubicBezTo>
                  <a:cubicBezTo>
                    <a:pt x="227" y="4386"/>
                    <a:pt x="327" y="4587"/>
                    <a:pt x="427" y="4587"/>
                  </a:cubicBezTo>
                  <a:cubicBezTo>
                    <a:pt x="753" y="4712"/>
                    <a:pt x="1154" y="4813"/>
                    <a:pt x="1480" y="4913"/>
                  </a:cubicBezTo>
                  <a:lnTo>
                    <a:pt x="2507" y="4913"/>
                  </a:lnTo>
                  <a:cubicBezTo>
                    <a:pt x="2933" y="5013"/>
                    <a:pt x="3259" y="5113"/>
                    <a:pt x="3359" y="5640"/>
                  </a:cubicBezTo>
                  <a:cubicBezTo>
                    <a:pt x="3259" y="5740"/>
                    <a:pt x="3134" y="5840"/>
                    <a:pt x="2933" y="5965"/>
                  </a:cubicBezTo>
                  <a:cubicBezTo>
                    <a:pt x="2307" y="6366"/>
                    <a:pt x="1580" y="6366"/>
                    <a:pt x="753" y="6592"/>
                  </a:cubicBezTo>
                  <a:cubicBezTo>
                    <a:pt x="427" y="6592"/>
                    <a:pt x="126" y="6792"/>
                    <a:pt x="1" y="7219"/>
                  </a:cubicBezTo>
                  <a:cubicBezTo>
                    <a:pt x="227" y="7419"/>
                    <a:pt x="527" y="7620"/>
                    <a:pt x="753" y="7720"/>
                  </a:cubicBezTo>
                  <a:cubicBezTo>
                    <a:pt x="953" y="7720"/>
                    <a:pt x="1154" y="7845"/>
                    <a:pt x="1379" y="7845"/>
                  </a:cubicBezTo>
                  <a:cubicBezTo>
                    <a:pt x="2006" y="7945"/>
                    <a:pt x="2933" y="8346"/>
                    <a:pt x="3134" y="8873"/>
                  </a:cubicBezTo>
                  <a:cubicBezTo>
                    <a:pt x="2933" y="8973"/>
                    <a:pt x="2733" y="9199"/>
                    <a:pt x="2507" y="9199"/>
                  </a:cubicBezTo>
                  <a:cubicBezTo>
                    <a:pt x="2106" y="9399"/>
                    <a:pt x="1580" y="9399"/>
                    <a:pt x="1154" y="9600"/>
                  </a:cubicBezTo>
                  <a:cubicBezTo>
                    <a:pt x="753" y="9725"/>
                    <a:pt x="227" y="9825"/>
                    <a:pt x="126" y="10452"/>
                  </a:cubicBezTo>
                  <a:cubicBezTo>
                    <a:pt x="327" y="10752"/>
                    <a:pt x="753" y="10752"/>
                    <a:pt x="953" y="10978"/>
                  </a:cubicBezTo>
                  <a:lnTo>
                    <a:pt x="2006" y="10978"/>
                  </a:lnTo>
                  <a:lnTo>
                    <a:pt x="1780" y="11178"/>
                  </a:lnTo>
                  <a:cubicBezTo>
                    <a:pt x="2207" y="11178"/>
                    <a:pt x="2733" y="11279"/>
                    <a:pt x="2933" y="11805"/>
                  </a:cubicBezTo>
                  <a:cubicBezTo>
                    <a:pt x="2633" y="11905"/>
                    <a:pt x="2407" y="12006"/>
                    <a:pt x="2207" y="12006"/>
                  </a:cubicBezTo>
                  <a:cubicBezTo>
                    <a:pt x="1780" y="12106"/>
                    <a:pt x="1480" y="12231"/>
                    <a:pt x="1154" y="12331"/>
                  </a:cubicBezTo>
                  <a:cubicBezTo>
                    <a:pt x="853" y="12432"/>
                    <a:pt x="628" y="12632"/>
                    <a:pt x="427" y="12958"/>
                  </a:cubicBezTo>
                  <a:cubicBezTo>
                    <a:pt x="853" y="13685"/>
                    <a:pt x="1580" y="13885"/>
                    <a:pt x="2307" y="14211"/>
                  </a:cubicBezTo>
                  <a:cubicBezTo>
                    <a:pt x="2507" y="14211"/>
                    <a:pt x="2733" y="14311"/>
                    <a:pt x="2933" y="14311"/>
                  </a:cubicBezTo>
                  <a:lnTo>
                    <a:pt x="2933" y="14412"/>
                  </a:lnTo>
                  <a:cubicBezTo>
                    <a:pt x="2833" y="14512"/>
                    <a:pt x="2833" y="14512"/>
                    <a:pt x="2733" y="14512"/>
                  </a:cubicBezTo>
                  <a:cubicBezTo>
                    <a:pt x="2933" y="14737"/>
                    <a:pt x="3134" y="14838"/>
                    <a:pt x="3359" y="15138"/>
                  </a:cubicBezTo>
                  <a:cubicBezTo>
                    <a:pt x="2507" y="15564"/>
                    <a:pt x="1580" y="15564"/>
                    <a:pt x="753" y="15865"/>
                  </a:cubicBezTo>
                  <a:cubicBezTo>
                    <a:pt x="427" y="16191"/>
                    <a:pt x="126" y="16392"/>
                    <a:pt x="327" y="16818"/>
                  </a:cubicBezTo>
                  <a:cubicBezTo>
                    <a:pt x="1054" y="16918"/>
                    <a:pt x="1680" y="17018"/>
                    <a:pt x="2307" y="17118"/>
                  </a:cubicBezTo>
                  <a:cubicBezTo>
                    <a:pt x="2507" y="17344"/>
                    <a:pt x="2733" y="17444"/>
                    <a:pt x="2933" y="17645"/>
                  </a:cubicBezTo>
                  <a:cubicBezTo>
                    <a:pt x="2507" y="17745"/>
                    <a:pt x="2207" y="17970"/>
                    <a:pt x="1881" y="17970"/>
                  </a:cubicBezTo>
                  <a:cubicBezTo>
                    <a:pt x="1379" y="18071"/>
                    <a:pt x="953" y="18271"/>
                    <a:pt x="527" y="18497"/>
                  </a:cubicBezTo>
                  <a:cubicBezTo>
                    <a:pt x="527" y="18697"/>
                    <a:pt x="527" y="18798"/>
                    <a:pt x="427" y="18898"/>
                  </a:cubicBezTo>
                  <a:cubicBezTo>
                    <a:pt x="527" y="18998"/>
                    <a:pt x="628" y="19224"/>
                    <a:pt x="753" y="19324"/>
                  </a:cubicBezTo>
                  <a:cubicBezTo>
                    <a:pt x="1254" y="19524"/>
                    <a:pt x="1780" y="19625"/>
                    <a:pt x="2307" y="19850"/>
                  </a:cubicBezTo>
                  <a:cubicBezTo>
                    <a:pt x="2633" y="19950"/>
                    <a:pt x="2833" y="20151"/>
                    <a:pt x="3034" y="20477"/>
                  </a:cubicBezTo>
                  <a:cubicBezTo>
                    <a:pt x="2933" y="20577"/>
                    <a:pt x="2833" y="20677"/>
                    <a:pt x="2733" y="20677"/>
                  </a:cubicBezTo>
                  <a:cubicBezTo>
                    <a:pt x="2407" y="20778"/>
                    <a:pt x="2207" y="20778"/>
                    <a:pt x="2006" y="20778"/>
                  </a:cubicBezTo>
                  <a:cubicBezTo>
                    <a:pt x="1480" y="20778"/>
                    <a:pt x="1154" y="21103"/>
                    <a:pt x="1054" y="21504"/>
                  </a:cubicBezTo>
                  <a:cubicBezTo>
                    <a:pt x="1054" y="21830"/>
                    <a:pt x="1254" y="21930"/>
                    <a:pt x="1580" y="22031"/>
                  </a:cubicBezTo>
                  <a:cubicBezTo>
                    <a:pt x="1780" y="22131"/>
                    <a:pt x="2207" y="22031"/>
                    <a:pt x="2407" y="22457"/>
                  </a:cubicBezTo>
                  <a:cubicBezTo>
                    <a:pt x="2106" y="22557"/>
                    <a:pt x="1881" y="22557"/>
                    <a:pt x="1680" y="22657"/>
                  </a:cubicBezTo>
                  <a:cubicBezTo>
                    <a:pt x="2006" y="23083"/>
                    <a:pt x="2407" y="22883"/>
                    <a:pt x="2733" y="23083"/>
                  </a:cubicBezTo>
                  <a:cubicBezTo>
                    <a:pt x="2933" y="22757"/>
                    <a:pt x="3034" y="22557"/>
                    <a:pt x="3134" y="22356"/>
                  </a:cubicBezTo>
                  <a:lnTo>
                    <a:pt x="3034" y="22356"/>
                  </a:lnTo>
                  <a:cubicBezTo>
                    <a:pt x="2933" y="22031"/>
                    <a:pt x="2833" y="21730"/>
                    <a:pt x="2733" y="21404"/>
                  </a:cubicBezTo>
                  <a:cubicBezTo>
                    <a:pt x="3359" y="21304"/>
                    <a:pt x="3660" y="21103"/>
                    <a:pt x="3560" y="20377"/>
                  </a:cubicBezTo>
                  <a:cubicBezTo>
                    <a:pt x="3034" y="19625"/>
                    <a:pt x="2307" y="19324"/>
                    <a:pt x="1480" y="18798"/>
                  </a:cubicBezTo>
                  <a:cubicBezTo>
                    <a:pt x="1680" y="18697"/>
                    <a:pt x="1780" y="18697"/>
                    <a:pt x="1881" y="18697"/>
                  </a:cubicBezTo>
                  <a:cubicBezTo>
                    <a:pt x="2207" y="18597"/>
                    <a:pt x="2633" y="18371"/>
                    <a:pt x="3034" y="18271"/>
                  </a:cubicBezTo>
                  <a:cubicBezTo>
                    <a:pt x="3359" y="18171"/>
                    <a:pt x="3560" y="17970"/>
                    <a:pt x="3560" y="17645"/>
                  </a:cubicBezTo>
                  <a:cubicBezTo>
                    <a:pt x="3359" y="17244"/>
                    <a:pt x="3359" y="17118"/>
                    <a:pt x="2933" y="16918"/>
                  </a:cubicBezTo>
                  <a:cubicBezTo>
                    <a:pt x="2507" y="16717"/>
                    <a:pt x="2106" y="16617"/>
                    <a:pt x="1881" y="16191"/>
                  </a:cubicBezTo>
                  <a:cubicBezTo>
                    <a:pt x="2207" y="16191"/>
                    <a:pt x="2507" y="16091"/>
                    <a:pt x="2833" y="15991"/>
                  </a:cubicBezTo>
                  <a:cubicBezTo>
                    <a:pt x="3660" y="15765"/>
                    <a:pt x="3760" y="15564"/>
                    <a:pt x="3886" y="14938"/>
                  </a:cubicBezTo>
                  <a:cubicBezTo>
                    <a:pt x="3760" y="14737"/>
                    <a:pt x="3660" y="14612"/>
                    <a:pt x="3560" y="14512"/>
                  </a:cubicBezTo>
                  <a:cubicBezTo>
                    <a:pt x="2833" y="13985"/>
                    <a:pt x="2106" y="13484"/>
                    <a:pt x="1379" y="12958"/>
                  </a:cubicBezTo>
                  <a:cubicBezTo>
                    <a:pt x="1580" y="12858"/>
                    <a:pt x="1680" y="12858"/>
                    <a:pt x="1780" y="12858"/>
                  </a:cubicBezTo>
                  <a:cubicBezTo>
                    <a:pt x="2106" y="12732"/>
                    <a:pt x="2507" y="12732"/>
                    <a:pt x="2833" y="12632"/>
                  </a:cubicBezTo>
                  <a:cubicBezTo>
                    <a:pt x="3359" y="12432"/>
                    <a:pt x="3460" y="12106"/>
                    <a:pt x="3460" y="11605"/>
                  </a:cubicBezTo>
                  <a:cubicBezTo>
                    <a:pt x="3259" y="11178"/>
                    <a:pt x="2933" y="11078"/>
                    <a:pt x="2633" y="10978"/>
                  </a:cubicBezTo>
                  <a:cubicBezTo>
                    <a:pt x="2106" y="10652"/>
                    <a:pt x="1580" y="10452"/>
                    <a:pt x="953" y="10226"/>
                  </a:cubicBezTo>
                  <a:cubicBezTo>
                    <a:pt x="1154" y="10126"/>
                    <a:pt x="1254" y="10026"/>
                    <a:pt x="1480" y="10026"/>
                  </a:cubicBezTo>
                  <a:cubicBezTo>
                    <a:pt x="1780" y="9925"/>
                    <a:pt x="2106" y="9925"/>
                    <a:pt x="2507" y="9825"/>
                  </a:cubicBezTo>
                  <a:cubicBezTo>
                    <a:pt x="3034" y="9725"/>
                    <a:pt x="3359" y="9499"/>
                    <a:pt x="3560" y="8973"/>
                  </a:cubicBezTo>
                  <a:cubicBezTo>
                    <a:pt x="3560" y="8672"/>
                    <a:pt x="3560" y="8472"/>
                    <a:pt x="3259" y="8246"/>
                  </a:cubicBezTo>
                  <a:cubicBezTo>
                    <a:pt x="2933" y="8046"/>
                    <a:pt x="2507" y="7845"/>
                    <a:pt x="2207" y="7720"/>
                  </a:cubicBezTo>
                  <a:cubicBezTo>
                    <a:pt x="1881" y="7519"/>
                    <a:pt x="1580" y="7319"/>
                    <a:pt x="1154" y="7219"/>
                  </a:cubicBezTo>
                  <a:cubicBezTo>
                    <a:pt x="1379" y="7093"/>
                    <a:pt x="1379" y="7093"/>
                    <a:pt x="1480" y="6993"/>
                  </a:cubicBezTo>
                  <a:cubicBezTo>
                    <a:pt x="2006" y="6792"/>
                    <a:pt x="2633" y="6592"/>
                    <a:pt x="3134" y="6366"/>
                  </a:cubicBezTo>
                  <a:cubicBezTo>
                    <a:pt x="3886" y="5965"/>
                    <a:pt x="3886" y="5339"/>
                    <a:pt x="3259" y="4913"/>
                  </a:cubicBezTo>
                  <a:cubicBezTo>
                    <a:pt x="3134" y="4813"/>
                    <a:pt x="3034" y="4813"/>
                    <a:pt x="2933" y="4712"/>
                  </a:cubicBezTo>
                  <a:cubicBezTo>
                    <a:pt x="2307" y="4487"/>
                    <a:pt x="1680" y="4286"/>
                    <a:pt x="1054" y="4086"/>
                  </a:cubicBezTo>
                  <a:cubicBezTo>
                    <a:pt x="1780" y="3459"/>
                    <a:pt x="2833" y="3559"/>
                    <a:pt x="3460" y="3033"/>
                  </a:cubicBezTo>
                  <a:cubicBezTo>
                    <a:pt x="3560" y="2833"/>
                    <a:pt x="3660" y="2607"/>
                    <a:pt x="3660" y="2406"/>
                  </a:cubicBezTo>
                  <a:cubicBezTo>
                    <a:pt x="2933" y="1680"/>
                    <a:pt x="2006" y="1680"/>
                    <a:pt x="1054" y="1254"/>
                  </a:cubicBezTo>
                  <a:cubicBezTo>
                    <a:pt x="1254" y="1153"/>
                    <a:pt x="1379" y="1153"/>
                    <a:pt x="1580" y="1153"/>
                  </a:cubicBezTo>
                  <a:cubicBezTo>
                    <a:pt x="2006" y="1053"/>
                    <a:pt x="2407" y="1053"/>
                    <a:pt x="2833" y="1053"/>
                  </a:cubicBezTo>
                  <a:cubicBezTo>
                    <a:pt x="3359" y="953"/>
                    <a:pt x="3886" y="953"/>
                    <a:pt x="4186" y="527"/>
                  </a:cubicBezTo>
                  <a:cubicBezTo>
                    <a:pt x="4186" y="326"/>
                    <a:pt x="4287" y="101"/>
                    <a:pt x="4086" y="0"/>
                  </a:cubicBezTo>
                  <a:close/>
                </a:path>
              </a:pathLst>
            </a:custGeom>
            <a:solidFill>
              <a:srgbClr val="FFDA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1677141" y="1940659"/>
              <a:ext cx="316983" cy="2016569"/>
            </a:xfrm>
            <a:custGeom>
              <a:rect b="b" l="l" r="r" t="t"/>
              <a:pathLst>
                <a:path extrusionOk="0" h="23284" w="3660">
                  <a:moveTo>
                    <a:pt x="2807" y="0"/>
                  </a:moveTo>
                  <a:cubicBezTo>
                    <a:pt x="2506" y="101"/>
                    <a:pt x="2306" y="201"/>
                    <a:pt x="1980" y="201"/>
                  </a:cubicBezTo>
                  <a:cubicBezTo>
                    <a:pt x="1679" y="301"/>
                    <a:pt x="1253" y="401"/>
                    <a:pt x="928" y="502"/>
                  </a:cubicBezTo>
                  <a:cubicBezTo>
                    <a:pt x="527" y="627"/>
                    <a:pt x="201" y="727"/>
                    <a:pt x="100" y="1128"/>
                  </a:cubicBezTo>
                  <a:cubicBezTo>
                    <a:pt x="201" y="1654"/>
                    <a:pt x="527" y="1880"/>
                    <a:pt x="928" y="1980"/>
                  </a:cubicBezTo>
                  <a:cubicBezTo>
                    <a:pt x="1454" y="2080"/>
                    <a:pt x="1980" y="2281"/>
                    <a:pt x="2506" y="2381"/>
                  </a:cubicBezTo>
                  <a:cubicBezTo>
                    <a:pt x="2607" y="2381"/>
                    <a:pt x="2707" y="2507"/>
                    <a:pt x="2807" y="2607"/>
                  </a:cubicBezTo>
                  <a:cubicBezTo>
                    <a:pt x="2506" y="2607"/>
                    <a:pt x="2181" y="2607"/>
                    <a:pt x="1980" y="2707"/>
                  </a:cubicBezTo>
                  <a:cubicBezTo>
                    <a:pt x="1554" y="2807"/>
                    <a:pt x="1153" y="2908"/>
                    <a:pt x="727" y="3133"/>
                  </a:cubicBezTo>
                  <a:cubicBezTo>
                    <a:pt x="426" y="3233"/>
                    <a:pt x="201" y="3434"/>
                    <a:pt x="201" y="3860"/>
                  </a:cubicBezTo>
                  <a:cubicBezTo>
                    <a:pt x="201" y="3860"/>
                    <a:pt x="201" y="3960"/>
                    <a:pt x="301" y="3960"/>
                  </a:cubicBezTo>
                  <a:cubicBezTo>
                    <a:pt x="727" y="4386"/>
                    <a:pt x="1253" y="4687"/>
                    <a:pt x="1880" y="4787"/>
                  </a:cubicBezTo>
                  <a:cubicBezTo>
                    <a:pt x="2181" y="4787"/>
                    <a:pt x="2506" y="4888"/>
                    <a:pt x="2807" y="5213"/>
                  </a:cubicBezTo>
                  <a:cubicBezTo>
                    <a:pt x="2607" y="5314"/>
                    <a:pt x="2306" y="5314"/>
                    <a:pt x="2080" y="5414"/>
                  </a:cubicBezTo>
                  <a:cubicBezTo>
                    <a:pt x="1554" y="5514"/>
                    <a:pt x="1053" y="5740"/>
                    <a:pt x="527" y="5940"/>
                  </a:cubicBezTo>
                  <a:cubicBezTo>
                    <a:pt x="100" y="6040"/>
                    <a:pt x="100" y="6667"/>
                    <a:pt x="527" y="6893"/>
                  </a:cubicBezTo>
                  <a:cubicBezTo>
                    <a:pt x="928" y="6993"/>
                    <a:pt x="1354" y="7093"/>
                    <a:pt x="1780" y="7294"/>
                  </a:cubicBezTo>
                  <a:cubicBezTo>
                    <a:pt x="2080" y="7394"/>
                    <a:pt x="2406" y="7519"/>
                    <a:pt x="2707" y="7619"/>
                  </a:cubicBezTo>
                  <a:lnTo>
                    <a:pt x="2707" y="7720"/>
                  </a:lnTo>
                  <a:cubicBezTo>
                    <a:pt x="2506" y="7720"/>
                    <a:pt x="2406" y="7820"/>
                    <a:pt x="2306" y="7820"/>
                  </a:cubicBezTo>
                  <a:cubicBezTo>
                    <a:pt x="1980" y="7920"/>
                    <a:pt x="1780" y="7920"/>
                    <a:pt x="1454" y="8020"/>
                  </a:cubicBezTo>
                  <a:cubicBezTo>
                    <a:pt x="1153" y="8146"/>
                    <a:pt x="727" y="8246"/>
                    <a:pt x="426" y="8446"/>
                  </a:cubicBezTo>
                  <a:cubicBezTo>
                    <a:pt x="0" y="8772"/>
                    <a:pt x="100" y="9173"/>
                    <a:pt x="527" y="9499"/>
                  </a:cubicBezTo>
                  <a:cubicBezTo>
                    <a:pt x="928" y="9800"/>
                    <a:pt x="1354" y="9900"/>
                    <a:pt x="1880" y="10126"/>
                  </a:cubicBezTo>
                  <a:cubicBezTo>
                    <a:pt x="2181" y="10226"/>
                    <a:pt x="2506" y="10326"/>
                    <a:pt x="2807" y="10527"/>
                  </a:cubicBezTo>
                  <a:cubicBezTo>
                    <a:pt x="2933" y="10527"/>
                    <a:pt x="3033" y="10652"/>
                    <a:pt x="3133" y="10752"/>
                  </a:cubicBezTo>
                  <a:lnTo>
                    <a:pt x="3133" y="10852"/>
                  </a:lnTo>
                  <a:cubicBezTo>
                    <a:pt x="2807" y="10953"/>
                    <a:pt x="2406" y="11053"/>
                    <a:pt x="2080" y="11153"/>
                  </a:cubicBezTo>
                  <a:cubicBezTo>
                    <a:pt x="1554" y="11279"/>
                    <a:pt x="1153" y="11379"/>
                    <a:pt x="727" y="11680"/>
                  </a:cubicBezTo>
                  <a:cubicBezTo>
                    <a:pt x="426" y="11905"/>
                    <a:pt x="301" y="12106"/>
                    <a:pt x="301" y="12532"/>
                  </a:cubicBezTo>
                  <a:cubicBezTo>
                    <a:pt x="426" y="12632"/>
                    <a:pt x="627" y="12832"/>
                    <a:pt x="827" y="12933"/>
                  </a:cubicBezTo>
                  <a:cubicBezTo>
                    <a:pt x="1354" y="13158"/>
                    <a:pt x="1780" y="13258"/>
                    <a:pt x="2306" y="13459"/>
                  </a:cubicBezTo>
                  <a:cubicBezTo>
                    <a:pt x="2506" y="13559"/>
                    <a:pt x="2807" y="13785"/>
                    <a:pt x="3033" y="14086"/>
                  </a:cubicBezTo>
                  <a:cubicBezTo>
                    <a:pt x="2807" y="14186"/>
                    <a:pt x="2607" y="14286"/>
                    <a:pt x="2406" y="14411"/>
                  </a:cubicBezTo>
                  <a:cubicBezTo>
                    <a:pt x="1880" y="14612"/>
                    <a:pt x="1454" y="14712"/>
                    <a:pt x="1053" y="14812"/>
                  </a:cubicBezTo>
                  <a:cubicBezTo>
                    <a:pt x="527" y="15038"/>
                    <a:pt x="201" y="15339"/>
                    <a:pt x="201" y="15965"/>
                  </a:cubicBezTo>
                  <a:cubicBezTo>
                    <a:pt x="426" y="16166"/>
                    <a:pt x="627" y="16391"/>
                    <a:pt x="827" y="16592"/>
                  </a:cubicBezTo>
                  <a:cubicBezTo>
                    <a:pt x="1354" y="16792"/>
                    <a:pt x="1880" y="17018"/>
                    <a:pt x="2306" y="17218"/>
                  </a:cubicBezTo>
                  <a:cubicBezTo>
                    <a:pt x="2607" y="17319"/>
                    <a:pt x="2807" y="17544"/>
                    <a:pt x="3033" y="17745"/>
                  </a:cubicBezTo>
                  <a:lnTo>
                    <a:pt x="3033" y="17845"/>
                  </a:lnTo>
                  <a:cubicBezTo>
                    <a:pt x="2807" y="17945"/>
                    <a:pt x="2506" y="18045"/>
                    <a:pt x="2306" y="18171"/>
                  </a:cubicBezTo>
                  <a:cubicBezTo>
                    <a:pt x="1880" y="18271"/>
                    <a:pt x="1454" y="18472"/>
                    <a:pt x="1053" y="18572"/>
                  </a:cubicBezTo>
                  <a:cubicBezTo>
                    <a:pt x="527" y="18797"/>
                    <a:pt x="301" y="19098"/>
                    <a:pt x="301" y="19624"/>
                  </a:cubicBezTo>
                  <a:cubicBezTo>
                    <a:pt x="527" y="20151"/>
                    <a:pt x="928" y="20351"/>
                    <a:pt x="1354" y="20452"/>
                  </a:cubicBezTo>
                  <a:cubicBezTo>
                    <a:pt x="1780" y="20552"/>
                    <a:pt x="2080" y="20777"/>
                    <a:pt x="2406" y="20978"/>
                  </a:cubicBezTo>
                  <a:cubicBezTo>
                    <a:pt x="2707" y="21078"/>
                    <a:pt x="2933" y="21304"/>
                    <a:pt x="3133" y="21604"/>
                  </a:cubicBezTo>
                  <a:cubicBezTo>
                    <a:pt x="2933" y="21705"/>
                    <a:pt x="2807" y="21805"/>
                    <a:pt x="2607" y="21930"/>
                  </a:cubicBezTo>
                  <a:cubicBezTo>
                    <a:pt x="2181" y="22030"/>
                    <a:pt x="1780" y="22231"/>
                    <a:pt x="1354" y="22331"/>
                  </a:cubicBezTo>
                  <a:cubicBezTo>
                    <a:pt x="1053" y="22557"/>
                    <a:pt x="827" y="22757"/>
                    <a:pt x="727" y="23183"/>
                  </a:cubicBezTo>
                  <a:lnTo>
                    <a:pt x="827" y="23284"/>
                  </a:lnTo>
                  <a:cubicBezTo>
                    <a:pt x="1253" y="23183"/>
                    <a:pt x="1554" y="22958"/>
                    <a:pt x="1880" y="22858"/>
                  </a:cubicBezTo>
                  <a:cubicBezTo>
                    <a:pt x="2306" y="22657"/>
                    <a:pt x="2807" y="22557"/>
                    <a:pt x="3233" y="22331"/>
                  </a:cubicBezTo>
                  <a:cubicBezTo>
                    <a:pt x="3559" y="22131"/>
                    <a:pt x="3659" y="21930"/>
                    <a:pt x="3559" y="21604"/>
                  </a:cubicBezTo>
                  <a:cubicBezTo>
                    <a:pt x="3559" y="21078"/>
                    <a:pt x="3133" y="20878"/>
                    <a:pt x="2807" y="20552"/>
                  </a:cubicBezTo>
                  <a:cubicBezTo>
                    <a:pt x="2406" y="20151"/>
                    <a:pt x="1780" y="19925"/>
                    <a:pt x="1253" y="19524"/>
                  </a:cubicBezTo>
                  <a:cubicBezTo>
                    <a:pt x="1153" y="19524"/>
                    <a:pt x="1153" y="19424"/>
                    <a:pt x="928" y="19299"/>
                  </a:cubicBezTo>
                  <a:cubicBezTo>
                    <a:pt x="1153" y="19198"/>
                    <a:pt x="1354" y="18998"/>
                    <a:pt x="1554" y="18998"/>
                  </a:cubicBezTo>
                  <a:cubicBezTo>
                    <a:pt x="1980" y="18797"/>
                    <a:pt x="2406" y="18797"/>
                    <a:pt x="2707" y="18672"/>
                  </a:cubicBezTo>
                  <a:cubicBezTo>
                    <a:pt x="3133" y="18472"/>
                    <a:pt x="3434" y="18271"/>
                    <a:pt x="3559" y="17845"/>
                  </a:cubicBezTo>
                  <a:cubicBezTo>
                    <a:pt x="3559" y="17644"/>
                    <a:pt x="3559" y="17544"/>
                    <a:pt x="3434" y="17319"/>
                  </a:cubicBezTo>
                  <a:cubicBezTo>
                    <a:pt x="2607" y="16792"/>
                    <a:pt x="1780" y="16291"/>
                    <a:pt x="827" y="15765"/>
                  </a:cubicBezTo>
                  <a:cubicBezTo>
                    <a:pt x="928" y="15339"/>
                    <a:pt x="1253" y="15238"/>
                    <a:pt x="1554" y="15238"/>
                  </a:cubicBezTo>
                  <a:cubicBezTo>
                    <a:pt x="1980" y="15038"/>
                    <a:pt x="2406" y="15038"/>
                    <a:pt x="2707" y="14812"/>
                  </a:cubicBezTo>
                  <a:cubicBezTo>
                    <a:pt x="3133" y="14712"/>
                    <a:pt x="3559" y="14512"/>
                    <a:pt x="3559" y="13985"/>
                  </a:cubicBezTo>
                  <a:cubicBezTo>
                    <a:pt x="3559" y="13785"/>
                    <a:pt x="3434" y="13559"/>
                    <a:pt x="3334" y="13459"/>
                  </a:cubicBezTo>
                  <a:cubicBezTo>
                    <a:pt x="2506" y="13033"/>
                    <a:pt x="1780" y="12632"/>
                    <a:pt x="928" y="12206"/>
                  </a:cubicBezTo>
                  <a:lnTo>
                    <a:pt x="928" y="12106"/>
                  </a:lnTo>
                  <a:cubicBezTo>
                    <a:pt x="1253" y="12005"/>
                    <a:pt x="1454" y="11905"/>
                    <a:pt x="1780" y="11780"/>
                  </a:cubicBezTo>
                  <a:cubicBezTo>
                    <a:pt x="2080" y="11680"/>
                    <a:pt x="2506" y="11579"/>
                    <a:pt x="2933" y="11479"/>
                  </a:cubicBezTo>
                  <a:cubicBezTo>
                    <a:pt x="3233" y="11379"/>
                    <a:pt x="3559" y="11279"/>
                    <a:pt x="3559" y="10852"/>
                  </a:cubicBezTo>
                  <a:cubicBezTo>
                    <a:pt x="3559" y="10326"/>
                    <a:pt x="3133" y="10226"/>
                    <a:pt x="2807" y="10025"/>
                  </a:cubicBezTo>
                  <a:cubicBezTo>
                    <a:pt x="2306" y="9700"/>
                    <a:pt x="1679" y="9499"/>
                    <a:pt x="1153" y="9173"/>
                  </a:cubicBezTo>
                  <a:cubicBezTo>
                    <a:pt x="1053" y="9173"/>
                    <a:pt x="928" y="9073"/>
                    <a:pt x="727" y="8873"/>
                  </a:cubicBezTo>
                  <a:cubicBezTo>
                    <a:pt x="928" y="8772"/>
                    <a:pt x="1053" y="8647"/>
                    <a:pt x="1253" y="8647"/>
                  </a:cubicBezTo>
                  <a:cubicBezTo>
                    <a:pt x="1354" y="8547"/>
                    <a:pt x="1454" y="8547"/>
                    <a:pt x="1679" y="8547"/>
                  </a:cubicBezTo>
                  <a:cubicBezTo>
                    <a:pt x="1980" y="8446"/>
                    <a:pt x="2406" y="8346"/>
                    <a:pt x="2807" y="8246"/>
                  </a:cubicBezTo>
                  <a:cubicBezTo>
                    <a:pt x="3233" y="8020"/>
                    <a:pt x="3334" y="7720"/>
                    <a:pt x="3133" y="7519"/>
                  </a:cubicBezTo>
                  <a:cubicBezTo>
                    <a:pt x="3033" y="7294"/>
                    <a:pt x="2807" y="7193"/>
                    <a:pt x="2607" y="7093"/>
                  </a:cubicBezTo>
                  <a:cubicBezTo>
                    <a:pt x="2306" y="6893"/>
                    <a:pt x="1980" y="6767"/>
                    <a:pt x="1679" y="6667"/>
                  </a:cubicBezTo>
                  <a:cubicBezTo>
                    <a:pt x="1454" y="6567"/>
                    <a:pt x="1153" y="6466"/>
                    <a:pt x="827" y="6366"/>
                  </a:cubicBezTo>
                  <a:cubicBezTo>
                    <a:pt x="1679" y="5940"/>
                    <a:pt x="2607" y="6040"/>
                    <a:pt x="3233" y="5514"/>
                  </a:cubicBezTo>
                  <a:cubicBezTo>
                    <a:pt x="3334" y="5013"/>
                    <a:pt x="3334" y="4888"/>
                    <a:pt x="2933" y="4787"/>
                  </a:cubicBezTo>
                  <a:cubicBezTo>
                    <a:pt x="2506" y="4487"/>
                    <a:pt x="2080" y="4386"/>
                    <a:pt x="1679" y="4161"/>
                  </a:cubicBezTo>
                  <a:cubicBezTo>
                    <a:pt x="1354" y="3960"/>
                    <a:pt x="1053" y="3860"/>
                    <a:pt x="827" y="3634"/>
                  </a:cubicBezTo>
                  <a:lnTo>
                    <a:pt x="827" y="3534"/>
                  </a:lnTo>
                  <a:cubicBezTo>
                    <a:pt x="928" y="3434"/>
                    <a:pt x="1153" y="3334"/>
                    <a:pt x="1354" y="3334"/>
                  </a:cubicBezTo>
                  <a:cubicBezTo>
                    <a:pt x="1780" y="3233"/>
                    <a:pt x="2306" y="3133"/>
                    <a:pt x="2707" y="3133"/>
                  </a:cubicBezTo>
                  <a:cubicBezTo>
                    <a:pt x="3033" y="3008"/>
                    <a:pt x="3233" y="2908"/>
                    <a:pt x="3559" y="2908"/>
                  </a:cubicBezTo>
                  <a:cubicBezTo>
                    <a:pt x="3559" y="2381"/>
                    <a:pt x="3434" y="2181"/>
                    <a:pt x="3033" y="2080"/>
                  </a:cubicBezTo>
                  <a:cubicBezTo>
                    <a:pt x="2506" y="1880"/>
                    <a:pt x="1780" y="1654"/>
                    <a:pt x="1253" y="1454"/>
                  </a:cubicBezTo>
                  <a:cubicBezTo>
                    <a:pt x="928" y="1354"/>
                    <a:pt x="727" y="1253"/>
                    <a:pt x="527" y="1128"/>
                  </a:cubicBezTo>
                  <a:lnTo>
                    <a:pt x="627" y="1028"/>
                  </a:lnTo>
                  <a:cubicBezTo>
                    <a:pt x="827" y="928"/>
                    <a:pt x="1053" y="827"/>
                    <a:pt x="1253" y="827"/>
                  </a:cubicBezTo>
                  <a:cubicBezTo>
                    <a:pt x="1554" y="727"/>
                    <a:pt x="1880" y="727"/>
                    <a:pt x="2181" y="727"/>
                  </a:cubicBezTo>
                  <a:cubicBezTo>
                    <a:pt x="2406" y="627"/>
                    <a:pt x="2707" y="627"/>
                    <a:pt x="2933" y="301"/>
                  </a:cubicBezTo>
                  <a:cubicBezTo>
                    <a:pt x="2933" y="201"/>
                    <a:pt x="2807" y="101"/>
                    <a:pt x="2807" y="0"/>
                  </a:cubicBezTo>
                  <a:close/>
                </a:path>
              </a:pathLst>
            </a:custGeom>
            <a:solidFill>
              <a:srgbClr val="FFDA8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2" name="Google Shape;1212;p30"/>
          <p:cNvSpPr/>
          <p:nvPr/>
        </p:nvSpPr>
        <p:spPr>
          <a:xfrm>
            <a:off x="259787" y="4058699"/>
            <a:ext cx="1127109" cy="958530"/>
          </a:xfrm>
          <a:custGeom>
            <a:rect b="b" l="l" r="r" t="t"/>
            <a:pathLst>
              <a:path extrusionOk="0" h="28498" w="33510">
                <a:moveTo>
                  <a:pt x="16491" y="7419"/>
                </a:moveTo>
                <a:cubicBezTo>
                  <a:pt x="17218" y="7820"/>
                  <a:pt x="17218" y="7820"/>
                  <a:pt x="17218" y="8873"/>
                </a:cubicBezTo>
                <a:lnTo>
                  <a:pt x="17018" y="8873"/>
                </a:lnTo>
                <a:cubicBezTo>
                  <a:pt x="16817" y="8447"/>
                  <a:pt x="16717" y="8046"/>
                  <a:pt x="16491" y="7419"/>
                </a:cubicBezTo>
                <a:close/>
                <a:moveTo>
                  <a:pt x="12331" y="9399"/>
                </a:moveTo>
                <a:lnTo>
                  <a:pt x="12331" y="10753"/>
                </a:lnTo>
                <a:lnTo>
                  <a:pt x="12105" y="10753"/>
                </a:lnTo>
                <a:cubicBezTo>
                  <a:pt x="12105" y="10226"/>
                  <a:pt x="12005" y="9800"/>
                  <a:pt x="12005" y="9399"/>
                </a:cubicBezTo>
                <a:close/>
                <a:moveTo>
                  <a:pt x="25364" y="8547"/>
                </a:moveTo>
                <a:lnTo>
                  <a:pt x="25364" y="8547"/>
                </a:lnTo>
                <a:cubicBezTo>
                  <a:pt x="25489" y="9400"/>
                  <a:pt x="25589" y="10226"/>
                  <a:pt x="25689" y="11053"/>
                </a:cubicBezTo>
                <a:cubicBezTo>
                  <a:pt x="25790" y="10953"/>
                  <a:pt x="25890" y="10853"/>
                  <a:pt x="26216" y="10552"/>
                </a:cubicBezTo>
                <a:lnTo>
                  <a:pt x="26216" y="10552"/>
                </a:lnTo>
                <a:cubicBezTo>
                  <a:pt x="26216" y="11279"/>
                  <a:pt x="26116" y="11805"/>
                  <a:pt x="25990" y="12307"/>
                </a:cubicBezTo>
                <a:lnTo>
                  <a:pt x="25689" y="12307"/>
                </a:lnTo>
                <a:lnTo>
                  <a:pt x="25689" y="11053"/>
                </a:lnTo>
                <a:cubicBezTo>
                  <a:pt x="24862" y="10327"/>
                  <a:pt x="25489" y="9400"/>
                  <a:pt x="25364" y="8547"/>
                </a:cubicBezTo>
                <a:close/>
                <a:moveTo>
                  <a:pt x="13058" y="10652"/>
                </a:moveTo>
                <a:cubicBezTo>
                  <a:pt x="13058" y="11279"/>
                  <a:pt x="13158" y="11805"/>
                  <a:pt x="13158" y="12307"/>
                </a:cubicBezTo>
                <a:cubicBezTo>
                  <a:pt x="13058" y="12307"/>
                  <a:pt x="12958" y="12307"/>
                  <a:pt x="12832" y="12432"/>
                </a:cubicBezTo>
                <a:lnTo>
                  <a:pt x="12832" y="10652"/>
                </a:lnTo>
                <a:close/>
                <a:moveTo>
                  <a:pt x="25163" y="14512"/>
                </a:moveTo>
                <a:cubicBezTo>
                  <a:pt x="25163" y="14612"/>
                  <a:pt x="25263" y="14612"/>
                  <a:pt x="25263" y="14612"/>
                </a:cubicBezTo>
                <a:lnTo>
                  <a:pt x="25163" y="14713"/>
                </a:lnTo>
                <a:lnTo>
                  <a:pt x="25163" y="14512"/>
                </a:lnTo>
                <a:close/>
                <a:moveTo>
                  <a:pt x="22456" y="7294"/>
                </a:moveTo>
                <a:cubicBezTo>
                  <a:pt x="23183" y="8347"/>
                  <a:pt x="23183" y="13785"/>
                  <a:pt x="22456" y="15439"/>
                </a:cubicBezTo>
                <a:lnTo>
                  <a:pt x="22456" y="7294"/>
                </a:lnTo>
                <a:close/>
                <a:moveTo>
                  <a:pt x="28722" y="15439"/>
                </a:moveTo>
                <a:lnTo>
                  <a:pt x="28722" y="15665"/>
                </a:lnTo>
                <a:lnTo>
                  <a:pt x="28622" y="15665"/>
                </a:lnTo>
                <a:lnTo>
                  <a:pt x="28622" y="15439"/>
                </a:lnTo>
                <a:close/>
                <a:moveTo>
                  <a:pt x="18797" y="20151"/>
                </a:moveTo>
                <a:cubicBezTo>
                  <a:pt x="18722" y="20301"/>
                  <a:pt x="18703" y="20465"/>
                  <a:pt x="18657" y="20580"/>
                </a:cubicBezTo>
                <a:lnTo>
                  <a:pt x="18657" y="20580"/>
                </a:lnTo>
                <a:cubicBezTo>
                  <a:pt x="18597" y="20418"/>
                  <a:pt x="18597" y="20320"/>
                  <a:pt x="18597" y="20151"/>
                </a:cubicBezTo>
                <a:close/>
                <a:moveTo>
                  <a:pt x="31003" y="1"/>
                </a:moveTo>
                <a:cubicBezTo>
                  <a:pt x="30502" y="302"/>
                  <a:pt x="29975" y="527"/>
                  <a:pt x="29449" y="828"/>
                </a:cubicBezTo>
                <a:lnTo>
                  <a:pt x="29449" y="1655"/>
                </a:lnTo>
                <a:cubicBezTo>
                  <a:pt x="29023" y="2081"/>
                  <a:pt x="28722" y="2507"/>
                  <a:pt x="28296" y="3033"/>
                </a:cubicBezTo>
                <a:cubicBezTo>
                  <a:pt x="27995" y="2708"/>
                  <a:pt x="27770" y="2507"/>
                  <a:pt x="27469" y="2282"/>
                </a:cubicBezTo>
                <a:cubicBezTo>
                  <a:pt x="27043" y="2607"/>
                  <a:pt x="26742" y="2908"/>
                  <a:pt x="26316" y="3334"/>
                </a:cubicBezTo>
                <a:cubicBezTo>
                  <a:pt x="26116" y="2808"/>
                  <a:pt x="25890" y="2507"/>
                  <a:pt x="25689" y="2081"/>
                </a:cubicBezTo>
                <a:cubicBezTo>
                  <a:pt x="25080" y="1834"/>
                  <a:pt x="24824" y="1731"/>
                  <a:pt x="24613" y="1731"/>
                </a:cubicBezTo>
                <a:cubicBezTo>
                  <a:pt x="24460" y="1731"/>
                  <a:pt x="24332" y="1785"/>
                  <a:pt x="24110" y="1880"/>
                </a:cubicBezTo>
                <a:cubicBezTo>
                  <a:pt x="24010" y="2282"/>
                  <a:pt x="23810" y="2708"/>
                  <a:pt x="23709" y="3334"/>
                </a:cubicBezTo>
                <a:cubicBezTo>
                  <a:pt x="23484" y="2908"/>
                  <a:pt x="23384" y="2708"/>
                  <a:pt x="23283" y="2507"/>
                </a:cubicBezTo>
                <a:cubicBezTo>
                  <a:pt x="23083" y="2507"/>
                  <a:pt x="22983" y="2607"/>
                  <a:pt x="22857" y="2708"/>
                </a:cubicBezTo>
                <a:lnTo>
                  <a:pt x="22857" y="5540"/>
                </a:lnTo>
                <a:cubicBezTo>
                  <a:pt x="22857" y="5941"/>
                  <a:pt x="22657" y="6367"/>
                  <a:pt x="22557" y="6793"/>
                </a:cubicBezTo>
                <a:cubicBezTo>
                  <a:pt x="22456" y="5740"/>
                  <a:pt x="22356" y="4688"/>
                  <a:pt x="22231" y="3535"/>
                </a:cubicBezTo>
                <a:cubicBezTo>
                  <a:pt x="22131" y="2507"/>
                  <a:pt x="22131" y="1555"/>
                  <a:pt x="22131" y="527"/>
                </a:cubicBezTo>
                <a:lnTo>
                  <a:pt x="21830" y="527"/>
                </a:lnTo>
                <a:cubicBezTo>
                  <a:pt x="21604" y="728"/>
                  <a:pt x="21404" y="1028"/>
                  <a:pt x="21203" y="1254"/>
                </a:cubicBezTo>
                <a:cubicBezTo>
                  <a:pt x="20978" y="1154"/>
                  <a:pt x="20877" y="1154"/>
                  <a:pt x="20677" y="1028"/>
                </a:cubicBezTo>
                <a:cubicBezTo>
                  <a:pt x="20476" y="1981"/>
                  <a:pt x="20351" y="2908"/>
                  <a:pt x="20251" y="3660"/>
                </a:cubicBezTo>
                <a:cubicBezTo>
                  <a:pt x="20351" y="4061"/>
                  <a:pt x="20577" y="4387"/>
                  <a:pt x="20577" y="4688"/>
                </a:cubicBezTo>
                <a:cubicBezTo>
                  <a:pt x="20677" y="7419"/>
                  <a:pt x="20677" y="10026"/>
                  <a:pt x="20677" y="12733"/>
                </a:cubicBezTo>
                <a:cubicBezTo>
                  <a:pt x="20577" y="12833"/>
                  <a:pt x="20476" y="12833"/>
                  <a:pt x="20351" y="12833"/>
                </a:cubicBezTo>
                <a:cubicBezTo>
                  <a:pt x="20251" y="12106"/>
                  <a:pt x="19950" y="11379"/>
                  <a:pt x="19850" y="10652"/>
                </a:cubicBezTo>
                <a:cubicBezTo>
                  <a:pt x="19624" y="9299"/>
                  <a:pt x="19424" y="7921"/>
                  <a:pt x="19323" y="6467"/>
                </a:cubicBezTo>
                <a:cubicBezTo>
                  <a:pt x="19223" y="5840"/>
                  <a:pt x="19223" y="5214"/>
                  <a:pt x="19098" y="4387"/>
                </a:cubicBezTo>
                <a:cubicBezTo>
                  <a:pt x="19098" y="4387"/>
                  <a:pt x="18998" y="4161"/>
                  <a:pt x="18897" y="4061"/>
                </a:cubicBezTo>
                <a:cubicBezTo>
                  <a:pt x="17970" y="4161"/>
                  <a:pt x="18471" y="5314"/>
                  <a:pt x="17745" y="5640"/>
                </a:cubicBezTo>
                <a:cubicBezTo>
                  <a:pt x="17544" y="5640"/>
                  <a:pt x="17218" y="5540"/>
                  <a:pt x="16917" y="5540"/>
                </a:cubicBezTo>
                <a:cubicBezTo>
                  <a:pt x="16817" y="5640"/>
                  <a:pt x="16491" y="6793"/>
                  <a:pt x="16491" y="6793"/>
                </a:cubicBezTo>
                <a:lnTo>
                  <a:pt x="16491" y="6893"/>
                </a:lnTo>
                <a:cubicBezTo>
                  <a:pt x="16291" y="6367"/>
                  <a:pt x="16090" y="5840"/>
                  <a:pt x="15865" y="5314"/>
                </a:cubicBezTo>
                <a:cubicBezTo>
                  <a:pt x="15664" y="5840"/>
                  <a:pt x="15464" y="6467"/>
                  <a:pt x="15138" y="7194"/>
                </a:cubicBezTo>
                <a:cubicBezTo>
                  <a:pt x="14837" y="6567"/>
                  <a:pt x="14612" y="6041"/>
                  <a:pt x="14311" y="5414"/>
                </a:cubicBezTo>
                <a:cubicBezTo>
                  <a:pt x="14085" y="5740"/>
                  <a:pt x="13885" y="6041"/>
                  <a:pt x="13785" y="6266"/>
                </a:cubicBezTo>
                <a:cubicBezTo>
                  <a:pt x="13459" y="5840"/>
                  <a:pt x="13158" y="5414"/>
                  <a:pt x="12832" y="5013"/>
                </a:cubicBezTo>
                <a:cubicBezTo>
                  <a:pt x="12732" y="5013"/>
                  <a:pt x="12632" y="5013"/>
                  <a:pt x="12531" y="5114"/>
                </a:cubicBezTo>
                <a:cubicBezTo>
                  <a:pt x="12632" y="5414"/>
                  <a:pt x="12632" y="5740"/>
                  <a:pt x="12732" y="6266"/>
                </a:cubicBezTo>
                <a:cubicBezTo>
                  <a:pt x="12105" y="6166"/>
                  <a:pt x="11579" y="6041"/>
                  <a:pt x="10953" y="5941"/>
                </a:cubicBezTo>
                <a:cubicBezTo>
                  <a:pt x="10652" y="6367"/>
                  <a:pt x="10326" y="6893"/>
                  <a:pt x="10025" y="7520"/>
                </a:cubicBezTo>
                <a:cubicBezTo>
                  <a:pt x="9399" y="7419"/>
                  <a:pt x="8872" y="7294"/>
                  <a:pt x="8246" y="7194"/>
                </a:cubicBezTo>
                <a:cubicBezTo>
                  <a:pt x="8246" y="7419"/>
                  <a:pt x="8145" y="7620"/>
                  <a:pt x="8145" y="7820"/>
                </a:cubicBezTo>
                <a:cubicBezTo>
                  <a:pt x="7719" y="8046"/>
                  <a:pt x="7519" y="8146"/>
                  <a:pt x="7193" y="8347"/>
                </a:cubicBezTo>
                <a:cubicBezTo>
                  <a:pt x="6792" y="7720"/>
                  <a:pt x="6466" y="7294"/>
                  <a:pt x="6065" y="6667"/>
                </a:cubicBezTo>
                <a:cubicBezTo>
                  <a:pt x="5213" y="6993"/>
                  <a:pt x="4587" y="7294"/>
                  <a:pt x="3960" y="7520"/>
                </a:cubicBezTo>
                <a:cubicBezTo>
                  <a:pt x="3559" y="8347"/>
                  <a:pt x="3133" y="9074"/>
                  <a:pt x="2707" y="10026"/>
                </a:cubicBezTo>
                <a:cubicBezTo>
                  <a:pt x="1880" y="9926"/>
                  <a:pt x="1053" y="9800"/>
                  <a:pt x="100" y="9700"/>
                </a:cubicBezTo>
                <a:cubicBezTo>
                  <a:pt x="100" y="10126"/>
                  <a:pt x="0" y="10427"/>
                  <a:pt x="100" y="10753"/>
                </a:cubicBezTo>
                <a:cubicBezTo>
                  <a:pt x="201" y="11379"/>
                  <a:pt x="526" y="12006"/>
                  <a:pt x="627" y="12733"/>
                </a:cubicBezTo>
                <a:cubicBezTo>
                  <a:pt x="927" y="14186"/>
                  <a:pt x="1153" y="15665"/>
                  <a:pt x="1454" y="17119"/>
                </a:cubicBezTo>
                <a:cubicBezTo>
                  <a:pt x="1780" y="18572"/>
                  <a:pt x="2306" y="20151"/>
                  <a:pt x="2707" y="21605"/>
                </a:cubicBezTo>
                <a:cubicBezTo>
                  <a:pt x="3033" y="22557"/>
                  <a:pt x="3333" y="23485"/>
                  <a:pt x="3559" y="24537"/>
                </a:cubicBezTo>
                <a:cubicBezTo>
                  <a:pt x="3760" y="25264"/>
                  <a:pt x="3760" y="26091"/>
                  <a:pt x="3860" y="26843"/>
                </a:cubicBezTo>
                <a:cubicBezTo>
                  <a:pt x="3960" y="27244"/>
                  <a:pt x="4186" y="27670"/>
                  <a:pt x="4286" y="28096"/>
                </a:cubicBezTo>
                <a:cubicBezTo>
                  <a:pt x="4486" y="27971"/>
                  <a:pt x="4687" y="27971"/>
                  <a:pt x="4687" y="27871"/>
                </a:cubicBezTo>
                <a:cubicBezTo>
                  <a:pt x="5113" y="28196"/>
                  <a:pt x="5539" y="28397"/>
                  <a:pt x="5840" y="28497"/>
                </a:cubicBezTo>
                <a:cubicBezTo>
                  <a:pt x="6173" y="28243"/>
                  <a:pt x="6507" y="27979"/>
                  <a:pt x="6840" y="27979"/>
                </a:cubicBezTo>
                <a:cubicBezTo>
                  <a:pt x="7033" y="27979"/>
                  <a:pt x="7226" y="28067"/>
                  <a:pt x="7419" y="28297"/>
                </a:cubicBezTo>
                <a:cubicBezTo>
                  <a:pt x="8145" y="28096"/>
                  <a:pt x="8772" y="27871"/>
                  <a:pt x="9499" y="27670"/>
                </a:cubicBezTo>
                <a:cubicBezTo>
                  <a:pt x="10226" y="27144"/>
                  <a:pt x="11078" y="26617"/>
                  <a:pt x="11805" y="26091"/>
                </a:cubicBezTo>
                <a:cubicBezTo>
                  <a:pt x="12331" y="26216"/>
                  <a:pt x="12632" y="26317"/>
                  <a:pt x="12958" y="26417"/>
                </a:cubicBezTo>
                <a:cubicBezTo>
                  <a:pt x="13058" y="26216"/>
                  <a:pt x="13158" y="25991"/>
                  <a:pt x="13158" y="25790"/>
                </a:cubicBezTo>
                <a:cubicBezTo>
                  <a:pt x="13584" y="25891"/>
                  <a:pt x="13985" y="25891"/>
                  <a:pt x="14411" y="25991"/>
                </a:cubicBezTo>
                <a:cubicBezTo>
                  <a:pt x="14667" y="26717"/>
                  <a:pt x="15087" y="27188"/>
                  <a:pt x="15732" y="27188"/>
                </a:cubicBezTo>
                <a:cubicBezTo>
                  <a:pt x="15845" y="27188"/>
                  <a:pt x="15964" y="27174"/>
                  <a:pt x="16090" y="27144"/>
                </a:cubicBezTo>
                <a:cubicBezTo>
                  <a:pt x="16291" y="26517"/>
                  <a:pt x="16491" y="25991"/>
                  <a:pt x="16717" y="25465"/>
                </a:cubicBezTo>
                <a:cubicBezTo>
                  <a:pt x="16717" y="25465"/>
                  <a:pt x="16817" y="25364"/>
                  <a:pt x="16917" y="25364"/>
                </a:cubicBezTo>
                <a:cubicBezTo>
                  <a:pt x="16917" y="26417"/>
                  <a:pt x="17845" y="26091"/>
                  <a:pt x="18271" y="26617"/>
                </a:cubicBezTo>
                <a:cubicBezTo>
                  <a:pt x="18371" y="26317"/>
                  <a:pt x="18371" y="26216"/>
                  <a:pt x="18471" y="26091"/>
                </a:cubicBezTo>
                <a:cubicBezTo>
                  <a:pt x="18371" y="25891"/>
                  <a:pt x="18171" y="25590"/>
                  <a:pt x="18171" y="25465"/>
                </a:cubicBezTo>
                <a:cubicBezTo>
                  <a:pt x="18998" y="24537"/>
                  <a:pt x="19223" y="23485"/>
                  <a:pt x="18897" y="22231"/>
                </a:cubicBezTo>
                <a:cubicBezTo>
                  <a:pt x="18702" y="21718"/>
                  <a:pt x="18697" y="21229"/>
                  <a:pt x="18697" y="20717"/>
                </a:cubicBezTo>
                <a:lnTo>
                  <a:pt x="18697" y="20717"/>
                </a:lnTo>
                <a:cubicBezTo>
                  <a:pt x="19156" y="20892"/>
                  <a:pt x="19566" y="20994"/>
                  <a:pt x="20151" y="21204"/>
                </a:cubicBezTo>
                <a:cubicBezTo>
                  <a:pt x="20577" y="22131"/>
                  <a:pt x="21103" y="23184"/>
                  <a:pt x="21604" y="24337"/>
                </a:cubicBezTo>
                <a:cubicBezTo>
                  <a:pt x="22231" y="24437"/>
                  <a:pt x="22857" y="24537"/>
                  <a:pt x="23484" y="24537"/>
                </a:cubicBezTo>
                <a:cubicBezTo>
                  <a:pt x="23609" y="24537"/>
                  <a:pt x="23609" y="24437"/>
                  <a:pt x="23609" y="24337"/>
                </a:cubicBezTo>
                <a:cubicBezTo>
                  <a:pt x="23384" y="24011"/>
                  <a:pt x="23183" y="23810"/>
                  <a:pt x="22857" y="23384"/>
                </a:cubicBezTo>
                <a:cubicBezTo>
                  <a:pt x="23083" y="23284"/>
                  <a:pt x="23283" y="23184"/>
                  <a:pt x="23484" y="22958"/>
                </a:cubicBezTo>
                <a:lnTo>
                  <a:pt x="23484" y="22231"/>
                </a:lnTo>
                <a:cubicBezTo>
                  <a:pt x="24157" y="22613"/>
                  <a:pt x="24549" y="23315"/>
                  <a:pt x="25072" y="23315"/>
                </a:cubicBezTo>
                <a:cubicBezTo>
                  <a:pt x="25134" y="23315"/>
                  <a:pt x="25197" y="23305"/>
                  <a:pt x="25263" y="23284"/>
                </a:cubicBezTo>
                <a:cubicBezTo>
                  <a:pt x="26742" y="22031"/>
                  <a:pt x="25890" y="20452"/>
                  <a:pt x="26416" y="18998"/>
                </a:cubicBezTo>
                <a:lnTo>
                  <a:pt x="26416" y="18998"/>
                </a:lnTo>
                <a:cubicBezTo>
                  <a:pt x="27369" y="20778"/>
                  <a:pt x="28095" y="22457"/>
                  <a:pt x="29023" y="24111"/>
                </a:cubicBezTo>
                <a:cubicBezTo>
                  <a:pt x="29349" y="24211"/>
                  <a:pt x="29875" y="24211"/>
                  <a:pt x="30376" y="24337"/>
                </a:cubicBezTo>
                <a:lnTo>
                  <a:pt x="30376" y="21830"/>
                </a:lnTo>
                <a:cubicBezTo>
                  <a:pt x="30176" y="22031"/>
                  <a:pt x="29975" y="22031"/>
                  <a:pt x="29750" y="22231"/>
                </a:cubicBezTo>
                <a:cubicBezTo>
                  <a:pt x="29649" y="20577"/>
                  <a:pt x="29349" y="18898"/>
                  <a:pt x="29349" y="17319"/>
                </a:cubicBezTo>
                <a:cubicBezTo>
                  <a:pt x="29449" y="16066"/>
                  <a:pt x="29549" y="14938"/>
                  <a:pt x="28822" y="13785"/>
                </a:cubicBezTo>
                <a:cubicBezTo>
                  <a:pt x="28822" y="14086"/>
                  <a:pt x="28722" y="14412"/>
                  <a:pt x="28722" y="14938"/>
                </a:cubicBezTo>
                <a:cubicBezTo>
                  <a:pt x="27995" y="13159"/>
                  <a:pt x="27870" y="7294"/>
                  <a:pt x="28496" y="6266"/>
                </a:cubicBezTo>
                <a:lnTo>
                  <a:pt x="28496" y="6266"/>
                </a:lnTo>
                <a:cubicBezTo>
                  <a:pt x="28722" y="6567"/>
                  <a:pt x="28822" y="6893"/>
                  <a:pt x="28822" y="6893"/>
                </a:cubicBezTo>
                <a:cubicBezTo>
                  <a:pt x="29248" y="7194"/>
                  <a:pt x="29549" y="7419"/>
                  <a:pt x="29750" y="7620"/>
                </a:cubicBezTo>
                <a:cubicBezTo>
                  <a:pt x="30602" y="8246"/>
                  <a:pt x="30502" y="9174"/>
                  <a:pt x="30502" y="9926"/>
                </a:cubicBezTo>
                <a:cubicBezTo>
                  <a:pt x="30376" y="11279"/>
                  <a:pt x="30276" y="12632"/>
                  <a:pt x="30176" y="13886"/>
                </a:cubicBezTo>
                <a:cubicBezTo>
                  <a:pt x="30176" y="14512"/>
                  <a:pt x="30276" y="15239"/>
                  <a:pt x="30176" y="15765"/>
                </a:cubicBezTo>
                <a:cubicBezTo>
                  <a:pt x="29875" y="17745"/>
                  <a:pt x="30176" y="19525"/>
                  <a:pt x="30802" y="21304"/>
                </a:cubicBezTo>
                <a:cubicBezTo>
                  <a:pt x="30877" y="21288"/>
                  <a:pt x="30945" y="21281"/>
                  <a:pt x="31007" y="21281"/>
                </a:cubicBezTo>
                <a:cubicBezTo>
                  <a:pt x="31829" y="21281"/>
                  <a:pt x="31697" y="22564"/>
                  <a:pt x="32582" y="22658"/>
                </a:cubicBezTo>
                <a:cubicBezTo>
                  <a:pt x="33409" y="20878"/>
                  <a:pt x="33208" y="17845"/>
                  <a:pt x="32481" y="15966"/>
                </a:cubicBezTo>
                <a:cubicBezTo>
                  <a:pt x="32256" y="15139"/>
                  <a:pt x="32055" y="14412"/>
                  <a:pt x="31855" y="13560"/>
                </a:cubicBezTo>
                <a:cubicBezTo>
                  <a:pt x="31855" y="13560"/>
                  <a:pt x="31755" y="13560"/>
                  <a:pt x="31755" y="13685"/>
                </a:cubicBezTo>
                <a:cubicBezTo>
                  <a:pt x="31755" y="13359"/>
                  <a:pt x="31855" y="13159"/>
                  <a:pt x="31855" y="12933"/>
                </a:cubicBezTo>
                <a:cubicBezTo>
                  <a:pt x="31855" y="12833"/>
                  <a:pt x="31755" y="12833"/>
                  <a:pt x="31629" y="12833"/>
                </a:cubicBezTo>
                <a:cubicBezTo>
                  <a:pt x="31529" y="13059"/>
                  <a:pt x="31429" y="13259"/>
                  <a:pt x="31228" y="13560"/>
                </a:cubicBezTo>
                <a:cubicBezTo>
                  <a:pt x="31329" y="12006"/>
                  <a:pt x="30376" y="10427"/>
                  <a:pt x="31429" y="8973"/>
                </a:cubicBezTo>
                <a:cubicBezTo>
                  <a:pt x="31855" y="10853"/>
                  <a:pt x="32256" y="12632"/>
                  <a:pt x="32582" y="14412"/>
                </a:cubicBezTo>
                <a:cubicBezTo>
                  <a:pt x="32882" y="11179"/>
                  <a:pt x="33509" y="7921"/>
                  <a:pt x="33008" y="4688"/>
                </a:cubicBezTo>
                <a:cubicBezTo>
                  <a:pt x="32682" y="3535"/>
                  <a:pt x="32481" y="2407"/>
                  <a:pt x="31955" y="1454"/>
                </a:cubicBezTo>
                <a:cubicBezTo>
                  <a:pt x="31629" y="1454"/>
                  <a:pt x="31529" y="1555"/>
                  <a:pt x="31329" y="1555"/>
                </a:cubicBezTo>
                <a:cubicBezTo>
                  <a:pt x="31228" y="1028"/>
                  <a:pt x="31128" y="627"/>
                  <a:pt x="31003" y="1"/>
                </a:cubicBez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3" name="Google Shape;1213;p30"/>
          <p:cNvGrpSpPr/>
          <p:nvPr/>
        </p:nvGrpSpPr>
        <p:grpSpPr>
          <a:xfrm>
            <a:off x="7287834" y="237092"/>
            <a:ext cx="1448803" cy="465173"/>
            <a:chOff x="1721900" y="303502"/>
            <a:chExt cx="1930707" cy="619900"/>
          </a:xfrm>
        </p:grpSpPr>
        <p:sp>
          <p:nvSpPr>
            <p:cNvPr id="1214" name="Google Shape;1214;p30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9" name="Google Shape;1219;p30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220" name="Google Shape;1220;p30"/>
          <p:cNvSpPr txBox="1"/>
          <p:nvPr>
            <p:ph type="ctrTitle"/>
          </p:nvPr>
        </p:nvSpPr>
        <p:spPr>
          <a:xfrm rot="-5400000">
            <a:off x="7506588" y="2282838"/>
            <a:ext cx="23223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 OF CONTENTS</a:t>
            </a:r>
            <a:endParaRPr/>
          </a:p>
        </p:txBody>
      </p:sp>
      <p:sp>
        <p:nvSpPr>
          <p:cNvPr id="1221" name="Google Shape;1221;p30"/>
          <p:cNvSpPr txBox="1"/>
          <p:nvPr>
            <p:ph idx="2" type="title"/>
          </p:nvPr>
        </p:nvSpPr>
        <p:spPr>
          <a:xfrm>
            <a:off x="259812" y="3278448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05</a:t>
            </a:r>
            <a:endParaRPr/>
          </a:p>
        </p:txBody>
      </p:sp>
      <p:sp>
        <p:nvSpPr>
          <p:cNvPr id="1222" name="Google Shape;1222;p30"/>
          <p:cNvSpPr txBox="1"/>
          <p:nvPr>
            <p:ph idx="3" type="title"/>
          </p:nvPr>
        </p:nvSpPr>
        <p:spPr>
          <a:xfrm>
            <a:off x="2409262" y="3278448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06</a:t>
            </a:r>
            <a:endParaRPr/>
          </a:p>
        </p:txBody>
      </p:sp>
      <p:sp>
        <p:nvSpPr>
          <p:cNvPr id="1223" name="Google Shape;1223;p30"/>
          <p:cNvSpPr txBox="1"/>
          <p:nvPr>
            <p:ph idx="4" type="title"/>
          </p:nvPr>
        </p:nvSpPr>
        <p:spPr>
          <a:xfrm>
            <a:off x="259812" y="186631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  <p:sp>
        <p:nvSpPr>
          <p:cNvPr id="1224" name="Google Shape;1224;p30"/>
          <p:cNvSpPr txBox="1"/>
          <p:nvPr>
            <p:ph idx="5" type="title"/>
          </p:nvPr>
        </p:nvSpPr>
        <p:spPr>
          <a:xfrm>
            <a:off x="2409262" y="186631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04</a:t>
            </a:r>
            <a:endParaRPr/>
          </a:p>
        </p:txBody>
      </p:sp>
      <p:sp>
        <p:nvSpPr>
          <p:cNvPr id="1225" name="Google Shape;1225;p30"/>
          <p:cNvSpPr txBox="1"/>
          <p:nvPr>
            <p:ph idx="6" type="title"/>
          </p:nvPr>
        </p:nvSpPr>
        <p:spPr>
          <a:xfrm>
            <a:off x="259812" y="42731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  <p:sp>
        <p:nvSpPr>
          <p:cNvPr id="1226" name="Google Shape;1226;p30"/>
          <p:cNvSpPr txBox="1"/>
          <p:nvPr>
            <p:ph idx="7" type="title"/>
          </p:nvPr>
        </p:nvSpPr>
        <p:spPr>
          <a:xfrm>
            <a:off x="2409262" y="427311"/>
            <a:ext cx="1753800" cy="577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  <p:sp>
        <p:nvSpPr>
          <p:cNvPr id="1227" name="Google Shape;1227;p30"/>
          <p:cNvSpPr txBox="1"/>
          <p:nvPr>
            <p:ph idx="8" type="ctrTitle"/>
          </p:nvPr>
        </p:nvSpPr>
        <p:spPr>
          <a:xfrm>
            <a:off x="889962" y="3366125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BUDGET</a:t>
            </a:r>
            <a:endParaRPr/>
          </a:p>
        </p:txBody>
      </p:sp>
      <p:sp>
        <p:nvSpPr>
          <p:cNvPr id="1228" name="Google Shape;1228;p30"/>
          <p:cNvSpPr txBox="1"/>
          <p:nvPr>
            <p:ph idx="1" type="subTitle"/>
          </p:nvPr>
        </p:nvSpPr>
        <p:spPr>
          <a:xfrm>
            <a:off x="889951" y="3827573"/>
            <a:ext cx="18210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229" name="Google Shape;1229;p30"/>
          <p:cNvSpPr txBox="1"/>
          <p:nvPr>
            <p:ph idx="9" type="ctrTitle"/>
          </p:nvPr>
        </p:nvSpPr>
        <p:spPr>
          <a:xfrm>
            <a:off x="3032360" y="3366125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KPI OVERVIEW</a:t>
            </a:r>
            <a:endParaRPr/>
          </a:p>
        </p:txBody>
      </p:sp>
      <p:sp>
        <p:nvSpPr>
          <p:cNvPr id="1230" name="Google Shape;1230;p30"/>
          <p:cNvSpPr txBox="1"/>
          <p:nvPr>
            <p:ph idx="13" type="subTitle"/>
          </p:nvPr>
        </p:nvSpPr>
        <p:spPr>
          <a:xfrm>
            <a:off x="3032351" y="3827573"/>
            <a:ext cx="18210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231" name="Google Shape;1231;p30"/>
          <p:cNvSpPr txBox="1"/>
          <p:nvPr>
            <p:ph idx="14" type="ctrTitle"/>
          </p:nvPr>
        </p:nvSpPr>
        <p:spPr>
          <a:xfrm>
            <a:off x="889962" y="1953988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GOALS &amp; STRATEGY</a:t>
            </a:r>
            <a:endParaRPr/>
          </a:p>
        </p:txBody>
      </p:sp>
      <p:sp>
        <p:nvSpPr>
          <p:cNvPr id="1232" name="Google Shape;1232;p30"/>
          <p:cNvSpPr txBox="1"/>
          <p:nvPr>
            <p:ph idx="15" type="subTitle"/>
          </p:nvPr>
        </p:nvSpPr>
        <p:spPr>
          <a:xfrm>
            <a:off x="889951" y="2415430"/>
            <a:ext cx="18210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233" name="Google Shape;1233;p30"/>
          <p:cNvSpPr txBox="1"/>
          <p:nvPr>
            <p:ph idx="16" type="ctrTitle"/>
          </p:nvPr>
        </p:nvSpPr>
        <p:spPr>
          <a:xfrm>
            <a:off x="3032360" y="1953988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CONTENT PLAN</a:t>
            </a:r>
            <a:endParaRPr/>
          </a:p>
        </p:txBody>
      </p:sp>
      <p:sp>
        <p:nvSpPr>
          <p:cNvPr id="1234" name="Google Shape;1234;p30"/>
          <p:cNvSpPr txBox="1"/>
          <p:nvPr>
            <p:ph idx="17" type="subTitle"/>
          </p:nvPr>
        </p:nvSpPr>
        <p:spPr>
          <a:xfrm>
            <a:off x="3032351" y="2415430"/>
            <a:ext cx="18210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235" name="Google Shape;1235;p30"/>
          <p:cNvSpPr txBox="1"/>
          <p:nvPr>
            <p:ph idx="18" type="ctrTitle"/>
          </p:nvPr>
        </p:nvSpPr>
        <p:spPr>
          <a:xfrm>
            <a:off x="889962" y="514988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ABOUT US</a:t>
            </a:r>
            <a:endParaRPr/>
          </a:p>
        </p:txBody>
      </p:sp>
      <p:sp>
        <p:nvSpPr>
          <p:cNvPr id="1236" name="Google Shape;1236;p30"/>
          <p:cNvSpPr txBox="1"/>
          <p:nvPr>
            <p:ph idx="19" type="subTitle"/>
          </p:nvPr>
        </p:nvSpPr>
        <p:spPr>
          <a:xfrm>
            <a:off x="889951" y="976425"/>
            <a:ext cx="18210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  <p:sp>
        <p:nvSpPr>
          <p:cNvPr id="1237" name="Google Shape;1237;p30"/>
          <p:cNvSpPr txBox="1"/>
          <p:nvPr>
            <p:ph idx="20" type="ctrTitle"/>
          </p:nvPr>
        </p:nvSpPr>
        <p:spPr>
          <a:xfrm>
            <a:off x="3032360" y="514988"/>
            <a:ext cx="2322300" cy="577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MARKET ANALYSIS</a:t>
            </a:r>
            <a:endParaRPr/>
          </a:p>
        </p:txBody>
      </p:sp>
      <p:sp>
        <p:nvSpPr>
          <p:cNvPr id="1238" name="Google Shape;1238;p30"/>
          <p:cNvSpPr txBox="1"/>
          <p:nvPr>
            <p:ph idx="21" type="subTitle"/>
          </p:nvPr>
        </p:nvSpPr>
        <p:spPr>
          <a:xfrm>
            <a:off x="3032351" y="976425"/>
            <a:ext cx="1821000" cy="613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Here you could describe the topic of the section</a:t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212" name="Shape 2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3" name="Google Shape;2213;p48"/>
          <p:cNvGrpSpPr/>
          <p:nvPr/>
        </p:nvGrpSpPr>
        <p:grpSpPr>
          <a:xfrm>
            <a:off x="1952419" y="2343574"/>
            <a:ext cx="5271384" cy="2841733"/>
            <a:chOff x="2539644" y="3012638"/>
            <a:chExt cx="4003481" cy="2158224"/>
          </a:xfrm>
        </p:grpSpPr>
        <p:sp>
          <p:nvSpPr>
            <p:cNvPr id="2214" name="Google Shape;2214;p48"/>
            <p:cNvSpPr/>
            <p:nvPr/>
          </p:nvSpPr>
          <p:spPr>
            <a:xfrm>
              <a:off x="2730685" y="3415984"/>
              <a:ext cx="3628507" cy="1731321"/>
            </a:xfrm>
            <a:custGeom>
              <a:rect b="b" l="l" r="r" t="t"/>
              <a:pathLst>
                <a:path extrusionOk="0" h="33020" w="66087">
                  <a:moveTo>
                    <a:pt x="33019" y="0"/>
                  </a:moveTo>
                  <a:cubicBezTo>
                    <a:pt x="14818" y="0"/>
                    <a:pt x="0" y="14808"/>
                    <a:pt x="0" y="33019"/>
                  </a:cubicBezTo>
                  <a:lnTo>
                    <a:pt x="1659" y="33019"/>
                  </a:lnTo>
                  <a:cubicBezTo>
                    <a:pt x="1659" y="15718"/>
                    <a:pt x="15718" y="1659"/>
                    <a:pt x="33019" y="1659"/>
                  </a:cubicBezTo>
                  <a:cubicBezTo>
                    <a:pt x="50321" y="1659"/>
                    <a:pt x="64427" y="15718"/>
                    <a:pt x="64427" y="33019"/>
                  </a:cubicBezTo>
                  <a:lnTo>
                    <a:pt x="66086" y="33019"/>
                  </a:lnTo>
                  <a:cubicBezTo>
                    <a:pt x="66086" y="14808"/>
                    <a:pt x="51269" y="0"/>
                    <a:pt x="33019" y="0"/>
                  </a:cubicBezTo>
                  <a:close/>
                </a:path>
              </a:pathLst>
            </a:custGeom>
            <a:solidFill>
              <a:srgbClr val="83E3D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215" name="Google Shape;2215;p48"/>
            <p:cNvGrpSpPr/>
            <p:nvPr/>
          </p:nvGrpSpPr>
          <p:grpSpPr>
            <a:xfrm>
              <a:off x="2993913" y="3733510"/>
              <a:ext cx="3118990" cy="1414163"/>
              <a:chOff x="2087552" y="3828775"/>
              <a:chExt cx="2924236" cy="1325861"/>
            </a:xfrm>
          </p:grpSpPr>
          <p:sp>
            <p:nvSpPr>
              <p:cNvPr id="2216" name="Google Shape;2216;p48"/>
              <p:cNvSpPr/>
              <p:nvPr/>
            </p:nvSpPr>
            <p:spPr>
              <a:xfrm>
                <a:off x="2087552" y="3828775"/>
                <a:ext cx="2924236" cy="1325860"/>
              </a:xfrm>
              <a:custGeom>
                <a:rect b="b" l="l" r="r" t="t"/>
                <a:pathLst>
                  <a:path extrusionOk="0" h="13214" w="29144">
                    <a:moveTo>
                      <a:pt x="14590" y="0"/>
                    </a:moveTo>
                    <a:cubicBezTo>
                      <a:pt x="11534" y="0"/>
                      <a:pt x="8711" y="930"/>
                      <a:pt x="6362" y="2529"/>
                    </a:cubicBezTo>
                    <a:cubicBezTo>
                      <a:pt x="6290" y="2564"/>
                      <a:pt x="6219" y="2600"/>
                      <a:pt x="6174" y="2645"/>
                    </a:cubicBezTo>
                    <a:cubicBezTo>
                      <a:pt x="4655" y="3717"/>
                      <a:pt x="3351" y="5102"/>
                      <a:pt x="2305" y="6665"/>
                    </a:cubicBezTo>
                    <a:cubicBezTo>
                      <a:pt x="1707" y="7594"/>
                      <a:pt x="1189" y="8631"/>
                      <a:pt x="778" y="9712"/>
                    </a:cubicBezTo>
                    <a:cubicBezTo>
                      <a:pt x="778" y="9792"/>
                      <a:pt x="742" y="9864"/>
                      <a:pt x="742" y="9935"/>
                    </a:cubicBezTo>
                    <a:cubicBezTo>
                      <a:pt x="367" y="10980"/>
                      <a:pt x="108" y="12061"/>
                      <a:pt x="0" y="13214"/>
                    </a:cubicBezTo>
                    <a:lnTo>
                      <a:pt x="15224" y="13214"/>
                    </a:lnTo>
                    <a:cubicBezTo>
                      <a:pt x="15331" y="12991"/>
                      <a:pt x="15483" y="12767"/>
                      <a:pt x="15635" y="12580"/>
                    </a:cubicBezTo>
                    <a:cubicBezTo>
                      <a:pt x="16189" y="11838"/>
                      <a:pt x="17083" y="11391"/>
                      <a:pt x="18092" y="11391"/>
                    </a:cubicBezTo>
                    <a:cubicBezTo>
                      <a:pt x="19397" y="11391"/>
                      <a:pt x="20469" y="12133"/>
                      <a:pt x="20960" y="13214"/>
                    </a:cubicBezTo>
                    <a:lnTo>
                      <a:pt x="29144" y="13214"/>
                    </a:lnTo>
                    <a:cubicBezTo>
                      <a:pt x="29108" y="12615"/>
                      <a:pt x="29001" y="12026"/>
                      <a:pt x="28849" y="11427"/>
                    </a:cubicBezTo>
                    <a:cubicBezTo>
                      <a:pt x="28849" y="11356"/>
                      <a:pt x="28849" y="11311"/>
                      <a:pt x="28813" y="11239"/>
                    </a:cubicBezTo>
                    <a:cubicBezTo>
                      <a:pt x="28777" y="11088"/>
                      <a:pt x="28733" y="10945"/>
                      <a:pt x="28697" y="10793"/>
                    </a:cubicBezTo>
                    <a:cubicBezTo>
                      <a:pt x="28697" y="10721"/>
                      <a:pt x="28697" y="10686"/>
                      <a:pt x="28661" y="10641"/>
                    </a:cubicBezTo>
                    <a:cubicBezTo>
                      <a:pt x="27920" y="8041"/>
                      <a:pt x="26499" y="5727"/>
                      <a:pt x="24569" y="3940"/>
                    </a:cubicBezTo>
                    <a:cubicBezTo>
                      <a:pt x="21961" y="1483"/>
                      <a:pt x="18458" y="0"/>
                      <a:pt x="14590" y="0"/>
                    </a:cubicBezTo>
                    <a:close/>
                  </a:path>
                </a:pathLst>
              </a:custGeom>
              <a:solidFill>
                <a:srgbClr val="FBDF74"/>
              </a:solidFill>
              <a:ln cap="flat" cmpd="sng" w="19050">
                <a:solidFill>
                  <a:srgbClr val="FBDF74"/>
                </a:solidFill>
                <a:prstDash val="solid"/>
                <a:round/>
                <a:headEnd len="sm" w="sm" type="none"/>
                <a:tailEnd len="sm" w="sm" type="none"/>
              </a:ln>
              <a:effectLst>
                <a:outerShdw blurRad="285750" rotWithShape="0" algn="bl" dir="18600000" dist="57150">
                  <a:srgbClr val="FFFFFF">
                    <a:alpha val="97000"/>
                  </a:srgb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17" name="Google Shape;2217;p48"/>
              <p:cNvSpPr/>
              <p:nvPr/>
            </p:nvSpPr>
            <p:spPr>
              <a:xfrm>
                <a:off x="2180766" y="3921990"/>
                <a:ext cx="2737809" cy="1232646"/>
              </a:xfrm>
              <a:custGeom>
                <a:rect b="b" l="l" r="r" t="t"/>
                <a:pathLst>
                  <a:path extrusionOk="0" h="12285" w="27286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FDB2AD"/>
              </a:solidFill>
              <a:ln cap="flat" cmpd="sng" w="19050">
                <a:solidFill>
                  <a:srgbClr val="FBDF74"/>
                </a:solidFill>
                <a:prstDash val="solid"/>
                <a:round/>
                <a:headEnd len="sm" w="sm" type="none"/>
                <a:tailEnd len="sm" w="sm" type="none"/>
              </a:ln>
              <a:effectLst>
                <a:outerShdw blurRad="57150" rotWithShape="0" algn="bl" dir="5400000" dist="19050">
                  <a:srgbClr val="FFFFFF">
                    <a:alpha val="50000"/>
                  </a:srgbClr>
                </a:outerShdw>
              </a:effectLst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218" name="Google Shape;2218;p48"/>
            <p:cNvSpPr/>
            <p:nvPr/>
          </p:nvSpPr>
          <p:spPr>
            <a:xfrm>
              <a:off x="3220802" y="3951975"/>
              <a:ext cx="2707249" cy="1218887"/>
            </a:xfrm>
            <a:custGeom>
              <a:rect b="b" l="l" r="r" t="t"/>
              <a:pathLst>
                <a:path extrusionOk="0" h="12285" w="27286">
                  <a:moveTo>
                    <a:pt x="13661" y="1"/>
                  </a:moveTo>
                  <a:cubicBezTo>
                    <a:pt x="10793" y="1"/>
                    <a:pt x="8149" y="858"/>
                    <a:pt x="5960" y="2341"/>
                  </a:cubicBezTo>
                  <a:cubicBezTo>
                    <a:pt x="5692" y="2529"/>
                    <a:pt x="5468" y="2681"/>
                    <a:pt x="5245" y="2868"/>
                  </a:cubicBezTo>
                  <a:cubicBezTo>
                    <a:pt x="4021" y="3798"/>
                    <a:pt x="2976" y="4950"/>
                    <a:pt x="2163" y="6219"/>
                  </a:cubicBezTo>
                  <a:cubicBezTo>
                    <a:pt x="1787" y="6808"/>
                    <a:pt x="1448" y="7407"/>
                    <a:pt x="1153" y="8041"/>
                  </a:cubicBezTo>
                  <a:cubicBezTo>
                    <a:pt x="1117" y="8113"/>
                    <a:pt x="1082" y="8193"/>
                    <a:pt x="1082" y="8265"/>
                  </a:cubicBezTo>
                  <a:cubicBezTo>
                    <a:pt x="519" y="9533"/>
                    <a:pt x="153" y="10873"/>
                    <a:pt x="1" y="12285"/>
                  </a:cubicBezTo>
                  <a:lnTo>
                    <a:pt x="27286" y="12285"/>
                  </a:lnTo>
                  <a:cubicBezTo>
                    <a:pt x="27250" y="11838"/>
                    <a:pt x="27178" y="11392"/>
                    <a:pt x="27098" y="10981"/>
                  </a:cubicBezTo>
                  <a:cubicBezTo>
                    <a:pt x="27098" y="10909"/>
                    <a:pt x="27062" y="10873"/>
                    <a:pt x="27062" y="10793"/>
                  </a:cubicBezTo>
                  <a:cubicBezTo>
                    <a:pt x="27026" y="10650"/>
                    <a:pt x="26991" y="10498"/>
                    <a:pt x="26955" y="10346"/>
                  </a:cubicBezTo>
                  <a:cubicBezTo>
                    <a:pt x="26955" y="10275"/>
                    <a:pt x="26910" y="10239"/>
                    <a:pt x="26910" y="10203"/>
                  </a:cubicBezTo>
                  <a:cubicBezTo>
                    <a:pt x="26910" y="10159"/>
                    <a:pt x="26910" y="10123"/>
                    <a:pt x="26875" y="10087"/>
                  </a:cubicBezTo>
                  <a:cubicBezTo>
                    <a:pt x="26205" y="7595"/>
                    <a:pt x="24864" y="5397"/>
                    <a:pt x="23006" y="3681"/>
                  </a:cubicBezTo>
                  <a:cubicBezTo>
                    <a:pt x="20549" y="1376"/>
                    <a:pt x="17270" y="1"/>
                    <a:pt x="13661" y="1"/>
                  </a:cubicBezTo>
                  <a:close/>
                </a:path>
              </a:pathLst>
            </a:custGeom>
            <a:solidFill>
              <a:srgbClr val="FF8E80"/>
            </a:solidFill>
            <a:ln>
              <a:noFill/>
            </a:ln>
            <a:effectLst>
              <a:outerShdw blurRad="57150" rotWithShape="0" algn="bl" dir="5400000" dist="19050">
                <a:srgbClr val="FFFFFF">
                  <a:alpha val="50000"/>
                </a:srgbClr>
              </a:outerShdw>
            </a:effectLst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2219" name="Google Shape;2219;p48"/>
            <p:cNvCxnSpPr/>
            <p:nvPr/>
          </p:nvCxnSpPr>
          <p:spPr>
            <a:xfrm>
              <a:off x="2539644" y="4199173"/>
              <a:ext cx="1747800" cy="0"/>
            </a:xfrm>
            <a:prstGeom prst="straightConnector1">
              <a:avLst/>
            </a:prstGeom>
            <a:noFill/>
            <a:ln cap="flat" cmpd="sng" w="28575">
              <a:solidFill>
                <a:srgbClr val="FF8E80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220" name="Google Shape;2220;p48"/>
            <p:cNvCxnSpPr/>
            <p:nvPr/>
          </p:nvCxnSpPr>
          <p:spPr>
            <a:xfrm>
              <a:off x="6035225" y="4199175"/>
              <a:ext cx="507900" cy="0"/>
            </a:xfrm>
            <a:prstGeom prst="straightConnector1">
              <a:avLst/>
            </a:prstGeom>
            <a:noFill/>
            <a:ln cap="flat" cmpd="sng" w="28575">
              <a:solidFill>
                <a:srgbClr val="83E3DD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221" name="Google Shape;2221;p48"/>
            <p:cNvCxnSpPr/>
            <p:nvPr/>
          </p:nvCxnSpPr>
          <p:spPr>
            <a:xfrm>
              <a:off x="4156494" y="3012638"/>
              <a:ext cx="0" cy="979200"/>
            </a:xfrm>
            <a:prstGeom prst="straightConnector1">
              <a:avLst/>
            </a:prstGeom>
            <a:noFill/>
            <a:ln cap="flat" cmpd="sng" w="28575">
              <a:solidFill>
                <a:srgbClr val="FDB2AD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cxnSp>
          <p:nvCxnSpPr>
            <p:cNvPr id="2222" name="Google Shape;2222;p48"/>
            <p:cNvCxnSpPr/>
            <p:nvPr/>
          </p:nvCxnSpPr>
          <p:spPr>
            <a:xfrm>
              <a:off x="5023643" y="3014878"/>
              <a:ext cx="0" cy="842700"/>
            </a:xfrm>
            <a:prstGeom prst="straightConnector1">
              <a:avLst/>
            </a:prstGeom>
            <a:noFill/>
            <a:ln cap="flat" cmpd="sng" w="28575">
              <a:solidFill>
                <a:srgbClr val="FBDF74"/>
              </a:solidFill>
              <a:prstDash val="solid"/>
              <a:round/>
              <a:headEnd len="med" w="med" type="none"/>
              <a:tailEnd len="med" w="med" type="none"/>
            </a:ln>
          </p:spPr>
        </p:cxnSp>
      </p:grpSp>
      <p:sp>
        <p:nvSpPr>
          <p:cNvPr id="2223" name="Google Shape;2223;p48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BUDGET</a:t>
            </a:r>
            <a:endParaRPr/>
          </a:p>
        </p:txBody>
      </p:sp>
      <p:sp>
        <p:nvSpPr>
          <p:cNvPr id="2224" name="Google Shape;2224;p48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BUDGET</a:t>
            </a:r>
            <a:endParaRPr/>
          </a:p>
        </p:txBody>
      </p:sp>
      <p:sp>
        <p:nvSpPr>
          <p:cNvPr id="2225" name="Google Shape;2225;p48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226" name="Google Shape;2226;p48"/>
          <p:cNvSpPr txBox="1"/>
          <p:nvPr/>
        </p:nvSpPr>
        <p:spPr>
          <a:xfrm>
            <a:off x="3348600" y="1606369"/>
            <a:ext cx="1413000" cy="352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24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35%</a:t>
            </a:r>
            <a:endParaRPr b="1" sz="24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4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227" name="Google Shape;2227;p48"/>
          <p:cNvSpPr txBox="1"/>
          <p:nvPr/>
        </p:nvSpPr>
        <p:spPr>
          <a:xfrm>
            <a:off x="3410869" y="1998265"/>
            <a:ext cx="1251300" cy="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228" name="Google Shape;2228;p48"/>
          <p:cNvSpPr txBox="1"/>
          <p:nvPr/>
        </p:nvSpPr>
        <p:spPr>
          <a:xfrm>
            <a:off x="7282331" y="3607130"/>
            <a:ext cx="664800" cy="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8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10%</a:t>
            </a:r>
            <a:endParaRPr b="1" sz="18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0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229" name="Google Shape;2229;p48"/>
          <p:cNvSpPr txBox="1"/>
          <p:nvPr/>
        </p:nvSpPr>
        <p:spPr>
          <a:xfrm flipH="1">
            <a:off x="7311513" y="3907569"/>
            <a:ext cx="589200" cy="1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Mars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230" name="Google Shape;2230;p48"/>
          <p:cNvSpPr txBox="1"/>
          <p:nvPr/>
        </p:nvSpPr>
        <p:spPr>
          <a:xfrm>
            <a:off x="915303" y="3585993"/>
            <a:ext cx="1020900" cy="316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24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3</a:t>
            </a:r>
            <a:r>
              <a:rPr b="1" lang="es" sz="24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5%</a:t>
            </a:r>
            <a:endParaRPr b="1" sz="24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0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231" name="Google Shape;2231;p48"/>
          <p:cNvSpPr txBox="1"/>
          <p:nvPr/>
        </p:nvSpPr>
        <p:spPr>
          <a:xfrm>
            <a:off x="960322" y="3982376"/>
            <a:ext cx="904200" cy="1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Saturn</a:t>
            </a:r>
            <a:endParaRPr sz="11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232" name="Google Shape;2232;p48"/>
          <p:cNvSpPr txBox="1"/>
          <p:nvPr/>
        </p:nvSpPr>
        <p:spPr>
          <a:xfrm>
            <a:off x="3036583" y="4031004"/>
            <a:ext cx="3103200" cy="598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24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20,000,000</a:t>
            </a:r>
            <a:endParaRPr b="1" sz="24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4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233" name="Google Shape;2233;p48"/>
          <p:cNvSpPr txBox="1"/>
          <p:nvPr/>
        </p:nvSpPr>
        <p:spPr>
          <a:xfrm>
            <a:off x="3461760" y="4417802"/>
            <a:ext cx="2252400" cy="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Quarterly </a:t>
            </a: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budget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234" name="Google Shape;2234;p48"/>
          <p:cNvSpPr txBox="1"/>
          <p:nvPr/>
        </p:nvSpPr>
        <p:spPr>
          <a:xfrm>
            <a:off x="4543175" y="1606369"/>
            <a:ext cx="1413000" cy="352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24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20</a:t>
            </a:r>
            <a:r>
              <a:rPr b="1" lang="es" sz="24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%</a:t>
            </a:r>
            <a:endParaRPr b="1" sz="24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4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235" name="Google Shape;2235;p48"/>
          <p:cNvSpPr txBox="1"/>
          <p:nvPr/>
        </p:nvSpPr>
        <p:spPr>
          <a:xfrm>
            <a:off x="4605444" y="1998265"/>
            <a:ext cx="1251300" cy="288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Venus</a:t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239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49"/>
          <p:cNvSpPr txBox="1"/>
          <p:nvPr>
            <p:ph type="ctrTitle"/>
          </p:nvPr>
        </p:nvSpPr>
        <p:spPr>
          <a:xfrm>
            <a:off x="3489978" y="499000"/>
            <a:ext cx="21639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KPI OVERVIEW</a:t>
            </a:r>
            <a:endParaRPr/>
          </a:p>
        </p:txBody>
      </p:sp>
      <p:sp>
        <p:nvSpPr>
          <p:cNvPr id="2241" name="Google Shape;2241;p49"/>
          <p:cNvSpPr txBox="1"/>
          <p:nvPr/>
        </p:nvSpPr>
        <p:spPr>
          <a:xfrm>
            <a:off x="5527725" y="2929113"/>
            <a:ext cx="24480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8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If you want to modify this graph, click on it, follow the link, change the data and replace it </a:t>
            </a:r>
            <a:endParaRPr sz="8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8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2242" name="Google Shape;2242;p49"/>
          <p:cNvSpPr txBox="1"/>
          <p:nvPr/>
        </p:nvSpPr>
        <p:spPr>
          <a:xfrm>
            <a:off x="1649700" y="1123858"/>
            <a:ext cx="18813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OUTREACH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grpSp>
        <p:nvGrpSpPr>
          <p:cNvPr id="2243" name="Google Shape;2243;p49"/>
          <p:cNvGrpSpPr/>
          <p:nvPr/>
        </p:nvGrpSpPr>
        <p:grpSpPr>
          <a:xfrm>
            <a:off x="307287" y="1750712"/>
            <a:ext cx="4566130" cy="2646873"/>
            <a:chOff x="650312" y="1743637"/>
            <a:chExt cx="4566130" cy="2646873"/>
          </a:xfrm>
        </p:grpSpPr>
        <p:grpSp>
          <p:nvGrpSpPr>
            <p:cNvPr id="2244" name="Google Shape;2244;p49"/>
            <p:cNvGrpSpPr/>
            <p:nvPr/>
          </p:nvGrpSpPr>
          <p:grpSpPr>
            <a:xfrm>
              <a:off x="650312" y="1743637"/>
              <a:ext cx="4566130" cy="2646873"/>
              <a:chOff x="1397225" y="1410350"/>
              <a:chExt cx="4786300" cy="2774500"/>
            </a:xfrm>
          </p:grpSpPr>
          <p:grpSp>
            <p:nvGrpSpPr>
              <p:cNvPr id="2245" name="Google Shape;2245;p49"/>
              <p:cNvGrpSpPr/>
              <p:nvPr/>
            </p:nvGrpSpPr>
            <p:grpSpPr>
              <a:xfrm>
                <a:off x="4293400" y="2574725"/>
                <a:ext cx="84425" cy="80100"/>
                <a:chOff x="4293400" y="2574725"/>
                <a:chExt cx="84425" cy="80100"/>
              </a:xfrm>
            </p:grpSpPr>
            <p:sp>
              <p:nvSpPr>
                <p:cNvPr id="2246" name="Google Shape;2246;p49"/>
                <p:cNvSpPr/>
                <p:nvPr/>
              </p:nvSpPr>
              <p:spPr>
                <a:xfrm>
                  <a:off x="4293400" y="2574725"/>
                  <a:ext cx="57150" cy="45250"/>
                </a:xfrm>
                <a:custGeom>
                  <a:rect b="b" l="l" r="r" t="t"/>
                  <a:pathLst>
                    <a:path extrusionOk="0" h="1810" w="2286">
                      <a:moveTo>
                        <a:pt x="2286" y="905"/>
                      </a:moveTo>
                      <a:lnTo>
                        <a:pt x="1857" y="476"/>
                      </a:lnTo>
                      <a:lnTo>
                        <a:pt x="0" y="0"/>
                      </a:lnTo>
                      <a:lnTo>
                        <a:pt x="95" y="834"/>
                      </a:lnTo>
                      <a:lnTo>
                        <a:pt x="952" y="1476"/>
                      </a:lnTo>
                      <a:lnTo>
                        <a:pt x="1952" y="181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sp>
              <p:nvSpPr>
                <p:cNvPr id="2247" name="Google Shape;2247;p49"/>
                <p:cNvSpPr/>
                <p:nvPr/>
              </p:nvSpPr>
              <p:spPr>
                <a:xfrm>
                  <a:off x="4299350" y="2589925"/>
                  <a:ext cx="78475" cy="64900"/>
                </a:xfrm>
                <a:custGeom>
                  <a:rect b="b" l="l" r="r" t="t"/>
                  <a:pathLst>
                    <a:path extrusionOk="0" h="2596" w="3139">
                      <a:moveTo>
                        <a:pt x="2009" y="1"/>
                      </a:moveTo>
                      <a:lnTo>
                        <a:pt x="1820" y="252"/>
                      </a:lnTo>
                      <a:lnTo>
                        <a:pt x="1632" y="314"/>
                      </a:lnTo>
                      <a:lnTo>
                        <a:pt x="1590" y="419"/>
                      </a:lnTo>
                      <a:lnTo>
                        <a:pt x="1318" y="398"/>
                      </a:lnTo>
                      <a:lnTo>
                        <a:pt x="1255" y="273"/>
                      </a:lnTo>
                      <a:lnTo>
                        <a:pt x="983" y="63"/>
                      </a:lnTo>
                      <a:lnTo>
                        <a:pt x="837" y="42"/>
                      </a:lnTo>
                      <a:lnTo>
                        <a:pt x="795" y="63"/>
                      </a:lnTo>
                      <a:lnTo>
                        <a:pt x="753" y="252"/>
                      </a:lnTo>
                      <a:lnTo>
                        <a:pt x="900" y="314"/>
                      </a:lnTo>
                      <a:lnTo>
                        <a:pt x="983" y="461"/>
                      </a:lnTo>
                      <a:lnTo>
                        <a:pt x="963" y="670"/>
                      </a:lnTo>
                      <a:lnTo>
                        <a:pt x="753" y="566"/>
                      </a:lnTo>
                      <a:lnTo>
                        <a:pt x="544" y="524"/>
                      </a:lnTo>
                      <a:lnTo>
                        <a:pt x="209" y="356"/>
                      </a:lnTo>
                      <a:lnTo>
                        <a:pt x="0" y="419"/>
                      </a:lnTo>
                      <a:lnTo>
                        <a:pt x="0" y="524"/>
                      </a:lnTo>
                      <a:lnTo>
                        <a:pt x="105" y="628"/>
                      </a:lnTo>
                      <a:lnTo>
                        <a:pt x="314" y="670"/>
                      </a:lnTo>
                      <a:lnTo>
                        <a:pt x="419" y="796"/>
                      </a:lnTo>
                      <a:lnTo>
                        <a:pt x="377" y="921"/>
                      </a:lnTo>
                      <a:lnTo>
                        <a:pt x="377" y="1026"/>
                      </a:lnTo>
                      <a:lnTo>
                        <a:pt x="628" y="1214"/>
                      </a:lnTo>
                      <a:lnTo>
                        <a:pt x="628" y="1340"/>
                      </a:lnTo>
                      <a:lnTo>
                        <a:pt x="544" y="1423"/>
                      </a:lnTo>
                      <a:lnTo>
                        <a:pt x="628" y="1612"/>
                      </a:lnTo>
                      <a:lnTo>
                        <a:pt x="879" y="1737"/>
                      </a:lnTo>
                      <a:lnTo>
                        <a:pt x="1067" y="1737"/>
                      </a:lnTo>
                      <a:lnTo>
                        <a:pt x="1193" y="1863"/>
                      </a:lnTo>
                      <a:lnTo>
                        <a:pt x="1046" y="1884"/>
                      </a:lnTo>
                      <a:lnTo>
                        <a:pt x="1109" y="2051"/>
                      </a:lnTo>
                      <a:lnTo>
                        <a:pt x="1088" y="2093"/>
                      </a:lnTo>
                      <a:lnTo>
                        <a:pt x="1088" y="2239"/>
                      </a:lnTo>
                      <a:lnTo>
                        <a:pt x="1172" y="2260"/>
                      </a:lnTo>
                      <a:lnTo>
                        <a:pt x="1276" y="2198"/>
                      </a:lnTo>
                      <a:lnTo>
                        <a:pt x="1276" y="2156"/>
                      </a:lnTo>
                      <a:lnTo>
                        <a:pt x="1318" y="2093"/>
                      </a:lnTo>
                      <a:lnTo>
                        <a:pt x="1381" y="2072"/>
                      </a:lnTo>
                      <a:lnTo>
                        <a:pt x="1486" y="1946"/>
                      </a:lnTo>
                      <a:lnTo>
                        <a:pt x="1569" y="1926"/>
                      </a:lnTo>
                      <a:lnTo>
                        <a:pt x="1611" y="1821"/>
                      </a:lnTo>
                      <a:lnTo>
                        <a:pt x="1695" y="1821"/>
                      </a:lnTo>
                      <a:lnTo>
                        <a:pt x="1820" y="1737"/>
                      </a:lnTo>
                      <a:lnTo>
                        <a:pt x="1883" y="1737"/>
                      </a:lnTo>
                      <a:lnTo>
                        <a:pt x="1883" y="1758"/>
                      </a:lnTo>
                      <a:lnTo>
                        <a:pt x="1925" y="1758"/>
                      </a:lnTo>
                      <a:lnTo>
                        <a:pt x="1988" y="1863"/>
                      </a:lnTo>
                      <a:lnTo>
                        <a:pt x="2051" y="1946"/>
                      </a:lnTo>
                      <a:lnTo>
                        <a:pt x="2009" y="1988"/>
                      </a:lnTo>
                      <a:lnTo>
                        <a:pt x="2030" y="2051"/>
                      </a:lnTo>
                      <a:lnTo>
                        <a:pt x="2155" y="2135"/>
                      </a:lnTo>
                      <a:lnTo>
                        <a:pt x="1988" y="2260"/>
                      </a:lnTo>
                      <a:lnTo>
                        <a:pt x="2155" y="2470"/>
                      </a:lnTo>
                      <a:lnTo>
                        <a:pt x="2260" y="2511"/>
                      </a:lnTo>
                      <a:lnTo>
                        <a:pt x="2302" y="2574"/>
                      </a:lnTo>
                      <a:lnTo>
                        <a:pt x="2406" y="2595"/>
                      </a:lnTo>
                      <a:lnTo>
                        <a:pt x="2448" y="2574"/>
                      </a:lnTo>
                      <a:lnTo>
                        <a:pt x="2448" y="2365"/>
                      </a:lnTo>
                      <a:lnTo>
                        <a:pt x="2427" y="2302"/>
                      </a:lnTo>
                      <a:lnTo>
                        <a:pt x="2427" y="2198"/>
                      </a:lnTo>
                      <a:lnTo>
                        <a:pt x="2406" y="2072"/>
                      </a:lnTo>
                      <a:lnTo>
                        <a:pt x="2427" y="1967"/>
                      </a:lnTo>
                      <a:lnTo>
                        <a:pt x="2469" y="1946"/>
                      </a:lnTo>
                      <a:lnTo>
                        <a:pt x="2553" y="2030"/>
                      </a:lnTo>
                      <a:lnTo>
                        <a:pt x="2511" y="2135"/>
                      </a:lnTo>
                      <a:lnTo>
                        <a:pt x="2553" y="2198"/>
                      </a:lnTo>
                      <a:lnTo>
                        <a:pt x="2574" y="2135"/>
                      </a:lnTo>
                      <a:lnTo>
                        <a:pt x="2574" y="1946"/>
                      </a:lnTo>
                      <a:lnTo>
                        <a:pt x="2636" y="1884"/>
                      </a:lnTo>
                      <a:lnTo>
                        <a:pt x="2636" y="1779"/>
                      </a:lnTo>
                      <a:lnTo>
                        <a:pt x="2574" y="1737"/>
                      </a:lnTo>
                      <a:lnTo>
                        <a:pt x="2616" y="1633"/>
                      </a:lnTo>
                      <a:lnTo>
                        <a:pt x="2657" y="1549"/>
                      </a:lnTo>
                      <a:lnTo>
                        <a:pt x="2636" y="1444"/>
                      </a:lnTo>
                      <a:lnTo>
                        <a:pt x="2636" y="1298"/>
                      </a:lnTo>
                      <a:lnTo>
                        <a:pt x="2783" y="1151"/>
                      </a:lnTo>
                      <a:lnTo>
                        <a:pt x="2950" y="1130"/>
                      </a:lnTo>
                      <a:lnTo>
                        <a:pt x="3034" y="1089"/>
                      </a:lnTo>
                      <a:lnTo>
                        <a:pt x="3139" y="1089"/>
                      </a:lnTo>
                      <a:lnTo>
                        <a:pt x="3034" y="984"/>
                      </a:lnTo>
                      <a:lnTo>
                        <a:pt x="2888" y="900"/>
                      </a:lnTo>
                      <a:lnTo>
                        <a:pt x="2741" y="921"/>
                      </a:lnTo>
                      <a:lnTo>
                        <a:pt x="2616" y="817"/>
                      </a:lnTo>
                      <a:lnTo>
                        <a:pt x="2574" y="712"/>
                      </a:lnTo>
                      <a:lnTo>
                        <a:pt x="2406" y="586"/>
                      </a:lnTo>
                      <a:lnTo>
                        <a:pt x="2323" y="419"/>
                      </a:lnTo>
                      <a:lnTo>
                        <a:pt x="2323" y="314"/>
                      </a:lnTo>
                      <a:lnTo>
                        <a:pt x="2134" y="84"/>
                      </a:lnTo>
                      <a:lnTo>
                        <a:pt x="2009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248" name="Google Shape;2248;p49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249" name="Google Shape;2249;p49"/>
                <p:cNvSpPr/>
                <p:nvPr/>
              </p:nvSpPr>
              <p:spPr>
                <a:xfrm>
                  <a:off x="4178050" y="2433300"/>
                  <a:ext cx="60250" cy="65175"/>
                </a:xfrm>
                <a:custGeom>
                  <a:rect b="b" l="l" r="r" t="t"/>
                  <a:pathLst>
                    <a:path extrusionOk="0" h="2607" w="2410">
                      <a:moveTo>
                        <a:pt x="639" y="2410"/>
                      </a:moveTo>
                      <a:lnTo>
                        <a:pt x="1180" y="2607"/>
                      </a:lnTo>
                      <a:lnTo>
                        <a:pt x="2410" y="2017"/>
                      </a:lnTo>
                      <a:lnTo>
                        <a:pt x="2262" y="0"/>
                      </a:lnTo>
                      <a:lnTo>
                        <a:pt x="541" y="0"/>
                      </a:lnTo>
                      <a:lnTo>
                        <a:pt x="0" y="177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grpSp>
              <p:nvGrpSpPr>
                <p:cNvPr id="2250" name="Google Shape;2250;p49"/>
                <p:cNvGrpSpPr/>
                <p:nvPr/>
              </p:nvGrpSpPr>
              <p:grpSpPr>
                <a:xfrm>
                  <a:off x="4000175" y="1462675"/>
                  <a:ext cx="1917275" cy="1140875"/>
                  <a:chOff x="4000175" y="1462675"/>
                  <a:chExt cx="1917275" cy="1140875"/>
                </a:xfrm>
              </p:grpSpPr>
              <p:sp>
                <p:nvSpPr>
                  <p:cNvPr id="2251" name="Google Shape;2251;p49"/>
                  <p:cNvSpPr/>
                  <p:nvPr/>
                </p:nvSpPr>
                <p:spPr>
                  <a:xfrm>
                    <a:off x="4000175" y="2000075"/>
                    <a:ext cx="1545875" cy="510000"/>
                  </a:xfrm>
                  <a:custGeom>
                    <a:rect b="b" l="l" r="r" t="t"/>
                    <a:pathLst>
                      <a:path extrusionOk="0" h="20400" w="61835">
                        <a:moveTo>
                          <a:pt x="1594" y="319"/>
                        </a:moveTo>
                        <a:lnTo>
                          <a:pt x="106" y="0"/>
                        </a:lnTo>
                        <a:lnTo>
                          <a:pt x="0" y="2444"/>
                        </a:lnTo>
                        <a:lnTo>
                          <a:pt x="1062" y="9031"/>
                        </a:lnTo>
                        <a:lnTo>
                          <a:pt x="3931" y="9775"/>
                        </a:lnTo>
                        <a:lnTo>
                          <a:pt x="2125" y="10200"/>
                        </a:lnTo>
                        <a:lnTo>
                          <a:pt x="531" y="10413"/>
                        </a:lnTo>
                        <a:lnTo>
                          <a:pt x="1487" y="13600"/>
                        </a:lnTo>
                        <a:lnTo>
                          <a:pt x="3931" y="17212"/>
                        </a:lnTo>
                        <a:lnTo>
                          <a:pt x="8393" y="18594"/>
                        </a:lnTo>
                        <a:lnTo>
                          <a:pt x="9987" y="18169"/>
                        </a:lnTo>
                        <a:lnTo>
                          <a:pt x="13281" y="20400"/>
                        </a:lnTo>
                        <a:lnTo>
                          <a:pt x="14343" y="18912"/>
                        </a:lnTo>
                        <a:lnTo>
                          <a:pt x="28793" y="17319"/>
                        </a:lnTo>
                        <a:lnTo>
                          <a:pt x="35699" y="16894"/>
                        </a:lnTo>
                        <a:lnTo>
                          <a:pt x="48342" y="16894"/>
                        </a:lnTo>
                        <a:lnTo>
                          <a:pt x="49617" y="15194"/>
                        </a:lnTo>
                        <a:lnTo>
                          <a:pt x="59285" y="20294"/>
                        </a:lnTo>
                        <a:lnTo>
                          <a:pt x="60135" y="19231"/>
                        </a:lnTo>
                        <a:lnTo>
                          <a:pt x="61835" y="18487"/>
                        </a:lnTo>
                        <a:lnTo>
                          <a:pt x="61092" y="13494"/>
                        </a:lnTo>
                        <a:lnTo>
                          <a:pt x="46323" y="3188"/>
                        </a:lnTo>
                        <a:lnTo>
                          <a:pt x="12962" y="10413"/>
                        </a:lnTo>
                        <a:lnTo>
                          <a:pt x="4569" y="7013"/>
                        </a:lnTo>
                        <a:lnTo>
                          <a:pt x="2444" y="3507"/>
                        </a:lnTo>
                        <a:lnTo>
                          <a:pt x="2019" y="1807"/>
                        </a:lnTo>
                        <a:close/>
                      </a:path>
                    </a:pathLst>
                  </a:custGeom>
                  <a:solidFill>
                    <a:srgbClr val="83E3DD"/>
                  </a:solidFill>
                  <a:ln>
                    <a:noFill/>
                  </a:ln>
                </p:spPr>
              </p:sp>
              <p:sp>
                <p:nvSpPr>
                  <p:cNvPr id="2252" name="Google Shape;2252;p49"/>
                  <p:cNvSpPr/>
                  <p:nvPr/>
                </p:nvSpPr>
                <p:spPr>
                  <a:xfrm>
                    <a:off x="4624175" y="1521775"/>
                    <a:ext cx="58100" cy="73775"/>
                  </a:xfrm>
                  <a:custGeom>
                    <a:rect b="b" l="l" r="r" t="t"/>
                    <a:pathLst>
                      <a:path extrusionOk="0" h="2951" w="2324">
                        <a:moveTo>
                          <a:pt x="210" y="1"/>
                        </a:moveTo>
                        <a:lnTo>
                          <a:pt x="126" y="84"/>
                        </a:lnTo>
                        <a:lnTo>
                          <a:pt x="147" y="189"/>
                        </a:lnTo>
                        <a:lnTo>
                          <a:pt x="252" y="252"/>
                        </a:lnTo>
                        <a:lnTo>
                          <a:pt x="335" y="356"/>
                        </a:lnTo>
                        <a:lnTo>
                          <a:pt x="273" y="419"/>
                        </a:lnTo>
                        <a:lnTo>
                          <a:pt x="210" y="419"/>
                        </a:lnTo>
                        <a:lnTo>
                          <a:pt x="147" y="335"/>
                        </a:lnTo>
                        <a:lnTo>
                          <a:pt x="63" y="293"/>
                        </a:lnTo>
                        <a:lnTo>
                          <a:pt x="22" y="293"/>
                        </a:lnTo>
                        <a:lnTo>
                          <a:pt x="42" y="356"/>
                        </a:lnTo>
                        <a:lnTo>
                          <a:pt x="22" y="545"/>
                        </a:lnTo>
                        <a:lnTo>
                          <a:pt x="1" y="565"/>
                        </a:lnTo>
                        <a:lnTo>
                          <a:pt x="1" y="712"/>
                        </a:lnTo>
                        <a:lnTo>
                          <a:pt x="42" y="754"/>
                        </a:lnTo>
                        <a:lnTo>
                          <a:pt x="126" y="775"/>
                        </a:lnTo>
                        <a:lnTo>
                          <a:pt x="189" y="858"/>
                        </a:lnTo>
                        <a:lnTo>
                          <a:pt x="147" y="963"/>
                        </a:lnTo>
                        <a:lnTo>
                          <a:pt x="294" y="1256"/>
                        </a:lnTo>
                        <a:lnTo>
                          <a:pt x="356" y="1340"/>
                        </a:lnTo>
                        <a:lnTo>
                          <a:pt x="461" y="1340"/>
                        </a:lnTo>
                        <a:lnTo>
                          <a:pt x="398" y="1402"/>
                        </a:lnTo>
                        <a:lnTo>
                          <a:pt x="294" y="1444"/>
                        </a:lnTo>
                        <a:lnTo>
                          <a:pt x="231" y="1612"/>
                        </a:lnTo>
                        <a:lnTo>
                          <a:pt x="335" y="1821"/>
                        </a:lnTo>
                        <a:lnTo>
                          <a:pt x="398" y="1988"/>
                        </a:lnTo>
                        <a:lnTo>
                          <a:pt x="398" y="2114"/>
                        </a:lnTo>
                        <a:lnTo>
                          <a:pt x="440" y="2177"/>
                        </a:lnTo>
                        <a:lnTo>
                          <a:pt x="461" y="2281"/>
                        </a:lnTo>
                        <a:lnTo>
                          <a:pt x="419" y="2323"/>
                        </a:lnTo>
                        <a:lnTo>
                          <a:pt x="503" y="2511"/>
                        </a:lnTo>
                        <a:lnTo>
                          <a:pt x="545" y="2679"/>
                        </a:lnTo>
                        <a:lnTo>
                          <a:pt x="649" y="2762"/>
                        </a:lnTo>
                        <a:lnTo>
                          <a:pt x="649" y="2867"/>
                        </a:lnTo>
                        <a:lnTo>
                          <a:pt x="733" y="2951"/>
                        </a:lnTo>
                        <a:lnTo>
                          <a:pt x="879" y="2909"/>
                        </a:lnTo>
                        <a:lnTo>
                          <a:pt x="963" y="2742"/>
                        </a:lnTo>
                        <a:lnTo>
                          <a:pt x="1089" y="2553"/>
                        </a:lnTo>
                        <a:lnTo>
                          <a:pt x="1172" y="2511"/>
                        </a:lnTo>
                        <a:lnTo>
                          <a:pt x="1151" y="2428"/>
                        </a:lnTo>
                        <a:lnTo>
                          <a:pt x="1172" y="2323"/>
                        </a:lnTo>
                        <a:lnTo>
                          <a:pt x="1423" y="2135"/>
                        </a:lnTo>
                        <a:lnTo>
                          <a:pt x="1528" y="2114"/>
                        </a:lnTo>
                        <a:lnTo>
                          <a:pt x="1612" y="2177"/>
                        </a:lnTo>
                        <a:lnTo>
                          <a:pt x="1695" y="2177"/>
                        </a:lnTo>
                        <a:lnTo>
                          <a:pt x="1737" y="2072"/>
                        </a:lnTo>
                        <a:lnTo>
                          <a:pt x="1800" y="1988"/>
                        </a:lnTo>
                        <a:lnTo>
                          <a:pt x="1926" y="1926"/>
                        </a:lnTo>
                        <a:lnTo>
                          <a:pt x="2114" y="1779"/>
                        </a:lnTo>
                        <a:lnTo>
                          <a:pt x="2135" y="1674"/>
                        </a:lnTo>
                        <a:lnTo>
                          <a:pt x="2219" y="1612"/>
                        </a:lnTo>
                        <a:lnTo>
                          <a:pt x="2323" y="1382"/>
                        </a:lnTo>
                        <a:lnTo>
                          <a:pt x="2302" y="1256"/>
                        </a:lnTo>
                        <a:lnTo>
                          <a:pt x="2135" y="1068"/>
                        </a:lnTo>
                        <a:lnTo>
                          <a:pt x="2051" y="942"/>
                        </a:lnTo>
                        <a:lnTo>
                          <a:pt x="2051" y="837"/>
                        </a:lnTo>
                        <a:lnTo>
                          <a:pt x="1884" y="712"/>
                        </a:lnTo>
                        <a:lnTo>
                          <a:pt x="1779" y="712"/>
                        </a:lnTo>
                        <a:lnTo>
                          <a:pt x="1716" y="733"/>
                        </a:lnTo>
                        <a:lnTo>
                          <a:pt x="1633" y="670"/>
                        </a:lnTo>
                        <a:lnTo>
                          <a:pt x="1507" y="628"/>
                        </a:lnTo>
                        <a:lnTo>
                          <a:pt x="1382" y="503"/>
                        </a:lnTo>
                        <a:lnTo>
                          <a:pt x="1319" y="461"/>
                        </a:lnTo>
                        <a:lnTo>
                          <a:pt x="1298" y="524"/>
                        </a:lnTo>
                        <a:lnTo>
                          <a:pt x="1214" y="503"/>
                        </a:lnTo>
                        <a:lnTo>
                          <a:pt x="1193" y="419"/>
                        </a:lnTo>
                        <a:lnTo>
                          <a:pt x="1110" y="314"/>
                        </a:lnTo>
                        <a:lnTo>
                          <a:pt x="1047" y="314"/>
                        </a:lnTo>
                        <a:lnTo>
                          <a:pt x="1005" y="419"/>
                        </a:lnTo>
                        <a:lnTo>
                          <a:pt x="963" y="419"/>
                        </a:lnTo>
                        <a:lnTo>
                          <a:pt x="858" y="252"/>
                        </a:lnTo>
                        <a:lnTo>
                          <a:pt x="775" y="210"/>
                        </a:lnTo>
                        <a:lnTo>
                          <a:pt x="775" y="252"/>
                        </a:lnTo>
                        <a:lnTo>
                          <a:pt x="858" y="356"/>
                        </a:lnTo>
                        <a:lnTo>
                          <a:pt x="858" y="440"/>
                        </a:lnTo>
                        <a:lnTo>
                          <a:pt x="775" y="503"/>
                        </a:lnTo>
                        <a:lnTo>
                          <a:pt x="775" y="607"/>
                        </a:lnTo>
                        <a:lnTo>
                          <a:pt x="733" y="607"/>
                        </a:lnTo>
                        <a:lnTo>
                          <a:pt x="670" y="524"/>
                        </a:lnTo>
                        <a:lnTo>
                          <a:pt x="649" y="147"/>
                        </a:lnTo>
                        <a:lnTo>
                          <a:pt x="545" y="105"/>
                        </a:lnTo>
                        <a:lnTo>
                          <a:pt x="440" y="84"/>
                        </a:lnTo>
                        <a:lnTo>
                          <a:pt x="273" y="1"/>
                        </a:lnTo>
                        <a:close/>
                      </a:path>
                    </a:pathLst>
                  </a:custGeom>
                  <a:solidFill>
                    <a:srgbClr val="83E3D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3" name="Google Shape;2253;p49"/>
                  <p:cNvSpPr/>
                  <p:nvPr/>
                </p:nvSpPr>
                <p:spPr>
                  <a:xfrm>
                    <a:off x="4499150" y="1462675"/>
                    <a:ext cx="117200" cy="104100"/>
                  </a:xfrm>
                  <a:custGeom>
                    <a:rect b="b" l="l" r="r" t="t"/>
                    <a:pathLst>
                      <a:path extrusionOk="0" h="4164" w="4688">
                        <a:moveTo>
                          <a:pt x="398" y="0"/>
                        </a:moveTo>
                        <a:lnTo>
                          <a:pt x="357" y="63"/>
                        </a:lnTo>
                        <a:lnTo>
                          <a:pt x="336" y="168"/>
                        </a:lnTo>
                        <a:lnTo>
                          <a:pt x="357" y="251"/>
                        </a:lnTo>
                        <a:lnTo>
                          <a:pt x="357" y="398"/>
                        </a:lnTo>
                        <a:lnTo>
                          <a:pt x="252" y="523"/>
                        </a:lnTo>
                        <a:lnTo>
                          <a:pt x="147" y="712"/>
                        </a:lnTo>
                        <a:lnTo>
                          <a:pt x="22" y="879"/>
                        </a:lnTo>
                        <a:lnTo>
                          <a:pt x="1" y="984"/>
                        </a:lnTo>
                        <a:lnTo>
                          <a:pt x="22" y="1423"/>
                        </a:lnTo>
                        <a:lnTo>
                          <a:pt x="105" y="1507"/>
                        </a:lnTo>
                        <a:lnTo>
                          <a:pt x="210" y="1549"/>
                        </a:lnTo>
                        <a:lnTo>
                          <a:pt x="231" y="1653"/>
                        </a:lnTo>
                        <a:lnTo>
                          <a:pt x="189" y="1967"/>
                        </a:lnTo>
                        <a:lnTo>
                          <a:pt x="126" y="2093"/>
                        </a:lnTo>
                        <a:lnTo>
                          <a:pt x="105" y="2197"/>
                        </a:lnTo>
                        <a:lnTo>
                          <a:pt x="126" y="2281"/>
                        </a:lnTo>
                        <a:lnTo>
                          <a:pt x="189" y="2260"/>
                        </a:lnTo>
                        <a:lnTo>
                          <a:pt x="273" y="2155"/>
                        </a:lnTo>
                        <a:lnTo>
                          <a:pt x="419" y="2093"/>
                        </a:lnTo>
                        <a:lnTo>
                          <a:pt x="482" y="2155"/>
                        </a:lnTo>
                        <a:lnTo>
                          <a:pt x="503" y="2260"/>
                        </a:lnTo>
                        <a:lnTo>
                          <a:pt x="650" y="2385"/>
                        </a:lnTo>
                        <a:lnTo>
                          <a:pt x="754" y="2385"/>
                        </a:lnTo>
                        <a:lnTo>
                          <a:pt x="817" y="2344"/>
                        </a:lnTo>
                        <a:lnTo>
                          <a:pt x="901" y="2365"/>
                        </a:lnTo>
                        <a:cubicBezTo>
                          <a:pt x="859" y="2448"/>
                          <a:pt x="859" y="2511"/>
                          <a:pt x="859" y="2595"/>
                        </a:cubicBezTo>
                        <a:lnTo>
                          <a:pt x="838" y="2595"/>
                        </a:lnTo>
                        <a:lnTo>
                          <a:pt x="733" y="2657"/>
                        </a:lnTo>
                        <a:lnTo>
                          <a:pt x="629" y="2595"/>
                        </a:lnTo>
                        <a:lnTo>
                          <a:pt x="545" y="2595"/>
                        </a:lnTo>
                        <a:lnTo>
                          <a:pt x="440" y="2678"/>
                        </a:lnTo>
                        <a:lnTo>
                          <a:pt x="315" y="2678"/>
                        </a:lnTo>
                        <a:lnTo>
                          <a:pt x="294" y="2699"/>
                        </a:lnTo>
                        <a:lnTo>
                          <a:pt x="336" y="2783"/>
                        </a:lnTo>
                        <a:lnTo>
                          <a:pt x="482" y="2804"/>
                        </a:lnTo>
                        <a:lnTo>
                          <a:pt x="524" y="2909"/>
                        </a:lnTo>
                        <a:lnTo>
                          <a:pt x="650" y="2971"/>
                        </a:lnTo>
                        <a:lnTo>
                          <a:pt x="733" y="3076"/>
                        </a:lnTo>
                        <a:lnTo>
                          <a:pt x="901" y="3118"/>
                        </a:lnTo>
                        <a:lnTo>
                          <a:pt x="1110" y="3118"/>
                        </a:lnTo>
                        <a:lnTo>
                          <a:pt x="1173" y="3139"/>
                        </a:lnTo>
                        <a:lnTo>
                          <a:pt x="1131" y="3181"/>
                        </a:lnTo>
                        <a:lnTo>
                          <a:pt x="963" y="3222"/>
                        </a:lnTo>
                        <a:lnTo>
                          <a:pt x="838" y="3222"/>
                        </a:lnTo>
                        <a:lnTo>
                          <a:pt x="838" y="3285"/>
                        </a:lnTo>
                        <a:lnTo>
                          <a:pt x="942" y="3327"/>
                        </a:lnTo>
                        <a:lnTo>
                          <a:pt x="1068" y="3327"/>
                        </a:lnTo>
                        <a:lnTo>
                          <a:pt x="1173" y="3243"/>
                        </a:lnTo>
                        <a:lnTo>
                          <a:pt x="1319" y="3139"/>
                        </a:lnTo>
                        <a:lnTo>
                          <a:pt x="1382" y="3097"/>
                        </a:lnTo>
                        <a:lnTo>
                          <a:pt x="1445" y="2929"/>
                        </a:lnTo>
                        <a:lnTo>
                          <a:pt x="1528" y="2762"/>
                        </a:lnTo>
                        <a:lnTo>
                          <a:pt x="1486" y="2678"/>
                        </a:lnTo>
                        <a:lnTo>
                          <a:pt x="1256" y="2532"/>
                        </a:lnTo>
                        <a:lnTo>
                          <a:pt x="1152" y="2511"/>
                        </a:lnTo>
                        <a:lnTo>
                          <a:pt x="1152" y="2385"/>
                        </a:lnTo>
                        <a:lnTo>
                          <a:pt x="1256" y="2406"/>
                        </a:lnTo>
                        <a:lnTo>
                          <a:pt x="1382" y="2385"/>
                        </a:lnTo>
                        <a:lnTo>
                          <a:pt x="1570" y="2281"/>
                        </a:lnTo>
                        <a:lnTo>
                          <a:pt x="1654" y="2176"/>
                        </a:lnTo>
                        <a:lnTo>
                          <a:pt x="1654" y="2072"/>
                        </a:lnTo>
                        <a:lnTo>
                          <a:pt x="1779" y="1946"/>
                        </a:lnTo>
                        <a:lnTo>
                          <a:pt x="1968" y="1800"/>
                        </a:lnTo>
                        <a:lnTo>
                          <a:pt x="2114" y="1967"/>
                        </a:lnTo>
                        <a:lnTo>
                          <a:pt x="2010" y="2009"/>
                        </a:lnTo>
                        <a:lnTo>
                          <a:pt x="1968" y="2093"/>
                        </a:lnTo>
                        <a:lnTo>
                          <a:pt x="1968" y="2176"/>
                        </a:lnTo>
                        <a:lnTo>
                          <a:pt x="1800" y="2197"/>
                        </a:lnTo>
                        <a:lnTo>
                          <a:pt x="1696" y="2281"/>
                        </a:lnTo>
                        <a:lnTo>
                          <a:pt x="1654" y="2469"/>
                        </a:lnTo>
                        <a:lnTo>
                          <a:pt x="1654" y="2574"/>
                        </a:lnTo>
                        <a:lnTo>
                          <a:pt x="1758" y="2637"/>
                        </a:lnTo>
                        <a:lnTo>
                          <a:pt x="1821" y="2637"/>
                        </a:lnTo>
                        <a:lnTo>
                          <a:pt x="1884" y="2720"/>
                        </a:lnTo>
                        <a:lnTo>
                          <a:pt x="1758" y="2867"/>
                        </a:lnTo>
                        <a:lnTo>
                          <a:pt x="1717" y="2971"/>
                        </a:lnTo>
                        <a:lnTo>
                          <a:pt x="1779" y="3139"/>
                        </a:lnTo>
                        <a:lnTo>
                          <a:pt x="1758" y="3222"/>
                        </a:lnTo>
                        <a:lnTo>
                          <a:pt x="1570" y="3327"/>
                        </a:lnTo>
                        <a:lnTo>
                          <a:pt x="1549" y="3390"/>
                        </a:lnTo>
                        <a:lnTo>
                          <a:pt x="1675" y="3453"/>
                        </a:lnTo>
                        <a:lnTo>
                          <a:pt x="1738" y="3515"/>
                        </a:lnTo>
                        <a:lnTo>
                          <a:pt x="1779" y="3494"/>
                        </a:lnTo>
                        <a:lnTo>
                          <a:pt x="1758" y="3411"/>
                        </a:lnTo>
                        <a:lnTo>
                          <a:pt x="1779" y="3348"/>
                        </a:lnTo>
                        <a:lnTo>
                          <a:pt x="1884" y="3411"/>
                        </a:lnTo>
                        <a:lnTo>
                          <a:pt x="1989" y="3494"/>
                        </a:lnTo>
                        <a:lnTo>
                          <a:pt x="2093" y="3432"/>
                        </a:lnTo>
                        <a:lnTo>
                          <a:pt x="2177" y="3432"/>
                        </a:lnTo>
                        <a:lnTo>
                          <a:pt x="2240" y="3536"/>
                        </a:lnTo>
                        <a:lnTo>
                          <a:pt x="2323" y="3746"/>
                        </a:lnTo>
                        <a:lnTo>
                          <a:pt x="2407" y="3829"/>
                        </a:lnTo>
                        <a:lnTo>
                          <a:pt x="2533" y="3850"/>
                        </a:lnTo>
                        <a:lnTo>
                          <a:pt x="2658" y="3934"/>
                        </a:lnTo>
                        <a:lnTo>
                          <a:pt x="2763" y="3955"/>
                        </a:lnTo>
                        <a:lnTo>
                          <a:pt x="2909" y="3871"/>
                        </a:lnTo>
                        <a:lnTo>
                          <a:pt x="3056" y="3829"/>
                        </a:lnTo>
                        <a:lnTo>
                          <a:pt x="3139" y="3871"/>
                        </a:lnTo>
                        <a:lnTo>
                          <a:pt x="3286" y="3955"/>
                        </a:lnTo>
                        <a:lnTo>
                          <a:pt x="3579" y="3976"/>
                        </a:lnTo>
                        <a:lnTo>
                          <a:pt x="3683" y="3955"/>
                        </a:lnTo>
                        <a:lnTo>
                          <a:pt x="3767" y="3976"/>
                        </a:lnTo>
                        <a:lnTo>
                          <a:pt x="3872" y="3976"/>
                        </a:lnTo>
                        <a:lnTo>
                          <a:pt x="3955" y="4059"/>
                        </a:lnTo>
                        <a:lnTo>
                          <a:pt x="4060" y="4164"/>
                        </a:lnTo>
                        <a:lnTo>
                          <a:pt x="4165" y="4164"/>
                        </a:lnTo>
                        <a:lnTo>
                          <a:pt x="4269" y="4080"/>
                        </a:lnTo>
                        <a:lnTo>
                          <a:pt x="4395" y="3955"/>
                        </a:lnTo>
                        <a:lnTo>
                          <a:pt x="4541" y="3913"/>
                        </a:lnTo>
                        <a:lnTo>
                          <a:pt x="4688" y="3725"/>
                        </a:lnTo>
                        <a:lnTo>
                          <a:pt x="4688" y="3620"/>
                        </a:lnTo>
                        <a:lnTo>
                          <a:pt x="4541" y="3453"/>
                        </a:lnTo>
                        <a:lnTo>
                          <a:pt x="4479" y="3432"/>
                        </a:lnTo>
                        <a:lnTo>
                          <a:pt x="4332" y="3285"/>
                        </a:lnTo>
                        <a:lnTo>
                          <a:pt x="4186" y="3243"/>
                        </a:lnTo>
                        <a:lnTo>
                          <a:pt x="4060" y="3181"/>
                        </a:lnTo>
                        <a:lnTo>
                          <a:pt x="4018" y="3034"/>
                        </a:lnTo>
                        <a:lnTo>
                          <a:pt x="4102" y="3034"/>
                        </a:lnTo>
                        <a:lnTo>
                          <a:pt x="4186" y="3097"/>
                        </a:lnTo>
                        <a:lnTo>
                          <a:pt x="4290" y="3097"/>
                        </a:lnTo>
                        <a:lnTo>
                          <a:pt x="4290" y="3013"/>
                        </a:lnTo>
                        <a:lnTo>
                          <a:pt x="4165" y="2825"/>
                        </a:lnTo>
                        <a:lnTo>
                          <a:pt x="3976" y="2657"/>
                        </a:lnTo>
                        <a:lnTo>
                          <a:pt x="3976" y="2490"/>
                        </a:lnTo>
                        <a:lnTo>
                          <a:pt x="3955" y="2344"/>
                        </a:lnTo>
                        <a:lnTo>
                          <a:pt x="3851" y="2281"/>
                        </a:lnTo>
                        <a:lnTo>
                          <a:pt x="3851" y="2155"/>
                        </a:lnTo>
                        <a:lnTo>
                          <a:pt x="3788" y="2093"/>
                        </a:lnTo>
                        <a:lnTo>
                          <a:pt x="3746" y="2093"/>
                        </a:lnTo>
                        <a:lnTo>
                          <a:pt x="3370" y="1821"/>
                        </a:lnTo>
                        <a:lnTo>
                          <a:pt x="3160" y="1779"/>
                        </a:lnTo>
                        <a:lnTo>
                          <a:pt x="2972" y="1821"/>
                        </a:lnTo>
                        <a:lnTo>
                          <a:pt x="2951" y="1883"/>
                        </a:lnTo>
                        <a:lnTo>
                          <a:pt x="2972" y="1967"/>
                        </a:lnTo>
                        <a:lnTo>
                          <a:pt x="3139" y="2155"/>
                        </a:lnTo>
                        <a:lnTo>
                          <a:pt x="3139" y="2239"/>
                        </a:lnTo>
                        <a:lnTo>
                          <a:pt x="3077" y="2344"/>
                        </a:lnTo>
                        <a:lnTo>
                          <a:pt x="3077" y="2448"/>
                        </a:lnTo>
                        <a:lnTo>
                          <a:pt x="3056" y="2574"/>
                        </a:lnTo>
                        <a:lnTo>
                          <a:pt x="2972" y="2720"/>
                        </a:lnTo>
                        <a:lnTo>
                          <a:pt x="2930" y="2783"/>
                        </a:lnTo>
                        <a:lnTo>
                          <a:pt x="2909" y="2699"/>
                        </a:lnTo>
                        <a:lnTo>
                          <a:pt x="2951" y="2595"/>
                        </a:lnTo>
                        <a:lnTo>
                          <a:pt x="2972" y="2490"/>
                        </a:lnTo>
                        <a:lnTo>
                          <a:pt x="2930" y="2448"/>
                        </a:lnTo>
                        <a:lnTo>
                          <a:pt x="2972" y="2260"/>
                        </a:lnTo>
                        <a:lnTo>
                          <a:pt x="2930" y="2155"/>
                        </a:lnTo>
                        <a:lnTo>
                          <a:pt x="2742" y="1883"/>
                        </a:lnTo>
                        <a:lnTo>
                          <a:pt x="2595" y="1779"/>
                        </a:lnTo>
                        <a:lnTo>
                          <a:pt x="2386" y="1758"/>
                        </a:lnTo>
                        <a:lnTo>
                          <a:pt x="2323" y="1779"/>
                        </a:lnTo>
                        <a:lnTo>
                          <a:pt x="2282" y="1925"/>
                        </a:lnTo>
                        <a:lnTo>
                          <a:pt x="2240" y="1946"/>
                        </a:lnTo>
                        <a:cubicBezTo>
                          <a:pt x="2198" y="1883"/>
                          <a:pt x="2114" y="1841"/>
                          <a:pt x="2072" y="1821"/>
                        </a:cubicBezTo>
                        <a:lnTo>
                          <a:pt x="2114" y="1779"/>
                        </a:lnTo>
                        <a:lnTo>
                          <a:pt x="2177" y="1674"/>
                        </a:lnTo>
                        <a:lnTo>
                          <a:pt x="2177" y="1549"/>
                        </a:lnTo>
                        <a:lnTo>
                          <a:pt x="1989" y="1444"/>
                        </a:lnTo>
                        <a:lnTo>
                          <a:pt x="1800" y="1297"/>
                        </a:lnTo>
                        <a:lnTo>
                          <a:pt x="1696" y="1109"/>
                        </a:lnTo>
                        <a:lnTo>
                          <a:pt x="1696" y="984"/>
                        </a:lnTo>
                        <a:lnTo>
                          <a:pt x="1758" y="837"/>
                        </a:lnTo>
                        <a:lnTo>
                          <a:pt x="1758" y="733"/>
                        </a:lnTo>
                        <a:lnTo>
                          <a:pt x="1696" y="712"/>
                        </a:lnTo>
                        <a:lnTo>
                          <a:pt x="1403" y="712"/>
                        </a:lnTo>
                        <a:lnTo>
                          <a:pt x="1194" y="628"/>
                        </a:lnTo>
                        <a:lnTo>
                          <a:pt x="1047" y="523"/>
                        </a:lnTo>
                        <a:lnTo>
                          <a:pt x="817" y="251"/>
                        </a:lnTo>
                        <a:lnTo>
                          <a:pt x="650" y="105"/>
                        </a:lnTo>
                        <a:lnTo>
                          <a:pt x="461" y="0"/>
                        </a:lnTo>
                        <a:close/>
                      </a:path>
                    </a:pathLst>
                  </a:custGeom>
                  <a:solidFill>
                    <a:srgbClr val="83E3D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4" name="Google Shape;2254;p49"/>
                  <p:cNvSpPr/>
                  <p:nvPr/>
                </p:nvSpPr>
                <p:spPr>
                  <a:xfrm>
                    <a:off x="4241800" y="1706950"/>
                    <a:ext cx="130800" cy="246400"/>
                  </a:xfrm>
                  <a:custGeom>
                    <a:rect b="b" l="l" r="r" t="t"/>
                    <a:pathLst>
                      <a:path extrusionOk="0" h="9856" w="5232">
                        <a:moveTo>
                          <a:pt x="4750" y="1"/>
                        </a:moveTo>
                        <a:lnTo>
                          <a:pt x="4625" y="63"/>
                        </a:lnTo>
                        <a:lnTo>
                          <a:pt x="4604" y="126"/>
                        </a:lnTo>
                        <a:lnTo>
                          <a:pt x="4520" y="105"/>
                        </a:lnTo>
                        <a:lnTo>
                          <a:pt x="4436" y="42"/>
                        </a:lnTo>
                        <a:lnTo>
                          <a:pt x="4332" y="63"/>
                        </a:lnTo>
                        <a:lnTo>
                          <a:pt x="4206" y="168"/>
                        </a:lnTo>
                        <a:lnTo>
                          <a:pt x="4185" y="273"/>
                        </a:lnTo>
                        <a:lnTo>
                          <a:pt x="4101" y="335"/>
                        </a:lnTo>
                        <a:lnTo>
                          <a:pt x="4018" y="356"/>
                        </a:lnTo>
                        <a:lnTo>
                          <a:pt x="3934" y="440"/>
                        </a:lnTo>
                        <a:lnTo>
                          <a:pt x="3934" y="524"/>
                        </a:lnTo>
                        <a:lnTo>
                          <a:pt x="3871" y="628"/>
                        </a:lnTo>
                        <a:lnTo>
                          <a:pt x="3871" y="670"/>
                        </a:lnTo>
                        <a:lnTo>
                          <a:pt x="3934" y="775"/>
                        </a:lnTo>
                        <a:lnTo>
                          <a:pt x="3934" y="858"/>
                        </a:lnTo>
                        <a:lnTo>
                          <a:pt x="3829" y="858"/>
                        </a:lnTo>
                        <a:lnTo>
                          <a:pt x="3788" y="900"/>
                        </a:lnTo>
                        <a:lnTo>
                          <a:pt x="3788" y="984"/>
                        </a:lnTo>
                        <a:lnTo>
                          <a:pt x="3725" y="1047"/>
                        </a:lnTo>
                        <a:lnTo>
                          <a:pt x="3662" y="1109"/>
                        </a:lnTo>
                        <a:lnTo>
                          <a:pt x="3453" y="1256"/>
                        </a:lnTo>
                        <a:lnTo>
                          <a:pt x="3369" y="1298"/>
                        </a:lnTo>
                        <a:lnTo>
                          <a:pt x="3306" y="1277"/>
                        </a:lnTo>
                        <a:lnTo>
                          <a:pt x="3202" y="1277"/>
                        </a:lnTo>
                        <a:lnTo>
                          <a:pt x="3139" y="1319"/>
                        </a:lnTo>
                        <a:lnTo>
                          <a:pt x="3034" y="1486"/>
                        </a:lnTo>
                        <a:lnTo>
                          <a:pt x="2951" y="1528"/>
                        </a:lnTo>
                        <a:lnTo>
                          <a:pt x="2888" y="1507"/>
                        </a:lnTo>
                        <a:lnTo>
                          <a:pt x="2867" y="1423"/>
                        </a:lnTo>
                        <a:lnTo>
                          <a:pt x="2825" y="1423"/>
                        </a:lnTo>
                        <a:lnTo>
                          <a:pt x="2783" y="1507"/>
                        </a:lnTo>
                        <a:lnTo>
                          <a:pt x="2825" y="1633"/>
                        </a:lnTo>
                        <a:lnTo>
                          <a:pt x="2783" y="1695"/>
                        </a:lnTo>
                        <a:lnTo>
                          <a:pt x="2762" y="1591"/>
                        </a:lnTo>
                        <a:lnTo>
                          <a:pt x="2721" y="1486"/>
                        </a:lnTo>
                        <a:lnTo>
                          <a:pt x="2532" y="1507"/>
                        </a:lnTo>
                        <a:lnTo>
                          <a:pt x="2323" y="1570"/>
                        </a:lnTo>
                        <a:lnTo>
                          <a:pt x="2260" y="1612"/>
                        </a:lnTo>
                        <a:lnTo>
                          <a:pt x="2197" y="1633"/>
                        </a:lnTo>
                        <a:lnTo>
                          <a:pt x="2156" y="1695"/>
                        </a:lnTo>
                        <a:lnTo>
                          <a:pt x="2218" y="1842"/>
                        </a:lnTo>
                        <a:lnTo>
                          <a:pt x="2260" y="1905"/>
                        </a:lnTo>
                        <a:lnTo>
                          <a:pt x="2260" y="1946"/>
                        </a:lnTo>
                        <a:lnTo>
                          <a:pt x="2218" y="1988"/>
                        </a:lnTo>
                        <a:lnTo>
                          <a:pt x="2135" y="2093"/>
                        </a:lnTo>
                        <a:lnTo>
                          <a:pt x="2093" y="2051"/>
                        </a:lnTo>
                        <a:lnTo>
                          <a:pt x="2093" y="2009"/>
                        </a:lnTo>
                        <a:lnTo>
                          <a:pt x="2135" y="1946"/>
                        </a:lnTo>
                        <a:lnTo>
                          <a:pt x="2135" y="1884"/>
                        </a:lnTo>
                        <a:lnTo>
                          <a:pt x="2051" y="1884"/>
                        </a:lnTo>
                        <a:lnTo>
                          <a:pt x="1946" y="2009"/>
                        </a:lnTo>
                        <a:lnTo>
                          <a:pt x="1884" y="2051"/>
                        </a:lnTo>
                        <a:lnTo>
                          <a:pt x="1884" y="2135"/>
                        </a:lnTo>
                        <a:lnTo>
                          <a:pt x="1946" y="2156"/>
                        </a:lnTo>
                        <a:lnTo>
                          <a:pt x="1905" y="2218"/>
                        </a:lnTo>
                        <a:lnTo>
                          <a:pt x="1842" y="2323"/>
                        </a:lnTo>
                        <a:lnTo>
                          <a:pt x="1716" y="2323"/>
                        </a:lnTo>
                        <a:lnTo>
                          <a:pt x="1632" y="2365"/>
                        </a:lnTo>
                        <a:lnTo>
                          <a:pt x="1612" y="2449"/>
                        </a:lnTo>
                        <a:lnTo>
                          <a:pt x="1507" y="2470"/>
                        </a:lnTo>
                        <a:lnTo>
                          <a:pt x="1465" y="2553"/>
                        </a:lnTo>
                        <a:lnTo>
                          <a:pt x="1423" y="2721"/>
                        </a:lnTo>
                        <a:lnTo>
                          <a:pt x="1465" y="2742"/>
                        </a:lnTo>
                        <a:lnTo>
                          <a:pt x="1528" y="2742"/>
                        </a:lnTo>
                        <a:lnTo>
                          <a:pt x="1465" y="2825"/>
                        </a:lnTo>
                        <a:lnTo>
                          <a:pt x="1277" y="2825"/>
                        </a:lnTo>
                        <a:lnTo>
                          <a:pt x="1214" y="2867"/>
                        </a:lnTo>
                        <a:lnTo>
                          <a:pt x="1193" y="3034"/>
                        </a:lnTo>
                        <a:lnTo>
                          <a:pt x="1214" y="3097"/>
                        </a:lnTo>
                        <a:lnTo>
                          <a:pt x="1277" y="3097"/>
                        </a:lnTo>
                        <a:lnTo>
                          <a:pt x="1360" y="3076"/>
                        </a:lnTo>
                        <a:lnTo>
                          <a:pt x="1381" y="3139"/>
                        </a:lnTo>
                        <a:lnTo>
                          <a:pt x="1360" y="3181"/>
                        </a:lnTo>
                        <a:lnTo>
                          <a:pt x="1360" y="3286"/>
                        </a:lnTo>
                        <a:lnTo>
                          <a:pt x="1277" y="3348"/>
                        </a:lnTo>
                        <a:lnTo>
                          <a:pt x="1193" y="3306"/>
                        </a:lnTo>
                        <a:lnTo>
                          <a:pt x="1068" y="3286"/>
                        </a:lnTo>
                        <a:lnTo>
                          <a:pt x="942" y="3348"/>
                        </a:lnTo>
                        <a:lnTo>
                          <a:pt x="900" y="3411"/>
                        </a:lnTo>
                        <a:lnTo>
                          <a:pt x="900" y="3495"/>
                        </a:lnTo>
                        <a:lnTo>
                          <a:pt x="858" y="3599"/>
                        </a:lnTo>
                        <a:lnTo>
                          <a:pt x="754" y="3683"/>
                        </a:lnTo>
                        <a:lnTo>
                          <a:pt x="670" y="3620"/>
                        </a:lnTo>
                        <a:lnTo>
                          <a:pt x="628" y="3558"/>
                        </a:lnTo>
                        <a:lnTo>
                          <a:pt x="586" y="3474"/>
                        </a:lnTo>
                        <a:lnTo>
                          <a:pt x="544" y="3495"/>
                        </a:lnTo>
                        <a:lnTo>
                          <a:pt x="524" y="3662"/>
                        </a:lnTo>
                        <a:lnTo>
                          <a:pt x="544" y="3788"/>
                        </a:lnTo>
                        <a:lnTo>
                          <a:pt x="649" y="3871"/>
                        </a:lnTo>
                        <a:lnTo>
                          <a:pt x="733" y="3830"/>
                        </a:lnTo>
                        <a:lnTo>
                          <a:pt x="754" y="3871"/>
                        </a:lnTo>
                        <a:lnTo>
                          <a:pt x="754" y="3934"/>
                        </a:lnTo>
                        <a:lnTo>
                          <a:pt x="691" y="4081"/>
                        </a:lnTo>
                        <a:lnTo>
                          <a:pt x="733" y="4122"/>
                        </a:lnTo>
                        <a:lnTo>
                          <a:pt x="796" y="4143"/>
                        </a:lnTo>
                        <a:lnTo>
                          <a:pt x="858" y="4081"/>
                        </a:lnTo>
                        <a:lnTo>
                          <a:pt x="900" y="4081"/>
                        </a:lnTo>
                        <a:lnTo>
                          <a:pt x="963" y="4102"/>
                        </a:lnTo>
                        <a:lnTo>
                          <a:pt x="1068" y="4102"/>
                        </a:lnTo>
                        <a:lnTo>
                          <a:pt x="1151" y="4039"/>
                        </a:lnTo>
                        <a:lnTo>
                          <a:pt x="1172" y="4081"/>
                        </a:lnTo>
                        <a:lnTo>
                          <a:pt x="1109" y="4143"/>
                        </a:lnTo>
                        <a:lnTo>
                          <a:pt x="1047" y="4185"/>
                        </a:lnTo>
                        <a:lnTo>
                          <a:pt x="900" y="4185"/>
                        </a:lnTo>
                        <a:lnTo>
                          <a:pt x="858" y="4248"/>
                        </a:lnTo>
                        <a:lnTo>
                          <a:pt x="775" y="4227"/>
                        </a:lnTo>
                        <a:lnTo>
                          <a:pt x="733" y="4311"/>
                        </a:lnTo>
                        <a:lnTo>
                          <a:pt x="754" y="4436"/>
                        </a:lnTo>
                        <a:lnTo>
                          <a:pt x="837" y="4499"/>
                        </a:lnTo>
                        <a:lnTo>
                          <a:pt x="900" y="4520"/>
                        </a:lnTo>
                        <a:lnTo>
                          <a:pt x="984" y="4499"/>
                        </a:lnTo>
                        <a:lnTo>
                          <a:pt x="1005" y="4520"/>
                        </a:lnTo>
                        <a:lnTo>
                          <a:pt x="984" y="4562"/>
                        </a:lnTo>
                        <a:lnTo>
                          <a:pt x="858" y="4625"/>
                        </a:lnTo>
                        <a:lnTo>
                          <a:pt x="733" y="4625"/>
                        </a:lnTo>
                        <a:lnTo>
                          <a:pt x="649" y="4666"/>
                        </a:lnTo>
                        <a:lnTo>
                          <a:pt x="649" y="4729"/>
                        </a:lnTo>
                        <a:lnTo>
                          <a:pt x="691" y="4771"/>
                        </a:lnTo>
                        <a:lnTo>
                          <a:pt x="796" y="4750"/>
                        </a:lnTo>
                        <a:lnTo>
                          <a:pt x="900" y="4750"/>
                        </a:lnTo>
                        <a:lnTo>
                          <a:pt x="900" y="4813"/>
                        </a:lnTo>
                        <a:lnTo>
                          <a:pt x="837" y="4834"/>
                        </a:lnTo>
                        <a:lnTo>
                          <a:pt x="733" y="4855"/>
                        </a:lnTo>
                        <a:lnTo>
                          <a:pt x="733" y="4897"/>
                        </a:lnTo>
                        <a:lnTo>
                          <a:pt x="754" y="4938"/>
                        </a:lnTo>
                        <a:lnTo>
                          <a:pt x="879" y="4959"/>
                        </a:lnTo>
                        <a:lnTo>
                          <a:pt x="984" y="5043"/>
                        </a:lnTo>
                        <a:lnTo>
                          <a:pt x="984" y="5085"/>
                        </a:lnTo>
                        <a:lnTo>
                          <a:pt x="858" y="5085"/>
                        </a:lnTo>
                        <a:lnTo>
                          <a:pt x="754" y="5043"/>
                        </a:lnTo>
                        <a:lnTo>
                          <a:pt x="649" y="5043"/>
                        </a:lnTo>
                        <a:lnTo>
                          <a:pt x="565" y="5085"/>
                        </a:lnTo>
                        <a:lnTo>
                          <a:pt x="544" y="5169"/>
                        </a:lnTo>
                        <a:lnTo>
                          <a:pt x="482" y="5210"/>
                        </a:lnTo>
                        <a:lnTo>
                          <a:pt x="482" y="5273"/>
                        </a:lnTo>
                        <a:lnTo>
                          <a:pt x="544" y="5315"/>
                        </a:lnTo>
                        <a:lnTo>
                          <a:pt x="524" y="5378"/>
                        </a:lnTo>
                        <a:lnTo>
                          <a:pt x="461" y="5399"/>
                        </a:lnTo>
                        <a:lnTo>
                          <a:pt x="419" y="5399"/>
                        </a:lnTo>
                        <a:lnTo>
                          <a:pt x="335" y="5483"/>
                        </a:lnTo>
                        <a:lnTo>
                          <a:pt x="314" y="5566"/>
                        </a:lnTo>
                        <a:lnTo>
                          <a:pt x="335" y="5608"/>
                        </a:lnTo>
                        <a:lnTo>
                          <a:pt x="314" y="5671"/>
                        </a:lnTo>
                        <a:lnTo>
                          <a:pt x="210" y="5692"/>
                        </a:lnTo>
                        <a:lnTo>
                          <a:pt x="210" y="5713"/>
                        </a:lnTo>
                        <a:lnTo>
                          <a:pt x="335" y="5838"/>
                        </a:lnTo>
                        <a:lnTo>
                          <a:pt x="440" y="5901"/>
                        </a:lnTo>
                        <a:lnTo>
                          <a:pt x="482" y="5880"/>
                        </a:lnTo>
                        <a:lnTo>
                          <a:pt x="524" y="5796"/>
                        </a:lnTo>
                        <a:lnTo>
                          <a:pt x="586" y="5734"/>
                        </a:lnTo>
                        <a:lnTo>
                          <a:pt x="754" y="5629"/>
                        </a:lnTo>
                        <a:lnTo>
                          <a:pt x="858" y="5587"/>
                        </a:lnTo>
                        <a:lnTo>
                          <a:pt x="858" y="5629"/>
                        </a:lnTo>
                        <a:lnTo>
                          <a:pt x="837" y="5629"/>
                        </a:lnTo>
                        <a:lnTo>
                          <a:pt x="796" y="5713"/>
                        </a:lnTo>
                        <a:lnTo>
                          <a:pt x="649" y="5817"/>
                        </a:lnTo>
                        <a:lnTo>
                          <a:pt x="586" y="5922"/>
                        </a:lnTo>
                        <a:lnTo>
                          <a:pt x="565" y="6027"/>
                        </a:lnTo>
                        <a:lnTo>
                          <a:pt x="586" y="6131"/>
                        </a:lnTo>
                        <a:lnTo>
                          <a:pt x="565" y="6194"/>
                        </a:lnTo>
                        <a:lnTo>
                          <a:pt x="565" y="6236"/>
                        </a:lnTo>
                        <a:lnTo>
                          <a:pt x="754" y="6236"/>
                        </a:lnTo>
                        <a:lnTo>
                          <a:pt x="837" y="6194"/>
                        </a:lnTo>
                        <a:lnTo>
                          <a:pt x="837" y="6257"/>
                        </a:lnTo>
                        <a:lnTo>
                          <a:pt x="775" y="6299"/>
                        </a:lnTo>
                        <a:lnTo>
                          <a:pt x="586" y="6299"/>
                        </a:lnTo>
                        <a:lnTo>
                          <a:pt x="524" y="6340"/>
                        </a:lnTo>
                        <a:lnTo>
                          <a:pt x="356" y="6445"/>
                        </a:lnTo>
                        <a:lnTo>
                          <a:pt x="356" y="6571"/>
                        </a:lnTo>
                        <a:lnTo>
                          <a:pt x="335" y="6654"/>
                        </a:lnTo>
                        <a:lnTo>
                          <a:pt x="356" y="6759"/>
                        </a:lnTo>
                        <a:lnTo>
                          <a:pt x="461" y="6759"/>
                        </a:lnTo>
                        <a:lnTo>
                          <a:pt x="524" y="6822"/>
                        </a:lnTo>
                        <a:lnTo>
                          <a:pt x="482" y="6863"/>
                        </a:lnTo>
                        <a:lnTo>
                          <a:pt x="377" y="6863"/>
                        </a:lnTo>
                        <a:lnTo>
                          <a:pt x="252" y="6884"/>
                        </a:lnTo>
                        <a:lnTo>
                          <a:pt x="147" y="7052"/>
                        </a:lnTo>
                        <a:lnTo>
                          <a:pt x="147" y="7177"/>
                        </a:lnTo>
                        <a:lnTo>
                          <a:pt x="210" y="7240"/>
                        </a:lnTo>
                        <a:lnTo>
                          <a:pt x="272" y="7198"/>
                        </a:lnTo>
                        <a:lnTo>
                          <a:pt x="440" y="7135"/>
                        </a:lnTo>
                        <a:lnTo>
                          <a:pt x="461" y="7177"/>
                        </a:lnTo>
                        <a:lnTo>
                          <a:pt x="356" y="7261"/>
                        </a:lnTo>
                        <a:lnTo>
                          <a:pt x="335" y="7366"/>
                        </a:lnTo>
                        <a:lnTo>
                          <a:pt x="377" y="7366"/>
                        </a:lnTo>
                        <a:lnTo>
                          <a:pt x="461" y="7282"/>
                        </a:lnTo>
                        <a:lnTo>
                          <a:pt x="544" y="7261"/>
                        </a:lnTo>
                        <a:lnTo>
                          <a:pt x="565" y="7303"/>
                        </a:lnTo>
                        <a:lnTo>
                          <a:pt x="482" y="7387"/>
                        </a:lnTo>
                        <a:lnTo>
                          <a:pt x="461" y="7470"/>
                        </a:lnTo>
                        <a:lnTo>
                          <a:pt x="544" y="7554"/>
                        </a:lnTo>
                        <a:lnTo>
                          <a:pt x="649" y="7554"/>
                        </a:lnTo>
                        <a:lnTo>
                          <a:pt x="565" y="7575"/>
                        </a:lnTo>
                        <a:lnTo>
                          <a:pt x="482" y="7575"/>
                        </a:lnTo>
                        <a:lnTo>
                          <a:pt x="419" y="7659"/>
                        </a:lnTo>
                        <a:lnTo>
                          <a:pt x="419" y="7721"/>
                        </a:lnTo>
                        <a:lnTo>
                          <a:pt x="461" y="7826"/>
                        </a:lnTo>
                        <a:lnTo>
                          <a:pt x="419" y="7889"/>
                        </a:lnTo>
                        <a:lnTo>
                          <a:pt x="356" y="7868"/>
                        </a:lnTo>
                        <a:lnTo>
                          <a:pt x="252" y="7889"/>
                        </a:lnTo>
                        <a:lnTo>
                          <a:pt x="168" y="7826"/>
                        </a:lnTo>
                        <a:lnTo>
                          <a:pt x="105" y="7826"/>
                        </a:lnTo>
                        <a:lnTo>
                          <a:pt x="0" y="7972"/>
                        </a:lnTo>
                        <a:lnTo>
                          <a:pt x="0" y="8077"/>
                        </a:lnTo>
                        <a:lnTo>
                          <a:pt x="168" y="8265"/>
                        </a:lnTo>
                        <a:lnTo>
                          <a:pt x="147" y="8391"/>
                        </a:lnTo>
                        <a:lnTo>
                          <a:pt x="168" y="8496"/>
                        </a:lnTo>
                        <a:lnTo>
                          <a:pt x="335" y="8621"/>
                        </a:lnTo>
                        <a:lnTo>
                          <a:pt x="335" y="8705"/>
                        </a:lnTo>
                        <a:lnTo>
                          <a:pt x="482" y="8830"/>
                        </a:lnTo>
                        <a:lnTo>
                          <a:pt x="586" y="8872"/>
                        </a:lnTo>
                        <a:lnTo>
                          <a:pt x="649" y="8851"/>
                        </a:lnTo>
                        <a:lnTo>
                          <a:pt x="733" y="8830"/>
                        </a:lnTo>
                        <a:lnTo>
                          <a:pt x="837" y="8663"/>
                        </a:lnTo>
                        <a:lnTo>
                          <a:pt x="796" y="8516"/>
                        </a:lnTo>
                        <a:lnTo>
                          <a:pt x="837" y="8412"/>
                        </a:lnTo>
                        <a:lnTo>
                          <a:pt x="900" y="8307"/>
                        </a:lnTo>
                        <a:lnTo>
                          <a:pt x="858" y="8433"/>
                        </a:lnTo>
                        <a:lnTo>
                          <a:pt x="858" y="8516"/>
                        </a:lnTo>
                        <a:lnTo>
                          <a:pt x="900" y="8600"/>
                        </a:lnTo>
                        <a:lnTo>
                          <a:pt x="963" y="8747"/>
                        </a:lnTo>
                        <a:lnTo>
                          <a:pt x="1047" y="8788"/>
                        </a:lnTo>
                        <a:lnTo>
                          <a:pt x="1109" y="8726"/>
                        </a:lnTo>
                        <a:lnTo>
                          <a:pt x="1109" y="8642"/>
                        </a:lnTo>
                        <a:lnTo>
                          <a:pt x="1172" y="8537"/>
                        </a:lnTo>
                        <a:lnTo>
                          <a:pt x="1193" y="8600"/>
                        </a:lnTo>
                        <a:lnTo>
                          <a:pt x="1172" y="8642"/>
                        </a:lnTo>
                        <a:lnTo>
                          <a:pt x="1172" y="8747"/>
                        </a:lnTo>
                        <a:lnTo>
                          <a:pt x="1277" y="8935"/>
                        </a:lnTo>
                        <a:lnTo>
                          <a:pt x="1402" y="9019"/>
                        </a:lnTo>
                        <a:lnTo>
                          <a:pt x="1507" y="9019"/>
                        </a:lnTo>
                        <a:lnTo>
                          <a:pt x="1591" y="8956"/>
                        </a:lnTo>
                        <a:lnTo>
                          <a:pt x="1632" y="8998"/>
                        </a:lnTo>
                        <a:lnTo>
                          <a:pt x="1612" y="9040"/>
                        </a:lnTo>
                        <a:lnTo>
                          <a:pt x="1570" y="9040"/>
                        </a:lnTo>
                        <a:lnTo>
                          <a:pt x="1528" y="9123"/>
                        </a:lnTo>
                        <a:lnTo>
                          <a:pt x="1444" y="9165"/>
                        </a:lnTo>
                        <a:lnTo>
                          <a:pt x="1423" y="9249"/>
                        </a:lnTo>
                        <a:lnTo>
                          <a:pt x="1528" y="9332"/>
                        </a:lnTo>
                        <a:lnTo>
                          <a:pt x="1528" y="9416"/>
                        </a:lnTo>
                        <a:lnTo>
                          <a:pt x="1444" y="9416"/>
                        </a:lnTo>
                        <a:lnTo>
                          <a:pt x="1381" y="9374"/>
                        </a:lnTo>
                        <a:lnTo>
                          <a:pt x="1381" y="9458"/>
                        </a:lnTo>
                        <a:lnTo>
                          <a:pt x="1423" y="9521"/>
                        </a:lnTo>
                        <a:lnTo>
                          <a:pt x="1612" y="9542"/>
                        </a:lnTo>
                        <a:lnTo>
                          <a:pt x="1716" y="9584"/>
                        </a:lnTo>
                        <a:lnTo>
                          <a:pt x="1821" y="9563"/>
                        </a:lnTo>
                        <a:lnTo>
                          <a:pt x="1967" y="9604"/>
                        </a:lnTo>
                        <a:lnTo>
                          <a:pt x="1967" y="9521"/>
                        </a:lnTo>
                        <a:lnTo>
                          <a:pt x="2051" y="9542"/>
                        </a:lnTo>
                        <a:lnTo>
                          <a:pt x="2072" y="9625"/>
                        </a:lnTo>
                        <a:lnTo>
                          <a:pt x="2135" y="9772"/>
                        </a:lnTo>
                        <a:lnTo>
                          <a:pt x="2218" y="9856"/>
                        </a:lnTo>
                        <a:lnTo>
                          <a:pt x="2281" y="9856"/>
                        </a:lnTo>
                        <a:lnTo>
                          <a:pt x="2365" y="9751"/>
                        </a:lnTo>
                        <a:lnTo>
                          <a:pt x="2344" y="9625"/>
                        </a:lnTo>
                        <a:lnTo>
                          <a:pt x="2177" y="9542"/>
                        </a:lnTo>
                        <a:lnTo>
                          <a:pt x="2135" y="9521"/>
                        </a:lnTo>
                        <a:lnTo>
                          <a:pt x="2177" y="9479"/>
                        </a:lnTo>
                        <a:lnTo>
                          <a:pt x="2260" y="9521"/>
                        </a:lnTo>
                        <a:lnTo>
                          <a:pt x="2365" y="9584"/>
                        </a:lnTo>
                        <a:lnTo>
                          <a:pt x="2428" y="9667"/>
                        </a:lnTo>
                        <a:lnTo>
                          <a:pt x="2469" y="9772"/>
                        </a:lnTo>
                        <a:lnTo>
                          <a:pt x="2532" y="9772"/>
                        </a:lnTo>
                        <a:lnTo>
                          <a:pt x="2553" y="9667"/>
                        </a:lnTo>
                        <a:lnTo>
                          <a:pt x="2595" y="9646"/>
                        </a:lnTo>
                        <a:lnTo>
                          <a:pt x="2679" y="9751"/>
                        </a:lnTo>
                        <a:lnTo>
                          <a:pt x="2804" y="9793"/>
                        </a:lnTo>
                        <a:lnTo>
                          <a:pt x="2888" y="9793"/>
                        </a:lnTo>
                        <a:lnTo>
                          <a:pt x="2888" y="9730"/>
                        </a:lnTo>
                        <a:lnTo>
                          <a:pt x="2783" y="9646"/>
                        </a:lnTo>
                        <a:lnTo>
                          <a:pt x="2783" y="9584"/>
                        </a:lnTo>
                        <a:lnTo>
                          <a:pt x="2846" y="9563"/>
                        </a:lnTo>
                        <a:lnTo>
                          <a:pt x="2951" y="9604"/>
                        </a:lnTo>
                        <a:lnTo>
                          <a:pt x="2993" y="9667"/>
                        </a:lnTo>
                        <a:lnTo>
                          <a:pt x="3013" y="9667"/>
                        </a:lnTo>
                        <a:lnTo>
                          <a:pt x="3055" y="9772"/>
                        </a:lnTo>
                        <a:lnTo>
                          <a:pt x="3118" y="9814"/>
                        </a:lnTo>
                        <a:lnTo>
                          <a:pt x="3181" y="9793"/>
                        </a:lnTo>
                        <a:lnTo>
                          <a:pt x="3202" y="9688"/>
                        </a:lnTo>
                        <a:lnTo>
                          <a:pt x="3160" y="9604"/>
                        </a:lnTo>
                        <a:lnTo>
                          <a:pt x="3076" y="9604"/>
                        </a:lnTo>
                        <a:lnTo>
                          <a:pt x="3013" y="9563"/>
                        </a:lnTo>
                        <a:lnTo>
                          <a:pt x="3055" y="9500"/>
                        </a:lnTo>
                        <a:lnTo>
                          <a:pt x="3097" y="9542"/>
                        </a:lnTo>
                        <a:lnTo>
                          <a:pt x="3160" y="9542"/>
                        </a:lnTo>
                        <a:lnTo>
                          <a:pt x="3223" y="9437"/>
                        </a:lnTo>
                        <a:lnTo>
                          <a:pt x="3265" y="9353"/>
                        </a:lnTo>
                        <a:lnTo>
                          <a:pt x="3265" y="9312"/>
                        </a:lnTo>
                        <a:lnTo>
                          <a:pt x="3118" y="9207"/>
                        </a:lnTo>
                        <a:lnTo>
                          <a:pt x="3055" y="9228"/>
                        </a:lnTo>
                        <a:lnTo>
                          <a:pt x="2951" y="9207"/>
                        </a:lnTo>
                        <a:lnTo>
                          <a:pt x="2867" y="9040"/>
                        </a:lnTo>
                        <a:lnTo>
                          <a:pt x="2762" y="9040"/>
                        </a:lnTo>
                        <a:lnTo>
                          <a:pt x="2574" y="8872"/>
                        </a:lnTo>
                        <a:lnTo>
                          <a:pt x="2490" y="8788"/>
                        </a:lnTo>
                        <a:lnTo>
                          <a:pt x="2365" y="8788"/>
                        </a:lnTo>
                        <a:lnTo>
                          <a:pt x="2239" y="8516"/>
                        </a:lnTo>
                        <a:lnTo>
                          <a:pt x="2030" y="8286"/>
                        </a:lnTo>
                        <a:lnTo>
                          <a:pt x="1946" y="8014"/>
                        </a:lnTo>
                        <a:lnTo>
                          <a:pt x="1842" y="7847"/>
                        </a:lnTo>
                        <a:lnTo>
                          <a:pt x="1842" y="7554"/>
                        </a:lnTo>
                        <a:lnTo>
                          <a:pt x="1758" y="7387"/>
                        </a:lnTo>
                        <a:lnTo>
                          <a:pt x="1716" y="7073"/>
                        </a:lnTo>
                        <a:lnTo>
                          <a:pt x="1695" y="7010"/>
                        </a:lnTo>
                        <a:lnTo>
                          <a:pt x="1737" y="6905"/>
                        </a:lnTo>
                        <a:lnTo>
                          <a:pt x="1737" y="6822"/>
                        </a:lnTo>
                        <a:lnTo>
                          <a:pt x="1632" y="6801"/>
                        </a:lnTo>
                        <a:lnTo>
                          <a:pt x="1549" y="6843"/>
                        </a:lnTo>
                        <a:lnTo>
                          <a:pt x="1486" y="6801"/>
                        </a:lnTo>
                        <a:lnTo>
                          <a:pt x="1507" y="6759"/>
                        </a:lnTo>
                        <a:lnTo>
                          <a:pt x="1653" y="6759"/>
                        </a:lnTo>
                        <a:lnTo>
                          <a:pt x="1800" y="6696"/>
                        </a:lnTo>
                        <a:lnTo>
                          <a:pt x="1821" y="6487"/>
                        </a:lnTo>
                        <a:lnTo>
                          <a:pt x="1800" y="6382"/>
                        </a:lnTo>
                        <a:lnTo>
                          <a:pt x="1695" y="6403"/>
                        </a:lnTo>
                        <a:lnTo>
                          <a:pt x="1591" y="6424"/>
                        </a:lnTo>
                        <a:lnTo>
                          <a:pt x="1632" y="6382"/>
                        </a:lnTo>
                        <a:lnTo>
                          <a:pt x="1800" y="6319"/>
                        </a:lnTo>
                        <a:lnTo>
                          <a:pt x="1821" y="6236"/>
                        </a:lnTo>
                        <a:lnTo>
                          <a:pt x="1779" y="6194"/>
                        </a:lnTo>
                        <a:lnTo>
                          <a:pt x="1570" y="6194"/>
                        </a:lnTo>
                        <a:lnTo>
                          <a:pt x="1423" y="6173"/>
                        </a:lnTo>
                        <a:lnTo>
                          <a:pt x="1423" y="6110"/>
                        </a:lnTo>
                        <a:lnTo>
                          <a:pt x="1507" y="6068"/>
                        </a:lnTo>
                        <a:lnTo>
                          <a:pt x="1465" y="6006"/>
                        </a:lnTo>
                        <a:lnTo>
                          <a:pt x="1465" y="5922"/>
                        </a:lnTo>
                        <a:lnTo>
                          <a:pt x="1507" y="5964"/>
                        </a:lnTo>
                        <a:lnTo>
                          <a:pt x="1570" y="6068"/>
                        </a:lnTo>
                        <a:lnTo>
                          <a:pt x="1674" y="6110"/>
                        </a:lnTo>
                        <a:lnTo>
                          <a:pt x="1821" y="6110"/>
                        </a:lnTo>
                        <a:lnTo>
                          <a:pt x="1842" y="6068"/>
                        </a:lnTo>
                        <a:lnTo>
                          <a:pt x="1925" y="6027"/>
                        </a:lnTo>
                        <a:lnTo>
                          <a:pt x="1988" y="5901"/>
                        </a:lnTo>
                        <a:lnTo>
                          <a:pt x="1988" y="5775"/>
                        </a:lnTo>
                        <a:lnTo>
                          <a:pt x="2051" y="5650"/>
                        </a:lnTo>
                        <a:lnTo>
                          <a:pt x="2093" y="5545"/>
                        </a:lnTo>
                        <a:lnTo>
                          <a:pt x="2009" y="5462"/>
                        </a:lnTo>
                        <a:lnTo>
                          <a:pt x="1946" y="5336"/>
                        </a:lnTo>
                        <a:lnTo>
                          <a:pt x="1842" y="5294"/>
                        </a:lnTo>
                        <a:lnTo>
                          <a:pt x="1779" y="5294"/>
                        </a:lnTo>
                        <a:lnTo>
                          <a:pt x="1716" y="5252"/>
                        </a:lnTo>
                        <a:lnTo>
                          <a:pt x="1800" y="5231"/>
                        </a:lnTo>
                        <a:lnTo>
                          <a:pt x="1884" y="5252"/>
                        </a:lnTo>
                        <a:lnTo>
                          <a:pt x="1946" y="5231"/>
                        </a:lnTo>
                        <a:lnTo>
                          <a:pt x="2009" y="5294"/>
                        </a:lnTo>
                        <a:lnTo>
                          <a:pt x="2009" y="5378"/>
                        </a:lnTo>
                        <a:lnTo>
                          <a:pt x="2051" y="5399"/>
                        </a:lnTo>
                        <a:lnTo>
                          <a:pt x="2114" y="5336"/>
                        </a:lnTo>
                        <a:lnTo>
                          <a:pt x="2051" y="5148"/>
                        </a:lnTo>
                        <a:lnTo>
                          <a:pt x="1925" y="4980"/>
                        </a:lnTo>
                        <a:lnTo>
                          <a:pt x="1821" y="4834"/>
                        </a:lnTo>
                        <a:lnTo>
                          <a:pt x="1842" y="4771"/>
                        </a:lnTo>
                        <a:lnTo>
                          <a:pt x="1925" y="4855"/>
                        </a:lnTo>
                        <a:lnTo>
                          <a:pt x="1946" y="4938"/>
                        </a:lnTo>
                        <a:lnTo>
                          <a:pt x="2051" y="4980"/>
                        </a:lnTo>
                        <a:lnTo>
                          <a:pt x="2156" y="5022"/>
                        </a:lnTo>
                        <a:lnTo>
                          <a:pt x="2197" y="4938"/>
                        </a:lnTo>
                        <a:lnTo>
                          <a:pt x="2197" y="4855"/>
                        </a:lnTo>
                        <a:lnTo>
                          <a:pt x="2135" y="4813"/>
                        </a:lnTo>
                        <a:lnTo>
                          <a:pt x="2135" y="4729"/>
                        </a:lnTo>
                        <a:lnTo>
                          <a:pt x="2218" y="4625"/>
                        </a:lnTo>
                        <a:lnTo>
                          <a:pt x="2218" y="4520"/>
                        </a:lnTo>
                        <a:lnTo>
                          <a:pt x="2135" y="4415"/>
                        </a:lnTo>
                        <a:lnTo>
                          <a:pt x="2009" y="4248"/>
                        </a:lnTo>
                        <a:lnTo>
                          <a:pt x="2093" y="4248"/>
                        </a:lnTo>
                        <a:lnTo>
                          <a:pt x="2197" y="4332"/>
                        </a:lnTo>
                        <a:lnTo>
                          <a:pt x="2260" y="4311"/>
                        </a:lnTo>
                        <a:lnTo>
                          <a:pt x="2323" y="4185"/>
                        </a:lnTo>
                        <a:lnTo>
                          <a:pt x="2302" y="4143"/>
                        </a:lnTo>
                        <a:lnTo>
                          <a:pt x="2218" y="4143"/>
                        </a:lnTo>
                        <a:lnTo>
                          <a:pt x="2218" y="3997"/>
                        </a:lnTo>
                        <a:lnTo>
                          <a:pt x="2302" y="3976"/>
                        </a:lnTo>
                        <a:lnTo>
                          <a:pt x="2407" y="4039"/>
                        </a:lnTo>
                        <a:lnTo>
                          <a:pt x="2553" y="4102"/>
                        </a:lnTo>
                        <a:lnTo>
                          <a:pt x="2616" y="4018"/>
                        </a:lnTo>
                        <a:lnTo>
                          <a:pt x="2532" y="3976"/>
                        </a:lnTo>
                        <a:lnTo>
                          <a:pt x="2532" y="3913"/>
                        </a:lnTo>
                        <a:lnTo>
                          <a:pt x="2616" y="3913"/>
                        </a:lnTo>
                        <a:lnTo>
                          <a:pt x="2679" y="3934"/>
                        </a:lnTo>
                        <a:lnTo>
                          <a:pt x="2762" y="3871"/>
                        </a:lnTo>
                        <a:lnTo>
                          <a:pt x="2762" y="3767"/>
                        </a:lnTo>
                        <a:lnTo>
                          <a:pt x="2741" y="3704"/>
                        </a:lnTo>
                        <a:lnTo>
                          <a:pt x="2762" y="3662"/>
                        </a:lnTo>
                        <a:lnTo>
                          <a:pt x="2930" y="3578"/>
                        </a:lnTo>
                        <a:lnTo>
                          <a:pt x="2951" y="3495"/>
                        </a:lnTo>
                        <a:lnTo>
                          <a:pt x="2846" y="3453"/>
                        </a:lnTo>
                        <a:lnTo>
                          <a:pt x="2783" y="3369"/>
                        </a:lnTo>
                        <a:lnTo>
                          <a:pt x="2846" y="3265"/>
                        </a:lnTo>
                        <a:lnTo>
                          <a:pt x="2888" y="3369"/>
                        </a:lnTo>
                        <a:lnTo>
                          <a:pt x="2972" y="3306"/>
                        </a:lnTo>
                        <a:lnTo>
                          <a:pt x="3139" y="3097"/>
                        </a:lnTo>
                        <a:lnTo>
                          <a:pt x="3181" y="2972"/>
                        </a:lnTo>
                        <a:lnTo>
                          <a:pt x="3265" y="2930"/>
                        </a:lnTo>
                        <a:lnTo>
                          <a:pt x="3285" y="2783"/>
                        </a:lnTo>
                        <a:lnTo>
                          <a:pt x="3453" y="2679"/>
                        </a:lnTo>
                        <a:lnTo>
                          <a:pt x="3516" y="2532"/>
                        </a:lnTo>
                        <a:lnTo>
                          <a:pt x="3599" y="2323"/>
                        </a:lnTo>
                        <a:lnTo>
                          <a:pt x="3683" y="2323"/>
                        </a:lnTo>
                        <a:lnTo>
                          <a:pt x="3892" y="2156"/>
                        </a:lnTo>
                        <a:lnTo>
                          <a:pt x="4122" y="1905"/>
                        </a:lnTo>
                        <a:lnTo>
                          <a:pt x="4311" y="1737"/>
                        </a:lnTo>
                        <a:lnTo>
                          <a:pt x="4394" y="1737"/>
                        </a:lnTo>
                        <a:lnTo>
                          <a:pt x="4541" y="1612"/>
                        </a:lnTo>
                        <a:lnTo>
                          <a:pt x="4729" y="1570"/>
                        </a:lnTo>
                        <a:lnTo>
                          <a:pt x="4834" y="1486"/>
                        </a:lnTo>
                        <a:lnTo>
                          <a:pt x="4980" y="1277"/>
                        </a:lnTo>
                        <a:lnTo>
                          <a:pt x="5064" y="1214"/>
                        </a:lnTo>
                        <a:lnTo>
                          <a:pt x="5127" y="1214"/>
                        </a:lnTo>
                        <a:lnTo>
                          <a:pt x="5190" y="1193"/>
                        </a:lnTo>
                        <a:lnTo>
                          <a:pt x="5190" y="1109"/>
                        </a:lnTo>
                        <a:lnTo>
                          <a:pt x="5169" y="1068"/>
                        </a:lnTo>
                        <a:lnTo>
                          <a:pt x="5231" y="963"/>
                        </a:lnTo>
                        <a:lnTo>
                          <a:pt x="5190" y="858"/>
                        </a:lnTo>
                        <a:lnTo>
                          <a:pt x="5190" y="691"/>
                        </a:lnTo>
                        <a:lnTo>
                          <a:pt x="5169" y="670"/>
                        </a:lnTo>
                        <a:lnTo>
                          <a:pt x="5085" y="670"/>
                        </a:lnTo>
                        <a:lnTo>
                          <a:pt x="5085" y="524"/>
                        </a:lnTo>
                        <a:lnTo>
                          <a:pt x="5148" y="377"/>
                        </a:lnTo>
                        <a:lnTo>
                          <a:pt x="5127" y="335"/>
                        </a:lnTo>
                        <a:lnTo>
                          <a:pt x="5022" y="314"/>
                        </a:lnTo>
                        <a:lnTo>
                          <a:pt x="4959" y="252"/>
                        </a:lnTo>
                        <a:lnTo>
                          <a:pt x="4855" y="231"/>
                        </a:lnTo>
                        <a:lnTo>
                          <a:pt x="4813" y="147"/>
                        </a:lnTo>
                        <a:lnTo>
                          <a:pt x="4813" y="42"/>
                        </a:lnTo>
                        <a:lnTo>
                          <a:pt x="4750" y="1"/>
                        </a:lnTo>
                        <a:close/>
                      </a:path>
                    </a:pathLst>
                  </a:custGeom>
                  <a:solidFill>
                    <a:srgbClr val="83E3D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5" name="Google Shape;2255;p49"/>
                  <p:cNvSpPr/>
                  <p:nvPr/>
                </p:nvSpPr>
                <p:spPr>
                  <a:xfrm>
                    <a:off x="4015475" y="1586100"/>
                    <a:ext cx="1901975" cy="1017450"/>
                  </a:xfrm>
                  <a:custGeom>
                    <a:rect b="b" l="l" r="r" t="t"/>
                    <a:pathLst>
                      <a:path extrusionOk="0" h="40698" w="76079">
                        <a:moveTo>
                          <a:pt x="27578" y="1"/>
                        </a:moveTo>
                        <a:lnTo>
                          <a:pt x="27431" y="126"/>
                        </a:lnTo>
                        <a:lnTo>
                          <a:pt x="27389" y="231"/>
                        </a:lnTo>
                        <a:lnTo>
                          <a:pt x="27285" y="273"/>
                        </a:lnTo>
                        <a:lnTo>
                          <a:pt x="27368" y="377"/>
                        </a:lnTo>
                        <a:lnTo>
                          <a:pt x="27264" y="482"/>
                        </a:lnTo>
                        <a:lnTo>
                          <a:pt x="27243" y="649"/>
                        </a:lnTo>
                        <a:lnTo>
                          <a:pt x="27285" y="796"/>
                        </a:lnTo>
                        <a:lnTo>
                          <a:pt x="27159" y="921"/>
                        </a:lnTo>
                        <a:lnTo>
                          <a:pt x="27138" y="1444"/>
                        </a:lnTo>
                        <a:lnTo>
                          <a:pt x="27264" y="1570"/>
                        </a:lnTo>
                        <a:lnTo>
                          <a:pt x="27264" y="1695"/>
                        </a:lnTo>
                        <a:lnTo>
                          <a:pt x="27159" y="1695"/>
                        </a:lnTo>
                        <a:lnTo>
                          <a:pt x="27180" y="1842"/>
                        </a:lnTo>
                        <a:lnTo>
                          <a:pt x="27285" y="1967"/>
                        </a:lnTo>
                        <a:lnTo>
                          <a:pt x="27389" y="1967"/>
                        </a:lnTo>
                        <a:lnTo>
                          <a:pt x="27536" y="2156"/>
                        </a:lnTo>
                        <a:lnTo>
                          <a:pt x="27682" y="2177"/>
                        </a:lnTo>
                        <a:lnTo>
                          <a:pt x="27536" y="2281"/>
                        </a:lnTo>
                        <a:lnTo>
                          <a:pt x="27578" y="2407"/>
                        </a:lnTo>
                        <a:lnTo>
                          <a:pt x="27578" y="2491"/>
                        </a:lnTo>
                        <a:lnTo>
                          <a:pt x="27787" y="2511"/>
                        </a:lnTo>
                        <a:lnTo>
                          <a:pt x="27912" y="2470"/>
                        </a:lnTo>
                        <a:lnTo>
                          <a:pt x="28101" y="2532"/>
                        </a:lnTo>
                        <a:lnTo>
                          <a:pt x="28289" y="2532"/>
                        </a:lnTo>
                        <a:lnTo>
                          <a:pt x="28331" y="2616"/>
                        </a:lnTo>
                        <a:lnTo>
                          <a:pt x="28226" y="2700"/>
                        </a:lnTo>
                        <a:lnTo>
                          <a:pt x="28122" y="2679"/>
                        </a:lnTo>
                        <a:lnTo>
                          <a:pt x="28059" y="2700"/>
                        </a:lnTo>
                        <a:lnTo>
                          <a:pt x="27933" y="2616"/>
                        </a:lnTo>
                        <a:lnTo>
                          <a:pt x="27661" y="2721"/>
                        </a:lnTo>
                        <a:lnTo>
                          <a:pt x="27578" y="2679"/>
                        </a:lnTo>
                        <a:lnTo>
                          <a:pt x="27473" y="2721"/>
                        </a:lnTo>
                        <a:lnTo>
                          <a:pt x="27368" y="2700"/>
                        </a:lnTo>
                        <a:lnTo>
                          <a:pt x="27264" y="2700"/>
                        </a:lnTo>
                        <a:lnTo>
                          <a:pt x="27201" y="2783"/>
                        </a:lnTo>
                        <a:lnTo>
                          <a:pt x="26950" y="2783"/>
                        </a:lnTo>
                        <a:lnTo>
                          <a:pt x="26887" y="2888"/>
                        </a:lnTo>
                        <a:lnTo>
                          <a:pt x="26908" y="2930"/>
                        </a:lnTo>
                        <a:lnTo>
                          <a:pt x="27034" y="2951"/>
                        </a:lnTo>
                        <a:lnTo>
                          <a:pt x="27054" y="3055"/>
                        </a:lnTo>
                        <a:lnTo>
                          <a:pt x="27201" y="3035"/>
                        </a:lnTo>
                        <a:lnTo>
                          <a:pt x="27264" y="3097"/>
                        </a:lnTo>
                        <a:lnTo>
                          <a:pt x="27410" y="3014"/>
                        </a:lnTo>
                        <a:lnTo>
                          <a:pt x="27515" y="3160"/>
                        </a:lnTo>
                        <a:lnTo>
                          <a:pt x="27661" y="3265"/>
                        </a:lnTo>
                        <a:lnTo>
                          <a:pt x="27787" y="3516"/>
                        </a:lnTo>
                        <a:lnTo>
                          <a:pt x="27682" y="3746"/>
                        </a:lnTo>
                        <a:lnTo>
                          <a:pt x="27410" y="4018"/>
                        </a:lnTo>
                        <a:lnTo>
                          <a:pt x="27515" y="3746"/>
                        </a:lnTo>
                        <a:lnTo>
                          <a:pt x="27431" y="3662"/>
                        </a:lnTo>
                        <a:lnTo>
                          <a:pt x="27431" y="3495"/>
                        </a:lnTo>
                        <a:lnTo>
                          <a:pt x="27243" y="3453"/>
                        </a:lnTo>
                        <a:lnTo>
                          <a:pt x="27180" y="3432"/>
                        </a:lnTo>
                        <a:lnTo>
                          <a:pt x="27180" y="3348"/>
                        </a:lnTo>
                        <a:lnTo>
                          <a:pt x="27117" y="3327"/>
                        </a:lnTo>
                        <a:lnTo>
                          <a:pt x="27013" y="3411"/>
                        </a:lnTo>
                        <a:lnTo>
                          <a:pt x="26845" y="3411"/>
                        </a:lnTo>
                        <a:lnTo>
                          <a:pt x="26720" y="3537"/>
                        </a:lnTo>
                        <a:lnTo>
                          <a:pt x="26845" y="3599"/>
                        </a:lnTo>
                        <a:lnTo>
                          <a:pt x="26803" y="3662"/>
                        </a:lnTo>
                        <a:lnTo>
                          <a:pt x="26657" y="3662"/>
                        </a:lnTo>
                        <a:lnTo>
                          <a:pt x="26741" y="3767"/>
                        </a:lnTo>
                        <a:lnTo>
                          <a:pt x="26720" y="3851"/>
                        </a:lnTo>
                        <a:lnTo>
                          <a:pt x="26552" y="3976"/>
                        </a:lnTo>
                        <a:lnTo>
                          <a:pt x="26531" y="3851"/>
                        </a:lnTo>
                        <a:lnTo>
                          <a:pt x="26490" y="3851"/>
                        </a:lnTo>
                        <a:lnTo>
                          <a:pt x="26406" y="3913"/>
                        </a:lnTo>
                        <a:lnTo>
                          <a:pt x="26448" y="4039"/>
                        </a:lnTo>
                        <a:lnTo>
                          <a:pt x="26406" y="4164"/>
                        </a:lnTo>
                        <a:lnTo>
                          <a:pt x="26301" y="4164"/>
                        </a:lnTo>
                        <a:lnTo>
                          <a:pt x="26280" y="3976"/>
                        </a:lnTo>
                        <a:lnTo>
                          <a:pt x="26176" y="3871"/>
                        </a:lnTo>
                        <a:lnTo>
                          <a:pt x="26134" y="3934"/>
                        </a:lnTo>
                        <a:lnTo>
                          <a:pt x="26176" y="4039"/>
                        </a:lnTo>
                        <a:lnTo>
                          <a:pt x="26071" y="4227"/>
                        </a:lnTo>
                        <a:lnTo>
                          <a:pt x="26008" y="4374"/>
                        </a:lnTo>
                        <a:lnTo>
                          <a:pt x="25883" y="4290"/>
                        </a:lnTo>
                        <a:lnTo>
                          <a:pt x="25883" y="4227"/>
                        </a:lnTo>
                        <a:lnTo>
                          <a:pt x="26008" y="3955"/>
                        </a:lnTo>
                        <a:lnTo>
                          <a:pt x="25966" y="3851"/>
                        </a:lnTo>
                        <a:lnTo>
                          <a:pt x="25820" y="3830"/>
                        </a:lnTo>
                        <a:lnTo>
                          <a:pt x="25506" y="3934"/>
                        </a:lnTo>
                        <a:lnTo>
                          <a:pt x="25401" y="3871"/>
                        </a:lnTo>
                        <a:lnTo>
                          <a:pt x="25255" y="4018"/>
                        </a:lnTo>
                        <a:lnTo>
                          <a:pt x="25150" y="3976"/>
                        </a:lnTo>
                        <a:lnTo>
                          <a:pt x="25046" y="3934"/>
                        </a:lnTo>
                        <a:lnTo>
                          <a:pt x="24878" y="3955"/>
                        </a:lnTo>
                        <a:lnTo>
                          <a:pt x="25025" y="4081"/>
                        </a:lnTo>
                        <a:lnTo>
                          <a:pt x="24941" y="4164"/>
                        </a:lnTo>
                        <a:lnTo>
                          <a:pt x="24920" y="4143"/>
                        </a:lnTo>
                        <a:lnTo>
                          <a:pt x="24878" y="4081"/>
                        </a:lnTo>
                        <a:lnTo>
                          <a:pt x="24837" y="4060"/>
                        </a:lnTo>
                        <a:lnTo>
                          <a:pt x="24774" y="4164"/>
                        </a:lnTo>
                        <a:lnTo>
                          <a:pt x="24732" y="4227"/>
                        </a:lnTo>
                        <a:lnTo>
                          <a:pt x="24732" y="4478"/>
                        </a:lnTo>
                        <a:lnTo>
                          <a:pt x="24816" y="4562"/>
                        </a:lnTo>
                        <a:lnTo>
                          <a:pt x="24941" y="4436"/>
                        </a:lnTo>
                        <a:lnTo>
                          <a:pt x="25025" y="4478"/>
                        </a:lnTo>
                        <a:lnTo>
                          <a:pt x="25192" y="4353"/>
                        </a:lnTo>
                        <a:lnTo>
                          <a:pt x="25276" y="4374"/>
                        </a:lnTo>
                        <a:lnTo>
                          <a:pt x="25255" y="4478"/>
                        </a:lnTo>
                        <a:lnTo>
                          <a:pt x="24941" y="4604"/>
                        </a:lnTo>
                        <a:lnTo>
                          <a:pt x="24878" y="4750"/>
                        </a:lnTo>
                        <a:lnTo>
                          <a:pt x="24753" y="4813"/>
                        </a:lnTo>
                        <a:lnTo>
                          <a:pt x="24502" y="4855"/>
                        </a:lnTo>
                        <a:lnTo>
                          <a:pt x="24460" y="4918"/>
                        </a:lnTo>
                        <a:lnTo>
                          <a:pt x="24523" y="5001"/>
                        </a:lnTo>
                        <a:lnTo>
                          <a:pt x="24313" y="5064"/>
                        </a:lnTo>
                        <a:lnTo>
                          <a:pt x="24209" y="5001"/>
                        </a:lnTo>
                        <a:lnTo>
                          <a:pt x="24146" y="5022"/>
                        </a:lnTo>
                        <a:lnTo>
                          <a:pt x="24125" y="5127"/>
                        </a:lnTo>
                        <a:lnTo>
                          <a:pt x="24041" y="5169"/>
                        </a:lnTo>
                        <a:lnTo>
                          <a:pt x="23895" y="5211"/>
                        </a:lnTo>
                        <a:lnTo>
                          <a:pt x="23832" y="5294"/>
                        </a:lnTo>
                        <a:lnTo>
                          <a:pt x="23916" y="5399"/>
                        </a:lnTo>
                        <a:lnTo>
                          <a:pt x="23874" y="5399"/>
                        </a:lnTo>
                        <a:lnTo>
                          <a:pt x="23832" y="5504"/>
                        </a:lnTo>
                        <a:lnTo>
                          <a:pt x="23790" y="5524"/>
                        </a:lnTo>
                        <a:lnTo>
                          <a:pt x="23728" y="5441"/>
                        </a:lnTo>
                        <a:lnTo>
                          <a:pt x="23686" y="5441"/>
                        </a:lnTo>
                        <a:lnTo>
                          <a:pt x="23581" y="5608"/>
                        </a:lnTo>
                        <a:lnTo>
                          <a:pt x="23602" y="5650"/>
                        </a:lnTo>
                        <a:lnTo>
                          <a:pt x="23560" y="5713"/>
                        </a:lnTo>
                        <a:lnTo>
                          <a:pt x="23560" y="5817"/>
                        </a:lnTo>
                        <a:lnTo>
                          <a:pt x="23456" y="5943"/>
                        </a:lnTo>
                        <a:lnTo>
                          <a:pt x="23477" y="6048"/>
                        </a:lnTo>
                        <a:lnTo>
                          <a:pt x="23309" y="6110"/>
                        </a:lnTo>
                        <a:lnTo>
                          <a:pt x="23142" y="6110"/>
                        </a:lnTo>
                        <a:lnTo>
                          <a:pt x="23037" y="6173"/>
                        </a:lnTo>
                        <a:lnTo>
                          <a:pt x="23037" y="6278"/>
                        </a:lnTo>
                        <a:lnTo>
                          <a:pt x="23100" y="6278"/>
                        </a:lnTo>
                        <a:lnTo>
                          <a:pt x="23163" y="6215"/>
                        </a:lnTo>
                        <a:lnTo>
                          <a:pt x="23414" y="6257"/>
                        </a:lnTo>
                        <a:lnTo>
                          <a:pt x="23372" y="6340"/>
                        </a:lnTo>
                        <a:lnTo>
                          <a:pt x="23246" y="6320"/>
                        </a:lnTo>
                        <a:lnTo>
                          <a:pt x="23204" y="6361"/>
                        </a:lnTo>
                        <a:lnTo>
                          <a:pt x="23288" y="6445"/>
                        </a:lnTo>
                        <a:lnTo>
                          <a:pt x="23267" y="6675"/>
                        </a:lnTo>
                        <a:lnTo>
                          <a:pt x="23163" y="6759"/>
                        </a:lnTo>
                        <a:lnTo>
                          <a:pt x="23184" y="6843"/>
                        </a:lnTo>
                        <a:lnTo>
                          <a:pt x="23163" y="6947"/>
                        </a:lnTo>
                        <a:lnTo>
                          <a:pt x="23037" y="6759"/>
                        </a:lnTo>
                        <a:lnTo>
                          <a:pt x="22932" y="6780"/>
                        </a:lnTo>
                        <a:lnTo>
                          <a:pt x="22786" y="6633"/>
                        </a:lnTo>
                        <a:lnTo>
                          <a:pt x="22723" y="6592"/>
                        </a:lnTo>
                        <a:lnTo>
                          <a:pt x="22681" y="6654"/>
                        </a:lnTo>
                        <a:lnTo>
                          <a:pt x="22765" y="6738"/>
                        </a:lnTo>
                        <a:lnTo>
                          <a:pt x="22765" y="6843"/>
                        </a:lnTo>
                        <a:lnTo>
                          <a:pt x="22723" y="6905"/>
                        </a:lnTo>
                        <a:lnTo>
                          <a:pt x="22786" y="7010"/>
                        </a:lnTo>
                        <a:lnTo>
                          <a:pt x="22891" y="6968"/>
                        </a:lnTo>
                        <a:lnTo>
                          <a:pt x="23079" y="7010"/>
                        </a:lnTo>
                        <a:lnTo>
                          <a:pt x="23204" y="7052"/>
                        </a:lnTo>
                        <a:lnTo>
                          <a:pt x="23246" y="7156"/>
                        </a:lnTo>
                        <a:lnTo>
                          <a:pt x="23351" y="7219"/>
                        </a:lnTo>
                        <a:lnTo>
                          <a:pt x="23456" y="7198"/>
                        </a:lnTo>
                        <a:lnTo>
                          <a:pt x="23497" y="7177"/>
                        </a:lnTo>
                        <a:lnTo>
                          <a:pt x="23560" y="7261"/>
                        </a:lnTo>
                        <a:lnTo>
                          <a:pt x="23414" y="7303"/>
                        </a:lnTo>
                        <a:lnTo>
                          <a:pt x="23288" y="7303"/>
                        </a:lnTo>
                        <a:lnTo>
                          <a:pt x="23184" y="7198"/>
                        </a:lnTo>
                        <a:lnTo>
                          <a:pt x="23142" y="7219"/>
                        </a:lnTo>
                        <a:lnTo>
                          <a:pt x="23100" y="7303"/>
                        </a:lnTo>
                        <a:lnTo>
                          <a:pt x="23058" y="7366"/>
                        </a:lnTo>
                        <a:lnTo>
                          <a:pt x="23184" y="7512"/>
                        </a:lnTo>
                        <a:lnTo>
                          <a:pt x="23267" y="7470"/>
                        </a:lnTo>
                        <a:lnTo>
                          <a:pt x="23456" y="7470"/>
                        </a:lnTo>
                        <a:lnTo>
                          <a:pt x="23497" y="7617"/>
                        </a:lnTo>
                        <a:lnTo>
                          <a:pt x="23581" y="7680"/>
                        </a:lnTo>
                        <a:lnTo>
                          <a:pt x="23623" y="7596"/>
                        </a:lnTo>
                        <a:lnTo>
                          <a:pt x="23811" y="7596"/>
                        </a:lnTo>
                        <a:lnTo>
                          <a:pt x="23790" y="7701"/>
                        </a:lnTo>
                        <a:lnTo>
                          <a:pt x="23937" y="7805"/>
                        </a:lnTo>
                        <a:lnTo>
                          <a:pt x="24083" y="7805"/>
                        </a:lnTo>
                        <a:lnTo>
                          <a:pt x="24146" y="7952"/>
                        </a:lnTo>
                        <a:lnTo>
                          <a:pt x="24083" y="8161"/>
                        </a:lnTo>
                        <a:lnTo>
                          <a:pt x="23832" y="8307"/>
                        </a:lnTo>
                        <a:lnTo>
                          <a:pt x="23769" y="8433"/>
                        </a:lnTo>
                        <a:lnTo>
                          <a:pt x="23769" y="8517"/>
                        </a:lnTo>
                        <a:lnTo>
                          <a:pt x="23979" y="8726"/>
                        </a:lnTo>
                        <a:lnTo>
                          <a:pt x="24104" y="8768"/>
                        </a:lnTo>
                        <a:lnTo>
                          <a:pt x="23895" y="8768"/>
                        </a:lnTo>
                        <a:lnTo>
                          <a:pt x="23665" y="8579"/>
                        </a:lnTo>
                        <a:lnTo>
                          <a:pt x="23665" y="8454"/>
                        </a:lnTo>
                        <a:lnTo>
                          <a:pt x="23769" y="8224"/>
                        </a:lnTo>
                        <a:lnTo>
                          <a:pt x="23832" y="8161"/>
                        </a:lnTo>
                        <a:lnTo>
                          <a:pt x="23832" y="8098"/>
                        </a:lnTo>
                        <a:lnTo>
                          <a:pt x="23895" y="7952"/>
                        </a:lnTo>
                        <a:lnTo>
                          <a:pt x="23832" y="7910"/>
                        </a:lnTo>
                        <a:lnTo>
                          <a:pt x="23456" y="8098"/>
                        </a:lnTo>
                        <a:lnTo>
                          <a:pt x="23246" y="8161"/>
                        </a:lnTo>
                        <a:lnTo>
                          <a:pt x="23184" y="8307"/>
                        </a:lnTo>
                        <a:lnTo>
                          <a:pt x="23058" y="8349"/>
                        </a:lnTo>
                        <a:lnTo>
                          <a:pt x="22953" y="8307"/>
                        </a:lnTo>
                        <a:lnTo>
                          <a:pt x="22828" y="8328"/>
                        </a:lnTo>
                        <a:lnTo>
                          <a:pt x="22660" y="8454"/>
                        </a:lnTo>
                        <a:lnTo>
                          <a:pt x="22221" y="8621"/>
                        </a:lnTo>
                        <a:lnTo>
                          <a:pt x="21907" y="8684"/>
                        </a:lnTo>
                        <a:lnTo>
                          <a:pt x="21782" y="8684"/>
                        </a:lnTo>
                        <a:lnTo>
                          <a:pt x="21614" y="8851"/>
                        </a:lnTo>
                        <a:lnTo>
                          <a:pt x="21468" y="8851"/>
                        </a:lnTo>
                        <a:lnTo>
                          <a:pt x="21384" y="8935"/>
                        </a:lnTo>
                        <a:lnTo>
                          <a:pt x="21510" y="9040"/>
                        </a:lnTo>
                        <a:lnTo>
                          <a:pt x="21510" y="9165"/>
                        </a:lnTo>
                        <a:lnTo>
                          <a:pt x="21489" y="9291"/>
                        </a:lnTo>
                        <a:lnTo>
                          <a:pt x="21572" y="9374"/>
                        </a:lnTo>
                        <a:lnTo>
                          <a:pt x="21677" y="9374"/>
                        </a:lnTo>
                        <a:lnTo>
                          <a:pt x="21698" y="9458"/>
                        </a:lnTo>
                        <a:lnTo>
                          <a:pt x="21635" y="9521"/>
                        </a:lnTo>
                        <a:lnTo>
                          <a:pt x="21844" y="9667"/>
                        </a:lnTo>
                        <a:lnTo>
                          <a:pt x="22012" y="9918"/>
                        </a:lnTo>
                        <a:lnTo>
                          <a:pt x="22012" y="10128"/>
                        </a:lnTo>
                        <a:lnTo>
                          <a:pt x="22054" y="10232"/>
                        </a:lnTo>
                        <a:lnTo>
                          <a:pt x="22116" y="10232"/>
                        </a:lnTo>
                        <a:lnTo>
                          <a:pt x="22137" y="10400"/>
                        </a:lnTo>
                        <a:lnTo>
                          <a:pt x="22305" y="10504"/>
                        </a:lnTo>
                        <a:lnTo>
                          <a:pt x="22430" y="10462"/>
                        </a:lnTo>
                        <a:lnTo>
                          <a:pt x="22828" y="10504"/>
                        </a:lnTo>
                        <a:lnTo>
                          <a:pt x="22953" y="10421"/>
                        </a:lnTo>
                        <a:lnTo>
                          <a:pt x="22953" y="10504"/>
                        </a:lnTo>
                        <a:lnTo>
                          <a:pt x="22995" y="10609"/>
                        </a:lnTo>
                        <a:lnTo>
                          <a:pt x="22995" y="10755"/>
                        </a:lnTo>
                        <a:lnTo>
                          <a:pt x="23184" y="10839"/>
                        </a:lnTo>
                        <a:lnTo>
                          <a:pt x="23288" y="10986"/>
                        </a:lnTo>
                        <a:lnTo>
                          <a:pt x="23581" y="10986"/>
                        </a:lnTo>
                        <a:lnTo>
                          <a:pt x="23790" y="11132"/>
                        </a:lnTo>
                        <a:lnTo>
                          <a:pt x="23874" y="11132"/>
                        </a:lnTo>
                        <a:lnTo>
                          <a:pt x="23979" y="11258"/>
                        </a:lnTo>
                        <a:lnTo>
                          <a:pt x="24000" y="11550"/>
                        </a:lnTo>
                        <a:lnTo>
                          <a:pt x="24041" y="11676"/>
                        </a:lnTo>
                        <a:lnTo>
                          <a:pt x="24000" y="11864"/>
                        </a:lnTo>
                        <a:lnTo>
                          <a:pt x="24125" y="12011"/>
                        </a:lnTo>
                        <a:lnTo>
                          <a:pt x="24230" y="12094"/>
                        </a:lnTo>
                        <a:lnTo>
                          <a:pt x="24418" y="12346"/>
                        </a:lnTo>
                        <a:lnTo>
                          <a:pt x="24502" y="12618"/>
                        </a:lnTo>
                        <a:lnTo>
                          <a:pt x="24648" y="12743"/>
                        </a:lnTo>
                        <a:lnTo>
                          <a:pt x="24711" y="12869"/>
                        </a:lnTo>
                        <a:lnTo>
                          <a:pt x="24585" y="13141"/>
                        </a:lnTo>
                        <a:lnTo>
                          <a:pt x="24502" y="13162"/>
                        </a:lnTo>
                        <a:lnTo>
                          <a:pt x="24418" y="13141"/>
                        </a:lnTo>
                        <a:lnTo>
                          <a:pt x="24418" y="13141"/>
                        </a:lnTo>
                        <a:lnTo>
                          <a:pt x="24523" y="13287"/>
                        </a:lnTo>
                        <a:lnTo>
                          <a:pt x="24732" y="13329"/>
                        </a:lnTo>
                        <a:lnTo>
                          <a:pt x="24837" y="13392"/>
                        </a:lnTo>
                        <a:lnTo>
                          <a:pt x="25046" y="13643"/>
                        </a:lnTo>
                        <a:lnTo>
                          <a:pt x="25255" y="13706"/>
                        </a:lnTo>
                        <a:lnTo>
                          <a:pt x="25276" y="13685"/>
                        </a:lnTo>
                        <a:lnTo>
                          <a:pt x="25360" y="13706"/>
                        </a:lnTo>
                        <a:lnTo>
                          <a:pt x="25548" y="13559"/>
                        </a:lnTo>
                        <a:lnTo>
                          <a:pt x="25736" y="13517"/>
                        </a:lnTo>
                        <a:lnTo>
                          <a:pt x="25945" y="13685"/>
                        </a:lnTo>
                        <a:lnTo>
                          <a:pt x="26092" y="13747"/>
                        </a:lnTo>
                        <a:lnTo>
                          <a:pt x="26197" y="13747"/>
                        </a:lnTo>
                        <a:lnTo>
                          <a:pt x="26280" y="13894"/>
                        </a:lnTo>
                        <a:lnTo>
                          <a:pt x="26301" y="14124"/>
                        </a:lnTo>
                        <a:lnTo>
                          <a:pt x="26238" y="13915"/>
                        </a:lnTo>
                        <a:lnTo>
                          <a:pt x="26176" y="13810"/>
                        </a:lnTo>
                        <a:lnTo>
                          <a:pt x="25987" y="13810"/>
                        </a:lnTo>
                        <a:lnTo>
                          <a:pt x="25757" y="13643"/>
                        </a:lnTo>
                        <a:lnTo>
                          <a:pt x="25611" y="13643"/>
                        </a:lnTo>
                        <a:lnTo>
                          <a:pt x="25443" y="13810"/>
                        </a:lnTo>
                        <a:lnTo>
                          <a:pt x="25443" y="13978"/>
                        </a:lnTo>
                        <a:lnTo>
                          <a:pt x="25464" y="14061"/>
                        </a:lnTo>
                        <a:lnTo>
                          <a:pt x="25234" y="13810"/>
                        </a:lnTo>
                        <a:lnTo>
                          <a:pt x="24983" y="13810"/>
                        </a:lnTo>
                        <a:lnTo>
                          <a:pt x="24857" y="13706"/>
                        </a:lnTo>
                        <a:lnTo>
                          <a:pt x="24857" y="13580"/>
                        </a:lnTo>
                        <a:lnTo>
                          <a:pt x="24753" y="13434"/>
                        </a:lnTo>
                        <a:lnTo>
                          <a:pt x="24565" y="13371"/>
                        </a:lnTo>
                        <a:lnTo>
                          <a:pt x="24397" y="13371"/>
                        </a:lnTo>
                        <a:lnTo>
                          <a:pt x="24188" y="13245"/>
                        </a:lnTo>
                        <a:lnTo>
                          <a:pt x="24230" y="13182"/>
                        </a:lnTo>
                        <a:lnTo>
                          <a:pt x="24230" y="13057"/>
                        </a:lnTo>
                        <a:lnTo>
                          <a:pt x="24313" y="13015"/>
                        </a:lnTo>
                        <a:lnTo>
                          <a:pt x="24272" y="12910"/>
                        </a:lnTo>
                        <a:lnTo>
                          <a:pt x="24230" y="12638"/>
                        </a:lnTo>
                        <a:lnTo>
                          <a:pt x="24167" y="12429"/>
                        </a:lnTo>
                        <a:lnTo>
                          <a:pt x="24083" y="12387"/>
                        </a:lnTo>
                        <a:lnTo>
                          <a:pt x="24021" y="12555"/>
                        </a:lnTo>
                        <a:lnTo>
                          <a:pt x="23958" y="12597"/>
                        </a:lnTo>
                        <a:lnTo>
                          <a:pt x="23979" y="12743"/>
                        </a:lnTo>
                        <a:lnTo>
                          <a:pt x="23895" y="12827"/>
                        </a:lnTo>
                        <a:lnTo>
                          <a:pt x="23916" y="12910"/>
                        </a:lnTo>
                        <a:lnTo>
                          <a:pt x="23895" y="13036"/>
                        </a:lnTo>
                        <a:lnTo>
                          <a:pt x="23811" y="13036"/>
                        </a:lnTo>
                        <a:lnTo>
                          <a:pt x="23769" y="12659"/>
                        </a:lnTo>
                        <a:lnTo>
                          <a:pt x="23853" y="12555"/>
                        </a:lnTo>
                        <a:lnTo>
                          <a:pt x="23811" y="12429"/>
                        </a:lnTo>
                        <a:lnTo>
                          <a:pt x="23644" y="12283"/>
                        </a:lnTo>
                        <a:lnTo>
                          <a:pt x="23644" y="12094"/>
                        </a:lnTo>
                        <a:lnTo>
                          <a:pt x="23560" y="11969"/>
                        </a:lnTo>
                        <a:lnTo>
                          <a:pt x="23560" y="11802"/>
                        </a:lnTo>
                        <a:lnTo>
                          <a:pt x="23707" y="11697"/>
                        </a:lnTo>
                        <a:lnTo>
                          <a:pt x="23707" y="11613"/>
                        </a:lnTo>
                        <a:lnTo>
                          <a:pt x="23686" y="11509"/>
                        </a:lnTo>
                        <a:lnTo>
                          <a:pt x="23707" y="11299"/>
                        </a:lnTo>
                        <a:lnTo>
                          <a:pt x="23581" y="11278"/>
                        </a:lnTo>
                        <a:lnTo>
                          <a:pt x="23539" y="11299"/>
                        </a:lnTo>
                        <a:lnTo>
                          <a:pt x="23456" y="11216"/>
                        </a:lnTo>
                        <a:lnTo>
                          <a:pt x="23225" y="11383"/>
                        </a:lnTo>
                        <a:lnTo>
                          <a:pt x="22912" y="11425"/>
                        </a:lnTo>
                        <a:lnTo>
                          <a:pt x="22744" y="11425"/>
                        </a:lnTo>
                        <a:lnTo>
                          <a:pt x="22514" y="11195"/>
                        </a:lnTo>
                        <a:lnTo>
                          <a:pt x="22388" y="11111"/>
                        </a:lnTo>
                        <a:lnTo>
                          <a:pt x="22347" y="11006"/>
                        </a:lnTo>
                        <a:lnTo>
                          <a:pt x="22012" y="10965"/>
                        </a:lnTo>
                        <a:lnTo>
                          <a:pt x="21886" y="10860"/>
                        </a:lnTo>
                        <a:lnTo>
                          <a:pt x="21761" y="10693"/>
                        </a:lnTo>
                        <a:lnTo>
                          <a:pt x="21363" y="10693"/>
                        </a:lnTo>
                        <a:lnTo>
                          <a:pt x="21259" y="10651"/>
                        </a:lnTo>
                        <a:lnTo>
                          <a:pt x="21133" y="10734"/>
                        </a:lnTo>
                        <a:lnTo>
                          <a:pt x="20987" y="10944"/>
                        </a:lnTo>
                        <a:lnTo>
                          <a:pt x="20966" y="11069"/>
                        </a:lnTo>
                        <a:lnTo>
                          <a:pt x="20924" y="11111"/>
                        </a:lnTo>
                        <a:lnTo>
                          <a:pt x="20861" y="11090"/>
                        </a:lnTo>
                        <a:lnTo>
                          <a:pt x="20840" y="11174"/>
                        </a:lnTo>
                        <a:lnTo>
                          <a:pt x="20924" y="11258"/>
                        </a:lnTo>
                        <a:lnTo>
                          <a:pt x="21091" y="11132"/>
                        </a:lnTo>
                        <a:lnTo>
                          <a:pt x="21300" y="11174"/>
                        </a:lnTo>
                        <a:lnTo>
                          <a:pt x="21405" y="11383"/>
                        </a:lnTo>
                        <a:lnTo>
                          <a:pt x="21280" y="11613"/>
                        </a:lnTo>
                        <a:lnTo>
                          <a:pt x="21133" y="11655"/>
                        </a:lnTo>
                        <a:lnTo>
                          <a:pt x="20861" y="11550"/>
                        </a:lnTo>
                        <a:lnTo>
                          <a:pt x="20715" y="11362"/>
                        </a:lnTo>
                        <a:lnTo>
                          <a:pt x="20610" y="11362"/>
                        </a:lnTo>
                        <a:lnTo>
                          <a:pt x="20443" y="11467"/>
                        </a:lnTo>
                        <a:lnTo>
                          <a:pt x="20401" y="11550"/>
                        </a:lnTo>
                        <a:lnTo>
                          <a:pt x="20317" y="11571"/>
                        </a:lnTo>
                        <a:lnTo>
                          <a:pt x="20505" y="11822"/>
                        </a:lnTo>
                        <a:lnTo>
                          <a:pt x="20568" y="11822"/>
                        </a:lnTo>
                        <a:lnTo>
                          <a:pt x="20631" y="11969"/>
                        </a:lnTo>
                        <a:lnTo>
                          <a:pt x="20840" y="12136"/>
                        </a:lnTo>
                        <a:lnTo>
                          <a:pt x="21028" y="12136"/>
                        </a:lnTo>
                        <a:lnTo>
                          <a:pt x="21112" y="12220"/>
                        </a:lnTo>
                        <a:lnTo>
                          <a:pt x="21405" y="12241"/>
                        </a:lnTo>
                        <a:lnTo>
                          <a:pt x="21489" y="12178"/>
                        </a:lnTo>
                        <a:lnTo>
                          <a:pt x="21531" y="12178"/>
                        </a:lnTo>
                        <a:lnTo>
                          <a:pt x="21572" y="12283"/>
                        </a:lnTo>
                        <a:lnTo>
                          <a:pt x="21782" y="12283"/>
                        </a:lnTo>
                        <a:lnTo>
                          <a:pt x="21824" y="12429"/>
                        </a:lnTo>
                        <a:lnTo>
                          <a:pt x="21907" y="12450"/>
                        </a:lnTo>
                        <a:lnTo>
                          <a:pt x="21928" y="12555"/>
                        </a:lnTo>
                        <a:lnTo>
                          <a:pt x="22158" y="12597"/>
                        </a:lnTo>
                        <a:lnTo>
                          <a:pt x="22263" y="12513"/>
                        </a:lnTo>
                        <a:lnTo>
                          <a:pt x="22200" y="12618"/>
                        </a:lnTo>
                        <a:lnTo>
                          <a:pt x="21949" y="12659"/>
                        </a:lnTo>
                        <a:lnTo>
                          <a:pt x="21803" y="12576"/>
                        </a:lnTo>
                        <a:lnTo>
                          <a:pt x="21698" y="12555"/>
                        </a:lnTo>
                        <a:lnTo>
                          <a:pt x="21531" y="12366"/>
                        </a:lnTo>
                        <a:lnTo>
                          <a:pt x="21426" y="12346"/>
                        </a:lnTo>
                        <a:lnTo>
                          <a:pt x="21321" y="12408"/>
                        </a:lnTo>
                        <a:lnTo>
                          <a:pt x="21196" y="12408"/>
                        </a:lnTo>
                        <a:lnTo>
                          <a:pt x="21091" y="12534"/>
                        </a:lnTo>
                        <a:lnTo>
                          <a:pt x="21049" y="12429"/>
                        </a:lnTo>
                        <a:lnTo>
                          <a:pt x="20945" y="12346"/>
                        </a:lnTo>
                        <a:lnTo>
                          <a:pt x="20840" y="12408"/>
                        </a:lnTo>
                        <a:lnTo>
                          <a:pt x="20631" y="12408"/>
                        </a:lnTo>
                        <a:lnTo>
                          <a:pt x="20464" y="12304"/>
                        </a:lnTo>
                        <a:lnTo>
                          <a:pt x="20338" y="12325"/>
                        </a:lnTo>
                        <a:lnTo>
                          <a:pt x="20296" y="12220"/>
                        </a:lnTo>
                        <a:lnTo>
                          <a:pt x="20401" y="12136"/>
                        </a:lnTo>
                        <a:lnTo>
                          <a:pt x="20401" y="12053"/>
                        </a:lnTo>
                        <a:lnTo>
                          <a:pt x="20296" y="11990"/>
                        </a:lnTo>
                        <a:lnTo>
                          <a:pt x="20296" y="11885"/>
                        </a:lnTo>
                        <a:lnTo>
                          <a:pt x="20108" y="11718"/>
                        </a:lnTo>
                        <a:lnTo>
                          <a:pt x="20024" y="11592"/>
                        </a:lnTo>
                        <a:lnTo>
                          <a:pt x="20087" y="11425"/>
                        </a:lnTo>
                        <a:lnTo>
                          <a:pt x="19982" y="11278"/>
                        </a:lnTo>
                        <a:lnTo>
                          <a:pt x="19982" y="11006"/>
                        </a:lnTo>
                        <a:lnTo>
                          <a:pt x="19836" y="10881"/>
                        </a:lnTo>
                        <a:lnTo>
                          <a:pt x="19836" y="10693"/>
                        </a:lnTo>
                        <a:lnTo>
                          <a:pt x="19794" y="10651"/>
                        </a:lnTo>
                        <a:lnTo>
                          <a:pt x="19710" y="10630"/>
                        </a:lnTo>
                        <a:lnTo>
                          <a:pt x="19689" y="10462"/>
                        </a:lnTo>
                        <a:lnTo>
                          <a:pt x="19522" y="10337"/>
                        </a:lnTo>
                        <a:lnTo>
                          <a:pt x="19459" y="10379"/>
                        </a:lnTo>
                        <a:lnTo>
                          <a:pt x="19689" y="10860"/>
                        </a:lnTo>
                        <a:lnTo>
                          <a:pt x="19752" y="11174"/>
                        </a:lnTo>
                        <a:lnTo>
                          <a:pt x="19710" y="11425"/>
                        </a:lnTo>
                        <a:lnTo>
                          <a:pt x="19522" y="11676"/>
                        </a:lnTo>
                        <a:lnTo>
                          <a:pt x="19396" y="11802"/>
                        </a:lnTo>
                        <a:lnTo>
                          <a:pt x="19396" y="11885"/>
                        </a:lnTo>
                        <a:lnTo>
                          <a:pt x="19480" y="11948"/>
                        </a:lnTo>
                        <a:lnTo>
                          <a:pt x="19501" y="12136"/>
                        </a:lnTo>
                        <a:lnTo>
                          <a:pt x="19417" y="12346"/>
                        </a:lnTo>
                        <a:lnTo>
                          <a:pt x="19417" y="12471"/>
                        </a:lnTo>
                        <a:lnTo>
                          <a:pt x="19627" y="12618"/>
                        </a:lnTo>
                        <a:lnTo>
                          <a:pt x="19899" y="12848"/>
                        </a:lnTo>
                        <a:lnTo>
                          <a:pt x="19940" y="12994"/>
                        </a:lnTo>
                        <a:lnTo>
                          <a:pt x="20108" y="12994"/>
                        </a:lnTo>
                        <a:lnTo>
                          <a:pt x="20233" y="13141"/>
                        </a:lnTo>
                        <a:lnTo>
                          <a:pt x="20338" y="13371"/>
                        </a:lnTo>
                        <a:lnTo>
                          <a:pt x="20317" y="13727"/>
                        </a:lnTo>
                        <a:lnTo>
                          <a:pt x="20275" y="13894"/>
                        </a:lnTo>
                        <a:lnTo>
                          <a:pt x="20422" y="14103"/>
                        </a:lnTo>
                        <a:lnTo>
                          <a:pt x="20380" y="14354"/>
                        </a:lnTo>
                        <a:lnTo>
                          <a:pt x="20464" y="14501"/>
                        </a:lnTo>
                        <a:lnTo>
                          <a:pt x="20673" y="14731"/>
                        </a:lnTo>
                        <a:lnTo>
                          <a:pt x="20715" y="14856"/>
                        </a:lnTo>
                        <a:lnTo>
                          <a:pt x="20673" y="15024"/>
                        </a:lnTo>
                        <a:lnTo>
                          <a:pt x="20736" y="15087"/>
                        </a:lnTo>
                        <a:lnTo>
                          <a:pt x="20882" y="15149"/>
                        </a:lnTo>
                        <a:lnTo>
                          <a:pt x="21070" y="15045"/>
                        </a:lnTo>
                        <a:lnTo>
                          <a:pt x="21280" y="15087"/>
                        </a:lnTo>
                        <a:lnTo>
                          <a:pt x="21363" y="15045"/>
                        </a:lnTo>
                        <a:lnTo>
                          <a:pt x="21384" y="14877"/>
                        </a:lnTo>
                        <a:lnTo>
                          <a:pt x="21510" y="14752"/>
                        </a:lnTo>
                        <a:lnTo>
                          <a:pt x="21677" y="14815"/>
                        </a:lnTo>
                        <a:lnTo>
                          <a:pt x="21782" y="14773"/>
                        </a:lnTo>
                        <a:lnTo>
                          <a:pt x="21991" y="14919"/>
                        </a:lnTo>
                        <a:lnTo>
                          <a:pt x="22116" y="14856"/>
                        </a:lnTo>
                        <a:lnTo>
                          <a:pt x="22200" y="14982"/>
                        </a:lnTo>
                        <a:lnTo>
                          <a:pt x="22451" y="15087"/>
                        </a:lnTo>
                        <a:lnTo>
                          <a:pt x="22640" y="15087"/>
                        </a:lnTo>
                        <a:lnTo>
                          <a:pt x="22765" y="15275"/>
                        </a:lnTo>
                        <a:lnTo>
                          <a:pt x="22765" y="15379"/>
                        </a:lnTo>
                        <a:lnTo>
                          <a:pt x="22953" y="15484"/>
                        </a:lnTo>
                        <a:lnTo>
                          <a:pt x="23016" y="15589"/>
                        </a:lnTo>
                        <a:lnTo>
                          <a:pt x="23037" y="15610"/>
                        </a:lnTo>
                        <a:lnTo>
                          <a:pt x="23058" y="15693"/>
                        </a:lnTo>
                        <a:lnTo>
                          <a:pt x="23142" y="15777"/>
                        </a:lnTo>
                        <a:lnTo>
                          <a:pt x="23058" y="15861"/>
                        </a:lnTo>
                        <a:lnTo>
                          <a:pt x="22953" y="15882"/>
                        </a:lnTo>
                        <a:lnTo>
                          <a:pt x="22953" y="16070"/>
                        </a:lnTo>
                        <a:lnTo>
                          <a:pt x="23037" y="16216"/>
                        </a:lnTo>
                        <a:lnTo>
                          <a:pt x="23121" y="16279"/>
                        </a:lnTo>
                        <a:lnTo>
                          <a:pt x="23079" y="16384"/>
                        </a:lnTo>
                        <a:lnTo>
                          <a:pt x="23163" y="16488"/>
                        </a:lnTo>
                        <a:lnTo>
                          <a:pt x="23288" y="16488"/>
                        </a:lnTo>
                        <a:lnTo>
                          <a:pt x="23372" y="16593"/>
                        </a:lnTo>
                        <a:lnTo>
                          <a:pt x="23518" y="16593"/>
                        </a:lnTo>
                        <a:lnTo>
                          <a:pt x="23602" y="16426"/>
                        </a:lnTo>
                        <a:lnTo>
                          <a:pt x="23665" y="16509"/>
                        </a:lnTo>
                        <a:lnTo>
                          <a:pt x="23769" y="16488"/>
                        </a:lnTo>
                        <a:lnTo>
                          <a:pt x="23832" y="16509"/>
                        </a:lnTo>
                        <a:lnTo>
                          <a:pt x="23790" y="16530"/>
                        </a:lnTo>
                        <a:lnTo>
                          <a:pt x="23728" y="16593"/>
                        </a:lnTo>
                        <a:lnTo>
                          <a:pt x="23560" y="16614"/>
                        </a:lnTo>
                        <a:lnTo>
                          <a:pt x="23456" y="16635"/>
                        </a:lnTo>
                        <a:lnTo>
                          <a:pt x="23288" y="16656"/>
                        </a:lnTo>
                        <a:lnTo>
                          <a:pt x="23142" y="16551"/>
                        </a:lnTo>
                        <a:lnTo>
                          <a:pt x="22995" y="16551"/>
                        </a:lnTo>
                        <a:lnTo>
                          <a:pt x="22932" y="16426"/>
                        </a:lnTo>
                        <a:lnTo>
                          <a:pt x="22974" y="16384"/>
                        </a:lnTo>
                        <a:lnTo>
                          <a:pt x="22953" y="16237"/>
                        </a:lnTo>
                        <a:lnTo>
                          <a:pt x="22849" y="16112"/>
                        </a:lnTo>
                        <a:lnTo>
                          <a:pt x="22828" y="15986"/>
                        </a:lnTo>
                        <a:lnTo>
                          <a:pt x="22723" y="15923"/>
                        </a:lnTo>
                        <a:lnTo>
                          <a:pt x="22744" y="15798"/>
                        </a:lnTo>
                        <a:lnTo>
                          <a:pt x="22619" y="15610"/>
                        </a:lnTo>
                        <a:lnTo>
                          <a:pt x="22556" y="15610"/>
                        </a:lnTo>
                        <a:lnTo>
                          <a:pt x="22430" y="15526"/>
                        </a:lnTo>
                        <a:lnTo>
                          <a:pt x="22242" y="15421"/>
                        </a:lnTo>
                        <a:lnTo>
                          <a:pt x="22242" y="15254"/>
                        </a:lnTo>
                        <a:lnTo>
                          <a:pt x="22054" y="15066"/>
                        </a:lnTo>
                        <a:lnTo>
                          <a:pt x="21907" y="15066"/>
                        </a:lnTo>
                        <a:lnTo>
                          <a:pt x="21677" y="15317"/>
                        </a:lnTo>
                        <a:lnTo>
                          <a:pt x="21510" y="15338"/>
                        </a:lnTo>
                        <a:lnTo>
                          <a:pt x="21405" y="15463"/>
                        </a:lnTo>
                        <a:lnTo>
                          <a:pt x="21217" y="15589"/>
                        </a:lnTo>
                        <a:lnTo>
                          <a:pt x="21259" y="15944"/>
                        </a:lnTo>
                        <a:lnTo>
                          <a:pt x="21321" y="16049"/>
                        </a:lnTo>
                        <a:lnTo>
                          <a:pt x="21572" y="16175"/>
                        </a:lnTo>
                        <a:lnTo>
                          <a:pt x="21761" y="16593"/>
                        </a:lnTo>
                        <a:lnTo>
                          <a:pt x="21719" y="16698"/>
                        </a:lnTo>
                        <a:lnTo>
                          <a:pt x="21531" y="17012"/>
                        </a:lnTo>
                        <a:lnTo>
                          <a:pt x="21510" y="17179"/>
                        </a:lnTo>
                        <a:lnTo>
                          <a:pt x="21614" y="17367"/>
                        </a:lnTo>
                        <a:lnTo>
                          <a:pt x="21510" y="17639"/>
                        </a:lnTo>
                        <a:lnTo>
                          <a:pt x="21510" y="17744"/>
                        </a:lnTo>
                        <a:lnTo>
                          <a:pt x="21363" y="17890"/>
                        </a:lnTo>
                        <a:lnTo>
                          <a:pt x="21363" y="17974"/>
                        </a:lnTo>
                        <a:lnTo>
                          <a:pt x="21259" y="18016"/>
                        </a:lnTo>
                        <a:lnTo>
                          <a:pt x="21175" y="18120"/>
                        </a:lnTo>
                        <a:lnTo>
                          <a:pt x="21175" y="18267"/>
                        </a:lnTo>
                        <a:lnTo>
                          <a:pt x="21259" y="18330"/>
                        </a:lnTo>
                        <a:lnTo>
                          <a:pt x="21259" y="18434"/>
                        </a:lnTo>
                        <a:lnTo>
                          <a:pt x="21070" y="18539"/>
                        </a:lnTo>
                        <a:lnTo>
                          <a:pt x="20840" y="18497"/>
                        </a:lnTo>
                        <a:lnTo>
                          <a:pt x="20798" y="18434"/>
                        </a:lnTo>
                        <a:lnTo>
                          <a:pt x="20589" y="18434"/>
                        </a:lnTo>
                        <a:lnTo>
                          <a:pt x="20380" y="18476"/>
                        </a:lnTo>
                        <a:lnTo>
                          <a:pt x="20212" y="18413"/>
                        </a:lnTo>
                        <a:lnTo>
                          <a:pt x="19794" y="18330"/>
                        </a:lnTo>
                        <a:lnTo>
                          <a:pt x="19627" y="18183"/>
                        </a:lnTo>
                        <a:lnTo>
                          <a:pt x="19585" y="18079"/>
                        </a:lnTo>
                        <a:lnTo>
                          <a:pt x="19396" y="18100"/>
                        </a:lnTo>
                        <a:lnTo>
                          <a:pt x="19334" y="18204"/>
                        </a:lnTo>
                        <a:lnTo>
                          <a:pt x="19313" y="18162"/>
                        </a:lnTo>
                        <a:lnTo>
                          <a:pt x="19229" y="18120"/>
                        </a:lnTo>
                        <a:lnTo>
                          <a:pt x="19313" y="17974"/>
                        </a:lnTo>
                        <a:lnTo>
                          <a:pt x="19480" y="17953"/>
                        </a:lnTo>
                        <a:lnTo>
                          <a:pt x="19794" y="17890"/>
                        </a:lnTo>
                        <a:lnTo>
                          <a:pt x="19836" y="17807"/>
                        </a:lnTo>
                        <a:lnTo>
                          <a:pt x="20108" y="17974"/>
                        </a:lnTo>
                        <a:lnTo>
                          <a:pt x="20171" y="17974"/>
                        </a:lnTo>
                        <a:lnTo>
                          <a:pt x="20212" y="17890"/>
                        </a:lnTo>
                        <a:lnTo>
                          <a:pt x="20338" y="17890"/>
                        </a:lnTo>
                        <a:lnTo>
                          <a:pt x="20338" y="17974"/>
                        </a:lnTo>
                        <a:lnTo>
                          <a:pt x="20150" y="18079"/>
                        </a:lnTo>
                        <a:lnTo>
                          <a:pt x="20254" y="18183"/>
                        </a:lnTo>
                        <a:lnTo>
                          <a:pt x="20464" y="18162"/>
                        </a:lnTo>
                        <a:lnTo>
                          <a:pt x="20547" y="18058"/>
                        </a:lnTo>
                        <a:lnTo>
                          <a:pt x="20673" y="17995"/>
                        </a:lnTo>
                        <a:lnTo>
                          <a:pt x="20673" y="17911"/>
                        </a:lnTo>
                        <a:lnTo>
                          <a:pt x="20568" y="17786"/>
                        </a:lnTo>
                        <a:lnTo>
                          <a:pt x="20568" y="17702"/>
                        </a:lnTo>
                        <a:lnTo>
                          <a:pt x="20694" y="17786"/>
                        </a:lnTo>
                        <a:lnTo>
                          <a:pt x="20756" y="17702"/>
                        </a:lnTo>
                        <a:lnTo>
                          <a:pt x="20756" y="17472"/>
                        </a:lnTo>
                        <a:lnTo>
                          <a:pt x="20882" y="17388"/>
                        </a:lnTo>
                        <a:lnTo>
                          <a:pt x="20861" y="17325"/>
                        </a:lnTo>
                        <a:lnTo>
                          <a:pt x="20777" y="17346"/>
                        </a:lnTo>
                        <a:lnTo>
                          <a:pt x="20756" y="17284"/>
                        </a:lnTo>
                        <a:lnTo>
                          <a:pt x="20882" y="17242"/>
                        </a:lnTo>
                        <a:lnTo>
                          <a:pt x="20882" y="17012"/>
                        </a:lnTo>
                        <a:lnTo>
                          <a:pt x="20840" y="16928"/>
                        </a:lnTo>
                        <a:lnTo>
                          <a:pt x="20903" y="16823"/>
                        </a:lnTo>
                        <a:lnTo>
                          <a:pt x="20903" y="16760"/>
                        </a:lnTo>
                        <a:lnTo>
                          <a:pt x="21008" y="16698"/>
                        </a:lnTo>
                        <a:lnTo>
                          <a:pt x="20987" y="16509"/>
                        </a:lnTo>
                        <a:lnTo>
                          <a:pt x="20861" y="16384"/>
                        </a:lnTo>
                        <a:lnTo>
                          <a:pt x="20777" y="16175"/>
                        </a:lnTo>
                        <a:lnTo>
                          <a:pt x="20798" y="16007"/>
                        </a:lnTo>
                        <a:lnTo>
                          <a:pt x="20798" y="15882"/>
                        </a:lnTo>
                        <a:lnTo>
                          <a:pt x="20861" y="15903"/>
                        </a:lnTo>
                        <a:lnTo>
                          <a:pt x="20861" y="15819"/>
                        </a:lnTo>
                        <a:lnTo>
                          <a:pt x="20673" y="15651"/>
                        </a:lnTo>
                        <a:lnTo>
                          <a:pt x="20589" y="15610"/>
                        </a:lnTo>
                        <a:lnTo>
                          <a:pt x="20526" y="15505"/>
                        </a:lnTo>
                        <a:lnTo>
                          <a:pt x="20338" y="15463"/>
                        </a:lnTo>
                        <a:lnTo>
                          <a:pt x="20108" y="15170"/>
                        </a:lnTo>
                        <a:lnTo>
                          <a:pt x="20045" y="14940"/>
                        </a:lnTo>
                        <a:lnTo>
                          <a:pt x="20003" y="14877"/>
                        </a:lnTo>
                        <a:lnTo>
                          <a:pt x="20045" y="14794"/>
                        </a:lnTo>
                        <a:lnTo>
                          <a:pt x="19919" y="14710"/>
                        </a:lnTo>
                        <a:lnTo>
                          <a:pt x="19836" y="14563"/>
                        </a:lnTo>
                        <a:lnTo>
                          <a:pt x="19899" y="14417"/>
                        </a:lnTo>
                        <a:lnTo>
                          <a:pt x="19710" y="14145"/>
                        </a:lnTo>
                        <a:lnTo>
                          <a:pt x="19710" y="13978"/>
                        </a:lnTo>
                        <a:lnTo>
                          <a:pt x="19585" y="13831"/>
                        </a:lnTo>
                        <a:lnTo>
                          <a:pt x="19606" y="13768"/>
                        </a:lnTo>
                        <a:lnTo>
                          <a:pt x="19606" y="13685"/>
                        </a:lnTo>
                        <a:lnTo>
                          <a:pt x="19501" y="13580"/>
                        </a:lnTo>
                        <a:lnTo>
                          <a:pt x="19438" y="13224"/>
                        </a:lnTo>
                        <a:lnTo>
                          <a:pt x="19375" y="13078"/>
                        </a:lnTo>
                        <a:lnTo>
                          <a:pt x="19229" y="12973"/>
                        </a:lnTo>
                        <a:lnTo>
                          <a:pt x="19292" y="12910"/>
                        </a:lnTo>
                        <a:lnTo>
                          <a:pt x="19250" y="12848"/>
                        </a:lnTo>
                        <a:lnTo>
                          <a:pt x="19166" y="12869"/>
                        </a:lnTo>
                        <a:lnTo>
                          <a:pt x="19166" y="12848"/>
                        </a:lnTo>
                        <a:lnTo>
                          <a:pt x="19041" y="12806"/>
                        </a:lnTo>
                        <a:lnTo>
                          <a:pt x="18957" y="12638"/>
                        </a:lnTo>
                        <a:lnTo>
                          <a:pt x="18831" y="12534"/>
                        </a:lnTo>
                        <a:lnTo>
                          <a:pt x="18769" y="12408"/>
                        </a:lnTo>
                        <a:lnTo>
                          <a:pt x="18852" y="12387"/>
                        </a:lnTo>
                        <a:lnTo>
                          <a:pt x="18873" y="12283"/>
                        </a:lnTo>
                        <a:lnTo>
                          <a:pt x="18831" y="12178"/>
                        </a:lnTo>
                        <a:lnTo>
                          <a:pt x="18852" y="12094"/>
                        </a:lnTo>
                        <a:lnTo>
                          <a:pt x="18790" y="11990"/>
                        </a:lnTo>
                        <a:lnTo>
                          <a:pt x="18852" y="11676"/>
                        </a:lnTo>
                        <a:lnTo>
                          <a:pt x="18769" y="11488"/>
                        </a:lnTo>
                        <a:lnTo>
                          <a:pt x="18769" y="11278"/>
                        </a:lnTo>
                        <a:lnTo>
                          <a:pt x="18727" y="11195"/>
                        </a:lnTo>
                        <a:lnTo>
                          <a:pt x="18727" y="11069"/>
                        </a:lnTo>
                        <a:lnTo>
                          <a:pt x="18643" y="10944"/>
                        </a:lnTo>
                        <a:lnTo>
                          <a:pt x="18748" y="10881"/>
                        </a:lnTo>
                        <a:lnTo>
                          <a:pt x="18685" y="10776"/>
                        </a:lnTo>
                        <a:lnTo>
                          <a:pt x="18559" y="10755"/>
                        </a:lnTo>
                        <a:lnTo>
                          <a:pt x="18413" y="10755"/>
                        </a:lnTo>
                        <a:lnTo>
                          <a:pt x="18057" y="10630"/>
                        </a:lnTo>
                        <a:lnTo>
                          <a:pt x="17932" y="10630"/>
                        </a:lnTo>
                        <a:lnTo>
                          <a:pt x="17890" y="10672"/>
                        </a:lnTo>
                        <a:lnTo>
                          <a:pt x="17785" y="10630"/>
                        </a:lnTo>
                        <a:lnTo>
                          <a:pt x="17681" y="10630"/>
                        </a:lnTo>
                        <a:lnTo>
                          <a:pt x="17534" y="10714"/>
                        </a:lnTo>
                        <a:lnTo>
                          <a:pt x="17388" y="10714"/>
                        </a:lnTo>
                        <a:lnTo>
                          <a:pt x="17262" y="10755"/>
                        </a:lnTo>
                        <a:lnTo>
                          <a:pt x="17220" y="10714"/>
                        </a:lnTo>
                        <a:lnTo>
                          <a:pt x="17262" y="10651"/>
                        </a:lnTo>
                        <a:lnTo>
                          <a:pt x="17158" y="10609"/>
                        </a:lnTo>
                        <a:lnTo>
                          <a:pt x="17053" y="10630"/>
                        </a:lnTo>
                        <a:lnTo>
                          <a:pt x="17074" y="10860"/>
                        </a:lnTo>
                        <a:lnTo>
                          <a:pt x="17053" y="11069"/>
                        </a:lnTo>
                        <a:lnTo>
                          <a:pt x="17158" y="11195"/>
                        </a:lnTo>
                        <a:lnTo>
                          <a:pt x="17116" y="11258"/>
                        </a:lnTo>
                        <a:lnTo>
                          <a:pt x="17074" y="11467"/>
                        </a:lnTo>
                        <a:lnTo>
                          <a:pt x="17158" y="11550"/>
                        </a:lnTo>
                        <a:lnTo>
                          <a:pt x="17158" y="11676"/>
                        </a:lnTo>
                        <a:lnTo>
                          <a:pt x="17199" y="11760"/>
                        </a:lnTo>
                        <a:lnTo>
                          <a:pt x="17158" y="11822"/>
                        </a:lnTo>
                        <a:lnTo>
                          <a:pt x="17158" y="12011"/>
                        </a:lnTo>
                        <a:lnTo>
                          <a:pt x="17220" y="12136"/>
                        </a:lnTo>
                        <a:lnTo>
                          <a:pt x="17158" y="12304"/>
                        </a:lnTo>
                        <a:lnTo>
                          <a:pt x="17158" y="12408"/>
                        </a:lnTo>
                        <a:lnTo>
                          <a:pt x="17199" y="12534"/>
                        </a:lnTo>
                        <a:lnTo>
                          <a:pt x="17178" y="12618"/>
                        </a:lnTo>
                        <a:lnTo>
                          <a:pt x="17053" y="12701"/>
                        </a:lnTo>
                        <a:lnTo>
                          <a:pt x="16844" y="13015"/>
                        </a:lnTo>
                        <a:lnTo>
                          <a:pt x="16760" y="13057"/>
                        </a:lnTo>
                        <a:lnTo>
                          <a:pt x="16781" y="13162"/>
                        </a:lnTo>
                        <a:lnTo>
                          <a:pt x="16865" y="13266"/>
                        </a:lnTo>
                        <a:lnTo>
                          <a:pt x="16802" y="13371"/>
                        </a:lnTo>
                        <a:lnTo>
                          <a:pt x="16781" y="13559"/>
                        </a:lnTo>
                        <a:lnTo>
                          <a:pt x="16906" y="13685"/>
                        </a:lnTo>
                        <a:lnTo>
                          <a:pt x="16990" y="13643"/>
                        </a:lnTo>
                        <a:lnTo>
                          <a:pt x="17074" y="13706"/>
                        </a:lnTo>
                        <a:lnTo>
                          <a:pt x="17158" y="13915"/>
                        </a:lnTo>
                        <a:lnTo>
                          <a:pt x="17283" y="13915"/>
                        </a:lnTo>
                        <a:lnTo>
                          <a:pt x="17388" y="14019"/>
                        </a:lnTo>
                        <a:lnTo>
                          <a:pt x="17304" y="13999"/>
                        </a:lnTo>
                        <a:lnTo>
                          <a:pt x="17220" y="14103"/>
                        </a:lnTo>
                        <a:lnTo>
                          <a:pt x="17220" y="14271"/>
                        </a:lnTo>
                        <a:lnTo>
                          <a:pt x="17409" y="14396"/>
                        </a:lnTo>
                        <a:lnTo>
                          <a:pt x="17409" y="14522"/>
                        </a:lnTo>
                        <a:lnTo>
                          <a:pt x="17325" y="14605"/>
                        </a:lnTo>
                        <a:lnTo>
                          <a:pt x="17262" y="14543"/>
                        </a:lnTo>
                        <a:lnTo>
                          <a:pt x="17262" y="14626"/>
                        </a:lnTo>
                        <a:lnTo>
                          <a:pt x="17367" y="14898"/>
                        </a:lnTo>
                        <a:lnTo>
                          <a:pt x="17430" y="14961"/>
                        </a:lnTo>
                        <a:lnTo>
                          <a:pt x="17492" y="15149"/>
                        </a:lnTo>
                        <a:lnTo>
                          <a:pt x="17534" y="15066"/>
                        </a:lnTo>
                        <a:lnTo>
                          <a:pt x="17639" y="15149"/>
                        </a:lnTo>
                        <a:lnTo>
                          <a:pt x="17764" y="15149"/>
                        </a:lnTo>
                        <a:lnTo>
                          <a:pt x="17911" y="15233"/>
                        </a:lnTo>
                        <a:lnTo>
                          <a:pt x="18015" y="15066"/>
                        </a:lnTo>
                        <a:lnTo>
                          <a:pt x="18057" y="15128"/>
                        </a:lnTo>
                        <a:lnTo>
                          <a:pt x="18057" y="15338"/>
                        </a:lnTo>
                        <a:lnTo>
                          <a:pt x="18141" y="15442"/>
                        </a:lnTo>
                        <a:lnTo>
                          <a:pt x="18183" y="15463"/>
                        </a:lnTo>
                        <a:lnTo>
                          <a:pt x="18434" y="15756"/>
                        </a:lnTo>
                        <a:lnTo>
                          <a:pt x="18559" y="15777"/>
                        </a:lnTo>
                        <a:lnTo>
                          <a:pt x="18643" y="15735"/>
                        </a:lnTo>
                        <a:lnTo>
                          <a:pt x="18748" y="15735"/>
                        </a:lnTo>
                        <a:lnTo>
                          <a:pt x="18769" y="15777"/>
                        </a:lnTo>
                        <a:lnTo>
                          <a:pt x="18873" y="15777"/>
                        </a:lnTo>
                        <a:lnTo>
                          <a:pt x="18769" y="15861"/>
                        </a:lnTo>
                        <a:lnTo>
                          <a:pt x="18769" y="16175"/>
                        </a:lnTo>
                        <a:lnTo>
                          <a:pt x="18748" y="16258"/>
                        </a:lnTo>
                        <a:lnTo>
                          <a:pt x="18811" y="16384"/>
                        </a:lnTo>
                        <a:lnTo>
                          <a:pt x="18790" y="16426"/>
                        </a:lnTo>
                        <a:lnTo>
                          <a:pt x="18706" y="16426"/>
                        </a:lnTo>
                        <a:lnTo>
                          <a:pt x="18748" y="16593"/>
                        </a:lnTo>
                        <a:lnTo>
                          <a:pt x="18748" y="16677"/>
                        </a:lnTo>
                        <a:lnTo>
                          <a:pt x="18601" y="16635"/>
                        </a:lnTo>
                        <a:lnTo>
                          <a:pt x="18476" y="16384"/>
                        </a:lnTo>
                        <a:lnTo>
                          <a:pt x="18329" y="16258"/>
                        </a:lnTo>
                        <a:lnTo>
                          <a:pt x="18141" y="16216"/>
                        </a:lnTo>
                        <a:lnTo>
                          <a:pt x="18057" y="16070"/>
                        </a:lnTo>
                        <a:lnTo>
                          <a:pt x="17932" y="15965"/>
                        </a:lnTo>
                        <a:lnTo>
                          <a:pt x="17618" y="15944"/>
                        </a:lnTo>
                        <a:lnTo>
                          <a:pt x="17304" y="15756"/>
                        </a:lnTo>
                        <a:lnTo>
                          <a:pt x="17116" y="15735"/>
                        </a:lnTo>
                        <a:lnTo>
                          <a:pt x="17095" y="15631"/>
                        </a:lnTo>
                        <a:lnTo>
                          <a:pt x="17011" y="15631"/>
                        </a:lnTo>
                        <a:lnTo>
                          <a:pt x="16906" y="15547"/>
                        </a:lnTo>
                        <a:lnTo>
                          <a:pt x="16760" y="15589"/>
                        </a:lnTo>
                        <a:lnTo>
                          <a:pt x="16655" y="15693"/>
                        </a:lnTo>
                        <a:lnTo>
                          <a:pt x="16593" y="15568"/>
                        </a:lnTo>
                        <a:lnTo>
                          <a:pt x="16614" y="15526"/>
                        </a:lnTo>
                        <a:lnTo>
                          <a:pt x="16593" y="15442"/>
                        </a:lnTo>
                        <a:lnTo>
                          <a:pt x="16237" y="15317"/>
                        </a:lnTo>
                        <a:lnTo>
                          <a:pt x="16070" y="15212"/>
                        </a:lnTo>
                        <a:lnTo>
                          <a:pt x="15526" y="15170"/>
                        </a:lnTo>
                        <a:lnTo>
                          <a:pt x="15086" y="15233"/>
                        </a:lnTo>
                        <a:lnTo>
                          <a:pt x="14982" y="15191"/>
                        </a:lnTo>
                        <a:lnTo>
                          <a:pt x="14877" y="15233"/>
                        </a:lnTo>
                        <a:lnTo>
                          <a:pt x="14772" y="15170"/>
                        </a:lnTo>
                        <a:lnTo>
                          <a:pt x="14710" y="15212"/>
                        </a:lnTo>
                        <a:lnTo>
                          <a:pt x="14605" y="15170"/>
                        </a:lnTo>
                        <a:lnTo>
                          <a:pt x="14521" y="15233"/>
                        </a:lnTo>
                        <a:lnTo>
                          <a:pt x="14584" y="15359"/>
                        </a:lnTo>
                        <a:lnTo>
                          <a:pt x="14584" y="15463"/>
                        </a:lnTo>
                        <a:lnTo>
                          <a:pt x="14458" y="15505"/>
                        </a:lnTo>
                        <a:lnTo>
                          <a:pt x="14458" y="15568"/>
                        </a:lnTo>
                        <a:lnTo>
                          <a:pt x="14521" y="15693"/>
                        </a:lnTo>
                        <a:lnTo>
                          <a:pt x="14605" y="15756"/>
                        </a:lnTo>
                        <a:lnTo>
                          <a:pt x="14668" y="15965"/>
                        </a:lnTo>
                        <a:lnTo>
                          <a:pt x="14710" y="16070"/>
                        </a:lnTo>
                        <a:lnTo>
                          <a:pt x="14751" y="15965"/>
                        </a:lnTo>
                        <a:lnTo>
                          <a:pt x="14814" y="15965"/>
                        </a:lnTo>
                        <a:lnTo>
                          <a:pt x="14919" y="16133"/>
                        </a:lnTo>
                        <a:lnTo>
                          <a:pt x="14919" y="16237"/>
                        </a:lnTo>
                        <a:lnTo>
                          <a:pt x="15044" y="16279"/>
                        </a:lnTo>
                        <a:lnTo>
                          <a:pt x="15212" y="16447"/>
                        </a:lnTo>
                        <a:lnTo>
                          <a:pt x="15044" y="16426"/>
                        </a:lnTo>
                        <a:lnTo>
                          <a:pt x="15002" y="16384"/>
                        </a:lnTo>
                        <a:lnTo>
                          <a:pt x="14919" y="16384"/>
                        </a:lnTo>
                        <a:lnTo>
                          <a:pt x="14877" y="16551"/>
                        </a:lnTo>
                        <a:lnTo>
                          <a:pt x="14772" y="16635"/>
                        </a:lnTo>
                        <a:lnTo>
                          <a:pt x="14605" y="16551"/>
                        </a:lnTo>
                        <a:lnTo>
                          <a:pt x="14521" y="16614"/>
                        </a:lnTo>
                        <a:lnTo>
                          <a:pt x="14521" y="16656"/>
                        </a:lnTo>
                        <a:lnTo>
                          <a:pt x="14668" y="16823"/>
                        </a:lnTo>
                        <a:lnTo>
                          <a:pt x="14710" y="16865"/>
                        </a:lnTo>
                        <a:lnTo>
                          <a:pt x="14710" y="16949"/>
                        </a:lnTo>
                        <a:lnTo>
                          <a:pt x="14668" y="17032"/>
                        </a:lnTo>
                        <a:lnTo>
                          <a:pt x="14375" y="17032"/>
                        </a:lnTo>
                        <a:lnTo>
                          <a:pt x="14291" y="16949"/>
                        </a:lnTo>
                        <a:lnTo>
                          <a:pt x="14312" y="16865"/>
                        </a:lnTo>
                        <a:lnTo>
                          <a:pt x="14270" y="16760"/>
                        </a:lnTo>
                        <a:lnTo>
                          <a:pt x="14375" y="16698"/>
                        </a:lnTo>
                        <a:lnTo>
                          <a:pt x="14375" y="16635"/>
                        </a:lnTo>
                        <a:lnTo>
                          <a:pt x="14270" y="16530"/>
                        </a:lnTo>
                        <a:lnTo>
                          <a:pt x="14186" y="16509"/>
                        </a:lnTo>
                        <a:lnTo>
                          <a:pt x="14270" y="16405"/>
                        </a:lnTo>
                        <a:lnTo>
                          <a:pt x="14249" y="16384"/>
                        </a:lnTo>
                        <a:lnTo>
                          <a:pt x="14165" y="16426"/>
                        </a:lnTo>
                        <a:lnTo>
                          <a:pt x="14103" y="16426"/>
                        </a:lnTo>
                        <a:lnTo>
                          <a:pt x="13956" y="16593"/>
                        </a:lnTo>
                        <a:lnTo>
                          <a:pt x="13873" y="16614"/>
                        </a:lnTo>
                        <a:lnTo>
                          <a:pt x="13768" y="16719"/>
                        </a:lnTo>
                        <a:lnTo>
                          <a:pt x="13768" y="16760"/>
                        </a:lnTo>
                        <a:lnTo>
                          <a:pt x="13642" y="16760"/>
                        </a:lnTo>
                        <a:lnTo>
                          <a:pt x="13580" y="16844"/>
                        </a:lnTo>
                        <a:lnTo>
                          <a:pt x="13580" y="16928"/>
                        </a:lnTo>
                        <a:lnTo>
                          <a:pt x="13517" y="16970"/>
                        </a:lnTo>
                        <a:lnTo>
                          <a:pt x="13245" y="16970"/>
                        </a:lnTo>
                        <a:lnTo>
                          <a:pt x="13161" y="16949"/>
                        </a:lnTo>
                        <a:lnTo>
                          <a:pt x="13119" y="16970"/>
                        </a:lnTo>
                        <a:lnTo>
                          <a:pt x="13036" y="16970"/>
                        </a:lnTo>
                        <a:lnTo>
                          <a:pt x="12952" y="16928"/>
                        </a:lnTo>
                        <a:lnTo>
                          <a:pt x="12805" y="17032"/>
                        </a:lnTo>
                        <a:lnTo>
                          <a:pt x="12785" y="17074"/>
                        </a:lnTo>
                        <a:lnTo>
                          <a:pt x="12680" y="17116"/>
                        </a:lnTo>
                        <a:lnTo>
                          <a:pt x="12575" y="17221"/>
                        </a:lnTo>
                        <a:lnTo>
                          <a:pt x="12575" y="17263"/>
                        </a:lnTo>
                        <a:lnTo>
                          <a:pt x="12638" y="17325"/>
                        </a:lnTo>
                        <a:lnTo>
                          <a:pt x="12617" y="17388"/>
                        </a:lnTo>
                        <a:lnTo>
                          <a:pt x="12638" y="17472"/>
                        </a:lnTo>
                        <a:lnTo>
                          <a:pt x="12617" y="17535"/>
                        </a:lnTo>
                        <a:lnTo>
                          <a:pt x="12513" y="17451"/>
                        </a:lnTo>
                        <a:lnTo>
                          <a:pt x="12471" y="17367"/>
                        </a:lnTo>
                        <a:lnTo>
                          <a:pt x="12408" y="17367"/>
                        </a:lnTo>
                        <a:lnTo>
                          <a:pt x="12282" y="17493"/>
                        </a:lnTo>
                        <a:lnTo>
                          <a:pt x="12220" y="17639"/>
                        </a:lnTo>
                        <a:lnTo>
                          <a:pt x="12220" y="17493"/>
                        </a:lnTo>
                        <a:lnTo>
                          <a:pt x="12094" y="17451"/>
                        </a:lnTo>
                        <a:lnTo>
                          <a:pt x="12010" y="17493"/>
                        </a:lnTo>
                        <a:lnTo>
                          <a:pt x="11948" y="17493"/>
                        </a:lnTo>
                        <a:lnTo>
                          <a:pt x="11864" y="17535"/>
                        </a:lnTo>
                        <a:lnTo>
                          <a:pt x="11759" y="17493"/>
                        </a:lnTo>
                        <a:lnTo>
                          <a:pt x="11738" y="17388"/>
                        </a:lnTo>
                        <a:lnTo>
                          <a:pt x="11864" y="17284"/>
                        </a:lnTo>
                        <a:lnTo>
                          <a:pt x="11969" y="17284"/>
                        </a:lnTo>
                        <a:lnTo>
                          <a:pt x="12010" y="17221"/>
                        </a:lnTo>
                        <a:lnTo>
                          <a:pt x="11948" y="17074"/>
                        </a:lnTo>
                        <a:lnTo>
                          <a:pt x="11969" y="17032"/>
                        </a:lnTo>
                        <a:lnTo>
                          <a:pt x="12052" y="16970"/>
                        </a:lnTo>
                        <a:lnTo>
                          <a:pt x="11906" y="16844"/>
                        </a:lnTo>
                        <a:lnTo>
                          <a:pt x="11864" y="16865"/>
                        </a:lnTo>
                        <a:lnTo>
                          <a:pt x="11780" y="16844"/>
                        </a:lnTo>
                        <a:lnTo>
                          <a:pt x="11759" y="16802"/>
                        </a:lnTo>
                        <a:lnTo>
                          <a:pt x="11969" y="16698"/>
                        </a:lnTo>
                        <a:lnTo>
                          <a:pt x="12052" y="16698"/>
                        </a:lnTo>
                        <a:lnTo>
                          <a:pt x="12157" y="16635"/>
                        </a:lnTo>
                        <a:lnTo>
                          <a:pt x="12115" y="16593"/>
                        </a:lnTo>
                        <a:lnTo>
                          <a:pt x="11906" y="16614"/>
                        </a:lnTo>
                        <a:lnTo>
                          <a:pt x="11592" y="16740"/>
                        </a:lnTo>
                        <a:lnTo>
                          <a:pt x="11529" y="16823"/>
                        </a:lnTo>
                        <a:lnTo>
                          <a:pt x="11571" y="16886"/>
                        </a:lnTo>
                        <a:lnTo>
                          <a:pt x="11592" y="16970"/>
                        </a:lnTo>
                        <a:lnTo>
                          <a:pt x="11655" y="17053"/>
                        </a:lnTo>
                        <a:lnTo>
                          <a:pt x="11592" y="17137"/>
                        </a:lnTo>
                        <a:lnTo>
                          <a:pt x="11529" y="17158"/>
                        </a:lnTo>
                        <a:lnTo>
                          <a:pt x="11425" y="17053"/>
                        </a:lnTo>
                        <a:lnTo>
                          <a:pt x="11445" y="17012"/>
                        </a:lnTo>
                        <a:lnTo>
                          <a:pt x="11487" y="16991"/>
                        </a:lnTo>
                        <a:lnTo>
                          <a:pt x="11466" y="16907"/>
                        </a:lnTo>
                        <a:lnTo>
                          <a:pt x="11445" y="16907"/>
                        </a:lnTo>
                        <a:lnTo>
                          <a:pt x="11236" y="17116"/>
                        </a:lnTo>
                        <a:lnTo>
                          <a:pt x="11236" y="17158"/>
                        </a:lnTo>
                        <a:lnTo>
                          <a:pt x="11320" y="17242"/>
                        </a:lnTo>
                        <a:lnTo>
                          <a:pt x="11383" y="17263"/>
                        </a:lnTo>
                        <a:lnTo>
                          <a:pt x="11383" y="17346"/>
                        </a:lnTo>
                        <a:lnTo>
                          <a:pt x="11257" y="17472"/>
                        </a:lnTo>
                        <a:lnTo>
                          <a:pt x="11215" y="17430"/>
                        </a:lnTo>
                        <a:lnTo>
                          <a:pt x="11257" y="17346"/>
                        </a:lnTo>
                        <a:lnTo>
                          <a:pt x="11236" y="17263"/>
                        </a:lnTo>
                        <a:lnTo>
                          <a:pt x="11173" y="17263"/>
                        </a:lnTo>
                        <a:lnTo>
                          <a:pt x="11173" y="17200"/>
                        </a:lnTo>
                        <a:lnTo>
                          <a:pt x="10943" y="17263"/>
                        </a:lnTo>
                        <a:lnTo>
                          <a:pt x="10922" y="17346"/>
                        </a:lnTo>
                        <a:lnTo>
                          <a:pt x="10755" y="17430"/>
                        </a:lnTo>
                        <a:lnTo>
                          <a:pt x="10629" y="17409"/>
                        </a:lnTo>
                        <a:lnTo>
                          <a:pt x="10546" y="17430"/>
                        </a:lnTo>
                        <a:lnTo>
                          <a:pt x="10546" y="17472"/>
                        </a:lnTo>
                        <a:lnTo>
                          <a:pt x="10316" y="17765"/>
                        </a:lnTo>
                        <a:lnTo>
                          <a:pt x="10274" y="17786"/>
                        </a:lnTo>
                        <a:lnTo>
                          <a:pt x="10064" y="18058"/>
                        </a:lnTo>
                        <a:lnTo>
                          <a:pt x="9960" y="18100"/>
                        </a:lnTo>
                        <a:lnTo>
                          <a:pt x="9876" y="18037"/>
                        </a:lnTo>
                        <a:lnTo>
                          <a:pt x="9813" y="18037"/>
                        </a:lnTo>
                        <a:lnTo>
                          <a:pt x="9876" y="18141"/>
                        </a:lnTo>
                        <a:lnTo>
                          <a:pt x="10023" y="18246"/>
                        </a:lnTo>
                        <a:lnTo>
                          <a:pt x="10064" y="18309"/>
                        </a:lnTo>
                        <a:lnTo>
                          <a:pt x="10064" y="18309"/>
                        </a:lnTo>
                        <a:lnTo>
                          <a:pt x="9876" y="18246"/>
                        </a:lnTo>
                        <a:lnTo>
                          <a:pt x="9813" y="18288"/>
                        </a:lnTo>
                        <a:lnTo>
                          <a:pt x="9500" y="18309"/>
                        </a:lnTo>
                        <a:lnTo>
                          <a:pt x="9458" y="18372"/>
                        </a:lnTo>
                        <a:lnTo>
                          <a:pt x="9541" y="18476"/>
                        </a:lnTo>
                        <a:lnTo>
                          <a:pt x="9541" y="18581"/>
                        </a:lnTo>
                        <a:lnTo>
                          <a:pt x="9458" y="18706"/>
                        </a:lnTo>
                        <a:lnTo>
                          <a:pt x="9500" y="18895"/>
                        </a:lnTo>
                        <a:lnTo>
                          <a:pt x="9458" y="19020"/>
                        </a:lnTo>
                        <a:lnTo>
                          <a:pt x="9248" y="19104"/>
                        </a:lnTo>
                        <a:lnTo>
                          <a:pt x="9228" y="19146"/>
                        </a:lnTo>
                        <a:lnTo>
                          <a:pt x="9081" y="19146"/>
                        </a:lnTo>
                        <a:lnTo>
                          <a:pt x="9039" y="19229"/>
                        </a:lnTo>
                        <a:lnTo>
                          <a:pt x="8956" y="19104"/>
                        </a:lnTo>
                        <a:lnTo>
                          <a:pt x="8809" y="19208"/>
                        </a:lnTo>
                        <a:lnTo>
                          <a:pt x="8579" y="19208"/>
                        </a:lnTo>
                        <a:lnTo>
                          <a:pt x="8328" y="18916"/>
                        </a:lnTo>
                        <a:lnTo>
                          <a:pt x="8098" y="18706"/>
                        </a:lnTo>
                        <a:lnTo>
                          <a:pt x="8014" y="18644"/>
                        </a:lnTo>
                        <a:lnTo>
                          <a:pt x="8014" y="18476"/>
                        </a:lnTo>
                        <a:lnTo>
                          <a:pt x="8056" y="18413"/>
                        </a:lnTo>
                        <a:lnTo>
                          <a:pt x="8098" y="18455"/>
                        </a:lnTo>
                        <a:lnTo>
                          <a:pt x="8160" y="18372"/>
                        </a:lnTo>
                        <a:lnTo>
                          <a:pt x="8119" y="18309"/>
                        </a:lnTo>
                        <a:lnTo>
                          <a:pt x="8181" y="18267"/>
                        </a:lnTo>
                        <a:lnTo>
                          <a:pt x="8370" y="18267"/>
                        </a:lnTo>
                        <a:lnTo>
                          <a:pt x="8412" y="18183"/>
                        </a:lnTo>
                        <a:lnTo>
                          <a:pt x="8621" y="18183"/>
                        </a:lnTo>
                        <a:lnTo>
                          <a:pt x="8642" y="18100"/>
                        </a:lnTo>
                        <a:lnTo>
                          <a:pt x="8495" y="17890"/>
                        </a:lnTo>
                        <a:lnTo>
                          <a:pt x="8474" y="17807"/>
                        </a:lnTo>
                        <a:lnTo>
                          <a:pt x="8328" y="17786"/>
                        </a:lnTo>
                        <a:lnTo>
                          <a:pt x="8202" y="17660"/>
                        </a:lnTo>
                        <a:lnTo>
                          <a:pt x="8202" y="17556"/>
                        </a:lnTo>
                        <a:lnTo>
                          <a:pt x="8077" y="17451"/>
                        </a:lnTo>
                        <a:lnTo>
                          <a:pt x="7763" y="17430"/>
                        </a:lnTo>
                        <a:lnTo>
                          <a:pt x="7554" y="17451"/>
                        </a:lnTo>
                        <a:lnTo>
                          <a:pt x="7449" y="17493"/>
                        </a:lnTo>
                        <a:lnTo>
                          <a:pt x="7323" y="17493"/>
                        </a:lnTo>
                        <a:lnTo>
                          <a:pt x="7072" y="17346"/>
                        </a:lnTo>
                        <a:lnTo>
                          <a:pt x="6947" y="17346"/>
                        </a:lnTo>
                        <a:lnTo>
                          <a:pt x="6947" y="17388"/>
                        </a:lnTo>
                        <a:lnTo>
                          <a:pt x="7240" y="17639"/>
                        </a:lnTo>
                        <a:lnTo>
                          <a:pt x="7386" y="17744"/>
                        </a:lnTo>
                        <a:lnTo>
                          <a:pt x="7470" y="17974"/>
                        </a:lnTo>
                        <a:lnTo>
                          <a:pt x="7470" y="18100"/>
                        </a:lnTo>
                        <a:lnTo>
                          <a:pt x="7533" y="18183"/>
                        </a:lnTo>
                        <a:lnTo>
                          <a:pt x="7470" y="18225"/>
                        </a:lnTo>
                        <a:lnTo>
                          <a:pt x="7470" y="18330"/>
                        </a:lnTo>
                        <a:lnTo>
                          <a:pt x="7491" y="18413"/>
                        </a:lnTo>
                        <a:lnTo>
                          <a:pt x="7449" y="18434"/>
                        </a:lnTo>
                        <a:lnTo>
                          <a:pt x="7449" y="18706"/>
                        </a:lnTo>
                        <a:lnTo>
                          <a:pt x="7386" y="18853"/>
                        </a:lnTo>
                        <a:lnTo>
                          <a:pt x="7449" y="18999"/>
                        </a:lnTo>
                        <a:lnTo>
                          <a:pt x="7595" y="18999"/>
                        </a:lnTo>
                        <a:lnTo>
                          <a:pt x="7742" y="19062"/>
                        </a:lnTo>
                        <a:lnTo>
                          <a:pt x="7805" y="19167"/>
                        </a:lnTo>
                        <a:lnTo>
                          <a:pt x="7784" y="19229"/>
                        </a:lnTo>
                        <a:lnTo>
                          <a:pt x="7805" y="19313"/>
                        </a:lnTo>
                        <a:lnTo>
                          <a:pt x="7784" y="19355"/>
                        </a:lnTo>
                        <a:lnTo>
                          <a:pt x="7784" y="19418"/>
                        </a:lnTo>
                        <a:lnTo>
                          <a:pt x="7847" y="19460"/>
                        </a:lnTo>
                        <a:lnTo>
                          <a:pt x="7784" y="19543"/>
                        </a:lnTo>
                        <a:lnTo>
                          <a:pt x="7784" y="19794"/>
                        </a:lnTo>
                        <a:lnTo>
                          <a:pt x="7742" y="19857"/>
                        </a:lnTo>
                        <a:lnTo>
                          <a:pt x="7805" y="20004"/>
                        </a:lnTo>
                        <a:lnTo>
                          <a:pt x="7847" y="20213"/>
                        </a:lnTo>
                        <a:lnTo>
                          <a:pt x="7763" y="20171"/>
                        </a:lnTo>
                        <a:lnTo>
                          <a:pt x="7700" y="20045"/>
                        </a:lnTo>
                        <a:lnTo>
                          <a:pt x="7575" y="19941"/>
                        </a:lnTo>
                        <a:lnTo>
                          <a:pt x="7449" y="20066"/>
                        </a:lnTo>
                        <a:lnTo>
                          <a:pt x="7470" y="19941"/>
                        </a:lnTo>
                        <a:lnTo>
                          <a:pt x="7428" y="19857"/>
                        </a:lnTo>
                        <a:lnTo>
                          <a:pt x="7240" y="19836"/>
                        </a:lnTo>
                        <a:lnTo>
                          <a:pt x="7072" y="19857"/>
                        </a:lnTo>
                        <a:lnTo>
                          <a:pt x="6968" y="19773"/>
                        </a:lnTo>
                        <a:lnTo>
                          <a:pt x="6821" y="19753"/>
                        </a:lnTo>
                        <a:lnTo>
                          <a:pt x="6738" y="19794"/>
                        </a:lnTo>
                        <a:lnTo>
                          <a:pt x="6612" y="20087"/>
                        </a:lnTo>
                        <a:lnTo>
                          <a:pt x="6424" y="20255"/>
                        </a:lnTo>
                        <a:lnTo>
                          <a:pt x="6298" y="20276"/>
                        </a:lnTo>
                        <a:lnTo>
                          <a:pt x="6194" y="20380"/>
                        </a:lnTo>
                        <a:lnTo>
                          <a:pt x="6173" y="20527"/>
                        </a:lnTo>
                        <a:lnTo>
                          <a:pt x="6026" y="20694"/>
                        </a:lnTo>
                        <a:lnTo>
                          <a:pt x="5963" y="20757"/>
                        </a:lnTo>
                        <a:lnTo>
                          <a:pt x="5963" y="20841"/>
                        </a:lnTo>
                        <a:lnTo>
                          <a:pt x="6005" y="21029"/>
                        </a:lnTo>
                        <a:lnTo>
                          <a:pt x="6277" y="21301"/>
                        </a:lnTo>
                        <a:lnTo>
                          <a:pt x="6424" y="21531"/>
                        </a:lnTo>
                        <a:lnTo>
                          <a:pt x="6340" y="21636"/>
                        </a:lnTo>
                        <a:lnTo>
                          <a:pt x="6277" y="21636"/>
                        </a:lnTo>
                        <a:lnTo>
                          <a:pt x="6277" y="21761"/>
                        </a:lnTo>
                        <a:lnTo>
                          <a:pt x="6173" y="21845"/>
                        </a:lnTo>
                        <a:lnTo>
                          <a:pt x="6110" y="21949"/>
                        </a:lnTo>
                        <a:lnTo>
                          <a:pt x="5963" y="21782"/>
                        </a:lnTo>
                        <a:lnTo>
                          <a:pt x="5587" y="21615"/>
                        </a:lnTo>
                        <a:lnTo>
                          <a:pt x="5461" y="21615"/>
                        </a:lnTo>
                        <a:lnTo>
                          <a:pt x="5398" y="21531"/>
                        </a:lnTo>
                        <a:lnTo>
                          <a:pt x="5189" y="21531"/>
                        </a:lnTo>
                        <a:lnTo>
                          <a:pt x="5085" y="21447"/>
                        </a:lnTo>
                        <a:lnTo>
                          <a:pt x="5022" y="21322"/>
                        </a:lnTo>
                        <a:lnTo>
                          <a:pt x="4854" y="21301"/>
                        </a:lnTo>
                        <a:lnTo>
                          <a:pt x="4729" y="21217"/>
                        </a:lnTo>
                        <a:lnTo>
                          <a:pt x="4603" y="21217"/>
                        </a:lnTo>
                        <a:lnTo>
                          <a:pt x="4562" y="21301"/>
                        </a:lnTo>
                        <a:lnTo>
                          <a:pt x="4603" y="21364"/>
                        </a:lnTo>
                        <a:lnTo>
                          <a:pt x="4562" y="21426"/>
                        </a:lnTo>
                        <a:lnTo>
                          <a:pt x="4603" y="21468"/>
                        </a:lnTo>
                        <a:lnTo>
                          <a:pt x="4520" y="21552"/>
                        </a:lnTo>
                        <a:lnTo>
                          <a:pt x="4415" y="21552"/>
                        </a:lnTo>
                        <a:lnTo>
                          <a:pt x="4499" y="21719"/>
                        </a:lnTo>
                        <a:lnTo>
                          <a:pt x="4520" y="21845"/>
                        </a:lnTo>
                        <a:lnTo>
                          <a:pt x="4666" y="21929"/>
                        </a:lnTo>
                        <a:lnTo>
                          <a:pt x="4771" y="22054"/>
                        </a:lnTo>
                        <a:lnTo>
                          <a:pt x="4917" y="22138"/>
                        </a:lnTo>
                        <a:lnTo>
                          <a:pt x="5022" y="22075"/>
                        </a:lnTo>
                        <a:lnTo>
                          <a:pt x="5085" y="22075"/>
                        </a:lnTo>
                        <a:lnTo>
                          <a:pt x="5168" y="22033"/>
                        </a:lnTo>
                        <a:lnTo>
                          <a:pt x="5189" y="22096"/>
                        </a:lnTo>
                        <a:lnTo>
                          <a:pt x="5336" y="22159"/>
                        </a:lnTo>
                        <a:lnTo>
                          <a:pt x="5336" y="22201"/>
                        </a:lnTo>
                        <a:lnTo>
                          <a:pt x="5273" y="22263"/>
                        </a:lnTo>
                        <a:lnTo>
                          <a:pt x="5357" y="22347"/>
                        </a:lnTo>
                        <a:lnTo>
                          <a:pt x="5357" y="22514"/>
                        </a:lnTo>
                        <a:lnTo>
                          <a:pt x="5273" y="22556"/>
                        </a:lnTo>
                        <a:lnTo>
                          <a:pt x="5168" y="22556"/>
                        </a:lnTo>
                        <a:lnTo>
                          <a:pt x="5043" y="22682"/>
                        </a:lnTo>
                        <a:lnTo>
                          <a:pt x="4980" y="22682"/>
                        </a:lnTo>
                        <a:lnTo>
                          <a:pt x="4875" y="22577"/>
                        </a:lnTo>
                        <a:lnTo>
                          <a:pt x="4729" y="22577"/>
                        </a:lnTo>
                        <a:lnTo>
                          <a:pt x="4645" y="22514"/>
                        </a:lnTo>
                        <a:lnTo>
                          <a:pt x="4457" y="22514"/>
                        </a:lnTo>
                        <a:lnTo>
                          <a:pt x="4415" y="22473"/>
                        </a:lnTo>
                        <a:lnTo>
                          <a:pt x="4415" y="22347"/>
                        </a:lnTo>
                        <a:lnTo>
                          <a:pt x="4310" y="22284"/>
                        </a:lnTo>
                        <a:lnTo>
                          <a:pt x="4227" y="22180"/>
                        </a:lnTo>
                        <a:lnTo>
                          <a:pt x="4185" y="22180"/>
                        </a:lnTo>
                        <a:lnTo>
                          <a:pt x="4080" y="22263"/>
                        </a:lnTo>
                        <a:lnTo>
                          <a:pt x="3829" y="22180"/>
                        </a:lnTo>
                        <a:lnTo>
                          <a:pt x="3787" y="22075"/>
                        </a:lnTo>
                        <a:lnTo>
                          <a:pt x="3725" y="22033"/>
                        </a:lnTo>
                        <a:lnTo>
                          <a:pt x="3787" y="21949"/>
                        </a:lnTo>
                        <a:lnTo>
                          <a:pt x="3766" y="21824"/>
                        </a:lnTo>
                        <a:lnTo>
                          <a:pt x="3766" y="21719"/>
                        </a:lnTo>
                        <a:lnTo>
                          <a:pt x="3662" y="21636"/>
                        </a:lnTo>
                        <a:lnTo>
                          <a:pt x="3662" y="21531"/>
                        </a:lnTo>
                        <a:lnTo>
                          <a:pt x="3494" y="21385"/>
                        </a:lnTo>
                        <a:lnTo>
                          <a:pt x="3494" y="21238"/>
                        </a:lnTo>
                        <a:lnTo>
                          <a:pt x="3411" y="21217"/>
                        </a:lnTo>
                        <a:lnTo>
                          <a:pt x="3453" y="21113"/>
                        </a:lnTo>
                        <a:lnTo>
                          <a:pt x="3515" y="21092"/>
                        </a:lnTo>
                        <a:lnTo>
                          <a:pt x="3557" y="20903"/>
                        </a:lnTo>
                        <a:lnTo>
                          <a:pt x="3557" y="20799"/>
                        </a:lnTo>
                        <a:lnTo>
                          <a:pt x="3515" y="20778"/>
                        </a:lnTo>
                        <a:lnTo>
                          <a:pt x="3515" y="20694"/>
                        </a:lnTo>
                        <a:lnTo>
                          <a:pt x="3578" y="20610"/>
                        </a:lnTo>
                        <a:lnTo>
                          <a:pt x="3515" y="20589"/>
                        </a:lnTo>
                        <a:lnTo>
                          <a:pt x="3390" y="20401"/>
                        </a:lnTo>
                        <a:lnTo>
                          <a:pt x="3139" y="20297"/>
                        </a:lnTo>
                        <a:lnTo>
                          <a:pt x="3055" y="20359"/>
                        </a:lnTo>
                        <a:lnTo>
                          <a:pt x="2992" y="20297"/>
                        </a:lnTo>
                        <a:lnTo>
                          <a:pt x="2930" y="20297"/>
                        </a:lnTo>
                        <a:lnTo>
                          <a:pt x="2867" y="20338"/>
                        </a:lnTo>
                        <a:lnTo>
                          <a:pt x="2741" y="20297"/>
                        </a:lnTo>
                        <a:lnTo>
                          <a:pt x="2783" y="20255"/>
                        </a:lnTo>
                        <a:lnTo>
                          <a:pt x="2888" y="20234"/>
                        </a:lnTo>
                        <a:lnTo>
                          <a:pt x="2930" y="20150"/>
                        </a:lnTo>
                        <a:lnTo>
                          <a:pt x="2783" y="20108"/>
                        </a:lnTo>
                        <a:lnTo>
                          <a:pt x="2783" y="20087"/>
                        </a:lnTo>
                        <a:lnTo>
                          <a:pt x="2867" y="20066"/>
                        </a:lnTo>
                        <a:lnTo>
                          <a:pt x="2783" y="20004"/>
                        </a:lnTo>
                        <a:lnTo>
                          <a:pt x="2720" y="20066"/>
                        </a:lnTo>
                        <a:lnTo>
                          <a:pt x="2532" y="20108"/>
                        </a:lnTo>
                        <a:lnTo>
                          <a:pt x="2511" y="20087"/>
                        </a:lnTo>
                        <a:lnTo>
                          <a:pt x="2553" y="20004"/>
                        </a:lnTo>
                        <a:lnTo>
                          <a:pt x="2658" y="19962"/>
                        </a:lnTo>
                        <a:lnTo>
                          <a:pt x="2637" y="19941"/>
                        </a:lnTo>
                        <a:lnTo>
                          <a:pt x="2448" y="19899"/>
                        </a:lnTo>
                        <a:lnTo>
                          <a:pt x="2427" y="19836"/>
                        </a:lnTo>
                        <a:lnTo>
                          <a:pt x="2302" y="19753"/>
                        </a:lnTo>
                        <a:lnTo>
                          <a:pt x="2260" y="19585"/>
                        </a:lnTo>
                        <a:lnTo>
                          <a:pt x="2134" y="19522"/>
                        </a:lnTo>
                        <a:lnTo>
                          <a:pt x="2155" y="19481"/>
                        </a:lnTo>
                        <a:lnTo>
                          <a:pt x="2260" y="19481"/>
                        </a:lnTo>
                        <a:lnTo>
                          <a:pt x="2302" y="19522"/>
                        </a:lnTo>
                        <a:lnTo>
                          <a:pt x="2448" y="19543"/>
                        </a:lnTo>
                        <a:lnTo>
                          <a:pt x="2469" y="19648"/>
                        </a:lnTo>
                        <a:lnTo>
                          <a:pt x="2720" y="19857"/>
                        </a:lnTo>
                        <a:lnTo>
                          <a:pt x="2783" y="19857"/>
                        </a:lnTo>
                        <a:lnTo>
                          <a:pt x="2825" y="19794"/>
                        </a:lnTo>
                        <a:lnTo>
                          <a:pt x="2950" y="19878"/>
                        </a:lnTo>
                        <a:lnTo>
                          <a:pt x="3139" y="19878"/>
                        </a:lnTo>
                        <a:lnTo>
                          <a:pt x="3160" y="19836"/>
                        </a:lnTo>
                        <a:lnTo>
                          <a:pt x="3243" y="19899"/>
                        </a:lnTo>
                        <a:lnTo>
                          <a:pt x="3160" y="19962"/>
                        </a:lnTo>
                        <a:lnTo>
                          <a:pt x="3202" y="19983"/>
                        </a:lnTo>
                        <a:lnTo>
                          <a:pt x="3202" y="20045"/>
                        </a:lnTo>
                        <a:lnTo>
                          <a:pt x="3306" y="20045"/>
                        </a:lnTo>
                        <a:lnTo>
                          <a:pt x="3369" y="19983"/>
                        </a:lnTo>
                        <a:lnTo>
                          <a:pt x="3557" y="19983"/>
                        </a:lnTo>
                        <a:lnTo>
                          <a:pt x="3494" y="20004"/>
                        </a:lnTo>
                        <a:lnTo>
                          <a:pt x="3599" y="20004"/>
                        </a:lnTo>
                        <a:lnTo>
                          <a:pt x="3704" y="19983"/>
                        </a:lnTo>
                        <a:lnTo>
                          <a:pt x="3704" y="20066"/>
                        </a:lnTo>
                        <a:lnTo>
                          <a:pt x="3871" y="20192"/>
                        </a:lnTo>
                        <a:lnTo>
                          <a:pt x="3934" y="20150"/>
                        </a:lnTo>
                        <a:lnTo>
                          <a:pt x="4038" y="20171"/>
                        </a:lnTo>
                        <a:lnTo>
                          <a:pt x="4080" y="20213"/>
                        </a:lnTo>
                        <a:lnTo>
                          <a:pt x="4227" y="20213"/>
                        </a:lnTo>
                        <a:lnTo>
                          <a:pt x="4331" y="20255"/>
                        </a:lnTo>
                        <a:lnTo>
                          <a:pt x="4415" y="20192"/>
                        </a:lnTo>
                        <a:lnTo>
                          <a:pt x="4541" y="20297"/>
                        </a:lnTo>
                        <a:lnTo>
                          <a:pt x="4729" y="20359"/>
                        </a:lnTo>
                        <a:lnTo>
                          <a:pt x="5064" y="20380"/>
                        </a:lnTo>
                        <a:lnTo>
                          <a:pt x="5336" y="20359"/>
                        </a:lnTo>
                        <a:lnTo>
                          <a:pt x="5357" y="20297"/>
                        </a:lnTo>
                        <a:lnTo>
                          <a:pt x="5545" y="20297"/>
                        </a:lnTo>
                        <a:lnTo>
                          <a:pt x="5608" y="20255"/>
                        </a:lnTo>
                        <a:lnTo>
                          <a:pt x="5796" y="20213"/>
                        </a:lnTo>
                        <a:lnTo>
                          <a:pt x="5963" y="20150"/>
                        </a:lnTo>
                        <a:lnTo>
                          <a:pt x="6173" y="19857"/>
                        </a:lnTo>
                        <a:lnTo>
                          <a:pt x="6194" y="19773"/>
                        </a:lnTo>
                        <a:lnTo>
                          <a:pt x="6319" y="19627"/>
                        </a:lnTo>
                        <a:lnTo>
                          <a:pt x="6319" y="19543"/>
                        </a:lnTo>
                        <a:lnTo>
                          <a:pt x="6340" y="19460"/>
                        </a:lnTo>
                        <a:lnTo>
                          <a:pt x="6382" y="19313"/>
                        </a:lnTo>
                        <a:lnTo>
                          <a:pt x="6382" y="19167"/>
                        </a:lnTo>
                        <a:lnTo>
                          <a:pt x="6382" y="19041"/>
                        </a:lnTo>
                        <a:lnTo>
                          <a:pt x="6319" y="18999"/>
                        </a:lnTo>
                        <a:lnTo>
                          <a:pt x="6277" y="18999"/>
                        </a:lnTo>
                        <a:lnTo>
                          <a:pt x="6173" y="18832"/>
                        </a:lnTo>
                        <a:lnTo>
                          <a:pt x="6089" y="18790"/>
                        </a:lnTo>
                        <a:lnTo>
                          <a:pt x="6068" y="18644"/>
                        </a:lnTo>
                        <a:lnTo>
                          <a:pt x="5963" y="18392"/>
                        </a:lnTo>
                        <a:lnTo>
                          <a:pt x="5859" y="18372"/>
                        </a:lnTo>
                        <a:lnTo>
                          <a:pt x="5817" y="18413"/>
                        </a:lnTo>
                        <a:lnTo>
                          <a:pt x="5691" y="18372"/>
                        </a:lnTo>
                        <a:lnTo>
                          <a:pt x="5691" y="18288"/>
                        </a:lnTo>
                        <a:lnTo>
                          <a:pt x="5461" y="18120"/>
                        </a:lnTo>
                        <a:lnTo>
                          <a:pt x="5461" y="18016"/>
                        </a:lnTo>
                        <a:lnTo>
                          <a:pt x="5336" y="17890"/>
                        </a:lnTo>
                        <a:lnTo>
                          <a:pt x="5273" y="17890"/>
                        </a:lnTo>
                        <a:lnTo>
                          <a:pt x="5294" y="17953"/>
                        </a:lnTo>
                        <a:lnTo>
                          <a:pt x="5378" y="18079"/>
                        </a:lnTo>
                        <a:lnTo>
                          <a:pt x="5294" y="18100"/>
                        </a:lnTo>
                        <a:lnTo>
                          <a:pt x="5168" y="17974"/>
                        </a:lnTo>
                        <a:lnTo>
                          <a:pt x="5085" y="17974"/>
                        </a:lnTo>
                        <a:lnTo>
                          <a:pt x="4938" y="17807"/>
                        </a:lnTo>
                        <a:lnTo>
                          <a:pt x="4875" y="17807"/>
                        </a:lnTo>
                        <a:lnTo>
                          <a:pt x="4875" y="17869"/>
                        </a:lnTo>
                        <a:lnTo>
                          <a:pt x="4917" y="17911"/>
                        </a:lnTo>
                        <a:lnTo>
                          <a:pt x="4834" y="17890"/>
                        </a:lnTo>
                        <a:lnTo>
                          <a:pt x="4708" y="17681"/>
                        </a:lnTo>
                        <a:lnTo>
                          <a:pt x="4603" y="17660"/>
                        </a:lnTo>
                        <a:lnTo>
                          <a:pt x="4520" y="17556"/>
                        </a:lnTo>
                        <a:lnTo>
                          <a:pt x="4122" y="17284"/>
                        </a:lnTo>
                        <a:lnTo>
                          <a:pt x="3515" y="16970"/>
                        </a:lnTo>
                        <a:lnTo>
                          <a:pt x="3390" y="16928"/>
                        </a:lnTo>
                        <a:lnTo>
                          <a:pt x="3369" y="16970"/>
                        </a:lnTo>
                        <a:lnTo>
                          <a:pt x="3243" y="16907"/>
                        </a:lnTo>
                        <a:lnTo>
                          <a:pt x="3097" y="16865"/>
                        </a:lnTo>
                        <a:lnTo>
                          <a:pt x="3097" y="16928"/>
                        </a:lnTo>
                        <a:lnTo>
                          <a:pt x="3034" y="16970"/>
                        </a:lnTo>
                        <a:lnTo>
                          <a:pt x="2930" y="16928"/>
                        </a:lnTo>
                        <a:lnTo>
                          <a:pt x="2762" y="16928"/>
                        </a:lnTo>
                        <a:lnTo>
                          <a:pt x="2678" y="16823"/>
                        </a:lnTo>
                        <a:lnTo>
                          <a:pt x="2574" y="16760"/>
                        </a:lnTo>
                        <a:lnTo>
                          <a:pt x="2574" y="16802"/>
                        </a:lnTo>
                        <a:lnTo>
                          <a:pt x="2637" y="16865"/>
                        </a:lnTo>
                        <a:lnTo>
                          <a:pt x="2616" y="16928"/>
                        </a:lnTo>
                        <a:lnTo>
                          <a:pt x="2532" y="16865"/>
                        </a:lnTo>
                        <a:lnTo>
                          <a:pt x="2406" y="16907"/>
                        </a:lnTo>
                        <a:lnTo>
                          <a:pt x="2344" y="16949"/>
                        </a:lnTo>
                        <a:lnTo>
                          <a:pt x="2365" y="17032"/>
                        </a:lnTo>
                        <a:lnTo>
                          <a:pt x="2302" y="17158"/>
                        </a:lnTo>
                        <a:lnTo>
                          <a:pt x="2155" y="17158"/>
                        </a:lnTo>
                        <a:lnTo>
                          <a:pt x="2239" y="17053"/>
                        </a:lnTo>
                        <a:lnTo>
                          <a:pt x="2323" y="17012"/>
                        </a:lnTo>
                        <a:lnTo>
                          <a:pt x="2260" y="16949"/>
                        </a:lnTo>
                        <a:lnTo>
                          <a:pt x="2197" y="16949"/>
                        </a:lnTo>
                        <a:lnTo>
                          <a:pt x="2218" y="16907"/>
                        </a:lnTo>
                        <a:lnTo>
                          <a:pt x="2239" y="16844"/>
                        </a:lnTo>
                        <a:lnTo>
                          <a:pt x="2197" y="16823"/>
                        </a:lnTo>
                        <a:lnTo>
                          <a:pt x="2134" y="16886"/>
                        </a:lnTo>
                        <a:lnTo>
                          <a:pt x="2030" y="17012"/>
                        </a:lnTo>
                        <a:lnTo>
                          <a:pt x="2030" y="16928"/>
                        </a:lnTo>
                        <a:lnTo>
                          <a:pt x="2030" y="16886"/>
                        </a:lnTo>
                        <a:lnTo>
                          <a:pt x="2009" y="16844"/>
                        </a:lnTo>
                        <a:lnTo>
                          <a:pt x="1946" y="16928"/>
                        </a:lnTo>
                        <a:lnTo>
                          <a:pt x="1925" y="16928"/>
                        </a:lnTo>
                        <a:lnTo>
                          <a:pt x="1925" y="16844"/>
                        </a:lnTo>
                        <a:lnTo>
                          <a:pt x="1821" y="16823"/>
                        </a:lnTo>
                        <a:lnTo>
                          <a:pt x="1716" y="16907"/>
                        </a:lnTo>
                        <a:lnTo>
                          <a:pt x="1695" y="16802"/>
                        </a:lnTo>
                        <a:lnTo>
                          <a:pt x="1632" y="16760"/>
                        </a:lnTo>
                        <a:lnTo>
                          <a:pt x="1569" y="16844"/>
                        </a:lnTo>
                        <a:lnTo>
                          <a:pt x="1528" y="16740"/>
                        </a:lnTo>
                        <a:lnTo>
                          <a:pt x="1528" y="16614"/>
                        </a:lnTo>
                        <a:lnTo>
                          <a:pt x="1590" y="16530"/>
                        </a:lnTo>
                        <a:lnTo>
                          <a:pt x="1590" y="16614"/>
                        </a:lnTo>
                        <a:lnTo>
                          <a:pt x="1674" y="16698"/>
                        </a:lnTo>
                        <a:lnTo>
                          <a:pt x="1800" y="16656"/>
                        </a:lnTo>
                        <a:lnTo>
                          <a:pt x="1883" y="16719"/>
                        </a:lnTo>
                        <a:lnTo>
                          <a:pt x="1988" y="16635"/>
                        </a:lnTo>
                        <a:lnTo>
                          <a:pt x="1988" y="16593"/>
                        </a:lnTo>
                        <a:lnTo>
                          <a:pt x="1904" y="16530"/>
                        </a:lnTo>
                        <a:lnTo>
                          <a:pt x="1883" y="16509"/>
                        </a:lnTo>
                        <a:lnTo>
                          <a:pt x="1800" y="16488"/>
                        </a:lnTo>
                        <a:lnTo>
                          <a:pt x="1737" y="16530"/>
                        </a:lnTo>
                        <a:lnTo>
                          <a:pt x="1695" y="16488"/>
                        </a:lnTo>
                        <a:lnTo>
                          <a:pt x="1632" y="16405"/>
                        </a:lnTo>
                        <a:lnTo>
                          <a:pt x="1528" y="16342"/>
                        </a:lnTo>
                        <a:lnTo>
                          <a:pt x="1423" y="16342"/>
                        </a:lnTo>
                        <a:lnTo>
                          <a:pt x="1402" y="16384"/>
                        </a:lnTo>
                        <a:lnTo>
                          <a:pt x="1465" y="16426"/>
                        </a:lnTo>
                        <a:lnTo>
                          <a:pt x="1486" y="16426"/>
                        </a:lnTo>
                        <a:lnTo>
                          <a:pt x="1486" y="16488"/>
                        </a:lnTo>
                        <a:lnTo>
                          <a:pt x="1402" y="16509"/>
                        </a:lnTo>
                        <a:lnTo>
                          <a:pt x="1360" y="16509"/>
                        </a:lnTo>
                        <a:lnTo>
                          <a:pt x="1360" y="16551"/>
                        </a:lnTo>
                        <a:lnTo>
                          <a:pt x="1465" y="16635"/>
                        </a:lnTo>
                        <a:lnTo>
                          <a:pt x="1402" y="16656"/>
                        </a:lnTo>
                        <a:lnTo>
                          <a:pt x="1318" y="16656"/>
                        </a:lnTo>
                        <a:lnTo>
                          <a:pt x="1277" y="16740"/>
                        </a:lnTo>
                        <a:lnTo>
                          <a:pt x="1256" y="16886"/>
                        </a:lnTo>
                        <a:lnTo>
                          <a:pt x="1193" y="16802"/>
                        </a:lnTo>
                        <a:lnTo>
                          <a:pt x="1193" y="16698"/>
                        </a:lnTo>
                        <a:lnTo>
                          <a:pt x="1151" y="16635"/>
                        </a:lnTo>
                        <a:lnTo>
                          <a:pt x="1005" y="16614"/>
                        </a:lnTo>
                        <a:lnTo>
                          <a:pt x="1005" y="16740"/>
                        </a:lnTo>
                        <a:lnTo>
                          <a:pt x="942" y="16823"/>
                        </a:lnTo>
                        <a:lnTo>
                          <a:pt x="795" y="16781"/>
                        </a:lnTo>
                        <a:lnTo>
                          <a:pt x="691" y="16781"/>
                        </a:lnTo>
                        <a:lnTo>
                          <a:pt x="691" y="16928"/>
                        </a:lnTo>
                        <a:lnTo>
                          <a:pt x="628" y="17053"/>
                        </a:lnTo>
                        <a:lnTo>
                          <a:pt x="481" y="17095"/>
                        </a:lnTo>
                        <a:lnTo>
                          <a:pt x="335" y="17242"/>
                        </a:lnTo>
                        <a:lnTo>
                          <a:pt x="335" y="17451"/>
                        </a:lnTo>
                        <a:lnTo>
                          <a:pt x="251" y="17451"/>
                        </a:lnTo>
                        <a:lnTo>
                          <a:pt x="105" y="17514"/>
                        </a:lnTo>
                        <a:lnTo>
                          <a:pt x="0" y="17556"/>
                        </a:lnTo>
                        <a:lnTo>
                          <a:pt x="105" y="17576"/>
                        </a:lnTo>
                        <a:lnTo>
                          <a:pt x="63" y="17744"/>
                        </a:lnTo>
                        <a:lnTo>
                          <a:pt x="21" y="17932"/>
                        </a:lnTo>
                        <a:lnTo>
                          <a:pt x="105" y="18037"/>
                        </a:lnTo>
                        <a:lnTo>
                          <a:pt x="209" y="18288"/>
                        </a:lnTo>
                        <a:lnTo>
                          <a:pt x="272" y="18288"/>
                        </a:lnTo>
                        <a:lnTo>
                          <a:pt x="440" y="18372"/>
                        </a:lnTo>
                        <a:lnTo>
                          <a:pt x="523" y="18497"/>
                        </a:lnTo>
                        <a:lnTo>
                          <a:pt x="565" y="18602"/>
                        </a:lnTo>
                        <a:lnTo>
                          <a:pt x="837" y="18769"/>
                        </a:lnTo>
                        <a:lnTo>
                          <a:pt x="900" y="18832"/>
                        </a:lnTo>
                        <a:lnTo>
                          <a:pt x="858" y="19020"/>
                        </a:lnTo>
                        <a:lnTo>
                          <a:pt x="753" y="19208"/>
                        </a:lnTo>
                        <a:lnTo>
                          <a:pt x="649" y="19460"/>
                        </a:lnTo>
                        <a:lnTo>
                          <a:pt x="774" y="19627"/>
                        </a:lnTo>
                        <a:lnTo>
                          <a:pt x="837" y="19773"/>
                        </a:lnTo>
                        <a:lnTo>
                          <a:pt x="1067" y="20234"/>
                        </a:lnTo>
                        <a:lnTo>
                          <a:pt x="1318" y="20820"/>
                        </a:lnTo>
                        <a:lnTo>
                          <a:pt x="1214" y="20861"/>
                        </a:lnTo>
                        <a:lnTo>
                          <a:pt x="1193" y="21217"/>
                        </a:lnTo>
                        <a:lnTo>
                          <a:pt x="1193" y="21322"/>
                        </a:lnTo>
                        <a:lnTo>
                          <a:pt x="1297" y="21343"/>
                        </a:lnTo>
                        <a:lnTo>
                          <a:pt x="1214" y="21447"/>
                        </a:lnTo>
                        <a:lnTo>
                          <a:pt x="1214" y="21636"/>
                        </a:lnTo>
                        <a:lnTo>
                          <a:pt x="1297" y="21740"/>
                        </a:lnTo>
                        <a:lnTo>
                          <a:pt x="1423" y="21761"/>
                        </a:lnTo>
                        <a:lnTo>
                          <a:pt x="1486" y="21866"/>
                        </a:lnTo>
                        <a:lnTo>
                          <a:pt x="1423" y="21929"/>
                        </a:lnTo>
                        <a:lnTo>
                          <a:pt x="1423" y="22138"/>
                        </a:lnTo>
                        <a:lnTo>
                          <a:pt x="1486" y="22263"/>
                        </a:lnTo>
                        <a:lnTo>
                          <a:pt x="1674" y="22389"/>
                        </a:lnTo>
                        <a:lnTo>
                          <a:pt x="1674" y="22577"/>
                        </a:lnTo>
                        <a:lnTo>
                          <a:pt x="1569" y="22745"/>
                        </a:lnTo>
                        <a:lnTo>
                          <a:pt x="1507" y="22912"/>
                        </a:lnTo>
                        <a:lnTo>
                          <a:pt x="1779" y="23289"/>
                        </a:lnTo>
                        <a:lnTo>
                          <a:pt x="1925" y="23330"/>
                        </a:lnTo>
                        <a:lnTo>
                          <a:pt x="2197" y="23623"/>
                        </a:lnTo>
                        <a:lnTo>
                          <a:pt x="2218" y="23812"/>
                        </a:lnTo>
                        <a:lnTo>
                          <a:pt x="2051" y="24230"/>
                        </a:lnTo>
                        <a:lnTo>
                          <a:pt x="1821" y="24628"/>
                        </a:lnTo>
                        <a:lnTo>
                          <a:pt x="1695" y="24900"/>
                        </a:lnTo>
                        <a:lnTo>
                          <a:pt x="1528" y="25151"/>
                        </a:lnTo>
                        <a:lnTo>
                          <a:pt x="1381" y="25402"/>
                        </a:lnTo>
                        <a:lnTo>
                          <a:pt x="1256" y="25486"/>
                        </a:lnTo>
                        <a:lnTo>
                          <a:pt x="984" y="25737"/>
                        </a:lnTo>
                        <a:lnTo>
                          <a:pt x="1005" y="25904"/>
                        </a:lnTo>
                        <a:cubicBezTo>
                          <a:pt x="1005" y="25883"/>
                          <a:pt x="1046" y="25883"/>
                          <a:pt x="1046" y="25883"/>
                        </a:cubicBezTo>
                        <a:cubicBezTo>
                          <a:pt x="1067" y="25883"/>
                          <a:pt x="1193" y="25799"/>
                          <a:pt x="1193" y="25799"/>
                        </a:cubicBezTo>
                        <a:lnTo>
                          <a:pt x="1318" y="25779"/>
                        </a:lnTo>
                        <a:lnTo>
                          <a:pt x="1256" y="25841"/>
                        </a:lnTo>
                        <a:lnTo>
                          <a:pt x="1297" y="25925"/>
                        </a:lnTo>
                        <a:lnTo>
                          <a:pt x="1297" y="26030"/>
                        </a:lnTo>
                        <a:lnTo>
                          <a:pt x="1172" y="25925"/>
                        </a:lnTo>
                        <a:lnTo>
                          <a:pt x="1151" y="26009"/>
                        </a:lnTo>
                        <a:lnTo>
                          <a:pt x="1277" y="26155"/>
                        </a:lnTo>
                        <a:lnTo>
                          <a:pt x="1402" y="26155"/>
                        </a:lnTo>
                        <a:lnTo>
                          <a:pt x="1486" y="26260"/>
                        </a:lnTo>
                        <a:lnTo>
                          <a:pt x="1611" y="26260"/>
                        </a:lnTo>
                        <a:lnTo>
                          <a:pt x="1674" y="26239"/>
                        </a:lnTo>
                        <a:lnTo>
                          <a:pt x="1779" y="26239"/>
                        </a:lnTo>
                        <a:lnTo>
                          <a:pt x="1883" y="26364"/>
                        </a:lnTo>
                        <a:lnTo>
                          <a:pt x="1800" y="26448"/>
                        </a:lnTo>
                        <a:lnTo>
                          <a:pt x="1611" y="26406"/>
                        </a:lnTo>
                        <a:lnTo>
                          <a:pt x="1528" y="26427"/>
                        </a:lnTo>
                        <a:lnTo>
                          <a:pt x="1507" y="26532"/>
                        </a:lnTo>
                        <a:lnTo>
                          <a:pt x="1381" y="26636"/>
                        </a:lnTo>
                        <a:lnTo>
                          <a:pt x="1277" y="26553"/>
                        </a:lnTo>
                        <a:lnTo>
                          <a:pt x="1214" y="26615"/>
                        </a:lnTo>
                        <a:lnTo>
                          <a:pt x="1214" y="26720"/>
                        </a:lnTo>
                        <a:lnTo>
                          <a:pt x="1109" y="26741"/>
                        </a:lnTo>
                        <a:lnTo>
                          <a:pt x="1067" y="26636"/>
                        </a:lnTo>
                        <a:lnTo>
                          <a:pt x="1005" y="26657"/>
                        </a:lnTo>
                        <a:lnTo>
                          <a:pt x="1005" y="26720"/>
                        </a:lnTo>
                        <a:lnTo>
                          <a:pt x="1067" y="26783"/>
                        </a:lnTo>
                        <a:lnTo>
                          <a:pt x="1046" y="26929"/>
                        </a:lnTo>
                        <a:lnTo>
                          <a:pt x="1088" y="26992"/>
                        </a:lnTo>
                        <a:lnTo>
                          <a:pt x="1088" y="27034"/>
                        </a:lnTo>
                        <a:lnTo>
                          <a:pt x="1067" y="27055"/>
                        </a:lnTo>
                        <a:lnTo>
                          <a:pt x="984" y="27159"/>
                        </a:lnTo>
                        <a:lnTo>
                          <a:pt x="942" y="27306"/>
                        </a:lnTo>
                        <a:lnTo>
                          <a:pt x="858" y="27369"/>
                        </a:lnTo>
                        <a:lnTo>
                          <a:pt x="795" y="27808"/>
                        </a:lnTo>
                        <a:lnTo>
                          <a:pt x="1067" y="28289"/>
                        </a:lnTo>
                        <a:lnTo>
                          <a:pt x="1067" y="28394"/>
                        </a:lnTo>
                        <a:lnTo>
                          <a:pt x="984" y="28457"/>
                        </a:lnTo>
                        <a:lnTo>
                          <a:pt x="1005" y="28561"/>
                        </a:lnTo>
                        <a:lnTo>
                          <a:pt x="942" y="28708"/>
                        </a:lnTo>
                        <a:lnTo>
                          <a:pt x="1046" y="28729"/>
                        </a:lnTo>
                        <a:lnTo>
                          <a:pt x="1067" y="28833"/>
                        </a:lnTo>
                        <a:lnTo>
                          <a:pt x="1046" y="28875"/>
                        </a:lnTo>
                        <a:lnTo>
                          <a:pt x="1088" y="28938"/>
                        </a:lnTo>
                        <a:lnTo>
                          <a:pt x="1109" y="29043"/>
                        </a:lnTo>
                        <a:lnTo>
                          <a:pt x="1088" y="29126"/>
                        </a:lnTo>
                        <a:lnTo>
                          <a:pt x="1172" y="29252"/>
                        </a:lnTo>
                        <a:lnTo>
                          <a:pt x="1193" y="29294"/>
                        </a:lnTo>
                        <a:lnTo>
                          <a:pt x="1256" y="29461"/>
                        </a:lnTo>
                        <a:lnTo>
                          <a:pt x="1318" y="29566"/>
                        </a:lnTo>
                        <a:lnTo>
                          <a:pt x="1360" y="29712"/>
                        </a:lnTo>
                        <a:lnTo>
                          <a:pt x="1402" y="29712"/>
                        </a:lnTo>
                        <a:lnTo>
                          <a:pt x="1507" y="29796"/>
                        </a:lnTo>
                        <a:lnTo>
                          <a:pt x="1632" y="29712"/>
                        </a:lnTo>
                        <a:lnTo>
                          <a:pt x="1737" y="29900"/>
                        </a:lnTo>
                        <a:lnTo>
                          <a:pt x="1883" y="29817"/>
                        </a:lnTo>
                        <a:lnTo>
                          <a:pt x="2009" y="29859"/>
                        </a:lnTo>
                        <a:lnTo>
                          <a:pt x="2113" y="30026"/>
                        </a:lnTo>
                        <a:lnTo>
                          <a:pt x="2260" y="29921"/>
                        </a:lnTo>
                        <a:lnTo>
                          <a:pt x="2427" y="29880"/>
                        </a:lnTo>
                        <a:lnTo>
                          <a:pt x="2511" y="29963"/>
                        </a:lnTo>
                        <a:lnTo>
                          <a:pt x="2574" y="29963"/>
                        </a:lnTo>
                        <a:lnTo>
                          <a:pt x="2846" y="30026"/>
                        </a:lnTo>
                        <a:lnTo>
                          <a:pt x="2867" y="30172"/>
                        </a:lnTo>
                        <a:lnTo>
                          <a:pt x="2825" y="30319"/>
                        </a:lnTo>
                        <a:lnTo>
                          <a:pt x="2930" y="30424"/>
                        </a:lnTo>
                        <a:lnTo>
                          <a:pt x="2930" y="30612"/>
                        </a:lnTo>
                        <a:lnTo>
                          <a:pt x="3055" y="30737"/>
                        </a:lnTo>
                        <a:lnTo>
                          <a:pt x="3139" y="30905"/>
                        </a:lnTo>
                        <a:lnTo>
                          <a:pt x="3285" y="31114"/>
                        </a:lnTo>
                        <a:lnTo>
                          <a:pt x="3390" y="31177"/>
                        </a:lnTo>
                        <a:lnTo>
                          <a:pt x="3453" y="31365"/>
                        </a:lnTo>
                        <a:lnTo>
                          <a:pt x="3620" y="31428"/>
                        </a:lnTo>
                        <a:lnTo>
                          <a:pt x="3829" y="31595"/>
                        </a:lnTo>
                        <a:lnTo>
                          <a:pt x="3871" y="31700"/>
                        </a:lnTo>
                        <a:lnTo>
                          <a:pt x="4018" y="31805"/>
                        </a:lnTo>
                        <a:lnTo>
                          <a:pt x="3934" y="31867"/>
                        </a:lnTo>
                        <a:lnTo>
                          <a:pt x="3829" y="32056"/>
                        </a:lnTo>
                        <a:lnTo>
                          <a:pt x="3557" y="32097"/>
                        </a:lnTo>
                        <a:lnTo>
                          <a:pt x="3411" y="31993"/>
                        </a:lnTo>
                        <a:lnTo>
                          <a:pt x="3369" y="32097"/>
                        </a:lnTo>
                        <a:lnTo>
                          <a:pt x="3369" y="32223"/>
                        </a:lnTo>
                        <a:lnTo>
                          <a:pt x="3474" y="32411"/>
                        </a:lnTo>
                        <a:lnTo>
                          <a:pt x="3453" y="32579"/>
                        </a:lnTo>
                        <a:lnTo>
                          <a:pt x="3578" y="32725"/>
                        </a:lnTo>
                        <a:lnTo>
                          <a:pt x="3578" y="32893"/>
                        </a:lnTo>
                        <a:lnTo>
                          <a:pt x="3683" y="32913"/>
                        </a:lnTo>
                        <a:lnTo>
                          <a:pt x="3808" y="32893"/>
                        </a:lnTo>
                        <a:lnTo>
                          <a:pt x="3808" y="32746"/>
                        </a:lnTo>
                        <a:lnTo>
                          <a:pt x="3892" y="32683"/>
                        </a:lnTo>
                        <a:lnTo>
                          <a:pt x="4185" y="32788"/>
                        </a:lnTo>
                        <a:lnTo>
                          <a:pt x="4457" y="32788"/>
                        </a:lnTo>
                        <a:lnTo>
                          <a:pt x="4624" y="32704"/>
                        </a:lnTo>
                        <a:lnTo>
                          <a:pt x="4750" y="32704"/>
                        </a:lnTo>
                        <a:lnTo>
                          <a:pt x="4834" y="32955"/>
                        </a:lnTo>
                        <a:lnTo>
                          <a:pt x="4959" y="33060"/>
                        </a:lnTo>
                        <a:lnTo>
                          <a:pt x="4875" y="33206"/>
                        </a:lnTo>
                        <a:lnTo>
                          <a:pt x="5043" y="33416"/>
                        </a:lnTo>
                        <a:lnTo>
                          <a:pt x="5357" y="33353"/>
                        </a:lnTo>
                        <a:lnTo>
                          <a:pt x="5461" y="33457"/>
                        </a:lnTo>
                        <a:lnTo>
                          <a:pt x="5482" y="33583"/>
                        </a:lnTo>
                        <a:lnTo>
                          <a:pt x="5587" y="33625"/>
                        </a:lnTo>
                        <a:lnTo>
                          <a:pt x="5587" y="33771"/>
                        </a:lnTo>
                        <a:lnTo>
                          <a:pt x="5650" y="33960"/>
                        </a:lnTo>
                        <a:lnTo>
                          <a:pt x="5901" y="34211"/>
                        </a:lnTo>
                        <a:lnTo>
                          <a:pt x="6005" y="34106"/>
                        </a:lnTo>
                        <a:lnTo>
                          <a:pt x="6173" y="34190"/>
                        </a:lnTo>
                        <a:lnTo>
                          <a:pt x="6298" y="34169"/>
                        </a:lnTo>
                        <a:lnTo>
                          <a:pt x="6424" y="34190"/>
                        </a:lnTo>
                        <a:lnTo>
                          <a:pt x="6612" y="34043"/>
                        </a:lnTo>
                        <a:lnTo>
                          <a:pt x="6696" y="34043"/>
                        </a:lnTo>
                        <a:lnTo>
                          <a:pt x="6821" y="34315"/>
                        </a:lnTo>
                        <a:lnTo>
                          <a:pt x="7010" y="34420"/>
                        </a:lnTo>
                        <a:lnTo>
                          <a:pt x="7051" y="34525"/>
                        </a:lnTo>
                        <a:lnTo>
                          <a:pt x="7135" y="34462"/>
                        </a:lnTo>
                        <a:lnTo>
                          <a:pt x="7344" y="34504"/>
                        </a:lnTo>
                        <a:lnTo>
                          <a:pt x="7491" y="34504"/>
                        </a:lnTo>
                        <a:lnTo>
                          <a:pt x="7595" y="34587"/>
                        </a:lnTo>
                        <a:lnTo>
                          <a:pt x="7742" y="34566"/>
                        </a:lnTo>
                        <a:lnTo>
                          <a:pt x="7888" y="34671"/>
                        </a:lnTo>
                        <a:lnTo>
                          <a:pt x="8077" y="34692"/>
                        </a:lnTo>
                        <a:lnTo>
                          <a:pt x="8160" y="34608"/>
                        </a:lnTo>
                        <a:lnTo>
                          <a:pt x="8202" y="34734"/>
                        </a:lnTo>
                        <a:lnTo>
                          <a:pt x="8286" y="34797"/>
                        </a:lnTo>
                        <a:lnTo>
                          <a:pt x="8286" y="34943"/>
                        </a:lnTo>
                        <a:lnTo>
                          <a:pt x="8181" y="35090"/>
                        </a:lnTo>
                        <a:lnTo>
                          <a:pt x="8056" y="35110"/>
                        </a:lnTo>
                        <a:lnTo>
                          <a:pt x="8014" y="35362"/>
                        </a:lnTo>
                        <a:lnTo>
                          <a:pt x="8181" y="35466"/>
                        </a:lnTo>
                        <a:lnTo>
                          <a:pt x="8202" y="35634"/>
                        </a:lnTo>
                        <a:lnTo>
                          <a:pt x="8119" y="35843"/>
                        </a:lnTo>
                        <a:lnTo>
                          <a:pt x="8160" y="35989"/>
                        </a:lnTo>
                        <a:lnTo>
                          <a:pt x="8056" y="36073"/>
                        </a:lnTo>
                        <a:lnTo>
                          <a:pt x="7763" y="36094"/>
                        </a:lnTo>
                        <a:lnTo>
                          <a:pt x="7637" y="36303"/>
                        </a:lnTo>
                        <a:lnTo>
                          <a:pt x="7554" y="36345"/>
                        </a:lnTo>
                        <a:lnTo>
                          <a:pt x="7533" y="36596"/>
                        </a:lnTo>
                        <a:lnTo>
                          <a:pt x="7554" y="36596"/>
                        </a:lnTo>
                        <a:lnTo>
                          <a:pt x="7658" y="36617"/>
                        </a:lnTo>
                        <a:lnTo>
                          <a:pt x="7784" y="36554"/>
                        </a:lnTo>
                        <a:lnTo>
                          <a:pt x="7951" y="36512"/>
                        </a:lnTo>
                        <a:lnTo>
                          <a:pt x="7972" y="36575"/>
                        </a:lnTo>
                        <a:lnTo>
                          <a:pt x="7951" y="36659"/>
                        </a:lnTo>
                        <a:lnTo>
                          <a:pt x="7637" y="36805"/>
                        </a:lnTo>
                        <a:lnTo>
                          <a:pt x="7491" y="36889"/>
                        </a:lnTo>
                        <a:lnTo>
                          <a:pt x="7554" y="36931"/>
                        </a:lnTo>
                        <a:lnTo>
                          <a:pt x="7637" y="36931"/>
                        </a:lnTo>
                        <a:lnTo>
                          <a:pt x="7554" y="37014"/>
                        </a:lnTo>
                        <a:lnTo>
                          <a:pt x="7428" y="36994"/>
                        </a:lnTo>
                        <a:lnTo>
                          <a:pt x="7240" y="37014"/>
                        </a:lnTo>
                        <a:lnTo>
                          <a:pt x="7323" y="37203"/>
                        </a:lnTo>
                        <a:lnTo>
                          <a:pt x="7386" y="37286"/>
                        </a:lnTo>
                        <a:lnTo>
                          <a:pt x="7449" y="37224"/>
                        </a:lnTo>
                        <a:lnTo>
                          <a:pt x="7470" y="37286"/>
                        </a:lnTo>
                        <a:lnTo>
                          <a:pt x="7575" y="37307"/>
                        </a:lnTo>
                        <a:lnTo>
                          <a:pt x="7575" y="37349"/>
                        </a:lnTo>
                        <a:lnTo>
                          <a:pt x="7491" y="37391"/>
                        </a:lnTo>
                        <a:lnTo>
                          <a:pt x="7449" y="37454"/>
                        </a:lnTo>
                        <a:lnTo>
                          <a:pt x="7365" y="37454"/>
                        </a:lnTo>
                        <a:lnTo>
                          <a:pt x="7323" y="37517"/>
                        </a:lnTo>
                        <a:lnTo>
                          <a:pt x="7323" y="37559"/>
                        </a:lnTo>
                        <a:lnTo>
                          <a:pt x="7177" y="37705"/>
                        </a:lnTo>
                        <a:lnTo>
                          <a:pt x="7177" y="37831"/>
                        </a:lnTo>
                        <a:lnTo>
                          <a:pt x="7240" y="37851"/>
                        </a:lnTo>
                        <a:lnTo>
                          <a:pt x="7219" y="38019"/>
                        </a:lnTo>
                        <a:lnTo>
                          <a:pt x="7114" y="37977"/>
                        </a:lnTo>
                        <a:lnTo>
                          <a:pt x="7072" y="38019"/>
                        </a:lnTo>
                        <a:lnTo>
                          <a:pt x="6968" y="37935"/>
                        </a:lnTo>
                        <a:lnTo>
                          <a:pt x="6842" y="37914"/>
                        </a:lnTo>
                        <a:lnTo>
                          <a:pt x="6842" y="37956"/>
                        </a:lnTo>
                        <a:lnTo>
                          <a:pt x="6905" y="38040"/>
                        </a:lnTo>
                        <a:lnTo>
                          <a:pt x="6821" y="38061"/>
                        </a:lnTo>
                        <a:lnTo>
                          <a:pt x="6738" y="38144"/>
                        </a:lnTo>
                        <a:lnTo>
                          <a:pt x="6863" y="38165"/>
                        </a:lnTo>
                        <a:lnTo>
                          <a:pt x="6947" y="38165"/>
                        </a:lnTo>
                        <a:lnTo>
                          <a:pt x="7114" y="38291"/>
                        </a:lnTo>
                        <a:lnTo>
                          <a:pt x="7114" y="38375"/>
                        </a:lnTo>
                        <a:lnTo>
                          <a:pt x="7240" y="38500"/>
                        </a:lnTo>
                        <a:lnTo>
                          <a:pt x="7449" y="38479"/>
                        </a:lnTo>
                        <a:lnTo>
                          <a:pt x="7679" y="38605"/>
                        </a:lnTo>
                        <a:lnTo>
                          <a:pt x="7847" y="38647"/>
                        </a:lnTo>
                        <a:lnTo>
                          <a:pt x="8202" y="38898"/>
                        </a:lnTo>
                        <a:lnTo>
                          <a:pt x="8286" y="39023"/>
                        </a:lnTo>
                        <a:lnTo>
                          <a:pt x="8391" y="39065"/>
                        </a:lnTo>
                        <a:lnTo>
                          <a:pt x="8412" y="39128"/>
                        </a:lnTo>
                        <a:lnTo>
                          <a:pt x="8516" y="39211"/>
                        </a:lnTo>
                        <a:lnTo>
                          <a:pt x="8600" y="39211"/>
                        </a:lnTo>
                        <a:lnTo>
                          <a:pt x="8621" y="39295"/>
                        </a:lnTo>
                        <a:lnTo>
                          <a:pt x="8725" y="39337"/>
                        </a:lnTo>
                        <a:lnTo>
                          <a:pt x="8788" y="39337"/>
                        </a:lnTo>
                        <a:lnTo>
                          <a:pt x="8893" y="39483"/>
                        </a:lnTo>
                        <a:lnTo>
                          <a:pt x="8997" y="39504"/>
                        </a:lnTo>
                        <a:lnTo>
                          <a:pt x="9039" y="39525"/>
                        </a:lnTo>
                        <a:lnTo>
                          <a:pt x="9102" y="39504"/>
                        </a:lnTo>
                        <a:lnTo>
                          <a:pt x="9248" y="39630"/>
                        </a:lnTo>
                        <a:lnTo>
                          <a:pt x="9248" y="39714"/>
                        </a:lnTo>
                        <a:lnTo>
                          <a:pt x="9374" y="39735"/>
                        </a:lnTo>
                        <a:lnTo>
                          <a:pt x="9520" y="39923"/>
                        </a:lnTo>
                        <a:lnTo>
                          <a:pt x="9583" y="40007"/>
                        </a:lnTo>
                        <a:lnTo>
                          <a:pt x="9625" y="40237"/>
                        </a:lnTo>
                        <a:lnTo>
                          <a:pt x="9730" y="40425"/>
                        </a:lnTo>
                        <a:lnTo>
                          <a:pt x="9688" y="40488"/>
                        </a:lnTo>
                        <a:lnTo>
                          <a:pt x="9730" y="40572"/>
                        </a:lnTo>
                        <a:cubicBezTo>
                          <a:pt x="9939" y="40572"/>
                          <a:pt x="10483" y="40572"/>
                          <a:pt x="10462" y="40446"/>
                        </a:cubicBezTo>
                        <a:lnTo>
                          <a:pt x="10420" y="40279"/>
                        </a:lnTo>
                        <a:lnTo>
                          <a:pt x="11090" y="40258"/>
                        </a:lnTo>
                        <a:cubicBezTo>
                          <a:pt x="11090" y="40258"/>
                          <a:pt x="11215" y="40383"/>
                          <a:pt x="11320" y="40383"/>
                        </a:cubicBezTo>
                        <a:cubicBezTo>
                          <a:pt x="11425" y="40383"/>
                          <a:pt x="11948" y="40153"/>
                          <a:pt x="11948" y="40153"/>
                        </a:cubicBezTo>
                        <a:cubicBezTo>
                          <a:pt x="11948" y="40153"/>
                          <a:pt x="12073" y="40174"/>
                          <a:pt x="12136" y="40279"/>
                        </a:cubicBezTo>
                        <a:cubicBezTo>
                          <a:pt x="12159" y="40337"/>
                          <a:pt x="12208" y="40350"/>
                          <a:pt x="12254" y="40350"/>
                        </a:cubicBezTo>
                        <a:cubicBezTo>
                          <a:pt x="12291" y="40350"/>
                          <a:pt x="12327" y="40341"/>
                          <a:pt x="12345" y="40341"/>
                        </a:cubicBezTo>
                        <a:lnTo>
                          <a:pt x="12345" y="40320"/>
                        </a:lnTo>
                        <a:lnTo>
                          <a:pt x="12492" y="40341"/>
                        </a:lnTo>
                        <a:lnTo>
                          <a:pt x="12764" y="40551"/>
                        </a:lnTo>
                        <a:lnTo>
                          <a:pt x="12826" y="40676"/>
                        </a:lnTo>
                        <a:lnTo>
                          <a:pt x="13098" y="40697"/>
                        </a:lnTo>
                        <a:lnTo>
                          <a:pt x="13140" y="40592"/>
                        </a:lnTo>
                        <a:lnTo>
                          <a:pt x="13308" y="40488"/>
                        </a:lnTo>
                        <a:lnTo>
                          <a:pt x="13496" y="40258"/>
                        </a:lnTo>
                        <a:lnTo>
                          <a:pt x="13433" y="40237"/>
                        </a:lnTo>
                        <a:lnTo>
                          <a:pt x="13119" y="39965"/>
                        </a:lnTo>
                        <a:lnTo>
                          <a:pt x="12910" y="39714"/>
                        </a:lnTo>
                        <a:lnTo>
                          <a:pt x="12889" y="39546"/>
                        </a:lnTo>
                        <a:lnTo>
                          <a:pt x="12805" y="39442"/>
                        </a:lnTo>
                        <a:lnTo>
                          <a:pt x="12805" y="39295"/>
                        </a:lnTo>
                        <a:lnTo>
                          <a:pt x="12785" y="39211"/>
                        </a:lnTo>
                        <a:lnTo>
                          <a:pt x="12764" y="39170"/>
                        </a:lnTo>
                        <a:lnTo>
                          <a:pt x="12680" y="39170"/>
                        </a:lnTo>
                        <a:lnTo>
                          <a:pt x="12680" y="39065"/>
                        </a:lnTo>
                        <a:lnTo>
                          <a:pt x="12722" y="39086"/>
                        </a:lnTo>
                        <a:lnTo>
                          <a:pt x="12764" y="38981"/>
                        </a:lnTo>
                        <a:lnTo>
                          <a:pt x="12805" y="38877"/>
                        </a:lnTo>
                        <a:lnTo>
                          <a:pt x="12722" y="38877"/>
                        </a:lnTo>
                        <a:lnTo>
                          <a:pt x="12680" y="38919"/>
                        </a:lnTo>
                        <a:lnTo>
                          <a:pt x="12554" y="38856"/>
                        </a:lnTo>
                        <a:lnTo>
                          <a:pt x="12554" y="38667"/>
                        </a:lnTo>
                        <a:lnTo>
                          <a:pt x="12450" y="38647"/>
                        </a:lnTo>
                        <a:lnTo>
                          <a:pt x="12366" y="38563"/>
                        </a:lnTo>
                        <a:lnTo>
                          <a:pt x="12282" y="38584"/>
                        </a:lnTo>
                        <a:lnTo>
                          <a:pt x="12178" y="38584"/>
                        </a:lnTo>
                        <a:lnTo>
                          <a:pt x="12136" y="38375"/>
                        </a:lnTo>
                        <a:lnTo>
                          <a:pt x="12157" y="38270"/>
                        </a:lnTo>
                        <a:lnTo>
                          <a:pt x="12199" y="38228"/>
                        </a:lnTo>
                        <a:lnTo>
                          <a:pt x="12199" y="38019"/>
                        </a:lnTo>
                        <a:lnTo>
                          <a:pt x="12261" y="37914"/>
                        </a:lnTo>
                        <a:lnTo>
                          <a:pt x="12282" y="37768"/>
                        </a:lnTo>
                        <a:lnTo>
                          <a:pt x="12345" y="37726"/>
                        </a:lnTo>
                        <a:lnTo>
                          <a:pt x="12366" y="37600"/>
                        </a:lnTo>
                        <a:lnTo>
                          <a:pt x="12408" y="37517"/>
                        </a:lnTo>
                        <a:lnTo>
                          <a:pt x="12408" y="37433"/>
                        </a:lnTo>
                        <a:lnTo>
                          <a:pt x="12471" y="37454"/>
                        </a:lnTo>
                        <a:lnTo>
                          <a:pt x="12513" y="37517"/>
                        </a:lnTo>
                        <a:lnTo>
                          <a:pt x="12575" y="37496"/>
                        </a:lnTo>
                        <a:lnTo>
                          <a:pt x="12596" y="37412"/>
                        </a:lnTo>
                        <a:lnTo>
                          <a:pt x="12659" y="37454"/>
                        </a:lnTo>
                        <a:lnTo>
                          <a:pt x="12701" y="37412"/>
                        </a:lnTo>
                        <a:lnTo>
                          <a:pt x="12785" y="37412"/>
                        </a:lnTo>
                        <a:lnTo>
                          <a:pt x="12868" y="37349"/>
                        </a:lnTo>
                        <a:lnTo>
                          <a:pt x="12826" y="37307"/>
                        </a:lnTo>
                        <a:lnTo>
                          <a:pt x="12764" y="37286"/>
                        </a:lnTo>
                        <a:lnTo>
                          <a:pt x="12805" y="37286"/>
                        </a:lnTo>
                        <a:cubicBezTo>
                          <a:pt x="12805" y="37286"/>
                          <a:pt x="12826" y="37307"/>
                          <a:pt x="12868" y="37307"/>
                        </a:cubicBezTo>
                        <a:cubicBezTo>
                          <a:pt x="12889" y="37307"/>
                          <a:pt x="12931" y="37286"/>
                          <a:pt x="12931" y="37286"/>
                        </a:cubicBezTo>
                        <a:lnTo>
                          <a:pt x="12994" y="37328"/>
                        </a:lnTo>
                        <a:lnTo>
                          <a:pt x="13036" y="37307"/>
                        </a:lnTo>
                        <a:lnTo>
                          <a:pt x="13015" y="37245"/>
                        </a:lnTo>
                        <a:lnTo>
                          <a:pt x="12847" y="37140"/>
                        </a:lnTo>
                        <a:lnTo>
                          <a:pt x="12931" y="37119"/>
                        </a:lnTo>
                        <a:lnTo>
                          <a:pt x="13036" y="37140"/>
                        </a:lnTo>
                        <a:lnTo>
                          <a:pt x="13098" y="37119"/>
                        </a:lnTo>
                        <a:lnTo>
                          <a:pt x="13161" y="37140"/>
                        </a:lnTo>
                        <a:lnTo>
                          <a:pt x="13161" y="37077"/>
                        </a:lnTo>
                        <a:lnTo>
                          <a:pt x="13119" y="37035"/>
                        </a:lnTo>
                        <a:lnTo>
                          <a:pt x="13161" y="37035"/>
                        </a:lnTo>
                        <a:lnTo>
                          <a:pt x="13161" y="36994"/>
                        </a:lnTo>
                        <a:lnTo>
                          <a:pt x="13119" y="36931"/>
                        </a:lnTo>
                        <a:lnTo>
                          <a:pt x="13203" y="36910"/>
                        </a:lnTo>
                        <a:lnTo>
                          <a:pt x="13203" y="36868"/>
                        </a:lnTo>
                        <a:lnTo>
                          <a:pt x="13203" y="36805"/>
                        </a:lnTo>
                        <a:lnTo>
                          <a:pt x="13057" y="36722"/>
                        </a:lnTo>
                        <a:lnTo>
                          <a:pt x="12910" y="36784"/>
                        </a:lnTo>
                        <a:lnTo>
                          <a:pt x="12701" y="36659"/>
                        </a:lnTo>
                        <a:lnTo>
                          <a:pt x="12701" y="36554"/>
                        </a:lnTo>
                        <a:lnTo>
                          <a:pt x="12910" y="36554"/>
                        </a:lnTo>
                        <a:lnTo>
                          <a:pt x="12680" y="36157"/>
                        </a:lnTo>
                        <a:lnTo>
                          <a:pt x="12408" y="35885"/>
                        </a:lnTo>
                        <a:lnTo>
                          <a:pt x="12052" y="35780"/>
                        </a:lnTo>
                        <a:lnTo>
                          <a:pt x="11989" y="35864"/>
                        </a:lnTo>
                        <a:lnTo>
                          <a:pt x="11822" y="35717"/>
                        </a:lnTo>
                        <a:lnTo>
                          <a:pt x="11843" y="35634"/>
                        </a:lnTo>
                        <a:lnTo>
                          <a:pt x="11738" y="35466"/>
                        </a:lnTo>
                        <a:lnTo>
                          <a:pt x="11508" y="35403"/>
                        </a:lnTo>
                        <a:lnTo>
                          <a:pt x="11571" y="35194"/>
                        </a:lnTo>
                        <a:lnTo>
                          <a:pt x="11634" y="34818"/>
                        </a:lnTo>
                        <a:lnTo>
                          <a:pt x="11550" y="34734"/>
                        </a:lnTo>
                        <a:lnTo>
                          <a:pt x="11529" y="34462"/>
                        </a:lnTo>
                        <a:lnTo>
                          <a:pt x="11634" y="34399"/>
                        </a:lnTo>
                        <a:lnTo>
                          <a:pt x="11780" y="34211"/>
                        </a:lnTo>
                        <a:lnTo>
                          <a:pt x="11780" y="34064"/>
                        </a:lnTo>
                        <a:lnTo>
                          <a:pt x="11864" y="33960"/>
                        </a:lnTo>
                        <a:lnTo>
                          <a:pt x="12178" y="34253"/>
                        </a:lnTo>
                        <a:lnTo>
                          <a:pt x="12199" y="34357"/>
                        </a:lnTo>
                        <a:lnTo>
                          <a:pt x="12387" y="34462"/>
                        </a:lnTo>
                        <a:lnTo>
                          <a:pt x="12575" y="34420"/>
                        </a:lnTo>
                        <a:lnTo>
                          <a:pt x="12554" y="34253"/>
                        </a:lnTo>
                        <a:lnTo>
                          <a:pt x="12617" y="34190"/>
                        </a:lnTo>
                        <a:lnTo>
                          <a:pt x="12492" y="33729"/>
                        </a:lnTo>
                        <a:lnTo>
                          <a:pt x="12680" y="33688"/>
                        </a:lnTo>
                        <a:lnTo>
                          <a:pt x="12868" y="33688"/>
                        </a:lnTo>
                        <a:lnTo>
                          <a:pt x="12868" y="33562"/>
                        </a:lnTo>
                        <a:lnTo>
                          <a:pt x="12785" y="33457"/>
                        </a:lnTo>
                        <a:lnTo>
                          <a:pt x="12805" y="33332"/>
                        </a:lnTo>
                        <a:lnTo>
                          <a:pt x="12994" y="33227"/>
                        </a:lnTo>
                        <a:lnTo>
                          <a:pt x="13077" y="33227"/>
                        </a:lnTo>
                        <a:lnTo>
                          <a:pt x="13119" y="33060"/>
                        </a:lnTo>
                        <a:lnTo>
                          <a:pt x="13203" y="32997"/>
                        </a:lnTo>
                        <a:lnTo>
                          <a:pt x="13329" y="33018"/>
                        </a:lnTo>
                        <a:lnTo>
                          <a:pt x="13349" y="32913"/>
                        </a:lnTo>
                        <a:lnTo>
                          <a:pt x="13329" y="32809"/>
                        </a:lnTo>
                        <a:lnTo>
                          <a:pt x="13349" y="32725"/>
                        </a:lnTo>
                        <a:lnTo>
                          <a:pt x="13538" y="32830"/>
                        </a:lnTo>
                        <a:lnTo>
                          <a:pt x="13663" y="32893"/>
                        </a:lnTo>
                        <a:lnTo>
                          <a:pt x="13642" y="32955"/>
                        </a:lnTo>
                        <a:lnTo>
                          <a:pt x="13559" y="33060"/>
                        </a:lnTo>
                        <a:lnTo>
                          <a:pt x="13621" y="33123"/>
                        </a:lnTo>
                        <a:lnTo>
                          <a:pt x="13726" y="33060"/>
                        </a:lnTo>
                        <a:lnTo>
                          <a:pt x="13747" y="32997"/>
                        </a:lnTo>
                        <a:lnTo>
                          <a:pt x="13831" y="32934"/>
                        </a:lnTo>
                        <a:lnTo>
                          <a:pt x="13831" y="33039"/>
                        </a:lnTo>
                        <a:lnTo>
                          <a:pt x="13914" y="32955"/>
                        </a:lnTo>
                        <a:lnTo>
                          <a:pt x="13935" y="32893"/>
                        </a:lnTo>
                        <a:lnTo>
                          <a:pt x="14040" y="32893"/>
                        </a:lnTo>
                        <a:lnTo>
                          <a:pt x="14165" y="32809"/>
                        </a:lnTo>
                        <a:lnTo>
                          <a:pt x="14270" y="32809"/>
                        </a:lnTo>
                        <a:lnTo>
                          <a:pt x="14312" y="32955"/>
                        </a:lnTo>
                        <a:lnTo>
                          <a:pt x="14458" y="33039"/>
                        </a:lnTo>
                        <a:lnTo>
                          <a:pt x="14668" y="32955"/>
                        </a:lnTo>
                        <a:lnTo>
                          <a:pt x="14772" y="32955"/>
                        </a:lnTo>
                        <a:lnTo>
                          <a:pt x="14814" y="33039"/>
                        </a:lnTo>
                        <a:lnTo>
                          <a:pt x="14898" y="33039"/>
                        </a:lnTo>
                        <a:lnTo>
                          <a:pt x="15002" y="33206"/>
                        </a:lnTo>
                        <a:lnTo>
                          <a:pt x="15128" y="33206"/>
                        </a:lnTo>
                        <a:lnTo>
                          <a:pt x="15233" y="33332"/>
                        </a:lnTo>
                        <a:lnTo>
                          <a:pt x="15400" y="33457"/>
                        </a:lnTo>
                        <a:lnTo>
                          <a:pt x="15463" y="33457"/>
                        </a:lnTo>
                        <a:lnTo>
                          <a:pt x="15526" y="33541"/>
                        </a:lnTo>
                        <a:lnTo>
                          <a:pt x="15526" y="33667"/>
                        </a:lnTo>
                        <a:lnTo>
                          <a:pt x="15609" y="33688"/>
                        </a:lnTo>
                        <a:lnTo>
                          <a:pt x="15672" y="33583"/>
                        </a:lnTo>
                        <a:lnTo>
                          <a:pt x="15672" y="33437"/>
                        </a:lnTo>
                        <a:lnTo>
                          <a:pt x="15777" y="33353"/>
                        </a:lnTo>
                        <a:lnTo>
                          <a:pt x="15860" y="33457"/>
                        </a:lnTo>
                        <a:lnTo>
                          <a:pt x="16070" y="33478"/>
                        </a:lnTo>
                        <a:lnTo>
                          <a:pt x="16153" y="33583"/>
                        </a:lnTo>
                        <a:lnTo>
                          <a:pt x="16258" y="33625"/>
                        </a:lnTo>
                        <a:lnTo>
                          <a:pt x="16383" y="33520"/>
                        </a:lnTo>
                        <a:lnTo>
                          <a:pt x="16383" y="33311"/>
                        </a:lnTo>
                        <a:lnTo>
                          <a:pt x="16509" y="33311"/>
                        </a:lnTo>
                        <a:lnTo>
                          <a:pt x="16509" y="33206"/>
                        </a:lnTo>
                        <a:lnTo>
                          <a:pt x="16614" y="33165"/>
                        </a:lnTo>
                        <a:lnTo>
                          <a:pt x="16697" y="33248"/>
                        </a:lnTo>
                        <a:lnTo>
                          <a:pt x="16760" y="33144"/>
                        </a:lnTo>
                        <a:lnTo>
                          <a:pt x="16886" y="33123"/>
                        </a:lnTo>
                        <a:lnTo>
                          <a:pt x="17032" y="33269"/>
                        </a:lnTo>
                        <a:lnTo>
                          <a:pt x="17074" y="33332"/>
                        </a:lnTo>
                        <a:lnTo>
                          <a:pt x="17220" y="33311"/>
                        </a:lnTo>
                        <a:lnTo>
                          <a:pt x="17199" y="33165"/>
                        </a:lnTo>
                        <a:lnTo>
                          <a:pt x="17283" y="33144"/>
                        </a:lnTo>
                        <a:lnTo>
                          <a:pt x="17409" y="33144"/>
                        </a:lnTo>
                        <a:lnTo>
                          <a:pt x="17451" y="33060"/>
                        </a:lnTo>
                        <a:lnTo>
                          <a:pt x="17597" y="33144"/>
                        </a:lnTo>
                        <a:lnTo>
                          <a:pt x="17660" y="33206"/>
                        </a:lnTo>
                        <a:lnTo>
                          <a:pt x="17639" y="33269"/>
                        </a:lnTo>
                        <a:lnTo>
                          <a:pt x="17555" y="33332"/>
                        </a:lnTo>
                        <a:lnTo>
                          <a:pt x="17660" y="33457"/>
                        </a:lnTo>
                        <a:lnTo>
                          <a:pt x="17764" y="33478"/>
                        </a:lnTo>
                        <a:lnTo>
                          <a:pt x="17827" y="33457"/>
                        </a:lnTo>
                        <a:lnTo>
                          <a:pt x="17911" y="33520"/>
                        </a:lnTo>
                        <a:lnTo>
                          <a:pt x="18078" y="33520"/>
                        </a:lnTo>
                        <a:lnTo>
                          <a:pt x="18287" y="33625"/>
                        </a:lnTo>
                        <a:lnTo>
                          <a:pt x="18434" y="33583"/>
                        </a:lnTo>
                        <a:lnTo>
                          <a:pt x="18476" y="33457"/>
                        </a:lnTo>
                        <a:lnTo>
                          <a:pt x="18476" y="33353"/>
                        </a:lnTo>
                        <a:lnTo>
                          <a:pt x="18539" y="33311"/>
                        </a:lnTo>
                        <a:lnTo>
                          <a:pt x="18706" y="33416"/>
                        </a:lnTo>
                        <a:lnTo>
                          <a:pt x="18873" y="33437"/>
                        </a:lnTo>
                        <a:lnTo>
                          <a:pt x="19062" y="33353"/>
                        </a:lnTo>
                        <a:lnTo>
                          <a:pt x="19103" y="33248"/>
                        </a:lnTo>
                        <a:lnTo>
                          <a:pt x="19083" y="32809"/>
                        </a:lnTo>
                        <a:lnTo>
                          <a:pt x="19020" y="32746"/>
                        </a:lnTo>
                        <a:lnTo>
                          <a:pt x="18852" y="32746"/>
                        </a:lnTo>
                        <a:lnTo>
                          <a:pt x="18748" y="32683"/>
                        </a:lnTo>
                        <a:lnTo>
                          <a:pt x="18706" y="32621"/>
                        </a:lnTo>
                        <a:lnTo>
                          <a:pt x="18580" y="32600"/>
                        </a:lnTo>
                        <a:lnTo>
                          <a:pt x="18497" y="32516"/>
                        </a:lnTo>
                        <a:lnTo>
                          <a:pt x="18371" y="32516"/>
                        </a:lnTo>
                        <a:lnTo>
                          <a:pt x="18371" y="32432"/>
                        </a:lnTo>
                        <a:lnTo>
                          <a:pt x="18350" y="32369"/>
                        </a:lnTo>
                        <a:lnTo>
                          <a:pt x="18371" y="32307"/>
                        </a:lnTo>
                        <a:lnTo>
                          <a:pt x="18476" y="32307"/>
                        </a:lnTo>
                        <a:lnTo>
                          <a:pt x="18497" y="32181"/>
                        </a:lnTo>
                        <a:lnTo>
                          <a:pt x="18580" y="32077"/>
                        </a:lnTo>
                        <a:lnTo>
                          <a:pt x="18559" y="31951"/>
                        </a:lnTo>
                        <a:lnTo>
                          <a:pt x="18476" y="31951"/>
                        </a:lnTo>
                        <a:lnTo>
                          <a:pt x="18476" y="31805"/>
                        </a:lnTo>
                        <a:lnTo>
                          <a:pt x="18601" y="31637"/>
                        </a:lnTo>
                        <a:lnTo>
                          <a:pt x="18748" y="31491"/>
                        </a:lnTo>
                        <a:lnTo>
                          <a:pt x="18978" y="31470"/>
                        </a:lnTo>
                        <a:lnTo>
                          <a:pt x="19083" y="31491"/>
                        </a:lnTo>
                        <a:lnTo>
                          <a:pt x="19166" y="31449"/>
                        </a:lnTo>
                        <a:lnTo>
                          <a:pt x="19166" y="31344"/>
                        </a:lnTo>
                        <a:lnTo>
                          <a:pt x="19062" y="31323"/>
                        </a:lnTo>
                        <a:lnTo>
                          <a:pt x="18978" y="31219"/>
                        </a:lnTo>
                        <a:lnTo>
                          <a:pt x="18873" y="31219"/>
                        </a:lnTo>
                        <a:lnTo>
                          <a:pt x="18790" y="31260"/>
                        </a:lnTo>
                        <a:lnTo>
                          <a:pt x="18685" y="31219"/>
                        </a:lnTo>
                        <a:lnTo>
                          <a:pt x="18539" y="31219"/>
                        </a:lnTo>
                        <a:lnTo>
                          <a:pt x="18539" y="31135"/>
                        </a:lnTo>
                        <a:lnTo>
                          <a:pt x="18580" y="31072"/>
                        </a:lnTo>
                        <a:lnTo>
                          <a:pt x="18748" y="31072"/>
                        </a:lnTo>
                        <a:lnTo>
                          <a:pt x="18685" y="30947"/>
                        </a:lnTo>
                        <a:lnTo>
                          <a:pt x="18539" y="30968"/>
                        </a:lnTo>
                        <a:lnTo>
                          <a:pt x="18434" y="30947"/>
                        </a:lnTo>
                        <a:lnTo>
                          <a:pt x="18476" y="30905"/>
                        </a:lnTo>
                        <a:lnTo>
                          <a:pt x="18434" y="30758"/>
                        </a:lnTo>
                        <a:lnTo>
                          <a:pt x="18476" y="30737"/>
                        </a:lnTo>
                        <a:lnTo>
                          <a:pt x="18601" y="30737"/>
                        </a:lnTo>
                        <a:lnTo>
                          <a:pt x="18664" y="30654"/>
                        </a:lnTo>
                        <a:lnTo>
                          <a:pt x="18748" y="30654"/>
                        </a:lnTo>
                        <a:lnTo>
                          <a:pt x="18769" y="30716"/>
                        </a:lnTo>
                        <a:lnTo>
                          <a:pt x="18894" y="30696"/>
                        </a:lnTo>
                        <a:lnTo>
                          <a:pt x="18999" y="30758"/>
                        </a:lnTo>
                        <a:lnTo>
                          <a:pt x="19062" y="30716"/>
                        </a:lnTo>
                        <a:lnTo>
                          <a:pt x="19062" y="30633"/>
                        </a:lnTo>
                        <a:lnTo>
                          <a:pt x="19166" y="30591"/>
                        </a:lnTo>
                        <a:lnTo>
                          <a:pt x="19271" y="30591"/>
                        </a:lnTo>
                        <a:lnTo>
                          <a:pt x="19334" y="30696"/>
                        </a:lnTo>
                        <a:lnTo>
                          <a:pt x="19396" y="30612"/>
                        </a:lnTo>
                        <a:lnTo>
                          <a:pt x="19396" y="30528"/>
                        </a:lnTo>
                        <a:lnTo>
                          <a:pt x="19606" y="30486"/>
                        </a:lnTo>
                        <a:lnTo>
                          <a:pt x="19731" y="30486"/>
                        </a:lnTo>
                        <a:lnTo>
                          <a:pt x="19899" y="30403"/>
                        </a:lnTo>
                        <a:lnTo>
                          <a:pt x="20045" y="30403"/>
                        </a:lnTo>
                        <a:lnTo>
                          <a:pt x="20066" y="30340"/>
                        </a:lnTo>
                        <a:lnTo>
                          <a:pt x="20233" y="30235"/>
                        </a:lnTo>
                        <a:lnTo>
                          <a:pt x="20359" y="30235"/>
                        </a:lnTo>
                        <a:lnTo>
                          <a:pt x="20443" y="30193"/>
                        </a:lnTo>
                        <a:lnTo>
                          <a:pt x="20526" y="30193"/>
                        </a:lnTo>
                        <a:lnTo>
                          <a:pt x="20589" y="30214"/>
                        </a:lnTo>
                        <a:lnTo>
                          <a:pt x="20652" y="30172"/>
                        </a:lnTo>
                        <a:lnTo>
                          <a:pt x="20652" y="30026"/>
                        </a:lnTo>
                        <a:lnTo>
                          <a:pt x="20736" y="29984"/>
                        </a:lnTo>
                        <a:lnTo>
                          <a:pt x="20861" y="29984"/>
                        </a:lnTo>
                        <a:lnTo>
                          <a:pt x="20882" y="29900"/>
                        </a:lnTo>
                        <a:lnTo>
                          <a:pt x="20966" y="29859"/>
                        </a:lnTo>
                        <a:lnTo>
                          <a:pt x="21008" y="29900"/>
                        </a:lnTo>
                        <a:lnTo>
                          <a:pt x="21091" y="29921"/>
                        </a:lnTo>
                        <a:lnTo>
                          <a:pt x="21196" y="29880"/>
                        </a:lnTo>
                        <a:lnTo>
                          <a:pt x="21321" y="29817"/>
                        </a:lnTo>
                        <a:lnTo>
                          <a:pt x="21572" y="29670"/>
                        </a:lnTo>
                        <a:lnTo>
                          <a:pt x="21614" y="29670"/>
                        </a:lnTo>
                        <a:lnTo>
                          <a:pt x="21677" y="29649"/>
                        </a:lnTo>
                        <a:lnTo>
                          <a:pt x="21803" y="29608"/>
                        </a:lnTo>
                        <a:lnTo>
                          <a:pt x="21886" y="29503"/>
                        </a:lnTo>
                        <a:lnTo>
                          <a:pt x="21949" y="29545"/>
                        </a:lnTo>
                        <a:lnTo>
                          <a:pt x="22116" y="29503"/>
                        </a:lnTo>
                        <a:lnTo>
                          <a:pt x="22116" y="29440"/>
                        </a:lnTo>
                        <a:lnTo>
                          <a:pt x="22054" y="29356"/>
                        </a:lnTo>
                        <a:lnTo>
                          <a:pt x="22116" y="29336"/>
                        </a:lnTo>
                        <a:lnTo>
                          <a:pt x="22284" y="29336"/>
                        </a:lnTo>
                        <a:lnTo>
                          <a:pt x="22305" y="29231"/>
                        </a:lnTo>
                        <a:lnTo>
                          <a:pt x="22409" y="29168"/>
                        </a:lnTo>
                        <a:lnTo>
                          <a:pt x="22472" y="29168"/>
                        </a:lnTo>
                        <a:lnTo>
                          <a:pt x="22556" y="29147"/>
                        </a:lnTo>
                        <a:lnTo>
                          <a:pt x="22681" y="29189"/>
                        </a:lnTo>
                        <a:lnTo>
                          <a:pt x="22849" y="29168"/>
                        </a:lnTo>
                        <a:lnTo>
                          <a:pt x="22974" y="29273"/>
                        </a:lnTo>
                        <a:lnTo>
                          <a:pt x="23100" y="29273"/>
                        </a:lnTo>
                        <a:lnTo>
                          <a:pt x="23246" y="29210"/>
                        </a:lnTo>
                        <a:lnTo>
                          <a:pt x="23372" y="29210"/>
                        </a:lnTo>
                        <a:lnTo>
                          <a:pt x="23414" y="29356"/>
                        </a:lnTo>
                        <a:lnTo>
                          <a:pt x="23477" y="29377"/>
                        </a:lnTo>
                        <a:lnTo>
                          <a:pt x="23539" y="29503"/>
                        </a:lnTo>
                        <a:lnTo>
                          <a:pt x="23602" y="29608"/>
                        </a:lnTo>
                        <a:lnTo>
                          <a:pt x="23686" y="29670"/>
                        </a:lnTo>
                        <a:lnTo>
                          <a:pt x="23686" y="29712"/>
                        </a:lnTo>
                        <a:lnTo>
                          <a:pt x="23665" y="29817"/>
                        </a:lnTo>
                        <a:lnTo>
                          <a:pt x="23686" y="29921"/>
                        </a:lnTo>
                        <a:lnTo>
                          <a:pt x="23686" y="29984"/>
                        </a:lnTo>
                        <a:lnTo>
                          <a:pt x="23602" y="30005"/>
                        </a:lnTo>
                        <a:lnTo>
                          <a:pt x="23665" y="30110"/>
                        </a:lnTo>
                        <a:lnTo>
                          <a:pt x="23749" y="30152"/>
                        </a:lnTo>
                        <a:lnTo>
                          <a:pt x="23874" y="30089"/>
                        </a:lnTo>
                        <a:lnTo>
                          <a:pt x="23937" y="30152"/>
                        </a:lnTo>
                        <a:lnTo>
                          <a:pt x="24000" y="30131"/>
                        </a:lnTo>
                        <a:lnTo>
                          <a:pt x="24021" y="30026"/>
                        </a:lnTo>
                        <a:lnTo>
                          <a:pt x="24104" y="30005"/>
                        </a:lnTo>
                        <a:lnTo>
                          <a:pt x="24125" y="30110"/>
                        </a:lnTo>
                        <a:lnTo>
                          <a:pt x="24209" y="30110"/>
                        </a:lnTo>
                        <a:lnTo>
                          <a:pt x="24230" y="30026"/>
                        </a:lnTo>
                        <a:lnTo>
                          <a:pt x="24188" y="29921"/>
                        </a:lnTo>
                        <a:lnTo>
                          <a:pt x="24209" y="29900"/>
                        </a:lnTo>
                        <a:lnTo>
                          <a:pt x="24418" y="30026"/>
                        </a:lnTo>
                        <a:lnTo>
                          <a:pt x="24439" y="30214"/>
                        </a:lnTo>
                        <a:lnTo>
                          <a:pt x="24523" y="30340"/>
                        </a:lnTo>
                        <a:lnTo>
                          <a:pt x="24606" y="30340"/>
                        </a:lnTo>
                        <a:lnTo>
                          <a:pt x="24669" y="30256"/>
                        </a:lnTo>
                        <a:lnTo>
                          <a:pt x="24627" y="30235"/>
                        </a:lnTo>
                        <a:lnTo>
                          <a:pt x="24606" y="30193"/>
                        </a:lnTo>
                        <a:lnTo>
                          <a:pt x="24732" y="30152"/>
                        </a:lnTo>
                        <a:lnTo>
                          <a:pt x="24941" y="30256"/>
                        </a:lnTo>
                        <a:lnTo>
                          <a:pt x="25025" y="30256"/>
                        </a:lnTo>
                        <a:lnTo>
                          <a:pt x="25088" y="30193"/>
                        </a:lnTo>
                        <a:lnTo>
                          <a:pt x="25150" y="30214"/>
                        </a:lnTo>
                        <a:lnTo>
                          <a:pt x="25088" y="30319"/>
                        </a:lnTo>
                        <a:lnTo>
                          <a:pt x="25025" y="30361"/>
                        </a:lnTo>
                        <a:lnTo>
                          <a:pt x="25025" y="30528"/>
                        </a:lnTo>
                        <a:lnTo>
                          <a:pt x="25088" y="30633"/>
                        </a:lnTo>
                        <a:lnTo>
                          <a:pt x="25171" y="30633"/>
                        </a:lnTo>
                        <a:lnTo>
                          <a:pt x="25255" y="30549"/>
                        </a:lnTo>
                        <a:lnTo>
                          <a:pt x="25381" y="30528"/>
                        </a:lnTo>
                        <a:lnTo>
                          <a:pt x="25611" y="30570"/>
                        </a:lnTo>
                        <a:lnTo>
                          <a:pt x="25673" y="30612"/>
                        </a:lnTo>
                        <a:lnTo>
                          <a:pt x="25757" y="30549"/>
                        </a:lnTo>
                        <a:lnTo>
                          <a:pt x="25715" y="30424"/>
                        </a:lnTo>
                        <a:lnTo>
                          <a:pt x="25820" y="30361"/>
                        </a:lnTo>
                        <a:lnTo>
                          <a:pt x="25987" y="30340"/>
                        </a:lnTo>
                        <a:lnTo>
                          <a:pt x="26092" y="30256"/>
                        </a:lnTo>
                        <a:lnTo>
                          <a:pt x="26134" y="30152"/>
                        </a:lnTo>
                        <a:lnTo>
                          <a:pt x="26217" y="30089"/>
                        </a:lnTo>
                        <a:lnTo>
                          <a:pt x="26217" y="30005"/>
                        </a:lnTo>
                        <a:lnTo>
                          <a:pt x="26343" y="29880"/>
                        </a:lnTo>
                        <a:lnTo>
                          <a:pt x="26448" y="29838"/>
                        </a:lnTo>
                        <a:lnTo>
                          <a:pt x="26531" y="29733"/>
                        </a:lnTo>
                        <a:lnTo>
                          <a:pt x="26657" y="29712"/>
                        </a:lnTo>
                        <a:lnTo>
                          <a:pt x="26824" y="29670"/>
                        </a:lnTo>
                        <a:lnTo>
                          <a:pt x="26866" y="29712"/>
                        </a:lnTo>
                        <a:lnTo>
                          <a:pt x="26866" y="29817"/>
                        </a:lnTo>
                        <a:lnTo>
                          <a:pt x="27138" y="29900"/>
                        </a:lnTo>
                        <a:lnTo>
                          <a:pt x="27054" y="29921"/>
                        </a:lnTo>
                        <a:lnTo>
                          <a:pt x="27117" y="30005"/>
                        </a:lnTo>
                        <a:lnTo>
                          <a:pt x="28163" y="30800"/>
                        </a:lnTo>
                        <a:lnTo>
                          <a:pt x="29565" y="32579"/>
                        </a:lnTo>
                        <a:lnTo>
                          <a:pt x="29712" y="32537"/>
                        </a:lnTo>
                        <a:lnTo>
                          <a:pt x="29816" y="32495"/>
                        </a:lnTo>
                        <a:lnTo>
                          <a:pt x="29837" y="32411"/>
                        </a:lnTo>
                        <a:lnTo>
                          <a:pt x="29816" y="32390"/>
                        </a:lnTo>
                        <a:lnTo>
                          <a:pt x="29816" y="32265"/>
                        </a:lnTo>
                        <a:lnTo>
                          <a:pt x="29879" y="32202"/>
                        </a:lnTo>
                        <a:lnTo>
                          <a:pt x="30047" y="32286"/>
                        </a:lnTo>
                        <a:lnTo>
                          <a:pt x="30026" y="32369"/>
                        </a:lnTo>
                        <a:lnTo>
                          <a:pt x="30026" y="32432"/>
                        </a:lnTo>
                        <a:lnTo>
                          <a:pt x="30151" y="32474"/>
                        </a:lnTo>
                        <a:lnTo>
                          <a:pt x="30214" y="32537"/>
                        </a:lnTo>
                        <a:lnTo>
                          <a:pt x="30319" y="32537"/>
                        </a:lnTo>
                        <a:lnTo>
                          <a:pt x="30402" y="32495"/>
                        </a:lnTo>
                        <a:lnTo>
                          <a:pt x="30507" y="32474"/>
                        </a:lnTo>
                        <a:lnTo>
                          <a:pt x="30674" y="32537"/>
                        </a:lnTo>
                        <a:lnTo>
                          <a:pt x="30800" y="32495"/>
                        </a:lnTo>
                        <a:lnTo>
                          <a:pt x="30904" y="32516"/>
                        </a:lnTo>
                        <a:lnTo>
                          <a:pt x="31009" y="32474"/>
                        </a:lnTo>
                        <a:lnTo>
                          <a:pt x="31030" y="32411"/>
                        </a:lnTo>
                        <a:lnTo>
                          <a:pt x="31009" y="32369"/>
                        </a:lnTo>
                        <a:lnTo>
                          <a:pt x="31030" y="32307"/>
                        </a:lnTo>
                        <a:lnTo>
                          <a:pt x="31218" y="32286"/>
                        </a:lnTo>
                        <a:lnTo>
                          <a:pt x="31427" y="32286"/>
                        </a:lnTo>
                        <a:lnTo>
                          <a:pt x="31616" y="32328"/>
                        </a:lnTo>
                        <a:lnTo>
                          <a:pt x="31783" y="32474"/>
                        </a:lnTo>
                        <a:lnTo>
                          <a:pt x="31888" y="32621"/>
                        </a:lnTo>
                        <a:lnTo>
                          <a:pt x="31951" y="32746"/>
                        </a:lnTo>
                        <a:lnTo>
                          <a:pt x="32013" y="32746"/>
                        </a:lnTo>
                        <a:lnTo>
                          <a:pt x="32139" y="32788"/>
                        </a:lnTo>
                        <a:lnTo>
                          <a:pt x="32264" y="32851"/>
                        </a:lnTo>
                        <a:lnTo>
                          <a:pt x="32327" y="32851"/>
                        </a:lnTo>
                        <a:lnTo>
                          <a:pt x="32390" y="32913"/>
                        </a:lnTo>
                        <a:lnTo>
                          <a:pt x="32390" y="32997"/>
                        </a:lnTo>
                        <a:lnTo>
                          <a:pt x="32369" y="33039"/>
                        </a:lnTo>
                        <a:lnTo>
                          <a:pt x="32369" y="33144"/>
                        </a:lnTo>
                        <a:lnTo>
                          <a:pt x="32390" y="33227"/>
                        </a:lnTo>
                        <a:lnTo>
                          <a:pt x="32453" y="33269"/>
                        </a:lnTo>
                        <a:lnTo>
                          <a:pt x="32474" y="33311"/>
                        </a:lnTo>
                        <a:lnTo>
                          <a:pt x="32536" y="33311"/>
                        </a:lnTo>
                        <a:lnTo>
                          <a:pt x="32641" y="33353"/>
                        </a:lnTo>
                        <a:lnTo>
                          <a:pt x="32704" y="33416"/>
                        </a:lnTo>
                        <a:lnTo>
                          <a:pt x="32746" y="33353"/>
                        </a:lnTo>
                        <a:lnTo>
                          <a:pt x="32850" y="33311"/>
                        </a:lnTo>
                        <a:lnTo>
                          <a:pt x="33101" y="33269"/>
                        </a:lnTo>
                        <a:lnTo>
                          <a:pt x="33227" y="33248"/>
                        </a:lnTo>
                        <a:lnTo>
                          <a:pt x="33290" y="33144"/>
                        </a:lnTo>
                        <a:lnTo>
                          <a:pt x="33394" y="33102"/>
                        </a:lnTo>
                        <a:lnTo>
                          <a:pt x="33436" y="33123"/>
                        </a:lnTo>
                        <a:lnTo>
                          <a:pt x="33394" y="33248"/>
                        </a:lnTo>
                        <a:lnTo>
                          <a:pt x="33415" y="33353"/>
                        </a:lnTo>
                        <a:lnTo>
                          <a:pt x="33499" y="33374"/>
                        </a:lnTo>
                        <a:lnTo>
                          <a:pt x="33624" y="33478"/>
                        </a:lnTo>
                        <a:lnTo>
                          <a:pt x="33792" y="33541"/>
                        </a:lnTo>
                        <a:lnTo>
                          <a:pt x="33813" y="33562"/>
                        </a:lnTo>
                        <a:lnTo>
                          <a:pt x="33896" y="33562"/>
                        </a:lnTo>
                        <a:lnTo>
                          <a:pt x="34001" y="33625"/>
                        </a:lnTo>
                        <a:lnTo>
                          <a:pt x="34043" y="33625"/>
                        </a:lnTo>
                        <a:lnTo>
                          <a:pt x="34043" y="33583"/>
                        </a:lnTo>
                        <a:lnTo>
                          <a:pt x="34127" y="33374"/>
                        </a:lnTo>
                        <a:lnTo>
                          <a:pt x="34231" y="33332"/>
                        </a:lnTo>
                        <a:lnTo>
                          <a:pt x="34482" y="33332"/>
                        </a:lnTo>
                        <a:lnTo>
                          <a:pt x="34524" y="33269"/>
                        </a:lnTo>
                        <a:lnTo>
                          <a:pt x="34629" y="33165"/>
                        </a:lnTo>
                        <a:lnTo>
                          <a:pt x="34796" y="33102"/>
                        </a:lnTo>
                        <a:lnTo>
                          <a:pt x="34796" y="32997"/>
                        </a:lnTo>
                        <a:lnTo>
                          <a:pt x="34859" y="32893"/>
                        </a:lnTo>
                        <a:lnTo>
                          <a:pt x="35005" y="32809"/>
                        </a:lnTo>
                        <a:lnTo>
                          <a:pt x="35005" y="32725"/>
                        </a:lnTo>
                        <a:lnTo>
                          <a:pt x="35110" y="32621"/>
                        </a:lnTo>
                        <a:lnTo>
                          <a:pt x="35215" y="32600"/>
                        </a:lnTo>
                        <a:lnTo>
                          <a:pt x="35298" y="32495"/>
                        </a:lnTo>
                        <a:lnTo>
                          <a:pt x="35361" y="32432"/>
                        </a:lnTo>
                        <a:lnTo>
                          <a:pt x="35298" y="32390"/>
                        </a:lnTo>
                        <a:lnTo>
                          <a:pt x="35298" y="32307"/>
                        </a:lnTo>
                        <a:lnTo>
                          <a:pt x="35319" y="32265"/>
                        </a:lnTo>
                        <a:lnTo>
                          <a:pt x="35508" y="32307"/>
                        </a:lnTo>
                        <a:lnTo>
                          <a:pt x="35591" y="32265"/>
                        </a:lnTo>
                        <a:lnTo>
                          <a:pt x="35633" y="32097"/>
                        </a:lnTo>
                        <a:lnTo>
                          <a:pt x="35717" y="32077"/>
                        </a:lnTo>
                        <a:lnTo>
                          <a:pt x="35926" y="32056"/>
                        </a:lnTo>
                        <a:lnTo>
                          <a:pt x="36031" y="32014"/>
                        </a:lnTo>
                        <a:lnTo>
                          <a:pt x="36261" y="32014"/>
                        </a:lnTo>
                        <a:lnTo>
                          <a:pt x="36345" y="31972"/>
                        </a:lnTo>
                        <a:lnTo>
                          <a:pt x="36365" y="31972"/>
                        </a:lnTo>
                        <a:lnTo>
                          <a:pt x="36449" y="32077"/>
                        </a:lnTo>
                        <a:lnTo>
                          <a:pt x="36449" y="32160"/>
                        </a:lnTo>
                        <a:lnTo>
                          <a:pt x="36533" y="32223"/>
                        </a:lnTo>
                        <a:lnTo>
                          <a:pt x="36658" y="32223"/>
                        </a:lnTo>
                        <a:lnTo>
                          <a:pt x="36700" y="32202"/>
                        </a:lnTo>
                        <a:lnTo>
                          <a:pt x="36805" y="32202"/>
                        </a:lnTo>
                        <a:lnTo>
                          <a:pt x="36889" y="32160"/>
                        </a:lnTo>
                        <a:lnTo>
                          <a:pt x="37077" y="32160"/>
                        </a:lnTo>
                        <a:lnTo>
                          <a:pt x="37098" y="32223"/>
                        </a:lnTo>
                        <a:lnTo>
                          <a:pt x="37119" y="32328"/>
                        </a:lnTo>
                        <a:lnTo>
                          <a:pt x="37161" y="32411"/>
                        </a:lnTo>
                        <a:lnTo>
                          <a:pt x="37453" y="32579"/>
                        </a:lnTo>
                        <a:lnTo>
                          <a:pt x="37537" y="32641"/>
                        </a:lnTo>
                        <a:lnTo>
                          <a:pt x="37746" y="32746"/>
                        </a:lnTo>
                        <a:lnTo>
                          <a:pt x="37830" y="32704"/>
                        </a:lnTo>
                        <a:lnTo>
                          <a:pt x="37935" y="32641"/>
                        </a:lnTo>
                        <a:lnTo>
                          <a:pt x="38060" y="32579"/>
                        </a:lnTo>
                        <a:lnTo>
                          <a:pt x="38165" y="32579"/>
                        </a:lnTo>
                        <a:lnTo>
                          <a:pt x="38269" y="32600"/>
                        </a:lnTo>
                        <a:lnTo>
                          <a:pt x="38353" y="32641"/>
                        </a:lnTo>
                        <a:lnTo>
                          <a:pt x="38437" y="32621"/>
                        </a:lnTo>
                        <a:lnTo>
                          <a:pt x="38688" y="32621"/>
                        </a:lnTo>
                        <a:lnTo>
                          <a:pt x="38793" y="32683"/>
                        </a:lnTo>
                        <a:lnTo>
                          <a:pt x="38897" y="32683"/>
                        </a:lnTo>
                        <a:lnTo>
                          <a:pt x="38939" y="32641"/>
                        </a:lnTo>
                        <a:lnTo>
                          <a:pt x="39044" y="32683"/>
                        </a:lnTo>
                        <a:lnTo>
                          <a:pt x="39211" y="32641"/>
                        </a:lnTo>
                        <a:lnTo>
                          <a:pt x="39316" y="32474"/>
                        </a:lnTo>
                        <a:lnTo>
                          <a:pt x="39274" y="32390"/>
                        </a:lnTo>
                        <a:lnTo>
                          <a:pt x="39169" y="32307"/>
                        </a:lnTo>
                        <a:lnTo>
                          <a:pt x="39169" y="32118"/>
                        </a:lnTo>
                        <a:lnTo>
                          <a:pt x="39190" y="31951"/>
                        </a:lnTo>
                        <a:lnTo>
                          <a:pt x="39169" y="31867"/>
                        </a:lnTo>
                        <a:lnTo>
                          <a:pt x="39065" y="31846"/>
                        </a:lnTo>
                        <a:lnTo>
                          <a:pt x="39002" y="31763"/>
                        </a:lnTo>
                        <a:lnTo>
                          <a:pt x="38834" y="31700"/>
                        </a:lnTo>
                        <a:lnTo>
                          <a:pt x="38772" y="31574"/>
                        </a:lnTo>
                        <a:lnTo>
                          <a:pt x="38772" y="31281"/>
                        </a:lnTo>
                        <a:lnTo>
                          <a:pt x="38876" y="31156"/>
                        </a:lnTo>
                        <a:lnTo>
                          <a:pt x="38876" y="31072"/>
                        </a:lnTo>
                        <a:lnTo>
                          <a:pt x="38939" y="30968"/>
                        </a:lnTo>
                        <a:lnTo>
                          <a:pt x="39044" y="30947"/>
                        </a:lnTo>
                        <a:lnTo>
                          <a:pt x="39086" y="30968"/>
                        </a:lnTo>
                        <a:lnTo>
                          <a:pt x="39148" y="30863"/>
                        </a:lnTo>
                        <a:lnTo>
                          <a:pt x="39106" y="30758"/>
                        </a:lnTo>
                        <a:lnTo>
                          <a:pt x="39148" y="30696"/>
                        </a:lnTo>
                        <a:lnTo>
                          <a:pt x="39211" y="30633"/>
                        </a:lnTo>
                        <a:lnTo>
                          <a:pt x="39316" y="30633"/>
                        </a:lnTo>
                        <a:lnTo>
                          <a:pt x="39399" y="30696"/>
                        </a:lnTo>
                        <a:lnTo>
                          <a:pt x="39567" y="30737"/>
                        </a:lnTo>
                        <a:lnTo>
                          <a:pt x="39713" y="30821"/>
                        </a:lnTo>
                        <a:lnTo>
                          <a:pt x="39734" y="30863"/>
                        </a:lnTo>
                        <a:lnTo>
                          <a:pt x="39881" y="30926"/>
                        </a:lnTo>
                        <a:lnTo>
                          <a:pt x="40236" y="30926"/>
                        </a:lnTo>
                        <a:lnTo>
                          <a:pt x="40320" y="30968"/>
                        </a:lnTo>
                        <a:lnTo>
                          <a:pt x="40362" y="31030"/>
                        </a:lnTo>
                        <a:lnTo>
                          <a:pt x="40529" y="31051"/>
                        </a:lnTo>
                        <a:lnTo>
                          <a:pt x="40613" y="31114"/>
                        </a:lnTo>
                        <a:lnTo>
                          <a:pt x="40718" y="31135"/>
                        </a:lnTo>
                        <a:lnTo>
                          <a:pt x="40948" y="31135"/>
                        </a:lnTo>
                        <a:lnTo>
                          <a:pt x="41031" y="31156"/>
                        </a:lnTo>
                        <a:lnTo>
                          <a:pt x="41073" y="31240"/>
                        </a:lnTo>
                        <a:lnTo>
                          <a:pt x="41073" y="31323"/>
                        </a:lnTo>
                        <a:lnTo>
                          <a:pt x="41136" y="31386"/>
                        </a:lnTo>
                        <a:lnTo>
                          <a:pt x="41136" y="31470"/>
                        </a:lnTo>
                        <a:lnTo>
                          <a:pt x="41178" y="31533"/>
                        </a:lnTo>
                        <a:lnTo>
                          <a:pt x="41241" y="31658"/>
                        </a:lnTo>
                        <a:lnTo>
                          <a:pt x="41241" y="31763"/>
                        </a:lnTo>
                        <a:lnTo>
                          <a:pt x="41303" y="31805"/>
                        </a:lnTo>
                        <a:lnTo>
                          <a:pt x="41387" y="31805"/>
                        </a:lnTo>
                        <a:lnTo>
                          <a:pt x="41492" y="31909"/>
                        </a:lnTo>
                        <a:lnTo>
                          <a:pt x="41513" y="31972"/>
                        </a:lnTo>
                        <a:lnTo>
                          <a:pt x="41680" y="32014"/>
                        </a:lnTo>
                        <a:lnTo>
                          <a:pt x="41868" y="32118"/>
                        </a:lnTo>
                        <a:lnTo>
                          <a:pt x="41931" y="32118"/>
                        </a:lnTo>
                        <a:lnTo>
                          <a:pt x="41994" y="32077"/>
                        </a:lnTo>
                        <a:lnTo>
                          <a:pt x="42182" y="32077"/>
                        </a:lnTo>
                        <a:lnTo>
                          <a:pt x="42245" y="32014"/>
                        </a:lnTo>
                        <a:lnTo>
                          <a:pt x="42329" y="32014"/>
                        </a:lnTo>
                        <a:lnTo>
                          <a:pt x="42412" y="32056"/>
                        </a:lnTo>
                        <a:lnTo>
                          <a:pt x="42496" y="32014"/>
                        </a:lnTo>
                        <a:lnTo>
                          <a:pt x="42601" y="31909"/>
                        </a:lnTo>
                        <a:lnTo>
                          <a:pt x="42747" y="31867"/>
                        </a:lnTo>
                        <a:lnTo>
                          <a:pt x="42977" y="31846"/>
                        </a:lnTo>
                        <a:lnTo>
                          <a:pt x="43124" y="31763"/>
                        </a:lnTo>
                        <a:lnTo>
                          <a:pt x="43270" y="31763"/>
                        </a:lnTo>
                        <a:lnTo>
                          <a:pt x="43396" y="31700"/>
                        </a:lnTo>
                        <a:lnTo>
                          <a:pt x="43542" y="31784"/>
                        </a:lnTo>
                        <a:lnTo>
                          <a:pt x="43710" y="31805"/>
                        </a:lnTo>
                        <a:lnTo>
                          <a:pt x="43961" y="31805"/>
                        </a:lnTo>
                        <a:lnTo>
                          <a:pt x="44065" y="31972"/>
                        </a:lnTo>
                        <a:lnTo>
                          <a:pt x="44275" y="32056"/>
                        </a:lnTo>
                        <a:lnTo>
                          <a:pt x="44421" y="32056"/>
                        </a:lnTo>
                        <a:lnTo>
                          <a:pt x="44547" y="32014"/>
                        </a:lnTo>
                        <a:lnTo>
                          <a:pt x="44609" y="32077"/>
                        </a:lnTo>
                        <a:lnTo>
                          <a:pt x="44651" y="32265"/>
                        </a:lnTo>
                        <a:lnTo>
                          <a:pt x="44756" y="32328"/>
                        </a:lnTo>
                        <a:lnTo>
                          <a:pt x="44840" y="32390"/>
                        </a:lnTo>
                        <a:lnTo>
                          <a:pt x="44923" y="32411"/>
                        </a:lnTo>
                        <a:lnTo>
                          <a:pt x="45028" y="32516"/>
                        </a:lnTo>
                        <a:lnTo>
                          <a:pt x="45112" y="32516"/>
                        </a:lnTo>
                        <a:lnTo>
                          <a:pt x="45363" y="32495"/>
                        </a:lnTo>
                        <a:lnTo>
                          <a:pt x="45593" y="32579"/>
                        </a:lnTo>
                        <a:lnTo>
                          <a:pt x="45948" y="32579"/>
                        </a:lnTo>
                        <a:lnTo>
                          <a:pt x="46095" y="32537"/>
                        </a:lnTo>
                        <a:lnTo>
                          <a:pt x="46158" y="32495"/>
                        </a:lnTo>
                        <a:lnTo>
                          <a:pt x="46283" y="32495"/>
                        </a:lnTo>
                        <a:lnTo>
                          <a:pt x="46388" y="32537"/>
                        </a:lnTo>
                        <a:lnTo>
                          <a:pt x="46472" y="32537"/>
                        </a:lnTo>
                        <a:lnTo>
                          <a:pt x="46534" y="32411"/>
                        </a:lnTo>
                        <a:lnTo>
                          <a:pt x="46744" y="32286"/>
                        </a:lnTo>
                        <a:lnTo>
                          <a:pt x="46890" y="32286"/>
                        </a:lnTo>
                        <a:lnTo>
                          <a:pt x="46953" y="32181"/>
                        </a:lnTo>
                        <a:lnTo>
                          <a:pt x="47329" y="32181"/>
                        </a:lnTo>
                        <a:lnTo>
                          <a:pt x="47434" y="32077"/>
                        </a:lnTo>
                        <a:lnTo>
                          <a:pt x="47455" y="31972"/>
                        </a:lnTo>
                        <a:lnTo>
                          <a:pt x="47455" y="31909"/>
                        </a:lnTo>
                        <a:lnTo>
                          <a:pt x="47539" y="31805"/>
                        </a:lnTo>
                        <a:lnTo>
                          <a:pt x="47664" y="31763"/>
                        </a:lnTo>
                        <a:lnTo>
                          <a:pt x="47748" y="31679"/>
                        </a:lnTo>
                        <a:lnTo>
                          <a:pt x="47790" y="31553"/>
                        </a:lnTo>
                        <a:lnTo>
                          <a:pt x="47873" y="31470"/>
                        </a:lnTo>
                        <a:lnTo>
                          <a:pt x="47978" y="31470"/>
                        </a:lnTo>
                        <a:lnTo>
                          <a:pt x="47999" y="31491"/>
                        </a:lnTo>
                        <a:lnTo>
                          <a:pt x="48187" y="31449"/>
                        </a:lnTo>
                        <a:lnTo>
                          <a:pt x="48292" y="31449"/>
                        </a:lnTo>
                        <a:lnTo>
                          <a:pt x="48417" y="31533"/>
                        </a:lnTo>
                        <a:lnTo>
                          <a:pt x="48501" y="31637"/>
                        </a:lnTo>
                        <a:lnTo>
                          <a:pt x="48585" y="31658"/>
                        </a:lnTo>
                        <a:lnTo>
                          <a:pt x="48689" y="31595"/>
                        </a:lnTo>
                        <a:lnTo>
                          <a:pt x="48731" y="31658"/>
                        </a:lnTo>
                        <a:lnTo>
                          <a:pt x="48836" y="31658"/>
                        </a:lnTo>
                        <a:lnTo>
                          <a:pt x="48982" y="31574"/>
                        </a:lnTo>
                        <a:lnTo>
                          <a:pt x="48982" y="31533"/>
                        </a:lnTo>
                        <a:lnTo>
                          <a:pt x="49150" y="31491"/>
                        </a:lnTo>
                        <a:lnTo>
                          <a:pt x="49359" y="31574"/>
                        </a:lnTo>
                        <a:lnTo>
                          <a:pt x="49422" y="31637"/>
                        </a:lnTo>
                        <a:lnTo>
                          <a:pt x="49464" y="31595"/>
                        </a:lnTo>
                        <a:lnTo>
                          <a:pt x="49547" y="31595"/>
                        </a:lnTo>
                        <a:lnTo>
                          <a:pt x="49568" y="31658"/>
                        </a:lnTo>
                        <a:lnTo>
                          <a:pt x="49673" y="31637"/>
                        </a:lnTo>
                        <a:lnTo>
                          <a:pt x="49840" y="31658"/>
                        </a:lnTo>
                        <a:lnTo>
                          <a:pt x="49924" y="31742"/>
                        </a:lnTo>
                        <a:lnTo>
                          <a:pt x="49966" y="31742"/>
                        </a:lnTo>
                        <a:lnTo>
                          <a:pt x="50259" y="31470"/>
                        </a:lnTo>
                        <a:lnTo>
                          <a:pt x="50384" y="31365"/>
                        </a:lnTo>
                        <a:lnTo>
                          <a:pt x="50594" y="31344"/>
                        </a:lnTo>
                        <a:lnTo>
                          <a:pt x="50677" y="31260"/>
                        </a:lnTo>
                        <a:lnTo>
                          <a:pt x="50698" y="31156"/>
                        </a:lnTo>
                        <a:lnTo>
                          <a:pt x="50677" y="31030"/>
                        </a:lnTo>
                        <a:lnTo>
                          <a:pt x="50614" y="31009"/>
                        </a:lnTo>
                        <a:lnTo>
                          <a:pt x="50573" y="31030"/>
                        </a:lnTo>
                        <a:lnTo>
                          <a:pt x="50510" y="31009"/>
                        </a:lnTo>
                        <a:lnTo>
                          <a:pt x="50468" y="31009"/>
                        </a:lnTo>
                        <a:lnTo>
                          <a:pt x="50468" y="30842"/>
                        </a:lnTo>
                        <a:lnTo>
                          <a:pt x="50489" y="30800"/>
                        </a:lnTo>
                        <a:lnTo>
                          <a:pt x="50489" y="30633"/>
                        </a:lnTo>
                        <a:lnTo>
                          <a:pt x="50447" y="30528"/>
                        </a:lnTo>
                        <a:lnTo>
                          <a:pt x="50468" y="30444"/>
                        </a:lnTo>
                        <a:lnTo>
                          <a:pt x="50552" y="30424"/>
                        </a:lnTo>
                        <a:lnTo>
                          <a:pt x="50552" y="30319"/>
                        </a:lnTo>
                        <a:lnTo>
                          <a:pt x="50468" y="30235"/>
                        </a:lnTo>
                        <a:lnTo>
                          <a:pt x="50447" y="30110"/>
                        </a:lnTo>
                        <a:lnTo>
                          <a:pt x="50468" y="30068"/>
                        </a:lnTo>
                        <a:lnTo>
                          <a:pt x="50405" y="29963"/>
                        </a:lnTo>
                        <a:lnTo>
                          <a:pt x="50405" y="29859"/>
                        </a:lnTo>
                        <a:lnTo>
                          <a:pt x="50489" y="29754"/>
                        </a:lnTo>
                        <a:lnTo>
                          <a:pt x="50573" y="29691"/>
                        </a:lnTo>
                        <a:lnTo>
                          <a:pt x="50594" y="29566"/>
                        </a:lnTo>
                        <a:lnTo>
                          <a:pt x="50677" y="29461"/>
                        </a:lnTo>
                        <a:lnTo>
                          <a:pt x="50761" y="29398"/>
                        </a:lnTo>
                        <a:lnTo>
                          <a:pt x="50761" y="29273"/>
                        </a:lnTo>
                        <a:lnTo>
                          <a:pt x="50719" y="29189"/>
                        </a:lnTo>
                        <a:lnTo>
                          <a:pt x="50719" y="29126"/>
                        </a:lnTo>
                        <a:lnTo>
                          <a:pt x="50656" y="29064"/>
                        </a:lnTo>
                        <a:lnTo>
                          <a:pt x="50594" y="28959"/>
                        </a:lnTo>
                        <a:lnTo>
                          <a:pt x="50510" y="28833"/>
                        </a:lnTo>
                        <a:lnTo>
                          <a:pt x="50447" y="28812"/>
                        </a:lnTo>
                        <a:lnTo>
                          <a:pt x="50363" y="28833"/>
                        </a:lnTo>
                        <a:lnTo>
                          <a:pt x="50238" y="28917"/>
                        </a:lnTo>
                        <a:lnTo>
                          <a:pt x="50175" y="28917"/>
                        </a:lnTo>
                        <a:lnTo>
                          <a:pt x="50154" y="28854"/>
                        </a:lnTo>
                        <a:lnTo>
                          <a:pt x="50154" y="28603"/>
                        </a:lnTo>
                        <a:lnTo>
                          <a:pt x="50175" y="28540"/>
                        </a:lnTo>
                        <a:lnTo>
                          <a:pt x="50175" y="28499"/>
                        </a:lnTo>
                        <a:lnTo>
                          <a:pt x="50238" y="28436"/>
                        </a:lnTo>
                        <a:lnTo>
                          <a:pt x="50259" y="28331"/>
                        </a:lnTo>
                        <a:lnTo>
                          <a:pt x="50342" y="28227"/>
                        </a:lnTo>
                        <a:lnTo>
                          <a:pt x="50342" y="28143"/>
                        </a:lnTo>
                        <a:lnTo>
                          <a:pt x="50384" y="28101"/>
                        </a:lnTo>
                        <a:lnTo>
                          <a:pt x="50552" y="28080"/>
                        </a:lnTo>
                        <a:lnTo>
                          <a:pt x="50614" y="28038"/>
                        </a:lnTo>
                        <a:lnTo>
                          <a:pt x="50698" y="28038"/>
                        </a:lnTo>
                        <a:lnTo>
                          <a:pt x="50719" y="28017"/>
                        </a:lnTo>
                        <a:lnTo>
                          <a:pt x="50803" y="28017"/>
                        </a:lnTo>
                        <a:lnTo>
                          <a:pt x="50886" y="27996"/>
                        </a:lnTo>
                        <a:lnTo>
                          <a:pt x="50928" y="27913"/>
                        </a:lnTo>
                        <a:lnTo>
                          <a:pt x="51033" y="27913"/>
                        </a:lnTo>
                        <a:lnTo>
                          <a:pt x="51117" y="27829"/>
                        </a:lnTo>
                        <a:lnTo>
                          <a:pt x="51242" y="27871"/>
                        </a:lnTo>
                        <a:lnTo>
                          <a:pt x="51451" y="27871"/>
                        </a:lnTo>
                        <a:lnTo>
                          <a:pt x="51514" y="27808"/>
                        </a:lnTo>
                        <a:lnTo>
                          <a:pt x="51556" y="27808"/>
                        </a:lnTo>
                        <a:lnTo>
                          <a:pt x="51598" y="27724"/>
                        </a:lnTo>
                        <a:lnTo>
                          <a:pt x="51744" y="27703"/>
                        </a:lnTo>
                        <a:lnTo>
                          <a:pt x="51765" y="27683"/>
                        </a:lnTo>
                        <a:lnTo>
                          <a:pt x="51849" y="27703"/>
                        </a:lnTo>
                        <a:lnTo>
                          <a:pt x="51933" y="27703"/>
                        </a:lnTo>
                        <a:lnTo>
                          <a:pt x="52016" y="27745"/>
                        </a:lnTo>
                        <a:lnTo>
                          <a:pt x="52184" y="27787"/>
                        </a:lnTo>
                        <a:lnTo>
                          <a:pt x="52267" y="27829"/>
                        </a:lnTo>
                        <a:lnTo>
                          <a:pt x="52288" y="27892"/>
                        </a:lnTo>
                        <a:lnTo>
                          <a:pt x="52435" y="27892"/>
                        </a:lnTo>
                        <a:lnTo>
                          <a:pt x="52498" y="27850"/>
                        </a:lnTo>
                        <a:lnTo>
                          <a:pt x="52539" y="27892"/>
                        </a:lnTo>
                        <a:lnTo>
                          <a:pt x="52644" y="27934"/>
                        </a:lnTo>
                        <a:lnTo>
                          <a:pt x="52686" y="27913"/>
                        </a:lnTo>
                        <a:lnTo>
                          <a:pt x="52686" y="27829"/>
                        </a:lnTo>
                        <a:lnTo>
                          <a:pt x="52749" y="27808"/>
                        </a:lnTo>
                        <a:lnTo>
                          <a:pt x="52790" y="27829"/>
                        </a:lnTo>
                        <a:lnTo>
                          <a:pt x="52874" y="27829"/>
                        </a:lnTo>
                        <a:lnTo>
                          <a:pt x="52916" y="27808"/>
                        </a:lnTo>
                        <a:lnTo>
                          <a:pt x="52979" y="27892"/>
                        </a:lnTo>
                        <a:lnTo>
                          <a:pt x="53021" y="27892"/>
                        </a:lnTo>
                        <a:lnTo>
                          <a:pt x="53104" y="27913"/>
                        </a:lnTo>
                        <a:lnTo>
                          <a:pt x="53125" y="27955"/>
                        </a:lnTo>
                        <a:lnTo>
                          <a:pt x="53104" y="28017"/>
                        </a:lnTo>
                        <a:lnTo>
                          <a:pt x="53125" y="28059"/>
                        </a:lnTo>
                        <a:lnTo>
                          <a:pt x="53188" y="28059"/>
                        </a:lnTo>
                        <a:lnTo>
                          <a:pt x="53209" y="28122"/>
                        </a:lnTo>
                        <a:lnTo>
                          <a:pt x="53272" y="28059"/>
                        </a:lnTo>
                        <a:lnTo>
                          <a:pt x="53335" y="28101"/>
                        </a:lnTo>
                        <a:lnTo>
                          <a:pt x="53376" y="28143"/>
                        </a:lnTo>
                        <a:lnTo>
                          <a:pt x="53335" y="28206"/>
                        </a:lnTo>
                        <a:lnTo>
                          <a:pt x="53376" y="28247"/>
                        </a:lnTo>
                        <a:lnTo>
                          <a:pt x="53481" y="28268"/>
                        </a:lnTo>
                        <a:lnTo>
                          <a:pt x="53523" y="28268"/>
                        </a:lnTo>
                        <a:lnTo>
                          <a:pt x="53586" y="28310"/>
                        </a:lnTo>
                        <a:lnTo>
                          <a:pt x="53586" y="28352"/>
                        </a:lnTo>
                        <a:lnTo>
                          <a:pt x="53627" y="28373"/>
                        </a:lnTo>
                        <a:lnTo>
                          <a:pt x="53690" y="28457"/>
                        </a:lnTo>
                        <a:lnTo>
                          <a:pt x="53690" y="28540"/>
                        </a:lnTo>
                        <a:lnTo>
                          <a:pt x="53711" y="28624"/>
                        </a:lnTo>
                        <a:lnTo>
                          <a:pt x="53711" y="28666"/>
                        </a:lnTo>
                        <a:lnTo>
                          <a:pt x="53732" y="28687"/>
                        </a:lnTo>
                        <a:lnTo>
                          <a:pt x="53899" y="28687"/>
                        </a:lnTo>
                        <a:lnTo>
                          <a:pt x="53920" y="28750"/>
                        </a:lnTo>
                        <a:lnTo>
                          <a:pt x="53899" y="28833"/>
                        </a:lnTo>
                        <a:lnTo>
                          <a:pt x="53899" y="28875"/>
                        </a:lnTo>
                        <a:lnTo>
                          <a:pt x="54025" y="28959"/>
                        </a:lnTo>
                        <a:lnTo>
                          <a:pt x="54067" y="29064"/>
                        </a:lnTo>
                        <a:lnTo>
                          <a:pt x="54151" y="29147"/>
                        </a:lnTo>
                        <a:lnTo>
                          <a:pt x="54171" y="29210"/>
                        </a:lnTo>
                        <a:lnTo>
                          <a:pt x="54234" y="29252"/>
                        </a:lnTo>
                        <a:lnTo>
                          <a:pt x="54255" y="29356"/>
                        </a:lnTo>
                        <a:lnTo>
                          <a:pt x="54339" y="29398"/>
                        </a:lnTo>
                        <a:lnTo>
                          <a:pt x="54339" y="29461"/>
                        </a:lnTo>
                        <a:lnTo>
                          <a:pt x="54318" y="29503"/>
                        </a:lnTo>
                        <a:lnTo>
                          <a:pt x="54339" y="29524"/>
                        </a:lnTo>
                        <a:lnTo>
                          <a:pt x="54381" y="29503"/>
                        </a:lnTo>
                        <a:lnTo>
                          <a:pt x="54443" y="29587"/>
                        </a:lnTo>
                        <a:lnTo>
                          <a:pt x="54464" y="29670"/>
                        </a:lnTo>
                        <a:lnTo>
                          <a:pt x="54569" y="29817"/>
                        </a:lnTo>
                        <a:lnTo>
                          <a:pt x="54778" y="29963"/>
                        </a:lnTo>
                        <a:lnTo>
                          <a:pt x="54799" y="30047"/>
                        </a:lnTo>
                        <a:lnTo>
                          <a:pt x="54841" y="30152"/>
                        </a:lnTo>
                        <a:lnTo>
                          <a:pt x="54883" y="30193"/>
                        </a:lnTo>
                        <a:lnTo>
                          <a:pt x="54883" y="30298"/>
                        </a:lnTo>
                        <a:lnTo>
                          <a:pt x="54967" y="30319"/>
                        </a:lnTo>
                        <a:lnTo>
                          <a:pt x="55008" y="30319"/>
                        </a:lnTo>
                        <a:lnTo>
                          <a:pt x="55050" y="30424"/>
                        </a:lnTo>
                        <a:lnTo>
                          <a:pt x="55050" y="30507"/>
                        </a:lnTo>
                        <a:lnTo>
                          <a:pt x="55092" y="30612"/>
                        </a:lnTo>
                        <a:lnTo>
                          <a:pt x="55218" y="30737"/>
                        </a:lnTo>
                        <a:lnTo>
                          <a:pt x="55322" y="30758"/>
                        </a:lnTo>
                        <a:lnTo>
                          <a:pt x="55385" y="30842"/>
                        </a:lnTo>
                        <a:lnTo>
                          <a:pt x="55469" y="30842"/>
                        </a:lnTo>
                        <a:lnTo>
                          <a:pt x="55511" y="30821"/>
                        </a:lnTo>
                        <a:lnTo>
                          <a:pt x="55573" y="30842"/>
                        </a:lnTo>
                        <a:lnTo>
                          <a:pt x="55615" y="30821"/>
                        </a:lnTo>
                        <a:lnTo>
                          <a:pt x="55741" y="30842"/>
                        </a:lnTo>
                        <a:lnTo>
                          <a:pt x="55803" y="30779"/>
                        </a:lnTo>
                        <a:lnTo>
                          <a:pt x="55887" y="30779"/>
                        </a:lnTo>
                        <a:lnTo>
                          <a:pt x="55887" y="30821"/>
                        </a:lnTo>
                        <a:lnTo>
                          <a:pt x="55824" y="30863"/>
                        </a:lnTo>
                        <a:lnTo>
                          <a:pt x="55845" y="30905"/>
                        </a:lnTo>
                        <a:lnTo>
                          <a:pt x="55992" y="30905"/>
                        </a:lnTo>
                        <a:lnTo>
                          <a:pt x="56034" y="30926"/>
                        </a:lnTo>
                        <a:lnTo>
                          <a:pt x="56055" y="30968"/>
                        </a:lnTo>
                        <a:lnTo>
                          <a:pt x="56138" y="31030"/>
                        </a:lnTo>
                        <a:lnTo>
                          <a:pt x="56159" y="30968"/>
                        </a:lnTo>
                        <a:lnTo>
                          <a:pt x="56222" y="30947"/>
                        </a:lnTo>
                        <a:lnTo>
                          <a:pt x="56264" y="30968"/>
                        </a:lnTo>
                        <a:lnTo>
                          <a:pt x="56306" y="30905"/>
                        </a:lnTo>
                        <a:lnTo>
                          <a:pt x="56348" y="30905"/>
                        </a:lnTo>
                        <a:lnTo>
                          <a:pt x="56410" y="30947"/>
                        </a:lnTo>
                        <a:lnTo>
                          <a:pt x="56431" y="31009"/>
                        </a:lnTo>
                        <a:lnTo>
                          <a:pt x="56473" y="31072"/>
                        </a:lnTo>
                        <a:lnTo>
                          <a:pt x="56536" y="31072"/>
                        </a:lnTo>
                        <a:lnTo>
                          <a:pt x="56557" y="31135"/>
                        </a:lnTo>
                        <a:lnTo>
                          <a:pt x="56620" y="31177"/>
                        </a:lnTo>
                        <a:lnTo>
                          <a:pt x="56640" y="31177"/>
                        </a:lnTo>
                        <a:lnTo>
                          <a:pt x="56682" y="31240"/>
                        </a:lnTo>
                        <a:lnTo>
                          <a:pt x="56724" y="31281"/>
                        </a:lnTo>
                        <a:lnTo>
                          <a:pt x="56850" y="31344"/>
                        </a:lnTo>
                        <a:lnTo>
                          <a:pt x="56871" y="31365"/>
                        </a:lnTo>
                        <a:lnTo>
                          <a:pt x="56933" y="31365"/>
                        </a:lnTo>
                        <a:lnTo>
                          <a:pt x="56975" y="31407"/>
                        </a:lnTo>
                        <a:lnTo>
                          <a:pt x="57059" y="31449"/>
                        </a:lnTo>
                        <a:lnTo>
                          <a:pt x="57122" y="31407"/>
                        </a:lnTo>
                        <a:lnTo>
                          <a:pt x="57184" y="31407"/>
                        </a:lnTo>
                        <a:lnTo>
                          <a:pt x="57247" y="31365"/>
                        </a:lnTo>
                        <a:lnTo>
                          <a:pt x="57289" y="31365"/>
                        </a:lnTo>
                        <a:lnTo>
                          <a:pt x="57352" y="31386"/>
                        </a:lnTo>
                        <a:lnTo>
                          <a:pt x="57352" y="31470"/>
                        </a:lnTo>
                        <a:lnTo>
                          <a:pt x="57289" y="31553"/>
                        </a:lnTo>
                        <a:lnTo>
                          <a:pt x="57289" y="31637"/>
                        </a:lnTo>
                        <a:lnTo>
                          <a:pt x="57289" y="31700"/>
                        </a:lnTo>
                        <a:lnTo>
                          <a:pt x="57394" y="31700"/>
                        </a:lnTo>
                        <a:lnTo>
                          <a:pt x="57436" y="31805"/>
                        </a:lnTo>
                        <a:lnTo>
                          <a:pt x="57456" y="31909"/>
                        </a:lnTo>
                        <a:lnTo>
                          <a:pt x="57436" y="32014"/>
                        </a:lnTo>
                        <a:lnTo>
                          <a:pt x="57394" y="32056"/>
                        </a:lnTo>
                        <a:lnTo>
                          <a:pt x="57394" y="32118"/>
                        </a:lnTo>
                        <a:lnTo>
                          <a:pt x="57498" y="32265"/>
                        </a:lnTo>
                        <a:lnTo>
                          <a:pt x="57561" y="32286"/>
                        </a:lnTo>
                        <a:lnTo>
                          <a:pt x="57645" y="32390"/>
                        </a:lnTo>
                        <a:lnTo>
                          <a:pt x="57666" y="32432"/>
                        </a:lnTo>
                        <a:lnTo>
                          <a:pt x="57749" y="32411"/>
                        </a:lnTo>
                        <a:lnTo>
                          <a:pt x="57812" y="32369"/>
                        </a:lnTo>
                        <a:lnTo>
                          <a:pt x="57896" y="32369"/>
                        </a:lnTo>
                        <a:lnTo>
                          <a:pt x="57938" y="32432"/>
                        </a:lnTo>
                        <a:lnTo>
                          <a:pt x="57980" y="32516"/>
                        </a:lnTo>
                        <a:lnTo>
                          <a:pt x="58042" y="32495"/>
                        </a:lnTo>
                        <a:lnTo>
                          <a:pt x="58105" y="32432"/>
                        </a:lnTo>
                        <a:lnTo>
                          <a:pt x="58189" y="32474"/>
                        </a:lnTo>
                        <a:lnTo>
                          <a:pt x="58231" y="32432"/>
                        </a:lnTo>
                        <a:lnTo>
                          <a:pt x="58398" y="32411"/>
                        </a:lnTo>
                        <a:lnTo>
                          <a:pt x="58461" y="32328"/>
                        </a:lnTo>
                        <a:lnTo>
                          <a:pt x="58524" y="32307"/>
                        </a:lnTo>
                        <a:lnTo>
                          <a:pt x="58524" y="32244"/>
                        </a:lnTo>
                        <a:lnTo>
                          <a:pt x="58544" y="32160"/>
                        </a:lnTo>
                        <a:lnTo>
                          <a:pt x="58628" y="32097"/>
                        </a:lnTo>
                        <a:lnTo>
                          <a:pt x="58628" y="31993"/>
                        </a:lnTo>
                        <a:lnTo>
                          <a:pt x="58649" y="31909"/>
                        </a:lnTo>
                        <a:lnTo>
                          <a:pt x="58837" y="31909"/>
                        </a:lnTo>
                        <a:lnTo>
                          <a:pt x="58858" y="31805"/>
                        </a:lnTo>
                        <a:lnTo>
                          <a:pt x="58921" y="31805"/>
                        </a:lnTo>
                        <a:lnTo>
                          <a:pt x="58963" y="31784"/>
                        </a:lnTo>
                        <a:lnTo>
                          <a:pt x="59005" y="31700"/>
                        </a:lnTo>
                        <a:lnTo>
                          <a:pt x="59047" y="31658"/>
                        </a:lnTo>
                        <a:lnTo>
                          <a:pt x="59151" y="31658"/>
                        </a:lnTo>
                        <a:lnTo>
                          <a:pt x="59214" y="31595"/>
                        </a:lnTo>
                        <a:lnTo>
                          <a:pt x="59319" y="31658"/>
                        </a:lnTo>
                        <a:lnTo>
                          <a:pt x="59361" y="31700"/>
                        </a:lnTo>
                        <a:lnTo>
                          <a:pt x="59465" y="31700"/>
                        </a:lnTo>
                        <a:lnTo>
                          <a:pt x="59486" y="31763"/>
                        </a:lnTo>
                        <a:lnTo>
                          <a:pt x="59549" y="31867"/>
                        </a:lnTo>
                        <a:lnTo>
                          <a:pt x="59486" y="31909"/>
                        </a:lnTo>
                        <a:lnTo>
                          <a:pt x="59528" y="31972"/>
                        </a:lnTo>
                        <a:lnTo>
                          <a:pt x="59633" y="32077"/>
                        </a:lnTo>
                        <a:lnTo>
                          <a:pt x="59633" y="32139"/>
                        </a:lnTo>
                        <a:lnTo>
                          <a:pt x="59674" y="32202"/>
                        </a:lnTo>
                        <a:lnTo>
                          <a:pt x="59758" y="32244"/>
                        </a:lnTo>
                        <a:lnTo>
                          <a:pt x="59737" y="32390"/>
                        </a:lnTo>
                        <a:lnTo>
                          <a:pt x="59737" y="32495"/>
                        </a:lnTo>
                        <a:lnTo>
                          <a:pt x="59695" y="32537"/>
                        </a:lnTo>
                        <a:lnTo>
                          <a:pt x="59633" y="32558"/>
                        </a:lnTo>
                        <a:lnTo>
                          <a:pt x="59549" y="32662"/>
                        </a:lnTo>
                        <a:lnTo>
                          <a:pt x="59549" y="32725"/>
                        </a:lnTo>
                        <a:lnTo>
                          <a:pt x="59591" y="32809"/>
                        </a:lnTo>
                        <a:lnTo>
                          <a:pt x="59633" y="32830"/>
                        </a:lnTo>
                        <a:lnTo>
                          <a:pt x="59633" y="32934"/>
                        </a:lnTo>
                        <a:lnTo>
                          <a:pt x="59591" y="33018"/>
                        </a:lnTo>
                        <a:lnTo>
                          <a:pt x="59633" y="33060"/>
                        </a:lnTo>
                        <a:lnTo>
                          <a:pt x="59674" y="33081"/>
                        </a:lnTo>
                        <a:lnTo>
                          <a:pt x="59674" y="33144"/>
                        </a:lnTo>
                        <a:lnTo>
                          <a:pt x="59695" y="33185"/>
                        </a:lnTo>
                        <a:lnTo>
                          <a:pt x="59695" y="33248"/>
                        </a:lnTo>
                        <a:lnTo>
                          <a:pt x="59674" y="33269"/>
                        </a:lnTo>
                        <a:lnTo>
                          <a:pt x="59653" y="33290"/>
                        </a:lnTo>
                        <a:lnTo>
                          <a:pt x="59653" y="33437"/>
                        </a:lnTo>
                        <a:lnTo>
                          <a:pt x="59695" y="33562"/>
                        </a:lnTo>
                        <a:lnTo>
                          <a:pt x="59737" y="33604"/>
                        </a:lnTo>
                        <a:lnTo>
                          <a:pt x="59737" y="33667"/>
                        </a:lnTo>
                        <a:lnTo>
                          <a:pt x="59674" y="33709"/>
                        </a:lnTo>
                        <a:lnTo>
                          <a:pt x="59653" y="33792"/>
                        </a:lnTo>
                        <a:lnTo>
                          <a:pt x="59674" y="33855"/>
                        </a:lnTo>
                        <a:lnTo>
                          <a:pt x="59674" y="33897"/>
                        </a:lnTo>
                        <a:lnTo>
                          <a:pt x="59695" y="33960"/>
                        </a:lnTo>
                        <a:lnTo>
                          <a:pt x="59633" y="34001"/>
                        </a:lnTo>
                        <a:lnTo>
                          <a:pt x="59591" y="34022"/>
                        </a:lnTo>
                        <a:lnTo>
                          <a:pt x="59633" y="34085"/>
                        </a:lnTo>
                        <a:lnTo>
                          <a:pt x="59653" y="34169"/>
                        </a:lnTo>
                        <a:lnTo>
                          <a:pt x="59633" y="34211"/>
                        </a:lnTo>
                        <a:lnTo>
                          <a:pt x="59570" y="34315"/>
                        </a:lnTo>
                        <a:lnTo>
                          <a:pt x="59591" y="34378"/>
                        </a:lnTo>
                        <a:lnTo>
                          <a:pt x="59633" y="34420"/>
                        </a:lnTo>
                        <a:lnTo>
                          <a:pt x="59591" y="34483"/>
                        </a:lnTo>
                        <a:lnTo>
                          <a:pt x="59591" y="34525"/>
                        </a:lnTo>
                        <a:lnTo>
                          <a:pt x="59633" y="34587"/>
                        </a:lnTo>
                        <a:lnTo>
                          <a:pt x="59653" y="34650"/>
                        </a:lnTo>
                        <a:lnTo>
                          <a:pt x="59591" y="34713"/>
                        </a:lnTo>
                        <a:lnTo>
                          <a:pt x="59549" y="34713"/>
                        </a:lnTo>
                        <a:lnTo>
                          <a:pt x="59486" y="34692"/>
                        </a:lnTo>
                        <a:lnTo>
                          <a:pt x="59130" y="34608"/>
                        </a:lnTo>
                        <a:lnTo>
                          <a:pt x="59047" y="34587"/>
                        </a:lnTo>
                        <a:lnTo>
                          <a:pt x="58942" y="34546"/>
                        </a:lnTo>
                        <a:lnTo>
                          <a:pt x="58900" y="34546"/>
                        </a:lnTo>
                        <a:lnTo>
                          <a:pt x="58796" y="34713"/>
                        </a:lnTo>
                        <a:lnTo>
                          <a:pt x="58754" y="34797"/>
                        </a:lnTo>
                        <a:lnTo>
                          <a:pt x="58712" y="34859"/>
                        </a:lnTo>
                        <a:lnTo>
                          <a:pt x="58628" y="34859"/>
                        </a:lnTo>
                        <a:lnTo>
                          <a:pt x="58544" y="34922"/>
                        </a:lnTo>
                        <a:lnTo>
                          <a:pt x="58524" y="34964"/>
                        </a:lnTo>
                        <a:lnTo>
                          <a:pt x="58586" y="35069"/>
                        </a:lnTo>
                        <a:lnTo>
                          <a:pt x="58712" y="35278"/>
                        </a:lnTo>
                        <a:lnTo>
                          <a:pt x="58733" y="35362"/>
                        </a:lnTo>
                        <a:lnTo>
                          <a:pt x="58754" y="35445"/>
                        </a:lnTo>
                        <a:lnTo>
                          <a:pt x="58837" y="35550"/>
                        </a:lnTo>
                        <a:lnTo>
                          <a:pt x="58837" y="35654"/>
                        </a:lnTo>
                        <a:lnTo>
                          <a:pt x="58837" y="35780"/>
                        </a:lnTo>
                        <a:lnTo>
                          <a:pt x="58837" y="35885"/>
                        </a:lnTo>
                        <a:lnTo>
                          <a:pt x="58837" y="36094"/>
                        </a:lnTo>
                        <a:lnTo>
                          <a:pt x="58921" y="36157"/>
                        </a:lnTo>
                        <a:lnTo>
                          <a:pt x="58921" y="36261"/>
                        </a:lnTo>
                        <a:lnTo>
                          <a:pt x="58921" y="36366"/>
                        </a:lnTo>
                        <a:lnTo>
                          <a:pt x="58900" y="36408"/>
                        </a:lnTo>
                        <a:lnTo>
                          <a:pt x="58900" y="36491"/>
                        </a:lnTo>
                        <a:lnTo>
                          <a:pt x="58921" y="36533"/>
                        </a:lnTo>
                        <a:lnTo>
                          <a:pt x="58921" y="36638"/>
                        </a:lnTo>
                        <a:lnTo>
                          <a:pt x="58858" y="36638"/>
                        </a:lnTo>
                        <a:lnTo>
                          <a:pt x="58733" y="36617"/>
                        </a:lnTo>
                        <a:lnTo>
                          <a:pt x="58649" y="36680"/>
                        </a:lnTo>
                        <a:lnTo>
                          <a:pt x="58649" y="36722"/>
                        </a:lnTo>
                        <a:lnTo>
                          <a:pt x="58691" y="36826"/>
                        </a:lnTo>
                        <a:lnTo>
                          <a:pt x="58733" y="36847"/>
                        </a:lnTo>
                        <a:lnTo>
                          <a:pt x="58733" y="36931"/>
                        </a:lnTo>
                        <a:lnTo>
                          <a:pt x="58733" y="36952"/>
                        </a:lnTo>
                        <a:lnTo>
                          <a:pt x="58837" y="37098"/>
                        </a:lnTo>
                        <a:lnTo>
                          <a:pt x="58858" y="37098"/>
                        </a:lnTo>
                        <a:lnTo>
                          <a:pt x="58921" y="36931"/>
                        </a:lnTo>
                        <a:lnTo>
                          <a:pt x="59068" y="36910"/>
                        </a:lnTo>
                        <a:lnTo>
                          <a:pt x="59130" y="36952"/>
                        </a:lnTo>
                        <a:lnTo>
                          <a:pt x="59172" y="36784"/>
                        </a:lnTo>
                        <a:lnTo>
                          <a:pt x="59256" y="36722"/>
                        </a:lnTo>
                        <a:lnTo>
                          <a:pt x="59256" y="36512"/>
                        </a:lnTo>
                        <a:lnTo>
                          <a:pt x="59361" y="36429"/>
                        </a:lnTo>
                        <a:lnTo>
                          <a:pt x="59361" y="36324"/>
                        </a:lnTo>
                        <a:lnTo>
                          <a:pt x="59381" y="36282"/>
                        </a:lnTo>
                        <a:lnTo>
                          <a:pt x="59528" y="36366"/>
                        </a:lnTo>
                        <a:lnTo>
                          <a:pt x="59653" y="36303"/>
                        </a:lnTo>
                        <a:lnTo>
                          <a:pt x="59695" y="36366"/>
                        </a:lnTo>
                        <a:lnTo>
                          <a:pt x="59695" y="36575"/>
                        </a:lnTo>
                        <a:lnTo>
                          <a:pt x="59884" y="36617"/>
                        </a:lnTo>
                        <a:lnTo>
                          <a:pt x="60072" y="36722"/>
                        </a:lnTo>
                        <a:lnTo>
                          <a:pt x="60114" y="36680"/>
                        </a:lnTo>
                        <a:lnTo>
                          <a:pt x="60197" y="36742"/>
                        </a:lnTo>
                        <a:lnTo>
                          <a:pt x="60323" y="36617"/>
                        </a:lnTo>
                        <a:lnTo>
                          <a:pt x="60490" y="36596"/>
                        </a:lnTo>
                        <a:lnTo>
                          <a:pt x="60511" y="36512"/>
                        </a:lnTo>
                        <a:lnTo>
                          <a:pt x="60595" y="36512"/>
                        </a:lnTo>
                        <a:lnTo>
                          <a:pt x="60679" y="36366"/>
                        </a:lnTo>
                        <a:lnTo>
                          <a:pt x="60846" y="36115"/>
                        </a:lnTo>
                        <a:lnTo>
                          <a:pt x="60825" y="36073"/>
                        </a:lnTo>
                        <a:lnTo>
                          <a:pt x="60951" y="36010"/>
                        </a:lnTo>
                        <a:lnTo>
                          <a:pt x="60951" y="35926"/>
                        </a:lnTo>
                        <a:lnTo>
                          <a:pt x="60909" y="35780"/>
                        </a:lnTo>
                        <a:lnTo>
                          <a:pt x="60993" y="35822"/>
                        </a:lnTo>
                        <a:lnTo>
                          <a:pt x="60993" y="35843"/>
                        </a:lnTo>
                        <a:lnTo>
                          <a:pt x="61118" y="35654"/>
                        </a:lnTo>
                        <a:lnTo>
                          <a:pt x="61055" y="35550"/>
                        </a:lnTo>
                        <a:lnTo>
                          <a:pt x="61118" y="35529"/>
                        </a:lnTo>
                        <a:lnTo>
                          <a:pt x="61118" y="35341"/>
                        </a:lnTo>
                        <a:lnTo>
                          <a:pt x="61223" y="35299"/>
                        </a:lnTo>
                        <a:lnTo>
                          <a:pt x="61223" y="35194"/>
                        </a:lnTo>
                        <a:lnTo>
                          <a:pt x="61369" y="35090"/>
                        </a:lnTo>
                        <a:lnTo>
                          <a:pt x="61411" y="35027"/>
                        </a:lnTo>
                        <a:lnTo>
                          <a:pt x="61348" y="34985"/>
                        </a:lnTo>
                        <a:lnTo>
                          <a:pt x="61369" y="34838"/>
                        </a:lnTo>
                        <a:lnTo>
                          <a:pt x="61453" y="34818"/>
                        </a:lnTo>
                        <a:lnTo>
                          <a:pt x="61557" y="34315"/>
                        </a:lnTo>
                        <a:lnTo>
                          <a:pt x="61683" y="34169"/>
                        </a:lnTo>
                        <a:lnTo>
                          <a:pt x="61683" y="34064"/>
                        </a:lnTo>
                        <a:lnTo>
                          <a:pt x="61829" y="33960"/>
                        </a:lnTo>
                        <a:lnTo>
                          <a:pt x="61850" y="33834"/>
                        </a:lnTo>
                        <a:lnTo>
                          <a:pt x="61976" y="33667"/>
                        </a:lnTo>
                        <a:lnTo>
                          <a:pt x="61976" y="33541"/>
                        </a:lnTo>
                        <a:lnTo>
                          <a:pt x="61934" y="33520"/>
                        </a:lnTo>
                        <a:lnTo>
                          <a:pt x="61892" y="33353"/>
                        </a:lnTo>
                        <a:lnTo>
                          <a:pt x="62039" y="33227"/>
                        </a:lnTo>
                        <a:lnTo>
                          <a:pt x="61976" y="32955"/>
                        </a:lnTo>
                        <a:lnTo>
                          <a:pt x="62081" y="32830"/>
                        </a:lnTo>
                        <a:lnTo>
                          <a:pt x="62081" y="32746"/>
                        </a:lnTo>
                        <a:lnTo>
                          <a:pt x="62039" y="32746"/>
                        </a:lnTo>
                        <a:lnTo>
                          <a:pt x="62101" y="32579"/>
                        </a:lnTo>
                        <a:lnTo>
                          <a:pt x="62101" y="32411"/>
                        </a:lnTo>
                        <a:lnTo>
                          <a:pt x="62206" y="32307"/>
                        </a:lnTo>
                        <a:lnTo>
                          <a:pt x="62206" y="32118"/>
                        </a:lnTo>
                        <a:lnTo>
                          <a:pt x="62185" y="32097"/>
                        </a:lnTo>
                        <a:lnTo>
                          <a:pt x="62164" y="31909"/>
                        </a:lnTo>
                        <a:lnTo>
                          <a:pt x="62248" y="31742"/>
                        </a:lnTo>
                        <a:lnTo>
                          <a:pt x="62248" y="31574"/>
                        </a:lnTo>
                        <a:lnTo>
                          <a:pt x="62394" y="31386"/>
                        </a:lnTo>
                        <a:lnTo>
                          <a:pt x="62394" y="31240"/>
                        </a:lnTo>
                        <a:lnTo>
                          <a:pt x="62353" y="31135"/>
                        </a:lnTo>
                        <a:lnTo>
                          <a:pt x="62353" y="30947"/>
                        </a:lnTo>
                        <a:lnTo>
                          <a:pt x="62394" y="30905"/>
                        </a:lnTo>
                        <a:lnTo>
                          <a:pt x="62394" y="30758"/>
                        </a:lnTo>
                        <a:lnTo>
                          <a:pt x="62311" y="30758"/>
                        </a:lnTo>
                        <a:lnTo>
                          <a:pt x="62269" y="30486"/>
                        </a:lnTo>
                        <a:lnTo>
                          <a:pt x="62269" y="30403"/>
                        </a:lnTo>
                        <a:lnTo>
                          <a:pt x="62248" y="30319"/>
                        </a:lnTo>
                        <a:lnTo>
                          <a:pt x="62248" y="30110"/>
                        </a:lnTo>
                        <a:lnTo>
                          <a:pt x="62081" y="29921"/>
                        </a:lnTo>
                        <a:lnTo>
                          <a:pt x="62039" y="29921"/>
                        </a:lnTo>
                        <a:lnTo>
                          <a:pt x="61976" y="29817"/>
                        </a:lnTo>
                        <a:lnTo>
                          <a:pt x="62039" y="29775"/>
                        </a:lnTo>
                        <a:lnTo>
                          <a:pt x="62101" y="29608"/>
                        </a:lnTo>
                        <a:lnTo>
                          <a:pt x="62101" y="29566"/>
                        </a:lnTo>
                        <a:lnTo>
                          <a:pt x="61997" y="29649"/>
                        </a:lnTo>
                        <a:lnTo>
                          <a:pt x="61892" y="29608"/>
                        </a:lnTo>
                        <a:lnTo>
                          <a:pt x="61788" y="29231"/>
                        </a:lnTo>
                        <a:lnTo>
                          <a:pt x="61788" y="29126"/>
                        </a:lnTo>
                        <a:lnTo>
                          <a:pt x="61767" y="29043"/>
                        </a:lnTo>
                        <a:lnTo>
                          <a:pt x="61746" y="28833"/>
                        </a:lnTo>
                        <a:lnTo>
                          <a:pt x="61788" y="28750"/>
                        </a:lnTo>
                        <a:lnTo>
                          <a:pt x="61683" y="28457"/>
                        </a:lnTo>
                        <a:lnTo>
                          <a:pt x="61767" y="28394"/>
                        </a:lnTo>
                        <a:lnTo>
                          <a:pt x="61725" y="28352"/>
                        </a:lnTo>
                        <a:lnTo>
                          <a:pt x="61746" y="28310"/>
                        </a:lnTo>
                        <a:lnTo>
                          <a:pt x="61746" y="28227"/>
                        </a:lnTo>
                        <a:lnTo>
                          <a:pt x="61683" y="28185"/>
                        </a:lnTo>
                        <a:lnTo>
                          <a:pt x="61746" y="28080"/>
                        </a:lnTo>
                        <a:lnTo>
                          <a:pt x="61683" y="27975"/>
                        </a:lnTo>
                        <a:lnTo>
                          <a:pt x="61683" y="27892"/>
                        </a:lnTo>
                        <a:lnTo>
                          <a:pt x="61767" y="27829"/>
                        </a:lnTo>
                        <a:lnTo>
                          <a:pt x="61662" y="27766"/>
                        </a:lnTo>
                        <a:lnTo>
                          <a:pt x="61641" y="27620"/>
                        </a:lnTo>
                        <a:lnTo>
                          <a:pt x="61683" y="27557"/>
                        </a:lnTo>
                        <a:lnTo>
                          <a:pt x="61662" y="27452"/>
                        </a:lnTo>
                        <a:lnTo>
                          <a:pt x="61578" y="27515"/>
                        </a:lnTo>
                        <a:lnTo>
                          <a:pt x="61474" y="27494"/>
                        </a:lnTo>
                        <a:lnTo>
                          <a:pt x="61348" y="27390"/>
                        </a:lnTo>
                        <a:lnTo>
                          <a:pt x="61348" y="27264"/>
                        </a:lnTo>
                        <a:lnTo>
                          <a:pt x="61411" y="27180"/>
                        </a:lnTo>
                        <a:lnTo>
                          <a:pt x="61411" y="27076"/>
                        </a:lnTo>
                        <a:lnTo>
                          <a:pt x="61244" y="26887"/>
                        </a:lnTo>
                        <a:lnTo>
                          <a:pt x="61160" y="26887"/>
                        </a:lnTo>
                        <a:lnTo>
                          <a:pt x="61055" y="26762"/>
                        </a:lnTo>
                        <a:lnTo>
                          <a:pt x="61139" y="26720"/>
                        </a:lnTo>
                        <a:lnTo>
                          <a:pt x="61139" y="26615"/>
                        </a:lnTo>
                        <a:lnTo>
                          <a:pt x="61202" y="26511"/>
                        </a:lnTo>
                        <a:lnTo>
                          <a:pt x="61097" y="26323"/>
                        </a:lnTo>
                        <a:lnTo>
                          <a:pt x="61013" y="26323"/>
                        </a:lnTo>
                        <a:lnTo>
                          <a:pt x="60930" y="26239"/>
                        </a:lnTo>
                        <a:lnTo>
                          <a:pt x="60825" y="26218"/>
                        </a:lnTo>
                        <a:lnTo>
                          <a:pt x="60804" y="26134"/>
                        </a:lnTo>
                        <a:lnTo>
                          <a:pt x="60532" y="26051"/>
                        </a:lnTo>
                        <a:lnTo>
                          <a:pt x="60490" y="25988"/>
                        </a:lnTo>
                        <a:lnTo>
                          <a:pt x="60323" y="25946"/>
                        </a:lnTo>
                        <a:lnTo>
                          <a:pt x="60260" y="25904"/>
                        </a:lnTo>
                        <a:lnTo>
                          <a:pt x="60197" y="25779"/>
                        </a:lnTo>
                        <a:lnTo>
                          <a:pt x="60114" y="25695"/>
                        </a:lnTo>
                        <a:lnTo>
                          <a:pt x="59988" y="25695"/>
                        </a:lnTo>
                        <a:lnTo>
                          <a:pt x="59863" y="25590"/>
                        </a:lnTo>
                        <a:lnTo>
                          <a:pt x="59737" y="25695"/>
                        </a:lnTo>
                        <a:lnTo>
                          <a:pt x="59633" y="25695"/>
                        </a:lnTo>
                        <a:lnTo>
                          <a:pt x="59570" y="25779"/>
                        </a:lnTo>
                        <a:lnTo>
                          <a:pt x="59486" y="25779"/>
                        </a:lnTo>
                        <a:lnTo>
                          <a:pt x="59444" y="25716"/>
                        </a:lnTo>
                        <a:lnTo>
                          <a:pt x="59444" y="25674"/>
                        </a:lnTo>
                        <a:lnTo>
                          <a:pt x="59340" y="25611"/>
                        </a:lnTo>
                        <a:lnTo>
                          <a:pt x="59235" y="25611"/>
                        </a:lnTo>
                        <a:lnTo>
                          <a:pt x="59277" y="25799"/>
                        </a:lnTo>
                        <a:lnTo>
                          <a:pt x="59381" y="25904"/>
                        </a:lnTo>
                        <a:lnTo>
                          <a:pt x="59340" y="26009"/>
                        </a:lnTo>
                        <a:lnTo>
                          <a:pt x="59381" y="26197"/>
                        </a:lnTo>
                        <a:lnTo>
                          <a:pt x="59340" y="26343"/>
                        </a:lnTo>
                        <a:lnTo>
                          <a:pt x="59256" y="26406"/>
                        </a:lnTo>
                        <a:lnTo>
                          <a:pt x="59256" y="26239"/>
                        </a:lnTo>
                        <a:lnTo>
                          <a:pt x="59277" y="26113"/>
                        </a:lnTo>
                        <a:lnTo>
                          <a:pt x="59214" y="25946"/>
                        </a:lnTo>
                        <a:lnTo>
                          <a:pt x="59151" y="26030"/>
                        </a:lnTo>
                        <a:lnTo>
                          <a:pt x="59172" y="26134"/>
                        </a:lnTo>
                        <a:lnTo>
                          <a:pt x="59130" y="26323"/>
                        </a:lnTo>
                        <a:lnTo>
                          <a:pt x="59005" y="26406"/>
                        </a:lnTo>
                        <a:lnTo>
                          <a:pt x="58733" y="26427"/>
                        </a:lnTo>
                        <a:lnTo>
                          <a:pt x="58712" y="26364"/>
                        </a:lnTo>
                        <a:lnTo>
                          <a:pt x="58816" y="26302"/>
                        </a:lnTo>
                        <a:lnTo>
                          <a:pt x="58858" y="26302"/>
                        </a:lnTo>
                        <a:lnTo>
                          <a:pt x="58858" y="26134"/>
                        </a:lnTo>
                        <a:lnTo>
                          <a:pt x="58921" y="26051"/>
                        </a:lnTo>
                        <a:lnTo>
                          <a:pt x="58963" y="26009"/>
                        </a:lnTo>
                        <a:lnTo>
                          <a:pt x="58837" y="26009"/>
                        </a:lnTo>
                        <a:lnTo>
                          <a:pt x="58796" y="26051"/>
                        </a:lnTo>
                        <a:lnTo>
                          <a:pt x="58733" y="26009"/>
                        </a:lnTo>
                        <a:lnTo>
                          <a:pt x="58649" y="26030"/>
                        </a:lnTo>
                        <a:lnTo>
                          <a:pt x="58607" y="26134"/>
                        </a:lnTo>
                        <a:lnTo>
                          <a:pt x="58524" y="26197"/>
                        </a:lnTo>
                        <a:lnTo>
                          <a:pt x="58503" y="26197"/>
                        </a:lnTo>
                        <a:lnTo>
                          <a:pt x="58419" y="26302"/>
                        </a:lnTo>
                        <a:lnTo>
                          <a:pt x="58272" y="26155"/>
                        </a:lnTo>
                        <a:lnTo>
                          <a:pt x="58293" y="26009"/>
                        </a:lnTo>
                        <a:lnTo>
                          <a:pt x="58231" y="25820"/>
                        </a:lnTo>
                        <a:lnTo>
                          <a:pt x="58105" y="25632"/>
                        </a:lnTo>
                        <a:lnTo>
                          <a:pt x="58105" y="25339"/>
                        </a:lnTo>
                        <a:lnTo>
                          <a:pt x="57980" y="25381"/>
                        </a:lnTo>
                        <a:lnTo>
                          <a:pt x="57917" y="25381"/>
                        </a:lnTo>
                        <a:lnTo>
                          <a:pt x="57812" y="25423"/>
                        </a:lnTo>
                        <a:lnTo>
                          <a:pt x="57749" y="25465"/>
                        </a:lnTo>
                        <a:lnTo>
                          <a:pt x="57603" y="25548"/>
                        </a:lnTo>
                        <a:lnTo>
                          <a:pt x="57498" y="25548"/>
                        </a:lnTo>
                        <a:lnTo>
                          <a:pt x="57394" y="25486"/>
                        </a:lnTo>
                        <a:lnTo>
                          <a:pt x="57289" y="25527"/>
                        </a:lnTo>
                        <a:lnTo>
                          <a:pt x="57184" y="25444"/>
                        </a:lnTo>
                        <a:lnTo>
                          <a:pt x="57143" y="25339"/>
                        </a:lnTo>
                        <a:lnTo>
                          <a:pt x="57184" y="25255"/>
                        </a:lnTo>
                        <a:lnTo>
                          <a:pt x="57226" y="25109"/>
                        </a:lnTo>
                        <a:lnTo>
                          <a:pt x="57331" y="24942"/>
                        </a:lnTo>
                        <a:lnTo>
                          <a:pt x="57477" y="24774"/>
                        </a:lnTo>
                        <a:lnTo>
                          <a:pt x="57477" y="24586"/>
                        </a:lnTo>
                        <a:lnTo>
                          <a:pt x="57666" y="24439"/>
                        </a:lnTo>
                        <a:lnTo>
                          <a:pt x="57666" y="24272"/>
                        </a:lnTo>
                        <a:lnTo>
                          <a:pt x="57708" y="24251"/>
                        </a:lnTo>
                        <a:lnTo>
                          <a:pt x="57708" y="24188"/>
                        </a:lnTo>
                        <a:lnTo>
                          <a:pt x="57812" y="24021"/>
                        </a:lnTo>
                        <a:lnTo>
                          <a:pt x="57854" y="23874"/>
                        </a:lnTo>
                        <a:lnTo>
                          <a:pt x="57917" y="23749"/>
                        </a:lnTo>
                        <a:lnTo>
                          <a:pt x="57875" y="23623"/>
                        </a:lnTo>
                        <a:lnTo>
                          <a:pt x="57917" y="23540"/>
                        </a:lnTo>
                        <a:lnTo>
                          <a:pt x="57917" y="23330"/>
                        </a:lnTo>
                        <a:lnTo>
                          <a:pt x="57980" y="23038"/>
                        </a:lnTo>
                        <a:lnTo>
                          <a:pt x="58021" y="23038"/>
                        </a:lnTo>
                        <a:lnTo>
                          <a:pt x="58063" y="22828"/>
                        </a:lnTo>
                        <a:lnTo>
                          <a:pt x="58168" y="22786"/>
                        </a:lnTo>
                        <a:lnTo>
                          <a:pt x="58126" y="22661"/>
                        </a:lnTo>
                        <a:lnTo>
                          <a:pt x="58293" y="22473"/>
                        </a:lnTo>
                        <a:lnTo>
                          <a:pt x="58314" y="22305"/>
                        </a:lnTo>
                        <a:lnTo>
                          <a:pt x="58419" y="22242"/>
                        </a:lnTo>
                        <a:lnTo>
                          <a:pt x="58377" y="22033"/>
                        </a:lnTo>
                        <a:lnTo>
                          <a:pt x="58419" y="21970"/>
                        </a:lnTo>
                        <a:lnTo>
                          <a:pt x="58419" y="21845"/>
                        </a:lnTo>
                        <a:lnTo>
                          <a:pt x="58503" y="21782"/>
                        </a:lnTo>
                        <a:lnTo>
                          <a:pt x="58544" y="21782"/>
                        </a:lnTo>
                        <a:lnTo>
                          <a:pt x="58544" y="21657"/>
                        </a:lnTo>
                        <a:lnTo>
                          <a:pt x="58503" y="21573"/>
                        </a:lnTo>
                        <a:lnTo>
                          <a:pt x="58503" y="21343"/>
                        </a:lnTo>
                        <a:lnTo>
                          <a:pt x="58482" y="21217"/>
                        </a:lnTo>
                        <a:lnTo>
                          <a:pt x="58544" y="21029"/>
                        </a:lnTo>
                        <a:lnTo>
                          <a:pt x="58712" y="20841"/>
                        </a:lnTo>
                        <a:lnTo>
                          <a:pt x="58754" y="20631"/>
                        </a:lnTo>
                        <a:lnTo>
                          <a:pt x="58607" y="20401"/>
                        </a:lnTo>
                        <a:lnTo>
                          <a:pt x="58628" y="20276"/>
                        </a:lnTo>
                        <a:lnTo>
                          <a:pt x="58733" y="20171"/>
                        </a:lnTo>
                        <a:lnTo>
                          <a:pt x="58754" y="20045"/>
                        </a:lnTo>
                        <a:lnTo>
                          <a:pt x="58963" y="19878"/>
                        </a:lnTo>
                        <a:lnTo>
                          <a:pt x="59005" y="19773"/>
                        </a:lnTo>
                        <a:lnTo>
                          <a:pt x="59068" y="19773"/>
                        </a:lnTo>
                        <a:lnTo>
                          <a:pt x="59151" y="19857"/>
                        </a:lnTo>
                        <a:lnTo>
                          <a:pt x="59277" y="19836"/>
                        </a:lnTo>
                        <a:lnTo>
                          <a:pt x="59486" y="19669"/>
                        </a:lnTo>
                        <a:lnTo>
                          <a:pt x="59674" y="19669"/>
                        </a:lnTo>
                        <a:lnTo>
                          <a:pt x="59842" y="19564"/>
                        </a:lnTo>
                        <a:lnTo>
                          <a:pt x="59967" y="19564"/>
                        </a:lnTo>
                        <a:lnTo>
                          <a:pt x="60072" y="19481"/>
                        </a:lnTo>
                        <a:lnTo>
                          <a:pt x="60177" y="19481"/>
                        </a:lnTo>
                        <a:lnTo>
                          <a:pt x="60281" y="19460"/>
                        </a:lnTo>
                        <a:lnTo>
                          <a:pt x="60323" y="19376"/>
                        </a:lnTo>
                        <a:lnTo>
                          <a:pt x="60428" y="19460"/>
                        </a:lnTo>
                        <a:lnTo>
                          <a:pt x="60386" y="19585"/>
                        </a:lnTo>
                        <a:lnTo>
                          <a:pt x="60469" y="19627"/>
                        </a:lnTo>
                        <a:lnTo>
                          <a:pt x="60574" y="19732"/>
                        </a:lnTo>
                        <a:lnTo>
                          <a:pt x="60616" y="19627"/>
                        </a:lnTo>
                        <a:lnTo>
                          <a:pt x="60721" y="19543"/>
                        </a:lnTo>
                        <a:lnTo>
                          <a:pt x="60574" y="19418"/>
                        </a:lnTo>
                        <a:lnTo>
                          <a:pt x="60574" y="19355"/>
                        </a:lnTo>
                        <a:lnTo>
                          <a:pt x="60700" y="19271"/>
                        </a:lnTo>
                        <a:lnTo>
                          <a:pt x="60909" y="19313"/>
                        </a:lnTo>
                        <a:lnTo>
                          <a:pt x="61013" y="19250"/>
                        </a:lnTo>
                        <a:lnTo>
                          <a:pt x="61244" y="19250"/>
                        </a:lnTo>
                        <a:lnTo>
                          <a:pt x="61306" y="19334"/>
                        </a:lnTo>
                        <a:lnTo>
                          <a:pt x="61348" y="19334"/>
                        </a:lnTo>
                        <a:lnTo>
                          <a:pt x="61432" y="19250"/>
                        </a:lnTo>
                        <a:lnTo>
                          <a:pt x="61516" y="19250"/>
                        </a:lnTo>
                        <a:lnTo>
                          <a:pt x="61474" y="19146"/>
                        </a:lnTo>
                        <a:lnTo>
                          <a:pt x="61557" y="19104"/>
                        </a:lnTo>
                        <a:lnTo>
                          <a:pt x="61746" y="19104"/>
                        </a:lnTo>
                        <a:lnTo>
                          <a:pt x="61829" y="19208"/>
                        </a:lnTo>
                        <a:lnTo>
                          <a:pt x="62039" y="19125"/>
                        </a:lnTo>
                        <a:lnTo>
                          <a:pt x="62039" y="19041"/>
                        </a:lnTo>
                        <a:lnTo>
                          <a:pt x="61955" y="18999"/>
                        </a:lnTo>
                        <a:lnTo>
                          <a:pt x="61892" y="19041"/>
                        </a:lnTo>
                        <a:lnTo>
                          <a:pt x="61767" y="18957"/>
                        </a:lnTo>
                        <a:lnTo>
                          <a:pt x="61850" y="18832"/>
                        </a:lnTo>
                        <a:lnTo>
                          <a:pt x="61871" y="18916"/>
                        </a:lnTo>
                        <a:lnTo>
                          <a:pt x="62039" y="18853"/>
                        </a:lnTo>
                        <a:lnTo>
                          <a:pt x="61871" y="18748"/>
                        </a:lnTo>
                        <a:lnTo>
                          <a:pt x="61871" y="18685"/>
                        </a:lnTo>
                        <a:lnTo>
                          <a:pt x="61955" y="18685"/>
                        </a:lnTo>
                        <a:lnTo>
                          <a:pt x="62101" y="18497"/>
                        </a:lnTo>
                        <a:lnTo>
                          <a:pt x="62269" y="18497"/>
                        </a:lnTo>
                        <a:lnTo>
                          <a:pt x="62353" y="18581"/>
                        </a:lnTo>
                        <a:lnTo>
                          <a:pt x="62457" y="18518"/>
                        </a:lnTo>
                        <a:lnTo>
                          <a:pt x="62666" y="18581"/>
                        </a:lnTo>
                        <a:lnTo>
                          <a:pt x="62813" y="18581"/>
                        </a:lnTo>
                        <a:lnTo>
                          <a:pt x="62813" y="18623"/>
                        </a:lnTo>
                        <a:lnTo>
                          <a:pt x="62897" y="18685"/>
                        </a:lnTo>
                        <a:lnTo>
                          <a:pt x="62959" y="18644"/>
                        </a:lnTo>
                        <a:lnTo>
                          <a:pt x="62918" y="18581"/>
                        </a:lnTo>
                        <a:lnTo>
                          <a:pt x="63106" y="18581"/>
                        </a:lnTo>
                        <a:lnTo>
                          <a:pt x="63252" y="18602"/>
                        </a:lnTo>
                        <a:lnTo>
                          <a:pt x="63357" y="18602"/>
                        </a:lnTo>
                        <a:lnTo>
                          <a:pt x="63462" y="18685"/>
                        </a:lnTo>
                        <a:lnTo>
                          <a:pt x="63462" y="18727"/>
                        </a:lnTo>
                        <a:lnTo>
                          <a:pt x="63629" y="18748"/>
                        </a:lnTo>
                        <a:lnTo>
                          <a:pt x="63734" y="18664"/>
                        </a:lnTo>
                        <a:lnTo>
                          <a:pt x="63796" y="18685"/>
                        </a:lnTo>
                        <a:lnTo>
                          <a:pt x="63838" y="18769"/>
                        </a:lnTo>
                        <a:lnTo>
                          <a:pt x="63629" y="18916"/>
                        </a:lnTo>
                        <a:lnTo>
                          <a:pt x="63441" y="18916"/>
                        </a:lnTo>
                        <a:lnTo>
                          <a:pt x="63378" y="18978"/>
                        </a:lnTo>
                        <a:lnTo>
                          <a:pt x="63378" y="19083"/>
                        </a:lnTo>
                        <a:lnTo>
                          <a:pt x="63273" y="19083"/>
                        </a:lnTo>
                        <a:lnTo>
                          <a:pt x="63252" y="19125"/>
                        </a:lnTo>
                        <a:lnTo>
                          <a:pt x="63315" y="19146"/>
                        </a:lnTo>
                        <a:lnTo>
                          <a:pt x="63378" y="19146"/>
                        </a:lnTo>
                        <a:lnTo>
                          <a:pt x="63545" y="19355"/>
                        </a:lnTo>
                        <a:lnTo>
                          <a:pt x="63587" y="19313"/>
                        </a:lnTo>
                        <a:lnTo>
                          <a:pt x="63775" y="19250"/>
                        </a:lnTo>
                        <a:lnTo>
                          <a:pt x="63859" y="19146"/>
                        </a:lnTo>
                        <a:lnTo>
                          <a:pt x="63838" y="19104"/>
                        </a:lnTo>
                        <a:lnTo>
                          <a:pt x="63964" y="19041"/>
                        </a:lnTo>
                        <a:lnTo>
                          <a:pt x="63880" y="18916"/>
                        </a:lnTo>
                        <a:lnTo>
                          <a:pt x="63964" y="18916"/>
                        </a:lnTo>
                        <a:lnTo>
                          <a:pt x="64089" y="19083"/>
                        </a:lnTo>
                        <a:lnTo>
                          <a:pt x="64173" y="19104"/>
                        </a:lnTo>
                        <a:lnTo>
                          <a:pt x="64215" y="19020"/>
                        </a:lnTo>
                        <a:lnTo>
                          <a:pt x="64173" y="18978"/>
                        </a:lnTo>
                        <a:lnTo>
                          <a:pt x="64257" y="18916"/>
                        </a:lnTo>
                        <a:lnTo>
                          <a:pt x="64298" y="18832"/>
                        </a:lnTo>
                        <a:lnTo>
                          <a:pt x="64319" y="18832"/>
                        </a:lnTo>
                        <a:lnTo>
                          <a:pt x="64319" y="18727"/>
                        </a:lnTo>
                        <a:lnTo>
                          <a:pt x="64298" y="18664"/>
                        </a:lnTo>
                        <a:lnTo>
                          <a:pt x="64382" y="18623"/>
                        </a:lnTo>
                        <a:lnTo>
                          <a:pt x="64466" y="18685"/>
                        </a:lnTo>
                        <a:lnTo>
                          <a:pt x="64529" y="18623"/>
                        </a:lnTo>
                        <a:lnTo>
                          <a:pt x="64591" y="18685"/>
                        </a:lnTo>
                        <a:lnTo>
                          <a:pt x="64612" y="18769"/>
                        </a:lnTo>
                        <a:lnTo>
                          <a:pt x="64696" y="18811"/>
                        </a:lnTo>
                        <a:lnTo>
                          <a:pt x="64842" y="18664"/>
                        </a:lnTo>
                        <a:lnTo>
                          <a:pt x="64780" y="18602"/>
                        </a:lnTo>
                        <a:lnTo>
                          <a:pt x="64780" y="18581"/>
                        </a:lnTo>
                        <a:lnTo>
                          <a:pt x="64842" y="18518"/>
                        </a:lnTo>
                        <a:lnTo>
                          <a:pt x="64926" y="18560"/>
                        </a:lnTo>
                        <a:lnTo>
                          <a:pt x="65010" y="18497"/>
                        </a:lnTo>
                        <a:lnTo>
                          <a:pt x="65094" y="18497"/>
                        </a:lnTo>
                        <a:lnTo>
                          <a:pt x="65114" y="18455"/>
                        </a:lnTo>
                        <a:lnTo>
                          <a:pt x="65010" y="18351"/>
                        </a:lnTo>
                        <a:lnTo>
                          <a:pt x="65031" y="18288"/>
                        </a:lnTo>
                        <a:lnTo>
                          <a:pt x="65031" y="18246"/>
                        </a:lnTo>
                        <a:lnTo>
                          <a:pt x="64926" y="18183"/>
                        </a:lnTo>
                        <a:lnTo>
                          <a:pt x="64884" y="18141"/>
                        </a:lnTo>
                        <a:lnTo>
                          <a:pt x="64884" y="18162"/>
                        </a:lnTo>
                        <a:lnTo>
                          <a:pt x="64884" y="18204"/>
                        </a:lnTo>
                        <a:lnTo>
                          <a:pt x="64822" y="18204"/>
                        </a:lnTo>
                        <a:lnTo>
                          <a:pt x="64717" y="18162"/>
                        </a:lnTo>
                        <a:lnTo>
                          <a:pt x="64696" y="18183"/>
                        </a:lnTo>
                        <a:lnTo>
                          <a:pt x="64696" y="18246"/>
                        </a:lnTo>
                        <a:lnTo>
                          <a:pt x="64591" y="18246"/>
                        </a:lnTo>
                        <a:lnTo>
                          <a:pt x="64529" y="18288"/>
                        </a:lnTo>
                        <a:lnTo>
                          <a:pt x="64466" y="18246"/>
                        </a:lnTo>
                        <a:lnTo>
                          <a:pt x="64487" y="18141"/>
                        </a:lnTo>
                        <a:lnTo>
                          <a:pt x="64529" y="18100"/>
                        </a:lnTo>
                        <a:lnTo>
                          <a:pt x="64382" y="17890"/>
                        </a:lnTo>
                        <a:lnTo>
                          <a:pt x="64487" y="17828"/>
                        </a:lnTo>
                        <a:lnTo>
                          <a:pt x="64382" y="17660"/>
                        </a:lnTo>
                        <a:lnTo>
                          <a:pt x="64424" y="17451"/>
                        </a:lnTo>
                        <a:lnTo>
                          <a:pt x="64424" y="17325"/>
                        </a:lnTo>
                        <a:lnTo>
                          <a:pt x="64508" y="17221"/>
                        </a:lnTo>
                        <a:lnTo>
                          <a:pt x="64508" y="17032"/>
                        </a:lnTo>
                        <a:lnTo>
                          <a:pt x="64612" y="16928"/>
                        </a:lnTo>
                        <a:lnTo>
                          <a:pt x="64612" y="16802"/>
                        </a:lnTo>
                        <a:lnTo>
                          <a:pt x="64591" y="16781"/>
                        </a:lnTo>
                        <a:lnTo>
                          <a:pt x="64717" y="16719"/>
                        </a:lnTo>
                        <a:lnTo>
                          <a:pt x="64591" y="16572"/>
                        </a:lnTo>
                        <a:lnTo>
                          <a:pt x="64633" y="16175"/>
                        </a:lnTo>
                        <a:lnTo>
                          <a:pt x="64738" y="16091"/>
                        </a:lnTo>
                        <a:lnTo>
                          <a:pt x="64633" y="15944"/>
                        </a:lnTo>
                        <a:lnTo>
                          <a:pt x="64612" y="15777"/>
                        </a:lnTo>
                        <a:lnTo>
                          <a:pt x="64529" y="15735"/>
                        </a:lnTo>
                        <a:lnTo>
                          <a:pt x="64529" y="15672"/>
                        </a:lnTo>
                        <a:lnTo>
                          <a:pt x="64633" y="15589"/>
                        </a:lnTo>
                        <a:lnTo>
                          <a:pt x="64612" y="15442"/>
                        </a:lnTo>
                        <a:lnTo>
                          <a:pt x="64696" y="15379"/>
                        </a:lnTo>
                        <a:lnTo>
                          <a:pt x="64822" y="15170"/>
                        </a:lnTo>
                        <a:lnTo>
                          <a:pt x="64947" y="15212"/>
                        </a:lnTo>
                        <a:lnTo>
                          <a:pt x="65031" y="15149"/>
                        </a:lnTo>
                        <a:lnTo>
                          <a:pt x="65114" y="15170"/>
                        </a:lnTo>
                        <a:lnTo>
                          <a:pt x="65156" y="15107"/>
                        </a:lnTo>
                        <a:lnTo>
                          <a:pt x="65366" y="15107"/>
                        </a:lnTo>
                        <a:lnTo>
                          <a:pt x="65407" y="15045"/>
                        </a:lnTo>
                        <a:lnTo>
                          <a:pt x="65470" y="15024"/>
                        </a:lnTo>
                        <a:lnTo>
                          <a:pt x="65512" y="14919"/>
                        </a:lnTo>
                        <a:lnTo>
                          <a:pt x="65554" y="14919"/>
                        </a:lnTo>
                        <a:lnTo>
                          <a:pt x="65617" y="14898"/>
                        </a:lnTo>
                        <a:lnTo>
                          <a:pt x="65742" y="14898"/>
                        </a:lnTo>
                        <a:lnTo>
                          <a:pt x="65763" y="15003"/>
                        </a:lnTo>
                        <a:lnTo>
                          <a:pt x="65826" y="14961"/>
                        </a:lnTo>
                        <a:lnTo>
                          <a:pt x="65868" y="14961"/>
                        </a:lnTo>
                        <a:lnTo>
                          <a:pt x="65951" y="15107"/>
                        </a:lnTo>
                        <a:lnTo>
                          <a:pt x="65993" y="15107"/>
                        </a:lnTo>
                        <a:lnTo>
                          <a:pt x="66098" y="14961"/>
                        </a:lnTo>
                        <a:lnTo>
                          <a:pt x="66098" y="14835"/>
                        </a:lnTo>
                        <a:lnTo>
                          <a:pt x="66182" y="14815"/>
                        </a:lnTo>
                        <a:lnTo>
                          <a:pt x="66203" y="14689"/>
                        </a:lnTo>
                        <a:lnTo>
                          <a:pt x="66265" y="14689"/>
                        </a:lnTo>
                        <a:lnTo>
                          <a:pt x="66286" y="14794"/>
                        </a:lnTo>
                        <a:lnTo>
                          <a:pt x="66412" y="14856"/>
                        </a:lnTo>
                        <a:lnTo>
                          <a:pt x="66412" y="15003"/>
                        </a:lnTo>
                        <a:lnTo>
                          <a:pt x="66391" y="15045"/>
                        </a:lnTo>
                        <a:lnTo>
                          <a:pt x="66454" y="15107"/>
                        </a:lnTo>
                        <a:lnTo>
                          <a:pt x="66475" y="15212"/>
                        </a:lnTo>
                        <a:lnTo>
                          <a:pt x="66391" y="15275"/>
                        </a:lnTo>
                        <a:lnTo>
                          <a:pt x="66454" y="15317"/>
                        </a:lnTo>
                        <a:lnTo>
                          <a:pt x="66475" y="15442"/>
                        </a:lnTo>
                        <a:lnTo>
                          <a:pt x="66454" y="15442"/>
                        </a:lnTo>
                        <a:lnTo>
                          <a:pt x="66454" y="15526"/>
                        </a:lnTo>
                        <a:lnTo>
                          <a:pt x="66475" y="15568"/>
                        </a:lnTo>
                        <a:lnTo>
                          <a:pt x="66412" y="15651"/>
                        </a:lnTo>
                        <a:lnTo>
                          <a:pt x="66391" y="15693"/>
                        </a:lnTo>
                        <a:lnTo>
                          <a:pt x="66412" y="15756"/>
                        </a:lnTo>
                        <a:lnTo>
                          <a:pt x="66516" y="15651"/>
                        </a:lnTo>
                        <a:lnTo>
                          <a:pt x="66558" y="15735"/>
                        </a:lnTo>
                        <a:lnTo>
                          <a:pt x="66663" y="15756"/>
                        </a:lnTo>
                        <a:lnTo>
                          <a:pt x="66684" y="15965"/>
                        </a:lnTo>
                        <a:lnTo>
                          <a:pt x="66726" y="15903"/>
                        </a:lnTo>
                        <a:lnTo>
                          <a:pt x="66726" y="15840"/>
                        </a:lnTo>
                        <a:lnTo>
                          <a:pt x="66830" y="15735"/>
                        </a:lnTo>
                        <a:lnTo>
                          <a:pt x="66914" y="15735"/>
                        </a:lnTo>
                        <a:lnTo>
                          <a:pt x="66977" y="15777"/>
                        </a:lnTo>
                        <a:lnTo>
                          <a:pt x="66872" y="15944"/>
                        </a:lnTo>
                        <a:lnTo>
                          <a:pt x="66977" y="16049"/>
                        </a:lnTo>
                        <a:lnTo>
                          <a:pt x="66998" y="16175"/>
                        </a:lnTo>
                        <a:lnTo>
                          <a:pt x="67081" y="15986"/>
                        </a:lnTo>
                        <a:lnTo>
                          <a:pt x="67144" y="15944"/>
                        </a:lnTo>
                        <a:lnTo>
                          <a:pt x="67144" y="15861"/>
                        </a:lnTo>
                        <a:lnTo>
                          <a:pt x="67207" y="15777"/>
                        </a:lnTo>
                        <a:lnTo>
                          <a:pt x="67207" y="15484"/>
                        </a:lnTo>
                        <a:lnTo>
                          <a:pt x="67291" y="15421"/>
                        </a:lnTo>
                        <a:lnTo>
                          <a:pt x="67207" y="15338"/>
                        </a:lnTo>
                        <a:lnTo>
                          <a:pt x="67311" y="15254"/>
                        </a:lnTo>
                        <a:lnTo>
                          <a:pt x="67311" y="15149"/>
                        </a:lnTo>
                        <a:lnTo>
                          <a:pt x="67249" y="15128"/>
                        </a:lnTo>
                        <a:lnTo>
                          <a:pt x="67249" y="15066"/>
                        </a:lnTo>
                        <a:lnTo>
                          <a:pt x="67311" y="15045"/>
                        </a:lnTo>
                        <a:lnTo>
                          <a:pt x="67332" y="14856"/>
                        </a:lnTo>
                        <a:lnTo>
                          <a:pt x="67249" y="14794"/>
                        </a:lnTo>
                        <a:lnTo>
                          <a:pt x="67311" y="14605"/>
                        </a:lnTo>
                        <a:lnTo>
                          <a:pt x="67395" y="14522"/>
                        </a:lnTo>
                        <a:lnTo>
                          <a:pt x="67542" y="14501"/>
                        </a:lnTo>
                        <a:lnTo>
                          <a:pt x="67604" y="14584"/>
                        </a:lnTo>
                        <a:lnTo>
                          <a:pt x="67667" y="14647"/>
                        </a:lnTo>
                        <a:lnTo>
                          <a:pt x="67730" y="14584"/>
                        </a:lnTo>
                        <a:lnTo>
                          <a:pt x="67646" y="14501"/>
                        </a:lnTo>
                        <a:lnTo>
                          <a:pt x="67688" y="14375"/>
                        </a:lnTo>
                        <a:lnTo>
                          <a:pt x="67521" y="14291"/>
                        </a:lnTo>
                        <a:lnTo>
                          <a:pt x="67479" y="14061"/>
                        </a:lnTo>
                        <a:lnTo>
                          <a:pt x="67395" y="13999"/>
                        </a:lnTo>
                        <a:lnTo>
                          <a:pt x="67395" y="13957"/>
                        </a:lnTo>
                        <a:lnTo>
                          <a:pt x="67291" y="13873"/>
                        </a:lnTo>
                        <a:lnTo>
                          <a:pt x="67270" y="13706"/>
                        </a:lnTo>
                        <a:lnTo>
                          <a:pt x="67311" y="13664"/>
                        </a:lnTo>
                        <a:lnTo>
                          <a:pt x="67291" y="13538"/>
                        </a:lnTo>
                        <a:lnTo>
                          <a:pt x="67165" y="13434"/>
                        </a:lnTo>
                        <a:lnTo>
                          <a:pt x="67186" y="13329"/>
                        </a:lnTo>
                        <a:lnTo>
                          <a:pt x="67123" y="13266"/>
                        </a:lnTo>
                        <a:lnTo>
                          <a:pt x="67291" y="13141"/>
                        </a:lnTo>
                        <a:lnTo>
                          <a:pt x="67416" y="13141"/>
                        </a:lnTo>
                        <a:lnTo>
                          <a:pt x="67521" y="13015"/>
                        </a:lnTo>
                        <a:lnTo>
                          <a:pt x="67688" y="13015"/>
                        </a:lnTo>
                        <a:lnTo>
                          <a:pt x="67730" y="12952"/>
                        </a:lnTo>
                        <a:lnTo>
                          <a:pt x="67897" y="13078"/>
                        </a:lnTo>
                        <a:lnTo>
                          <a:pt x="68044" y="13078"/>
                        </a:lnTo>
                        <a:lnTo>
                          <a:pt x="68107" y="13120"/>
                        </a:lnTo>
                        <a:lnTo>
                          <a:pt x="68211" y="13141"/>
                        </a:lnTo>
                        <a:lnTo>
                          <a:pt x="68274" y="13120"/>
                        </a:lnTo>
                        <a:lnTo>
                          <a:pt x="68127" y="13182"/>
                        </a:lnTo>
                        <a:lnTo>
                          <a:pt x="68211" y="13245"/>
                        </a:lnTo>
                        <a:lnTo>
                          <a:pt x="68065" y="13287"/>
                        </a:lnTo>
                        <a:lnTo>
                          <a:pt x="67939" y="13266"/>
                        </a:lnTo>
                        <a:lnTo>
                          <a:pt x="67793" y="13434"/>
                        </a:lnTo>
                        <a:lnTo>
                          <a:pt x="67793" y="13496"/>
                        </a:lnTo>
                        <a:lnTo>
                          <a:pt x="67835" y="13643"/>
                        </a:lnTo>
                        <a:lnTo>
                          <a:pt x="67835" y="13768"/>
                        </a:lnTo>
                        <a:lnTo>
                          <a:pt x="67918" y="13810"/>
                        </a:lnTo>
                        <a:lnTo>
                          <a:pt x="67939" y="13894"/>
                        </a:lnTo>
                        <a:lnTo>
                          <a:pt x="68065" y="14061"/>
                        </a:lnTo>
                        <a:lnTo>
                          <a:pt x="68065" y="14103"/>
                        </a:lnTo>
                        <a:lnTo>
                          <a:pt x="68107" y="14103"/>
                        </a:lnTo>
                        <a:lnTo>
                          <a:pt x="68065" y="14166"/>
                        </a:lnTo>
                        <a:lnTo>
                          <a:pt x="68211" y="14208"/>
                        </a:lnTo>
                        <a:lnTo>
                          <a:pt x="68232" y="14333"/>
                        </a:lnTo>
                        <a:lnTo>
                          <a:pt x="68232" y="14396"/>
                        </a:lnTo>
                        <a:lnTo>
                          <a:pt x="68169" y="14438"/>
                        </a:lnTo>
                        <a:lnTo>
                          <a:pt x="68211" y="14710"/>
                        </a:lnTo>
                        <a:lnTo>
                          <a:pt x="68253" y="14731"/>
                        </a:lnTo>
                        <a:lnTo>
                          <a:pt x="68316" y="14647"/>
                        </a:lnTo>
                        <a:lnTo>
                          <a:pt x="68358" y="14647"/>
                        </a:lnTo>
                        <a:lnTo>
                          <a:pt x="68441" y="14752"/>
                        </a:lnTo>
                        <a:lnTo>
                          <a:pt x="68483" y="14835"/>
                        </a:lnTo>
                        <a:lnTo>
                          <a:pt x="68420" y="15024"/>
                        </a:lnTo>
                        <a:lnTo>
                          <a:pt x="68420" y="15233"/>
                        </a:lnTo>
                        <a:lnTo>
                          <a:pt x="68483" y="15317"/>
                        </a:lnTo>
                        <a:lnTo>
                          <a:pt x="68567" y="15254"/>
                        </a:lnTo>
                        <a:lnTo>
                          <a:pt x="68672" y="15275"/>
                        </a:lnTo>
                        <a:lnTo>
                          <a:pt x="68692" y="15338"/>
                        </a:lnTo>
                        <a:lnTo>
                          <a:pt x="68672" y="15421"/>
                        </a:lnTo>
                        <a:lnTo>
                          <a:pt x="68588" y="15421"/>
                        </a:lnTo>
                        <a:lnTo>
                          <a:pt x="68483" y="15484"/>
                        </a:lnTo>
                        <a:lnTo>
                          <a:pt x="68462" y="15484"/>
                        </a:lnTo>
                        <a:lnTo>
                          <a:pt x="68337" y="15631"/>
                        </a:lnTo>
                        <a:lnTo>
                          <a:pt x="68316" y="15735"/>
                        </a:lnTo>
                        <a:lnTo>
                          <a:pt x="68169" y="15798"/>
                        </a:lnTo>
                        <a:lnTo>
                          <a:pt x="68148" y="15861"/>
                        </a:lnTo>
                        <a:lnTo>
                          <a:pt x="68065" y="15882"/>
                        </a:lnTo>
                        <a:lnTo>
                          <a:pt x="68065" y="15986"/>
                        </a:lnTo>
                        <a:lnTo>
                          <a:pt x="68023" y="16070"/>
                        </a:lnTo>
                        <a:lnTo>
                          <a:pt x="68065" y="16195"/>
                        </a:lnTo>
                        <a:lnTo>
                          <a:pt x="68148" y="16175"/>
                        </a:lnTo>
                        <a:lnTo>
                          <a:pt x="68148" y="16321"/>
                        </a:lnTo>
                        <a:lnTo>
                          <a:pt x="68044" y="16509"/>
                        </a:lnTo>
                        <a:lnTo>
                          <a:pt x="68065" y="16593"/>
                        </a:lnTo>
                        <a:lnTo>
                          <a:pt x="68127" y="16614"/>
                        </a:lnTo>
                        <a:lnTo>
                          <a:pt x="68107" y="16844"/>
                        </a:lnTo>
                        <a:lnTo>
                          <a:pt x="68127" y="17032"/>
                        </a:lnTo>
                        <a:lnTo>
                          <a:pt x="68065" y="17116"/>
                        </a:lnTo>
                        <a:lnTo>
                          <a:pt x="67939" y="17158"/>
                        </a:lnTo>
                        <a:lnTo>
                          <a:pt x="67918" y="17263"/>
                        </a:lnTo>
                        <a:lnTo>
                          <a:pt x="67960" y="17325"/>
                        </a:lnTo>
                        <a:lnTo>
                          <a:pt x="67939" y="17535"/>
                        </a:lnTo>
                        <a:lnTo>
                          <a:pt x="67918" y="17576"/>
                        </a:lnTo>
                        <a:lnTo>
                          <a:pt x="67939" y="17660"/>
                        </a:lnTo>
                        <a:lnTo>
                          <a:pt x="68044" y="17765"/>
                        </a:lnTo>
                        <a:lnTo>
                          <a:pt x="67960" y="17765"/>
                        </a:lnTo>
                        <a:lnTo>
                          <a:pt x="67939" y="17953"/>
                        </a:lnTo>
                        <a:lnTo>
                          <a:pt x="67960" y="17995"/>
                        </a:lnTo>
                        <a:lnTo>
                          <a:pt x="67960" y="18141"/>
                        </a:lnTo>
                        <a:lnTo>
                          <a:pt x="67855" y="18246"/>
                        </a:lnTo>
                        <a:lnTo>
                          <a:pt x="67939" y="18372"/>
                        </a:lnTo>
                        <a:lnTo>
                          <a:pt x="67939" y="18602"/>
                        </a:lnTo>
                        <a:lnTo>
                          <a:pt x="68023" y="18811"/>
                        </a:lnTo>
                        <a:lnTo>
                          <a:pt x="67835" y="19146"/>
                        </a:lnTo>
                        <a:lnTo>
                          <a:pt x="67939" y="19292"/>
                        </a:lnTo>
                        <a:lnTo>
                          <a:pt x="67835" y="19250"/>
                        </a:lnTo>
                        <a:lnTo>
                          <a:pt x="67625" y="19292"/>
                        </a:lnTo>
                        <a:lnTo>
                          <a:pt x="67625" y="19501"/>
                        </a:lnTo>
                        <a:lnTo>
                          <a:pt x="67646" y="19564"/>
                        </a:lnTo>
                        <a:lnTo>
                          <a:pt x="67521" y="19711"/>
                        </a:lnTo>
                        <a:lnTo>
                          <a:pt x="67291" y="19606"/>
                        </a:lnTo>
                        <a:lnTo>
                          <a:pt x="67186" y="19711"/>
                        </a:lnTo>
                        <a:lnTo>
                          <a:pt x="67186" y="19773"/>
                        </a:lnTo>
                        <a:lnTo>
                          <a:pt x="67332" y="19773"/>
                        </a:lnTo>
                        <a:lnTo>
                          <a:pt x="67542" y="20087"/>
                        </a:lnTo>
                        <a:lnTo>
                          <a:pt x="67542" y="20380"/>
                        </a:lnTo>
                        <a:lnTo>
                          <a:pt x="67500" y="20464"/>
                        </a:lnTo>
                        <a:lnTo>
                          <a:pt x="67542" y="20548"/>
                        </a:lnTo>
                        <a:lnTo>
                          <a:pt x="67437" y="20569"/>
                        </a:lnTo>
                        <a:lnTo>
                          <a:pt x="67416" y="20778"/>
                        </a:lnTo>
                        <a:lnTo>
                          <a:pt x="67291" y="20924"/>
                        </a:lnTo>
                        <a:lnTo>
                          <a:pt x="67270" y="21175"/>
                        </a:lnTo>
                        <a:lnTo>
                          <a:pt x="67374" y="21385"/>
                        </a:lnTo>
                        <a:lnTo>
                          <a:pt x="67416" y="21761"/>
                        </a:lnTo>
                        <a:lnTo>
                          <a:pt x="67583" y="22033"/>
                        </a:lnTo>
                        <a:lnTo>
                          <a:pt x="67583" y="22242"/>
                        </a:lnTo>
                        <a:lnTo>
                          <a:pt x="67835" y="22807"/>
                        </a:lnTo>
                        <a:lnTo>
                          <a:pt x="68148" y="23414"/>
                        </a:lnTo>
                        <a:lnTo>
                          <a:pt x="68462" y="23916"/>
                        </a:lnTo>
                        <a:lnTo>
                          <a:pt x="68630" y="24063"/>
                        </a:lnTo>
                        <a:lnTo>
                          <a:pt x="68630" y="24251"/>
                        </a:lnTo>
                        <a:lnTo>
                          <a:pt x="69048" y="24732"/>
                        </a:lnTo>
                        <a:lnTo>
                          <a:pt x="69488" y="25527"/>
                        </a:lnTo>
                        <a:lnTo>
                          <a:pt x="69697" y="25632"/>
                        </a:lnTo>
                        <a:lnTo>
                          <a:pt x="69843" y="25632"/>
                        </a:lnTo>
                        <a:lnTo>
                          <a:pt x="69927" y="25590"/>
                        </a:lnTo>
                        <a:lnTo>
                          <a:pt x="69927" y="25590"/>
                        </a:lnTo>
                        <a:lnTo>
                          <a:pt x="69885" y="25695"/>
                        </a:lnTo>
                        <a:lnTo>
                          <a:pt x="69780" y="25737"/>
                        </a:lnTo>
                        <a:lnTo>
                          <a:pt x="69697" y="25737"/>
                        </a:lnTo>
                        <a:lnTo>
                          <a:pt x="69843" y="25988"/>
                        </a:lnTo>
                        <a:lnTo>
                          <a:pt x="70052" y="26469"/>
                        </a:lnTo>
                        <a:lnTo>
                          <a:pt x="70094" y="26678"/>
                        </a:lnTo>
                        <a:lnTo>
                          <a:pt x="70220" y="26867"/>
                        </a:lnTo>
                        <a:lnTo>
                          <a:pt x="70450" y="26887"/>
                        </a:lnTo>
                        <a:lnTo>
                          <a:pt x="70471" y="26971"/>
                        </a:lnTo>
                        <a:lnTo>
                          <a:pt x="70471" y="27076"/>
                        </a:lnTo>
                        <a:lnTo>
                          <a:pt x="70513" y="27159"/>
                        </a:lnTo>
                        <a:lnTo>
                          <a:pt x="70471" y="27285"/>
                        </a:lnTo>
                        <a:lnTo>
                          <a:pt x="70617" y="27034"/>
                        </a:lnTo>
                        <a:lnTo>
                          <a:pt x="70659" y="26762"/>
                        </a:lnTo>
                        <a:lnTo>
                          <a:pt x="70680" y="26741"/>
                        </a:lnTo>
                        <a:lnTo>
                          <a:pt x="70680" y="26636"/>
                        </a:lnTo>
                        <a:lnTo>
                          <a:pt x="70827" y="26511"/>
                        </a:lnTo>
                        <a:lnTo>
                          <a:pt x="70848" y="26406"/>
                        </a:lnTo>
                        <a:lnTo>
                          <a:pt x="70827" y="26343"/>
                        </a:lnTo>
                        <a:lnTo>
                          <a:pt x="70868" y="26239"/>
                        </a:lnTo>
                        <a:lnTo>
                          <a:pt x="70931" y="25988"/>
                        </a:lnTo>
                        <a:lnTo>
                          <a:pt x="70868" y="25883"/>
                        </a:lnTo>
                        <a:lnTo>
                          <a:pt x="70889" y="25695"/>
                        </a:lnTo>
                        <a:lnTo>
                          <a:pt x="70994" y="25611"/>
                        </a:lnTo>
                        <a:lnTo>
                          <a:pt x="70889" y="25507"/>
                        </a:lnTo>
                        <a:lnTo>
                          <a:pt x="70848" y="25527"/>
                        </a:lnTo>
                        <a:lnTo>
                          <a:pt x="70764" y="25507"/>
                        </a:lnTo>
                        <a:lnTo>
                          <a:pt x="70827" y="25423"/>
                        </a:lnTo>
                        <a:lnTo>
                          <a:pt x="70743" y="25276"/>
                        </a:lnTo>
                        <a:lnTo>
                          <a:pt x="70785" y="25297"/>
                        </a:lnTo>
                        <a:lnTo>
                          <a:pt x="70848" y="25255"/>
                        </a:lnTo>
                        <a:lnTo>
                          <a:pt x="70743" y="25151"/>
                        </a:lnTo>
                        <a:lnTo>
                          <a:pt x="70764" y="25067"/>
                        </a:lnTo>
                        <a:lnTo>
                          <a:pt x="70785" y="24942"/>
                        </a:lnTo>
                        <a:lnTo>
                          <a:pt x="70659" y="24942"/>
                        </a:lnTo>
                        <a:lnTo>
                          <a:pt x="70576" y="24879"/>
                        </a:lnTo>
                        <a:lnTo>
                          <a:pt x="70638" y="24774"/>
                        </a:lnTo>
                        <a:lnTo>
                          <a:pt x="70743" y="24879"/>
                        </a:lnTo>
                        <a:lnTo>
                          <a:pt x="70889" y="24732"/>
                        </a:lnTo>
                        <a:lnTo>
                          <a:pt x="70973" y="24753"/>
                        </a:lnTo>
                        <a:lnTo>
                          <a:pt x="71078" y="24649"/>
                        </a:lnTo>
                        <a:lnTo>
                          <a:pt x="71182" y="24565"/>
                        </a:lnTo>
                        <a:lnTo>
                          <a:pt x="71203" y="24586"/>
                        </a:lnTo>
                        <a:lnTo>
                          <a:pt x="71350" y="24628"/>
                        </a:lnTo>
                        <a:lnTo>
                          <a:pt x="71266" y="24523"/>
                        </a:lnTo>
                        <a:lnTo>
                          <a:pt x="71099" y="24439"/>
                        </a:lnTo>
                        <a:lnTo>
                          <a:pt x="71099" y="24314"/>
                        </a:lnTo>
                        <a:lnTo>
                          <a:pt x="70952" y="24230"/>
                        </a:lnTo>
                        <a:lnTo>
                          <a:pt x="70848" y="23895"/>
                        </a:lnTo>
                        <a:lnTo>
                          <a:pt x="70931" y="23602"/>
                        </a:lnTo>
                        <a:lnTo>
                          <a:pt x="70827" y="23498"/>
                        </a:lnTo>
                        <a:lnTo>
                          <a:pt x="70889" y="23414"/>
                        </a:lnTo>
                        <a:lnTo>
                          <a:pt x="70931" y="23268"/>
                        </a:lnTo>
                        <a:lnTo>
                          <a:pt x="71036" y="23058"/>
                        </a:lnTo>
                        <a:lnTo>
                          <a:pt x="71078" y="23372"/>
                        </a:lnTo>
                        <a:lnTo>
                          <a:pt x="71161" y="23393"/>
                        </a:lnTo>
                        <a:lnTo>
                          <a:pt x="71350" y="23289"/>
                        </a:lnTo>
                        <a:lnTo>
                          <a:pt x="71371" y="23330"/>
                        </a:lnTo>
                        <a:lnTo>
                          <a:pt x="71705" y="23205"/>
                        </a:lnTo>
                        <a:lnTo>
                          <a:pt x="71705" y="23058"/>
                        </a:lnTo>
                        <a:lnTo>
                          <a:pt x="71789" y="22975"/>
                        </a:lnTo>
                        <a:lnTo>
                          <a:pt x="71664" y="22891"/>
                        </a:lnTo>
                        <a:lnTo>
                          <a:pt x="71454" y="22598"/>
                        </a:lnTo>
                        <a:lnTo>
                          <a:pt x="71371" y="22598"/>
                        </a:lnTo>
                        <a:lnTo>
                          <a:pt x="71078" y="22159"/>
                        </a:lnTo>
                        <a:lnTo>
                          <a:pt x="71078" y="22054"/>
                        </a:lnTo>
                        <a:lnTo>
                          <a:pt x="70994" y="21970"/>
                        </a:lnTo>
                        <a:lnTo>
                          <a:pt x="70973" y="21594"/>
                        </a:lnTo>
                        <a:lnTo>
                          <a:pt x="70994" y="21531"/>
                        </a:lnTo>
                        <a:lnTo>
                          <a:pt x="70952" y="21343"/>
                        </a:lnTo>
                        <a:lnTo>
                          <a:pt x="71036" y="21217"/>
                        </a:lnTo>
                        <a:lnTo>
                          <a:pt x="71036" y="21092"/>
                        </a:lnTo>
                        <a:lnTo>
                          <a:pt x="70889" y="21113"/>
                        </a:lnTo>
                        <a:lnTo>
                          <a:pt x="70868" y="21029"/>
                        </a:lnTo>
                        <a:lnTo>
                          <a:pt x="70973" y="20882"/>
                        </a:lnTo>
                        <a:lnTo>
                          <a:pt x="71078" y="20841"/>
                        </a:lnTo>
                        <a:lnTo>
                          <a:pt x="71078" y="20778"/>
                        </a:lnTo>
                        <a:lnTo>
                          <a:pt x="71078" y="20757"/>
                        </a:lnTo>
                        <a:lnTo>
                          <a:pt x="71161" y="20673"/>
                        </a:lnTo>
                        <a:lnTo>
                          <a:pt x="71182" y="20778"/>
                        </a:lnTo>
                        <a:lnTo>
                          <a:pt x="71182" y="20903"/>
                        </a:lnTo>
                        <a:lnTo>
                          <a:pt x="71140" y="21029"/>
                        </a:lnTo>
                        <a:lnTo>
                          <a:pt x="71140" y="21196"/>
                        </a:lnTo>
                        <a:lnTo>
                          <a:pt x="71308" y="21238"/>
                        </a:lnTo>
                        <a:lnTo>
                          <a:pt x="71475" y="21343"/>
                        </a:lnTo>
                        <a:lnTo>
                          <a:pt x="71559" y="21322"/>
                        </a:lnTo>
                        <a:lnTo>
                          <a:pt x="71559" y="21154"/>
                        </a:lnTo>
                        <a:lnTo>
                          <a:pt x="71601" y="21092"/>
                        </a:lnTo>
                        <a:lnTo>
                          <a:pt x="71496" y="20903"/>
                        </a:lnTo>
                        <a:lnTo>
                          <a:pt x="71245" y="20673"/>
                        </a:lnTo>
                        <a:lnTo>
                          <a:pt x="71245" y="20401"/>
                        </a:lnTo>
                        <a:lnTo>
                          <a:pt x="71099" y="20359"/>
                        </a:lnTo>
                        <a:lnTo>
                          <a:pt x="71078" y="20317"/>
                        </a:lnTo>
                        <a:lnTo>
                          <a:pt x="71057" y="20380"/>
                        </a:lnTo>
                        <a:lnTo>
                          <a:pt x="70973" y="20464"/>
                        </a:lnTo>
                        <a:lnTo>
                          <a:pt x="70973" y="20506"/>
                        </a:lnTo>
                        <a:lnTo>
                          <a:pt x="70931" y="20569"/>
                        </a:lnTo>
                        <a:lnTo>
                          <a:pt x="70785" y="20485"/>
                        </a:lnTo>
                        <a:lnTo>
                          <a:pt x="70785" y="20276"/>
                        </a:lnTo>
                        <a:lnTo>
                          <a:pt x="70722" y="20150"/>
                        </a:lnTo>
                        <a:lnTo>
                          <a:pt x="70617" y="19941"/>
                        </a:lnTo>
                        <a:lnTo>
                          <a:pt x="70680" y="19836"/>
                        </a:lnTo>
                        <a:lnTo>
                          <a:pt x="70743" y="19794"/>
                        </a:lnTo>
                        <a:lnTo>
                          <a:pt x="70722" y="19690"/>
                        </a:lnTo>
                        <a:lnTo>
                          <a:pt x="70785" y="19585"/>
                        </a:lnTo>
                        <a:lnTo>
                          <a:pt x="70722" y="19522"/>
                        </a:lnTo>
                        <a:lnTo>
                          <a:pt x="70743" y="19439"/>
                        </a:lnTo>
                        <a:lnTo>
                          <a:pt x="70743" y="19334"/>
                        </a:lnTo>
                        <a:lnTo>
                          <a:pt x="70659" y="19271"/>
                        </a:lnTo>
                        <a:lnTo>
                          <a:pt x="70555" y="19313"/>
                        </a:lnTo>
                        <a:lnTo>
                          <a:pt x="70366" y="19146"/>
                        </a:lnTo>
                        <a:lnTo>
                          <a:pt x="70241" y="19146"/>
                        </a:lnTo>
                        <a:lnTo>
                          <a:pt x="70157" y="19229"/>
                        </a:lnTo>
                        <a:lnTo>
                          <a:pt x="70157" y="19313"/>
                        </a:lnTo>
                        <a:lnTo>
                          <a:pt x="70304" y="19460"/>
                        </a:lnTo>
                        <a:lnTo>
                          <a:pt x="70262" y="19564"/>
                        </a:lnTo>
                        <a:lnTo>
                          <a:pt x="70220" y="19627"/>
                        </a:lnTo>
                        <a:lnTo>
                          <a:pt x="70094" y="19564"/>
                        </a:lnTo>
                        <a:lnTo>
                          <a:pt x="69927" y="19355"/>
                        </a:lnTo>
                        <a:lnTo>
                          <a:pt x="69822" y="19250"/>
                        </a:lnTo>
                        <a:lnTo>
                          <a:pt x="69739" y="19208"/>
                        </a:lnTo>
                        <a:lnTo>
                          <a:pt x="69801" y="19146"/>
                        </a:lnTo>
                        <a:lnTo>
                          <a:pt x="69697" y="18936"/>
                        </a:lnTo>
                        <a:lnTo>
                          <a:pt x="69697" y="18811"/>
                        </a:lnTo>
                        <a:lnTo>
                          <a:pt x="69697" y="18727"/>
                        </a:lnTo>
                        <a:lnTo>
                          <a:pt x="69634" y="18623"/>
                        </a:lnTo>
                        <a:lnTo>
                          <a:pt x="69697" y="18539"/>
                        </a:lnTo>
                        <a:lnTo>
                          <a:pt x="69634" y="18372"/>
                        </a:lnTo>
                        <a:lnTo>
                          <a:pt x="69718" y="18267"/>
                        </a:lnTo>
                        <a:lnTo>
                          <a:pt x="69718" y="18162"/>
                        </a:lnTo>
                        <a:lnTo>
                          <a:pt x="69739" y="18037"/>
                        </a:lnTo>
                        <a:lnTo>
                          <a:pt x="69739" y="17890"/>
                        </a:lnTo>
                        <a:lnTo>
                          <a:pt x="69697" y="17932"/>
                        </a:lnTo>
                        <a:lnTo>
                          <a:pt x="69592" y="17786"/>
                        </a:lnTo>
                        <a:lnTo>
                          <a:pt x="69613" y="17744"/>
                        </a:lnTo>
                        <a:lnTo>
                          <a:pt x="69697" y="17723"/>
                        </a:lnTo>
                        <a:lnTo>
                          <a:pt x="69801" y="17786"/>
                        </a:lnTo>
                        <a:lnTo>
                          <a:pt x="69801" y="17744"/>
                        </a:lnTo>
                        <a:lnTo>
                          <a:pt x="69718" y="17660"/>
                        </a:lnTo>
                        <a:lnTo>
                          <a:pt x="69634" y="17576"/>
                        </a:lnTo>
                        <a:lnTo>
                          <a:pt x="69676" y="17514"/>
                        </a:lnTo>
                        <a:lnTo>
                          <a:pt x="69718" y="17514"/>
                        </a:lnTo>
                        <a:lnTo>
                          <a:pt x="69697" y="17430"/>
                        </a:lnTo>
                        <a:lnTo>
                          <a:pt x="69613" y="17346"/>
                        </a:lnTo>
                        <a:lnTo>
                          <a:pt x="69488" y="17325"/>
                        </a:lnTo>
                        <a:lnTo>
                          <a:pt x="69467" y="17242"/>
                        </a:lnTo>
                        <a:lnTo>
                          <a:pt x="69508" y="17221"/>
                        </a:lnTo>
                        <a:lnTo>
                          <a:pt x="69488" y="17074"/>
                        </a:lnTo>
                        <a:lnTo>
                          <a:pt x="69383" y="16970"/>
                        </a:lnTo>
                        <a:lnTo>
                          <a:pt x="69404" y="16886"/>
                        </a:lnTo>
                        <a:lnTo>
                          <a:pt x="69425" y="16781"/>
                        </a:lnTo>
                        <a:lnTo>
                          <a:pt x="69488" y="16719"/>
                        </a:lnTo>
                        <a:lnTo>
                          <a:pt x="69404" y="16614"/>
                        </a:lnTo>
                        <a:lnTo>
                          <a:pt x="69425" y="16530"/>
                        </a:lnTo>
                        <a:lnTo>
                          <a:pt x="69508" y="16530"/>
                        </a:lnTo>
                        <a:lnTo>
                          <a:pt x="69613" y="16593"/>
                        </a:lnTo>
                        <a:lnTo>
                          <a:pt x="69697" y="16572"/>
                        </a:lnTo>
                        <a:lnTo>
                          <a:pt x="69739" y="16405"/>
                        </a:lnTo>
                        <a:lnTo>
                          <a:pt x="69822" y="16405"/>
                        </a:lnTo>
                        <a:lnTo>
                          <a:pt x="69885" y="16488"/>
                        </a:lnTo>
                        <a:lnTo>
                          <a:pt x="69927" y="16488"/>
                        </a:lnTo>
                        <a:lnTo>
                          <a:pt x="70011" y="16614"/>
                        </a:lnTo>
                        <a:lnTo>
                          <a:pt x="70136" y="16363"/>
                        </a:lnTo>
                        <a:lnTo>
                          <a:pt x="70011" y="16300"/>
                        </a:lnTo>
                        <a:lnTo>
                          <a:pt x="70032" y="16195"/>
                        </a:lnTo>
                        <a:lnTo>
                          <a:pt x="70115" y="16154"/>
                        </a:lnTo>
                        <a:lnTo>
                          <a:pt x="70241" y="15903"/>
                        </a:lnTo>
                        <a:lnTo>
                          <a:pt x="70241" y="15777"/>
                        </a:lnTo>
                        <a:lnTo>
                          <a:pt x="70324" y="15882"/>
                        </a:lnTo>
                        <a:lnTo>
                          <a:pt x="70429" y="15944"/>
                        </a:lnTo>
                        <a:lnTo>
                          <a:pt x="70429" y="16070"/>
                        </a:lnTo>
                        <a:lnTo>
                          <a:pt x="70555" y="16426"/>
                        </a:lnTo>
                        <a:lnTo>
                          <a:pt x="70638" y="16509"/>
                        </a:lnTo>
                        <a:lnTo>
                          <a:pt x="70680" y="16468"/>
                        </a:lnTo>
                        <a:lnTo>
                          <a:pt x="70722" y="16154"/>
                        </a:lnTo>
                        <a:lnTo>
                          <a:pt x="70743" y="16049"/>
                        </a:lnTo>
                        <a:lnTo>
                          <a:pt x="70722" y="15903"/>
                        </a:lnTo>
                        <a:lnTo>
                          <a:pt x="70785" y="15798"/>
                        </a:lnTo>
                        <a:lnTo>
                          <a:pt x="70722" y="15651"/>
                        </a:lnTo>
                        <a:lnTo>
                          <a:pt x="70827" y="15693"/>
                        </a:lnTo>
                        <a:lnTo>
                          <a:pt x="70889" y="15631"/>
                        </a:lnTo>
                        <a:lnTo>
                          <a:pt x="70952" y="15421"/>
                        </a:lnTo>
                        <a:lnTo>
                          <a:pt x="71057" y="15421"/>
                        </a:lnTo>
                        <a:lnTo>
                          <a:pt x="71182" y="15254"/>
                        </a:lnTo>
                        <a:lnTo>
                          <a:pt x="71308" y="15233"/>
                        </a:lnTo>
                        <a:lnTo>
                          <a:pt x="71371" y="15275"/>
                        </a:lnTo>
                        <a:lnTo>
                          <a:pt x="71559" y="15149"/>
                        </a:lnTo>
                        <a:lnTo>
                          <a:pt x="71705" y="15170"/>
                        </a:lnTo>
                        <a:lnTo>
                          <a:pt x="72019" y="15359"/>
                        </a:lnTo>
                        <a:lnTo>
                          <a:pt x="72040" y="15463"/>
                        </a:lnTo>
                        <a:lnTo>
                          <a:pt x="72124" y="15484"/>
                        </a:lnTo>
                        <a:lnTo>
                          <a:pt x="72229" y="15463"/>
                        </a:lnTo>
                        <a:lnTo>
                          <a:pt x="72291" y="15484"/>
                        </a:lnTo>
                        <a:lnTo>
                          <a:pt x="72229" y="15547"/>
                        </a:lnTo>
                        <a:lnTo>
                          <a:pt x="72396" y="15714"/>
                        </a:lnTo>
                        <a:lnTo>
                          <a:pt x="72438" y="15672"/>
                        </a:lnTo>
                        <a:lnTo>
                          <a:pt x="72542" y="15777"/>
                        </a:lnTo>
                        <a:lnTo>
                          <a:pt x="72668" y="15756"/>
                        </a:lnTo>
                        <a:lnTo>
                          <a:pt x="72752" y="15777"/>
                        </a:lnTo>
                        <a:lnTo>
                          <a:pt x="72752" y="15672"/>
                        </a:lnTo>
                        <a:lnTo>
                          <a:pt x="72647" y="15526"/>
                        </a:lnTo>
                        <a:lnTo>
                          <a:pt x="72710" y="15442"/>
                        </a:lnTo>
                        <a:lnTo>
                          <a:pt x="72668" y="15359"/>
                        </a:lnTo>
                        <a:lnTo>
                          <a:pt x="72605" y="15338"/>
                        </a:lnTo>
                        <a:lnTo>
                          <a:pt x="72605" y="15233"/>
                        </a:lnTo>
                        <a:lnTo>
                          <a:pt x="72668" y="15128"/>
                        </a:lnTo>
                        <a:lnTo>
                          <a:pt x="72731" y="14856"/>
                        </a:lnTo>
                        <a:lnTo>
                          <a:pt x="72814" y="14647"/>
                        </a:lnTo>
                        <a:lnTo>
                          <a:pt x="72773" y="14543"/>
                        </a:lnTo>
                        <a:lnTo>
                          <a:pt x="72919" y="14375"/>
                        </a:lnTo>
                        <a:lnTo>
                          <a:pt x="72856" y="14291"/>
                        </a:lnTo>
                        <a:lnTo>
                          <a:pt x="72940" y="14229"/>
                        </a:lnTo>
                        <a:lnTo>
                          <a:pt x="72856" y="14061"/>
                        </a:lnTo>
                        <a:lnTo>
                          <a:pt x="72773" y="13999"/>
                        </a:lnTo>
                        <a:lnTo>
                          <a:pt x="72773" y="13957"/>
                        </a:lnTo>
                        <a:lnTo>
                          <a:pt x="72940" y="13957"/>
                        </a:lnTo>
                        <a:lnTo>
                          <a:pt x="72982" y="13810"/>
                        </a:lnTo>
                        <a:lnTo>
                          <a:pt x="72814" y="13747"/>
                        </a:lnTo>
                        <a:lnTo>
                          <a:pt x="72752" y="13643"/>
                        </a:lnTo>
                        <a:lnTo>
                          <a:pt x="72835" y="13601"/>
                        </a:lnTo>
                        <a:lnTo>
                          <a:pt x="72877" y="13664"/>
                        </a:lnTo>
                        <a:lnTo>
                          <a:pt x="72961" y="13643"/>
                        </a:lnTo>
                        <a:lnTo>
                          <a:pt x="72982" y="13559"/>
                        </a:lnTo>
                        <a:lnTo>
                          <a:pt x="72940" y="13475"/>
                        </a:lnTo>
                        <a:lnTo>
                          <a:pt x="73065" y="13371"/>
                        </a:lnTo>
                        <a:lnTo>
                          <a:pt x="73065" y="13287"/>
                        </a:lnTo>
                        <a:lnTo>
                          <a:pt x="72982" y="13224"/>
                        </a:lnTo>
                        <a:lnTo>
                          <a:pt x="73065" y="13162"/>
                        </a:lnTo>
                        <a:lnTo>
                          <a:pt x="73149" y="13182"/>
                        </a:lnTo>
                        <a:lnTo>
                          <a:pt x="73191" y="13078"/>
                        </a:lnTo>
                        <a:lnTo>
                          <a:pt x="73233" y="13036"/>
                        </a:lnTo>
                        <a:lnTo>
                          <a:pt x="73170" y="12973"/>
                        </a:lnTo>
                        <a:lnTo>
                          <a:pt x="73275" y="12952"/>
                        </a:lnTo>
                        <a:lnTo>
                          <a:pt x="73400" y="12827"/>
                        </a:lnTo>
                        <a:lnTo>
                          <a:pt x="73358" y="12743"/>
                        </a:lnTo>
                        <a:lnTo>
                          <a:pt x="73379" y="12638"/>
                        </a:lnTo>
                        <a:lnTo>
                          <a:pt x="73421" y="12722"/>
                        </a:lnTo>
                        <a:lnTo>
                          <a:pt x="73526" y="12618"/>
                        </a:lnTo>
                        <a:lnTo>
                          <a:pt x="73463" y="12450"/>
                        </a:lnTo>
                        <a:lnTo>
                          <a:pt x="73463" y="12304"/>
                        </a:lnTo>
                        <a:lnTo>
                          <a:pt x="73568" y="12304"/>
                        </a:lnTo>
                        <a:lnTo>
                          <a:pt x="73589" y="12325"/>
                        </a:lnTo>
                        <a:lnTo>
                          <a:pt x="73651" y="12283"/>
                        </a:lnTo>
                        <a:lnTo>
                          <a:pt x="73819" y="12074"/>
                        </a:lnTo>
                        <a:lnTo>
                          <a:pt x="73756" y="12032"/>
                        </a:lnTo>
                        <a:lnTo>
                          <a:pt x="73756" y="11927"/>
                        </a:lnTo>
                        <a:lnTo>
                          <a:pt x="73861" y="11927"/>
                        </a:lnTo>
                        <a:lnTo>
                          <a:pt x="74070" y="11760"/>
                        </a:lnTo>
                        <a:lnTo>
                          <a:pt x="73986" y="11697"/>
                        </a:lnTo>
                        <a:lnTo>
                          <a:pt x="74028" y="11655"/>
                        </a:lnTo>
                        <a:lnTo>
                          <a:pt x="74174" y="11655"/>
                        </a:lnTo>
                        <a:lnTo>
                          <a:pt x="74342" y="11550"/>
                        </a:lnTo>
                        <a:lnTo>
                          <a:pt x="74300" y="11467"/>
                        </a:lnTo>
                        <a:lnTo>
                          <a:pt x="74321" y="11404"/>
                        </a:lnTo>
                        <a:lnTo>
                          <a:pt x="74405" y="11467"/>
                        </a:lnTo>
                        <a:lnTo>
                          <a:pt x="74426" y="11571"/>
                        </a:lnTo>
                        <a:lnTo>
                          <a:pt x="74530" y="11592"/>
                        </a:lnTo>
                        <a:lnTo>
                          <a:pt x="74614" y="11550"/>
                        </a:lnTo>
                        <a:lnTo>
                          <a:pt x="74739" y="11613"/>
                        </a:lnTo>
                        <a:lnTo>
                          <a:pt x="75158" y="11613"/>
                        </a:lnTo>
                        <a:lnTo>
                          <a:pt x="75242" y="11676"/>
                        </a:lnTo>
                        <a:lnTo>
                          <a:pt x="75283" y="11655"/>
                        </a:lnTo>
                        <a:lnTo>
                          <a:pt x="75242" y="11488"/>
                        </a:lnTo>
                        <a:lnTo>
                          <a:pt x="75137" y="11404"/>
                        </a:lnTo>
                        <a:lnTo>
                          <a:pt x="75137" y="11362"/>
                        </a:lnTo>
                        <a:lnTo>
                          <a:pt x="75221" y="11341"/>
                        </a:lnTo>
                        <a:lnTo>
                          <a:pt x="75221" y="10986"/>
                        </a:lnTo>
                        <a:lnTo>
                          <a:pt x="75053" y="10755"/>
                        </a:lnTo>
                        <a:lnTo>
                          <a:pt x="74928" y="10734"/>
                        </a:lnTo>
                        <a:lnTo>
                          <a:pt x="74760" y="10525"/>
                        </a:lnTo>
                        <a:lnTo>
                          <a:pt x="74844" y="10442"/>
                        </a:lnTo>
                        <a:lnTo>
                          <a:pt x="74677" y="10316"/>
                        </a:lnTo>
                        <a:lnTo>
                          <a:pt x="74426" y="10253"/>
                        </a:lnTo>
                        <a:lnTo>
                          <a:pt x="74153" y="10086"/>
                        </a:lnTo>
                        <a:lnTo>
                          <a:pt x="74049" y="9918"/>
                        </a:lnTo>
                        <a:lnTo>
                          <a:pt x="74028" y="10023"/>
                        </a:lnTo>
                        <a:lnTo>
                          <a:pt x="73944" y="10002"/>
                        </a:lnTo>
                        <a:lnTo>
                          <a:pt x="73902" y="10023"/>
                        </a:lnTo>
                        <a:lnTo>
                          <a:pt x="73881" y="10149"/>
                        </a:lnTo>
                        <a:lnTo>
                          <a:pt x="73735" y="10190"/>
                        </a:lnTo>
                        <a:lnTo>
                          <a:pt x="73693" y="10107"/>
                        </a:lnTo>
                        <a:lnTo>
                          <a:pt x="73693" y="9981"/>
                        </a:lnTo>
                        <a:lnTo>
                          <a:pt x="73819" y="9897"/>
                        </a:lnTo>
                        <a:lnTo>
                          <a:pt x="73735" y="9793"/>
                        </a:lnTo>
                        <a:lnTo>
                          <a:pt x="73777" y="9730"/>
                        </a:lnTo>
                        <a:lnTo>
                          <a:pt x="73840" y="9730"/>
                        </a:lnTo>
                        <a:lnTo>
                          <a:pt x="73923" y="9814"/>
                        </a:lnTo>
                        <a:lnTo>
                          <a:pt x="73693" y="9458"/>
                        </a:lnTo>
                        <a:lnTo>
                          <a:pt x="73526" y="9312"/>
                        </a:lnTo>
                        <a:lnTo>
                          <a:pt x="73526" y="9479"/>
                        </a:lnTo>
                        <a:lnTo>
                          <a:pt x="73526" y="9521"/>
                        </a:lnTo>
                        <a:lnTo>
                          <a:pt x="73463" y="9521"/>
                        </a:lnTo>
                        <a:lnTo>
                          <a:pt x="73254" y="9312"/>
                        </a:lnTo>
                        <a:lnTo>
                          <a:pt x="73254" y="9207"/>
                        </a:lnTo>
                        <a:lnTo>
                          <a:pt x="73358" y="9249"/>
                        </a:lnTo>
                        <a:lnTo>
                          <a:pt x="73296" y="9144"/>
                        </a:lnTo>
                        <a:lnTo>
                          <a:pt x="73003" y="8893"/>
                        </a:lnTo>
                        <a:lnTo>
                          <a:pt x="72961" y="8893"/>
                        </a:lnTo>
                        <a:lnTo>
                          <a:pt x="72982" y="8977"/>
                        </a:lnTo>
                        <a:lnTo>
                          <a:pt x="72940" y="9081"/>
                        </a:lnTo>
                        <a:lnTo>
                          <a:pt x="72773" y="9102"/>
                        </a:lnTo>
                        <a:lnTo>
                          <a:pt x="72647" y="8977"/>
                        </a:lnTo>
                        <a:lnTo>
                          <a:pt x="72521" y="8956"/>
                        </a:lnTo>
                        <a:lnTo>
                          <a:pt x="72375" y="8726"/>
                        </a:lnTo>
                        <a:lnTo>
                          <a:pt x="72375" y="8642"/>
                        </a:lnTo>
                        <a:lnTo>
                          <a:pt x="72312" y="8579"/>
                        </a:lnTo>
                        <a:lnTo>
                          <a:pt x="72208" y="8621"/>
                        </a:lnTo>
                        <a:lnTo>
                          <a:pt x="72019" y="8768"/>
                        </a:lnTo>
                        <a:lnTo>
                          <a:pt x="72019" y="8830"/>
                        </a:lnTo>
                        <a:lnTo>
                          <a:pt x="71915" y="8789"/>
                        </a:lnTo>
                        <a:lnTo>
                          <a:pt x="71831" y="8851"/>
                        </a:lnTo>
                        <a:lnTo>
                          <a:pt x="71831" y="9081"/>
                        </a:lnTo>
                        <a:lnTo>
                          <a:pt x="71894" y="9144"/>
                        </a:lnTo>
                        <a:lnTo>
                          <a:pt x="71894" y="9144"/>
                        </a:lnTo>
                        <a:lnTo>
                          <a:pt x="71789" y="9081"/>
                        </a:lnTo>
                        <a:lnTo>
                          <a:pt x="71705" y="8872"/>
                        </a:lnTo>
                        <a:lnTo>
                          <a:pt x="71747" y="8726"/>
                        </a:lnTo>
                        <a:lnTo>
                          <a:pt x="71580" y="8621"/>
                        </a:lnTo>
                        <a:lnTo>
                          <a:pt x="71517" y="8454"/>
                        </a:lnTo>
                        <a:lnTo>
                          <a:pt x="71475" y="8454"/>
                        </a:lnTo>
                        <a:lnTo>
                          <a:pt x="71580" y="8433"/>
                        </a:lnTo>
                        <a:lnTo>
                          <a:pt x="71685" y="8558"/>
                        </a:lnTo>
                        <a:lnTo>
                          <a:pt x="71685" y="8433"/>
                        </a:lnTo>
                        <a:lnTo>
                          <a:pt x="71810" y="8433"/>
                        </a:lnTo>
                        <a:lnTo>
                          <a:pt x="71915" y="8475"/>
                        </a:lnTo>
                        <a:lnTo>
                          <a:pt x="72061" y="8370"/>
                        </a:lnTo>
                        <a:lnTo>
                          <a:pt x="72019" y="8265"/>
                        </a:lnTo>
                        <a:lnTo>
                          <a:pt x="71705" y="8140"/>
                        </a:lnTo>
                        <a:lnTo>
                          <a:pt x="71622" y="8265"/>
                        </a:lnTo>
                        <a:lnTo>
                          <a:pt x="71475" y="8265"/>
                        </a:lnTo>
                        <a:lnTo>
                          <a:pt x="71329" y="8224"/>
                        </a:lnTo>
                        <a:lnTo>
                          <a:pt x="71475" y="8224"/>
                        </a:lnTo>
                        <a:lnTo>
                          <a:pt x="71580" y="8098"/>
                        </a:lnTo>
                        <a:lnTo>
                          <a:pt x="71685" y="8056"/>
                        </a:lnTo>
                        <a:lnTo>
                          <a:pt x="71789" y="8119"/>
                        </a:lnTo>
                        <a:lnTo>
                          <a:pt x="71936" y="8140"/>
                        </a:lnTo>
                        <a:lnTo>
                          <a:pt x="72061" y="8245"/>
                        </a:lnTo>
                        <a:lnTo>
                          <a:pt x="72229" y="8433"/>
                        </a:lnTo>
                        <a:lnTo>
                          <a:pt x="72354" y="8433"/>
                        </a:lnTo>
                        <a:lnTo>
                          <a:pt x="72417" y="8537"/>
                        </a:lnTo>
                        <a:lnTo>
                          <a:pt x="72480" y="8558"/>
                        </a:lnTo>
                        <a:lnTo>
                          <a:pt x="72626" y="8475"/>
                        </a:lnTo>
                        <a:lnTo>
                          <a:pt x="72668" y="8558"/>
                        </a:lnTo>
                        <a:lnTo>
                          <a:pt x="72940" y="8349"/>
                        </a:lnTo>
                        <a:lnTo>
                          <a:pt x="72961" y="8391"/>
                        </a:lnTo>
                        <a:lnTo>
                          <a:pt x="72940" y="8496"/>
                        </a:lnTo>
                        <a:lnTo>
                          <a:pt x="73045" y="8433"/>
                        </a:lnTo>
                        <a:lnTo>
                          <a:pt x="73045" y="8286"/>
                        </a:lnTo>
                        <a:lnTo>
                          <a:pt x="73170" y="8077"/>
                        </a:lnTo>
                        <a:lnTo>
                          <a:pt x="73149" y="8014"/>
                        </a:lnTo>
                        <a:lnTo>
                          <a:pt x="73149" y="7847"/>
                        </a:lnTo>
                        <a:lnTo>
                          <a:pt x="73086" y="7617"/>
                        </a:lnTo>
                        <a:lnTo>
                          <a:pt x="73191" y="7240"/>
                        </a:lnTo>
                        <a:lnTo>
                          <a:pt x="73191" y="7010"/>
                        </a:lnTo>
                        <a:lnTo>
                          <a:pt x="73086" y="6884"/>
                        </a:lnTo>
                        <a:lnTo>
                          <a:pt x="73045" y="6759"/>
                        </a:lnTo>
                        <a:lnTo>
                          <a:pt x="72877" y="6612"/>
                        </a:lnTo>
                        <a:lnTo>
                          <a:pt x="72793" y="6445"/>
                        </a:lnTo>
                        <a:lnTo>
                          <a:pt x="72856" y="6445"/>
                        </a:lnTo>
                        <a:lnTo>
                          <a:pt x="72961" y="6571"/>
                        </a:lnTo>
                        <a:lnTo>
                          <a:pt x="72982" y="6571"/>
                        </a:lnTo>
                        <a:lnTo>
                          <a:pt x="72940" y="6403"/>
                        </a:lnTo>
                        <a:lnTo>
                          <a:pt x="72773" y="6340"/>
                        </a:lnTo>
                        <a:lnTo>
                          <a:pt x="72647" y="6382"/>
                        </a:lnTo>
                        <a:lnTo>
                          <a:pt x="72417" y="6340"/>
                        </a:lnTo>
                        <a:lnTo>
                          <a:pt x="72103" y="5943"/>
                        </a:lnTo>
                        <a:lnTo>
                          <a:pt x="72019" y="5880"/>
                        </a:lnTo>
                        <a:lnTo>
                          <a:pt x="72040" y="5817"/>
                        </a:lnTo>
                        <a:lnTo>
                          <a:pt x="72208" y="5817"/>
                        </a:lnTo>
                        <a:lnTo>
                          <a:pt x="72249" y="5671"/>
                        </a:lnTo>
                        <a:lnTo>
                          <a:pt x="72166" y="5608"/>
                        </a:lnTo>
                        <a:lnTo>
                          <a:pt x="72040" y="5608"/>
                        </a:lnTo>
                        <a:lnTo>
                          <a:pt x="71998" y="5545"/>
                        </a:lnTo>
                        <a:lnTo>
                          <a:pt x="72061" y="5504"/>
                        </a:lnTo>
                        <a:lnTo>
                          <a:pt x="72019" y="5336"/>
                        </a:lnTo>
                        <a:lnTo>
                          <a:pt x="72040" y="5315"/>
                        </a:lnTo>
                        <a:lnTo>
                          <a:pt x="72166" y="5462"/>
                        </a:lnTo>
                        <a:lnTo>
                          <a:pt x="72354" y="5566"/>
                        </a:lnTo>
                        <a:lnTo>
                          <a:pt x="72375" y="5504"/>
                        </a:lnTo>
                        <a:lnTo>
                          <a:pt x="72312" y="5420"/>
                        </a:lnTo>
                        <a:lnTo>
                          <a:pt x="72312" y="5315"/>
                        </a:lnTo>
                        <a:lnTo>
                          <a:pt x="72270" y="5232"/>
                        </a:lnTo>
                        <a:lnTo>
                          <a:pt x="72333" y="5190"/>
                        </a:lnTo>
                        <a:lnTo>
                          <a:pt x="72375" y="5252"/>
                        </a:lnTo>
                        <a:lnTo>
                          <a:pt x="72417" y="5336"/>
                        </a:lnTo>
                        <a:lnTo>
                          <a:pt x="72521" y="5357"/>
                        </a:lnTo>
                        <a:lnTo>
                          <a:pt x="72563" y="5650"/>
                        </a:lnTo>
                        <a:lnTo>
                          <a:pt x="72542" y="5734"/>
                        </a:lnTo>
                        <a:lnTo>
                          <a:pt x="72835" y="5943"/>
                        </a:lnTo>
                        <a:lnTo>
                          <a:pt x="72940" y="5880"/>
                        </a:lnTo>
                        <a:lnTo>
                          <a:pt x="73065" y="5943"/>
                        </a:lnTo>
                        <a:lnTo>
                          <a:pt x="73065" y="6152"/>
                        </a:lnTo>
                        <a:lnTo>
                          <a:pt x="73170" y="6152"/>
                        </a:lnTo>
                        <a:lnTo>
                          <a:pt x="73379" y="5859"/>
                        </a:lnTo>
                        <a:lnTo>
                          <a:pt x="73421" y="5734"/>
                        </a:lnTo>
                        <a:lnTo>
                          <a:pt x="73379" y="5608"/>
                        </a:lnTo>
                        <a:lnTo>
                          <a:pt x="73400" y="5357"/>
                        </a:lnTo>
                        <a:lnTo>
                          <a:pt x="73379" y="5252"/>
                        </a:lnTo>
                        <a:lnTo>
                          <a:pt x="73421" y="5357"/>
                        </a:lnTo>
                        <a:lnTo>
                          <a:pt x="73421" y="5524"/>
                        </a:lnTo>
                        <a:lnTo>
                          <a:pt x="73505" y="5524"/>
                        </a:lnTo>
                        <a:lnTo>
                          <a:pt x="73609" y="5420"/>
                        </a:lnTo>
                        <a:lnTo>
                          <a:pt x="73798" y="5357"/>
                        </a:lnTo>
                        <a:lnTo>
                          <a:pt x="73819" y="5232"/>
                        </a:lnTo>
                        <a:lnTo>
                          <a:pt x="74007" y="5294"/>
                        </a:lnTo>
                        <a:lnTo>
                          <a:pt x="73986" y="5336"/>
                        </a:lnTo>
                        <a:lnTo>
                          <a:pt x="74007" y="5399"/>
                        </a:lnTo>
                        <a:lnTo>
                          <a:pt x="74300" y="5608"/>
                        </a:lnTo>
                        <a:lnTo>
                          <a:pt x="74342" y="5629"/>
                        </a:lnTo>
                        <a:lnTo>
                          <a:pt x="74405" y="5776"/>
                        </a:lnTo>
                        <a:lnTo>
                          <a:pt x="74405" y="5838"/>
                        </a:lnTo>
                        <a:lnTo>
                          <a:pt x="74446" y="5859"/>
                        </a:lnTo>
                        <a:lnTo>
                          <a:pt x="74698" y="5817"/>
                        </a:lnTo>
                        <a:lnTo>
                          <a:pt x="74739" y="5838"/>
                        </a:lnTo>
                        <a:lnTo>
                          <a:pt x="74739" y="5880"/>
                        </a:lnTo>
                        <a:lnTo>
                          <a:pt x="74760" y="5880"/>
                        </a:lnTo>
                        <a:lnTo>
                          <a:pt x="74865" y="5776"/>
                        </a:lnTo>
                        <a:lnTo>
                          <a:pt x="74823" y="5671"/>
                        </a:lnTo>
                        <a:lnTo>
                          <a:pt x="74844" y="5650"/>
                        </a:lnTo>
                        <a:lnTo>
                          <a:pt x="74928" y="5650"/>
                        </a:lnTo>
                        <a:lnTo>
                          <a:pt x="74886" y="5504"/>
                        </a:lnTo>
                        <a:lnTo>
                          <a:pt x="74970" y="5524"/>
                        </a:lnTo>
                        <a:lnTo>
                          <a:pt x="75032" y="5608"/>
                        </a:lnTo>
                        <a:lnTo>
                          <a:pt x="74990" y="5671"/>
                        </a:lnTo>
                        <a:lnTo>
                          <a:pt x="75095" y="5671"/>
                        </a:lnTo>
                        <a:lnTo>
                          <a:pt x="75200" y="5629"/>
                        </a:lnTo>
                        <a:lnTo>
                          <a:pt x="75472" y="5650"/>
                        </a:lnTo>
                        <a:lnTo>
                          <a:pt x="75555" y="5713"/>
                        </a:lnTo>
                        <a:lnTo>
                          <a:pt x="75618" y="5713"/>
                        </a:lnTo>
                        <a:lnTo>
                          <a:pt x="75660" y="5755"/>
                        </a:lnTo>
                        <a:lnTo>
                          <a:pt x="75702" y="5755"/>
                        </a:lnTo>
                        <a:lnTo>
                          <a:pt x="75786" y="5671"/>
                        </a:lnTo>
                        <a:lnTo>
                          <a:pt x="75723" y="5462"/>
                        </a:lnTo>
                        <a:lnTo>
                          <a:pt x="75786" y="5504"/>
                        </a:lnTo>
                        <a:lnTo>
                          <a:pt x="75911" y="5671"/>
                        </a:lnTo>
                        <a:lnTo>
                          <a:pt x="76078" y="5608"/>
                        </a:lnTo>
                        <a:lnTo>
                          <a:pt x="76078" y="5524"/>
                        </a:lnTo>
                        <a:lnTo>
                          <a:pt x="75995" y="5357"/>
                        </a:lnTo>
                        <a:lnTo>
                          <a:pt x="75869" y="5378"/>
                        </a:lnTo>
                        <a:lnTo>
                          <a:pt x="75744" y="5294"/>
                        </a:lnTo>
                        <a:lnTo>
                          <a:pt x="75806" y="5190"/>
                        </a:lnTo>
                        <a:lnTo>
                          <a:pt x="75911" y="5232"/>
                        </a:lnTo>
                        <a:lnTo>
                          <a:pt x="75995" y="5211"/>
                        </a:lnTo>
                        <a:lnTo>
                          <a:pt x="75995" y="5064"/>
                        </a:lnTo>
                        <a:lnTo>
                          <a:pt x="75890" y="5022"/>
                        </a:lnTo>
                        <a:lnTo>
                          <a:pt x="75806" y="4980"/>
                        </a:lnTo>
                        <a:lnTo>
                          <a:pt x="75744" y="5022"/>
                        </a:lnTo>
                        <a:lnTo>
                          <a:pt x="75744" y="5127"/>
                        </a:lnTo>
                        <a:lnTo>
                          <a:pt x="75681" y="5064"/>
                        </a:lnTo>
                        <a:lnTo>
                          <a:pt x="75555" y="5085"/>
                        </a:lnTo>
                        <a:lnTo>
                          <a:pt x="75576" y="4918"/>
                        </a:lnTo>
                        <a:lnTo>
                          <a:pt x="75493" y="4855"/>
                        </a:lnTo>
                        <a:lnTo>
                          <a:pt x="75388" y="4876"/>
                        </a:lnTo>
                        <a:lnTo>
                          <a:pt x="75388" y="4980"/>
                        </a:lnTo>
                        <a:lnTo>
                          <a:pt x="75346" y="4897"/>
                        </a:lnTo>
                        <a:lnTo>
                          <a:pt x="75346" y="4813"/>
                        </a:lnTo>
                        <a:lnTo>
                          <a:pt x="75472" y="4771"/>
                        </a:lnTo>
                        <a:lnTo>
                          <a:pt x="75451" y="4583"/>
                        </a:lnTo>
                        <a:lnTo>
                          <a:pt x="75367" y="4562"/>
                        </a:lnTo>
                        <a:lnTo>
                          <a:pt x="75493" y="4457"/>
                        </a:lnTo>
                        <a:lnTo>
                          <a:pt x="75430" y="4290"/>
                        </a:lnTo>
                        <a:lnTo>
                          <a:pt x="75451" y="4227"/>
                        </a:lnTo>
                        <a:lnTo>
                          <a:pt x="75283" y="4081"/>
                        </a:lnTo>
                        <a:lnTo>
                          <a:pt x="75158" y="4102"/>
                        </a:lnTo>
                        <a:lnTo>
                          <a:pt x="75032" y="4248"/>
                        </a:lnTo>
                        <a:lnTo>
                          <a:pt x="75053" y="4060"/>
                        </a:lnTo>
                        <a:lnTo>
                          <a:pt x="75158" y="4018"/>
                        </a:lnTo>
                        <a:lnTo>
                          <a:pt x="75053" y="3851"/>
                        </a:lnTo>
                        <a:lnTo>
                          <a:pt x="75053" y="3746"/>
                        </a:lnTo>
                        <a:lnTo>
                          <a:pt x="75011" y="3746"/>
                        </a:lnTo>
                        <a:lnTo>
                          <a:pt x="74928" y="3830"/>
                        </a:lnTo>
                        <a:lnTo>
                          <a:pt x="74865" y="3746"/>
                        </a:lnTo>
                        <a:lnTo>
                          <a:pt x="74739" y="3746"/>
                        </a:lnTo>
                        <a:lnTo>
                          <a:pt x="74593" y="3767"/>
                        </a:lnTo>
                        <a:lnTo>
                          <a:pt x="74718" y="3662"/>
                        </a:lnTo>
                        <a:lnTo>
                          <a:pt x="74865" y="3662"/>
                        </a:lnTo>
                        <a:lnTo>
                          <a:pt x="75011" y="3558"/>
                        </a:lnTo>
                        <a:lnTo>
                          <a:pt x="75053" y="3620"/>
                        </a:lnTo>
                        <a:lnTo>
                          <a:pt x="75158" y="3432"/>
                        </a:lnTo>
                        <a:lnTo>
                          <a:pt x="75283" y="3411"/>
                        </a:lnTo>
                        <a:lnTo>
                          <a:pt x="75325" y="3307"/>
                        </a:lnTo>
                        <a:lnTo>
                          <a:pt x="75242" y="3202"/>
                        </a:lnTo>
                        <a:lnTo>
                          <a:pt x="74970" y="3139"/>
                        </a:lnTo>
                        <a:lnTo>
                          <a:pt x="75158" y="3118"/>
                        </a:lnTo>
                        <a:lnTo>
                          <a:pt x="75346" y="3118"/>
                        </a:lnTo>
                        <a:lnTo>
                          <a:pt x="75388" y="3035"/>
                        </a:lnTo>
                        <a:lnTo>
                          <a:pt x="75346" y="2909"/>
                        </a:lnTo>
                        <a:lnTo>
                          <a:pt x="75221" y="2867"/>
                        </a:lnTo>
                        <a:lnTo>
                          <a:pt x="75137" y="2721"/>
                        </a:lnTo>
                        <a:lnTo>
                          <a:pt x="75032" y="2763"/>
                        </a:lnTo>
                        <a:lnTo>
                          <a:pt x="75011" y="2679"/>
                        </a:lnTo>
                        <a:lnTo>
                          <a:pt x="75053" y="2511"/>
                        </a:lnTo>
                        <a:lnTo>
                          <a:pt x="74949" y="2198"/>
                        </a:lnTo>
                        <a:lnTo>
                          <a:pt x="74970" y="2135"/>
                        </a:lnTo>
                        <a:lnTo>
                          <a:pt x="75032" y="2051"/>
                        </a:lnTo>
                        <a:lnTo>
                          <a:pt x="75032" y="1967"/>
                        </a:lnTo>
                        <a:lnTo>
                          <a:pt x="74928" y="1905"/>
                        </a:lnTo>
                        <a:lnTo>
                          <a:pt x="74823" y="2051"/>
                        </a:lnTo>
                        <a:lnTo>
                          <a:pt x="74718" y="2135"/>
                        </a:lnTo>
                        <a:lnTo>
                          <a:pt x="74718" y="1967"/>
                        </a:lnTo>
                        <a:lnTo>
                          <a:pt x="74614" y="1967"/>
                        </a:lnTo>
                        <a:lnTo>
                          <a:pt x="74614" y="2051"/>
                        </a:lnTo>
                        <a:lnTo>
                          <a:pt x="74530" y="2072"/>
                        </a:lnTo>
                        <a:lnTo>
                          <a:pt x="74509" y="2030"/>
                        </a:lnTo>
                        <a:lnTo>
                          <a:pt x="74530" y="1884"/>
                        </a:lnTo>
                        <a:lnTo>
                          <a:pt x="74174" y="1842"/>
                        </a:lnTo>
                        <a:lnTo>
                          <a:pt x="74091" y="1884"/>
                        </a:lnTo>
                        <a:lnTo>
                          <a:pt x="73923" y="1863"/>
                        </a:lnTo>
                        <a:lnTo>
                          <a:pt x="73819" y="1758"/>
                        </a:lnTo>
                        <a:lnTo>
                          <a:pt x="73798" y="1716"/>
                        </a:lnTo>
                        <a:lnTo>
                          <a:pt x="73693" y="1675"/>
                        </a:lnTo>
                        <a:lnTo>
                          <a:pt x="73651" y="1716"/>
                        </a:lnTo>
                        <a:lnTo>
                          <a:pt x="73589" y="1633"/>
                        </a:lnTo>
                        <a:lnTo>
                          <a:pt x="73484" y="1633"/>
                        </a:lnTo>
                        <a:lnTo>
                          <a:pt x="73379" y="1779"/>
                        </a:lnTo>
                        <a:lnTo>
                          <a:pt x="73275" y="1821"/>
                        </a:lnTo>
                        <a:lnTo>
                          <a:pt x="73233" y="1842"/>
                        </a:lnTo>
                        <a:lnTo>
                          <a:pt x="73170" y="1884"/>
                        </a:lnTo>
                        <a:lnTo>
                          <a:pt x="73296" y="1884"/>
                        </a:lnTo>
                        <a:lnTo>
                          <a:pt x="73254" y="1967"/>
                        </a:lnTo>
                        <a:lnTo>
                          <a:pt x="73128" y="2051"/>
                        </a:lnTo>
                        <a:lnTo>
                          <a:pt x="73065" y="2051"/>
                        </a:lnTo>
                        <a:lnTo>
                          <a:pt x="73086" y="2156"/>
                        </a:lnTo>
                        <a:lnTo>
                          <a:pt x="73191" y="2239"/>
                        </a:lnTo>
                        <a:lnTo>
                          <a:pt x="73170" y="2281"/>
                        </a:lnTo>
                        <a:lnTo>
                          <a:pt x="73065" y="2260"/>
                        </a:lnTo>
                        <a:lnTo>
                          <a:pt x="72982" y="2051"/>
                        </a:lnTo>
                        <a:lnTo>
                          <a:pt x="73024" y="1988"/>
                        </a:lnTo>
                        <a:lnTo>
                          <a:pt x="73024" y="1988"/>
                        </a:lnTo>
                        <a:lnTo>
                          <a:pt x="72940" y="2030"/>
                        </a:lnTo>
                        <a:lnTo>
                          <a:pt x="72773" y="2239"/>
                        </a:lnTo>
                        <a:lnTo>
                          <a:pt x="72710" y="2386"/>
                        </a:lnTo>
                        <a:lnTo>
                          <a:pt x="72605" y="2491"/>
                        </a:lnTo>
                        <a:lnTo>
                          <a:pt x="72626" y="2553"/>
                        </a:lnTo>
                        <a:lnTo>
                          <a:pt x="72773" y="2407"/>
                        </a:lnTo>
                        <a:lnTo>
                          <a:pt x="72856" y="2407"/>
                        </a:lnTo>
                        <a:lnTo>
                          <a:pt x="72919" y="2511"/>
                        </a:lnTo>
                        <a:lnTo>
                          <a:pt x="73024" y="2616"/>
                        </a:lnTo>
                        <a:lnTo>
                          <a:pt x="73233" y="2783"/>
                        </a:lnTo>
                        <a:lnTo>
                          <a:pt x="73254" y="2909"/>
                        </a:lnTo>
                        <a:lnTo>
                          <a:pt x="73170" y="2993"/>
                        </a:lnTo>
                        <a:lnTo>
                          <a:pt x="73191" y="3097"/>
                        </a:lnTo>
                        <a:lnTo>
                          <a:pt x="73358" y="3076"/>
                        </a:lnTo>
                        <a:lnTo>
                          <a:pt x="73505" y="2993"/>
                        </a:lnTo>
                        <a:lnTo>
                          <a:pt x="73589" y="3097"/>
                        </a:lnTo>
                        <a:lnTo>
                          <a:pt x="73589" y="3202"/>
                        </a:lnTo>
                        <a:lnTo>
                          <a:pt x="73672" y="3390"/>
                        </a:lnTo>
                        <a:lnTo>
                          <a:pt x="73672" y="3432"/>
                        </a:lnTo>
                        <a:lnTo>
                          <a:pt x="73568" y="3327"/>
                        </a:lnTo>
                        <a:lnTo>
                          <a:pt x="73484" y="3181"/>
                        </a:lnTo>
                        <a:lnTo>
                          <a:pt x="73400" y="3139"/>
                        </a:lnTo>
                        <a:lnTo>
                          <a:pt x="73358" y="3244"/>
                        </a:lnTo>
                        <a:lnTo>
                          <a:pt x="73379" y="3348"/>
                        </a:lnTo>
                        <a:lnTo>
                          <a:pt x="73442" y="3390"/>
                        </a:lnTo>
                        <a:lnTo>
                          <a:pt x="73400" y="3411"/>
                        </a:lnTo>
                        <a:lnTo>
                          <a:pt x="73296" y="3390"/>
                        </a:lnTo>
                        <a:lnTo>
                          <a:pt x="73191" y="3223"/>
                        </a:lnTo>
                        <a:lnTo>
                          <a:pt x="73045" y="3202"/>
                        </a:lnTo>
                        <a:lnTo>
                          <a:pt x="72940" y="3307"/>
                        </a:lnTo>
                        <a:lnTo>
                          <a:pt x="72856" y="3286"/>
                        </a:lnTo>
                        <a:lnTo>
                          <a:pt x="72835" y="3139"/>
                        </a:lnTo>
                        <a:lnTo>
                          <a:pt x="72877" y="3097"/>
                        </a:lnTo>
                        <a:lnTo>
                          <a:pt x="72814" y="2972"/>
                        </a:lnTo>
                        <a:lnTo>
                          <a:pt x="72710" y="2888"/>
                        </a:lnTo>
                        <a:lnTo>
                          <a:pt x="72668" y="2763"/>
                        </a:lnTo>
                        <a:lnTo>
                          <a:pt x="72459" y="2700"/>
                        </a:lnTo>
                        <a:lnTo>
                          <a:pt x="72291" y="2365"/>
                        </a:lnTo>
                        <a:lnTo>
                          <a:pt x="72187" y="2239"/>
                        </a:lnTo>
                        <a:lnTo>
                          <a:pt x="72208" y="2177"/>
                        </a:lnTo>
                        <a:lnTo>
                          <a:pt x="72124" y="2093"/>
                        </a:lnTo>
                        <a:lnTo>
                          <a:pt x="72019" y="2072"/>
                        </a:lnTo>
                        <a:lnTo>
                          <a:pt x="72019" y="2072"/>
                        </a:lnTo>
                        <a:lnTo>
                          <a:pt x="72040" y="2135"/>
                        </a:lnTo>
                        <a:lnTo>
                          <a:pt x="72019" y="2239"/>
                        </a:lnTo>
                        <a:lnTo>
                          <a:pt x="71977" y="2198"/>
                        </a:lnTo>
                        <a:lnTo>
                          <a:pt x="71915" y="2072"/>
                        </a:lnTo>
                        <a:lnTo>
                          <a:pt x="71685" y="1947"/>
                        </a:lnTo>
                        <a:lnTo>
                          <a:pt x="71559" y="1926"/>
                        </a:lnTo>
                        <a:lnTo>
                          <a:pt x="71454" y="1947"/>
                        </a:lnTo>
                        <a:lnTo>
                          <a:pt x="71475" y="2030"/>
                        </a:lnTo>
                        <a:lnTo>
                          <a:pt x="71580" y="2072"/>
                        </a:lnTo>
                        <a:lnTo>
                          <a:pt x="71789" y="2156"/>
                        </a:lnTo>
                        <a:lnTo>
                          <a:pt x="71622" y="2198"/>
                        </a:lnTo>
                        <a:lnTo>
                          <a:pt x="71413" y="2135"/>
                        </a:lnTo>
                        <a:lnTo>
                          <a:pt x="71308" y="2030"/>
                        </a:lnTo>
                        <a:lnTo>
                          <a:pt x="71350" y="1947"/>
                        </a:lnTo>
                        <a:lnTo>
                          <a:pt x="71287" y="1926"/>
                        </a:lnTo>
                        <a:lnTo>
                          <a:pt x="71099" y="1926"/>
                        </a:lnTo>
                        <a:lnTo>
                          <a:pt x="71161" y="1947"/>
                        </a:lnTo>
                        <a:lnTo>
                          <a:pt x="71161" y="1988"/>
                        </a:lnTo>
                        <a:lnTo>
                          <a:pt x="70994" y="2051"/>
                        </a:lnTo>
                        <a:lnTo>
                          <a:pt x="70931" y="1947"/>
                        </a:lnTo>
                        <a:lnTo>
                          <a:pt x="70952" y="1884"/>
                        </a:lnTo>
                        <a:lnTo>
                          <a:pt x="70764" y="1863"/>
                        </a:lnTo>
                        <a:lnTo>
                          <a:pt x="70722" y="1884"/>
                        </a:lnTo>
                        <a:lnTo>
                          <a:pt x="70743" y="1988"/>
                        </a:lnTo>
                        <a:lnTo>
                          <a:pt x="70638" y="1967"/>
                        </a:lnTo>
                        <a:lnTo>
                          <a:pt x="70576" y="1863"/>
                        </a:lnTo>
                        <a:lnTo>
                          <a:pt x="70429" y="1863"/>
                        </a:lnTo>
                        <a:lnTo>
                          <a:pt x="70471" y="1967"/>
                        </a:lnTo>
                        <a:lnTo>
                          <a:pt x="70471" y="1967"/>
                        </a:lnTo>
                        <a:lnTo>
                          <a:pt x="69990" y="1863"/>
                        </a:lnTo>
                        <a:lnTo>
                          <a:pt x="69843" y="1926"/>
                        </a:lnTo>
                        <a:lnTo>
                          <a:pt x="69676" y="1842"/>
                        </a:lnTo>
                        <a:lnTo>
                          <a:pt x="69676" y="1758"/>
                        </a:lnTo>
                        <a:lnTo>
                          <a:pt x="69508" y="1716"/>
                        </a:lnTo>
                        <a:lnTo>
                          <a:pt x="69488" y="1737"/>
                        </a:lnTo>
                        <a:lnTo>
                          <a:pt x="69488" y="1779"/>
                        </a:lnTo>
                        <a:lnTo>
                          <a:pt x="69425" y="1737"/>
                        </a:lnTo>
                        <a:lnTo>
                          <a:pt x="69320" y="1716"/>
                        </a:lnTo>
                        <a:lnTo>
                          <a:pt x="69216" y="1633"/>
                        </a:lnTo>
                        <a:lnTo>
                          <a:pt x="69153" y="1654"/>
                        </a:lnTo>
                        <a:lnTo>
                          <a:pt x="69174" y="1758"/>
                        </a:lnTo>
                        <a:lnTo>
                          <a:pt x="69006" y="1758"/>
                        </a:lnTo>
                        <a:lnTo>
                          <a:pt x="68860" y="1779"/>
                        </a:lnTo>
                        <a:lnTo>
                          <a:pt x="68839" y="1884"/>
                        </a:lnTo>
                        <a:lnTo>
                          <a:pt x="68651" y="1884"/>
                        </a:lnTo>
                        <a:lnTo>
                          <a:pt x="68316" y="1758"/>
                        </a:lnTo>
                        <a:lnTo>
                          <a:pt x="68337" y="1716"/>
                        </a:lnTo>
                        <a:lnTo>
                          <a:pt x="68546" y="1779"/>
                        </a:lnTo>
                        <a:lnTo>
                          <a:pt x="68651" y="1842"/>
                        </a:lnTo>
                        <a:lnTo>
                          <a:pt x="68672" y="1779"/>
                        </a:lnTo>
                        <a:lnTo>
                          <a:pt x="68337" y="1549"/>
                        </a:lnTo>
                        <a:lnTo>
                          <a:pt x="67939" y="1507"/>
                        </a:lnTo>
                        <a:lnTo>
                          <a:pt x="67793" y="1549"/>
                        </a:lnTo>
                        <a:lnTo>
                          <a:pt x="67730" y="1507"/>
                        </a:lnTo>
                        <a:lnTo>
                          <a:pt x="67793" y="1444"/>
                        </a:lnTo>
                        <a:lnTo>
                          <a:pt x="67688" y="1402"/>
                        </a:lnTo>
                        <a:lnTo>
                          <a:pt x="67542" y="1423"/>
                        </a:lnTo>
                        <a:lnTo>
                          <a:pt x="67604" y="1444"/>
                        </a:lnTo>
                        <a:lnTo>
                          <a:pt x="67521" y="1465"/>
                        </a:lnTo>
                        <a:lnTo>
                          <a:pt x="67395" y="1423"/>
                        </a:lnTo>
                        <a:lnTo>
                          <a:pt x="67019" y="1319"/>
                        </a:lnTo>
                        <a:lnTo>
                          <a:pt x="66851" y="1340"/>
                        </a:lnTo>
                        <a:lnTo>
                          <a:pt x="66788" y="1423"/>
                        </a:lnTo>
                        <a:lnTo>
                          <a:pt x="66705" y="1402"/>
                        </a:lnTo>
                        <a:lnTo>
                          <a:pt x="66663" y="1319"/>
                        </a:lnTo>
                        <a:lnTo>
                          <a:pt x="66558" y="1361"/>
                        </a:lnTo>
                        <a:lnTo>
                          <a:pt x="66349" y="1361"/>
                        </a:lnTo>
                        <a:lnTo>
                          <a:pt x="66244" y="1298"/>
                        </a:lnTo>
                        <a:lnTo>
                          <a:pt x="66161" y="1319"/>
                        </a:lnTo>
                        <a:lnTo>
                          <a:pt x="66014" y="1340"/>
                        </a:lnTo>
                        <a:lnTo>
                          <a:pt x="65951" y="1319"/>
                        </a:lnTo>
                        <a:lnTo>
                          <a:pt x="65847" y="1402"/>
                        </a:lnTo>
                        <a:lnTo>
                          <a:pt x="65826" y="1507"/>
                        </a:lnTo>
                        <a:lnTo>
                          <a:pt x="65763" y="1402"/>
                        </a:lnTo>
                        <a:lnTo>
                          <a:pt x="65303" y="1528"/>
                        </a:lnTo>
                        <a:lnTo>
                          <a:pt x="65303" y="1633"/>
                        </a:lnTo>
                        <a:lnTo>
                          <a:pt x="65198" y="1612"/>
                        </a:lnTo>
                        <a:lnTo>
                          <a:pt x="65135" y="1737"/>
                        </a:lnTo>
                        <a:lnTo>
                          <a:pt x="65094" y="1737"/>
                        </a:lnTo>
                        <a:lnTo>
                          <a:pt x="65031" y="1654"/>
                        </a:lnTo>
                        <a:lnTo>
                          <a:pt x="64884" y="1675"/>
                        </a:lnTo>
                        <a:lnTo>
                          <a:pt x="64884" y="1779"/>
                        </a:lnTo>
                        <a:lnTo>
                          <a:pt x="64801" y="1779"/>
                        </a:lnTo>
                        <a:lnTo>
                          <a:pt x="64696" y="1842"/>
                        </a:lnTo>
                        <a:lnTo>
                          <a:pt x="64529" y="1737"/>
                        </a:lnTo>
                        <a:lnTo>
                          <a:pt x="64403" y="1779"/>
                        </a:lnTo>
                        <a:lnTo>
                          <a:pt x="64403" y="1863"/>
                        </a:lnTo>
                        <a:lnTo>
                          <a:pt x="64152" y="1863"/>
                        </a:lnTo>
                        <a:lnTo>
                          <a:pt x="63838" y="1884"/>
                        </a:lnTo>
                        <a:lnTo>
                          <a:pt x="63754" y="1842"/>
                        </a:lnTo>
                        <a:lnTo>
                          <a:pt x="63482" y="1884"/>
                        </a:lnTo>
                        <a:lnTo>
                          <a:pt x="63462" y="1905"/>
                        </a:lnTo>
                        <a:lnTo>
                          <a:pt x="63629" y="2009"/>
                        </a:lnTo>
                        <a:lnTo>
                          <a:pt x="63692" y="2198"/>
                        </a:lnTo>
                        <a:lnTo>
                          <a:pt x="63775" y="2260"/>
                        </a:lnTo>
                        <a:lnTo>
                          <a:pt x="63796" y="2386"/>
                        </a:lnTo>
                        <a:lnTo>
                          <a:pt x="63880" y="2574"/>
                        </a:lnTo>
                        <a:lnTo>
                          <a:pt x="63838" y="2637"/>
                        </a:lnTo>
                        <a:lnTo>
                          <a:pt x="63838" y="2804"/>
                        </a:lnTo>
                        <a:lnTo>
                          <a:pt x="63880" y="2804"/>
                        </a:lnTo>
                        <a:lnTo>
                          <a:pt x="63985" y="2700"/>
                        </a:lnTo>
                        <a:lnTo>
                          <a:pt x="64194" y="2804"/>
                        </a:lnTo>
                        <a:lnTo>
                          <a:pt x="64257" y="2888"/>
                        </a:lnTo>
                        <a:lnTo>
                          <a:pt x="64319" y="2909"/>
                        </a:lnTo>
                        <a:lnTo>
                          <a:pt x="64529" y="3118"/>
                        </a:lnTo>
                        <a:lnTo>
                          <a:pt x="64570" y="3307"/>
                        </a:lnTo>
                        <a:lnTo>
                          <a:pt x="64717" y="3348"/>
                        </a:lnTo>
                        <a:lnTo>
                          <a:pt x="64822" y="3516"/>
                        </a:lnTo>
                        <a:lnTo>
                          <a:pt x="64822" y="3579"/>
                        </a:lnTo>
                        <a:lnTo>
                          <a:pt x="64842" y="3662"/>
                        </a:lnTo>
                        <a:lnTo>
                          <a:pt x="64801" y="3725"/>
                        </a:lnTo>
                        <a:lnTo>
                          <a:pt x="64884" y="3830"/>
                        </a:lnTo>
                        <a:lnTo>
                          <a:pt x="64822" y="3871"/>
                        </a:lnTo>
                        <a:lnTo>
                          <a:pt x="64738" y="3851"/>
                        </a:lnTo>
                        <a:lnTo>
                          <a:pt x="64612" y="3934"/>
                        </a:lnTo>
                        <a:lnTo>
                          <a:pt x="64633" y="4039"/>
                        </a:lnTo>
                        <a:lnTo>
                          <a:pt x="64508" y="4060"/>
                        </a:lnTo>
                        <a:lnTo>
                          <a:pt x="64403" y="4143"/>
                        </a:lnTo>
                        <a:lnTo>
                          <a:pt x="64215" y="4102"/>
                        </a:lnTo>
                        <a:lnTo>
                          <a:pt x="64152" y="4039"/>
                        </a:lnTo>
                        <a:lnTo>
                          <a:pt x="64152" y="3892"/>
                        </a:lnTo>
                        <a:lnTo>
                          <a:pt x="63964" y="3641"/>
                        </a:lnTo>
                        <a:lnTo>
                          <a:pt x="63880" y="3641"/>
                        </a:lnTo>
                        <a:lnTo>
                          <a:pt x="63838" y="3662"/>
                        </a:lnTo>
                        <a:lnTo>
                          <a:pt x="63566" y="3620"/>
                        </a:lnTo>
                        <a:lnTo>
                          <a:pt x="63378" y="3641"/>
                        </a:lnTo>
                        <a:lnTo>
                          <a:pt x="63315" y="3579"/>
                        </a:lnTo>
                        <a:lnTo>
                          <a:pt x="63148" y="3411"/>
                        </a:lnTo>
                        <a:lnTo>
                          <a:pt x="63148" y="3286"/>
                        </a:lnTo>
                        <a:lnTo>
                          <a:pt x="63043" y="3202"/>
                        </a:lnTo>
                        <a:lnTo>
                          <a:pt x="62897" y="3181"/>
                        </a:lnTo>
                        <a:lnTo>
                          <a:pt x="62855" y="3097"/>
                        </a:lnTo>
                        <a:lnTo>
                          <a:pt x="62813" y="2951"/>
                        </a:lnTo>
                        <a:lnTo>
                          <a:pt x="62625" y="2909"/>
                        </a:lnTo>
                        <a:lnTo>
                          <a:pt x="62583" y="2951"/>
                        </a:lnTo>
                        <a:lnTo>
                          <a:pt x="62583" y="3097"/>
                        </a:lnTo>
                        <a:lnTo>
                          <a:pt x="62583" y="3244"/>
                        </a:lnTo>
                        <a:lnTo>
                          <a:pt x="62604" y="3327"/>
                        </a:lnTo>
                        <a:lnTo>
                          <a:pt x="62478" y="3516"/>
                        </a:lnTo>
                        <a:lnTo>
                          <a:pt x="62415" y="3641"/>
                        </a:lnTo>
                        <a:lnTo>
                          <a:pt x="62332" y="3558"/>
                        </a:lnTo>
                        <a:lnTo>
                          <a:pt x="62311" y="3474"/>
                        </a:lnTo>
                        <a:lnTo>
                          <a:pt x="62269" y="3474"/>
                        </a:lnTo>
                        <a:lnTo>
                          <a:pt x="62164" y="3558"/>
                        </a:lnTo>
                        <a:lnTo>
                          <a:pt x="61913" y="3537"/>
                        </a:lnTo>
                        <a:lnTo>
                          <a:pt x="61704" y="3620"/>
                        </a:lnTo>
                        <a:lnTo>
                          <a:pt x="61641" y="3579"/>
                        </a:lnTo>
                        <a:lnTo>
                          <a:pt x="61474" y="3725"/>
                        </a:lnTo>
                        <a:lnTo>
                          <a:pt x="61327" y="3746"/>
                        </a:lnTo>
                        <a:lnTo>
                          <a:pt x="61223" y="3725"/>
                        </a:lnTo>
                        <a:lnTo>
                          <a:pt x="61118" y="3620"/>
                        </a:lnTo>
                        <a:lnTo>
                          <a:pt x="61034" y="3620"/>
                        </a:lnTo>
                        <a:lnTo>
                          <a:pt x="60972" y="3662"/>
                        </a:lnTo>
                        <a:lnTo>
                          <a:pt x="61013" y="3746"/>
                        </a:lnTo>
                        <a:lnTo>
                          <a:pt x="60804" y="3830"/>
                        </a:lnTo>
                        <a:lnTo>
                          <a:pt x="60700" y="3913"/>
                        </a:lnTo>
                        <a:lnTo>
                          <a:pt x="60449" y="3934"/>
                        </a:lnTo>
                        <a:lnTo>
                          <a:pt x="60323" y="4081"/>
                        </a:lnTo>
                        <a:lnTo>
                          <a:pt x="60323" y="4290"/>
                        </a:lnTo>
                        <a:lnTo>
                          <a:pt x="60323" y="4562"/>
                        </a:lnTo>
                        <a:lnTo>
                          <a:pt x="60532" y="4855"/>
                        </a:lnTo>
                        <a:lnTo>
                          <a:pt x="60553" y="5022"/>
                        </a:lnTo>
                        <a:lnTo>
                          <a:pt x="60407" y="4813"/>
                        </a:lnTo>
                        <a:lnTo>
                          <a:pt x="60281" y="4688"/>
                        </a:lnTo>
                        <a:lnTo>
                          <a:pt x="60177" y="4708"/>
                        </a:lnTo>
                        <a:lnTo>
                          <a:pt x="60030" y="4625"/>
                        </a:lnTo>
                        <a:lnTo>
                          <a:pt x="60072" y="4729"/>
                        </a:lnTo>
                        <a:lnTo>
                          <a:pt x="60177" y="4792"/>
                        </a:lnTo>
                        <a:lnTo>
                          <a:pt x="60218" y="4980"/>
                        </a:lnTo>
                        <a:lnTo>
                          <a:pt x="60218" y="5022"/>
                        </a:lnTo>
                        <a:lnTo>
                          <a:pt x="60072" y="4813"/>
                        </a:lnTo>
                        <a:lnTo>
                          <a:pt x="59967" y="4813"/>
                        </a:lnTo>
                        <a:lnTo>
                          <a:pt x="59925" y="4604"/>
                        </a:lnTo>
                        <a:lnTo>
                          <a:pt x="59758" y="4415"/>
                        </a:lnTo>
                        <a:lnTo>
                          <a:pt x="59674" y="4269"/>
                        </a:lnTo>
                        <a:lnTo>
                          <a:pt x="59570" y="4269"/>
                        </a:lnTo>
                        <a:lnTo>
                          <a:pt x="59612" y="4457"/>
                        </a:lnTo>
                        <a:lnTo>
                          <a:pt x="59591" y="4562"/>
                        </a:lnTo>
                        <a:lnTo>
                          <a:pt x="59549" y="4415"/>
                        </a:lnTo>
                        <a:lnTo>
                          <a:pt x="59402" y="4353"/>
                        </a:lnTo>
                        <a:lnTo>
                          <a:pt x="59256" y="4374"/>
                        </a:lnTo>
                        <a:lnTo>
                          <a:pt x="59256" y="4457"/>
                        </a:lnTo>
                        <a:lnTo>
                          <a:pt x="59172" y="4374"/>
                        </a:lnTo>
                        <a:lnTo>
                          <a:pt x="59026" y="4374"/>
                        </a:lnTo>
                        <a:lnTo>
                          <a:pt x="58879" y="4520"/>
                        </a:lnTo>
                        <a:lnTo>
                          <a:pt x="58754" y="4562"/>
                        </a:lnTo>
                        <a:lnTo>
                          <a:pt x="58837" y="4415"/>
                        </a:lnTo>
                        <a:lnTo>
                          <a:pt x="58837" y="4311"/>
                        </a:lnTo>
                        <a:lnTo>
                          <a:pt x="58712" y="4081"/>
                        </a:lnTo>
                        <a:lnTo>
                          <a:pt x="58712" y="3934"/>
                        </a:lnTo>
                        <a:lnTo>
                          <a:pt x="58649" y="3871"/>
                        </a:lnTo>
                        <a:lnTo>
                          <a:pt x="58649" y="3767"/>
                        </a:lnTo>
                        <a:lnTo>
                          <a:pt x="58544" y="3558"/>
                        </a:lnTo>
                        <a:lnTo>
                          <a:pt x="58335" y="3327"/>
                        </a:lnTo>
                        <a:lnTo>
                          <a:pt x="58105" y="3202"/>
                        </a:lnTo>
                        <a:lnTo>
                          <a:pt x="57875" y="2930"/>
                        </a:lnTo>
                        <a:lnTo>
                          <a:pt x="57310" y="2742"/>
                        </a:lnTo>
                        <a:lnTo>
                          <a:pt x="57038" y="2742"/>
                        </a:lnTo>
                        <a:lnTo>
                          <a:pt x="56892" y="2783"/>
                        </a:lnTo>
                        <a:lnTo>
                          <a:pt x="56661" y="2930"/>
                        </a:lnTo>
                        <a:lnTo>
                          <a:pt x="56661" y="2993"/>
                        </a:lnTo>
                        <a:lnTo>
                          <a:pt x="56536" y="2951"/>
                        </a:lnTo>
                        <a:lnTo>
                          <a:pt x="56327" y="3035"/>
                        </a:lnTo>
                        <a:lnTo>
                          <a:pt x="55887" y="3244"/>
                        </a:lnTo>
                        <a:lnTo>
                          <a:pt x="55720" y="3265"/>
                        </a:lnTo>
                        <a:lnTo>
                          <a:pt x="55531" y="3453"/>
                        </a:lnTo>
                        <a:lnTo>
                          <a:pt x="55427" y="3516"/>
                        </a:lnTo>
                        <a:lnTo>
                          <a:pt x="55197" y="3683"/>
                        </a:lnTo>
                        <a:lnTo>
                          <a:pt x="55071" y="3746"/>
                        </a:lnTo>
                        <a:lnTo>
                          <a:pt x="54946" y="3871"/>
                        </a:lnTo>
                        <a:lnTo>
                          <a:pt x="54757" y="3934"/>
                        </a:lnTo>
                        <a:lnTo>
                          <a:pt x="54590" y="3871"/>
                        </a:lnTo>
                        <a:lnTo>
                          <a:pt x="54360" y="3934"/>
                        </a:lnTo>
                        <a:lnTo>
                          <a:pt x="54213" y="3997"/>
                        </a:lnTo>
                        <a:lnTo>
                          <a:pt x="54339" y="3871"/>
                        </a:lnTo>
                        <a:lnTo>
                          <a:pt x="54527" y="3767"/>
                        </a:lnTo>
                        <a:lnTo>
                          <a:pt x="54548" y="3662"/>
                        </a:lnTo>
                        <a:lnTo>
                          <a:pt x="54381" y="3474"/>
                        </a:lnTo>
                        <a:lnTo>
                          <a:pt x="54109" y="3411"/>
                        </a:lnTo>
                        <a:lnTo>
                          <a:pt x="53837" y="3223"/>
                        </a:lnTo>
                        <a:lnTo>
                          <a:pt x="53753" y="3160"/>
                        </a:lnTo>
                        <a:lnTo>
                          <a:pt x="53711" y="3223"/>
                        </a:lnTo>
                        <a:lnTo>
                          <a:pt x="53607" y="3453"/>
                        </a:lnTo>
                        <a:lnTo>
                          <a:pt x="53607" y="3579"/>
                        </a:lnTo>
                        <a:lnTo>
                          <a:pt x="53544" y="3516"/>
                        </a:lnTo>
                        <a:lnTo>
                          <a:pt x="53502" y="3537"/>
                        </a:lnTo>
                        <a:lnTo>
                          <a:pt x="53439" y="3662"/>
                        </a:lnTo>
                        <a:lnTo>
                          <a:pt x="53376" y="3725"/>
                        </a:lnTo>
                        <a:lnTo>
                          <a:pt x="53335" y="3662"/>
                        </a:lnTo>
                        <a:lnTo>
                          <a:pt x="53397" y="3516"/>
                        </a:lnTo>
                        <a:lnTo>
                          <a:pt x="53439" y="3432"/>
                        </a:lnTo>
                        <a:lnTo>
                          <a:pt x="53397" y="3265"/>
                        </a:lnTo>
                        <a:lnTo>
                          <a:pt x="53272" y="3202"/>
                        </a:lnTo>
                        <a:lnTo>
                          <a:pt x="53125" y="3327"/>
                        </a:lnTo>
                        <a:lnTo>
                          <a:pt x="53167" y="3411"/>
                        </a:lnTo>
                        <a:lnTo>
                          <a:pt x="53083" y="3537"/>
                        </a:lnTo>
                        <a:lnTo>
                          <a:pt x="53000" y="3453"/>
                        </a:lnTo>
                        <a:lnTo>
                          <a:pt x="52979" y="3307"/>
                        </a:lnTo>
                        <a:lnTo>
                          <a:pt x="52916" y="3160"/>
                        </a:lnTo>
                        <a:lnTo>
                          <a:pt x="52874" y="3014"/>
                        </a:lnTo>
                        <a:lnTo>
                          <a:pt x="52770" y="3118"/>
                        </a:lnTo>
                        <a:lnTo>
                          <a:pt x="52560" y="3139"/>
                        </a:lnTo>
                        <a:lnTo>
                          <a:pt x="52246" y="3223"/>
                        </a:lnTo>
                        <a:lnTo>
                          <a:pt x="52163" y="3202"/>
                        </a:lnTo>
                        <a:lnTo>
                          <a:pt x="52267" y="3118"/>
                        </a:lnTo>
                        <a:lnTo>
                          <a:pt x="52246" y="3014"/>
                        </a:lnTo>
                        <a:lnTo>
                          <a:pt x="52246" y="2909"/>
                        </a:lnTo>
                        <a:lnTo>
                          <a:pt x="52226" y="2783"/>
                        </a:lnTo>
                        <a:lnTo>
                          <a:pt x="52246" y="2763"/>
                        </a:lnTo>
                        <a:lnTo>
                          <a:pt x="52456" y="2909"/>
                        </a:lnTo>
                        <a:lnTo>
                          <a:pt x="52560" y="2825"/>
                        </a:lnTo>
                        <a:lnTo>
                          <a:pt x="52581" y="2700"/>
                        </a:lnTo>
                        <a:lnTo>
                          <a:pt x="52393" y="2428"/>
                        </a:lnTo>
                        <a:lnTo>
                          <a:pt x="52016" y="2302"/>
                        </a:lnTo>
                        <a:lnTo>
                          <a:pt x="51702" y="2281"/>
                        </a:lnTo>
                        <a:lnTo>
                          <a:pt x="51347" y="2365"/>
                        </a:lnTo>
                        <a:lnTo>
                          <a:pt x="51033" y="2407"/>
                        </a:lnTo>
                        <a:lnTo>
                          <a:pt x="50824" y="2574"/>
                        </a:lnTo>
                        <a:lnTo>
                          <a:pt x="50886" y="3139"/>
                        </a:lnTo>
                        <a:lnTo>
                          <a:pt x="50866" y="3307"/>
                        </a:lnTo>
                        <a:lnTo>
                          <a:pt x="50907" y="3411"/>
                        </a:lnTo>
                        <a:lnTo>
                          <a:pt x="50803" y="3579"/>
                        </a:lnTo>
                        <a:lnTo>
                          <a:pt x="50803" y="3746"/>
                        </a:lnTo>
                        <a:lnTo>
                          <a:pt x="50656" y="3851"/>
                        </a:lnTo>
                        <a:lnTo>
                          <a:pt x="50552" y="3851"/>
                        </a:lnTo>
                        <a:lnTo>
                          <a:pt x="50489" y="3788"/>
                        </a:lnTo>
                        <a:lnTo>
                          <a:pt x="50489" y="3725"/>
                        </a:lnTo>
                        <a:lnTo>
                          <a:pt x="50363" y="3620"/>
                        </a:lnTo>
                        <a:lnTo>
                          <a:pt x="50447" y="3537"/>
                        </a:lnTo>
                        <a:lnTo>
                          <a:pt x="50510" y="3558"/>
                        </a:lnTo>
                        <a:lnTo>
                          <a:pt x="50594" y="3369"/>
                        </a:lnTo>
                        <a:lnTo>
                          <a:pt x="50552" y="3139"/>
                        </a:lnTo>
                        <a:lnTo>
                          <a:pt x="50405" y="3097"/>
                        </a:lnTo>
                        <a:lnTo>
                          <a:pt x="50342" y="2888"/>
                        </a:lnTo>
                        <a:lnTo>
                          <a:pt x="50405" y="2909"/>
                        </a:lnTo>
                        <a:lnTo>
                          <a:pt x="50510" y="2804"/>
                        </a:lnTo>
                        <a:lnTo>
                          <a:pt x="50510" y="2930"/>
                        </a:lnTo>
                        <a:lnTo>
                          <a:pt x="50614" y="3035"/>
                        </a:lnTo>
                        <a:lnTo>
                          <a:pt x="50698" y="3223"/>
                        </a:lnTo>
                        <a:lnTo>
                          <a:pt x="50719" y="3160"/>
                        </a:lnTo>
                        <a:lnTo>
                          <a:pt x="50698" y="2888"/>
                        </a:lnTo>
                        <a:lnTo>
                          <a:pt x="50656" y="2679"/>
                        </a:lnTo>
                        <a:lnTo>
                          <a:pt x="50259" y="2825"/>
                        </a:lnTo>
                        <a:lnTo>
                          <a:pt x="49945" y="3035"/>
                        </a:lnTo>
                        <a:lnTo>
                          <a:pt x="49945" y="3160"/>
                        </a:lnTo>
                        <a:lnTo>
                          <a:pt x="49757" y="3307"/>
                        </a:lnTo>
                        <a:lnTo>
                          <a:pt x="49652" y="3223"/>
                        </a:lnTo>
                        <a:lnTo>
                          <a:pt x="49673" y="3139"/>
                        </a:lnTo>
                        <a:lnTo>
                          <a:pt x="49777" y="3118"/>
                        </a:lnTo>
                        <a:lnTo>
                          <a:pt x="49673" y="2993"/>
                        </a:lnTo>
                        <a:lnTo>
                          <a:pt x="49757" y="2742"/>
                        </a:lnTo>
                        <a:lnTo>
                          <a:pt x="49882" y="2804"/>
                        </a:lnTo>
                        <a:lnTo>
                          <a:pt x="49945" y="2783"/>
                        </a:lnTo>
                        <a:lnTo>
                          <a:pt x="50070" y="2825"/>
                        </a:lnTo>
                        <a:lnTo>
                          <a:pt x="50468" y="2637"/>
                        </a:lnTo>
                        <a:lnTo>
                          <a:pt x="50614" y="2595"/>
                        </a:lnTo>
                        <a:lnTo>
                          <a:pt x="50342" y="2595"/>
                        </a:lnTo>
                        <a:lnTo>
                          <a:pt x="50175" y="2616"/>
                        </a:lnTo>
                        <a:lnTo>
                          <a:pt x="49945" y="2595"/>
                        </a:lnTo>
                        <a:lnTo>
                          <a:pt x="49443" y="2595"/>
                        </a:lnTo>
                        <a:lnTo>
                          <a:pt x="49338" y="2637"/>
                        </a:lnTo>
                        <a:lnTo>
                          <a:pt x="48669" y="2700"/>
                        </a:lnTo>
                        <a:lnTo>
                          <a:pt x="48271" y="2700"/>
                        </a:lnTo>
                        <a:lnTo>
                          <a:pt x="48041" y="2742"/>
                        </a:lnTo>
                        <a:lnTo>
                          <a:pt x="47769" y="2637"/>
                        </a:lnTo>
                        <a:lnTo>
                          <a:pt x="47539" y="2679"/>
                        </a:lnTo>
                        <a:lnTo>
                          <a:pt x="47371" y="2742"/>
                        </a:lnTo>
                        <a:lnTo>
                          <a:pt x="47518" y="2909"/>
                        </a:lnTo>
                        <a:lnTo>
                          <a:pt x="47685" y="2909"/>
                        </a:lnTo>
                        <a:lnTo>
                          <a:pt x="47790" y="2951"/>
                        </a:lnTo>
                        <a:lnTo>
                          <a:pt x="47894" y="2930"/>
                        </a:lnTo>
                        <a:lnTo>
                          <a:pt x="48041" y="3055"/>
                        </a:lnTo>
                        <a:lnTo>
                          <a:pt x="48041" y="3139"/>
                        </a:lnTo>
                        <a:lnTo>
                          <a:pt x="47832" y="3327"/>
                        </a:lnTo>
                        <a:lnTo>
                          <a:pt x="47685" y="3307"/>
                        </a:lnTo>
                        <a:lnTo>
                          <a:pt x="47518" y="3369"/>
                        </a:lnTo>
                        <a:lnTo>
                          <a:pt x="47476" y="3537"/>
                        </a:lnTo>
                        <a:lnTo>
                          <a:pt x="47434" y="3641"/>
                        </a:lnTo>
                        <a:lnTo>
                          <a:pt x="47560" y="3871"/>
                        </a:lnTo>
                        <a:lnTo>
                          <a:pt x="47769" y="3934"/>
                        </a:lnTo>
                        <a:lnTo>
                          <a:pt x="47790" y="3788"/>
                        </a:lnTo>
                        <a:lnTo>
                          <a:pt x="47936" y="3662"/>
                        </a:lnTo>
                        <a:lnTo>
                          <a:pt x="48145" y="3579"/>
                        </a:lnTo>
                        <a:lnTo>
                          <a:pt x="48104" y="3788"/>
                        </a:lnTo>
                        <a:lnTo>
                          <a:pt x="47894" y="3788"/>
                        </a:lnTo>
                        <a:lnTo>
                          <a:pt x="47999" y="3934"/>
                        </a:lnTo>
                        <a:lnTo>
                          <a:pt x="47978" y="3955"/>
                        </a:lnTo>
                        <a:lnTo>
                          <a:pt x="48041" y="4060"/>
                        </a:lnTo>
                        <a:lnTo>
                          <a:pt x="47894" y="4143"/>
                        </a:lnTo>
                        <a:lnTo>
                          <a:pt x="48041" y="4164"/>
                        </a:lnTo>
                        <a:lnTo>
                          <a:pt x="48166" y="4102"/>
                        </a:lnTo>
                        <a:lnTo>
                          <a:pt x="48208" y="4206"/>
                        </a:lnTo>
                        <a:lnTo>
                          <a:pt x="48187" y="4353"/>
                        </a:lnTo>
                        <a:lnTo>
                          <a:pt x="48313" y="4478"/>
                        </a:lnTo>
                        <a:lnTo>
                          <a:pt x="48459" y="4499"/>
                        </a:lnTo>
                        <a:lnTo>
                          <a:pt x="48627" y="4708"/>
                        </a:lnTo>
                        <a:lnTo>
                          <a:pt x="48606" y="4813"/>
                        </a:lnTo>
                        <a:lnTo>
                          <a:pt x="48522" y="4771"/>
                        </a:lnTo>
                        <a:lnTo>
                          <a:pt x="48397" y="4813"/>
                        </a:lnTo>
                        <a:lnTo>
                          <a:pt x="48459" y="4939"/>
                        </a:lnTo>
                        <a:lnTo>
                          <a:pt x="48376" y="5001"/>
                        </a:lnTo>
                        <a:lnTo>
                          <a:pt x="48313" y="4939"/>
                        </a:lnTo>
                        <a:lnTo>
                          <a:pt x="48250" y="4980"/>
                        </a:lnTo>
                        <a:lnTo>
                          <a:pt x="48187" y="4834"/>
                        </a:lnTo>
                        <a:lnTo>
                          <a:pt x="47999" y="4708"/>
                        </a:lnTo>
                        <a:lnTo>
                          <a:pt x="47936" y="4729"/>
                        </a:lnTo>
                        <a:lnTo>
                          <a:pt x="47978" y="4813"/>
                        </a:lnTo>
                        <a:lnTo>
                          <a:pt x="47873" y="4897"/>
                        </a:lnTo>
                        <a:lnTo>
                          <a:pt x="47790" y="4834"/>
                        </a:lnTo>
                        <a:lnTo>
                          <a:pt x="47727" y="4897"/>
                        </a:lnTo>
                        <a:lnTo>
                          <a:pt x="47769" y="5022"/>
                        </a:lnTo>
                        <a:lnTo>
                          <a:pt x="47790" y="5211"/>
                        </a:lnTo>
                        <a:lnTo>
                          <a:pt x="47936" y="5232"/>
                        </a:lnTo>
                        <a:lnTo>
                          <a:pt x="48083" y="5148"/>
                        </a:lnTo>
                        <a:lnTo>
                          <a:pt x="48187" y="5252"/>
                        </a:lnTo>
                        <a:lnTo>
                          <a:pt x="48104" y="5336"/>
                        </a:lnTo>
                        <a:lnTo>
                          <a:pt x="48250" y="5399"/>
                        </a:lnTo>
                        <a:lnTo>
                          <a:pt x="48145" y="5462"/>
                        </a:lnTo>
                        <a:lnTo>
                          <a:pt x="47978" y="5420"/>
                        </a:lnTo>
                        <a:lnTo>
                          <a:pt x="47978" y="5462"/>
                        </a:lnTo>
                        <a:lnTo>
                          <a:pt x="48145" y="5566"/>
                        </a:lnTo>
                        <a:lnTo>
                          <a:pt x="47873" y="5566"/>
                        </a:lnTo>
                        <a:lnTo>
                          <a:pt x="47832" y="5462"/>
                        </a:lnTo>
                        <a:lnTo>
                          <a:pt x="47643" y="5462"/>
                        </a:lnTo>
                        <a:lnTo>
                          <a:pt x="47560" y="5336"/>
                        </a:lnTo>
                        <a:lnTo>
                          <a:pt x="47434" y="5315"/>
                        </a:lnTo>
                        <a:lnTo>
                          <a:pt x="47308" y="5190"/>
                        </a:lnTo>
                        <a:lnTo>
                          <a:pt x="47120" y="5190"/>
                        </a:lnTo>
                        <a:lnTo>
                          <a:pt x="46995" y="5106"/>
                        </a:lnTo>
                        <a:lnTo>
                          <a:pt x="46890" y="5127"/>
                        </a:lnTo>
                        <a:lnTo>
                          <a:pt x="46827" y="5106"/>
                        </a:lnTo>
                        <a:lnTo>
                          <a:pt x="46430" y="5252"/>
                        </a:lnTo>
                        <a:lnTo>
                          <a:pt x="46409" y="5357"/>
                        </a:lnTo>
                        <a:lnTo>
                          <a:pt x="46367" y="5420"/>
                        </a:lnTo>
                        <a:lnTo>
                          <a:pt x="46430" y="5504"/>
                        </a:lnTo>
                        <a:lnTo>
                          <a:pt x="46409" y="5566"/>
                        </a:lnTo>
                        <a:lnTo>
                          <a:pt x="46492" y="5713"/>
                        </a:lnTo>
                        <a:lnTo>
                          <a:pt x="46472" y="5734"/>
                        </a:lnTo>
                        <a:lnTo>
                          <a:pt x="46367" y="5629"/>
                        </a:lnTo>
                        <a:lnTo>
                          <a:pt x="46283" y="5671"/>
                        </a:lnTo>
                        <a:lnTo>
                          <a:pt x="46179" y="5629"/>
                        </a:lnTo>
                        <a:lnTo>
                          <a:pt x="45739" y="5671"/>
                        </a:lnTo>
                        <a:lnTo>
                          <a:pt x="45530" y="5650"/>
                        </a:lnTo>
                        <a:lnTo>
                          <a:pt x="45384" y="5524"/>
                        </a:lnTo>
                        <a:lnTo>
                          <a:pt x="45258" y="5504"/>
                        </a:lnTo>
                        <a:lnTo>
                          <a:pt x="45132" y="5357"/>
                        </a:lnTo>
                        <a:lnTo>
                          <a:pt x="45049" y="5211"/>
                        </a:lnTo>
                        <a:lnTo>
                          <a:pt x="44944" y="5148"/>
                        </a:lnTo>
                        <a:lnTo>
                          <a:pt x="44944" y="5232"/>
                        </a:lnTo>
                        <a:lnTo>
                          <a:pt x="45028" y="5420"/>
                        </a:lnTo>
                        <a:lnTo>
                          <a:pt x="45049" y="5734"/>
                        </a:lnTo>
                        <a:lnTo>
                          <a:pt x="45216" y="6068"/>
                        </a:lnTo>
                        <a:lnTo>
                          <a:pt x="45342" y="6340"/>
                        </a:lnTo>
                        <a:lnTo>
                          <a:pt x="45446" y="6926"/>
                        </a:lnTo>
                        <a:lnTo>
                          <a:pt x="45425" y="7073"/>
                        </a:lnTo>
                        <a:lnTo>
                          <a:pt x="45342" y="7073"/>
                        </a:lnTo>
                        <a:lnTo>
                          <a:pt x="45258" y="6968"/>
                        </a:lnTo>
                        <a:lnTo>
                          <a:pt x="45237" y="6864"/>
                        </a:lnTo>
                        <a:lnTo>
                          <a:pt x="45132" y="6759"/>
                        </a:lnTo>
                        <a:lnTo>
                          <a:pt x="45070" y="6801"/>
                        </a:lnTo>
                        <a:lnTo>
                          <a:pt x="45132" y="6884"/>
                        </a:lnTo>
                        <a:lnTo>
                          <a:pt x="45112" y="6968"/>
                        </a:lnTo>
                        <a:lnTo>
                          <a:pt x="44923" y="6905"/>
                        </a:lnTo>
                        <a:lnTo>
                          <a:pt x="44756" y="6717"/>
                        </a:lnTo>
                        <a:lnTo>
                          <a:pt x="44505" y="6696"/>
                        </a:lnTo>
                        <a:lnTo>
                          <a:pt x="44379" y="6550"/>
                        </a:lnTo>
                        <a:lnTo>
                          <a:pt x="44275" y="6508"/>
                        </a:lnTo>
                        <a:lnTo>
                          <a:pt x="43898" y="6173"/>
                        </a:lnTo>
                        <a:lnTo>
                          <a:pt x="43877" y="6173"/>
                        </a:lnTo>
                        <a:lnTo>
                          <a:pt x="43793" y="6236"/>
                        </a:lnTo>
                        <a:lnTo>
                          <a:pt x="43689" y="6236"/>
                        </a:lnTo>
                        <a:lnTo>
                          <a:pt x="43647" y="6152"/>
                        </a:lnTo>
                        <a:lnTo>
                          <a:pt x="43877" y="5943"/>
                        </a:lnTo>
                        <a:lnTo>
                          <a:pt x="43982" y="5943"/>
                        </a:lnTo>
                        <a:lnTo>
                          <a:pt x="43898" y="5880"/>
                        </a:lnTo>
                        <a:lnTo>
                          <a:pt x="43772" y="5817"/>
                        </a:lnTo>
                        <a:lnTo>
                          <a:pt x="43647" y="5671"/>
                        </a:lnTo>
                        <a:lnTo>
                          <a:pt x="43626" y="5671"/>
                        </a:lnTo>
                        <a:lnTo>
                          <a:pt x="43647" y="5755"/>
                        </a:lnTo>
                        <a:lnTo>
                          <a:pt x="43751" y="5859"/>
                        </a:lnTo>
                        <a:lnTo>
                          <a:pt x="43751" y="5964"/>
                        </a:lnTo>
                        <a:lnTo>
                          <a:pt x="43626" y="6048"/>
                        </a:lnTo>
                        <a:lnTo>
                          <a:pt x="43417" y="5985"/>
                        </a:lnTo>
                        <a:lnTo>
                          <a:pt x="43207" y="5838"/>
                        </a:lnTo>
                        <a:lnTo>
                          <a:pt x="43145" y="5755"/>
                        </a:lnTo>
                        <a:lnTo>
                          <a:pt x="42935" y="5734"/>
                        </a:lnTo>
                        <a:lnTo>
                          <a:pt x="42894" y="5608"/>
                        </a:lnTo>
                        <a:lnTo>
                          <a:pt x="42789" y="5545"/>
                        </a:lnTo>
                        <a:lnTo>
                          <a:pt x="43040" y="5545"/>
                        </a:lnTo>
                        <a:lnTo>
                          <a:pt x="43270" y="5608"/>
                        </a:lnTo>
                        <a:lnTo>
                          <a:pt x="43375" y="5671"/>
                        </a:lnTo>
                        <a:lnTo>
                          <a:pt x="43521" y="5629"/>
                        </a:lnTo>
                        <a:lnTo>
                          <a:pt x="43626" y="5441"/>
                        </a:lnTo>
                        <a:lnTo>
                          <a:pt x="43626" y="5378"/>
                        </a:lnTo>
                        <a:lnTo>
                          <a:pt x="43542" y="5420"/>
                        </a:lnTo>
                        <a:lnTo>
                          <a:pt x="43521" y="5336"/>
                        </a:lnTo>
                        <a:lnTo>
                          <a:pt x="43417" y="5357"/>
                        </a:lnTo>
                        <a:lnTo>
                          <a:pt x="43459" y="5190"/>
                        </a:lnTo>
                        <a:lnTo>
                          <a:pt x="43333" y="5043"/>
                        </a:lnTo>
                        <a:lnTo>
                          <a:pt x="43249" y="5106"/>
                        </a:lnTo>
                        <a:lnTo>
                          <a:pt x="43228" y="5001"/>
                        </a:lnTo>
                        <a:lnTo>
                          <a:pt x="43145" y="4980"/>
                        </a:lnTo>
                        <a:lnTo>
                          <a:pt x="43061" y="5022"/>
                        </a:lnTo>
                        <a:lnTo>
                          <a:pt x="43019" y="5085"/>
                        </a:lnTo>
                        <a:lnTo>
                          <a:pt x="42831" y="5043"/>
                        </a:lnTo>
                        <a:lnTo>
                          <a:pt x="42810" y="4897"/>
                        </a:lnTo>
                        <a:lnTo>
                          <a:pt x="43019" y="4708"/>
                        </a:lnTo>
                        <a:lnTo>
                          <a:pt x="42998" y="4625"/>
                        </a:lnTo>
                        <a:lnTo>
                          <a:pt x="42894" y="4625"/>
                        </a:lnTo>
                        <a:lnTo>
                          <a:pt x="42726" y="4792"/>
                        </a:lnTo>
                        <a:lnTo>
                          <a:pt x="42705" y="4667"/>
                        </a:lnTo>
                        <a:lnTo>
                          <a:pt x="42768" y="4562"/>
                        </a:lnTo>
                        <a:lnTo>
                          <a:pt x="42726" y="4415"/>
                        </a:lnTo>
                        <a:lnTo>
                          <a:pt x="42663" y="4457"/>
                        </a:lnTo>
                        <a:lnTo>
                          <a:pt x="42622" y="4499"/>
                        </a:lnTo>
                        <a:lnTo>
                          <a:pt x="42601" y="4395"/>
                        </a:lnTo>
                        <a:lnTo>
                          <a:pt x="42496" y="4395"/>
                        </a:lnTo>
                        <a:lnTo>
                          <a:pt x="42454" y="4353"/>
                        </a:lnTo>
                        <a:lnTo>
                          <a:pt x="42391" y="4269"/>
                        </a:lnTo>
                        <a:lnTo>
                          <a:pt x="42433" y="4102"/>
                        </a:lnTo>
                        <a:lnTo>
                          <a:pt x="42391" y="4060"/>
                        </a:lnTo>
                        <a:lnTo>
                          <a:pt x="42308" y="4102"/>
                        </a:lnTo>
                        <a:lnTo>
                          <a:pt x="42224" y="4248"/>
                        </a:lnTo>
                        <a:lnTo>
                          <a:pt x="42203" y="4039"/>
                        </a:lnTo>
                        <a:lnTo>
                          <a:pt x="42099" y="3955"/>
                        </a:lnTo>
                        <a:lnTo>
                          <a:pt x="41994" y="4039"/>
                        </a:lnTo>
                        <a:lnTo>
                          <a:pt x="41910" y="4039"/>
                        </a:lnTo>
                        <a:lnTo>
                          <a:pt x="41868" y="3871"/>
                        </a:lnTo>
                        <a:lnTo>
                          <a:pt x="41764" y="3976"/>
                        </a:lnTo>
                        <a:lnTo>
                          <a:pt x="41701" y="3976"/>
                        </a:lnTo>
                        <a:lnTo>
                          <a:pt x="41680" y="4060"/>
                        </a:lnTo>
                        <a:lnTo>
                          <a:pt x="41659" y="3892"/>
                        </a:lnTo>
                        <a:lnTo>
                          <a:pt x="41659" y="3830"/>
                        </a:lnTo>
                        <a:lnTo>
                          <a:pt x="41492" y="3830"/>
                        </a:lnTo>
                        <a:lnTo>
                          <a:pt x="41408" y="3851"/>
                        </a:lnTo>
                        <a:lnTo>
                          <a:pt x="41366" y="3788"/>
                        </a:lnTo>
                        <a:lnTo>
                          <a:pt x="41199" y="3851"/>
                        </a:lnTo>
                        <a:lnTo>
                          <a:pt x="41094" y="3851"/>
                        </a:lnTo>
                        <a:lnTo>
                          <a:pt x="41073" y="3892"/>
                        </a:lnTo>
                        <a:lnTo>
                          <a:pt x="41136" y="3955"/>
                        </a:lnTo>
                        <a:lnTo>
                          <a:pt x="41178" y="4081"/>
                        </a:lnTo>
                        <a:lnTo>
                          <a:pt x="41115" y="4060"/>
                        </a:lnTo>
                        <a:lnTo>
                          <a:pt x="41052" y="4081"/>
                        </a:lnTo>
                        <a:lnTo>
                          <a:pt x="41052" y="4164"/>
                        </a:lnTo>
                        <a:lnTo>
                          <a:pt x="41031" y="4143"/>
                        </a:lnTo>
                        <a:lnTo>
                          <a:pt x="40885" y="4164"/>
                        </a:lnTo>
                        <a:lnTo>
                          <a:pt x="40843" y="4143"/>
                        </a:lnTo>
                        <a:lnTo>
                          <a:pt x="40885" y="4039"/>
                        </a:lnTo>
                        <a:lnTo>
                          <a:pt x="40969" y="3976"/>
                        </a:lnTo>
                        <a:lnTo>
                          <a:pt x="40927" y="3871"/>
                        </a:lnTo>
                        <a:lnTo>
                          <a:pt x="40822" y="3851"/>
                        </a:lnTo>
                        <a:lnTo>
                          <a:pt x="40822" y="3955"/>
                        </a:lnTo>
                        <a:lnTo>
                          <a:pt x="40738" y="3997"/>
                        </a:lnTo>
                        <a:lnTo>
                          <a:pt x="40655" y="3892"/>
                        </a:lnTo>
                        <a:lnTo>
                          <a:pt x="40550" y="3871"/>
                        </a:lnTo>
                        <a:lnTo>
                          <a:pt x="40446" y="3767"/>
                        </a:lnTo>
                        <a:lnTo>
                          <a:pt x="40425" y="3851"/>
                        </a:lnTo>
                        <a:lnTo>
                          <a:pt x="40341" y="3871"/>
                        </a:lnTo>
                        <a:lnTo>
                          <a:pt x="40194" y="3871"/>
                        </a:lnTo>
                        <a:lnTo>
                          <a:pt x="40132" y="3788"/>
                        </a:lnTo>
                        <a:lnTo>
                          <a:pt x="40111" y="3892"/>
                        </a:lnTo>
                        <a:lnTo>
                          <a:pt x="40027" y="3955"/>
                        </a:lnTo>
                        <a:lnTo>
                          <a:pt x="39902" y="3851"/>
                        </a:lnTo>
                        <a:lnTo>
                          <a:pt x="39818" y="3851"/>
                        </a:lnTo>
                        <a:lnTo>
                          <a:pt x="39860" y="3955"/>
                        </a:lnTo>
                        <a:lnTo>
                          <a:pt x="39881" y="3997"/>
                        </a:lnTo>
                        <a:lnTo>
                          <a:pt x="39755" y="4102"/>
                        </a:lnTo>
                        <a:lnTo>
                          <a:pt x="39692" y="4081"/>
                        </a:lnTo>
                        <a:lnTo>
                          <a:pt x="39671" y="3997"/>
                        </a:lnTo>
                        <a:lnTo>
                          <a:pt x="39609" y="4102"/>
                        </a:lnTo>
                        <a:lnTo>
                          <a:pt x="39630" y="4269"/>
                        </a:lnTo>
                        <a:lnTo>
                          <a:pt x="39713" y="4353"/>
                        </a:lnTo>
                        <a:lnTo>
                          <a:pt x="39734" y="4457"/>
                        </a:lnTo>
                        <a:lnTo>
                          <a:pt x="39797" y="4478"/>
                        </a:lnTo>
                        <a:lnTo>
                          <a:pt x="39818" y="4625"/>
                        </a:lnTo>
                        <a:lnTo>
                          <a:pt x="39964" y="4667"/>
                        </a:lnTo>
                        <a:lnTo>
                          <a:pt x="40006" y="4729"/>
                        </a:lnTo>
                        <a:lnTo>
                          <a:pt x="40006" y="4834"/>
                        </a:lnTo>
                        <a:lnTo>
                          <a:pt x="40111" y="4918"/>
                        </a:lnTo>
                        <a:lnTo>
                          <a:pt x="40132" y="5001"/>
                        </a:lnTo>
                        <a:lnTo>
                          <a:pt x="40069" y="5106"/>
                        </a:lnTo>
                        <a:lnTo>
                          <a:pt x="40006" y="5085"/>
                        </a:lnTo>
                        <a:lnTo>
                          <a:pt x="39985" y="5001"/>
                        </a:lnTo>
                        <a:lnTo>
                          <a:pt x="39818" y="5043"/>
                        </a:lnTo>
                        <a:lnTo>
                          <a:pt x="39713" y="5022"/>
                        </a:lnTo>
                        <a:lnTo>
                          <a:pt x="39609" y="5043"/>
                        </a:lnTo>
                        <a:lnTo>
                          <a:pt x="39671" y="5127"/>
                        </a:lnTo>
                        <a:lnTo>
                          <a:pt x="39588" y="5232"/>
                        </a:lnTo>
                        <a:lnTo>
                          <a:pt x="39462" y="5232"/>
                        </a:lnTo>
                        <a:lnTo>
                          <a:pt x="39378" y="5211"/>
                        </a:lnTo>
                        <a:lnTo>
                          <a:pt x="39127" y="5336"/>
                        </a:lnTo>
                        <a:lnTo>
                          <a:pt x="38751" y="5399"/>
                        </a:lnTo>
                        <a:lnTo>
                          <a:pt x="38625" y="5336"/>
                        </a:lnTo>
                        <a:lnTo>
                          <a:pt x="38437" y="5336"/>
                        </a:lnTo>
                        <a:lnTo>
                          <a:pt x="38416" y="5357"/>
                        </a:lnTo>
                        <a:lnTo>
                          <a:pt x="38311" y="5336"/>
                        </a:lnTo>
                        <a:lnTo>
                          <a:pt x="37788" y="5315"/>
                        </a:lnTo>
                        <a:lnTo>
                          <a:pt x="37621" y="5190"/>
                        </a:lnTo>
                        <a:lnTo>
                          <a:pt x="37579" y="4980"/>
                        </a:lnTo>
                        <a:lnTo>
                          <a:pt x="37663" y="4834"/>
                        </a:lnTo>
                        <a:lnTo>
                          <a:pt x="37705" y="4813"/>
                        </a:lnTo>
                        <a:lnTo>
                          <a:pt x="37705" y="4729"/>
                        </a:lnTo>
                        <a:lnTo>
                          <a:pt x="37558" y="4688"/>
                        </a:lnTo>
                        <a:lnTo>
                          <a:pt x="37370" y="4688"/>
                        </a:lnTo>
                        <a:lnTo>
                          <a:pt x="37035" y="4834"/>
                        </a:lnTo>
                        <a:lnTo>
                          <a:pt x="36554" y="4876"/>
                        </a:lnTo>
                        <a:lnTo>
                          <a:pt x="36156" y="4980"/>
                        </a:lnTo>
                        <a:lnTo>
                          <a:pt x="35926" y="5022"/>
                        </a:lnTo>
                        <a:lnTo>
                          <a:pt x="35884" y="5106"/>
                        </a:lnTo>
                        <a:lnTo>
                          <a:pt x="35801" y="5106"/>
                        </a:lnTo>
                        <a:lnTo>
                          <a:pt x="35738" y="5190"/>
                        </a:lnTo>
                        <a:lnTo>
                          <a:pt x="35612" y="5252"/>
                        </a:lnTo>
                        <a:lnTo>
                          <a:pt x="35466" y="5399"/>
                        </a:lnTo>
                        <a:lnTo>
                          <a:pt x="35529" y="5545"/>
                        </a:lnTo>
                        <a:lnTo>
                          <a:pt x="35612" y="5566"/>
                        </a:lnTo>
                        <a:lnTo>
                          <a:pt x="35717" y="5524"/>
                        </a:lnTo>
                        <a:lnTo>
                          <a:pt x="35780" y="5545"/>
                        </a:lnTo>
                        <a:lnTo>
                          <a:pt x="35717" y="5629"/>
                        </a:lnTo>
                        <a:lnTo>
                          <a:pt x="35654" y="5650"/>
                        </a:lnTo>
                        <a:lnTo>
                          <a:pt x="35549" y="5755"/>
                        </a:lnTo>
                        <a:lnTo>
                          <a:pt x="35549" y="5817"/>
                        </a:lnTo>
                        <a:lnTo>
                          <a:pt x="35508" y="5755"/>
                        </a:lnTo>
                        <a:lnTo>
                          <a:pt x="35487" y="5545"/>
                        </a:lnTo>
                        <a:lnTo>
                          <a:pt x="35319" y="5420"/>
                        </a:lnTo>
                        <a:lnTo>
                          <a:pt x="35298" y="5336"/>
                        </a:lnTo>
                        <a:lnTo>
                          <a:pt x="35319" y="5252"/>
                        </a:lnTo>
                        <a:lnTo>
                          <a:pt x="35194" y="5148"/>
                        </a:lnTo>
                        <a:lnTo>
                          <a:pt x="35110" y="5148"/>
                        </a:lnTo>
                        <a:lnTo>
                          <a:pt x="34880" y="4939"/>
                        </a:lnTo>
                        <a:lnTo>
                          <a:pt x="34817" y="4939"/>
                        </a:lnTo>
                        <a:lnTo>
                          <a:pt x="34817" y="5022"/>
                        </a:lnTo>
                        <a:lnTo>
                          <a:pt x="35005" y="5232"/>
                        </a:lnTo>
                        <a:lnTo>
                          <a:pt x="35026" y="5357"/>
                        </a:lnTo>
                        <a:lnTo>
                          <a:pt x="34922" y="5462"/>
                        </a:lnTo>
                        <a:lnTo>
                          <a:pt x="34733" y="5504"/>
                        </a:lnTo>
                        <a:lnTo>
                          <a:pt x="34650" y="5545"/>
                        </a:lnTo>
                        <a:lnTo>
                          <a:pt x="34482" y="5545"/>
                        </a:lnTo>
                        <a:lnTo>
                          <a:pt x="34168" y="5294"/>
                        </a:lnTo>
                        <a:lnTo>
                          <a:pt x="34168" y="5190"/>
                        </a:lnTo>
                        <a:lnTo>
                          <a:pt x="34231" y="5106"/>
                        </a:lnTo>
                        <a:lnTo>
                          <a:pt x="34210" y="5022"/>
                        </a:lnTo>
                        <a:lnTo>
                          <a:pt x="34043" y="5085"/>
                        </a:lnTo>
                        <a:lnTo>
                          <a:pt x="34043" y="5211"/>
                        </a:lnTo>
                        <a:lnTo>
                          <a:pt x="33959" y="5294"/>
                        </a:lnTo>
                        <a:lnTo>
                          <a:pt x="33750" y="5148"/>
                        </a:lnTo>
                        <a:lnTo>
                          <a:pt x="33604" y="5148"/>
                        </a:lnTo>
                        <a:lnTo>
                          <a:pt x="33499" y="5252"/>
                        </a:lnTo>
                        <a:lnTo>
                          <a:pt x="33520" y="5441"/>
                        </a:lnTo>
                        <a:lnTo>
                          <a:pt x="33436" y="5566"/>
                        </a:lnTo>
                        <a:lnTo>
                          <a:pt x="33520" y="5734"/>
                        </a:lnTo>
                        <a:lnTo>
                          <a:pt x="33645" y="5776"/>
                        </a:lnTo>
                        <a:lnTo>
                          <a:pt x="33813" y="5650"/>
                        </a:lnTo>
                        <a:lnTo>
                          <a:pt x="33834" y="5566"/>
                        </a:lnTo>
                        <a:lnTo>
                          <a:pt x="34043" y="5441"/>
                        </a:lnTo>
                        <a:lnTo>
                          <a:pt x="34106" y="5524"/>
                        </a:lnTo>
                        <a:lnTo>
                          <a:pt x="34064" y="5650"/>
                        </a:lnTo>
                        <a:lnTo>
                          <a:pt x="33855" y="5817"/>
                        </a:lnTo>
                        <a:lnTo>
                          <a:pt x="33938" y="5880"/>
                        </a:lnTo>
                        <a:lnTo>
                          <a:pt x="33855" y="6027"/>
                        </a:lnTo>
                        <a:lnTo>
                          <a:pt x="33729" y="6068"/>
                        </a:lnTo>
                        <a:lnTo>
                          <a:pt x="33604" y="5985"/>
                        </a:lnTo>
                        <a:lnTo>
                          <a:pt x="33604" y="6048"/>
                        </a:lnTo>
                        <a:lnTo>
                          <a:pt x="33645" y="6173"/>
                        </a:lnTo>
                        <a:lnTo>
                          <a:pt x="33583" y="6299"/>
                        </a:lnTo>
                        <a:lnTo>
                          <a:pt x="33394" y="6445"/>
                        </a:lnTo>
                        <a:lnTo>
                          <a:pt x="33436" y="6550"/>
                        </a:lnTo>
                        <a:lnTo>
                          <a:pt x="33394" y="6592"/>
                        </a:lnTo>
                        <a:lnTo>
                          <a:pt x="33311" y="6592"/>
                        </a:lnTo>
                        <a:lnTo>
                          <a:pt x="33164" y="6759"/>
                        </a:lnTo>
                        <a:lnTo>
                          <a:pt x="32955" y="6780"/>
                        </a:lnTo>
                        <a:lnTo>
                          <a:pt x="32746" y="6801"/>
                        </a:lnTo>
                        <a:lnTo>
                          <a:pt x="32683" y="6926"/>
                        </a:lnTo>
                        <a:lnTo>
                          <a:pt x="32746" y="7094"/>
                        </a:lnTo>
                        <a:lnTo>
                          <a:pt x="32913" y="7303"/>
                        </a:lnTo>
                        <a:lnTo>
                          <a:pt x="32997" y="7324"/>
                        </a:lnTo>
                        <a:lnTo>
                          <a:pt x="32913" y="7345"/>
                        </a:lnTo>
                        <a:lnTo>
                          <a:pt x="32767" y="7345"/>
                        </a:lnTo>
                        <a:lnTo>
                          <a:pt x="32746" y="7429"/>
                        </a:lnTo>
                        <a:lnTo>
                          <a:pt x="32767" y="7491"/>
                        </a:lnTo>
                        <a:lnTo>
                          <a:pt x="32704" y="7596"/>
                        </a:lnTo>
                        <a:lnTo>
                          <a:pt x="32599" y="7701"/>
                        </a:lnTo>
                        <a:lnTo>
                          <a:pt x="32495" y="7701"/>
                        </a:lnTo>
                        <a:lnTo>
                          <a:pt x="32474" y="7763"/>
                        </a:lnTo>
                        <a:lnTo>
                          <a:pt x="32495" y="7659"/>
                        </a:lnTo>
                        <a:lnTo>
                          <a:pt x="32599" y="7596"/>
                        </a:lnTo>
                        <a:lnTo>
                          <a:pt x="32683" y="7282"/>
                        </a:lnTo>
                        <a:lnTo>
                          <a:pt x="32599" y="7219"/>
                        </a:lnTo>
                        <a:lnTo>
                          <a:pt x="32599" y="7115"/>
                        </a:lnTo>
                        <a:lnTo>
                          <a:pt x="32662" y="7073"/>
                        </a:lnTo>
                        <a:lnTo>
                          <a:pt x="32662" y="6926"/>
                        </a:lnTo>
                        <a:lnTo>
                          <a:pt x="32599" y="6780"/>
                        </a:lnTo>
                        <a:lnTo>
                          <a:pt x="32662" y="6612"/>
                        </a:lnTo>
                        <a:lnTo>
                          <a:pt x="32767" y="6550"/>
                        </a:lnTo>
                        <a:lnTo>
                          <a:pt x="32808" y="6445"/>
                        </a:lnTo>
                        <a:lnTo>
                          <a:pt x="32767" y="6194"/>
                        </a:lnTo>
                        <a:lnTo>
                          <a:pt x="32746" y="6152"/>
                        </a:lnTo>
                        <a:lnTo>
                          <a:pt x="32788" y="6068"/>
                        </a:lnTo>
                        <a:lnTo>
                          <a:pt x="32871" y="6068"/>
                        </a:lnTo>
                        <a:lnTo>
                          <a:pt x="32913" y="6089"/>
                        </a:lnTo>
                        <a:lnTo>
                          <a:pt x="33080" y="6048"/>
                        </a:lnTo>
                        <a:lnTo>
                          <a:pt x="33185" y="5776"/>
                        </a:lnTo>
                        <a:lnTo>
                          <a:pt x="33164" y="5671"/>
                        </a:lnTo>
                        <a:lnTo>
                          <a:pt x="33101" y="5545"/>
                        </a:lnTo>
                        <a:lnTo>
                          <a:pt x="33185" y="5252"/>
                        </a:lnTo>
                        <a:lnTo>
                          <a:pt x="33269" y="5127"/>
                        </a:lnTo>
                        <a:lnTo>
                          <a:pt x="33373" y="4939"/>
                        </a:lnTo>
                        <a:lnTo>
                          <a:pt x="33311" y="4792"/>
                        </a:lnTo>
                        <a:lnTo>
                          <a:pt x="33290" y="4792"/>
                        </a:lnTo>
                        <a:lnTo>
                          <a:pt x="33206" y="4876"/>
                        </a:lnTo>
                        <a:lnTo>
                          <a:pt x="33122" y="4876"/>
                        </a:lnTo>
                        <a:lnTo>
                          <a:pt x="32997" y="4813"/>
                        </a:lnTo>
                        <a:lnTo>
                          <a:pt x="33122" y="4813"/>
                        </a:lnTo>
                        <a:lnTo>
                          <a:pt x="33269" y="4708"/>
                        </a:lnTo>
                        <a:lnTo>
                          <a:pt x="33373" y="4667"/>
                        </a:lnTo>
                        <a:lnTo>
                          <a:pt x="33415" y="4562"/>
                        </a:lnTo>
                        <a:lnTo>
                          <a:pt x="33394" y="4499"/>
                        </a:lnTo>
                        <a:lnTo>
                          <a:pt x="33436" y="4415"/>
                        </a:lnTo>
                        <a:lnTo>
                          <a:pt x="33520" y="4248"/>
                        </a:lnTo>
                        <a:lnTo>
                          <a:pt x="33499" y="4185"/>
                        </a:lnTo>
                        <a:lnTo>
                          <a:pt x="33541" y="4081"/>
                        </a:lnTo>
                        <a:lnTo>
                          <a:pt x="33708" y="3997"/>
                        </a:lnTo>
                        <a:lnTo>
                          <a:pt x="33708" y="3892"/>
                        </a:lnTo>
                        <a:lnTo>
                          <a:pt x="33624" y="3830"/>
                        </a:lnTo>
                        <a:lnTo>
                          <a:pt x="33624" y="3767"/>
                        </a:lnTo>
                        <a:lnTo>
                          <a:pt x="33708" y="3641"/>
                        </a:lnTo>
                        <a:lnTo>
                          <a:pt x="33687" y="3537"/>
                        </a:lnTo>
                        <a:lnTo>
                          <a:pt x="33729" y="3432"/>
                        </a:lnTo>
                        <a:lnTo>
                          <a:pt x="33792" y="3411"/>
                        </a:lnTo>
                        <a:lnTo>
                          <a:pt x="33855" y="3223"/>
                        </a:lnTo>
                        <a:lnTo>
                          <a:pt x="33855" y="3014"/>
                        </a:lnTo>
                        <a:lnTo>
                          <a:pt x="33813" y="2804"/>
                        </a:lnTo>
                        <a:lnTo>
                          <a:pt x="33708" y="2616"/>
                        </a:lnTo>
                        <a:lnTo>
                          <a:pt x="33729" y="2574"/>
                        </a:lnTo>
                        <a:lnTo>
                          <a:pt x="33708" y="2491"/>
                        </a:lnTo>
                        <a:lnTo>
                          <a:pt x="33645" y="2470"/>
                        </a:lnTo>
                        <a:lnTo>
                          <a:pt x="33604" y="2491"/>
                        </a:lnTo>
                        <a:lnTo>
                          <a:pt x="33520" y="2428"/>
                        </a:lnTo>
                        <a:lnTo>
                          <a:pt x="33478" y="2365"/>
                        </a:lnTo>
                        <a:lnTo>
                          <a:pt x="33436" y="2365"/>
                        </a:lnTo>
                        <a:lnTo>
                          <a:pt x="33394" y="2491"/>
                        </a:lnTo>
                        <a:lnTo>
                          <a:pt x="33332" y="2532"/>
                        </a:lnTo>
                        <a:lnTo>
                          <a:pt x="33290" y="2491"/>
                        </a:lnTo>
                        <a:lnTo>
                          <a:pt x="33206" y="2365"/>
                        </a:lnTo>
                        <a:lnTo>
                          <a:pt x="33227" y="2323"/>
                        </a:lnTo>
                        <a:lnTo>
                          <a:pt x="33185" y="2302"/>
                        </a:lnTo>
                        <a:lnTo>
                          <a:pt x="33018" y="2281"/>
                        </a:lnTo>
                        <a:lnTo>
                          <a:pt x="32955" y="2177"/>
                        </a:lnTo>
                        <a:lnTo>
                          <a:pt x="32976" y="2156"/>
                        </a:lnTo>
                        <a:lnTo>
                          <a:pt x="33122" y="2156"/>
                        </a:lnTo>
                        <a:lnTo>
                          <a:pt x="33332" y="2219"/>
                        </a:lnTo>
                        <a:lnTo>
                          <a:pt x="33415" y="2302"/>
                        </a:lnTo>
                        <a:lnTo>
                          <a:pt x="33478" y="2260"/>
                        </a:lnTo>
                        <a:lnTo>
                          <a:pt x="33520" y="2260"/>
                        </a:lnTo>
                        <a:lnTo>
                          <a:pt x="33583" y="2323"/>
                        </a:lnTo>
                        <a:lnTo>
                          <a:pt x="33604" y="2386"/>
                        </a:lnTo>
                        <a:lnTo>
                          <a:pt x="33645" y="2386"/>
                        </a:lnTo>
                        <a:lnTo>
                          <a:pt x="33645" y="2302"/>
                        </a:lnTo>
                        <a:lnTo>
                          <a:pt x="33541" y="2177"/>
                        </a:lnTo>
                        <a:lnTo>
                          <a:pt x="33541" y="2072"/>
                        </a:lnTo>
                        <a:lnTo>
                          <a:pt x="33478" y="1967"/>
                        </a:lnTo>
                        <a:lnTo>
                          <a:pt x="33394" y="1905"/>
                        </a:lnTo>
                        <a:lnTo>
                          <a:pt x="33332" y="1905"/>
                        </a:lnTo>
                        <a:lnTo>
                          <a:pt x="33290" y="1967"/>
                        </a:lnTo>
                        <a:lnTo>
                          <a:pt x="33206" y="1947"/>
                        </a:lnTo>
                        <a:lnTo>
                          <a:pt x="33185" y="1800"/>
                        </a:lnTo>
                        <a:lnTo>
                          <a:pt x="33018" y="1654"/>
                        </a:lnTo>
                        <a:lnTo>
                          <a:pt x="33018" y="1549"/>
                        </a:lnTo>
                        <a:lnTo>
                          <a:pt x="32955" y="1465"/>
                        </a:lnTo>
                        <a:lnTo>
                          <a:pt x="32892" y="1382"/>
                        </a:lnTo>
                        <a:lnTo>
                          <a:pt x="32808" y="1382"/>
                        </a:lnTo>
                        <a:lnTo>
                          <a:pt x="32704" y="1444"/>
                        </a:lnTo>
                        <a:lnTo>
                          <a:pt x="32704" y="1549"/>
                        </a:lnTo>
                        <a:lnTo>
                          <a:pt x="32808" y="1549"/>
                        </a:lnTo>
                        <a:lnTo>
                          <a:pt x="32892" y="1591"/>
                        </a:lnTo>
                        <a:lnTo>
                          <a:pt x="32871" y="1654"/>
                        </a:lnTo>
                        <a:lnTo>
                          <a:pt x="32788" y="1695"/>
                        </a:lnTo>
                        <a:lnTo>
                          <a:pt x="32788" y="1779"/>
                        </a:lnTo>
                        <a:lnTo>
                          <a:pt x="32746" y="1800"/>
                        </a:lnTo>
                        <a:lnTo>
                          <a:pt x="32536" y="1570"/>
                        </a:lnTo>
                        <a:lnTo>
                          <a:pt x="32536" y="1486"/>
                        </a:lnTo>
                        <a:lnTo>
                          <a:pt x="32474" y="1361"/>
                        </a:lnTo>
                        <a:lnTo>
                          <a:pt x="32369" y="1340"/>
                        </a:lnTo>
                        <a:lnTo>
                          <a:pt x="31930" y="1068"/>
                        </a:lnTo>
                        <a:lnTo>
                          <a:pt x="31825" y="1026"/>
                        </a:lnTo>
                        <a:lnTo>
                          <a:pt x="31804" y="1005"/>
                        </a:lnTo>
                        <a:lnTo>
                          <a:pt x="31532" y="1026"/>
                        </a:lnTo>
                        <a:lnTo>
                          <a:pt x="31511" y="921"/>
                        </a:lnTo>
                        <a:lnTo>
                          <a:pt x="31553" y="858"/>
                        </a:lnTo>
                        <a:lnTo>
                          <a:pt x="31532" y="796"/>
                        </a:lnTo>
                        <a:lnTo>
                          <a:pt x="31407" y="817"/>
                        </a:lnTo>
                        <a:lnTo>
                          <a:pt x="31344" y="754"/>
                        </a:lnTo>
                        <a:lnTo>
                          <a:pt x="31218" y="796"/>
                        </a:lnTo>
                        <a:lnTo>
                          <a:pt x="31135" y="858"/>
                        </a:lnTo>
                        <a:lnTo>
                          <a:pt x="31093" y="838"/>
                        </a:lnTo>
                        <a:lnTo>
                          <a:pt x="30988" y="942"/>
                        </a:lnTo>
                        <a:lnTo>
                          <a:pt x="30925" y="1047"/>
                        </a:lnTo>
                        <a:lnTo>
                          <a:pt x="30779" y="1047"/>
                        </a:lnTo>
                        <a:lnTo>
                          <a:pt x="30695" y="1026"/>
                        </a:lnTo>
                        <a:lnTo>
                          <a:pt x="30570" y="1172"/>
                        </a:lnTo>
                        <a:lnTo>
                          <a:pt x="30381" y="1235"/>
                        </a:lnTo>
                        <a:lnTo>
                          <a:pt x="30298" y="1256"/>
                        </a:lnTo>
                        <a:lnTo>
                          <a:pt x="30256" y="1214"/>
                        </a:lnTo>
                        <a:lnTo>
                          <a:pt x="30172" y="1214"/>
                        </a:lnTo>
                        <a:lnTo>
                          <a:pt x="30130" y="1256"/>
                        </a:lnTo>
                        <a:lnTo>
                          <a:pt x="30130" y="1361"/>
                        </a:lnTo>
                        <a:lnTo>
                          <a:pt x="30193" y="1382"/>
                        </a:lnTo>
                        <a:lnTo>
                          <a:pt x="30256" y="1382"/>
                        </a:lnTo>
                        <a:lnTo>
                          <a:pt x="30298" y="1549"/>
                        </a:lnTo>
                        <a:lnTo>
                          <a:pt x="30339" y="1758"/>
                        </a:lnTo>
                        <a:lnTo>
                          <a:pt x="30256" y="1905"/>
                        </a:lnTo>
                        <a:lnTo>
                          <a:pt x="30067" y="1905"/>
                        </a:lnTo>
                        <a:lnTo>
                          <a:pt x="29942" y="2051"/>
                        </a:lnTo>
                        <a:lnTo>
                          <a:pt x="29733" y="2093"/>
                        </a:lnTo>
                        <a:lnTo>
                          <a:pt x="29649" y="2072"/>
                        </a:lnTo>
                        <a:lnTo>
                          <a:pt x="29754" y="1988"/>
                        </a:lnTo>
                        <a:lnTo>
                          <a:pt x="29837" y="1967"/>
                        </a:lnTo>
                        <a:lnTo>
                          <a:pt x="29858" y="1842"/>
                        </a:lnTo>
                        <a:lnTo>
                          <a:pt x="29733" y="1591"/>
                        </a:lnTo>
                        <a:lnTo>
                          <a:pt x="29816" y="1444"/>
                        </a:lnTo>
                        <a:lnTo>
                          <a:pt x="29816" y="1340"/>
                        </a:lnTo>
                        <a:lnTo>
                          <a:pt x="29858" y="1256"/>
                        </a:lnTo>
                        <a:lnTo>
                          <a:pt x="29775" y="1068"/>
                        </a:lnTo>
                        <a:lnTo>
                          <a:pt x="29775" y="963"/>
                        </a:lnTo>
                        <a:lnTo>
                          <a:pt x="29628" y="817"/>
                        </a:lnTo>
                        <a:lnTo>
                          <a:pt x="29523" y="858"/>
                        </a:lnTo>
                        <a:lnTo>
                          <a:pt x="29440" y="817"/>
                        </a:lnTo>
                        <a:lnTo>
                          <a:pt x="29398" y="817"/>
                        </a:lnTo>
                        <a:lnTo>
                          <a:pt x="29356" y="942"/>
                        </a:lnTo>
                        <a:lnTo>
                          <a:pt x="29210" y="963"/>
                        </a:lnTo>
                        <a:lnTo>
                          <a:pt x="29147" y="921"/>
                        </a:lnTo>
                        <a:lnTo>
                          <a:pt x="29042" y="963"/>
                        </a:lnTo>
                        <a:lnTo>
                          <a:pt x="28938" y="1130"/>
                        </a:lnTo>
                        <a:lnTo>
                          <a:pt x="28707" y="1130"/>
                        </a:lnTo>
                        <a:lnTo>
                          <a:pt x="28707" y="1047"/>
                        </a:lnTo>
                        <a:lnTo>
                          <a:pt x="28791" y="921"/>
                        </a:lnTo>
                        <a:lnTo>
                          <a:pt x="28791" y="838"/>
                        </a:lnTo>
                        <a:lnTo>
                          <a:pt x="28707" y="817"/>
                        </a:lnTo>
                        <a:lnTo>
                          <a:pt x="28519" y="1110"/>
                        </a:lnTo>
                        <a:lnTo>
                          <a:pt x="28268" y="1214"/>
                        </a:lnTo>
                        <a:lnTo>
                          <a:pt x="28163" y="1172"/>
                        </a:lnTo>
                        <a:lnTo>
                          <a:pt x="28268" y="1026"/>
                        </a:lnTo>
                        <a:lnTo>
                          <a:pt x="28394" y="1005"/>
                        </a:lnTo>
                        <a:lnTo>
                          <a:pt x="28519" y="817"/>
                        </a:lnTo>
                        <a:lnTo>
                          <a:pt x="28498" y="691"/>
                        </a:lnTo>
                        <a:lnTo>
                          <a:pt x="28561" y="586"/>
                        </a:lnTo>
                        <a:lnTo>
                          <a:pt x="28561" y="524"/>
                        </a:lnTo>
                        <a:lnTo>
                          <a:pt x="28645" y="440"/>
                        </a:lnTo>
                        <a:lnTo>
                          <a:pt x="28645" y="398"/>
                        </a:lnTo>
                        <a:lnTo>
                          <a:pt x="28477" y="335"/>
                        </a:lnTo>
                        <a:lnTo>
                          <a:pt x="28414" y="294"/>
                        </a:lnTo>
                        <a:lnTo>
                          <a:pt x="28414" y="126"/>
                        </a:lnTo>
                        <a:lnTo>
                          <a:pt x="28373" y="105"/>
                        </a:lnTo>
                        <a:lnTo>
                          <a:pt x="28205" y="231"/>
                        </a:lnTo>
                        <a:lnTo>
                          <a:pt x="28059" y="210"/>
                        </a:lnTo>
                        <a:lnTo>
                          <a:pt x="27996" y="63"/>
                        </a:lnTo>
                        <a:lnTo>
                          <a:pt x="27891" y="63"/>
                        </a:lnTo>
                        <a:lnTo>
                          <a:pt x="27787" y="168"/>
                        </a:lnTo>
                        <a:lnTo>
                          <a:pt x="27661" y="1"/>
                        </a:lnTo>
                        <a:close/>
                      </a:path>
                    </a:pathLst>
                  </a:custGeom>
                  <a:solidFill>
                    <a:srgbClr val="83E3D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56" name="Google Shape;2256;p49"/>
                  <p:cNvSpPr/>
                  <p:nvPr/>
                </p:nvSpPr>
                <p:spPr>
                  <a:xfrm>
                    <a:off x="5538025" y="2213300"/>
                    <a:ext cx="94175" cy="208750"/>
                  </a:xfrm>
                  <a:custGeom>
                    <a:rect b="b" l="l" r="r" t="t"/>
                    <a:pathLst>
                      <a:path extrusionOk="0" h="8350" w="3767">
                        <a:moveTo>
                          <a:pt x="251" y="1"/>
                        </a:moveTo>
                        <a:lnTo>
                          <a:pt x="209" y="63"/>
                        </a:lnTo>
                        <a:lnTo>
                          <a:pt x="251" y="105"/>
                        </a:lnTo>
                        <a:lnTo>
                          <a:pt x="251" y="189"/>
                        </a:lnTo>
                        <a:lnTo>
                          <a:pt x="188" y="210"/>
                        </a:lnTo>
                        <a:lnTo>
                          <a:pt x="105" y="168"/>
                        </a:lnTo>
                        <a:lnTo>
                          <a:pt x="0" y="168"/>
                        </a:lnTo>
                        <a:lnTo>
                          <a:pt x="168" y="314"/>
                        </a:lnTo>
                        <a:lnTo>
                          <a:pt x="356" y="461"/>
                        </a:lnTo>
                        <a:lnTo>
                          <a:pt x="419" y="524"/>
                        </a:lnTo>
                        <a:lnTo>
                          <a:pt x="398" y="670"/>
                        </a:lnTo>
                        <a:lnTo>
                          <a:pt x="460" y="607"/>
                        </a:lnTo>
                        <a:lnTo>
                          <a:pt x="502" y="607"/>
                        </a:lnTo>
                        <a:lnTo>
                          <a:pt x="565" y="691"/>
                        </a:lnTo>
                        <a:lnTo>
                          <a:pt x="502" y="733"/>
                        </a:lnTo>
                        <a:lnTo>
                          <a:pt x="419" y="775"/>
                        </a:lnTo>
                        <a:lnTo>
                          <a:pt x="460" y="838"/>
                        </a:lnTo>
                        <a:lnTo>
                          <a:pt x="523" y="838"/>
                        </a:lnTo>
                        <a:lnTo>
                          <a:pt x="565" y="984"/>
                        </a:lnTo>
                        <a:lnTo>
                          <a:pt x="481" y="1026"/>
                        </a:lnTo>
                        <a:lnTo>
                          <a:pt x="377" y="1005"/>
                        </a:lnTo>
                        <a:lnTo>
                          <a:pt x="314" y="900"/>
                        </a:lnTo>
                        <a:lnTo>
                          <a:pt x="251" y="984"/>
                        </a:lnTo>
                        <a:lnTo>
                          <a:pt x="168" y="1130"/>
                        </a:lnTo>
                        <a:lnTo>
                          <a:pt x="272" y="1235"/>
                        </a:lnTo>
                        <a:lnTo>
                          <a:pt x="314" y="1382"/>
                        </a:lnTo>
                        <a:lnTo>
                          <a:pt x="419" y="1528"/>
                        </a:lnTo>
                        <a:lnTo>
                          <a:pt x="523" y="1716"/>
                        </a:lnTo>
                        <a:lnTo>
                          <a:pt x="523" y="1946"/>
                        </a:lnTo>
                        <a:lnTo>
                          <a:pt x="586" y="1988"/>
                        </a:lnTo>
                        <a:lnTo>
                          <a:pt x="607" y="2177"/>
                        </a:lnTo>
                        <a:lnTo>
                          <a:pt x="691" y="2470"/>
                        </a:lnTo>
                        <a:lnTo>
                          <a:pt x="774" y="2658"/>
                        </a:lnTo>
                        <a:lnTo>
                          <a:pt x="900" y="2700"/>
                        </a:lnTo>
                        <a:lnTo>
                          <a:pt x="900" y="2762"/>
                        </a:lnTo>
                        <a:lnTo>
                          <a:pt x="837" y="2804"/>
                        </a:lnTo>
                        <a:lnTo>
                          <a:pt x="1130" y="3097"/>
                        </a:lnTo>
                        <a:lnTo>
                          <a:pt x="1235" y="3118"/>
                        </a:lnTo>
                        <a:lnTo>
                          <a:pt x="1360" y="3307"/>
                        </a:lnTo>
                        <a:lnTo>
                          <a:pt x="1402" y="3516"/>
                        </a:lnTo>
                        <a:lnTo>
                          <a:pt x="1402" y="3641"/>
                        </a:lnTo>
                        <a:lnTo>
                          <a:pt x="1465" y="3809"/>
                        </a:lnTo>
                        <a:lnTo>
                          <a:pt x="1465" y="3934"/>
                        </a:lnTo>
                        <a:lnTo>
                          <a:pt x="1569" y="3976"/>
                        </a:lnTo>
                        <a:lnTo>
                          <a:pt x="1674" y="4123"/>
                        </a:lnTo>
                        <a:lnTo>
                          <a:pt x="1653" y="4143"/>
                        </a:lnTo>
                        <a:lnTo>
                          <a:pt x="1653" y="4227"/>
                        </a:lnTo>
                        <a:lnTo>
                          <a:pt x="1779" y="4436"/>
                        </a:lnTo>
                        <a:lnTo>
                          <a:pt x="1821" y="4562"/>
                        </a:lnTo>
                        <a:lnTo>
                          <a:pt x="1883" y="4708"/>
                        </a:lnTo>
                        <a:lnTo>
                          <a:pt x="1883" y="4918"/>
                        </a:lnTo>
                        <a:lnTo>
                          <a:pt x="1946" y="5001"/>
                        </a:lnTo>
                        <a:lnTo>
                          <a:pt x="1925" y="5106"/>
                        </a:lnTo>
                        <a:lnTo>
                          <a:pt x="1946" y="5315"/>
                        </a:lnTo>
                        <a:lnTo>
                          <a:pt x="2051" y="5524"/>
                        </a:lnTo>
                        <a:lnTo>
                          <a:pt x="2030" y="5608"/>
                        </a:lnTo>
                        <a:lnTo>
                          <a:pt x="2030" y="5755"/>
                        </a:lnTo>
                        <a:lnTo>
                          <a:pt x="2155" y="5859"/>
                        </a:lnTo>
                        <a:lnTo>
                          <a:pt x="2365" y="6131"/>
                        </a:lnTo>
                        <a:lnTo>
                          <a:pt x="2365" y="6257"/>
                        </a:lnTo>
                        <a:lnTo>
                          <a:pt x="2448" y="6424"/>
                        </a:lnTo>
                        <a:lnTo>
                          <a:pt x="2406" y="6654"/>
                        </a:lnTo>
                        <a:lnTo>
                          <a:pt x="2448" y="6843"/>
                        </a:lnTo>
                        <a:lnTo>
                          <a:pt x="2553" y="7010"/>
                        </a:lnTo>
                        <a:lnTo>
                          <a:pt x="2574" y="7156"/>
                        </a:lnTo>
                        <a:lnTo>
                          <a:pt x="2720" y="7324"/>
                        </a:lnTo>
                        <a:lnTo>
                          <a:pt x="2762" y="7408"/>
                        </a:lnTo>
                        <a:lnTo>
                          <a:pt x="2699" y="7596"/>
                        </a:lnTo>
                        <a:lnTo>
                          <a:pt x="2699" y="7847"/>
                        </a:lnTo>
                        <a:lnTo>
                          <a:pt x="2762" y="7993"/>
                        </a:lnTo>
                        <a:lnTo>
                          <a:pt x="2867" y="8098"/>
                        </a:lnTo>
                        <a:lnTo>
                          <a:pt x="2929" y="8244"/>
                        </a:lnTo>
                        <a:lnTo>
                          <a:pt x="3097" y="8349"/>
                        </a:lnTo>
                        <a:lnTo>
                          <a:pt x="3097" y="8349"/>
                        </a:lnTo>
                        <a:lnTo>
                          <a:pt x="3076" y="8224"/>
                        </a:lnTo>
                        <a:lnTo>
                          <a:pt x="3097" y="8098"/>
                        </a:lnTo>
                        <a:lnTo>
                          <a:pt x="3034" y="7993"/>
                        </a:lnTo>
                        <a:lnTo>
                          <a:pt x="3013" y="7847"/>
                        </a:lnTo>
                        <a:lnTo>
                          <a:pt x="3034" y="7680"/>
                        </a:lnTo>
                        <a:lnTo>
                          <a:pt x="3139" y="7575"/>
                        </a:lnTo>
                        <a:lnTo>
                          <a:pt x="3201" y="7596"/>
                        </a:lnTo>
                        <a:lnTo>
                          <a:pt x="3201" y="7680"/>
                        </a:lnTo>
                        <a:lnTo>
                          <a:pt x="3243" y="7721"/>
                        </a:lnTo>
                        <a:lnTo>
                          <a:pt x="3494" y="7700"/>
                        </a:lnTo>
                        <a:lnTo>
                          <a:pt x="3515" y="7638"/>
                        </a:lnTo>
                        <a:lnTo>
                          <a:pt x="3557" y="7638"/>
                        </a:lnTo>
                        <a:lnTo>
                          <a:pt x="3599" y="7700"/>
                        </a:lnTo>
                        <a:lnTo>
                          <a:pt x="3557" y="7721"/>
                        </a:lnTo>
                        <a:lnTo>
                          <a:pt x="3557" y="7826"/>
                        </a:lnTo>
                        <a:lnTo>
                          <a:pt x="3704" y="7952"/>
                        </a:lnTo>
                        <a:lnTo>
                          <a:pt x="3725" y="8056"/>
                        </a:lnTo>
                        <a:lnTo>
                          <a:pt x="3766" y="8119"/>
                        </a:lnTo>
                        <a:lnTo>
                          <a:pt x="3766" y="8035"/>
                        </a:lnTo>
                        <a:lnTo>
                          <a:pt x="3745" y="7993"/>
                        </a:lnTo>
                        <a:lnTo>
                          <a:pt x="3766" y="7847"/>
                        </a:lnTo>
                        <a:lnTo>
                          <a:pt x="3766" y="7721"/>
                        </a:lnTo>
                        <a:lnTo>
                          <a:pt x="3662" y="7638"/>
                        </a:lnTo>
                        <a:lnTo>
                          <a:pt x="3641" y="7491"/>
                        </a:lnTo>
                        <a:lnTo>
                          <a:pt x="3599" y="7387"/>
                        </a:lnTo>
                        <a:lnTo>
                          <a:pt x="3515" y="7428"/>
                        </a:lnTo>
                        <a:lnTo>
                          <a:pt x="3432" y="7428"/>
                        </a:lnTo>
                        <a:lnTo>
                          <a:pt x="3285" y="7324"/>
                        </a:lnTo>
                        <a:lnTo>
                          <a:pt x="3243" y="7156"/>
                        </a:lnTo>
                        <a:lnTo>
                          <a:pt x="3181" y="7010"/>
                        </a:lnTo>
                        <a:lnTo>
                          <a:pt x="3034" y="6905"/>
                        </a:lnTo>
                        <a:lnTo>
                          <a:pt x="2929" y="6884"/>
                        </a:lnTo>
                        <a:lnTo>
                          <a:pt x="2867" y="6780"/>
                        </a:lnTo>
                        <a:lnTo>
                          <a:pt x="2804" y="6571"/>
                        </a:lnTo>
                        <a:lnTo>
                          <a:pt x="2720" y="6424"/>
                        </a:lnTo>
                        <a:lnTo>
                          <a:pt x="2678" y="6278"/>
                        </a:lnTo>
                        <a:lnTo>
                          <a:pt x="2678" y="6089"/>
                        </a:lnTo>
                        <a:lnTo>
                          <a:pt x="2657" y="5859"/>
                        </a:lnTo>
                        <a:lnTo>
                          <a:pt x="2595" y="5755"/>
                        </a:lnTo>
                        <a:lnTo>
                          <a:pt x="2616" y="5545"/>
                        </a:lnTo>
                        <a:lnTo>
                          <a:pt x="2595" y="5441"/>
                        </a:lnTo>
                        <a:lnTo>
                          <a:pt x="2511" y="5294"/>
                        </a:lnTo>
                        <a:lnTo>
                          <a:pt x="2574" y="5211"/>
                        </a:lnTo>
                        <a:lnTo>
                          <a:pt x="2595" y="5127"/>
                        </a:lnTo>
                        <a:lnTo>
                          <a:pt x="2595" y="5085"/>
                        </a:lnTo>
                        <a:lnTo>
                          <a:pt x="2657" y="5043"/>
                        </a:lnTo>
                        <a:lnTo>
                          <a:pt x="2720" y="5085"/>
                        </a:lnTo>
                        <a:lnTo>
                          <a:pt x="2867" y="5043"/>
                        </a:lnTo>
                        <a:lnTo>
                          <a:pt x="2992" y="5043"/>
                        </a:lnTo>
                        <a:lnTo>
                          <a:pt x="3118" y="5127"/>
                        </a:lnTo>
                        <a:lnTo>
                          <a:pt x="3201" y="5315"/>
                        </a:lnTo>
                        <a:lnTo>
                          <a:pt x="3306" y="5336"/>
                        </a:lnTo>
                        <a:lnTo>
                          <a:pt x="3411" y="5420"/>
                        </a:lnTo>
                        <a:lnTo>
                          <a:pt x="3515" y="5566"/>
                        </a:lnTo>
                        <a:lnTo>
                          <a:pt x="3599" y="5608"/>
                        </a:lnTo>
                        <a:lnTo>
                          <a:pt x="3536" y="5483"/>
                        </a:lnTo>
                        <a:lnTo>
                          <a:pt x="3411" y="5315"/>
                        </a:lnTo>
                        <a:lnTo>
                          <a:pt x="3243" y="5211"/>
                        </a:lnTo>
                        <a:lnTo>
                          <a:pt x="3139" y="5022"/>
                        </a:lnTo>
                        <a:lnTo>
                          <a:pt x="3034" y="4897"/>
                        </a:lnTo>
                        <a:lnTo>
                          <a:pt x="3034" y="4813"/>
                        </a:lnTo>
                        <a:lnTo>
                          <a:pt x="2992" y="4771"/>
                        </a:lnTo>
                        <a:lnTo>
                          <a:pt x="2888" y="4562"/>
                        </a:lnTo>
                        <a:lnTo>
                          <a:pt x="2825" y="4436"/>
                        </a:lnTo>
                        <a:lnTo>
                          <a:pt x="2762" y="4395"/>
                        </a:lnTo>
                        <a:lnTo>
                          <a:pt x="2720" y="4269"/>
                        </a:lnTo>
                        <a:lnTo>
                          <a:pt x="2574" y="4060"/>
                        </a:lnTo>
                        <a:lnTo>
                          <a:pt x="2406" y="3809"/>
                        </a:lnTo>
                        <a:lnTo>
                          <a:pt x="2365" y="3641"/>
                        </a:lnTo>
                        <a:lnTo>
                          <a:pt x="2155" y="3390"/>
                        </a:lnTo>
                        <a:lnTo>
                          <a:pt x="2072" y="3181"/>
                        </a:lnTo>
                        <a:lnTo>
                          <a:pt x="1967" y="3118"/>
                        </a:lnTo>
                        <a:lnTo>
                          <a:pt x="1967" y="3014"/>
                        </a:lnTo>
                        <a:lnTo>
                          <a:pt x="1925" y="2888"/>
                        </a:lnTo>
                        <a:lnTo>
                          <a:pt x="1841" y="2867"/>
                        </a:lnTo>
                        <a:lnTo>
                          <a:pt x="1841" y="2909"/>
                        </a:lnTo>
                        <a:lnTo>
                          <a:pt x="1758" y="2909"/>
                        </a:lnTo>
                        <a:lnTo>
                          <a:pt x="1737" y="2867"/>
                        </a:lnTo>
                        <a:lnTo>
                          <a:pt x="1758" y="2762"/>
                        </a:lnTo>
                        <a:lnTo>
                          <a:pt x="1737" y="2679"/>
                        </a:lnTo>
                        <a:lnTo>
                          <a:pt x="1632" y="2616"/>
                        </a:lnTo>
                        <a:lnTo>
                          <a:pt x="1528" y="2490"/>
                        </a:lnTo>
                        <a:lnTo>
                          <a:pt x="1465" y="2344"/>
                        </a:lnTo>
                        <a:lnTo>
                          <a:pt x="1402" y="2260"/>
                        </a:lnTo>
                        <a:lnTo>
                          <a:pt x="1402" y="2135"/>
                        </a:lnTo>
                        <a:lnTo>
                          <a:pt x="1423" y="2030"/>
                        </a:lnTo>
                        <a:lnTo>
                          <a:pt x="1444" y="2051"/>
                        </a:lnTo>
                        <a:lnTo>
                          <a:pt x="1423" y="1884"/>
                        </a:lnTo>
                        <a:lnTo>
                          <a:pt x="1402" y="1716"/>
                        </a:lnTo>
                        <a:lnTo>
                          <a:pt x="1360" y="1570"/>
                        </a:lnTo>
                        <a:lnTo>
                          <a:pt x="1235" y="1528"/>
                        </a:lnTo>
                        <a:lnTo>
                          <a:pt x="1109" y="1382"/>
                        </a:lnTo>
                        <a:lnTo>
                          <a:pt x="1109" y="1319"/>
                        </a:lnTo>
                        <a:lnTo>
                          <a:pt x="1046" y="1256"/>
                        </a:lnTo>
                        <a:lnTo>
                          <a:pt x="1046" y="1193"/>
                        </a:lnTo>
                        <a:lnTo>
                          <a:pt x="1109" y="1193"/>
                        </a:lnTo>
                        <a:lnTo>
                          <a:pt x="1214" y="1298"/>
                        </a:lnTo>
                        <a:lnTo>
                          <a:pt x="1318" y="1444"/>
                        </a:lnTo>
                        <a:lnTo>
                          <a:pt x="1318" y="1444"/>
                        </a:lnTo>
                        <a:lnTo>
                          <a:pt x="1256" y="1298"/>
                        </a:lnTo>
                        <a:lnTo>
                          <a:pt x="1130" y="1110"/>
                        </a:lnTo>
                        <a:lnTo>
                          <a:pt x="1005" y="942"/>
                        </a:lnTo>
                        <a:lnTo>
                          <a:pt x="942" y="942"/>
                        </a:lnTo>
                        <a:lnTo>
                          <a:pt x="921" y="858"/>
                        </a:lnTo>
                        <a:lnTo>
                          <a:pt x="691" y="670"/>
                        </a:lnTo>
                        <a:lnTo>
                          <a:pt x="607" y="566"/>
                        </a:lnTo>
                        <a:lnTo>
                          <a:pt x="607" y="335"/>
                        </a:lnTo>
                        <a:lnTo>
                          <a:pt x="523" y="273"/>
                        </a:lnTo>
                        <a:lnTo>
                          <a:pt x="377" y="210"/>
                        </a:lnTo>
                        <a:lnTo>
                          <a:pt x="293" y="63"/>
                        </a:lnTo>
                        <a:lnTo>
                          <a:pt x="251" y="1"/>
                        </a:lnTo>
                        <a:close/>
                      </a:path>
                    </a:pathLst>
                  </a:custGeom>
                  <a:solidFill>
                    <a:srgbClr val="83E3D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257" name="Google Shape;2257;p49"/>
              <p:cNvGrpSpPr/>
              <p:nvPr/>
            </p:nvGrpSpPr>
            <p:grpSpPr>
              <a:xfrm>
                <a:off x="3960625" y="2587825"/>
                <a:ext cx="94050" cy="104125"/>
                <a:chOff x="3960625" y="2587825"/>
                <a:chExt cx="94050" cy="104125"/>
              </a:xfrm>
            </p:grpSpPr>
            <p:sp>
              <p:nvSpPr>
                <p:cNvPr id="2258" name="Google Shape;2258;p49"/>
                <p:cNvSpPr/>
                <p:nvPr/>
              </p:nvSpPr>
              <p:spPr>
                <a:xfrm>
                  <a:off x="3960625" y="2587825"/>
                  <a:ext cx="94050" cy="51200"/>
                </a:xfrm>
                <a:custGeom>
                  <a:rect b="b" l="l" r="r" t="t"/>
                  <a:pathLst>
                    <a:path extrusionOk="0" h="2048" w="3762">
                      <a:moveTo>
                        <a:pt x="190" y="2048"/>
                      </a:moveTo>
                      <a:lnTo>
                        <a:pt x="0" y="1762"/>
                      </a:lnTo>
                      <a:lnTo>
                        <a:pt x="309" y="1048"/>
                      </a:lnTo>
                      <a:lnTo>
                        <a:pt x="3762" y="0"/>
                      </a:lnTo>
                      <a:lnTo>
                        <a:pt x="3714" y="1072"/>
                      </a:lnTo>
                      <a:lnTo>
                        <a:pt x="2929" y="1143"/>
                      </a:lnTo>
                      <a:lnTo>
                        <a:pt x="2167" y="100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sp>
              <p:nvSpPr>
                <p:cNvPr id="2259" name="Google Shape;2259;p49"/>
                <p:cNvSpPr/>
                <p:nvPr/>
              </p:nvSpPr>
              <p:spPr>
                <a:xfrm>
                  <a:off x="3963000" y="2596725"/>
                  <a:ext cx="86850" cy="95225"/>
                </a:xfrm>
                <a:custGeom>
                  <a:rect b="b" l="l" r="r" t="t"/>
                  <a:pathLst>
                    <a:path extrusionOk="0" h="3809" w="3474">
                      <a:moveTo>
                        <a:pt x="1549" y="2009"/>
                      </a:moveTo>
                      <a:lnTo>
                        <a:pt x="1632" y="2030"/>
                      </a:lnTo>
                      <a:lnTo>
                        <a:pt x="1695" y="2093"/>
                      </a:lnTo>
                      <a:lnTo>
                        <a:pt x="1674" y="2135"/>
                      </a:lnTo>
                      <a:lnTo>
                        <a:pt x="1674" y="2189"/>
                      </a:lnTo>
                      <a:lnTo>
                        <a:pt x="1674" y="2189"/>
                      </a:lnTo>
                      <a:cubicBezTo>
                        <a:pt x="1645" y="2167"/>
                        <a:pt x="1613" y="2146"/>
                        <a:pt x="1569" y="2135"/>
                      </a:cubicBezTo>
                      <a:cubicBezTo>
                        <a:pt x="1549" y="2114"/>
                        <a:pt x="1528" y="2114"/>
                        <a:pt x="1486" y="2114"/>
                      </a:cubicBezTo>
                      <a:lnTo>
                        <a:pt x="1549" y="2072"/>
                      </a:lnTo>
                      <a:lnTo>
                        <a:pt x="1549" y="2009"/>
                      </a:lnTo>
                      <a:close/>
                      <a:moveTo>
                        <a:pt x="3327" y="1"/>
                      </a:moveTo>
                      <a:lnTo>
                        <a:pt x="3201" y="105"/>
                      </a:lnTo>
                      <a:lnTo>
                        <a:pt x="3201" y="231"/>
                      </a:lnTo>
                      <a:lnTo>
                        <a:pt x="3243" y="335"/>
                      </a:lnTo>
                      <a:lnTo>
                        <a:pt x="3160" y="377"/>
                      </a:lnTo>
                      <a:lnTo>
                        <a:pt x="2929" y="356"/>
                      </a:lnTo>
                      <a:lnTo>
                        <a:pt x="2825" y="419"/>
                      </a:lnTo>
                      <a:lnTo>
                        <a:pt x="2720" y="356"/>
                      </a:lnTo>
                      <a:lnTo>
                        <a:pt x="2616" y="356"/>
                      </a:lnTo>
                      <a:lnTo>
                        <a:pt x="2532" y="419"/>
                      </a:lnTo>
                      <a:lnTo>
                        <a:pt x="2427" y="419"/>
                      </a:lnTo>
                      <a:lnTo>
                        <a:pt x="2406" y="314"/>
                      </a:lnTo>
                      <a:lnTo>
                        <a:pt x="2260" y="314"/>
                      </a:lnTo>
                      <a:lnTo>
                        <a:pt x="2113" y="273"/>
                      </a:lnTo>
                      <a:lnTo>
                        <a:pt x="2009" y="377"/>
                      </a:lnTo>
                      <a:lnTo>
                        <a:pt x="1862" y="419"/>
                      </a:lnTo>
                      <a:lnTo>
                        <a:pt x="1674" y="419"/>
                      </a:lnTo>
                      <a:lnTo>
                        <a:pt x="1632" y="377"/>
                      </a:lnTo>
                      <a:lnTo>
                        <a:pt x="1549" y="440"/>
                      </a:lnTo>
                      <a:lnTo>
                        <a:pt x="1444" y="440"/>
                      </a:lnTo>
                      <a:lnTo>
                        <a:pt x="1318" y="524"/>
                      </a:lnTo>
                      <a:lnTo>
                        <a:pt x="1025" y="524"/>
                      </a:lnTo>
                      <a:lnTo>
                        <a:pt x="900" y="586"/>
                      </a:lnTo>
                      <a:lnTo>
                        <a:pt x="900" y="649"/>
                      </a:lnTo>
                      <a:lnTo>
                        <a:pt x="732" y="691"/>
                      </a:lnTo>
                      <a:lnTo>
                        <a:pt x="502" y="838"/>
                      </a:lnTo>
                      <a:lnTo>
                        <a:pt x="481" y="984"/>
                      </a:lnTo>
                      <a:lnTo>
                        <a:pt x="398" y="1151"/>
                      </a:lnTo>
                      <a:lnTo>
                        <a:pt x="168" y="1214"/>
                      </a:lnTo>
                      <a:lnTo>
                        <a:pt x="168" y="1361"/>
                      </a:lnTo>
                      <a:lnTo>
                        <a:pt x="84" y="1507"/>
                      </a:lnTo>
                      <a:lnTo>
                        <a:pt x="0" y="1570"/>
                      </a:lnTo>
                      <a:lnTo>
                        <a:pt x="0" y="1716"/>
                      </a:lnTo>
                      <a:lnTo>
                        <a:pt x="209" y="1884"/>
                      </a:lnTo>
                      <a:lnTo>
                        <a:pt x="335" y="2072"/>
                      </a:lnTo>
                      <a:lnTo>
                        <a:pt x="398" y="2093"/>
                      </a:lnTo>
                      <a:lnTo>
                        <a:pt x="398" y="2135"/>
                      </a:lnTo>
                      <a:lnTo>
                        <a:pt x="544" y="2365"/>
                      </a:lnTo>
                      <a:lnTo>
                        <a:pt x="586" y="2532"/>
                      </a:lnTo>
                      <a:lnTo>
                        <a:pt x="649" y="2553"/>
                      </a:lnTo>
                      <a:lnTo>
                        <a:pt x="753" y="2449"/>
                      </a:lnTo>
                      <a:lnTo>
                        <a:pt x="837" y="2553"/>
                      </a:lnTo>
                      <a:lnTo>
                        <a:pt x="963" y="2595"/>
                      </a:lnTo>
                      <a:lnTo>
                        <a:pt x="1025" y="2511"/>
                      </a:lnTo>
                      <a:lnTo>
                        <a:pt x="1130" y="2511"/>
                      </a:lnTo>
                      <a:lnTo>
                        <a:pt x="1277" y="2595"/>
                      </a:lnTo>
                      <a:lnTo>
                        <a:pt x="1360" y="2532"/>
                      </a:lnTo>
                      <a:lnTo>
                        <a:pt x="1381" y="2616"/>
                      </a:lnTo>
                      <a:lnTo>
                        <a:pt x="1465" y="2616"/>
                      </a:lnTo>
                      <a:lnTo>
                        <a:pt x="1528" y="2658"/>
                      </a:lnTo>
                      <a:lnTo>
                        <a:pt x="1653" y="2700"/>
                      </a:lnTo>
                      <a:lnTo>
                        <a:pt x="1569" y="2742"/>
                      </a:lnTo>
                      <a:lnTo>
                        <a:pt x="1486" y="2825"/>
                      </a:lnTo>
                      <a:lnTo>
                        <a:pt x="1423" y="2762"/>
                      </a:lnTo>
                      <a:lnTo>
                        <a:pt x="1318" y="2742"/>
                      </a:lnTo>
                      <a:lnTo>
                        <a:pt x="1067" y="2595"/>
                      </a:lnTo>
                      <a:lnTo>
                        <a:pt x="963" y="2616"/>
                      </a:lnTo>
                      <a:lnTo>
                        <a:pt x="858" y="2658"/>
                      </a:lnTo>
                      <a:lnTo>
                        <a:pt x="753" y="2616"/>
                      </a:lnTo>
                      <a:lnTo>
                        <a:pt x="691" y="2721"/>
                      </a:lnTo>
                      <a:lnTo>
                        <a:pt x="628" y="2742"/>
                      </a:lnTo>
                      <a:lnTo>
                        <a:pt x="607" y="2846"/>
                      </a:lnTo>
                      <a:lnTo>
                        <a:pt x="732" y="2972"/>
                      </a:lnTo>
                      <a:lnTo>
                        <a:pt x="858" y="3035"/>
                      </a:lnTo>
                      <a:lnTo>
                        <a:pt x="1004" y="3139"/>
                      </a:lnTo>
                      <a:lnTo>
                        <a:pt x="1004" y="3223"/>
                      </a:lnTo>
                      <a:lnTo>
                        <a:pt x="942" y="3265"/>
                      </a:lnTo>
                      <a:lnTo>
                        <a:pt x="942" y="3369"/>
                      </a:lnTo>
                      <a:lnTo>
                        <a:pt x="1046" y="3495"/>
                      </a:lnTo>
                      <a:lnTo>
                        <a:pt x="1130" y="3579"/>
                      </a:lnTo>
                      <a:lnTo>
                        <a:pt x="1151" y="3495"/>
                      </a:lnTo>
                      <a:lnTo>
                        <a:pt x="1130" y="3453"/>
                      </a:lnTo>
                      <a:lnTo>
                        <a:pt x="1172" y="3348"/>
                      </a:lnTo>
                      <a:lnTo>
                        <a:pt x="1214" y="3474"/>
                      </a:lnTo>
                      <a:lnTo>
                        <a:pt x="1360" y="3537"/>
                      </a:lnTo>
                      <a:lnTo>
                        <a:pt x="1381" y="3599"/>
                      </a:lnTo>
                      <a:lnTo>
                        <a:pt x="1360" y="3704"/>
                      </a:lnTo>
                      <a:lnTo>
                        <a:pt x="1423" y="3788"/>
                      </a:lnTo>
                      <a:lnTo>
                        <a:pt x="1423" y="3746"/>
                      </a:lnTo>
                      <a:lnTo>
                        <a:pt x="1465" y="3599"/>
                      </a:lnTo>
                      <a:lnTo>
                        <a:pt x="1569" y="3599"/>
                      </a:lnTo>
                      <a:lnTo>
                        <a:pt x="1632" y="3704"/>
                      </a:lnTo>
                      <a:lnTo>
                        <a:pt x="1800" y="3809"/>
                      </a:lnTo>
                      <a:lnTo>
                        <a:pt x="1800" y="3809"/>
                      </a:lnTo>
                      <a:lnTo>
                        <a:pt x="1737" y="3704"/>
                      </a:lnTo>
                      <a:lnTo>
                        <a:pt x="1758" y="3641"/>
                      </a:lnTo>
                      <a:lnTo>
                        <a:pt x="1695" y="3537"/>
                      </a:lnTo>
                      <a:lnTo>
                        <a:pt x="1632" y="3348"/>
                      </a:lnTo>
                      <a:lnTo>
                        <a:pt x="1549" y="3244"/>
                      </a:lnTo>
                      <a:lnTo>
                        <a:pt x="1549" y="3181"/>
                      </a:lnTo>
                      <a:lnTo>
                        <a:pt x="1632" y="3181"/>
                      </a:lnTo>
                      <a:lnTo>
                        <a:pt x="1758" y="3265"/>
                      </a:lnTo>
                      <a:lnTo>
                        <a:pt x="1737" y="3327"/>
                      </a:lnTo>
                      <a:lnTo>
                        <a:pt x="1758" y="3369"/>
                      </a:lnTo>
                      <a:lnTo>
                        <a:pt x="1841" y="3286"/>
                      </a:lnTo>
                      <a:lnTo>
                        <a:pt x="1967" y="3348"/>
                      </a:lnTo>
                      <a:lnTo>
                        <a:pt x="1967" y="3286"/>
                      </a:lnTo>
                      <a:lnTo>
                        <a:pt x="1904" y="3244"/>
                      </a:lnTo>
                      <a:lnTo>
                        <a:pt x="1904" y="3181"/>
                      </a:lnTo>
                      <a:lnTo>
                        <a:pt x="1862" y="3181"/>
                      </a:lnTo>
                      <a:lnTo>
                        <a:pt x="1758" y="3139"/>
                      </a:lnTo>
                      <a:lnTo>
                        <a:pt x="1758" y="3076"/>
                      </a:lnTo>
                      <a:lnTo>
                        <a:pt x="1653" y="3014"/>
                      </a:lnTo>
                      <a:lnTo>
                        <a:pt x="1758" y="2951"/>
                      </a:lnTo>
                      <a:lnTo>
                        <a:pt x="1862" y="2951"/>
                      </a:lnTo>
                      <a:lnTo>
                        <a:pt x="1904" y="2909"/>
                      </a:lnTo>
                      <a:lnTo>
                        <a:pt x="2072" y="3014"/>
                      </a:lnTo>
                      <a:lnTo>
                        <a:pt x="2093" y="3055"/>
                      </a:lnTo>
                      <a:lnTo>
                        <a:pt x="2197" y="3076"/>
                      </a:lnTo>
                      <a:lnTo>
                        <a:pt x="2218" y="3035"/>
                      </a:lnTo>
                      <a:lnTo>
                        <a:pt x="2113" y="2909"/>
                      </a:lnTo>
                      <a:lnTo>
                        <a:pt x="2155" y="2762"/>
                      </a:lnTo>
                      <a:lnTo>
                        <a:pt x="2093" y="2700"/>
                      </a:lnTo>
                      <a:lnTo>
                        <a:pt x="1841" y="2532"/>
                      </a:lnTo>
                      <a:lnTo>
                        <a:pt x="1758" y="2511"/>
                      </a:lnTo>
                      <a:lnTo>
                        <a:pt x="1737" y="2490"/>
                      </a:lnTo>
                      <a:cubicBezTo>
                        <a:pt x="1758" y="2490"/>
                        <a:pt x="1779" y="2449"/>
                        <a:pt x="1800" y="2407"/>
                      </a:cubicBezTo>
                      <a:lnTo>
                        <a:pt x="1862" y="2449"/>
                      </a:lnTo>
                      <a:lnTo>
                        <a:pt x="1946" y="2490"/>
                      </a:lnTo>
                      <a:lnTo>
                        <a:pt x="1988" y="2553"/>
                      </a:lnTo>
                      <a:lnTo>
                        <a:pt x="2093" y="2616"/>
                      </a:lnTo>
                      <a:lnTo>
                        <a:pt x="2176" y="2616"/>
                      </a:lnTo>
                      <a:lnTo>
                        <a:pt x="2197" y="2658"/>
                      </a:lnTo>
                      <a:lnTo>
                        <a:pt x="2281" y="2762"/>
                      </a:lnTo>
                      <a:lnTo>
                        <a:pt x="2323" y="2825"/>
                      </a:lnTo>
                      <a:lnTo>
                        <a:pt x="2323" y="2867"/>
                      </a:lnTo>
                      <a:lnTo>
                        <a:pt x="2365" y="2930"/>
                      </a:lnTo>
                      <a:lnTo>
                        <a:pt x="2427" y="2972"/>
                      </a:lnTo>
                      <a:lnTo>
                        <a:pt x="2490" y="2951"/>
                      </a:lnTo>
                      <a:lnTo>
                        <a:pt x="2532" y="2972"/>
                      </a:lnTo>
                      <a:lnTo>
                        <a:pt x="2595" y="2867"/>
                      </a:lnTo>
                      <a:lnTo>
                        <a:pt x="2490" y="2867"/>
                      </a:lnTo>
                      <a:lnTo>
                        <a:pt x="2469" y="2888"/>
                      </a:lnTo>
                      <a:lnTo>
                        <a:pt x="2385" y="2825"/>
                      </a:lnTo>
                      <a:lnTo>
                        <a:pt x="2385" y="2742"/>
                      </a:lnTo>
                      <a:lnTo>
                        <a:pt x="2365" y="2679"/>
                      </a:lnTo>
                      <a:lnTo>
                        <a:pt x="2365" y="2637"/>
                      </a:lnTo>
                      <a:lnTo>
                        <a:pt x="2302" y="2553"/>
                      </a:lnTo>
                      <a:lnTo>
                        <a:pt x="2176" y="2428"/>
                      </a:lnTo>
                      <a:lnTo>
                        <a:pt x="2176" y="2449"/>
                      </a:lnTo>
                      <a:lnTo>
                        <a:pt x="2093" y="2449"/>
                      </a:lnTo>
                      <a:lnTo>
                        <a:pt x="2093" y="2428"/>
                      </a:lnTo>
                      <a:lnTo>
                        <a:pt x="1988" y="2365"/>
                      </a:lnTo>
                      <a:lnTo>
                        <a:pt x="1883" y="2344"/>
                      </a:lnTo>
                      <a:lnTo>
                        <a:pt x="1800" y="2239"/>
                      </a:lnTo>
                      <a:lnTo>
                        <a:pt x="1758" y="2239"/>
                      </a:lnTo>
                      <a:cubicBezTo>
                        <a:pt x="1730" y="2230"/>
                        <a:pt x="1706" y="2212"/>
                        <a:pt x="1680" y="2193"/>
                      </a:cubicBezTo>
                      <a:lnTo>
                        <a:pt x="1680" y="2193"/>
                      </a:lnTo>
                      <a:lnTo>
                        <a:pt x="1737" y="2156"/>
                      </a:lnTo>
                      <a:lnTo>
                        <a:pt x="1758" y="2030"/>
                      </a:lnTo>
                      <a:lnTo>
                        <a:pt x="1674" y="1946"/>
                      </a:lnTo>
                      <a:lnTo>
                        <a:pt x="1486" y="1737"/>
                      </a:lnTo>
                      <a:lnTo>
                        <a:pt x="1423" y="1695"/>
                      </a:lnTo>
                      <a:lnTo>
                        <a:pt x="1381" y="1612"/>
                      </a:lnTo>
                      <a:lnTo>
                        <a:pt x="1256" y="1507"/>
                      </a:lnTo>
                      <a:lnTo>
                        <a:pt x="1318" y="1465"/>
                      </a:lnTo>
                      <a:lnTo>
                        <a:pt x="1277" y="1235"/>
                      </a:lnTo>
                      <a:lnTo>
                        <a:pt x="1360" y="1130"/>
                      </a:lnTo>
                      <a:lnTo>
                        <a:pt x="1486" y="1089"/>
                      </a:lnTo>
                      <a:lnTo>
                        <a:pt x="1528" y="1193"/>
                      </a:lnTo>
                      <a:lnTo>
                        <a:pt x="1465" y="1193"/>
                      </a:lnTo>
                      <a:lnTo>
                        <a:pt x="1465" y="1256"/>
                      </a:lnTo>
                      <a:lnTo>
                        <a:pt x="1653" y="1319"/>
                      </a:lnTo>
                      <a:lnTo>
                        <a:pt x="1674" y="1465"/>
                      </a:lnTo>
                      <a:lnTo>
                        <a:pt x="1779" y="1570"/>
                      </a:lnTo>
                      <a:lnTo>
                        <a:pt x="1904" y="1570"/>
                      </a:lnTo>
                      <a:lnTo>
                        <a:pt x="1841" y="1507"/>
                      </a:lnTo>
                      <a:lnTo>
                        <a:pt x="1779" y="1423"/>
                      </a:lnTo>
                      <a:lnTo>
                        <a:pt x="1800" y="1361"/>
                      </a:lnTo>
                      <a:lnTo>
                        <a:pt x="1946" y="1402"/>
                      </a:lnTo>
                      <a:lnTo>
                        <a:pt x="2009" y="1528"/>
                      </a:lnTo>
                      <a:lnTo>
                        <a:pt x="2093" y="1570"/>
                      </a:lnTo>
                      <a:lnTo>
                        <a:pt x="2155" y="1486"/>
                      </a:lnTo>
                      <a:lnTo>
                        <a:pt x="2072" y="1423"/>
                      </a:lnTo>
                      <a:lnTo>
                        <a:pt x="1988" y="1402"/>
                      </a:lnTo>
                      <a:lnTo>
                        <a:pt x="1988" y="1361"/>
                      </a:lnTo>
                      <a:lnTo>
                        <a:pt x="2197" y="1361"/>
                      </a:lnTo>
                      <a:lnTo>
                        <a:pt x="2281" y="1423"/>
                      </a:lnTo>
                      <a:lnTo>
                        <a:pt x="2302" y="1402"/>
                      </a:lnTo>
                      <a:lnTo>
                        <a:pt x="2176" y="1298"/>
                      </a:lnTo>
                      <a:lnTo>
                        <a:pt x="2051" y="1277"/>
                      </a:lnTo>
                      <a:lnTo>
                        <a:pt x="1946" y="1151"/>
                      </a:lnTo>
                      <a:lnTo>
                        <a:pt x="1988" y="1068"/>
                      </a:lnTo>
                      <a:lnTo>
                        <a:pt x="2093" y="1089"/>
                      </a:lnTo>
                      <a:lnTo>
                        <a:pt x="2176" y="1047"/>
                      </a:lnTo>
                      <a:lnTo>
                        <a:pt x="2218" y="879"/>
                      </a:lnTo>
                      <a:lnTo>
                        <a:pt x="2302" y="858"/>
                      </a:lnTo>
                      <a:lnTo>
                        <a:pt x="2427" y="963"/>
                      </a:lnTo>
                      <a:lnTo>
                        <a:pt x="2532" y="963"/>
                      </a:lnTo>
                      <a:lnTo>
                        <a:pt x="2637" y="858"/>
                      </a:lnTo>
                      <a:lnTo>
                        <a:pt x="2637" y="796"/>
                      </a:lnTo>
                      <a:lnTo>
                        <a:pt x="2699" y="796"/>
                      </a:lnTo>
                      <a:lnTo>
                        <a:pt x="2783" y="879"/>
                      </a:lnTo>
                      <a:lnTo>
                        <a:pt x="3013" y="879"/>
                      </a:lnTo>
                      <a:lnTo>
                        <a:pt x="3201" y="942"/>
                      </a:lnTo>
                      <a:lnTo>
                        <a:pt x="3327" y="900"/>
                      </a:lnTo>
                      <a:lnTo>
                        <a:pt x="3348" y="566"/>
                      </a:lnTo>
                      <a:lnTo>
                        <a:pt x="3327" y="440"/>
                      </a:lnTo>
                      <a:lnTo>
                        <a:pt x="3473" y="335"/>
                      </a:lnTo>
                      <a:lnTo>
                        <a:pt x="3473" y="210"/>
                      </a:lnTo>
                      <a:lnTo>
                        <a:pt x="3369" y="147"/>
                      </a:lnTo>
                      <a:lnTo>
                        <a:pt x="3411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260" name="Google Shape;2260;p49"/>
              <p:cNvGrpSpPr/>
              <p:nvPr/>
            </p:nvGrpSpPr>
            <p:grpSpPr>
              <a:xfrm>
                <a:off x="3765350" y="2500900"/>
                <a:ext cx="173600" cy="187925"/>
                <a:chOff x="3765350" y="2500900"/>
                <a:chExt cx="173600" cy="187925"/>
              </a:xfrm>
            </p:grpSpPr>
            <p:sp>
              <p:nvSpPr>
                <p:cNvPr id="2261" name="Google Shape;2261;p49"/>
                <p:cNvSpPr/>
                <p:nvPr/>
              </p:nvSpPr>
              <p:spPr>
                <a:xfrm>
                  <a:off x="3765350" y="2500900"/>
                  <a:ext cx="108950" cy="64300"/>
                </a:xfrm>
                <a:custGeom>
                  <a:rect b="b" l="l" r="r" t="t"/>
                  <a:pathLst>
                    <a:path extrusionOk="0" h="2572" w="4358">
                      <a:moveTo>
                        <a:pt x="1286" y="596"/>
                      </a:moveTo>
                      <a:lnTo>
                        <a:pt x="0" y="1072"/>
                      </a:lnTo>
                      <a:lnTo>
                        <a:pt x="429" y="2239"/>
                      </a:lnTo>
                      <a:lnTo>
                        <a:pt x="857" y="2572"/>
                      </a:lnTo>
                      <a:lnTo>
                        <a:pt x="2191" y="1215"/>
                      </a:lnTo>
                      <a:lnTo>
                        <a:pt x="4024" y="1072"/>
                      </a:lnTo>
                      <a:lnTo>
                        <a:pt x="4358" y="429"/>
                      </a:lnTo>
                      <a:lnTo>
                        <a:pt x="3120" y="0"/>
                      </a:lnTo>
                      <a:lnTo>
                        <a:pt x="2477" y="358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sp>
              <p:nvSpPr>
                <p:cNvPr id="2262" name="Google Shape;2262;p49"/>
                <p:cNvSpPr/>
                <p:nvPr/>
              </p:nvSpPr>
              <p:spPr>
                <a:xfrm>
                  <a:off x="3797175" y="2609800"/>
                  <a:ext cx="2625" cy="3700"/>
                </a:xfrm>
                <a:custGeom>
                  <a:rect b="b" l="l" r="r" t="t"/>
                  <a:pathLst>
                    <a:path extrusionOk="0" h="148" w="105">
                      <a:moveTo>
                        <a:pt x="42" y="1"/>
                      </a:moveTo>
                      <a:lnTo>
                        <a:pt x="21" y="43"/>
                      </a:lnTo>
                      <a:lnTo>
                        <a:pt x="0" y="84"/>
                      </a:lnTo>
                      <a:lnTo>
                        <a:pt x="0" y="147"/>
                      </a:lnTo>
                      <a:lnTo>
                        <a:pt x="21" y="147"/>
                      </a:lnTo>
                      <a:lnTo>
                        <a:pt x="42" y="105"/>
                      </a:lnTo>
                      <a:lnTo>
                        <a:pt x="105" y="22"/>
                      </a:lnTo>
                      <a:lnTo>
                        <a:pt x="42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63" name="Google Shape;2263;p49"/>
                <p:cNvSpPr/>
                <p:nvPr/>
              </p:nvSpPr>
              <p:spPr>
                <a:xfrm>
                  <a:off x="3796125" y="2610325"/>
                  <a:ext cx="22525" cy="41875"/>
                </a:xfrm>
                <a:custGeom>
                  <a:rect b="b" l="l" r="r" t="t"/>
                  <a:pathLst>
                    <a:path extrusionOk="0" h="1675" w="901">
                      <a:moveTo>
                        <a:pt x="565" y="1"/>
                      </a:moveTo>
                      <a:lnTo>
                        <a:pt x="461" y="22"/>
                      </a:lnTo>
                      <a:lnTo>
                        <a:pt x="252" y="273"/>
                      </a:lnTo>
                      <a:lnTo>
                        <a:pt x="168" y="273"/>
                      </a:lnTo>
                      <a:lnTo>
                        <a:pt x="42" y="189"/>
                      </a:lnTo>
                      <a:lnTo>
                        <a:pt x="42" y="314"/>
                      </a:lnTo>
                      <a:lnTo>
                        <a:pt x="1" y="398"/>
                      </a:lnTo>
                      <a:lnTo>
                        <a:pt x="105" y="503"/>
                      </a:lnTo>
                      <a:lnTo>
                        <a:pt x="105" y="586"/>
                      </a:lnTo>
                      <a:lnTo>
                        <a:pt x="189" y="649"/>
                      </a:lnTo>
                      <a:lnTo>
                        <a:pt x="189" y="796"/>
                      </a:lnTo>
                      <a:lnTo>
                        <a:pt x="105" y="858"/>
                      </a:lnTo>
                      <a:lnTo>
                        <a:pt x="147" y="942"/>
                      </a:lnTo>
                      <a:lnTo>
                        <a:pt x="273" y="942"/>
                      </a:lnTo>
                      <a:lnTo>
                        <a:pt x="273" y="1005"/>
                      </a:lnTo>
                      <a:lnTo>
                        <a:pt x="189" y="1068"/>
                      </a:lnTo>
                      <a:lnTo>
                        <a:pt x="147" y="1277"/>
                      </a:lnTo>
                      <a:lnTo>
                        <a:pt x="189" y="1361"/>
                      </a:lnTo>
                      <a:lnTo>
                        <a:pt x="252" y="1591"/>
                      </a:lnTo>
                      <a:lnTo>
                        <a:pt x="314" y="1674"/>
                      </a:lnTo>
                      <a:lnTo>
                        <a:pt x="377" y="1654"/>
                      </a:lnTo>
                      <a:lnTo>
                        <a:pt x="419" y="1674"/>
                      </a:lnTo>
                      <a:lnTo>
                        <a:pt x="503" y="1654"/>
                      </a:lnTo>
                      <a:lnTo>
                        <a:pt x="524" y="1528"/>
                      </a:lnTo>
                      <a:lnTo>
                        <a:pt x="565" y="1444"/>
                      </a:lnTo>
                      <a:lnTo>
                        <a:pt x="670" y="1444"/>
                      </a:lnTo>
                      <a:lnTo>
                        <a:pt x="733" y="1528"/>
                      </a:lnTo>
                      <a:lnTo>
                        <a:pt x="796" y="1528"/>
                      </a:lnTo>
                      <a:lnTo>
                        <a:pt x="837" y="1444"/>
                      </a:lnTo>
                      <a:lnTo>
                        <a:pt x="837" y="1214"/>
                      </a:lnTo>
                      <a:lnTo>
                        <a:pt x="879" y="1151"/>
                      </a:lnTo>
                      <a:lnTo>
                        <a:pt x="837" y="921"/>
                      </a:lnTo>
                      <a:lnTo>
                        <a:pt x="900" y="712"/>
                      </a:lnTo>
                      <a:lnTo>
                        <a:pt x="733" y="586"/>
                      </a:lnTo>
                      <a:lnTo>
                        <a:pt x="879" y="503"/>
                      </a:lnTo>
                      <a:lnTo>
                        <a:pt x="879" y="419"/>
                      </a:lnTo>
                      <a:lnTo>
                        <a:pt x="837" y="294"/>
                      </a:lnTo>
                      <a:lnTo>
                        <a:pt x="775" y="189"/>
                      </a:lnTo>
                      <a:lnTo>
                        <a:pt x="691" y="63"/>
                      </a:lnTo>
                      <a:lnTo>
                        <a:pt x="670" y="84"/>
                      </a:lnTo>
                      <a:lnTo>
                        <a:pt x="565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64" name="Google Shape;2264;p49"/>
                <p:cNvSpPr/>
                <p:nvPr/>
              </p:nvSpPr>
              <p:spPr>
                <a:xfrm>
                  <a:off x="3821225" y="2579475"/>
                  <a:ext cx="6300" cy="4200"/>
                </a:xfrm>
                <a:custGeom>
                  <a:rect b="b" l="l" r="r" t="t"/>
                  <a:pathLst>
                    <a:path extrusionOk="0" h="168" w="252">
                      <a:moveTo>
                        <a:pt x="189" y="0"/>
                      </a:moveTo>
                      <a:lnTo>
                        <a:pt x="147" y="42"/>
                      </a:lnTo>
                      <a:lnTo>
                        <a:pt x="43" y="84"/>
                      </a:lnTo>
                      <a:lnTo>
                        <a:pt x="1" y="147"/>
                      </a:lnTo>
                      <a:lnTo>
                        <a:pt x="43" y="167"/>
                      </a:lnTo>
                      <a:lnTo>
                        <a:pt x="189" y="147"/>
                      </a:lnTo>
                      <a:lnTo>
                        <a:pt x="252" y="147"/>
                      </a:lnTo>
                      <a:lnTo>
                        <a:pt x="252" y="63"/>
                      </a:lnTo>
                      <a:lnTo>
                        <a:pt x="189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65" name="Google Shape;2265;p49"/>
                <p:cNvSpPr/>
                <p:nvPr/>
              </p:nvSpPr>
              <p:spPr>
                <a:xfrm>
                  <a:off x="3833800" y="2589400"/>
                  <a:ext cx="1575" cy="1600"/>
                </a:xfrm>
                <a:custGeom>
                  <a:rect b="b" l="l" r="r" t="t"/>
                  <a:pathLst>
                    <a:path extrusionOk="0" h="64" w="63">
                      <a:moveTo>
                        <a:pt x="42" y="1"/>
                      </a:moveTo>
                      <a:lnTo>
                        <a:pt x="0" y="22"/>
                      </a:lnTo>
                      <a:lnTo>
                        <a:pt x="63" y="63"/>
                      </a:lnTo>
                      <a:lnTo>
                        <a:pt x="42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66" name="Google Shape;2266;p49"/>
                <p:cNvSpPr/>
                <p:nvPr/>
              </p:nvSpPr>
              <p:spPr>
                <a:xfrm>
                  <a:off x="3774675" y="2506225"/>
                  <a:ext cx="164275" cy="182600"/>
                </a:xfrm>
                <a:custGeom>
                  <a:rect b="b" l="l" r="r" t="t"/>
                  <a:pathLst>
                    <a:path extrusionOk="0" h="7304" w="6571">
                      <a:moveTo>
                        <a:pt x="2595" y="1"/>
                      </a:moveTo>
                      <a:lnTo>
                        <a:pt x="2302" y="189"/>
                      </a:lnTo>
                      <a:lnTo>
                        <a:pt x="2114" y="105"/>
                      </a:lnTo>
                      <a:lnTo>
                        <a:pt x="2009" y="252"/>
                      </a:lnTo>
                      <a:lnTo>
                        <a:pt x="2072" y="419"/>
                      </a:lnTo>
                      <a:lnTo>
                        <a:pt x="1842" y="482"/>
                      </a:lnTo>
                      <a:lnTo>
                        <a:pt x="1800" y="691"/>
                      </a:lnTo>
                      <a:lnTo>
                        <a:pt x="1695" y="608"/>
                      </a:lnTo>
                      <a:lnTo>
                        <a:pt x="1591" y="608"/>
                      </a:lnTo>
                      <a:lnTo>
                        <a:pt x="1340" y="524"/>
                      </a:lnTo>
                      <a:lnTo>
                        <a:pt x="1340" y="691"/>
                      </a:lnTo>
                      <a:lnTo>
                        <a:pt x="1235" y="901"/>
                      </a:lnTo>
                      <a:lnTo>
                        <a:pt x="1172" y="796"/>
                      </a:lnTo>
                      <a:lnTo>
                        <a:pt x="1005" y="712"/>
                      </a:lnTo>
                      <a:lnTo>
                        <a:pt x="1026" y="587"/>
                      </a:lnTo>
                      <a:lnTo>
                        <a:pt x="900" y="503"/>
                      </a:lnTo>
                      <a:lnTo>
                        <a:pt x="691" y="880"/>
                      </a:lnTo>
                      <a:lnTo>
                        <a:pt x="524" y="796"/>
                      </a:lnTo>
                      <a:lnTo>
                        <a:pt x="294" y="942"/>
                      </a:lnTo>
                      <a:lnTo>
                        <a:pt x="168" y="901"/>
                      </a:lnTo>
                      <a:lnTo>
                        <a:pt x="105" y="942"/>
                      </a:lnTo>
                      <a:lnTo>
                        <a:pt x="126" y="1089"/>
                      </a:lnTo>
                      <a:lnTo>
                        <a:pt x="231" y="1193"/>
                      </a:lnTo>
                      <a:lnTo>
                        <a:pt x="210" y="1361"/>
                      </a:lnTo>
                      <a:lnTo>
                        <a:pt x="84" y="1403"/>
                      </a:lnTo>
                      <a:lnTo>
                        <a:pt x="1" y="1465"/>
                      </a:lnTo>
                      <a:lnTo>
                        <a:pt x="126" y="1633"/>
                      </a:lnTo>
                      <a:lnTo>
                        <a:pt x="168" y="1926"/>
                      </a:lnTo>
                      <a:lnTo>
                        <a:pt x="335" y="2051"/>
                      </a:lnTo>
                      <a:lnTo>
                        <a:pt x="524" y="2051"/>
                      </a:lnTo>
                      <a:lnTo>
                        <a:pt x="440" y="2240"/>
                      </a:lnTo>
                      <a:lnTo>
                        <a:pt x="503" y="2365"/>
                      </a:lnTo>
                      <a:lnTo>
                        <a:pt x="796" y="2302"/>
                      </a:lnTo>
                      <a:lnTo>
                        <a:pt x="900" y="2177"/>
                      </a:lnTo>
                      <a:lnTo>
                        <a:pt x="900" y="2072"/>
                      </a:lnTo>
                      <a:lnTo>
                        <a:pt x="1172" y="1926"/>
                      </a:lnTo>
                      <a:lnTo>
                        <a:pt x="1570" y="2030"/>
                      </a:lnTo>
                      <a:lnTo>
                        <a:pt x="1675" y="2093"/>
                      </a:lnTo>
                      <a:lnTo>
                        <a:pt x="1842" y="2156"/>
                      </a:lnTo>
                      <a:lnTo>
                        <a:pt x="1884" y="2261"/>
                      </a:lnTo>
                      <a:lnTo>
                        <a:pt x="1905" y="2302"/>
                      </a:lnTo>
                      <a:lnTo>
                        <a:pt x="1967" y="2386"/>
                      </a:lnTo>
                      <a:lnTo>
                        <a:pt x="2072" y="2574"/>
                      </a:lnTo>
                      <a:lnTo>
                        <a:pt x="2072" y="2679"/>
                      </a:lnTo>
                      <a:lnTo>
                        <a:pt x="2156" y="2721"/>
                      </a:lnTo>
                      <a:lnTo>
                        <a:pt x="2156" y="2888"/>
                      </a:lnTo>
                      <a:lnTo>
                        <a:pt x="2281" y="2930"/>
                      </a:lnTo>
                      <a:lnTo>
                        <a:pt x="2365" y="3035"/>
                      </a:lnTo>
                      <a:lnTo>
                        <a:pt x="2511" y="3202"/>
                      </a:lnTo>
                      <a:lnTo>
                        <a:pt x="2532" y="3307"/>
                      </a:lnTo>
                      <a:lnTo>
                        <a:pt x="2700" y="3307"/>
                      </a:lnTo>
                      <a:lnTo>
                        <a:pt x="2804" y="3432"/>
                      </a:lnTo>
                      <a:lnTo>
                        <a:pt x="2825" y="3537"/>
                      </a:lnTo>
                      <a:lnTo>
                        <a:pt x="2909" y="3558"/>
                      </a:lnTo>
                      <a:lnTo>
                        <a:pt x="3139" y="3851"/>
                      </a:lnTo>
                      <a:lnTo>
                        <a:pt x="3369" y="4018"/>
                      </a:lnTo>
                      <a:lnTo>
                        <a:pt x="3474" y="4039"/>
                      </a:lnTo>
                      <a:lnTo>
                        <a:pt x="3579" y="4081"/>
                      </a:lnTo>
                      <a:lnTo>
                        <a:pt x="3620" y="4186"/>
                      </a:lnTo>
                      <a:lnTo>
                        <a:pt x="3725" y="4186"/>
                      </a:lnTo>
                      <a:lnTo>
                        <a:pt x="3788" y="4123"/>
                      </a:lnTo>
                      <a:lnTo>
                        <a:pt x="3934" y="4165"/>
                      </a:lnTo>
                      <a:lnTo>
                        <a:pt x="4039" y="4165"/>
                      </a:lnTo>
                      <a:lnTo>
                        <a:pt x="4164" y="4395"/>
                      </a:lnTo>
                      <a:lnTo>
                        <a:pt x="4248" y="4458"/>
                      </a:lnTo>
                      <a:lnTo>
                        <a:pt x="4290" y="4416"/>
                      </a:lnTo>
                      <a:lnTo>
                        <a:pt x="4395" y="4458"/>
                      </a:lnTo>
                      <a:lnTo>
                        <a:pt x="4395" y="4520"/>
                      </a:lnTo>
                      <a:lnTo>
                        <a:pt x="4604" y="4520"/>
                      </a:lnTo>
                      <a:lnTo>
                        <a:pt x="4688" y="4625"/>
                      </a:lnTo>
                      <a:lnTo>
                        <a:pt x="4688" y="4730"/>
                      </a:lnTo>
                      <a:lnTo>
                        <a:pt x="4646" y="4792"/>
                      </a:lnTo>
                      <a:lnTo>
                        <a:pt x="4708" y="4834"/>
                      </a:lnTo>
                      <a:lnTo>
                        <a:pt x="4834" y="4834"/>
                      </a:lnTo>
                      <a:lnTo>
                        <a:pt x="4897" y="4939"/>
                      </a:lnTo>
                      <a:lnTo>
                        <a:pt x="5043" y="4981"/>
                      </a:lnTo>
                      <a:lnTo>
                        <a:pt x="5106" y="4939"/>
                      </a:lnTo>
                      <a:lnTo>
                        <a:pt x="5169" y="5002"/>
                      </a:lnTo>
                      <a:lnTo>
                        <a:pt x="5232" y="5190"/>
                      </a:lnTo>
                      <a:lnTo>
                        <a:pt x="5252" y="5357"/>
                      </a:lnTo>
                      <a:lnTo>
                        <a:pt x="5315" y="5441"/>
                      </a:lnTo>
                      <a:lnTo>
                        <a:pt x="5357" y="5650"/>
                      </a:lnTo>
                      <a:lnTo>
                        <a:pt x="5420" y="5755"/>
                      </a:lnTo>
                      <a:lnTo>
                        <a:pt x="5420" y="5859"/>
                      </a:lnTo>
                      <a:lnTo>
                        <a:pt x="5357" y="5943"/>
                      </a:lnTo>
                      <a:lnTo>
                        <a:pt x="5315" y="5943"/>
                      </a:lnTo>
                      <a:lnTo>
                        <a:pt x="5273" y="5964"/>
                      </a:lnTo>
                      <a:lnTo>
                        <a:pt x="5315" y="6069"/>
                      </a:lnTo>
                      <a:lnTo>
                        <a:pt x="5273" y="6173"/>
                      </a:lnTo>
                      <a:lnTo>
                        <a:pt x="5211" y="6257"/>
                      </a:lnTo>
                      <a:lnTo>
                        <a:pt x="5127" y="6278"/>
                      </a:lnTo>
                      <a:lnTo>
                        <a:pt x="5106" y="6341"/>
                      </a:lnTo>
                      <a:lnTo>
                        <a:pt x="5106" y="6362"/>
                      </a:lnTo>
                      <a:lnTo>
                        <a:pt x="5211" y="6466"/>
                      </a:lnTo>
                      <a:lnTo>
                        <a:pt x="5357" y="6445"/>
                      </a:lnTo>
                      <a:lnTo>
                        <a:pt x="5441" y="6341"/>
                      </a:lnTo>
                      <a:lnTo>
                        <a:pt x="5462" y="6194"/>
                      </a:lnTo>
                      <a:lnTo>
                        <a:pt x="5629" y="6069"/>
                      </a:lnTo>
                      <a:lnTo>
                        <a:pt x="5650" y="5818"/>
                      </a:lnTo>
                      <a:lnTo>
                        <a:pt x="5755" y="5713"/>
                      </a:lnTo>
                      <a:lnTo>
                        <a:pt x="5859" y="5671"/>
                      </a:lnTo>
                      <a:lnTo>
                        <a:pt x="5880" y="5608"/>
                      </a:lnTo>
                      <a:lnTo>
                        <a:pt x="5859" y="5546"/>
                      </a:lnTo>
                      <a:lnTo>
                        <a:pt x="5880" y="5399"/>
                      </a:lnTo>
                      <a:lnTo>
                        <a:pt x="5859" y="5336"/>
                      </a:lnTo>
                      <a:lnTo>
                        <a:pt x="5692" y="5190"/>
                      </a:lnTo>
                      <a:lnTo>
                        <a:pt x="5587" y="5190"/>
                      </a:lnTo>
                      <a:lnTo>
                        <a:pt x="5566" y="5127"/>
                      </a:lnTo>
                      <a:lnTo>
                        <a:pt x="5566" y="5043"/>
                      </a:lnTo>
                      <a:lnTo>
                        <a:pt x="5650" y="5002"/>
                      </a:lnTo>
                      <a:lnTo>
                        <a:pt x="5671" y="4918"/>
                      </a:lnTo>
                      <a:lnTo>
                        <a:pt x="5671" y="4834"/>
                      </a:lnTo>
                      <a:lnTo>
                        <a:pt x="5734" y="4771"/>
                      </a:lnTo>
                      <a:lnTo>
                        <a:pt x="5776" y="4625"/>
                      </a:lnTo>
                      <a:lnTo>
                        <a:pt x="5838" y="4604"/>
                      </a:lnTo>
                      <a:lnTo>
                        <a:pt x="5901" y="4604"/>
                      </a:lnTo>
                      <a:lnTo>
                        <a:pt x="6006" y="4667"/>
                      </a:lnTo>
                      <a:lnTo>
                        <a:pt x="6048" y="4709"/>
                      </a:lnTo>
                      <a:lnTo>
                        <a:pt x="6215" y="4709"/>
                      </a:lnTo>
                      <a:lnTo>
                        <a:pt x="6278" y="4730"/>
                      </a:lnTo>
                      <a:lnTo>
                        <a:pt x="6257" y="4813"/>
                      </a:lnTo>
                      <a:lnTo>
                        <a:pt x="6299" y="4918"/>
                      </a:lnTo>
                      <a:lnTo>
                        <a:pt x="6382" y="5022"/>
                      </a:lnTo>
                      <a:lnTo>
                        <a:pt x="6487" y="5085"/>
                      </a:lnTo>
                      <a:lnTo>
                        <a:pt x="6487" y="5043"/>
                      </a:lnTo>
                      <a:lnTo>
                        <a:pt x="6508" y="5022"/>
                      </a:lnTo>
                      <a:lnTo>
                        <a:pt x="6487" y="5002"/>
                      </a:lnTo>
                      <a:lnTo>
                        <a:pt x="6550" y="4918"/>
                      </a:lnTo>
                      <a:lnTo>
                        <a:pt x="6571" y="4771"/>
                      </a:lnTo>
                      <a:lnTo>
                        <a:pt x="6508" y="4688"/>
                      </a:lnTo>
                      <a:lnTo>
                        <a:pt x="6403" y="4604"/>
                      </a:lnTo>
                      <a:lnTo>
                        <a:pt x="6236" y="4562"/>
                      </a:lnTo>
                      <a:lnTo>
                        <a:pt x="6131" y="4416"/>
                      </a:lnTo>
                      <a:lnTo>
                        <a:pt x="5943" y="4290"/>
                      </a:lnTo>
                      <a:lnTo>
                        <a:pt x="5504" y="4060"/>
                      </a:lnTo>
                      <a:lnTo>
                        <a:pt x="5294" y="4018"/>
                      </a:lnTo>
                      <a:lnTo>
                        <a:pt x="5148" y="4018"/>
                      </a:lnTo>
                      <a:lnTo>
                        <a:pt x="5106" y="3914"/>
                      </a:lnTo>
                      <a:lnTo>
                        <a:pt x="5106" y="3851"/>
                      </a:lnTo>
                      <a:lnTo>
                        <a:pt x="5232" y="3746"/>
                      </a:lnTo>
                      <a:lnTo>
                        <a:pt x="5252" y="3662"/>
                      </a:lnTo>
                      <a:lnTo>
                        <a:pt x="5148" y="3621"/>
                      </a:lnTo>
                      <a:lnTo>
                        <a:pt x="5022" y="3642"/>
                      </a:lnTo>
                      <a:lnTo>
                        <a:pt x="4918" y="3621"/>
                      </a:lnTo>
                      <a:lnTo>
                        <a:pt x="4708" y="3621"/>
                      </a:lnTo>
                      <a:lnTo>
                        <a:pt x="4625" y="3558"/>
                      </a:lnTo>
                      <a:lnTo>
                        <a:pt x="4520" y="3537"/>
                      </a:lnTo>
                      <a:lnTo>
                        <a:pt x="4457" y="3453"/>
                      </a:lnTo>
                      <a:lnTo>
                        <a:pt x="4290" y="3328"/>
                      </a:lnTo>
                      <a:lnTo>
                        <a:pt x="4206" y="3202"/>
                      </a:lnTo>
                      <a:lnTo>
                        <a:pt x="4102" y="3097"/>
                      </a:lnTo>
                      <a:lnTo>
                        <a:pt x="4039" y="2993"/>
                      </a:lnTo>
                      <a:lnTo>
                        <a:pt x="4039" y="2867"/>
                      </a:lnTo>
                      <a:lnTo>
                        <a:pt x="3976" y="2825"/>
                      </a:lnTo>
                      <a:lnTo>
                        <a:pt x="3976" y="2721"/>
                      </a:lnTo>
                      <a:lnTo>
                        <a:pt x="3620" y="2365"/>
                      </a:lnTo>
                      <a:lnTo>
                        <a:pt x="3537" y="2261"/>
                      </a:lnTo>
                      <a:lnTo>
                        <a:pt x="3411" y="2177"/>
                      </a:lnTo>
                      <a:lnTo>
                        <a:pt x="3139" y="2051"/>
                      </a:lnTo>
                      <a:lnTo>
                        <a:pt x="3097" y="1968"/>
                      </a:lnTo>
                      <a:lnTo>
                        <a:pt x="3056" y="1821"/>
                      </a:lnTo>
                      <a:lnTo>
                        <a:pt x="3014" y="1654"/>
                      </a:lnTo>
                      <a:lnTo>
                        <a:pt x="3056" y="1612"/>
                      </a:lnTo>
                      <a:lnTo>
                        <a:pt x="3139" y="1465"/>
                      </a:lnTo>
                      <a:lnTo>
                        <a:pt x="3056" y="1361"/>
                      </a:lnTo>
                      <a:lnTo>
                        <a:pt x="3014" y="1235"/>
                      </a:lnTo>
                      <a:lnTo>
                        <a:pt x="3056" y="1152"/>
                      </a:lnTo>
                      <a:lnTo>
                        <a:pt x="3202" y="1131"/>
                      </a:lnTo>
                      <a:lnTo>
                        <a:pt x="3307" y="1026"/>
                      </a:lnTo>
                      <a:lnTo>
                        <a:pt x="3432" y="1026"/>
                      </a:lnTo>
                      <a:lnTo>
                        <a:pt x="3516" y="942"/>
                      </a:lnTo>
                      <a:lnTo>
                        <a:pt x="3579" y="901"/>
                      </a:lnTo>
                      <a:lnTo>
                        <a:pt x="3725" y="921"/>
                      </a:lnTo>
                      <a:lnTo>
                        <a:pt x="3683" y="712"/>
                      </a:lnTo>
                      <a:lnTo>
                        <a:pt x="3725" y="691"/>
                      </a:lnTo>
                      <a:lnTo>
                        <a:pt x="3662" y="587"/>
                      </a:lnTo>
                      <a:lnTo>
                        <a:pt x="3788" y="398"/>
                      </a:lnTo>
                      <a:lnTo>
                        <a:pt x="3725" y="315"/>
                      </a:lnTo>
                      <a:lnTo>
                        <a:pt x="3537" y="356"/>
                      </a:lnTo>
                      <a:lnTo>
                        <a:pt x="3202" y="273"/>
                      </a:lnTo>
                      <a:lnTo>
                        <a:pt x="2909" y="105"/>
                      </a:lnTo>
                      <a:lnTo>
                        <a:pt x="2930" y="1"/>
                      </a:lnTo>
                      <a:lnTo>
                        <a:pt x="2721" y="43"/>
                      </a:lnTo>
                      <a:lnTo>
                        <a:pt x="2595" y="1"/>
                      </a:lnTo>
                      <a:close/>
                      <a:moveTo>
                        <a:pt x="4960" y="6236"/>
                      </a:moveTo>
                      <a:lnTo>
                        <a:pt x="4813" y="6362"/>
                      </a:lnTo>
                      <a:lnTo>
                        <a:pt x="4750" y="6362"/>
                      </a:lnTo>
                      <a:lnTo>
                        <a:pt x="4625" y="6278"/>
                      </a:lnTo>
                      <a:lnTo>
                        <a:pt x="4499" y="6403"/>
                      </a:lnTo>
                      <a:lnTo>
                        <a:pt x="4227" y="6382"/>
                      </a:lnTo>
                      <a:lnTo>
                        <a:pt x="4018" y="6445"/>
                      </a:lnTo>
                      <a:lnTo>
                        <a:pt x="3872" y="6403"/>
                      </a:lnTo>
                      <a:lnTo>
                        <a:pt x="3767" y="6341"/>
                      </a:lnTo>
                      <a:lnTo>
                        <a:pt x="3641" y="6341"/>
                      </a:lnTo>
                      <a:lnTo>
                        <a:pt x="3558" y="6382"/>
                      </a:lnTo>
                      <a:lnTo>
                        <a:pt x="3495" y="6341"/>
                      </a:lnTo>
                      <a:lnTo>
                        <a:pt x="3369" y="6382"/>
                      </a:lnTo>
                      <a:lnTo>
                        <a:pt x="3348" y="6571"/>
                      </a:lnTo>
                      <a:lnTo>
                        <a:pt x="3474" y="6675"/>
                      </a:lnTo>
                      <a:lnTo>
                        <a:pt x="3600" y="6655"/>
                      </a:lnTo>
                      <a:lnTo>
                        <a:pt x="3809" y="6801"/>
                      </a:lnTo>
                      <a:lnTo>
                        <a:pt x="3955" y="6822"/>
                      </a:lnTo>
                      <a:lnTo>
                        <a:pt x="4060" y="6927"/>
                      </a:lnTo>
                      <a:lnTo>
                        <a:pt x="4311" y="7031"/>
                      </a:lnTo>
                      <a:lnTo>
                        <a:pt x="4374" y="7010"/>
                      </a:lnTo>
                      <a:lnTo>
                        <a:pt x="4478" y="7094"/>
                      </a:lnTo>
                      <a:lnTo>
                        <a:pt x="4499" y="7199"/>
                      </a:lnTo>
                      <a:lnTo>
                        <a:pt x="4750" y="7303"/>
                      </a:lnTo>
                      <a:lnTo>
                        <a:pt x="4855" y="7282"/>
                      </a:lnTo>
                      <a:lnTo>
                        <a:pt x="4855" y="7136"/>
                      </a:lnTo>
                      <a:lnTo>
                        <a:pt x="4918" y="7073"/>
                      </a:lnTo>
                      <a:lnTo>
                        <a:pt x="4918" y="6927"/>
                      </a:lnTo>
                      <a:lnTo>
                        <a:pt x="4813" y="6801"/>
                      </a:lnTo>
                      <a:lnTo>
                        <a:pt x="4918" y="6508"/>
                      </a:lnTo>
                      <a:lnTo>
                        <a:pt x="5022" y="6403"/>
                      </a:lnTo>
                      <a:lnTo>
                        <a:pt x="5022" y="6362"/>
                      </a:lnTo>
                      <a:lnTo>
                        <a:pt x="5043" y="6362"/>
                      </a:lnTo>
                      <a:lnTo>
                        <a:pt x="5043" y="6341"/>
                      </a:lnTo>
                      <a:lnTo>
                        <a:pt x="4960" y="6236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267" name="Google Shape;2267;p49"/>
              <p:cNvGrpSpPr/>
              <p:nvPr/>
            </p:nvGrpSpPr>
            <p:grpSpPr>
              <a:xfrm>
                <a:off x="3750475" y="2481850"/>
                <a:ext cx="85125" cy="51800"/>
                <a:chOff x="3750475" y="2481850"/>
                <a:chExt cx="85125" cy="51800"/>
              </a:xfrm>
            </p:grpSpPr>
            <p:sp>
              <p:nvSpPr>
                <p:cNvPr id="2268" name="Google Shape;2268;p49"/>
                <p:cNvSpPr/>
                <p:nvPr/>
              </p:nvSpPr>
              <p:spPr>
                <a:xfrm>
                  <a:off x="3762125" y="2492625"/>
                  <a:ext cx="64900" cy="36650"/>
                </a:xfrm>
                <a:custGeom>
                  <a:rect b="b" l="l" r="r" t="t"/>
                  <a:pathLst>
                    <a:path extrusionOk="0" h="1466" w="2596">
                      <a:moveTo>
                        <a:pt x="1507" y="1"/>
                      </a:moveTo>
                      <a:lnTo>
                        <a:pt x="1361" y="64"/>
                      </a:lnTo>
                      <a:lnTo>
                        <a:pt x="1402" y="105"/>
                      </a:lnTo>
                      <a:lnTo>
                        <a:pt x="1340" y="189"/>
                      </a:lnTo>
                      <a:lnTo>
                        <a:pt x="1214" y="126"/>
                      </a:lnTo>
                      <a:lnTo>
                        <a:pt x="1109" y="189"/>
                      </a:lnTo>
                      <a:lnTo>
                        <a:pt x="1005" y="168"/>
                      </a:lnTo>
                      <a:lnTo>
                        <a:pt x="817" y="210"/>
                      </a:lnTo>
                      <a:lnTo>
                        <a:pt x="712" y="210"/>
                      </a:lnTo>
                      <a:lnTo>
                        <a:pt x="691" y="126"/>
                      </a:lnTo>
                      <a:lnTo>
                        <a:pt x="565" y="126"/>
                      </a:lnTo>
                      <a:lnTo>
                        <a:pt x="482" y="231"/>
                      </a:lnTo>
                      <a:lnTo>
                        <a:pt x="607" y="294"/>
                      </a:lnTo>
                      <a:lnTo>
                        <a:pt x="607" y="398"/>
                      </a:lnTo>
                      <a:lnTo>
                        <a:pt x="503" y="440"/>
                      </a:lnTo>
                      <a:lnTo>
                        <a:pt x="398" y="608"/>
                      </a:lnTo>
                      <a:lnTo>
                        <a:pt x="314" y="628"/>
                      </a:lnTo>
                      <a:lnTo>
                        <a:pt x="168" y="859"/>
                      </a:lnTo>
                      <a:lnTo>
                        <a:pt x="147" y="1047"/>
                      </a:lnTo>
                      <a:lnTo>
                        <a:pt x="147" y="1152"/>
                      </a:lnTo>
                      <a:lnTo>
                        <a:pt x="84" y="1152"/>
                      </a:lnTo>
                      <a:lnTo>
                        <a:pt x="0" y="1173"/>
                      </a:lnTo>
                      <a:lnTo>
                        <a:pt x="42" y="1277"/>
                      </a:lnTo>
                      <a:lnTo>
                        <a:pt x="147" y="1277"/>
                      </a:lnTo>
                      <a:lnTo>
                        <a:pt x="293" y="1235"/>
                      </a:lnTo>
                      <a:lnTo>
                        <a:pt x="252" y="1068"/>
                      </a:lnTo>
                      <a:lnTo>
                        <a:pt x="314" y="1026"/>
                      </a:lnTo>
                      <a:lnTo>
                        <a:pt x="482" y="1026"/>
                      </a:lnTo>
                      <a:lnTo>
                        <a:pt x="524" y="1131"/>
                      </a:lnTo>
                      <a:lnTo>
                        <a:pt x="586" y="1277"/>
                      </a:lnTo>
                      <a:lnTo>
                        <a:pt x="670" y="1340"/>
                      </a:lnTo>
                      <a:lnTo>
                        <a:pt x="670" y="1424"/>
                      </a:lnTo>
                      <a:lnTo>
                        <a:pt x="796" y="1465"/>
                      </a:lnTo>
                      <a:lnTo>
                        <a:pt x="1026" y="1319"/>
                      </a:lnTo>
                      <a:lnTo>
                        <a:pt x="1151" y="1361"/>
                      </a:lnTo>
                      <a:lnTo>
                        <a:pt x="1361" y="1026"/>
                      </a:lnTo>
                      <a:lnTo>
                        <a:pt x="1507" y="1110"/>
                      </a:lnTo>
                      <a:lnTo>
                        <a:pt x="1507" y="1235"/>
                      </a:lnTo>
                      <a:lnTo>
                        <a:pt x="1674" y="1319"/>
                      </a:lnTo>
                      <a:lnTo>
                        <a:pt x="1737" y="1445"/>
                      </a:lnTo>
                      <a:lnTo>
                        <a:pt x="1842" y="1235"/>
                      </a:lnTo>
                      <a:lnTo>
                        <a:pt x="1842" y="1068"/>
                      </a:lnTo>
                      <a:lnTo>
                        <a:pt x="2093" y="1131"/>
                      </a:lnTo>
                      <a:lnTo>
                        <a:pt x="2197" y="1131"/>
                      </a:lnTo>
                      <a:lnTo>
                        <a:pt x="2302" y="1214"/>
                      </a:lnTo>
                      <a:lnTo>
                        <a:pt x="2302" y="1005"/>
                      </a:lnTo>
                      <a:lnTo>
                        <a:pt x="2553" y="942"/>
                      </a:lnTo>
                      <a:lnTo>
                        <a:pt x="2490" y="754"/>
                      </a:lnTo>
                      <a:lnTo>
                        <a:pt x="2595" y="628"/>
                      </a:lnTo>
                      <a:lnTo>
                        <a:pt x="2553" y="524"/>
                      </a:lnTo>
                      <a:lnTo>
                        <a:pt x="2469" y="524"/>
                      </a:lnTo>
                      <a:lnTo>
                        <a:pt x="2365" y="628"/>
                      </a:lnTo>
                      <a:lnTo>
                        <a:pt x="2260" y="503"/>
                      </a:lnTo>
                      <a:lnTo>
                        <a:pt x="2177" y="524"/>
                      </a:lnTo>
                      <a:lnTo>
                        <a:pt x="2030" y="524"/>
                      </a:lnTo>
                      <a:lnTo>
                        <a:pt x="1988" y="440"/>
                      </a:lnTo>
                      <a:lnTo>
                        <a:pt x="2030" y="398"/>
                      </a:lnTo>
                      <a:lnTo>
                        <a:pt x="2030" y="294"/>
                      </a:lnTo>
                      <a:lnTo>
                        <a:pt x="1884" y="210"/>
                      </a:lnTo>
                      <a:lnTo>
                        <a:pt x="1737" y="84"/>
                      </a:lnTo>
                      <a:lnTo>
                        <a:pt x="1653" y="84"/>
                      </a:lnTo>
                      <a:lnTo>
                        <a:pt x="1612" y="126"/>
                      </a:lnTo>
                      <a:lnTo>
                        <a:pt x="1528" y="105"/>
                      </a:lnTo>
                      <a:lnTo>
                        <a:pt x="1507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69" name="Google Shape;2269;p49"/>
                <p:cNvSpPr/>
                <p:nvPr/>
              </p:nvSpPr>
              <p:spPr>
                <a:xfrm>
                  <a:off x="3750475" y="2481850"/>
                  <a:ext cx="85125" cy="51800"/>
                </a:xfrm>
                <a:custGeom>
                  <a:rect b="b" l="l" r="r" t="t"/>
                  <a:pathLst>
                    <a:path extrusionOk="0" h="2072" w="3405">
                      <a:moveTo>
                        <a:pt x="1095" y="286"/>
                      </a:moveTo>
                      <a:lnTo>
                        <a:pt x="0" y="1667"/>
                      </a:lnTo>
                      <a:lnTo>
                        <a:pt x="547" y="2072"/>
                      </a:lnTo>
                      <a:lnTo>
                        <a:pt x="1214" y="1858"/>
                      </a:lnTo>
                      <a:lnTo>
                        <a:pt x="1881" y="1262"/>
                      </a:lnTo>
                      <a:lnTo>
                        <a:pt x="2976" y="1286"/>
                      </a:lnTo>
                      <a:lnTo>
                        <a:pt x="3405" y="786"/>
                      </a:lnTo>
                      <a:lnTo>
                        <a:pt x="2167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</p:grpSp>
          <p:grpSp>
            <p:nvGrpSpPr>
              <p:cNvPr id="2270" name="Google Shape;2270;p49"/>
              <p:cNvGrpSpPr/>
              <p:nvPr/>
            </p:nvGrpSpPr>
            <p:grpSpPr>
              <a:xfrm>
                <a:off x="3627175" y="2432450"/>
                <a:ext cx="172100" cy="169075"/>
                <a:chOff x="3627175" y="2432450"/>
                <a:chExt cx="172100" cy="169075"/>
              </a:xfrm>
            </p:grpSpPr>
            <p:sp>
              <p:nvSpPr>
                <p:cNvPr id="2271" name="Google Shape;2271;p49"/>
                <p:cNvSpPr/>
                <p:nvPr/>
              </p:nvSpPr>
              <p:spPr>
                <a:xfrm>
                  <a:off x="3627175" y="2433000"/>
                  <a:ext cx="164800" cy="156950"/>
                </a:xfrm>
                <a:custGeom>
                  <a:rect b="b" l="l" r="r" t="t"/>
                  <a:pathLst>
                    <a:path extrusionOk="0" h="6278" w="6592">
                      <a:moveTo>
                        <a:pt x="3829" y="0"/>
                      </a:moveTo>
                      <a:lnTo>
                        <a:pt x="3808" y="42"/>
                      </a:lnTo>
                      <a:lnTo>
                        <a:pt x="3599" y="105"/>
                      </a:lnTo>
                      <a:lnTo>
                        <a:pt x="3578" y="63"/>
                      </a:lnTo>
                      <a:lnTo>
                        <a:pt x="3390" y="168"/>
                      </a:lnTo>
                      <a:lnTo>
                        <a:pt x="3369" y="272"/>
                      </a:lnTo>
                      <a:lnTo>
                        <a:pt x="3390" y="398"/>
                      </a:lnTo>
                      <a:lnTo>
                        <a:pt x="3348" y="607"/>
                      </a:lnTo>
                      <a:lnTo>
                        <a:pt x="3181" y="796"/>
                      </a:lnTo>
                      <a:lnTo>
                        <a:pt x="3181" y="837"/>
                      </a:lnTo>
                      <a:lnTo>
                        <a:pt x="2992" y="900"/>
                      </a:lnTo>
                      <a:lnTo>
                        <a:pt x="2888" y="900"/>
                      </a:lnTo>
                      <a:lnTo>
                        <a:pt x="2783" y="879"/>
                      </a:lnTo>
                      <a:lnTo>
                        <a:pt x="2574" y="1005"/>
                      </a:lnTo>
                      <a:lnTo>
                        <a:pt x="2532" y="1089"/>
                      </a:lnTo>
                      <a:lnTo>
                        <a:pt x="2574" y="1151"/>
                      </a:lnTo>
                      <a:lnTo>
                        <a:pt x="2658" y="1193"/>
                      </a:lnTo>
                      <a:lnTo>
                        <a:pt x="2532" y="1298"/>
                      </a:lnTo>
                      <a:lnTo>
                        <a:pt x="2365" y="1319"/>
                      </a:lnTo>
                      <a:lnTo>
                        <a:pt x="2134" y="1298"/>
                      </a:lnTo>
                      <a:lnTo>
                        <a:pt x="2030" y="1235"/>
                      </a:lnTo>
                      <a:lnTo>
                        <a:pt x="1946" y="1298"/>
                      </a:lnTo>
                      <a:lnTo>
                        <a:pt x="1925" y="1214"/>
                      </a:lnTo>
                      <a:lnTo>
                        <a:pt x="1841" y="1151"/>
                      </a:lnTo>
                      <a:lnTo>
                        <a:pt x="1883" y="1047"/>
                      </a:lnTo>
                      <a:lnTo>
                        <a:pt x="1800" y="1026"/>
                      </a:lnTo>
                      <a:lnTo>
                        <a:pt x="1695" y="1047"/>
                      </a:lnTo>
                      <a:lnTo>
                        <a:pt x="1569" y="1047"/>
                      </a:lnTo>
                      <a:lnTo>
                        <a:pt x="1507" y="1026"/>
                      </a:lnTo>
                      <a:lnTo>
                        <a:pt x="1528" y="1151"/>
                      </a:lnTo>
                      <a:lnTo>
                        <a:pt x="1507" y="1214"/>
                      </a:lnTo>
                      <a:lnTo>
                        <a:pt x="1716" y="1402"/>
                      </a:lnTo>
                      <a:lnTo>
                        <a:pt x="1674" y="1444"/>
                      </a:lnTo>
                      <a:lnTo>
                        <a:pt x="1695" y="1528"/>
                      </a:lnTo>
                      <a:lnTo>
                        <a:pt x="1695" y="1633"/>
                      </a:lnTo>
                      <a:lnTo>
                        <a:pt x="1737" y="1716"/>
                      </a:lnTo>
                      <a:lnTo>
                        <a:pt x="1737" y="1821"/>
                      </a:lnTo>
                      <a:lnTo>
                        <a:pt x="1569" y="1779"/>
                      </a:lnTo>
                      <a:lnTo>
                        <a:pt x="1465" y="1821"/>
                      </a:lnTo>
                      <a:lnTo>
                        <a:pt x="1381" y="1779"/>
                      </a:lnTo>
                      <a:lnTo>
                        <a:pt x="1277" y="1821"/>
                      </a:lnTo>
                      <a:lnTo>
                        <a:pt x="1256" y="1758"/>
                      </a:lnTo>
                      <a:lnTo>
                        <a:pt x="1109" y="1863"/>
                      </a:lnTo>
                      <a:lnTo>
                        <a:pt x="963" y="1653"/>
                      </a:lnTo>
                      <a:lnTo>
                        <a:pt x="858" y="1633"/>
                      </a:lnTo>
                      <a:lnTo>
                        <a:pt x="733" y="1653"/>
                      </a:lnTo>
                      <a:lnTo>
                        <a:pt x="628" y="1758"/>
                      </a:lnTo>
                      <a:lnTo>
                        <a:pt x="565" y="1737"/>
                      </a:lnTo>
                      <a:lnTo>
                        <a:pt x="481" y="1779"/>
                      </a:lnTo>
                      <a:lnTo>
                        <a:pt x="440" y="1758"/>
                      </a:lnTo>
                      <a:lnTo>
                        <a:pt x="335" y="1758"/>
                      </a:lnTo>
                      <a:lnTo>
                        <a:pt x="251" y="1842"/>
                      </a:lnTo>
                      <a:lnTo>
                        <a:pt x="63" y="1863"/>
                      </a:lnTo>
                      <a:lnTo>
                        <a:pt x="0" y="1946"/>
                      </a:lnTo>
                      <a:lnTo>
                        <a:pt x="42" y="2030"/>
                      </a:lnTo>
                      <a:lnTo>
                        <a:pt x="147" y="1988"/>
                      </a:lnTo>
                      <a:lnTo>
                        <a:pt x="251" y="2030"/>
                      </a:lnTo>
                      <a:lnTo>
                        <a:pt x="272" y="2051"/>
                      </a:lnTo>
                      <a:lnTo>
                        <a:pt x="272" y="2051"/>
                      </a:lnTo>
                      <a:lnTo>
                        <a:pt x="147" y="2030"/>
                      </a:lnTo>
                      <a:lnTo>
                        <a:pt x="105" y="2051"/>
                      </a:lnTo>
                      <a:lnTo>
                        <a:pt x="126" y="2156"/>
                      </a:lnTo>
                      <a:lnTo>
                        <a:pt x="168" y="2072"/>
                      </a:lnTo>
                      <a:lnTo>
                        <a:pt x="230" y="2093"/>
                      </a:lnTo>
                      <a:lnTo>
                        <a:pt x="251" y="2177"/>
                      </a:lnTo>
                      <a:lnTo>
                        <a:pt x="209" y="2197"/>
                      </a:lnTo>
                      <a:lnTo>
                        <a:pt x="105" y="2239"/>
                      </a:lnTo>
                      <a:lnTo>
                        <a:pt x="105" y="2260"/>
                      </a:lnTo>
                      <a:lnTo>
                        <a:pt x="209" y="2260"/>
                      </a:lnTo>
                      <a:lnTo>
                        <a:pt x="230" y="2386"/>
                      </a:lnTo>
                      <a:lnTo>
                        <a:pt x="230" y="2469"/>
                      </a:lnTo>
                      <a:lnTo>
                        <a:pt x="335" y="2386"/>
                      </a:lnTo>
                      <a:lnTo>
                        <a:pt x="481" y="2386"/>
                      </a:lnTo>
                      <a:lnTo>
                        <a:pt x="670" y="2469"/>
                      </a:lnTo>
                      <a:lnTo>
                        <a:pt x="733" y="2511"/>
                      </a:lnTo>
                      <a:lnTo>
                        <a:pt x="774" y="2511"/>
                      </a:lnTo>
                      <a:lnTo>
                        <a:pt x="900" y="2595"/>
                      </a:lnTo>
                      <a:lnTo>
                        <a:pt x="1005" y="2511"/>
                      </a:lnTo>
                      <a:lnTo>
                        <a:pt x="1067" y="2553"/>
                      </a:lnTo>
                      <a:lnTo>
                        <a:pt x="1046" y="2595"/>
                      </a:lnTo>
                      <a:lnTo>
                        <a:pt x="1067" y="2658"/>
                      </a:lnTo>
                      <a:lnTo>
                        <a:pt x="1172" y="2595"/>
                      </a:lnTo>
                      <a:lnTo>
                        <a:pt x="1214" y="2658"/>
                      </a:lnTo>
                      <a:lnTo>
                        <a:pt x="1172" y="2762"/>
                      </a:lnTo>
                      <a:lnTo>
                        <a:pt x="1214" y="2825"/>
                      </a:lnTo>
                      <a:lnTo>
                        <a:pt x="1297" y="2825"/>
                      </a:lnTo>
                      <a:lnTo>
                        <a:pt x="1402" y="2783"/>
                      </a:lnTo>
                      <a:lnTo>
                        <a:pt x="1528" y="2783"/>
                      </a:lnTo>
                      <a:lnTo>
                        <a:pt x="1611" y="2888"/>
                      </a:lnTo>
                      <a:lnTo>
                        <a:pt x="1507" y="2825"/>
                      </a:lnTo>
                      <a:lnTo>
                        <a:pt x="1402" y="2825"/>
                      </a:lnTo>
                      <a:lnTo>
                        <a:pt x="1360" y="2930"/>
                      </a:lnTo>
                      <a:lnTo>
                        <a:pt x="1402" y="2972"/>
                      </a:lnTo>
                      <a:lnTo>
                        <a:pt x="1423" y="3076"/>
                      </a:lnTo>
                      <a:lnTo>
                        <a:pt x="1381" y="3181"/>
                      </a:lnTo>
                      <a:lnTo>
                        <a:pt x="1402" y="3244"/>
                      </a:lnTo>
                      <a:lnTo>
                        <a:pt x="1486" y="3244"/>
                      </a:lnTo>
                      <a:lnTo>
                        <a:pt x="1632" y="3432"/>
                      </a:lnTo>
                      <a:lnTo>
                        <a:pt x="1779" y="3453"/>
                      </a:lnTo>
                      <a:lnTo>
                        <a:pt x="1904" y="3537"/>
                      </a:lnTo>
                      <a:lnTo>
                        <a:pt x="1904" y="3641"/>
                      </a:lnTo>
                      <a:lnTo>
                        <a:pt x="1946" y="3725"/>
                      </a:lnTo>
                      <a:lnTo>
                        <a:pt x="1904" y="3830"/>
                      </a:lnTo>
                      <a:lnTo>
                        <a:pt x="1883" y="3850"/>
                      </a:lnTo>
                      <a:lnTo>
                        <a:pt x="1841" y="3934"/>
                      </a:lnTo>
                      <a:lnTo>
                        <a:pt x="1946" y="3955"/>
                      </a:lnTo>
                      <a:lnTo>
                        <a:pt x="2134" y="4081"/>
                      </a:lnTo>
                      <a:lnTo>
                        <a:pt x="2260" y="4436"/>
                      </a:lnTo>
                      <a:lnTo>
                        <a:pt x="2260" y="4436"/>
                      </a:lnTo>
                      <a:lnTo>
                        <a:pt x="2113" y="4269"/>
                      </a:lnTo>
                      <a:lnTo>
                        <a:pt x="2093" y="4143"/>
                      </a:lnTo>
                      <a:lnTo>
                        <a:pt x="1946" y="4081"/>
                      </a:lnTo>
                      <a:lnTo>
                        <a:pt x="1904" y="4122"/>
                      </a:lnTo>
                      <a:lnTo>
                        <a:pt x="1841" y="4394"/>
                      </a:lnTo>
                      <a:lnTo>
                        <a:pt x="1841" y="4604"/>
                      </a:lnTo>
                      <a:lnTo>
                        <a:pt x="1946" y="4687"/>
                      </a:lnTo>
                      <a:lnTo>
                        <a:pt x="1883" y="4750"/>
                      </a:lnTo>
                      <a:lnTo>
                        <a:pt x="1841" y="5127"/>
                      </a:lnTo>
                      <a:lnTo>
                        <a:pt x="1737" y="5482"/>
                      </a:lnTo>
                      <a:lnTo>
                        <a:pt x="1590" y="5545"/>
                      </a:lnTo>
                      <a:lnTo>
                        <a:pt x="1695" y="5608"/>
                      </a:lnTo>
                      <a:lnTo>
                        <a:pt x="1716" y="5629"/>
                      </a:lnTo>
                      <a:lnTo>
                        <a:pt x="1779" y="5629"/>
                      </a:lnTo>
                      <a:lnTo>
                        <a:pt x="1800" y="5754"/>
                      </a:lnTo>
                      <a:lnTo>
                        <a:pt x="1800" y="5859"/>
                      </a:lnTo>
                      <a:lnTo>
                        <a:pt x="1946" y="5838"/>
                      </a:lnTo>
                      <a:lnTo>
                        <a:pt x="2197" y="5922"/>
                      </a:lnTo>
                      <a:lnTo>
                        <a:pt x="2302" y="6047"/>
                      </a:lnTo>
                      <a:lnTo>
                        <a:pt x="2406" y="6006"/>
                      </a:lnTo>
                      <a:lnTo>
                        <a:pt x="2532" y="6131"/>
                      </a:lnTo>
                      <a:lnTo>
                        <a:pt x="2678" y="6131"/>
                      </a:lnTo>
                      <a:lnTo>
                        <a:pt x="2762" y="6152"/>
                      </a:lnTo>
                      <a:lnTo>
                        <a:pt x="2867" y="6047"/>
                      </a:lnTo>
                      <a:lnTo>
                        <a:pt x="3139" y="6047"/>
                      </a:lnTo>
                      <a:lnTo>
                        <a:pt x="3243" y="6110"/>
                      </a:lnTo>
                      <a:lnTo>
                        <a:pt x="3390" y="6068"/>
                      </a:lnTo>
                      <a:lnTo>
                        <a:pt x="3557" y="6173"/>
                      </a:lnTo>
                      <a:lnTo>
                        <a:pt x="3829" y="6152"/>
                      </a:lnTo>
                      <a:lnTo>
                        <a:pt x="4018" y="6257"/>
                      </a:lnTo>
                      <a:lnTo>
                        <a:pt x="4101" y="6278"/>
                      </a:lnTo>
                      <a:lnTo>
                        <a:pt x="4101" y="6236"/>
                      </a:lnTo>
                      <a:lnTo>
                        <a:pt x="4038" y="6068"/>
                      </a:lnTo>
                      <a:lnTo>
                        <a:pt x="4101" y="5859"/>
                      </a:lnTo>
                      <a:lnTo>
                        <a:pt x="4101" y="5796"/>
                      </a:lnTo>
                      <a:lnTo>
                        <a:pt x="4227" y="5650"/>
                      </a:lnTo>
                      <a:lnTo>
                        <a:pt x="4436" y="5441"/>
                      </a:lnTo>
                      <a:lnTo>
                        <a:pt x="4499" y="5441"/>
                      </a:lnTo>
                      <a:lnTo>
                        <a:pt x="4562" y="5503"/>
                      </a:lnTo>
                      <a:lnTo>
                        <a:pt x="4708" y="5503"/>
                      </a:lnTo>
                      <a:lnTo>
                        <a:pt x="4834" y="5587"/>
                      </a:lnTo>
                      <a:lnTo>
                        <a:pt x="4938" y="5587"/>
                      </a:lnTo>
                      <a:lnTo>
                        <a:pt x="5022" y="5524"/>
                      </a:lnTo>
                      <a:lnTo>
                        <a:pt x="5085" y="5503"/>
                      </a:lnTo>
                      <a:lnTo>
                        <a:pt x="5461" y="5734"/>
                      </a:lnTo>
                      <a:lnTo>
                        <a:pt x="5545" y="5817"/>
                      </a:lnTo>
                      <a:lnTo>
                        <a:pt x="5796" y="5817"/>
                      </a:lnTo>
                      <a:lnTo>
                        <a:pt x="5901" y="5734"/>
                      </a:lnTo>
                      <a:lnTo>
                        <a:pt x="5880" y="5692"/>
                      </a:lnTo>
                      <a:lnTo>
                        <a:pt x="5984" y="5545"/>
                      </a:lnTo>
                      <a:lnTo>
                        <a:pt x="6340" y="5294"/>
                      </a:lnTo>
                      <a:lnTo>
                        <a:pt x="6382" y="5273"/>
                      </a:lnTo>
                      <a:lnTo>
                        <a:pt x="6319" y="5169"/>
                      </a:lnTo>
                      <a:lnTo>
                        <a:pt x="6403" y="4980"/>
                      </a:lnTo>
                      <a:lnTo>
                        <a:pt x="6235" y="4980"/>
                      </a:lnTo>
                      <a:lnTo>
                        <a:pt x="6068" y="4855"/>
                      </a:lnTo>
                      <a:lnTo>
                        <a:pt x="6026" y="4562"/>
                      </a:lnTo>
                      <a:lnTo>
                        <a:pt x="5880" y="4394"/>
                      </a:lnTo>
                      <a:lnTo>
                        <a:pt x="5963" y="4332"/>
                      </a:lnTo>
                      <a:lnTo>
                        <a:pt x="6089" y="4290"/>
                      </a:lnTo>
                      <a:lnTo>
                        <a:pt x="6131" y="4122"/>
                      </a:lnTo>
                      <a:lnTo>
                        <a:pt x="6026" y="4018"/>
                      </a:lnTo>
                      <a:lnTo>
                        <a:pt x="6005" y="3850"/>
                      </a:lnTo>
                      <a:lnTo>
                        <a:pt x="6068" y="3809"/>
                      </a:lnTo>
                      <a:lnTo>
                        <a:pt x="6068" y="3725"/>
                      </a:lnTo>
                      <a:lnTo>
                        <a:pt x="5984" y="3662"/>
                      </a:lnTo>
                      <a:lnTo>
                        <a:pt x="5922" y="3516"/>
                      </a:lnTo>
                      <a:lnTo>
                        <a:pt x="5880" y="3411"/>
                      </a:lnTo>
                      <a:lnTo>
                        <a:pt x="5712" y="3411"/>
                      </a:lnTo>
                      <a:lnTo>
                        <a:pt x="5650" y="3453"/>
                      </a:lnTo>
                      <a:lnTo>
                        <a:pt x="5691" y="3620"/>
                      </a:lnTo>
                      <a:lnTo>
                        <a:pt x="5545" y="3662"/>
                      </a:lnTo>
                      <a:lnTo>
                        <a:pt x="5440" y="3662"/>
                      </a:lnTo>
                      <a:lnTo>
                        <a:pt x="5398" y="3558"/>
                      </a:lnTo>
                      <a:lnTo>
                        <a:pt x="5482" y="3537"/>
                      </a:lnTo>
                      <a:lnTo>
                        <a:pt x="5545" y="3537"/>
                      </a:lnTo>
                      <a:lnTo>
                        <a:pt x="5545" y="3432"/>
                      </a:lnTo>
                      <a:lnTo>
                        <a:pt x="5566" y="3244"/>
                      </a:lnTo>
                      <a:lnTo>
                        <a:pt x="5712" y="3013"/>
                      </a:lnTo>
                      <a:lnTo>
                        <a:pt x="5796" y="2993"/>
                      </a:lnTo>
                      <a:lnTo>
                        <a:pt x="5901" y="2825"/>
                      </a:lnTo>
                      <a:lnTo>
                        <a:pt x="6005" y="2783"/>
                      </a:lnTo>
                      <a:lnTo>
                        <a:pt x="6005" y="2679"/>
                      </a:lnTo>
                      <a:lnTo>
                        <a:pt x="5880" y="2616"/>
                      </a:lnTo>
                      <a:lnTo>
                        <a:pt x="5963" y="2511"/>
                      </a:lnTo>
                      <a:lnTo>
                        <a:pt x="6089" y="2511"/>
                      </a:lnTo>
                      <a:lnTo>
                        <a:pt x="6110" y="2595"/>
                      </a:lnTo>
                      <a:lnTo>
                        <a:pt x="6215" y="2595"/>
                      </a:lnTo>
                      <a:lnTo>
                        <a:pt x="6403" y="2553"/>
                      </a:lnTo>
                      <a:lnTo>
                        <a:pt x="6340" y="2449"/>
                      </a:lnTo>
                      <a:lnTo>
                        <a:pt x="6235" y="2365"/>
                      </a:lnTo>
                      <a:lnTo>
                        <a:pt x="6235" y="2197"/>
                      </a:lnTo>
                      <a:lnTo>
                        <a:pt x="6298" y="2030"/>
                      </a:lnTo>
                      <a:lnTo>
                        <a:pt x="6382" y="1946"/>
                      </a:lnTo>
                      <a:lnTo>
                        <a:pt x="6382" y="1842"/>
                      </a:lnTo>
                      <a:lnTo>
                        <a:pt x="6445" y="1674"/>
                      </a:lnTo>
                      <a:lnTo>
                        <a:pt x="6591" y="1549"/>
                      </a:lnTo>
                      <a:lnTo>
                        <a:pt x="6445" y="1465"/>
                      </a:lnTo>
                      <a:lnTo>
                        <a:pt x="6340" y="1465"/>
                      </a:lnTo>
                      <a:lnTo>
                        <a:pt x="6215" y="1402"/>
                      </a:lnTo>
                      <a:lnTo>
                        <a:pt x="6110" y="1444"/>
                      </a:lnTo>
                      <a:lnTo>
                        <a:pt x="6026" y="1402"/>
                      </a:lnTo>
                      <a:lnTo>
                        <a:pt x="5922" y="1402"/>
                      </a:lnTo>
                      <a:lnTo>
                        <a:pt x="5859" y="1444"/>
                      </a:lnTo>
                      <a:lnTo>
                        <a:pt x="5754" y="1361"/>
                      </a:lnTo>
                      <a:lnTo>
                        <a:pt x="5754" y="1298"/>
                      </a:lnTo>
                      <a:lnTo>
                        <a:pt x="5650" y="1214"/>
                      </a:lnTo>
                      <a:lnTo>
                        <a:pt x="5566" y="1235"/>
                      </a:lnTo>
                      <a:lnTo>
                        <a:pt x="5398" y="1193"/>
                      </a:lnTo>
                      <a:lnTo>
                        <a:pt x="5357" y="1089"/>
                      </a:lnTo>
                      <a:lnTo>
                        <a:pt x="5252" y="1089"/>
                      </a:lnTo>
                      <a:lnTo>
                        <a:pt x="5189" y="1130"/>
                      </a:lnTo>
                      <a:lnTo>
                        <a:pt x="5085" y="1047"/>
                      </a:lnTo>
                      <a:lnTo>
                        <a:pt x="4980" y="1026"/>
                      </a:lnTo>
                      <a:lnTo>
                        <a:pt x="4854" y="879"/>
                      </a:lnTo>
                      <a:lnTo>
                        <a:pt x="4771" y="837"/>
                      </a:lnTo>
                      <a:lnTo>
                        <a:pt x="4729" y="796"/>
                      </a:lnTo>
                      <a:lnTo>
                        <a:pt x="4645" y="796"/>
                      </a:lnTo>
                      <a:lnTo>
                        <a:pt x="4603" y="837"/>
                      </a:lnTo>
                      <a:lnTo>
                        <a:pt x="4457" y="775"/>
                      </a:lnTo>
                      <a:lnTo>
                        <a:pt x="4457" y="607"/>
                      </a:lnTo>
                      <a:lnTo>
                        <a:pt x="4394" y="586"/>
                      </a:lnTo>
                      <a:lnTo>
                        <a:pt x="4310" y="524"/>
                      </a:lnTo>
                      <a:lnTo>
                        <a:pt x="4227" y="524"/>
                      </a:lnTo>
                      <a:lnTo>
                        <a:pt x="4080" y="398"/>
                      </a:lnTo>
                      <a:lnTo>
                        <a:pt x="4038" y="293"/>
                      </a:lnTo>
                      <a:lnTo>
                        <a:pt x="3913" y="252"/>
                      </a:lnTo>
                      <a:lnTo>
                        <a:pt x="3892" y="63"/>
                      </a:lnTo>
                      <a:lnTo>
                        <a:pt x="3829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72" name="Google Shape;2272;p49"/>
                <p:cNvSpPr/>
                <p:nvPr/>
              </p:nvSpPr>
              <p:spPr>
                <a:xfrm>
                  <a:off x="3658200" y="2557475"/>
                  <a:ext cx="70850" cy="44050"/>
                </a:xfrm>
                <a:custGeom>
                  <a:rect b="b" l="l" r="r" t="t"/>
                  <a:pathLst>
                    <a:path extrusionOk="0" h="1762" w="2834">
                      <a:moveTo>
                        <a:pt x="571" y="595"/>
                      </a:moveTo>
                      <a:lnTo>
                        <a:pt x="0" y="1119"/>
                      </a:lnTo>
                      <a:lnTo>
                        <a:pt x="1833" y="1762"/>
                      </a:lnTo>
                      <a:lnTo>
                        <a:pt x="2714" y="1476"/>
                      </a:lnTo>
                      <a:lnTo>
                        <a:pt x="2834" y="1071"/>
                      </a:lnTo>
                      <a:lnTo>
                        <a:pt x="1833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sp>
              <p:nvSpPr>
                <p:cNvPr id="2273" name="Google Shape;2273;p49"/>
                <p:cNvSpPr/>
                <p:nvPr/>
              </p:nvSpPr>
              <p:spPr>
                <a:xfrm>
                  <a:off x="3719525" y="2432450"/>
                  <a:ext cx="79750" cy="89900"/>
                </a:xfrm>
                <a:custGeom>
                  <a:rect b="b" l="l" r="r" t="t"/>
                  <a:pathLst>
                    <a:path extrusionOk="0" h="3596" w="3190">
                      <a:moveTo>
                        <a:pt x="0" y="167"/>
                      </a:moveTo>
                      <a:lnTo>
                        <a:pt x="261" y="0"/>
                      </a:lnTo>
                      <a:lnTo>
                        <a:pt x="1619" y="1095"/>
                      </a:lnTo>
                      <a:lnTo>
                        <a:pt x="2381" y="1286"/>
                      </a:lnTo>
                      <a:lnTo>
                        <a:pt x="3190" y="1429"/>
                      </a:lnTo>
                      <a:lnTo>
                        <a:pt x="2809" y="2595"/>
                      </a:lnTo>
                      <a:lnTo>
                        <a:pt x="2071" y="2429"/>
                      </a:lnTo>
                      <a:lnTo>
                        <a:pt x="1524" y="3596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</p:grpSp>
          <p:grpSp>
            <p:nvGrpSpPr>
              <p:cNvPr id="2274" name="Google Shape;2274;p49"/>
              <p:cNvGrpSpPr/>
              <p:nvPr/>
            </p:nvGrpSpPr>
            <p:grpSpPr>
              <a:xfrm>
                <a:off x="3561536" y="2585450"/>
                <a:ext cx="61539" cy="99045"/>
                <a:chOff x="3561536" y="2585450"/>
                <a:chExt cx="61539" cy="99045"/>
              </a:xfrm>
            </p:grpSpPr>
            <p:sp>
              <p:nvSpPr>
                <p:cNvPr id="2275" name="Google Shape;2275;p49"/>
                <p:cNvSpPr/>
                <p:nvPr/>
              </p:nvSpPr>
              <p:spPr>
                <a:xfrm rot="192277">
                  <a:off x="3564002" y="2593849"/>
                  <a:ext cx="44498" cy="89472"/>
                </a:xfrm>
                <a:custGeom>
                  <a:rect b="b" l="l" r="r" t="t"/>
                  <a:pathLst>
                    <a:path extrusionOk="0" h="3579" w="1780">
                      <a:moveTo>
                        <a:pt x="628" y="1"/>
                      </a:moveTo>
                      <a:lnTo>
                        <a:pt x="356" y="22"/>
                      </a:lnTo>
                      <a:lnTo>
                        <a:pt x="377" y="147"/>
                      </a:lnTo>
                      <a:lnTo>
                        <a:pt x="461" y="357"/>
                      </a:lnTo>
                      <a:lnTo>
                        <a:pt x="440" y="712"/>
                      </a:lnTo>
                      <a:lnTo>
                        <a:pt x="440" y="775"/>
                      </a:lnTo>
                      <a:lnTo>
                        <a:pt x="419" y="943"/>
                      </a:lnTo>
                      <a:lnTo>
                        <a:pt x="482" y="1026"/>
                      </a:lnTo>
                      <a:lnTo>
                        <a:pt x="440" y="1131"/>
                      </a:lnTo>
                      <a:lnTo>
                        <a:pt x="356" y="1256"/>
                      </a:lnTo>
                      <a:lnTo>
                        <a:pt x="356" y="1445"/>
                      </a:lnTo>
                      <a:lnTo>
                        <a:pt x="231" y="1654"/>
                      </a:lnTo>
                      <a:lnTo>
                        <a:pt x="231" y="1759"/>
                      </a:lnTo>
                      <a:lnTo>
                        <a:pt x="64" y="1968"/>
                      </a:lnTo>
                      <a:lnTo>
                        <a:pt x="1" y="2303"/>
                      </a:lnTo>
                      <a:lnTo>
                        <a:pt x="1" y="2386"/>
                      </a:lnTo>
                      <a:lnTo>
                        <a:pt x="105" y="2386"/>
                      </a:lnTo>
                      <a:lnTo>
                        <a:pt x="168" y="2303"/>
                      </a:lnTo>
                      <a:lnTo>
                        <a:pt x="273" y="2219"/>
                      </a:lnTo>
                      <a:lnTo>
                        <a:pt x="252" y="2303"/>
                      </a:lnTo>
                      <a:lnTo>
                        <a:pt x="315" y="2344"/>
                      </a:lnTo>
                      <a:lnTo>
                        <a:pt x="126" y="2428"/>
                      </a:lnTo>
                      <a:lnTo>
                        <a:pt x="126" y="2554"/>
                      </a:lnTo>
                      <a:lnTo>
                        <a:pt x="168" y="2616"/>
                      </a:lnTo>
                      <a:lnTo>
                        <a:pt x="252" y="2533"/>
                      </a:lnTo>
                      <a:lnTo>
                        <a:pt x="419" y="2533"/>
                      </a:lnTo>
                      <a:lnTo>
                        <a:pt x="336" y="2616"/>
                      </a:lnTo>
                      <a:lnTo>
                        <a:pt x="377" y="2763"/>
                      </a:lnTo>
                      <a:lnTo>
                        <a:pt x="336" y="2909"/>
                      </a:lnTo>
                      <a:lnTo>
                        <a:pt x="336" y="3223"/>
                      </a:lnTo>
                      <a:lnTo>
                        <a:pt x="273" y="3432"/>
                      </a:lnTo>
                      <a:lnTo>
                        <a:pt x="231" y="3495"/>
                      </a:lnTo>
                      <a:lnTo>
                        <a:pt x="273" y="3537"/>
                      </a:lnTo>
                      <a:lnTo>
                        <a:pt x="440" y="3432"/>
                      </a:lnTo>
                      <a:lnTo>
                        <a:pt x="691" y="3495"/>
                      </a:lnTo>
                      <a:lnTo>
                        <a:pt x="796" y="3579"/>
                      </a:lnTo>
                      <a:lnTo>
                        <a:pt x="963" y="3474"/>
                      </a:lnTo>
                      <a:lnTo>
                        <a:pt x="1110" y="3474"/>
                      </a:lnTo>
                      <a:lnTo>
                        <a:pt x="1152" y="3432"/>
                      </a:lnTo>
                      <a:lnTo>
                        <a:pt x="1152" y="3286"/>
                      </a:lnTo>
                      <a:lnTo>
                        <a:pt x="1068" y="3160"/>
                      </a:lnTo>
                      <a:lnTo>
                        <a:pt x="1193" y="2909"/>
                      </a:lnTo>
                      <a:lnTo>
                        <a:pt x="1319" y="2805"/>
                      </a:lnTo>
                      <a:lnTo>
                        <a:pt x="1361" y="2658"/>
                      </a:lnTo>
                      <a:lnTo>
                        <a:pt x="1214" y="2658"/>
                      </a:lnTo>
                      <a:lnTo>
                        <a:pt x="1152" y="2512"/>
                      </a:lnTo>
                      <a:lnTo>
                        <a:pt x="1319" y="2323"/>
                      </a:lnTo>
                      <a:lnTo>
                        <a:pt x="1319" y="2093"/>
                      </a:lnTo>
                      <a:lnTo>
                        <a:pt x="1193" y="2010"/>
                      </a:lnTo>
                      <a:lnTo>
                        <a:pt x="1047" y="1717"/>
                      </a:lnTo>
                      <a:lnTo>
                        <a:pt x="1172" y="1696"/>
                      </a:lnTo>
                      <a:lnTo>
                        <a:pt x="1277" y="1696"/>
                      </a:lnTo>
                      <a:lnTo>
                        <a:pt x="1424" y="1487"/>
                      </a:lnTo>
                      <a:lnTo>
                        <a:pt x="1319" y="1382"/>
                      </a:lnTo>
                      <a:lnTo>
                        <a:pt x="1465" y="1277"/>
                      </a:lnTo>
                      <a:lnTo>
                        <a:pt x="1465" y="922"/>
                      </a:lnTo>
                      <a:lnTo>
                        <a:pt x="1424" y="754"/>
                      </a:lnTo>
                      <a:lnTo>
                        <a:pt x="1675" y="545"/>
                      </a:lnTo>
                      <a:lnTo>
                        <a:pt x="1737" y="545"/>
                      </a:lnTo>
                      <a:lnTo>
                        <a:pt x="1779" y="440"/>
                      </a:lnTo>
                      <a:lnTo>
                        <a:pt x="1675" y="252"/>
                      </a:lnTo>
                      <a:lnTo>
                        <a:pt x="1633" y="127"/>
                      </a:lnTo>
                      <a:lnTo>
                        <a:pt x="1382" y="85"/>
                      </a:lnTo>
                      <a:lnTo>
                        <a:pt x="1277" y="210"/>
                      </a:lnTo>
                      <a:lnTo>
                        <a:pt x="942" y="127"/>
                      </a:lnTo>
                      <a:lnTo>
                        <a:pt x="754" y="231"/>
                      </a:lnTo>
                      <a:lnTo>
                        <a:pt x="691" y="147"/>
                      </a:lnTo>
                      <a:lnTo>
                        <a:pt x="733" y="22"/>
                      </a:lnTo>
                      <a:lnTo>
                        <a:pt x="628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76" name="Google Shape;2276;p49"/>
                <p:cNvSpPr/>
                <p:nvPr/>
              </p:nvSpPr>
              <p:spPr>
                <a:xfrm>
                  <a:off x="3580800" y="2585450"/>
                  <a:ext cx="42275" cy="93450"/>
                </a:xfrm>
                <a:custGeom>
                  <a:rect b="b" l="l" r="r" t="t"/>
                  <a:pathLst>
                    <a:path extrusionOk="0" h="3738" w="1691">
                      <a:moveTo>
                        <a:pt x="453" y="0"/>
                      </a:moveTo>
                      <a:lnTo>
                        <a:pt x="0" y="547"/>
                      </a:lnTo>
                      <a:lnTo>
                        <a:pt x="0" y="3429"/>
                      </a:lnTo>
                      <a:lnTo>
                        <a:pt x="429" y="3738"/>
                      </a:lnTo>
                      <a:lnTo>
                        <a:pt x="1691" y="2714"/>
                      </a:lnTo>
                      <a:lnTo>
                        <a:pt x="1691" y="50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</p:grpSp>
          <p:grpSp>
            <p:nvGrpSpPr>
              <p:cNvPr id="2277" name="Google Shape;2277;p49"/>
              <p:cNvGrpSpPr/>
              <p:nvPr/>
            </p:nvGrpSpPr>
            <p:grpSpPr>
              <a:xfrm>
                <a:off x="3906325" y="1984500"/>
                <a:ext cx="156075" cy="262825"/>
                <a:chOff x="3906325" y="1984500"/>
                <a:chExt cx="156075" cy="262825"/>
              </a:xfrm>
            </p:grpSpPr>
            <p:sp>
              <p:nvSpPr>
                <p:cNvPr id="2278" name="Google Shape;2278;p49"/>
                <p:cNvSpPr/>
                <p:nvPr/>
              </p:nvSpPr>
              <p:spPr>
                <a:xfrm>
                  <a:off x="3906325" y="1984500"/>
                  <a:ext cx="100825" cy="124200"/>
                </a:xfrm>
                <a:custGeom>
                  <a:rect b="b" l="l" r="r" t="t"/>
                  <a:pathLst>
                    <a:path extrusionOk="0" h="4968" w="4033">
                      <a:moveTo>
                        <a:pt x="2901" y="4968"/>
                      </a:moveTo>
                      <a:lnTo>
                        <a:pt x="1524" y="4673"/>
                      </a:lnTo>
                      <a:lnTo>
                        <a:pt x="0" y="1771"/>
                      </a:lnTo>
                      <a:lnTo>
                        <a:pt x="737" y="886"/>
                      </a:lnTo>
                      <a:lnTo>
                        <a:pt x="2508" y="1181"/>
                      </a:lnTo>
                      <a:lnTo>
                        <a:pt x="2655" y="345"/>
                      </a:lnTo>
                      <a:lnTo>
                        <a:pt x="3442" y="0"/>
                      </a:lnTo>
                      <a:lnTo>
                        <a:pt x="4033" y="443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sp>
              <p:nvSpPr>
                <p:cNvPr id="2279" name="Google Shape;2279;p49"/>
                <p:cNvSpPr/>
                <p:nvPr/>
              </p:nvSpPr>
              <p:spPr>
                <a:xfrm>
                  <a:off x="3919575" y="1989950"/>
                  <a:ext cx="142825" cy="257375"/>
                </a:xfrm>
                <a:custGeom>
                  <a:rect b="b" l="l" r="r" t="t"/>
                  <a:pathLst>
                    <a:path extrusionOk="0" h="10295" w="5713">
                      <a:moveTo>
                        <a:pt x="2867" y="0"/>
                      </a:moveTo>
                      <a:lnTo>
                        <a:pt x="2762" y="105"/>
                      </a:lnTo>
                      <a:lnTo>
                        <a:pt x="2762" y="147"/>
                      </a:lnTo>
                      <a:lnTo>
                        <a:pt x="2679" y="189"/>
                      </a:lnTo>
                      <a:lnTo>
                        <a:pt x="2532" y="147"/>
                      </a:lnTo>
                      <a:lnTo>
                        <a:pt x="2386" y="209"/>
                      </a:lnTo>
                      <a:lnTo>
                        <a:pt x="2386" y="293"/>
                      </a:lnTo>
                      <a:lnTo>
                        <a:pt x="2323" y="419"/>
                      </a:lnTo>
                      <a:lnTo>
                        <a:pt x="2239" y="461"/>
                      </a:lnTo>
                      <a:lnTo>
                        <a:pt x="2281" y="544"/>
                      </a:lnTo>
                      <a:lnTo>
                        <a:pt x="2260" y="628"/>
                      </a:lnTo>
                      <a:lnTo>
                        <a:pt x="2239" y="921"/>
                      </a:lnTo>
                      <a:lnTo>
                        <a:pt x="2281" y="1088"/>
                      </a:lnTo>
                      <a:lnTo>
                        <a:pt x="2344" y="1193"/>
                      </a:lnTo>
                      <a:lnTo>
                        <a:pt x="2281" y="1277"/>
                      </a:lnTo>
                      <a:lnTo>
                        <a:pt x="2177" y="1360"/>
                      </a:lnTo>
                      <a:lnTo>
                        <a:pt x="2072" y="1360"/>
                      </a:lnTo>
                      <a:lnTo>
                        <a:pt x="1967" y="1444"/>
                      </a:lnTo>
                      <a:lnTo>
                        <a:pt x="1905" y="1486"/>
                      </a:lnTo>
                      <a:lnTo>
                        <a:pt x="1821" y="1611"/>
                      </a:lnTo>
                      <a:lnTo>
                        <a:pt x="1674" y="1590"/>
                      </a:lnTo>
                      <a:lnTo>
                        <a:pt x="1507" y="1465"/>
                      </a:lnTo>
                      <a:lnTo>
                        <a:pt x="1381" y="1465"/>
                      </a:lnTo>
                      <a:lnTo>
                        <a:pt x="1298" y="1549"/>
                      </a:lnTo>
                      <a:lnTo>
                        <a:pt x="1151" y="1674"/>
                      </a:lnTo>
                      <a:lnTo>
                        <a:pt x="900" y="1674"/>
                      </a:lnTo>
                      <a:lnTo>
                        <a:pt x="733" y="1590"/>
                      </a:lnTo>
                      <a:lnTo>
                        <a:pt x="670" y="1465"/>
                      </a:lnTo>
                      <a:lnTo>
                        <a:pt x="607" y="1339"/>
                      </a:lnTo>
                      <a:lnTo>
                        <a:pt x="377" y="1130"/>
                      </a:lnTo>
                      <a:lnTo>
                        <a:pt x="293" y="984"/>
                      </a:lnTo>
                      <a:lnTo>
                        <a:pt x="189" y="963"/>
                      </a:lnTo>
                      <a:lnTo>
                        <a:pt x="105" y="1046"/>
                      </a:lnTo>
                      <a:lnTo>
                        <a:pt x="84" y="1151"/>
                      </a:lnTo>
                      <a:lnTo>
                        <a:pt x="105" y="1214"/>
                      </a:lnTo>
                      <a:lnTo>
                        <a:pt x="84" y="1256"/>
                      </a:lnTo>
                      <a:lnTo>
                        <a:pt x="42" y="1214"/>
                      </a:lnTo>
                      <a:lnTo>
                        <a:pt x="1" y="1256"/>
                      </a:lnTo>
                      <a:lnTo>
                        <a:pt x="105" y="1360"/>
                      </a:lnTo>
                      <a:lnTo>
                        <a:pt x="273" y="1423"/>
                      </a:lnTo>
                      <a:lnTo>
                        <a:pt x="482" y="1674"/>
                      </a:lnTo>
                      <a:lnTo>
                        <a:pt x="628" y="1779"/>
                      </a:lnTo>
                      <a:lnTo>
                        <a:pt x="879" y="1800"/>
                      </a:lnTo>
                      <a:lnTo>
                        <a:pt x="942" y="1841"/>
                      </a:lnTo>
                      <a:lnTo>
                        <a:pt x="1026" y="1883"/>
                      </a:lnTo>
                      <a:lnTo>
                        <a:pt x="1130" y="2009"/>
                      </a:lnTo>
                      <a:lnTo>
                        <a:pt x="1193" y="2113"/>
                      </a:lnTo>
                      <a:lnTo>
                        <a:pt x="1298" y="2113"/>
                      </a:lnTo>
                      <a:lnTo>
                        <a:pt x="1402" y="2239"/>
                      </a:lnTo>
                      <a:lnTo>
                        <a:pt x="1465" y="2239"/>
                      </a:lnTo>
                      <a:lnTo>
                        <a:pt x="1528" y="2323"/>
                      </a:lnTo>
                      <a:lnTo>
                        <a:pt x="1465" y="2427"/>
                      </a:lnTo>
                      <a:lnTo>
                        <a:pt x="1507" y="2574"/>
                      </a:lnTo>
                      <a:lnTo>
                        <a:pt x="1444" y="2720"/>
                      </a:lnTo>
                      <a:lnTo>
                        <a:pt x="1444" y="2825"/>
                      </a:lnTo>
                      <a:lnTo>
                        <a:pt x="1612" y="2825"/>
                      </a:lnTo>
                      <a:lnTo>
                        <a:pt x="1633" y="2950"/>
                      </a:lnTo>
                      <a:lnTo>
                        <a:pt x="1591" y="3034"/>
                      </a:lnTo>
                      <a:lnTo>
                        <a:pt x="1612" y="3181"/>
                      </a:lnTo>
                      <a:lnTo>
                        <a:pt x="1653" y="3285"/>
                      </a:lnTo>
                      <a:lnTo>
                        <a:pt x="1695" y="3494"/>
                      </a:lnTo>
                      <a:lnTo>
                        <a:pt x="1653" y="3599"/>
                      </a:lnTo>
                      <a:lnTo>
                        <a:pt x="1695" y="3683"/>
                      </a:lnTo>
                      <a:lnTo>
                        <a:pt x="1695" y="3913"/>
                      </a:lnTo>
                      <a:lnTo>
                        <a:pt x="1653" y="3997"/>
                      </a:lnTo>
                      <a:lnTo>
                        <a:pt x="1716" y="4143"/>
                      </a:lnTo>
                      <a:lnTo>
                        <a:pt x="1821" y="4185"/>
                      </a:lnTo>
                      <a:lnTo>
                        <a:pt x="1925" y="4394"/>
                      </a:lnTo>
                      <a:lnTo>
                        <a:pt x="1967" y="4478"/>
                      </a:lnTo>
                      <a:lnTo>
                        <a:pt x="1967" y="4603"/>
                      </a:lnTo>
                      <a:lnTo>
                        <a:pt x="1988" y="4645"/>
                      </a:lnTo>
                      <a:lnTo>
                        <a:pt x="2093" y="4645"/>
                      </a:lnTo>
                      <a:lnTo>
                        <a:pt x="2197" y="4750"/>
                      </a:lnTo>
                      <a:lnTo>
                        <a:pt x="2407" y="4750"/>
                      </a:lnTo>
                      <a:lnTo>
                        <a:pt x="2574" y="4875"/>
                      </a:lnTo>
                      <a:lnTo>
                        <a:pt x="2490" y="4938"/>
                      </a:lnTo>
                      <a:lnTo>
                        <a:pt x="2553" y="5022"/>
                      </a:lnTo>
                      <a:lnTo>
                        <a:pt x="2553" y="5189"/>
                      </a:lnTo>
                      <a:lnTo>
                        <a:pt x="2490" y="5231"/>
                      </a:lnTo>
                      <a:lnTo>
                        <a:pt x="2679" y="5378"/>
                      </a:lnTo>
                      <a:lnTo>
                        <a:pt x="2553" y="5357"/>
                      </a:lnTo>
                      <a:lnTo>
                        <a:pt x="2490" y="5378"/>
                      </a:lnTo>
                      <a:lnTo>
                        <a:pt x="2658" y="5524"/>
                      </a:lnTo>
                      <a:lnTo>
                        <a:pt x="2658" y="5587"/>
                      </a:lnTo>
                      <a:lnTo>
                        <a:pt x="2469" y="5482"/>
                      </a:lnTo>
                      <a:lnTo>
                        <a:pt x="2302" y="5482"/>
                      </a:lnTo>
                      <a:lnTo>
                        <a:pt x="2156" y="5587"/>
                      </a:lnTo>
                      <a:lnTo>
                        <a:pt x="2156" y="5691"/>
                      </a:lnTo>
                      <a:lnTo>
                        <a:pt x="2051" y="5796"/>
                      </a:lnTo>
                      <a:lnTo>
                        <a:pt x="2051" y="5880"/>
                      </a:lnTo>
                      <a:lnTo>
                        <a:pt x="1988" y="5901"/>
                      </a:lnTo>
                      <a:lnTo>
                        <a:pt x="1821" y="6089"/>
                      </a:lnTo>
                      <a:lnTo>
                        <a:pt x="1779" y="6277"/>
                      </a:lnTo>
                      <a:lnTo>
                        <a:pt x="1737" y="6298"/>
                      </a:lnTo>
                      <a:lnTo>
                        <a:pt x="1716" y="6256"/>
                      </a:lnTo>
                      <a:lnTo>
                        <a:pt x="1653" y="6256"/>
                      </a:lnTo>
                      <a:lnTo>
                        <a:pt x="1716" y="6361"/>
                      </a:lnTo>
                      <a:lnTo>
                        <a:pt x="1674" y="6445"/>
                      </a:lnTo>
                      <a:lnTo>
                        <a:pt x="1549" y="6445"/>
                      </a:lnTo>
                      <a:lnTo>
                        <a:pt x="1465" y="6549"/>
                      </a:lnTo>
                      <a:lnTo>
                        <a:pt x="1507" y="6717"/>
                      </a:lnTo>
                      <a:lnTo>
                        <a:pt x="1570" y="6759"/>
                      </a:lnTo>
                      <a:lnTo>
                        <a:pt x="1444" y="6717"/>
                      </a:lnTo>
                      <a:lnTo>
                        <a:pt x="1402" y="6654"/>
                      </a:lnTo>
                      <a:lnTo>
                        <a:pt x="1319" y="6696"/>
                      </a:lnTo>
                      <a:lnTo>
                        <a:pt x="1256" y="6821"/>
                      </a:lnTo>
                      <a:lnTo>
                        <a:pt x="1298" y="6884"/>
                      </a:lnTo>
                      <a:lnTo>
                        <a:pt x="1214" y="6842"/>
                      </a:lnTo>
                      <a:lnTo>
                        <a:pt x="1193" y="6905"/>
                      </a:lnTo>
                      <a:lnTo>
                        <a:pt x="1256" y="6968"/>
                      </a:lnTo>
                      <a:lnTo>
                        <a:pt x="1256" y="7031"/>
                      </a:lnTo>
                      <a:lnTo>
                        <a:pt x="1193" y="7114"/>
                      </a:lnTo>
                      <a:lnTo>
                        <a:pt x="1151" y="7156"/>
                      </a:lnTo>
                      <a:lnTo>
                        <a:pt x="1047" y="7219"/>
                      </a:lnTo>
                      <a:lnTo>
                        <a:pt x="1005" y="7177"/>
                      </a:lnTo>
                      <a:lnTo>
                        <a:pt x="984" y="7135"/>
                      </a:lnTo>
                      <a:lnTo>
                        <a:pt x="900" y="7114"/>
                      </a:lnTo>
                      <a:lnTo>
                        <a:pt x="817" y="7135"/>
                      </a:lnTo>
                      <a:lnTo>
                        <a:pt x="837" y="7240"/>
                      </a:lnTo>
                      <a:lnTo>
                        <a:pt x="796" y="7282"/>
                      </a:lnTo>
                      <a:lnTo>
                        <a:pt x="837" y="7386"/>
                      </a:lnTo>
                      <a:lnTo>
                        <a:pt x="796" y="7491"/>
                      </a:lnTo>
                      <a:lnTo>
                        <a:pt x="733" y="7533"/>
                      </a:lnTo>
                      <a:lnTo>
                        <a:pt x="691" y="7637"/>
                      </a:lnTo>
                      <a:lnTo>
                        <a:pt x="733" y="7742"/>
                      </a:lnTo>
                      <a:lnTo>
                        <a:pt x="775" y="7763"/>
                      </a:lnTo>
                      <a:lnTo>
                        <a:pt x="733" y="7867"/>
                      </a:lnTo>
                      <a:lnTo>
                        <a:pt x="775" y="7951"/>
                      </a:lnTo>
                      <a:lnTo>
                        <a:pt x="858" y="7909"/>
                      </a:lnTo>
                      <a:lnTo>
                        <a:pt x="900" y="7972"/>
                      </a:lnTo>
                      <a:lnTo>
                        <a:pt x="879" y="8098"/>
                      </a:lnTo>
                      <a:lnTo>
                        <a:pt x="837" y="8160"/>
                      </a:lnTo>
                      <a:lnTo>
                        <a:pt x="879" y="8265"/>
                      </a:lnTo>
                      <a:lnTo>
                        <a:pt x="837" y="8307"/>
                      </a:lnTo>
                      <a:lnTo>
                        <a:pt x="942" y="8495"/>
                      </a:lnTo>
                      <a:lnTo>
                        <a:pt x="1005" y="8537"/>
                      </a:lnTo>
                      <a:lnTo>
                        <a:pt x="942" y="8621"/>
                      </a:lnTo>
                      <a:lnTo>
                        <a:pt x="1026" y="8746"/>
                      </a:lnTo>
                      <a:lnTo>
                        <a:pt x="942" y="8788"/>
                      </a:lnTo>
                      <a:lnTo>
                        <a:pt x="984" y="8955"/>
                      </a:lnTo>
                      <a:lnTo>
                        <a:pt x="942" y="9039"/>
                      </a:lnTo>
                      <a:lnTo>
                        <a:pt x="942" y="9269"/>
                      </a:lnTo>
                      <a:lnTo>
                        <a:pt x="1005" y="9353"/>
                      </a:lnTo>
                      <a:lnTo>
                        <a:pt x="942" y="9479"/>
                      </a:lnTo>
                      <a:lnTo>
                        <a:pt x="942" y="9562"/>
                      </a:lnTo>
                      <a:lnTo>
                        <a:pt x="1005" y="9625"/>
                      </a:lnTo>
                      <a:lnTo>
                        <a:pt x="1151" y="9541"/>
                      </a:lnTo>
                      <a:lnTo>
                        <a:pt x="1214" y="9583"/>
                      </a:lnTo>
                      <a:lnTo>
                        <a:pt x="1235" y="9520"/>
                      </a:lnTo>
                      <a:lnTo>
                        <a:pt x="1361" y="9646"/>
                      </a:lnTo>
                      <a:lnTo>
                        <a:pt x="1444" y="9625"/>
                      </a:lnTo>
                      <a:lnTo>
                        <a:pt x="1528" y="9688"/>
                      </a:lnTo>
                      <a:lnTo>
                        <a:pt x="1674" y="9667"/>
                      </a:lnTo>
                      <a:lnTo>
                        <a:pt x="1737" y="9688"/>
                      </a:lnTo>
                      <a:lnTo>
                        <a:pt x="1674" y="9772"/>
                      </a:lnTo>
                      <a:lnTo>
                        <a:pt x="1737" y="9772"/>
                      </a:lnTo>
                      <a:lnTo>
                        <a:pt x="1863" y="9667"/>
                      </a:lnTo>
                      <a:lnTo>
                        <a:pt x="1863" y="9751"/>
                      </a:lnTo>
                      <a:lnTo>
                        <a:pt x="1779" y="9855"/>
                      </a:lnTo>
                      <a:lnTo>
                        <a:pt x="1946" y="10064"/>
                      </a:lnTo>
                      <a:lnTo>
                        <a:pt x="1967" y="10148"/>
                      </a:lnTo>
                      <a:lnTo>
                        <a:pt x="1946" y="10274"/>
                      </a:lnTo>
                      <a:lnTo>
                        <a:pt x="1967" y="10295"/>
                      </a:lnTo>
                      <a:lnTo>
                        <a:pt x="2030" y="10148"/>
                      </a:lnTo>
                      <a:lnTo>
                        <a:pt x="2114" y="10106"/>
                      </a:lnTo>
                      <a:lnTo>
                        <a:pt x="2135" y="10190"/>
                      </a:lnTo>
                      <a:lnTo>
                        <a:pt x="2239" y="10148"/>
                      </a:lnTo>
                      <a:lnTo>
                        <a:pt x="2323" y="10148"/>
                      </a:lnTo>
                      <a:lnTo>
                        <a:pt x="2490" y="10002"/>
                      </a:lnTo>
                      <a:lnTo>
                        <a:pt x="2595" y="10002"/>
                      </a:lnTo>
                      <a:lnTo>
                        <a:pt x="2825" y="9855"/>
                      </a:lnTo>
                      <a:lnTo>
                        <a:pt x="2867" y="9792"/>
                      </a:lnTo>
                      <a:lnTo>
                        <a:pt x="3014" y="9855"/>
                      </a:lnTo>
                      <a:lnTo>
                        <a:pt x="3118" y="9834"/>
                      </a:lnTo>
                      <a:lnTo>
                        <a:pt x="3223" y="9688"/>
                      </a:lnTo>
                      <a:lnTo>
                        <a:pt x="3244" y="9751"/>
                      </a:lnTo>
                      <a:lnTo>
                        <a:pt x="3202" y="9855"/>
                      </a:lnTo>
                      <a:lnTo>
                        <a:pt x="3244" y="9876"/>
                      </a:lnTo>
                      <a:lnTo>
                        <a:pt x="3306" y="9751"/>
                      </a:lnTo>
                      <a:lnTo>
                        <a:pt x="3348" y="9772"/>
                      </a:lnTo>
                      <a:lnTo>
                        <a:pt x="3306" y="9646"/>
                      </a:lnTo>
                      <a:lnTo>
                        <a:pt x="3348" y="9583"/>
                      </a:lnTo>
                      <a:lnTo>
                        <a:pt x="3411" y="9688"/>
                      </a:lnTo>
                      <a:lnTo>
                        <a:pt x="3453" y="9688"/>
                      </a:lnTo>
                      <a:lnTo>
                        <a:pt x="3495" y="9625"/>
                      </a:lnTo>
                      <a:lnTo>
                        <a:pt x="3537" y="9751"/>
                      </a:lnTo>
                      <a:lnTo>
                        <a:pt x="3620" y="9730"/>
                      </a:lnTo>
                      <a:lnTo>
                        <a:pt x="3620" y="9646"/>
                      </a:lnTo>
                      <a:lnTo>
                        <a:pt x="3662" y="9667"/>
                      </a:lnTo>
                      <a:lnTo>
                        <a:pt x="3704" y="9730"/>
                      </a:lnTo>
                      <a:lnTo>
                        <a:pt x="3767" y="9646"/>
                      </a:lnTo>
                      <a:lnTo>
                        <a:pt x="3934" y="9625"/>
                      </a:lnTo>
                      <a:lnTo>
                        <a:pt x="4018" y="9688"/>
                      </a:lnTo>
                      <a:lnTo>
                        <a:pt x="4206" y="9667"/>
                      </a:lnTo>
                      <a:lnTo>
                        <a:pt x="4206" y="9625"/>
                      </a:lnTo>
                      <a:lnTo>
                        <a:pt x="4143" y="9562"/>
                      </a:lnTo>
                      <a:lnTo>
                        <a:pt x="4206" y="9541"/>
                      </a:lnTo>
                      <a:lnTo>
                        <a:pt x="4269" y="9562"/>
                      </a:lnTo>
                      <a:lnTo>
                        <a:pt x="4311" y="9646"/>
                      </a:lnTo>
                      <a:lnTo>
                        <a:pt x="4415" y="9667"/>
                      </a:lnTo>
                      <a:lnTo>
                        <a:pt x="4457" y="9562"/>
                      </a:lnTo>
                      <a:lnTo>
                        <a:pt x="4436" y="9416"/>
                      </a:lnTo>
                      <a:lnTo>
                        <a:pt x="4687" y="9144"/>
                      </a:lnTo>
                      <a:lnTo>
                        <a:pt x="4876" y="9123"/>
                      </a:lnTo>
                      <a:lnTo>
                        <a:pt x="5043" y="8872"/>
                      </a:lnTo>
                      <a:lnTo>
                        <a:pt x="5190" y="8621"/>
                      </a:lnTo>
                      <a:lnTo>
                        <a:pt x="5315" y="8349"/>
                      </a:lnTo>
                      <a:lnTo>
                        <a:pt x="5566" y="7951"/>
                      </a:lnTo>
                      <a:lnTo>
                        <a:pt x="5713" y="7533"/>
                      </a:lnTo>
                      <a:lnTo>
                        <a:pt x="5692" y="7344"/>
                      </a:lnTo>
                      <a:lnTo>
                        <a:pt x="5420" y="7051"/>
                      </a:lnTo>
                      <a:lnTo>
                        <a:pt x="5273" y="7010"/>
                      </a:lnTo>
                      <a:lnTo>
                        <a:pt x="5001" y="6633"/>
                      </a:lnTo>
                      <a:lnTo>
                        <a:pt x="5064" y="6466"/>
                      </a:lnTo>
                      <a:lnTo>
                        <a:pt x="5169" y="6298"/>
                      </a:lnTo>
                      <a:lnTo>
                        <a:pt x="5169" y="6110"/>
                      </a:lnTo>
                      <a:lnTo>
                        <a:pt x="4980" y="5984"/>
                      </a:lnTo>
                      <a:lnTo>
                        <a:pt x="4938" y="5859"/>
                      </a:lnTo>
                      <a:lnTo>
                        <a:pt x="4938" y="5650"/>
                      </a:lnTo>
                      <a:lnTo>
                        <a:pt x="4980" y="5587"/>
                      </a:lnTo>
                      <a:lnTo>
                        <a:pt x="4938" y="5482"/>
                      </a:lnTo>
                      <a:lnTo>
                        <a:pt x="4792" y="5461"/>
                      </a:lnTo>
                      <a:lnTo>
                        <a:pt x="4729" y="5357"/>
                      </a:lnTo>
                      <a:lnTo>
                        <a:pt x="4729" y="5168"/>
                      </a:lnTo>
                      <a:lnTo>
                        <a:pt x="4792" y="5064"/>
                      </a:lnTo>
                      <a:lnTo>
                        <a:pt x="4687" y="5043"/>
                      </a:lnTo>
                      <a:lnTo>
                        <a:pt x="4687" y="4938"/>
                      </a:lnTo>
                      <a:lnTo>
                        <a:pt x="4729" y="4582"/>
                      </a:lnTo>
                      <a:lnTo>
                        <a:pt x="4834" y="4541"/>
                      </a:lnTo>
                      <a:lnTo>
                        <a:pt x="4562" y="3955"/>
                      </a:lnTo>
                      <a:lnTo>
                        <a:pt x="4332" y="3494"/>
                      </a:lnTo>
                      <a:lnTo>
                        <a:pt x="4269" y="3348"/>
                      </a:lnTo>
                      <a:lnTo>
                        <a:pt x="4143" y="3181"/>
                      </a:lnTo>
                      <a:lnTo>
                        <a:pt x="4248" y="2929"/>
                      </a:lnTo>
                      <a:lnTo>
                        <a:pt x="4353" y="2741"/>
                      </a:lnTo>
                      <a:lnTo>
                        <a:pt x="4415" y="2553"/>
                      </a:lnTo>
                      <a:lnTo>
                        <a:pt x="4332" y="2490"/>
                      </a:lnTo>
                      <a:lnTo>
                        <a:pt x="4060" y="2323"/>
                      </a:lnTo>
                      <a:lnTo>
                        <a:pt x="4018" y="2218"/>
                      </a:lnTo>
                      <a:lnTo>
                        <a:pt x="3934" y="2093"/>
                      </a:lnTo>
                      <a:lnTo>
                        <a:pt x="3767" y="2009"/>
                      </a:lnTo>
                      <a:lnTo>
                        <a:pt x="3704" y="2009"/>
                      </a:lnTo>
                      <a:lnTo>
                        <a:pt x="3599" y="1758"/>
                      </a:lnTo>
                      <a:lnTo>
                        <a:pt x="3516" y="1653"/>
                      </a:lnTo>
                      <a:lnTo>
                        <a:pt x="3558" y="1465"/>
                      </a:lnTo>
                      <a:lnTo>
                        <a:pt x="3599" y="1297"/>
                      </a:lnTo>
                      <a:lnTo>
                        <a:pt x="3495" y="1277"/>
                      </a:lnTo>
                      <a:lnTo>
                        <a:pt x="3599" y="1235"/>
                      </a:lnTo>
                      <a:lnTo>
                        <a:pt x="3746" y="1172"/>
                      </a:lnTo>
                      <a:lnTo>
                        <a:pt x="3725" y="942"/>
                      </a:lnTo>
                      <a:lnTo>
                        <a:pt x="3830" y="774"/>
                      </a:lnTo>
                      <a:lnTo>
                        <a:pt x="3850" y="649"/>
                      </a:lnTo>
                      <a:lnTo>
                        <a:pt x="3746" y="523"/>
                      </a:lnTo>
                      <a:lnTo>
                        <a:pt x="3725" y="419"/>
                      </a:lnTo>
                      <a:lnTo>
                        <a:pt x="3537" y="398"/>
                      </a:lnTo>
                      <a:lnTo>
                        <a:pt x="3411" y="335"/>
                      </a:lnTo>
                      <a:lnTo>
                        <a:pt x="3327" y="251"/>
                      </a:lnTo>
                      <a:lnTo>
                        <a:pt x="3202" y="84"/>
                      </a:lnTo>
                      <a:lnTo>
                        <a:pt x="3097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280" name="Google Shape;2280;p49"/>
              <p:cNvGrpSpPr/>
              <p:nvPr/>
            </p:nvGrpSpPr>
            <p:grpSpPr>
              <a:xfrm>
                <a:off x="1397225" y="1637375"/>
                <a:ext cx="1401575" cy="1228250"/>
                <a:chOff x="1397225" y="1637375"/>
                <a:chExt cx="1401575" cy="1228250"/>
              </a:xfrm>
            </p:grpSpPr>
            <p:sp>
              <p:nvSpPr>
                <p:cNvPr id="2281" name="Google Shape;2281;p49"/>
                <p:cNvSpPr/>
                <p:nvPr/>
              </p:nvSpPr>
              <p:spPr>
                <a:xfrm>
                  <a:off x="2050925" y="2362200"/>
                  <a:ext cx="747875" cy="497225"/>
                </a:xfrm>
                <a:custGeom>
                  <a:rect b="b" l="l" r="r" t="t"/>
                  <a:pathLst>
                    <a:path extrusionOk="0" h="19889" w="29915">
                      <a:moveTo>
                        <a:pt x="107" y="1186"/>
                      </a:moveTo>
                      <a:lnTo>
                        <a:pt x="0" y="0"/>
                      </a:lnTo>
                      <a:lnTo>
                        <a:pt x="15577" y="1563"/>
                      </a:lnTo>
                      <a:lnTo>
                        <a:pt x="26519" y="5336"/>
                      </a:lnTo>
                      <a:lnTo>
                        <a:pt x="27435" y="5444"/>
                      </a:lnTo>
                      <a:lnTo>
                        <a:pt x="28783" y="4420"/>
                      </a:lnTo>
                      <a:lnTo>
                        <a:pt x="29753" y="4527"/>
                      </a:lnTo>
                      <a:lnTo>
                        <a:pt x="29915" y="6198"/>
                      </a:lnTo>
                      <a:lnTo>
                        <a:pt x="26465" y="6899"/>
                      </a:lnTo>
                      <a:lnTo>
                        <a:pt x="11157" y="16062"/>
                      </a:lnTo>
                      <a:lnTo>
                        <a:pt x="10295" y="18649"/>
                      </a:lnTo>
                      <a:lnTo>
                        <a:pt x="10295" y="19889"/>
                      </a:lnTo>
                      <a:lnTo>
                        <a:pt x="2803" y="15846"/>
                      </a:lnTo>
                      <a:lnTo>
                        <a:pt x="1347" y="14876"/>
                      </a:lnTo>
                      <a:lnTo>
                        <a:pt x="0" y="14607"/>
                      </a:lnTo>
                      <a:lnTo>
                        <a:pt x="916" y="11642"/>
                      </a:lnTo>
                      <a:lnTo>
                        <a:pt x="1725" y="388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grpSp>
              <p:nvGrpSpPr>
                <p:cNvPr id="2282" name="Google Shape;2282;p49"/>
                <p:cNvGrpSpPr/>
                <p:nvPr/>
              </p:nvGrpSpPr>
              <p:grpSpPr>
                <a:xfrm>
                  <a:off x="1397225" y="1637375"/>
                  <a:ext cx="1398775" cy="1228250"/>
                  <a:chOff x="1397225" y="1637375"/>
                  <a:chExt cx="1398775" cy="1228250"/>
                </a:xfrm>
              </p:grpSpPr>
              <p:sp>
                <p:nvSpPr>
                  <p:cNvPr id="2283" name="Google Shape;2283;p49"/>
                  <p:cNvSpPr/>
                  <p:nvPr/>
                </p:nvSpPr>
                <p:spPr>
                  <a:xfrm>
                    <a:off x="1397225" y="1637375"/>
                    <a:ext cx="692600" cy="594250"/>
                  </a:xfrm>
                  <a:custGeom>
                    <a:rect b="b" l="l" r="r" t="t"/>
                    <a:pathLst>
                      <a:path extrusionOk="0" h="23770" w="27704">
                        <a:moveTo>
                          <a:pt x="14864" y="15547"/>
                        </a:moveTo>
                        <a:lnTo>
                          <a:pt x="14836" y="15589"/>
                        </a:lnTo>
                        <a:lnTo>
                          <a:pt x="14836" y="15568"/>
                        </a:lnTo>
                        <a:lnTo>
                          <a:pt x="14864" y="15547"/>
                        </a:lnTo>
                        <a:close/>
                        <a:moveTo>
                          <a:pt x="19460" y="16760"/>
                        </a:moveTo>
                        <a:lnTo>
                          <a:pt x="19523" y="16823"/>
                        </a:lnTo>
                        <a:lnTo>
                          <a:pt x="19460" y="16844"/>
                        </a:lnTo>
                        <a:lnTo>
                          <a:pt x="19460" y="16760"/>
                        </a:lnTo>
                        <a:close/>
                        <a:moveTo>
                          <a:pt x="23686" y="18497"/>
                        </a:moveTo>
                        <a:lnTo>
                          <a:pt x="23624" y="18644"/>
                        </a:lnTo>
                        <a:lnTo>
                          <a:pt x="23561" y="18853"/>
                        </a:lnTo>
                        <a:lnTo>
                          <a:pt x="23582" y="19020"/>
                        </a:lnTo>
                        <a:lnTo>
                          <a:pt x="23477" y="19229"/>
                        </a:lnTo>
                        <a:lnTo>
                          <a:pt x="23477" y="19355"/>
                        </a:lnTo>
                        <a:lnTo>
                          <a:pt x="23519" y="19439"/>
                        </a:lnTo>
                        <a:lnTo>
                          <a:pt x="23393" y="19355"/>
                        </a:lnTo>
                        <a:lnTo>
                          <a:pt x="23393" y="19543"/>
                        </a:lnTo>
                        <a:lnTo>
                          <a:pt x="23393" y="19564"/>
                        </a:lnTo>
                        <a:cubicBezTo>
                          <a:pt x="23352" y="19648"/>
                          <a:pt x="23310" y="19753"/>
                          <a:pt x="23310" y="19836"/>
                        </a:cubicBezTo>
                        <a:lnTo>
                          <a:pt x="23310" y="19962"/>
                        </a:lnTo>
                        <a:lnTo>
                          <a:pt x="23289" y="19941"/>
                        </a:lnTo>
                        <a:lnTo>
                          <a:pt x="23289" y="19836"/>
                        </a:lnTo>
                        <a:lnTo>
                          <a:pt x="23258" y="19791"/>
                        </a:lnTo>
                        <a:lnTo>
                          <a:pt x="23268" y="19773"/>
                        </a:lnTo>
                        <a:lnTo>
                          <a:pt x="23268" y="19627"/>
                        </a:lnTo>
                        <a:lnTo>
                          <a:pt x="23331" y="19543"/>
                        </a:lnTo>
                        <a:lnTo>
                          <a:pt x="23352" y="19250"/>
                        </a:lnTo>
                        <a:lnTo>
                          <a:pt x="23435" y="19020"/>
                        </a:lnTo>
                        <a:lnTo>
                          <a:pt x="23435" y="18790"/>
                        </a:lnTo>
                        <a:lnTo>
                          <a:pt x="23414" y="18623"/>
                        </a:lnTo>
                        <a:lnTo>
                          <a:pt x="23352" y="18539"/>
                        </a:lnTo>
                        <a:lnTo>
                          <a:pt x="23352" y="18518"/>
                        </a:lnTo>
                        <a:lnTo>
                          <a:pt x="23414" y="18539"/>
                        </a:lnTo>
                        <a:lnTo>
                          <a:pt x="23456" y="18685"/>
                        </a:lnTo>
                        <a:lnTo>
                          <a:pt x="23519" y="18706"/>
                        </a:lnTo>
                        <a:lnTo>
                          <a:pt x="23561" y="18581"/>
                        </a:lnTo>
                        <a:lnTo>
                          <a:pt x="23686" y="18497"/>
                        </a:lnTo>
                        <a:close/>
                        <a:moveTo>
                          <a:pt x="23204" y="19889"/>
                        </a:moveTo>
                        <a:lnTo>
                          <a:pt x="23184" y="19941"/>
                        </a:lnTo>
                        <a:lnTo>
                          <a:pt x="23142" y="20297"/>
                        </a:lnTo>
                        <a:lnTo>
                          <a:pt x="23038" y="20464"/>
                        </a:lnTo>
                        <a:lnTo>
                          <a:pt x="23017" y="20631"/>
                        </a:lnTo>
                        <a:lnTo>
                          <a:pt x="23121" y="20694"/>
                        </a:lnTo>
                        <a:lnTo>
                          <a:pt x="23080" y="20778"/>
                        </a:lnTo>
                        <a:lnTo>
                          <a:pt x="23121" y="20841"/>
                        </a:lnTo>
                        <a:lnTo>
                          <a:pt x="22996" y="20841"/>
                        </a:lnTo>
                        <a:lnTo>
                          <a:pt x="22912" y="20924"/>
                        </a:lnTo>
                        <a:lnTo>
                          <a:pt x="22912" y="21050"/>
                        </a:lnTo>
                        <a:cubicBezTo>
                          <a:pt x="22891" y="21050"/>
                          <a:pt x="22870" y="21092"/>
                          <a:pt x="22870" y="21134"/>
                        </a:cubicBezTo>
                        <a:lnTo>
                          <a:pt x="22870" y="21154"/>
                        </a:lnTo>
                        <a:lnTo>
                          <a:pt x="22847" y="21178"/>
                        </a:lnTo>
                        <a:lnTo>
                          <a:pt x="22847" y="21178"/>
                        </a:lnTo>
                        <a:lnTo>
                          <a:pt x="22849" y="21154"/>
                        </a:lnTo>
                        <a:lnTo>
                          <a:pt x="22849" y="20945"/>
                        </a:lnTo>
                        <a:lnTo>
                          <a:pt x="22828" y="20882"/>
                        </a:lnTo>
                        <a:cubicBezTo>
                          <a:pt x="22828" y="20820"/>
                          <a:pt x="22849" y="20778"/>
                          <a:pt x="22849" y="20736"/>
                        </a:cubicBezTo>
                        <a:lnTo>
                          <a:pt x="22891" y="20778"/>
                        </a:lnTo>
                        <a:lnTo>
                          <a:pt x="22954" y="20778"/>
                        </a:lnTo>
                        <a:lnTo>
                          <a:pt x="22954" y="20610"/>
                        </a:lnTo>
                        <a:lnTo>
                          <a:pt x="23017" y="20569"/>
                        </a:lnTo>
                        <a:lnTo>
                          <a:pt x="22954" y="20485"/>
                        </a:lnTo>
                        <a:lnTo>
                          <a:pt x="22828" y="20464"/>
                        </a:lnTo>
                        <a:lnTo>
                          <a:pt x="22828" y="20380"/>
                        </a:lnTo>
                        <a:lnTo>
                          <a:pt x="22703" y="20150"/>
                        </a:lnTo>
                        <a:lnTo>
                          <a:pt x="22703" y="20108"/>
                        </a:lnTo>
                        <a:lnTo>
                          <a:pt x="22828" y="20255"/>
                        </a:lnTo>
                        <a:lnTo>
                          <a:pt x="22912" y="20380"/>
                        </a:lnTo>
                        <a:lnTo>
                          <a:pt x="22996" y="20401"/>
                        </a:lnTo>
                        <a:lnTo>
                          <a:pt x="23038" y="20359"/>
                        </a:lnTo>
                        <a:lnTo>
                          <a:pt x="23017" y="20276"/>
                        </a:lnTo>
                        <a:lnTo>
                          <a:pt x="23121" y="20255"/>
                        </a:lnTo>
                        <a:lnTo>
                          <a:pt x="23121" y="20171"/>
                        </a:lnTo>
                        <a:lnTo>
                          <a:pt x="23059" y="20108"/>
                        </a:lnTo>
                        <a:cubicBezTo>
                          <a:pt x="23101" y="20066"/>
                          <a:pt x="23121" y="19983"/>
                          <a:pt x="23142" y="19941"/>
                        </a:cubicBezTo>
                        <a:lnTo>
                          <a:pt x="23163" y="19962"/>
                        </a:lnTo>
                        <a:lnTo>
                          <a:pt x="23204" y="19889"/>
                        </a:lnTo>
                        <a:close/>
                        <a:moveTo>
                          <a:pt x="23519" y="19836"/>
                        </a:moveTo>
                        <a:lnTo>
                          <a:pt x="23540" y="19962"/>
                        </a:lnTo>
                        <a:lnTo>
                          <a:pt x="23582" y="19962"/>
                        </a:lnTo>
                        <a:lnTo>
                          <a:pt x="23582" y="20087"/>
                        </a:lnTo>
                        <a:lnTo>
                          <a:pt x="23665" y="20171"/>
                        </a:lnTo>
                        <a:lnTo>
                          <a:pt x="23728" y="20108"/>
                        </a:lnTo>
                        <a:lnTo>
                          <a:pt x="23770" y="20150"/>
                        </a:lnTo>
                        <a:lnTo>
                          <a:pt x="23875" y="20087"/>
                        </a:lnTo>
                        <a:lnTo>
                          <a:pt x="24021" y="20087"/>
                        </a:lnTo>
                        <a:lnTo>
                          <a:pt x="24021" y="20108"/>
                        </a:lnTo>
                        <a:lnTo>
                          <a:pt x="23854" y="20213"/>
                        </a:lnTo>
                        <a:lnTo>
                          <a:pt x="23812" y="20255"/>
                        </a:lnTo>
                        <a:lnTo>
                          <a:pt x="23812" y="20297"/>
                        </a:lnTo>
                        <a:lnTo>
                          <a:pt x="23875" y="20359"/>
                        </a:lnTo>
                        <a:lnTo>
                          <a:pt x="23854" y="20401"/>
                        </a:lnTo>
                        <a:lnTo>
                          <a:pt x="23770" y="20401"/>
                        </a:lnTo>
                        <a:lnTo>
                          <a:pt x="23770" y="20464"/>
                        </a:lnTo>
                        <a:lnTo>
                          <a:pt x="23854" y="20590"/>
                        </a:lnTo>
                        <a:lnTo>
                          <a:pt x="23854" y="20694"/>
                        </a:lnTo>
                        <a:lnTo>
                          <a:pt x="23812" y="20715"/>
                        </a:lnTo>
                        <a:lnTo>
                          <a:pt x="23728" y="20631"/>
                        </a:lnTo>
                        <a:lnTo>
                          <a:pt x="23665" y="20548"/>
                        </a:lnTo>
                        <a:lnTo>
                          <a:pt x="23645" y="20610"/>
                        </a:lnTo>
                        <a:lnTo>
                          <a:pt x="23665" y="20694"/>
                        </a:lnTo>
                        <a:lnTo>
                          <a:pt x="23624" y="20757"/>
                        </a:lnTo>
                        <a:lnTo>
                          <a:pt x="23624" y="20903"/>
                        </a:lnTo>
                        <a:lnTo>
                          <a:pt x="23645" y="20924"/>
                        </a:lnTo>
                        <a:cubicBezTo>
                          <a:pt x="23629" y="20919"/>
                          <a:pt x="23614" y="20916"/>
                          <a:pt x="23601" y="20916"/>
                        </a:cubicBezTo>
                        <a:cubicBezTo>
                          <a:pt x="23562" y="20916"/>
                          <a:pt x="23535" y="20940"/>
                          <a:pt x="23519" y="20987"/>
                        </a:cubicBezTo>
                        <a:cubicBezTo>
                          <a:pt x="23456" y="21071"/>
                          <a:pt x="23414" y="21154"/>
                          <a:pt x="23373" y="21259"/>
                        </a:cubicBezTo>
                        <a:lnTo>
                          <a:pt x="23268" y="21154"/>
                        </a:lnTo>
                        <a:lnTo>
                          <a:pt x="23121" y="21154"/>
                        </a:lnTo>
                        <a:lnTo>
                          <a:pt x="23121" y="21238"/>
                        </a:lnTo>
                        <a:lnTo>
                          <a:pt x="23163" y="21322"/>
                        </a:lnTo>
                        <a:lnTo>
                          <a:pt x="23142" y="21426"/>
                        </a:lnTo>
                        <a:lnTo>
                          <a:pt x="23247" y="21468"/>
                        </a:lnTo>
                        <a:lnTo>
                          <a:pt x="23205" y="21552"/>
                        </a:lnTo>
                        <a:lnTo>
                          <a:pt x="23121" y="21552"/>
                        </a:lnTo>
                        <a:lnTo>
                          <a:pt x="23101" y="21531"/>
                        </a:lnTo>
                        <a:lnTo>
                          <a:pt x="23038" y="21615"/>
                        </a:lnTo>
                        <a:lnTo>
                          <a:pt x="23038" y="21531"/>
                        </a:lnTo>
                        <a:lnTo>
                          <a:pt x="23101" y="21447"/>
                        </a:lnTo>
                        <a:lnTo>
                          <a:pt x="22996" y="21322"/>
                        </a:lnTo>
                        <a:cubicBezTo>
                          <a:pt x="22996" y="21259"/>
                          <a:pt x="22996" y="21196"/>
                          <a:pt x="23017" y="21134"/>
                        </a:cubicBezTo>
                        <a:lnTo>
                          <a:pt x="23163" y="21050"/>
                        </a:lnTo>
                        <a:lnTo>
                          <a:pt x="23205" y="20882"/>
                        </a:lnTo>
                        <a:lnTo>
                          <a:pt x="23268" y="20903"/>
                        </a:lnTo>
                        <a:lnTo>
                          <a:pt x="23331" y="20841"/>
                        </a:lnTo>
                        <a:lnTo>
                          <a:pt x="23331" y="20736"/>
                        </a:lnTo>
                        <a:lnTo>
                          <a:pt x="23352" y="20673"/>
                        </a:lnTo>
                        <a:lnTo>
                          <a:pt x="23352" y="20276"/>
                        </a:lnTo>
                        <a:lnTo>
                          <a:pt x="23373" y="20171"/>
                        </a:lnTo>
                        <a:lnTo>
                          <a:pt x="23435" y="20401"/>
                        </a:lnTo>
                        <a:lnTo>
                          <a:pt x="23414" y="20673"/>
                        </a:lnTo>
                        <a:lnTo>
                          <a:pt x="23456" y="20694"/>
                        </a:lnTo>
                        <a:lnTo>
                          <a:pt x="23540" y="20527"/>
                        </a:lnTo>
                        <a:lnTo>
                          <a:pt x="23519" y="20108"/>
                        </a:lnTo>
                        <a:lnTo>
                          <a:pt x="23435" y="20004"/>
                        </a:lnTo>
                        <a:cubicBezTo>
                          <a:pt x="23456" y="19983"/>
                          <a:pt x="23456" y="19941"/>
                          <a:pt x="23498" y="19899"/>
                        </a:cubicBezTo>
                        <a:cubicBezTo>
                          <a:pt x="23519" y="19878"/>
                          <a:pt x="23519" y="19857"/>
                          <a:pt x="23519" y="19836"/>
                        </a:cubicBezTo>
                        <a:close/>
                        <a:moveTo>
                          <a:pt x="22808" y="1"/>
                        </a:moveTo>
                        <a:lnTo>
                          <a:pt x="22598" y="105"/>
                        </a:lnTo>
                        <a:lnTo>
                          <a:pt x="22556" y="168"/>
                        </a:lnTo>
                        <a:lnTo>
                          <a:pt x="22389" y="168"/>
                        </a:lnTo>
                        <a:lnTo>
                          <a:pt x="22264" y="231"/>
                        </a:lnTo>
                        <a:lnTo>
                          <a:pt x="22033" y="440"/>
                        </a:lnTo>
                        <a:lnTo>
                          <a:pt x="21866" y="503"/>
                        </a:lnTo>
                        <a:lnTo>
                          <a:pt x="21615" y="503"/>
                        </a:lnTo>
                        <a:lnTo>
                          <a:pt x="21448" y="398"/>
                        </a:lnTo>
                        <a:lnTo>
                          <a:pt x="21406" y="335"/>
                        </a:lnTo>
                        <a:lnTo>
                          <a:pt x="21406" y="398"/>
                        </a:lnTo>
                        <a:lnTo>
                          <a:pt x="21322" y="398"/>
                        </a:lnTo>
                        <a:lnTo>
                          <a:pt x="21217" y="294"/>
                        </a:lnTo>
                        <a:lnTo>
                          <a:pt x="21113" y="335"/>
                        </a:lnTo>
                        <a:lnTo>
                          <a:pt x="21092" y="419"/>
                        </a:lnTo>
                        <a:lnTo>
                          <a:pt x="21029" y="419"/>
                        </a:lnTo>
                        <a:lnTo>
                          <a:pt x="21008" y="335"/>
                        </a:lnTo>
                        <a:lnTo>
                          <a:pt x="21029" y="273"/>
                        </a:lnTo>
                        <a:lnTo>
                          <a:pt x="21134" y="210"/>
                        </a:lnTo>
                        <a:lnTo>
                          <a:pt x="21092" y="168"/>
                        </a:lnTo>
                        <a:lnTo>
                          <a:pt x="20945" y="210"/>
                        </a:lnTo>
                        <a:lnTo>
                          <a:pt x="20736" y="315"/>
                        </a:lnTo>
                        <a:lnTo>
                          <a:pt x="20590" y="398"/>
                        </a:lnTo>
                        <a:lnTo>
                          <a:pt x="20527" y="524"/>
                        </a:lnTo>
                        <a:lnTo>
                          <a:pt x="20569" y="628"/>
                        </a:lnTo>
                        <a:lnTo>
                          <a:pt x="20694" y="649"/>
                        </a:lnTo>
                        <a:lnTo>
                          <a:pt x="20611" y="733"/>
                        </a:lnTo>
                        <a:lnTo>
                          <a:pt x="20255" y="733"/>
                        </a:lnTo>
                        <a:lnTo>
                          <a:pt x="20088" y="859"/>
                        </a:lnTo>
                        <a:lnTo>
                          <a:pt x="19983" y="1131"/>
                        </a:lnTo>
                        <a:lnTo>
                          <a:pt x="19941" y="1319"/>
                        </a:lnTo>
                        <a:lnTo>
                          <a:pt x="19878" y="1319"/>
                        </a:lnTo>
                        <a:lnTo>
                          <a:pt x="19857" y="1256"/>
                        </a:lnTo>
                        <a:lnTo>
                          <a:pt x="19878" y="1068"/>
                        </a:lnTo>
                        <a:lnTo>
                          <a:pt x="20025" y="817"/>
                        </a:lnTo>
                        <a:lnTo>
                          <a:pt x="20025" y="733"/>
                        </a:lnTo>
                        <a:lnTo>
                          <a:pt x="19983" y="733"/>
                        </a:lnTo>
                        <a:lnTo>
                          <a:pt x="19732" y="1047"/>
                        </a:lnTo>
                        <a:lnTo>
                          <a:pt x="19585" y="1047"/>
                        </a:lnTo>
                        <a:lnTo>
                          <a:pt x="19523" y="1026"/>
                        </a:lnTo>
                        <a:lnTo>
                          <a:pt x="19439" y="921"/>
                        </a:lnTo>
                        <a:lnTo>
                          <a:pt x="19313" y="900"/>
                        </a:lnTo>
                        <a:lnTo>
                          <a:pt x="19230" y="900"/>
                        </a:lnTo>
                        <a:lnTo>
                          <a:pt x="19230" y="942"/>
                        </a:lnTo>
                        <a:lnTo>
                          <a:pt x="19418" y="1026"/>
                        </a:lnTo>
                        <a:lnTo>
                          <a:pt x="19460" y="1110"/>
                        </a:lnTo>
                        <a:lnTo>
                          <a:pt x="19418" y="1131"/>
                        </a:lnTo>
                        <a:lnTo>
                          <a:pt x="19251" y="1068"/>
                        </a:lnTo>
                        <a:lnTo>
                          <a:pt x="19062" y="1047"/>
                        </a:lnTo>
                        <a:lnTo>
                          <a:pt x="18832" y="1151"/>
                        </a:lnTo>
                        <a:lnTo>
                          <a:pt x="18539" y="1423"/>
                        </a:lnTo>
                        <a:lnTo>
                          <a:pt x="18204" y="1570"/>
                        </a:lnTo>
                        <a:lnTo>
                          <a:pt x="17974" y="1758"/>
                        </a:lnTo>
                        <a:lnTo>
                          <a:pt x="17744" y="1967"/>
                        </a:lnTo>
                        <a:lnTo>
                          <a:pt x="17451" y="2219"/>
                        </a:lnTo>
                        <a:lnTo>
                          <a:pt x="17263" y="2302"/>
                        </a:lnTo>
                        <a:lnTo>
                          <a:pt x="17158" y="2323"/>
                        </a:lnTo>
                        <a:lnTo>
                          <a:pt x="17012" y="2428"/>
                        </a:lnTo>
                        <a:lnTo>
                          <a:pt x="16865" y="2428"/>
                        </a:lnTo>
                        <a:lnTo>
                          <a:pt x="16698" y="2574"/>
                        </a:lnTo>
                        <a:lnTo>
                          <a:pt x="16510" y="2574"/>
                        </a:lnTo>
                        <a:lnTo>
                          <a:pt x="16426" y="2491"/>
                        </a:lnTo>
                        <a:lnTo>
                          <a:pt x="16238" y="2470"/>
                        </a:lnTo>
                        <a:lnTo>
                          <a:pt x="16091" y="2365"/>
                        </a:lnTo>
                        <a:lnTo>
                          <a:pt x="15986" y="2302"/>
                        </a:lnTo>
                        <a:lnTo>
                          <a:pt x="15798" y="2219"/>
                        </a:lnTo>
                        <a:lnTo>
                          <a:pt x="15714" y="2260"/>
                        </a:lnTo>
                        <a:lnTo>
                          <a:pt x="15589" y="2386"/>
                        </a:lnTo>
                        <a:lnTo>
                          <a:pt x="15380" y="2595"/>
                        </a:lnTo>
                        <a:lnTo>
                          <a:pt x="15338" y="2721"/>
                        </a:lnTo>
                        <a:lnTo>
                          <a:pt x="15233" y="2825"/>
                        </a:lnTo>
                        <a:lnTo>
                          <a:pt x="15170" y="2951"/>
                        </a:lnTo>
                        <a:lnTo>
                          <a:pt x="15087" y="2951"/>
                        </a:lnTo>
                        <a:lnTo>
                          <a:pt x="15024" y="2909"/>
                        </a:lnTo>
                        <a:lnTo>
                          <a:pt x="14940" y="2951"/>
                        </a:lnTo>
                        <a:lnTo>
                          <a:pt x="15045" y="3202"/>
                        </a:lnTo>
                        <a:lnTo>
                          <a:pt x="15170" y="3683"/>
                        </a:lnTo>
                        <a:lnTo>
                          <a:pt x="15296" y="4081"/>
                        </a:lnTo>
                        <a:lnTo>
                          <a:pt x="15359" y="4416"/>
                        </a:lnTo>
                        <a:lnTo>
                          <a:pt x="15338" y="4729"/>
                        </a:lnTo>
                        <a:lnTo>
                          <a:pt x="15191" y="4980"/>
                        </a:lnTo>
                        <a:lnTo>
                          <a:pt x="15087" y="5127"/>
                        </a:lnTo>
                        <a:lnTo>
                          <a:pt x="15087" y="5190"/>
                        </a:lnTo>
                        <a:lnTo>
                          <a:pt x="15296" y="5441"/>
                        </a:lnTo>
                        <a:lnTo>
                          <a:pt x="15442" y="5504"/>
                        </a:lnTo>
                        <a:lnTo>
                          <a:pt x="15442" y="5357"/>
                        </a:lnTo>
                        <a:lnTo>
                          <a:pt x="15484" y="5420"/>
                        </a:lnTo>
                        <a:lnTo>
                          <a:pt x="15589" y="5357"/>
                        </a:lnTo>
                        <a:lnTo>
                          <a:pt x="15673" y="5357"/>
                        </a:lnTo>
                        <a:lnTo>
                          <a:pt x="15589" y="5441"/>
                        </a:lnTo>
                        <a:lnTo>
                          <a:pt x="15589" y="5525"/>
                        </a:lnTo>
                        <a:lnTo>
                          <a:pt x="15882" y="5755"/>
                        </a:lnTo>
                        <a:lnTo>
                          <a:pt x="15798" y="5817"/>
                        </a:lnTo>
                        <a:lnTo>
                          <a:pt x="15673" y="5776"/>
                        </a:lnTo>
                        <a:lnTo>
                          <a:pt x="15652" y="5859"/>
                        </a:lnTo>
                        <a:lnTo>
                          <a:pt x="15610" y="6152"/>
                        </a:lnTo>
                        <a:lnTo>
                          <a:pt x="15610" y="6278"/>
                        </a:lnTo>
                        <a:lnTo>
                          <a:pt x="15673" y="6341"/>
                        </a:lnTo>
                        <a:lnTo>
                          <a:pt x="15756" y="6257"/>
                        </a:lnTo>
                        <a:lnTo>
                          <a:pt x="15882" y="6236"/>
                        </a:lnTo>
                        <a:lnTo>
                          <a:pt x="15986" y="6278"/>
                        </a:lnTo>
                        <a:lnTo>
                          <a:pt x="16028" y="6361"/>
                        </a:lnTo>
                        <a:lnTo>
                          <a:pt x="16196" y="6299"/>
                        </a:lnTo>
                        <a:lnTo>
                          <a:pt x="16384" y="6361"/>
                        </a:lnTo>
                        <a:lnTo>
                          <a:pt x="16530" y="6445"/>
                        </a:lnTo>
                        <a:lnTo>
                          <a:pt x="16384" y="6508"/>
                        </a:lnTo>
                        <a:lnTo>
                          <a:pt x="16405" y="6654"/>
                        </a:lnTo>
                        <a:lnTo>
                          <a:pt x="16384" y="6759"/>
                        </a:lnTo>
                        <a:lnTo>
                          <a:pt x="16196" y="6780"/>
                        </a:lnTo>
                        <a:lnTo>
                          <a:pt x="16217" y="6696"/>
                        </a:lnTo>
                        <a:lnTo>
                          <a:pt x="16112" y="6613"/>
                        </a:lnTo>
                        <a:lnTo>
                          <a:pt x="16028" y="6675"/>
                        </a:lnTo>
                        <a:lnTo>
                          <a:pt x="15882" y="6654"/>
                        </a:lnTo>
                        <a:lnTo>
                          <a:pt x="15819" y="6592"/>
                        </a:lnTo>
                        <a:lnTo>
                          <a:pt x="15777" y="6445"/>
                        </a:lnTo>
                        <a:lnTo>
                          <a:pt x="15673" y="6403"/>
                        </a:lnTo>
                        <a:lnTo>
                          <a:pt x="15610" y="6403"/>
                        </a:lnTo>
                        <a:lnTo>
                          <a:pt x="15484" y="6299"/>
                        </a:lnTo>
                        <a:lnTo>
                          <a:pt x="15505" y="6131"/>
                        </a:lnTo>
                        <a:lnTo>
                          <a:pt x="15652" y="5776"/>
                        </a:lnTo>
                        <a:lnTo>
                          <a:pt x="15610" y="5671"/>
                        </a:lnTo>
                        <a:lnTo>
                          <a:pt x="15568" y="5671"/>
                        </a:lnTo>
                        <a:lnTo>
                          <a:pt x="15463" y="5776"/>
                        </a:lnTo>
                        <a:lnTo>
                          <a:pt x="15463" y="6131"/>
                        </a:lnTo>
                        <a:lnTo>
                          <a:pt x="15401" y="6341"/>
                        </a:lnTo>
                        <a:lnTo>
                          <a:pt x="15296" y="6445"/>
                        </a:lnTo>
                        <a:lnTo>
                          <a:pt x="15296" y="6508"/>
                        </a:lnTo>
                        <a:lnTo>
                          <a:pt x="15380" y="6382"/>
                        </a:lnTo>
                        <a:lnTo>
                          <a:pt x="15463" y="6382"/>
                        </a:lnTo>
                        <a:lnTo>
                          <a:pt x="15505" y="6445"/>
                        </a:lnTo>
                        <a:lnTo>
                          <a:pt x="15652" y="6445"/>
                        </a:lnTo>
                        <a:lnTo>
                          <a:pt x="15694" y="6571"/>
                        </a:lnTo>
                        <a:lnTo>
                          <a:pt x="15694" y="6780"/>
                        </a:lnTo>
                        <a:lnTo>
                          <a:pt x="15589" y="6905"/>
                        </a:lnTo>
                        <a:lnTo>
                          <a:pt x="15442" y="6968"/>
                        </a:lnTo>
                        <a:lnTo>
                          <a:pt x="15442" y="6968"/>
                        </a:lnTo>
                        <a:lnTo>
                          <a:pt x="15589" y="6780"/>
                        </a:lnTo>
                        <a:lnTo>
                          <a:pt x="15589" y="6696"/>
                        </a:lnTo>
                        <a:lnTo>
                          <a:pt x="15505" y="6675"/>
                        </a:lnTo>
                        <a:lnTo>
                          <a:pt x="15463" y="6613"/>
                        </a:lnTo>
                        <a:lnTo>
                          <a:pt x="15380" y="6675"/>
                        </a:lnTo>
                        <a:lnTo>
                          <a:pt x="15191" y="6801"/>
                        </a:lnTo>
                        <a:lnTo>
                          <a:pt x="15191" y="6905"/>
                        </a:lnTo>
                        <a:lnTo>
                          <a:pt x="15087" y="6926"/>
                        </a:lnTo>
                        <a:lnTo>
                          <a:pt x="14982" y="6989"/>
                        </a:lnTo>
                        <a:lnTo>
                          <a:pt x="14961" y="6885"/>
                        </a:lnTo>
                        <a:lnTo>
                          <a:pt x="14898" y="6864"/>
                        </a:lnTo>
                        <a:lnTo>
                          <a:pt x="14752" y="6864"/>
                        </a:lnTo>
                        <a:lnTo>
                          <a:pt x="14668" y="6822"/>
                        </a:lnTo>
                        <a:lnTo>
                          <a:pt x="14647" y="6696"/>
                        </a:lnTo>
                        <a:lnTo>
                          <a:pt x="14564" y="6675"/>
                        </a:lnTo>
                        <a:lnTo>
                          <a:pt x="14522" y="6696"/>
                        </a:lnTo>
                        <a:lnTo>
                          <a:pt x="14417" y="6696"/>
                        </a:lnTo>
                        <a:lnTo>
                          <a:pt x="14417" y="6613"/>
                        </a:lnTo>
                        <a:lnTo>
                          <a:pt x="14334" y="6571"/>
                        </a:lnTo>
                        <a:lnTo>
                          <a:pt x="14250" y="6613"/>
                        </a:lnTo>
                        <a:lnTo>
                          <a:pt x="14208" y="6613"/>
                        </a:lnTo>
                        <a:lnTo>
                          <a:pt x="14208" y="6487"/>
                        </a:lnTo>
                        <a:lnTo>
                          <a:pt x="14145" y="6403"/>
                        </a:lnTo>
                        <a:lnTo>
                          <a:pt x="14145" y="6341"/>
                        </a:lnTo>
                        <a:lnTo>
                          <a:pt x="14250" y="6299"/>
                        </a:lnTo>
                        <a:lnTo>
                          <a:pt x="14396" y="6131"/>
                        </a:lnTo>
                        <a:lnTo>
                          <a:pt x="14459" y="6131"/>
                        </a:lnTo>
                        <a:lnTo>
                          <a:pt x="14543" y="6048"/>
                        </a:lnTo>
                        <a:lnTo>
                          <a:pt x="14543" y="5964"/>
                        </a:lnTo>
                        <a:lnTo>
                          <a:pt x="14396" y="5817"/>
                        </a:lnTo>
                        <a:lnTo>
                          <a:pt x="14313" y="5755"/>
                        </a:lnTo>
                        <a:lnTo>
                          <a:pt x="14208" y="5755"/>
                        </a:lnTo>
                        <a:lnTo>
                          <a:pt x="14020" y="5859"/>
                        </a:lnTo>
                        <a:lnTo>
                          <a:pt x="13915" y="5859"/>
                        </a:lnTo>
                        <a:lnTo>
                          <a:pt x="13810" y="5776"/>
                        </a:lnTo>
                        <a:lnTo>
                          <a:pt x="13706" y="5776"/>
                        </a:lnTo>
                        <a:lnTo>
                          <a:pt x="13371" y="5922"/>
                        </a:lnTo>
                        <a:lnTo>
                          <a:pt x="13329" y="5964"/>
                        </a:lnTo>
                        <a:lnTo>
                          <a:pt x="13392" y="6027"/>
                        </a:lnTo>
                        <a:lnTo>
                          <a:pt x="13517" y="6131"/>
                        </a:lnTo>
                        <a:lnTo>
                          <a:pt x="13497" y="6152"/>
                        </a:lnTo>
                        <a:lnTo>
                          <a:pt x="13392" y="6131"/>
                        </a:lnTo>
                        <a:lnTo>
                          <a:pt x="13287" y="6131"/>
                        </a:lnTo>
                        <a:lnTo>
                          <a:pt x="13225" y="6069"/>
                        </a:lnTo>
                        <a:lnTo>
                          <a:pt x="13120" y="6048"/>
                        </a:lnTo>
                        <a:lnTo>
                          <a:pt x="12911" y="6027"/>
                        </a:lnTo>
                        <a:lnTo>
                          <a:pt x="12701" y="6048"/>
                        </a:lnTo>
                        <a:lnTo>
                          <a:pt x="12639" y="6089"/>
                        </a:lnTo>
                        <a:lnTo>
                          <a:pt x="12639" y="6152"/>
                        </a:lnTo>
                        <a:lnTo>
                          <a:pt x="12534" y="6152"/>
                        </a:lnTo>
                        <a:lnTo>
                          <a:pt x="12492" y="6131"/>
                        </a:lnTo>
                        <a:lnTo>
                          <a:pt x="12429" y="6131"/>
                        </a:lnTo>
                        <a:lnTo>
                          <a:pt x="12262" y="6236"/>
                        </a:lnTo>
                        <a:lnTo>
                          <a:pt x="12262" y="6278"/>
                        </a:lnTo>
                        <a:lnTo>
                          <a:pt x="12178" y="6299"/>
                        </a:lnTo>
                        <a:lnTo>
                          <a:pt x="12011" y="6382"/>
                        </a:lnTo>
                        <a:lnTo>
                          <a:pt x="11865" y="6466"/>
                        </a:lnTo>
                        <a:lnTo>
                          <a:pt x="11802" y="6466"/>
                        </a:lnTo>
                        <a:lnTo>
                          <a:pt x="11823" y="6403"/>
                        </a:lnTo>
                        <a:lnTo>
                          <a:pt x="11844" y="6341"/>
                        </a:lnTo>
                        <a:lnTo>
                          <a:pt x="11739" y="6382"/>
                        </a:lnTo>
                        <a:lnTo>
                          <a:pt x="11634" y="6508"/>
                        </a:lnTo>
                        <a:lnTo>
                          <a:pt x="11634" y="6571"/>
                        </a:lnTo>
                        <a:lnTo>
                          <a:pt x="11802" y="6759"/>
                        </a:lnTo>
                        <a:lnTo>
                          <a:pt x="11948" y="6989"/>
                        </a:lnTo>
                        <a:lnTo>
                          <a:pt x="12116" y="7031"/>
                        </a:lnTo>
                        <a:lnTo>
                          <a:pt x="12241" y="7198"/>
                        </a:lnTo>
                        <a:lnTo>
                          <a:pt x="12367" y="7282"/>
                        </a:lnTo>
                        <a:lnTo>
                          <a:pt x="12429" y="7408"/>
                        </a:lnTo>
                        <a:lnTo>
                          <a:pt x="12534" y="7429"/>
                        </a:lnTo>
                        <a:lnTo>
                          <a:pt x="12660" y="7512"/>
                        </a:lnTo>
                        <a:lnTo>
                          <a:pt x="12597" y="7533"/>
                        </a:lnTo>
                        <a:lnTo>
                          <a:pt x="12429" y="7533"/>
                        </a:lnTo>
                        <a:lnTo>
                          <a:pt x="12388" y="7429"/>
                        </a:lnTo>
                        <a:lnTo>
                          <a:pt x="12262" y="7324"/>
                        </a:lnTo>
                        <a:lnTo>
                          <a:pt x="12178" y="7282"/>
                        </a:lnTo>
                        <a:lnTo>
                          <a:pt x="12137" y="7282"/>
                        </a:lnTo>
                        <a:lnTo>
                          <a:pt x="12011" y="7408"/>
                        </a:lnTo>
                        <a:lnTo>
                          <a:pt x="11885" y="7408"/>
                        </a:lnTo>
                        <a:lnTo>
                          <a:pt x="11802" y="7303"/>
                        </a:lnTo>
                        <a:lnTo>
                          <a:pt x="11906" y="7198"/>
                        </a:lnTo>
                        <a:lnTo>
                          <a:pt x="11906" y="7136"/>
                        </a:lnTo>
                        <a:lnTo>
                          <a:pt x="11823" y="7136"/>
                        </a:lnTo>
                        <a:lnTo>
                          <a:pt x="11739" y="7282"/>
                        </a:lnTo>
                        <a:lnTo>
                          <a:pt x="11781" y="7512"/>
                        </a:lnTo>
                        <a:lnTo>
                          <a:pt x="11802" y="7554"/>
                        </a:lnTo>
                        <a:lnTo>
                          <a:pt x="11802" y="7638"/>
                        </a:lnTo>
                        <a:lnTo>
                          <a:pt x="11676" y="7742"/>
                        </a:lnTo>
                        <a:lnTo>
                          <a:pt x="11593" y="7910"/>
                        </a:lnTo>
                        <a:lnTo>
                          <a:pt x="11572" y="8056"/>
                        </a:lnTo>
                        <a:lnTo>
                          <a:pt x="11593" y="8224"/>
                        </a:lnTo>
                        <a:lnTo>
                          <a:pt x="11802" y="8454"/>
                        </a:lnTo>
                        <a:lnTo>
                          <a:pt x="11990" y="8538"/>
                        </a:lnTo>
                        <a:lnTo>
                          <a:pt x="12116" y="8663"/>
                        </a:lnTo>
                        <a:lnTo>
                          <a:pt x="12199" y="8663"/>
                        </a:lnTo>
                        <a:lnTo>
                          <a:pt x="12346" y="8558"/>
                        </a:lnTo>
                        <a:lnTo>
                          <a:pt x="12492" y="8496"/>
                        </a:lnTo>
                        <a:lnTo>
                          <a:pt x="12639" y="8579"/>
                        </a:lnTo>
                        <a:lnTo>
                          <a:pt x="12890" y="8600"/>
                        </a:lnTo>
                        <a:lnTo>
                          <a:pt x="12994" y="8684"/>
                        </a:lnTo>
                        <a:lnTo>
                          <a:pt x="13015" y="8810"/>
                        </a:lnTo>
                        <a:lnTo>
                          <a:pt x="13078" y="8851"/>
                        </a:lnTo>
                        <a:lnTo>
                          <a:pt x="13141" y="8789"/>
                        </a:lnTo>
                        <a:lnTo>
                          <a:pt x="13141" y="8642"/>
                        </a:lnTo>
                        <a:lnTo>
                          <a:pt x="13162" y="8579"/>
                        </a:lnTo>
                        <a:lnTo>
                          <a:pt x="13266" y="8642"/>
                        </a:lnTo>
                        <a:lnTo>
                          <a:pt x="13266" y="8705"/>
                        </a:lnTo>
                        <a:lnTo>
                          <a:pt x="13162" y="8851"/>
                        </a:lnTo>
                        <a:lnTo>
                          <a:pt x="13162" y="8956"/>
                        </a:lnTo>
                        <a:lnTo>
                          <a:pt x="13204" y="8956"/>
                        </a:lnTo>
                        <a:lnTo>
                          <a:pt x="13371" y="8810"/>
                        </a:lnTo>
                        <a:lnTo>
                          <a:pt x="13413" y="8747"/>
                        </a:lnTo>
                        <a:lnTo>
                          <a:pt x="13601" y="8684"/>
                        </a:lnTo>
                        <a:lnTo>
                          <a:pt x="13831" y="8538"/>
                        </a:lnTo>
                        <a:lnTo>
                          <a:pt x="13999" y="8496"/>
                        </a:lnTo>
                        <a:lnTo>
                          <a:pt x="14082" y="8391"/>
                        </a:lnTo>
                        <a:lnTo>
                          <a:pt x="14124" y="8391"/>
                        </a:lnTo>
                        <a:lnTo>
                          <a:pt x="14145" y="8475"/>
                        </a:lnTo>
                        <a:lnTo>
                          <a:pt x="14208" y="8496"/>
                        </a:lnTo>
                        <a:lnTo>
                          <a:pt x="14396" y="8370"/>
                        </a:lnTo>
                        <a:lnTo>
                          <a:pt x="14543" y="8370"/>
                        </a:lnTo>
                        <a:lnTo>
                          <a:pt x="14606" y="8328"/>
                        </a:lnTo>
                        <a:lnTo>
                          <a:pt x="14543" y="8391"/>
                        </a:lnTo>
                        <a:lnTo>
                          <a:pt x="14417" y="8475"/>
                        </a:lnTo>
                        <a:lnTo>
                          <a:pt x="14417" y="8538"/>
                        </a:lnTo>
                        <a:lnTo>
                          <a:pt x="14459" y="8558"/>
                        </a:lnTo>
                        <a:lnTo>
                          <a:pt x="14354" y="8747"/>
                        </a:lnTo>
                        <a:lnTo>
                          <a:pt x="14208" y="8768"/>
                        </a:lnTo>
                        <a:lnTo>
                          <a:pt x="14145" y="8705"/>
                        </a:lnTo>
                        <a:lnTo>
                          <a:pt x="14082" y="8705"/>
                        </a:lnTo>
                        <a:lnTo>
                          <a:pt x="13915" y="8851"/>
                        </a:lnTo>
                        <a:lnTo>
                          <a:pt x="13915" y="8872"/>
                        </a:lnTo>
                        <a:lnTo>
                          <a:pt x="14041" y="8893"/>
                        </a:lnTo>
                        <a:lnTo>
                          <a:pt x="14124" y="8977"/>
                        </a:lnTo>
                        <a:lnTo>
                          <a:pt x="14124" y="9123"/>
                        </a:lnTo>
                        <a:lnTo>
                          <a:pt x="13936" y="9333"/>
                        </a:lnTo>
                        <a:lnTo>
                          <a:pt x="13915" y="9479"/>
                        </a:lnTo>
                        <a:lnTo>
                          <a:pt x="13873" y="9542"/>
                        </a:lnTo>
                        <a:lnTo>
                          <a:pt x="13831" y="9626"/>
                        </a:lnTo>
                        <a:lnTo>
                          <a:pt x="13873" y="9688"/>
                        </a:lnTo>
                        <a:lnTo>
                          <a:pt x="13894" y="9751"/>
                        </a:lnTo>
                        <a:lnTo>
                          <a:pt x="13873" y="9856"/>
                        </a:lnTo>
                        <a:lnTo>
                          <a:pt x="13748" y="10002"/>
                        </a:lnTo>
                        <a:lnTo>
                          <a:pt x="13643" y="10065"/>
                        </a:lnTo>
                        <a:lnTo>
                          <a:pt x="13538" y="10065"/>
                        </a:lnTo>
                        <a:lnTo>
                          <a:pt x="13476" y="10128"/>
                        </a:lnTo>
                        <a:lnTo>
                          <a:pt x="13371" y="10232"/>
                        </a:lnTo>
                        <a:lnTo>
                          <a:pt x="13287" y="10253"/>
                        </a:lnTo>
                        <a:lnTo>
                          <a:pt x="13162" y="10232"/>
                        </a:lnTo>
                        <a:lnTo>
                          <a:pt x="12994" y="10128"/>
                        </a:lnTo>
                        <a:lnTo>
                          <a:pt x="12953" y="10149"/>
                        </a:lnTo>
                        <a:lnTo>
                          <a:pt x="12890" y="10107"/>
                        </a:lnTo>
                        <a:lnTo>
                          <a:pt x="12806" y="10002"/>
                        </a:lnTo>
                        <a:lnTo>
                          <a:pt x="12785" y="10023"/>
                        </a:lnTo>
                        <a:lnTo>
                          <a:pt x="12681" y="10170"/>
                        </a:lnTo>
                        <a:lnTo>
                          <a:pt x="12555" y="10253"/>
                        </a:lnTo>
                        <a:lnTo>
                          <a:pt x="12471" y="10358"/>
                        </a:lnTo>
                        <a:lnTo>
                          <a:pt x="12241" y="10442"/>
                        </a:lnTo>
                        <a:lnTo>
                          <a:pt x="12157" y="10483"/>
                        </a:lnTo>
                        <a:lnTo>
                          <a:pt x="12053" y="10483"/>
                        </a:lnTo>
                        <a:lnTo>
                          <a:pt x="11948" y="10462"/>
                        </a:lnTo>
                        <a:lnTo>
                          <a:pt x="11760" y="10462"/>
                        </a:lnTo>
                        <a:lnTo>
                          <a:pt x="11634" y="10567"/>
                        </a:lnTo>
                        <a:lnTo>
                          <a:pt x="11509" y="10567"/>
                        </a:lnTo>
                        <a:lnTo>
                          <a:pt x="11425" y="10630"/>
                        </a:lnTo>
                        <a:lnTo>
                          <a:pt x="11425" y="10755"/>
                        </a:lnTo>
                        <a:lnTo>
                          <a:pt x="11341" y="10965"/>
                        </a:lnTo>
                        <a:lnTo>
                          <a:pt x="11279" y="11048"/>
                        </a:lnTo>
                        <a:lnTo>
                          <a:pt x="11279" y="10965"/>
                        </a:lnTo>
                        <a:lnTo>
                          <a:pt x="11132" y="10839"/>
                        </a:lnTo>
                        <a:lnTo>
                          <a:pt x="10986" y="10839"/>
                        </a:lnTo>
                        <a:lnTo>
                          <a:pt x="10902" y="10860"/>
                        </a:lnTo>
                        <a:lnTo>
                          <a:pt x="10923" y="10944"/>
                        </a:lnTo>
                        <a:lnTo>
                          <a:pt x="11007" y="10986"/>
                        </a:lnTo>
                        <a:lnTo>
                          <a:pt x="10965" y="11090"/>
                        </a:lnTo>
                        <a:lnTo>
                          <a:pt x="10902" y="11090"/>
                        </a:lnTo>
                        <a:lnTo>
                          <a:pt x="10860" y="10986"/>
                        </a:lnTo>
                        <a:lnTo>
                          <a:pt x="10756" y="10881"/>
                        </a:lnTo>
                        <a:lnTo>
                          <a:pt x="10693" y="10881"/>
                        </a:lnTo>
                        <a:lnTo>
                          <a:pt x="10546" y="11048"/>
                        </a:lnTo>
                        <a:lnTo>
                          <a:pt x="10484" y="11174"/>
                        </a:lnTo>
                        <a:lnTo>
                          <a:pt x="10400" y="11195"/>
                        </a:lnTo>
                        <a:lnTo>
                          <a:pt x="10337" y="11195"/>
                        </a:lnTo>
                        <a:lnTo>
                          <a:pt x="10065" y="11425"/>
                        </a:lnTo>
                        <a:lnTo>
                          <a:pt x="10023" y="11613"/>
                        </a:lnTo>
                        <a:lnTo>
                          <a:pt x="9960" y="11634"/>
                        </a:lnTo>
                        <a:lnTo>
                          <a:pt x="9835" y="11676"/>
                        </a:lnTo>
                        <a:lnTo>
                          <a:pt x="9730" y="11613"/>
                        </a:lnTo>
                        <a:lnTo>
                          <a:pt x="9709" y="11634"/>
                        </a:lnTo>
                        <a:lnTo>
                          <a:pt x="9814" y="11781"/>
                        </a:lnTo>
                        <a:lnTo>
                          <a:pt x="9772" y="11843"/>
                        </a:lnTo>
                        <a:lnTo>
                          <a:pt x="9709" y="11843"/>
                        </a:lnTo>
                        <a:lnTo>
                          <a:pt x="9647" y="11739"/>
                        </a:lnTo>
                        <a:lnTo>
                          <a:pt x="9605" y="11739"/>
                        </a:lnTo>
                        <a:lnTo>
                          <a:pt x="9542" y="11843"/>
                        </a:lnTo>
                        <a:lnTo>
                          <a:pt x="9416" y="12011"/>
                        </a:lnTo>
                        <a:lnTo>
                          <a:pt x="9416" y="12095"/>
                        </a:lnTo>
                        <a:lnTo>
                          <a:pt x="9521" y="12241"/>
                        </a:lnTo>
                        <a:lnTo>
                          <a:pt x="9542" y="12367"/>
                        </a:lnTo>
                        <a:lnTo>
                          <a:pt x="9521" y="12471"/>
                        </a:lnTo>
                        <a:lnTo>
                          <a:pt x="9458" y="12576"/>
                        </a:lnTo>
                        <a:lnTo>
                          <a:pt x="9500" y="12680"/>
                        </a:lnTo>
                        <a:lnTo>
                          <a:pt x="9563" y="12659"/>
                        </a:lnTo>
                        <a:lnTo>
                          <a:pt x="9647" y="12576"/>
                        </a:lnTo>
                        <a:lnTo>
                          <a:pt x="9668" y="12639"/>
                        </a:lnTo>
                        <a:lnTo>
                          <a:pt x="9709" y="12785"/>
                        </a:lnTo>
                        <a:lnTo>
                          <a:pt x="9647" y="12827"/>
                        </a:lnTo>
                        <a:lnTo>
                          <a:pt x="9605" y="12869"/>
                        </a:lnTo>
                        <a:lnTo>
                          <a:pt x="9626" y="12931"/>
                        </a:lnTo>
                        <a:lnTo>
                          <a:pt x="9709" y="12931"/>
                        </a:lnTo>
                        <a:lnTo>
                          <a:pt x="9751" y="12869"/>
                        </a:lnTo>
                        <a:lnTo>
                          <a:pt x="9835" y="12869"/>
                        </a:lnTo>
                        <a:lnTo>
                          <a:pt x="9856" y="12931"/>
                        </a:lnTo>
                        <a:lnTo>
                          <a:pt x="9856" y="12973"/>
                        </a:lnTo>
                        <a:lnTo>
                          <a:pt x="9981" y="12994"/>
                        </a:lnTo>
                        <a:lnTo>
                          <a:pt x="10086" y="13057"/>
                        </a:lnTo>
                        <a:lnTo>
                          <a:pt x="10232" y="13057"/>
                        </a:lnTo>
                        <a:lnTo>
                          <a:pt x="10337" y="12973"/>
                        </a:lnTo>
                        <a:lnTo>
                          <a:pt x="10379" y="12764"/>
                        </a:lnTo>
                        <a:lnTo>
                          <a:pt x="10463" y="12680"/>
                        </a:lnTo>
                        <a:lnTo>
                          <a:pt x="10672" y="12680"/>
                        </a:lnTo>
                        <a:lnTo>
                          <a:pt x="10756" y="12639"/>
                        </a:lnTo>
                        <a:lnTo>
                          <a:pt x="10651" y="12764"/>
                        </a:lnTo>
                        <a:lnTo>
                          <a:pt x="10546" y="12764"/>
                        </a:lnTo>
                        <a:lnTo>
                          <a:pt x="10358" y="12952"/>
                        </a:lnTo>
                        <a:lnTo>
                          <a:pt x="10337" y="13057"/>
                        </a:lnTo>
                        <a:lnTo>
                          <a:pt x="10253" y="13141"/>
                        </a:lnTo>
                        <a:lnTo>
                          <a:pt x="10358" y="13266"/>
                        </a:lnTo>
                        <a:lnTo>
                          <a:pt x="10358" y="13350"/>
                        </a:lnTo>
                        <a:lnTo>
                          <a:pt x="10191" y="13392"/>
                        </a:lnTo>
                        <a:lnTo>
                          <a:pt x="10149" y="13350"/>
                        </a:lnTo>
                        <a:lnTo>
                          <a:pt x="10149" y="13266"/>
                        </a:lnTo>
                        <a:lnTo>
                          <a:pt x="10086" y="13203"/>
                        </a:lnTo>
                        <a:lnTo>
                          <a:pt x="9981" y="13203"/>
                        </a:lnTo>
                        <a:lnTo>
                          <a:pt x="9940" y="13099"/>
                        </a:lnTo>
                        <a:lnTo>
                          <a:pt x="9772" y="13078"/>
                        </a:lnTo>
                        <a:lnTo>
                          <a:pt x="9730" y="12994"/>
                        </a:lnTo>
                        <a:lnTo>
                          <a:pt x="9647" y="13078"/>
                        </a:lnTo>
                        <a:lnTo>
                          <a:pt x="9542" y="13099"/>
                        </a:lnTo>
                        <a:lnTo>
                          <a:pt x="9521" y="13203"/>
                        </a:lnTo>
                        <a:lnTo>
                          <a:pt x="9437" y="13266"/>
                        </a:lnTo>
                        <a:lnTo>
                          <a:pt x="9312" y="13245"/>
                        </a:lnTo>
                        <a:lnTo>
                          <a:pt x="9291" y="13308"/>
                        </a:lnTo>
                        <a:lnTo>
                          <a:pt x="9333" y="13413"/>
                        </a:lnTo>
                        <a:lnTo>
                          <a:pt x="9396" y="13413"/>
                        </a:lnTo>
                        <a:lnTo>
                          <a:pt x="9312" y="13496"/>
                        </a:lnTo>
                        <a:lnTo>
                          <a:pt x="9291" y="13664"/>
                        </a:lnTo>
                        <a:lnTo>
                          <a:pt x="9312" y="13768"/>
                        </a:lnTo>
                        <a:lnTo>
                          <a:pt x="9396" y="13768"/>
                        </a:lnTo>
                        <a:lnTo>
                          <a:pt x="9396" y="13936"/>
                        </a:lnTo>
                        <a:lnTo>
                          <a:pt x="9416" y="13999"/>
                        </a:lnTo>
                        <a:lnTo>
                          <a:pt x="9416" y="14082"/>
                        </a:lnTo>
                        <a:lnTo>
                          <a:pt x="9521" y="14187"/>
                        </a:lnTo>
                        <a:lnTo>
                          <a:pt x="9521" y="14229"/>
                        </a:lnTo>
                        <a:lnTo>
                          <a:pt x="9396" y="14250"/>
                        </a:lnTo>
                        <a:lnTo>
                          <a:pt x="9354" y="14312"/>
                        </a:lnTo>
                        <a:lnTo>
                          <a:pt x="9730" y="14501"/>
                        </a:lnTo>
                        <a:lnTo>
                          <a:pt x="9877" y="14501"/>
                        </a:lnTo>
                        <a:lnTo>
                          <a:pt x="10065" y="14417"/>
                        </a:lnTo>
                        <a:lnTo>
                          <a:pt x="10170" y="14396"/>
                        </a:lnTo>
                        <a:lnTo>
                          <a:pt x="10232" y="14438"/>
                        </a:lnTo>
                        <a:lnTo>
                          <a:pt x="10295" y="14438"/>
                        </a:lnTo>
                        <a:lnTo>
                          <a:pt x="10463" y="14229"/>
                        </a:lnTo>
                        <a:lnTo>
                          <a:pt x="10463" y="14124"/>
                        </a:lnTo>
                        <a:lnTo>
                          <a:pt x="10400" y="14040"/>
                        </a:lnTo>
                        <a:lnTo>
                          <a:pt x="10400" y="13999"/>
                        </a:lnTo>
                        <a:lnTo>
                          <a:pt x="10567" y="13915"/>
                        </a:lnTo>
                        <a:lnTo>
                          <a:pt x="10714" y="13789"/>
                        </a:lnTo>
                        <a:lnTo>
                          <a:pt x="10986" y="13622"/>
                        </a:lnTo>
                        <a:lnTo>
                          <a:pt x="11090" y="13664"/>
                        </a:lnTo>
                        <a:lnTo>
                          <a:pt x="10986" y="13664"/>
                        </a:lnTo>
                        <a:lnTo>
                          <a:pt x="10756" y="13894"/>
                        </a:lnTo>
                        <a:lnTo>
                          <a:pt x="10588" y="13978"/>
                        </a:lnTo>
                        <a:lnTo>
                          <a:pt x="10588" y="14019"/>
                        </a:lnTo>
                        <a:lnTo>
                          <a:pt x="10693" y="14103"/>
                        </a:lnTo>
                        <a:lnTo>
                          <a:pt x="10693" y="14187"/>
                        </a:lnTo>
                        <a:lnTo>
                          <a:pt x="10588" y="14333"/>
                        </a:lnTo>
                        <a:lnTo>
                          <a:pt x="10463" y="14417"/>
                        </a:lnTo>
                        <a:lnTo>
                          <a:pt x="10442" y="14543"/>
                        </a:lnTo>
                        <a:lnTo>
                          <a:pt x="10463" y="14710"/>
                        </a:lnTo>
                        <a:lnTo>
                          <a:pt x="10442" y="14815"/>
                        </a:lnTo>
                        <a:lnTo>
                          <a:pt x="10442" y="14856"/>
                        </a:lnTo>
                        <a:lnTo>
                          <a:pt x="10442" y="14961"/>
                        </a:lnTo>
                        <a:lnTo>
                          <a:pt x="10463" y="15087"/>
                        </a:lnTo>
                        <a:lnTo>
                          <a:pt x="10295" y="15149"/>
                        </a:lnTo>
                        <a:lnTo>
                          <a:pt x="10232" y="15191"/>
                        </a:lnTo>
                        <a:lnTo>
                          <a:pt x="10191" y="15275"/>
                        </a:lnTo>
                        <a:lnTo>
                          <a:pt x="10044" y="15442"/>
                        </a:lnTo>
                        <a:lnTo>
                          <a:pt x="10002" y="15463"/>
                        </a:lnTo>
                        <a:lnTo>
                          <a:pt x="10044" y="15568"/>
                        </a:lnTo>
                        <a:lnTo>
                          <a:pt x="10044" y="15672"/>
                        </a:lnTo>
                        <a:lnTo>
                          <a:pt x="10107" y="15693"/>
                        </a:lnTo>
                        <a:lnTo>
                          <a:pt x="10212" y="15672"/>
                        </a:lnTo>
                        <a:lnTo>
                          <a:pt x="10274" y="15672"/>
                        </a:lnTo>
                        <a:lnTo>
                          <a:pt x="10316" y="15714"/>
                        </a:lnTo>
                        <a:lnTo>
                          <a:pt x="10253" y="15798"/>
                        </a:lnTo>
                        <a:lnTo>
                          <a:pt x="10128" y="15798"/>
                        </a:lnTo>
                        <a:lnTo>
                          <a:pt x="10065" y="15840"/>
                        </a:lnTo>
                        <a:lnTo>
                          <a:pt x="10086" y="15903"/>
                        </a:lnTo>
                        <a:lnTo>
                          <a:pt x="10065" y="15944"/>
                        </a:lnTo>
                        <a:lnTo>
                          <a:pt x="10086" y="16028"/>
                        </a:lnTo>
                        <a:lnTo>
                          <a:pt x="10023" y="16091"/>
                        </a:lnTo>
                        <a:lnTo>
                          <a:pt x="9940" y="16112"/>
                        </a:lnTo>
                        <a:lnTo>
                          <a:pt x="9835" y="16154"/>
                        </a:lnTo>
                        <a:lnTo>
                          <a:pt x="9751" y="16133"/>
                        </a:lnTo>
                        <a:lnTo>
                          <a:pt x="9709" y="16154"/>
                        </a:lnTo>
                        <a:lnTo>
                          <a:pt x="9772" y="16216"/>
                        </a:lnTo>
                        <a:lnTo>
                          <a:pt x="9877" y="16237"/>
                        </a:lnTo>
                        <a:lnTo>
                          <a:pt x="9960" y="16300"/>
                        </a:lnTo>
                        <a:lnTo>
                          <a:pt x="10086" y="16154"/>
                        </a:lnTo>
                        <a:lnTo>
                          <a:pt x="10337" y="16007"/>
                        </a:lnTo>
                        <a:lnTo>
                          <a:pt x="10379" y="16007"/>
                        </a:lnTo>
                        <a:lnTo>
                          <a:pt x="10463" y="16028"/>
                        </a:lnTo>
                        <a:lnTo>
                          <a:pt x="10546" y="15944"/>
                        </a:lnTo>
                        <a:lnTo>
                          <a:pt x="10714" y="15882"/>
                        </a:lnTo>
                        <a:lnTo>
                          <a:pt x="10693" y="15944"/>
                        </a:lnTo>
                        <a:lnTo>
                          <a:pt x="10630" y="16007"/>
                        </a:lnTo>
                        <a:lnTo>
                          <a:pt x="10630" y="16049"/>
                        </a:lnTo>
                        <a:lnTo>
                          <a:pt x="10693" y="16091"/>
                        </a:lnTo>
                        <a:lnTo>
                          <a:pt x="10714" y="16196"/>
                        </a:lnTo>
                        <a:lnTo>
                          <a:pt x="10693" y="16237"/>
                        </a:lnTo>
                        <a:lnTo>
                          <a:pt x="10776" y="16300"/>
                        </a:lnTo>
                        <a:lnTo>
                          <a:pt x="10881" y="16216"/>
                        </a:lnTo>
                        <a:lnTo>
                          <a:pt x="10944" y="16133"/>
                        </a:lnTo>
                        <a:lnTo>
                          <a:pt x="10986" y="16196"/>
                        </a:lnTo>
                        <a:lnTo>
                          <a:pt x="10965" y="16237"/>
                        </a:lnTo>
                        <a:lnTo>
                          <a:pt x="11049" y="16363"/>
                        </a:lnTo>
                        <a:lnTo>
                          <a:pt x="11069" y="16551"/>
                        </a:lnTo>
                        <a:lnTo>
                          <a:pt x="11049" y="16656"/>
                        </a:lnTo>
                        <a:lnTo>
                          <a:pt x="11090" y="16823"/>
                        </a:lnTo>
                        <a:lnTo>
                          <a:pt x="11153" y="16823"/>
                        </a:lnTo>
                        <a:lnTo>
                          <a:pt x="11195" y="16677"/>
                        </a:lnTo>
                        <a:lnTo>
                          <a:pt x="11195" y="16572"/>
                        </a:lnTo>
                        <a:lnTo>
                          <a:pt x="11300" y="16426"/>
                        </a:lnTo>
                        <a:lnTo>
                          <a:pt x="11321" y="16321"/>
                        </a:lnTo>
                        <a:lnTo>
                          <a:pt x="11467" y="16216"/>
                        </a:lnTo>
                        <a:lnTo>
                          <a:pt x="11488" y="16216"/>
                        </a:lnTo>
                        <a:lnTo>
                          <a:pt x="11593" y="16133"/>
                        </a:lnTo>
                        <a:lnTo>
                          <a:pt x="11739" y="16133"/>
                        </a:lnTo>
                        <a:lnTo>
                          <a:pt x="11593" y="16216"/>
                        </a:lnTo>
                        <a:lnTo>
                          <a:pt x="11425" y="16405"/>
                        </a:lnTo>
                        <a:lnTo>
                          <a:pt x="11425" y="16447"/>
                        </a:lnTo>
                        <a:lnTo>
                          <a:pt x="11572" y="16614"/>
                        </a:lnTo>
                        <a:lnTo>
                          <a:pt x="11634" y="16635"/>
                        </a:lnTo>
                        <a:lnTo>
                          <a:pt x="11802" y="16551"/>
                        </a:lnTo>
                        <a:lnTo>
                          <a:pt x="12032" y="16530"/>
                        </a:lnTo>
                        <a:lnTo>
                          <a:pt x="12137" y="16447"/>
                        </a:lnTo>
                        <a:lnTo>
                          <a:pt x="12220" y="16447"/>
                        </a:lnTo>
                        <a:lnTo>
                          <a:pt x="12429" y="16342"/>
                        </a:lnTo>
                        <a:lnTo>
                          <a:pt x="12513" y="16342"/>
                        </a:lnTo>
                        <a:lnTo>
                          <a:pt x="12429" y="16363"/>
                        </a:lnTo>
                        <a:lnTo>
                          <a:pt x="12304" y="16530"/>
                        </a:lnTo>
                        <a:lnTo>
                          <a:pt x="12304" y="16572"/>
                        </a:lnTo>
                        <a:lnTo>
                          <a:pt x="12220" y="16656"/>
                        </a:lnTo>
                        <a:lnTo>
                          <a:pt x="11906" y="16844"/>
                        </a:lnTo>
                        <a:lnTo>
                          <a:pt x="11781" y="16970"/>
                        </a:lnTo>
                        <a:lnTo>
                          <a:pt x="11676" y="17158"/>
                        </a:lnTo>
                        <a:lnTo>
                          <a:pt x="11634" y="17263"/>
                        </a:lnTo>
                        <a:lnTo>
                          <a:pt x="11697" y="17367"/>
                        </a:lnTo>
                        <a:lnTo>
                          <a:pt x="11802" y="17451"/>
                        </a:lnTo>
                        <a:lnTo>
                          <a:pt x="11613" y="17409"/>
                        </a:lnTo>
                        <a:lnTo>
                          <a:pt x="11530" y="17451"/>
                        </a:lnTo>
                        <a:lnTo>
                          <a:pt x="11425" y="17577"/>
                        </a:lnTo>
                        <a:lnTo>
                          <a:pt x="11383" y="17702"/>
                        </a:lnTo>
                        <a:lnTo>
                          <a:pt x="11216" y="17869"/>
                        </a:lnTo>
                        <a:lnTo>
                          <a:pt x="11153" y="17974"/>
                        </a:lnTo>
                        <a:lnTo>
                          <a:pt x="11174" y="18016"/>
                        </a:lnTo>
                        <a:lnTo>
                          <a:pt x="11216" y="18079"/>
                        </a:lnTo>
                        <a:lnTo>
                          <a:pt x="11195" y="18141"/>
                        </a:lnTo>
                        <a:lnTo>
                          <a:pt x="11111" y="18121"/>
                        </a:lnTo>
                        <a:lnTo>
                          <a:pt x="11090" y="18037"/>
                        </a:lnTo>
                        <a:lnTo>
                          <a:pt x="11007" y="18016"/>
                        </a:lnTo>
                        <a:lnTo>
                          <a:pt x="10944" y="18121"/>
                        </a:lnTo>
                        <a:lnTo>
                          <a:pt x="10776" y="18204"/>
                        </a:lnTo>
                        <a:lnTo>
                          <a:pt x="10839" y="18288"/>
                        </a:lnTo>
                        <a:lnTo>
                          <a:pt x="10776" y="18351"/>
                        </a:lnTo>
                        <a:lnTo>
                          <a:pt x="10693" y="18330"/>
                        </a:lnTo>
                        <a:lnTo>
                          <a:pt x="10672" y="18288"/>
                        </a:lnTo>
                        <a:lnTo>
                          <a:pt x="10630" y="18330"/>
                        </a:lnTo>
                        <a:lnTo>
                          <a:pt x="10358" y="18539"/>
                        </a:lnTo>
                        <a:lnTo>
                          <a:pt x="10274" y="18644"/>
                        </a:lnTo>
                        <a:lnTo>
                          <a:pt x="10316" y="18727"/>
                        </a:lnTo>
                        <a:lnTo>
                          <a:pt x="10253" y="18769"/>
                        </a:lnTo>
                        <a:lnTo>
                          <a:pt x="10170" y="18748"/>
                        </a:lnTo>
                        <a:lnTo>
                          <a:pt x="10170" y="18644"/>
                        </a:lnTo>
                        <a:lnTo>
                          <a:pt x="10023" y="18727"/>
                        </a:lnTo>
                        <a:lnTo>
                          <a:pt x="9898" y="18811"/>
                        </a:lnTo>
                        <a:lnTo>
                          <a:pt x="9793" y="18853"/>
                        </a:lnTo>
                        <a:lnTo>
                          <a:pt x="9751" y="18937"/>
                        </a:lnTo>
                        <a:lnTo>
                          <a:pt x="9647" y="18978"/>
                        </a:lnTo>
                        <a:lnTo>
                          <a:pt x="9500" y="18978"/>
                        </a:lnTo>
                        <a:lnTo>
                          <a:pt x="9333" y="19146"/>
                        </a:lnTo>
                        <a:lnTo>
                          <a:pt x="9082" y="19250"/>
                        </a:lnTo>
                        <a:lnTo>
                          <a:pt x="8893" y="19397"/>
                        </a:lnTo>
                        <a:lnTo>
                          <a:pt x="8810" y="19564"/>
                        </a:lnTo>
                        <a:lnTo>
                          <a:pt x="8810" y="19606"/>
                        </a:lnTo>
                        <a:lnTo>
                          <a:pt x="8872" y="19711"/>
                        </a:lnTo>
                        <a:lnTo>
                          <a:pt x="8872" y="19794"/>
                        </a:lnTo>
                        <a:lnTo>
                          <a:pt x="8852" y="19815"/>
                        </a:lnTo>
                        <a:lnTo>
                          <a:pt x="8768" y="19711"/>
                        </a:lnTo>
                        <a:lnTo>
                          <a:pt x="8747" y="19711"/>
                        </a:lnTo>
                        <a:lnTo>
                          <a:pt x="8705" y="19773"/>
                        </a:lnTo>
                        <a:lnTo>
                          <a:pt x="8747" y="19857"/>
                        </a:lnTo>
                        <a:lnTo>
                          <a:pt x="8684" y="19878"/>
                        </a:lnTo>
                        <a:lnTo>
                          <a:pt x="8621" y="19794"/>
                        </a:lnTo>
                        <a:lnTo>
                          <a:pt x="8705" y="19711"/>
                        </a:lnTo>
                        <a:cubicBezTo>
                          <a:pt x="8761" y="19673"/>
                          <a:pt x="8717" y="19603"/>
                          <a:pt x="8677" y="19603"/>
                        </a:cubicBezTo>
                        <a:cubicBezTo>
                          <a:pt x="8673" y="19603"/>
                          <a:pt x="8668" y="19604"/>
                          <a:pt x="8663" y="19606"/>
                        </a:cubicBezTo>
                        <a:lnTo>
                          <a:pt x="8600" y="19585"/>
                        </a:lnTo>
                        <a:lnTo>
                          <a:pt x="8496" y="19585"/>
                        </a:lnTo>
                        <a:lnTo>
                          <a:pt x="8454" y="19564"/>
                        </a:lnTo>
                        <a:lnTo>
                          <a:pt x="8349" y="19585"/>
                        </a:lnTo>
                        <a:lnTo>
                          <a:pt x="8161" y="19606"/>
                        </a:lnTo>
                        <a:lnTo>
                          <a:pt x="8056" y="19669"/>
                        </a:lnTo>
                        <a:lnTo>
                          <a:pt x="7973" y="19773"/>
                        </a:lnTo>
                        <a:lnTo>
                          <a:pt x="7826" y="19815"/>
                        </a:lnTo>
                        <a:lnTo>
                          <a:pt x="7680" y="19899"/>
                        </a:lnTo>
                        <a:lnTo>
                          <a:pt x="7554" y="20066"/>
                        </a:lnTo>
                        <a:lnTo>
                          <a:pt x="7575" y="20108"/>
                        </a:lnTo>
                        <a:lnTo>
                          <a:pt x="7533" y="20171"/>
                        </a:lnTo>
                        <a:lnTo>
                          <a:pt x="7471" y="20171"/>
                        </a:lnTo>
                        <a:lnTo>
                          <a:pt x="7345" y="20213"/>
                        </a:lnTo>
                        <a:lnTo>
                          <a:pt x="7261" y="20276"/>
                        </a:lnTo>
                        <a:lnTo>
                          <a:pt x="7261" y="20338"/>
                        </a:lnTo>
                        <a:lnTo>
                          <a:pt x="7219" y="20338"/>
                        </a:lnTo>
                        <a:lnTo>
                          <a:pt x="7115" y="20318"/>
                        </a:lnTo>
                        <a:lnTo>
                          <a:pt x="7010" y="20338"/>
                        </a:lnTo>
                        <a:lnTo>
                          <a:pt x="6989" y="20422"/>
                        </a:lnTo>
                        <a:lnTo>
                          <a:pt x="6947" y="20548"/>
                        </a:lnTo>
                        <a:lnTo>
                          <a:pt x="6947" y="20590"/>
                        </a:lnTo>
                        <a:cubicBezTo>
                          <a:pt x="6927" y="20590"/>
                          <a:pt x="6906" y="20610"/>
                          <a:pt x="6885" y="20610"/>
                        </a:cubicBezTo>
                        <a:lnTo>
                          <a:pt x="6843" y="20590"/>
                        </a:lnTo>
                        <a:lnTo>
                          <a:pt x="6906" y="20485"/>
                        </a:lnTo>
                        <a:lnTo>
                          <a:pt x="6822" y="20380"/>
                        </a:lnTo>
                        <a:lnTo>
                          <a:pt x="6675" y="20380"/>
                        </a:lnTo>
                        <a:lnTo>
                          <a:pt x="6634" y="20422"/>
                        </a:lnTo>
                        <a:lnTo>
                          <a:pt x="6571" y="20485"/>
                        </a:lnTo>
                        <a:lnTo>
                          <a:pt x="6466" y="20485"/>
                        </a:lnTo>
                        <a:lnTo>
                          <a:pt x="6403" y="20527"/>
                        </a:lnTo>
                        <a:lnTo>
                          <a:pt x="6299" y="20422"/>
                        </a:lnTo>
                        <a:lnTo>
                          <a:pt x="6257" y="20422"/>
                        </a:lnTo>
                        <a:lnTo>
                          <a:pt x="6152" y="20610"/>
                        </a:lnTo>
                        <a:lnTo>
                          <a:pt x="6090" y="20631"/>
                        </a:lnTo>
                        <a:lnTo>
                          <a:pt x="5985" y="20715"/>
                        </a:lnTo>
                        <a:lnTo>
                          <a:pt x="5943" y="20694"/>
                        </a:lnTo>
                        <a:lnTo>
                          <a:pt x="5880" y="20736"/>
                        </a:lnTo>
                        <a:lnTo>
                          <a:pt x="5859" y="20841"/>
                        </a:lnTo>
                        <a:lnTo>
                          <a:pt x="5880" y="20945"/>
                        </a:lnTo>
                        <a:lnTo>
                          <a:pt x="5943" y="20966"/>
                        </a:lnTo>
                        <a:cubicBezTo>
                          <a:pt x="5776" y="21029"/>
                          <a:pt x="5629" y="21071"/>
                          <a:pt x="5462" y="21154"/>
                        </a:cubicBezTo>
                        <a:lnTo>
                          <a:pt x="5441" y="21071"/>
                        </a:lnTo>
                        <a:lnTo>
                          <a:pt x="5378" y="21050"/>
                        </a:lnTo>
                        <a:lnTo>
                          <a:pt x="5378" y="21154"/>
                        </a:lnTo>
                        <a:lnTo>
                          <a:pt x="5378" y="21217"/>
                        </a:lnTo>
                        <a:cubicBezTo>
                          <a:pt x="5357" y="21217"/>
                          <a:pt x="5336" y="21238"/>
                          <a:pt x="5274" y="21238"/>
                        </a:cubicBezTo>
                        <a:lnTo>
                          <a:pt x="5232" y="21217"/>
                        </a:lnTo>
                        <a:lnTo>
                          <a:pt x="5169" y="21134"/>
                        </a:lnTo>
                        <a:lnTo>
                          <a:pt x="5064" y="21154"/>
                        </a:lnTo>
                        <a:lnTo>
                          <a:pt x="5064" y="21238"/>
                        </a:lnTo>
                        <a:lnTo>
                          <a:pt x="5127" y="21280"/>
                        </a:lnTo>
                        <a:cubicBezTo>
                          <a:pt x="5106" y="21322"/>
                          <a:pt x="5043" y="21322"/>
                          <a:pt x="5022" y="21343"/>
                        </a:cubicBezTo>
                        <a:lnTo>
                          <a:pt x="4960" y="21280"/>
                        </a:lnTo>
                        <a:lnTo>
                          <a:pt x="4960" y="21364"/>
                        </a:lnTo>
                        <a:cubicBezTo>
                          <a:pt x="4939" y="21385"/>
                          <a:pt x="4918" y="21385"/>
                          <a:pt x="4897" y="21385"/>
                        </a:cubicBezTo>
                        <a:lnTo>
                          <a:pt x="4855" y="21343"/>
                        </a:lnTo>
                        <a:lnTo>
                          <a:pt x="4730" y="21322"/>
                        </a:lnTo>
                        <a:lnTo>
                          <a:pt x="4688" y="21238"/>
                        </a:lnTo>
                        <a:lnTo>
                          <a:pt x="4583" y="21238"/>
                        </a:lnTo>
                        <a:lnTo>
                          <a:pt x="4478" y="21343"/>
                        </a:lnTo>
                        <a:lnTo>
                          <a:pt x="4478" y="21426"/>
                        </a:lnTo>
                        <a:lnTo>
                          <a:pt x="4541" y="21489"/>
                        </a:lnTo>
                        <a:cubicBezTo>
                          <a:pt x="4520" y="21489"/>
                          <a:pt x="4499" y="21531"/>
                          <a:pt x="4499" y="21531"/>
                        </a:cubicBezTo>
                        <a:lnTo>
                          <a:pt x="4395" y="21468"/>
                        </a:lnTo>
                        <a:lnTo>
                          <a:pt x="4290" y="21552"/>
                        </a:lnTo>
                        <a:lnTo>
                          <a:pt x="4290" y="21594"/>
                        </a:lnTo>
                        <a:cubicBezTo>
                          <a:pt x="4081" y="21678"/>
                          <a:pt x="3893" y="21761"/>
                          <a:pt x="3683" y="21845"/>
                        </a:cubicBezTo>
                        <a:lnTo>
                          <a:pt x="3704" y="21782"/>
                        </a:lnTo>
                        <a:lnTo>
                          <a:pt x="3809" y="21740"/>
                        </a:lnTo>
                        <a:lnTo>
                          <a:pt x="3746" y="21698"/>
                        </a:lnTo>
                        <a:lnTo>
                          <a:pt x="3704" y="21573"/>
                        </a:lnTo>
                        <a:lnTo>
                          <a:pt x="3600" y="21636"/>
                        </a:lnTo>
                        <a:lnTo>
                          <a:pt x="3432" y="21636"/>
                        </a:lnTo>
                        <a:lnTo>
                          <a:pt x="3453" y="21698"/>
                        </a:lnTo>
                        <a:lnTo>
                          <a:pt x="3390" y="21803"/>
                        </a:lnTo>
                        <a:lnTo>
                          <a:pt x="3286" y="21845"/>
                        </a:lnTo>
                        <a:lnTo>
                          <a:pt x="3160" y="21970"/>
                        </a:lnTo>
                        <a:lnTo>
                          <a:pt x="3160" y="22012"/>
                        </a:lnTo>
                        <a:cubicBezTo>
                          <a:pt x="2951" y="22096"/>
                          <a:pt x="2742" y="22159"/>
                          <a:pt x="2533" y="22201"/>
                        </a:cubicBezTo>
                        <a:lnTo>
                          <a:pt x="2512" y="22180"/>
                        </a:lnTo>
                        <a:lnTo>
                          <a:pt x="2386" y="22222"/>
                        </a:lnTo>
                        <a:lnTo>
                          <a:pt x="2407" y="22263"/>
                        </a:lnTo>
                        <a:cubicBezTo>
                          <a:pt x="2344" y="22263"/>
                          <a:pt x="2302" y="22284"/>
                          <a:pt x="2240" y="22284"/>
                        </a:cubicBezTo>
                        <a:cubicBezTo>
                          <a:pt x="2177" y="22305"/>
                          <a:pt x="2093" y="22305"/>
                          <a:pt x="2009" y="22326"/>
                        </a:cubicBezTo>
                        <a:lnTo>
                          <a:pt x="1926" y="22263"/>
                        </a:lnTo>
                        <a:lnTo>
                          <a:pt x="1821" y="22368"/>
                        </a:lnTo>
                        <a:lnTo>
                          <a:pt x="1821" y="22389"/>
                        </a:lnTo>
                        <a:cubicBezTo>
                          <a:pt x="1758" y="22410"/>
                          <a:pt x="1654" y="22410"/>
                          <a:pt x="1570" y="22431"/>
                        </a:cubicBezTo>
                        <a:cubicBezTo>
                          <a:pt x="1264" y="22480"/>
                          <a:pt x="957" y="22500"/>
                          <a:pt x="651" y="22500"/>
                        </a:cubicBezTo>
                        <a:cubicBezTo>
                          <a:pt x="434" y="22500"/>
                          <a:pt x="218" y="22490"/>
                          <a:pt x="1" y="22473"/>
                        </a:cubicBezTo>
                        <a:lnTo>
                          <a:pt x="1" y="22473"/>
                        </a:lnTo>
                        <a:cubicBezTo>
                          <a:pt x="332" y="22512"/>
                          <a:pt x="664" y="22527"/>
                          <a:pt x="990" y="22527"/>
                        </a:cubicBezTo>
                        <a:cubicBezTo>
                          <a:pt x="1179" y="22527"/>
                          <a:pt x="1365" y="22522"/>
                          <a:pt x="1549" y="22514"/>
                        </a:cubicBezTo>
                        <a:lnTo>
                          <a:pt x="1549" y="22535"/>
                        </a:lnTo>
                        <a:lnTo>
                          <a:pt x="1654" y="22577"/>
                        </a:lnTo>
                        <a:lnTo>
                          <a:pt x="1612" y="22514"/>
                        </a:lnTo>
                        <a:cubicBezTo>
                          <a:pt x="2093" y="22473"/>
                          <a:pt x="2533" y="22389"/>
                          <a:pt x="2972" y="22263"/>
                        </a:cubicBezTo>
                        <a:lnTo>
                          <a:pt x="2972" y="22263"/>
                        </a:lnTo>
                        <a:lnTo>
                          <a:pt x="2867" y="22368"/>
                        </a:lnTo>
                        <a:lnTo>
                          <a:pt x="3077" y="22368"/>
                        </a:lnTo>
                        <a:lnTo>
                          <a:pt x="3223" y="22222"/>
                        </a:lnTo>
                        <a:lnTo>
                          <a:pt x="3370" y="22222"/>
                        </a:lnTo>
                        <a:lnTo>
                          <a:pt x="3453" y="22159"/>
                        </a:lnTo>
                        <a:cubicBezTo>
                          <a:pt x="3579" y="22096"/>
                          <a:pt x="3746" y="22075"/>
                          <a:pt x="3872" y="22012"/>
                        </a:cubicBezTo>
                        <a:lnTo>
                          <a:pt x="3893" y="22054"/>
                        </a:lnTo>
                        <a:lnTo>
                          <a:pt x="4081" y="22054"/>
                        </a:lnTo>
                        <a:lnTo>
                          <a:pt x="4227" y="21991"/>
                        </a:lnTo>
                        <a:lnTo>
                          <a:pt x="4290" y="21719"/>
                        </a:lnTo>
                        <a:lnTo>
                          <a:pt x="4311" y="21803"/>
                        </a:lnTo>
                        <a:lnTo>
                          <a:pt x="4374" y="21845"/>
                        </a:lnTo>
                        <a:lnTo>
                          <a:pt x="4416" y="21740"/>
                        </a:lnTo>
                        <a:lnTo>
                          <a:pt x="4458" y="21657"/>
                        </a:lnTo>
                        <a:lnTo>
                          <a:pt x="4520" y="21678"/>
                        </a:lnTo>
                        <a:lnTo>
                          <a:pt x="4562" y="21740"/>
                        </a:lnTo>
                        <a:lnTo>
                          <a:pt x="4604" y="21719"/>
                        </a:lnTo>
                        <a:lnTo>
                          <a:pt x="4688" y="21615"/>
                        </a:lnTo>
                        <a:lnTo>
                          <a:pt x="4834" y="21531"/>
                        </a:lnTo>
                        <a:lnTo>
                          <a:pt x="4834" y="21468"/>
                        </a:lnTo>
                        <a:cubicBezTo>
                          <a:pt x="5043" y="21406"/>
                          <a:pt x="5253" y="21301"/>
                          <a:pt x="5462" y="21217"/>
                        </a:cubicBezTo>
                        <a:lnTo>
                          <a:pt x="5462" y="21217"/>
                        </a:lnTo>
                        <a:lnTo>
                          <a:pt x="5420" y="21238"/>
                        </a:lnTo>
                        <a:lnTo>
                          <a:pt x="5546" y="21238"/>
                        </a:lnTo>
                        <a:lnTo>
                          <a:pt x="5504" y="21196"/>
                        </a:lnTo>
                        <a:cubicBezTo>
                          <a:pt x="5839" y="21050"/>
                          <a:pt x="6173" y="20903"/>
                          <a:pt x="6508" y="20778"/>
                        </a:cubicBezTo>
                        <a:lnTo>
                          <a:pt x="6571" y="20799"/>
                        </a:lnTo>
                        <a:lnTo>
                          <a:pt x="6759" y="20778"/>
                        </a:lnTo>
                        <a:lnTo>
                          <a:pt x="6822" y="20694"/>
                        </a:lnTo>
                        <a:lnTo>
                          <a:pt x="6989" y="20715"/>
                        </a:lnTo>
                        <a:lnTo>
                          <a:pt x="6989" y="20673"/>
                        </a:lnTo>
                        <a:lnTo>
                          <a:pt x="6927" y="20610"/>
                        </a:lnTo>
                        <a:cubicBezTo>
                          <a:pt x="7031" y="20569"/>
                          <a:pt x="7136" y="20527"/>
                          <a:pt x="7240" y="20485"/>
                        </a:cubicBezTo>
                        <a:lnTo>
                          <a:pt x="7282" y="20485"/>
                        </a:lnTo>
                        <a:cubicBezTo>
                          <a:pt x="7324" y="20464"/>
                          <a:pt x="7387" y="20422"/>
                          <a:pt x="7429" y="20422"/>
                        </a:cubicBezTo>
                        <a:lnTo>
                          <a:pt x="7450" y="20485"/>
                        </a:lnTo>
                        <a:lnTo>
                          <a:pt x="7554" y="20485"/>
                        </a:lnTo>
                        <a:lnTo>
                          <a:pt x="7617" y="20380"/>
                        </a:lnTo>
                        <a:lnTo>
                          <a:pt x="7638" y="20464"/>
                        </a:lnTo>
                        <a:lnTo>
                          <a:pt x="7659" y="20464"/>
                        </a:lnTo>
                        <a:lnTo>
                          <a:pt x="7701" y="20380"/>
                        </a:lnTo>
                        <a:lnTo>
                          <a:pt x="7763" y="20318"/>
                        </a:lnTo>
                        <a:lnTo>
                          <a:pt x="7868" y="20318"/>
                        </a:lnTo>
                        <a:lnTo>
                          <a:pt x="7973" y="20255"/>
                        </a:lnTo>
                        <a:lnTo>
                          <a:pt x="8015" y="20171"/>
                        </a:lnTo>
                        <a:cubicBezTo>
                          <a:pt x="8077" y="20150"/>
                          <a:pt x="8161" y="20087"/>
                          <a:pt x="8224" y="20066"/>
                        </a:cubicBezTo>
                        <a:lnTo>
                          <a:pt x="8224" y="20066"/>
                        </a:lnTo>
                        <a:lnTo>
                          <a:pt x="8182" y="20108"/>
                        </a:lnTo>
                        <a:lnTo>
                          <a:pt x="8182" y="20213"/>
                        </a:lnTo>
                        <a:lnTo>
                          <a:pt x="8224" y="20255"/>
                        </a:lnTo>
                        <a:lnTo>
                          <a:pt x="8370" y="20150"/>
                        </a:lnTo>
                        <a:lnTo>
                          <a:pt x="8391" y="20066"/>
                        </a:lnTo>
                        <a:lnTo>
                          <a:pt x="8475" y="20045"/>
                        </a:lnTo>
                        <a:lnTo>
                          <a:pt x="8496" y="20087"/>
                        </a:lnTo>
                        <a:lnTo>
                          <a:pt x="8538" y="20045"/>
                        </a:lnTo>
                        <a:lnTo>
                          <a:pt x="8580" y="20045"/>
                        </a:lnTo>
                        <a:lnTo>
                          <a:pt x="8600" y="20108"/>
                        </a:lnTo>
                        <a:lnTo>
                          <a:pt x="8580" y="20192"/>
                        </a:lnTo>
                        <a:lnTo>
                          <a:pt x="8642" y="20192"/>
                        </a:lnTo>
                        <a:lnTo>
                          <a:pt x="8705" y="20087"/>
                        </a:lnTo>
                        <a:lnTo>
                          <a:pt x="8789" y="20087"/>
                        </a:lnTo>
                        <a:lnTo>
                          <a:pt x="8872" y="20004"/>
                        </a:lnTo>
                        <a:lnTo>
                          <a:pt x="8977" y="20004"/>
                        </a:lnTo>
                        <a:lnTo>
                          <a:pt x="9082" y="19857"/>
                        </a:lnTo>
                        <a:lnTo>
                          <a:pt x="9186" y="19794"/>
                        </a:lnTo>
                        <a:lnTo>
                          <a:pt x="9270" y="19836"/>
                        </a:lnTo>
                        <a:lnTo>
                          <a:pt x="9270" y="19899"/>
                        </a:lnTo>
                        <a:lnTo>
                          <a:pt x="9186" y="20004"/>
                        </a:lnTo>
                        <a:lnTo>
                          <a:pt x="9103" y="20150"/>
                        </a:lnTo>
                        <a:lnTo>
                          <a:pt x="9103" y="20192"/>
                        </a:lnTo>
                        <a:lnTo>
                          <a:pt x="9165" y="20192"/>
                        </a:lnTo>
                        <a:lnTo>
                          <a:pt x="9312" y="20045"/>
                        </a:lnTo>
                        <a:lnTo>
                          <a:pt x="9312" y="19857"/>
                        </a:lnTo>
                        <a:lnTo>
                          <a:pt x="9333" y="19836"/>
                        </a:lnTo>
                        <a:lnTo>
                          <a:pt x="9396" y="19899"/>
                        </a:lnTo>
                        <a:lnTo>
                          <a:pt x="9479" y="19857"/>
                        </a:lnTo>
                        <a:lnTo>
                          <a:pt x="9542" y="19878"/>
                        </a:lnTo>
                        <a:lnTo>
                          <a:pt x="9647" y="19878"/>
                        </a:lnTo>
                        <a:lnTo>
                          <a:pt x="9751" y="19753"/>
                        </a:lnTo>
                        <a:lnTo>
                          <a:pt x="9793" y="19753"/>
                        </a:lnTo>
                        <a:lnTo>
                          <a:pt x="9814" y="19773"/>
                        </a:lnTo>
                        <a:lnTo>
                          <a:pt x="9856" y="19648"/>
                        </a:lnTo>
                        <a:lnTo>
                          <a:pt x="9919" y="19585"/>
                        </a:lnTo>
                        <a:lnTo>
                          <a:pt x="9940" y="19627"/>
                        </a:lnTo>
                        <a:lnTo>
                          <a:pt x="9919" y="19690"/>
                        </a:lnTo>
                        <a:lnTo>
                          <a:pt x="9919" y="19794"/>
                        </a:lnTo>
                        <a:lnTo>
                          <a:pt x="9960" y="19773"/>
                        </a:lnTo>
                        <a:lnTo>
                          <a:pt x="10044" y="19669"/>
                        </a:lnTo>
                        <a:lnTo>
                          <a:pt x="10002" y="19648"/>
                        </a:lnTo>
                        <a:lnTo>
                          <a:pt x="10065" y="19564"/>
                        </a:lnTo>
                        <a:lnTo>
                          <a:pt x="10065" y="19522"/>
                        </a:lnTo>
                        <a:lnTo>
                          <a:pt x="9898" y="19522"/>
                        </a:lnTo>
                        <a:lnTo>
                          <a:pt x="9856" y="19481"/>
                        </a:lnTo>
                        <a:lnTo>
                          <a:pt x="10023" y="19439"/>
                        </a:lnTo>
                        <a:lnTo>
                          <a:pt x="10212" y="19334"/>
                        </a:lnTo>
                        <a:lnTo>
                          <a:pt x="10442" y="19334"/>
                        </a:lnTo>
                        <a:lnTo>
                          <a:pt x="10484" y="19271"/>
                        </a:lnTo>
                        <a:lnTo>
                          <a:pt x="10484" y="19209"/>
                        </a:lnTo>
                        <a:lnTo>
                          <a:pt x="10442" y="19209"/>
                        </a:lnTo>
                        <a:lnTo>
                          <a:pt x="10484" y="19167"/>
                        </a:lnTo>
                        <a:lnTo>
                          <a:pt x="10567" y="19146"/>
                        </a:lnTo>
                        <a:lnTo>
                          <a:pt x="10651" y="19104"/>
                        </a:lnTo>
                        <a:lnTo>
                          <a:pt x="10693" y="19104"/>
                        </a:lnTo>
                        <a:lnTo>
                          <a:pt x="10735" y="19209"/>
                        </a:lnTo>
                        <a:lnTo>
                          <a:pt x="10839" y="19209"/>
                        </a:lnTo>
                        <a:lnTo>
                          <a:pt x="10881" y="19125"/>
                        </a:lnTo>
                        <a:lnTo>
                          <a:pt x="10860" y="19104"/>
                        </a:lnTo>
                        <a:lnTo>
                          <a:pt x="10944" y="19020"/>
                        </a:lnTo>
                        <a:lnTo>
                          <a:pt x="10944" y="18916"/>
                        </a:lnTo>
                        <a:lnTo>
                          <a:pt x="10986" y="18853"/>
                        </a:lnTo>
                        <a:lnTo>
                          <a:pt x="11049" y="18916"/>
                        </a:lnTo>
                        <a:lnTo>
                          <a:pt x="11049" y="18999"/>
                        </a:lnTo>
                        <a:lnTo>
                          <a:pt x="11090" y="19041"/>
                        </a:lnTo>
                        <a:lnTo>
                          <a:pt x="11216" y="18957"/>
                        </a:lnTo>
                        <a:lnTo>
                          <a:pt x="11279" y="18895"/>
                        </a:lnTo>
                        <a:lnTo>
                          <a:pt x="11362" y="18895"/>
                        </a:lnTo>
                        <a:lnTo>
                          <a:pt x="11404" y="18790"/>
                        </a:lnTo>
                        <a:lnTo>
                          <a:pt x="11425" y="18748"/>
                        </a:lnTo>
                        <a:lnTo>
                          <a:pt x="11488" y="18811"/>
                        </a:lnTo>
                        <a:lnTo>
                          <a:pt x="11593" y="18790"/>
                        </a:lnTo>
                        <a:lnTo>
                          <a:pt x="11718" y="18623"/>
                        </a:lnTo>
                        <a:lnTo>
                          <a:pt x="11718" y="18539"/>
                        </a:lnTo>
                        <a:lnTo>
                          <a:pt x="11613" y="18539"/>
                        </a:lnTo>
                        <a:lnTo>
                          <a:pt x="11593" y="18518"/>
                        </a:lnTo>
                        <a:lnTo>
                          <a:pt x="11739" y="18413"/>
                        </a:lnTo>
                        <a:lnTo>
                          <a:pt x="11844" y="18393"/>
                        </a:lnTo>
                        <a:lnTo>
                          <a:pt x="11927" y="18288"/>
                        </a:lnTo>
                        <a:lnTo>
                          <a:pt x="11990" y="18288"/>
                        </a:lnTo>
                        <a:lnTo>
                          <a:pt x="12011" y="18330"/>
                        </a:lnTo>
                        <a:lnTo>
                          <a:pt x="12137" y="18204"/>
                        </a:lnTo>
                        <a:lnTo>
                          <a:pt x="12241" y="18141"/>
                        </a:lnTo>
                        <a:lnTo>
                          <a:pt x="12262" y="18079"/>
                        </a:lnTo>
                        <a:lnTo>
                          <a:pt x="12346" y="18037"/>
                        </a:lnTo>
                        <a:lnTo>
                          <a:pt x="12367" y="17995"/>
                        </a:lnTo>
                        <a:lnTo>
                          <a:pt x="12450" y="17995"/>
                        </a:lnTo>
                        <a:lnTo>
                          <a:pt x="12471" y="18079"/>
                        </a:lnTo>
                        <a:lnTo>
                          <a:pt x="12534" y="18100"/>
                        </a:lnTo>
                        <a:lnTo>
                          <a:pt x="12555" y="18016"/>
                        </a:lnTo>
                        <a:lnTo>
                          <a:pt x="12660" y="18016"/>
                        </a:lnTo>
                        <a:lnTo>
                          <a:pt x="12722" y="17995"/>
                        </a:lnTo>
                        <a:lnTo>
                          <a:pt x="12722" y="17911"/>
                        </a:lnTo>
                        <a:lnTo>
                          <a:pt x="12827" y="17890"/>
                        </a:lnTo>
                        <a:lnTo>
                          <a:pt x="12848" y="17828"/>
                        </a:lnTo>
                        <a:lnTo>
                          <a:pt x="12869" y="17869"/>
                        </a:lnTo>
                        <a:lnTo>
                          <a:pt x="13036" y="17890"/>
                        </a:lnTo>
                        <a:lnTo>
                          <a:pt x="13057" y="17786"/>
                        </a:lnTo>
                        <a:lnTo>
                          <a:pt x="13099" y="17786"/>
                        </a:lnTo>
                        <a:lnTo>
                          <a:pt x="13099" y="17849"/>
                        </a:lnTo>
                        <a:lnTo>
                          <a:pt x="13162" y="17849"/>
                        </a:lnTo>
                        <a:lnTo>
                          <a:pt x="13204" y="17786"/>
                        </a:lnTo>
                        <a:lnTo>
                          <a:pt x="13266" y="17849"/>
                        </a:lnTo>
                        <a:lnTo>
                          <a:pt x="13308" y="17807"/>
                        </a:lnTo>
                        <a:lnTo>
                          <a:pt x="13371" y="17660"/>
                        </a:lnTo>
                        <a:lnTo>
                          <a:pt x="13308" y="17660"/>
                        </a:lnTo>
                        <a:lnTo>
                          <a:pt x="13266" y="17681"/>
                        </a:lnTo>
                        <a:lnTo>
                          <a:pt x="13287" y="17597"/>
                        </a:lnTo>
                        <a:lnTo>
                          <a:pt x="13350" y="17556"/>
                        </a:lnTo>
                        <a:cubicBezTo>
                          <a:pt x="13371" y="17618"/>
                          <a:pt x="13392" y="17702"/>
                          <a:pt x="13455" y="17765"/>
                        </a:cubicBezTo>
                        <a:cubicBezTo>
                          <a:pt x="13517" y="17849"/>
                          <a:pt x="13392" y="17995"/>
                          <a:pt x="13308" y="18079"/>
                        </a:cubicBezTo>
                        <a:lnTo>
                          <a:pt x="13245" y="18183"/>
                        </a:lnTo>
                        <a:lnTo>
                          <a:pt x="13266" y="18225"/>
                        </a:lnTo>
                        <a:lnTo>
                          <a:pt x="13371" y="18309"/>
                        </a:lnTo>
                        <a:lnTo>
                          <a:pt x="13350" y="18413"/>
                        </a:lnTo>
                        <a:lnTo>
                          <a:pt x="13266" y="18351"/>
                        </a:lnTo>
                        <a:lnTo>
                          <a:pt x="13245" y="18393"/>
                        </a:lnTo>
                        <a:lnTo>
                          <a:pt x="13266" y="18497"/>
                        </a:lnTo>
                        <a:lnTo>
                          <a:pt x="13162" y="18623"/>
                        </a:lnTo>
                        <a:lnTo>
                          <a:pt x="13099" y="18602"/>
                        </a:lnTo>
                        <a:lnTo>
                          <a:pt x="13099" y="18351"/>
                        </a:lnTo>
                        <a:lnTo>
                          <a:pt x="13057" y="18330"/>
                        </a:lnTo>
                        <a:lnTo>
                          <a:pt x="12890" y="18351"/>
                        </a:lnTo>
                        <a:lnTo>
                          <a:pt x="12639" y="18497"/>
                        </a:lnTo>
                        <a:lnTo>
                          <a:pt x="12471" y="18602"/>
                        </a:lnTo>
                        <a:lnTo>
                          <a:pt x="12450" y="18665"/>
                        </a:lnTo>
                        <a:lnTo>
                          <a:pt x="12471" y="18727"/>
                        </a:lnTo>
                        <a:lnTo>
                          <a:pt x="12471" y="18853"/>
                        </a:lnTo>
                        <a:lnTo>
                          <a:pt x="12450" y="18957"/>
                        </a:lnTo>
                        <a:lnTo>
                          <a:pt x="12409" y="19041"/>
                        </a:lnTo>
                        <a:lnTo>
                          <a:pt x="12409" y="19146"/>
                        </a:lnTo>
                        <a:lnTo>
                          <a:pt x="12471" y="19188"/>
                        </a:lnTo>
                        <a:lnTo>
                          <a:pt x="12555" y="19167"/>
                        </a:lnTo>
                        <a:lnTo>
                          <a:pt x="12576" y="19125"/>
                        </a:lnTo>
                        <a:lnTo>
                          <a:pt x="12555" y="19083"/>
                        </a:lnTo>
                        <a:lnTo>
                          <a:pt x="12513" y="19062"/>
                        </a:lnTo>
                        <a:lnTo>
                          <a:pt x="12555" y="19020"/>
                        </a:lnTo>
                        <a:lnTo>
                          <a:pt x="12681" y="19020"/>
                        </a:lnTo>
                        <a:lnTo>
                          <a:pt x="12660" y="19062"/>
                        </a:lnTo>
                        <a:lnTo>
                          <a:pt x="12722" y="19125"/>
                        </a:lnTo>
                        <a:lnTo>
                          <a:pt x="12785" y="19041"/>
                        </a:lnTo>
                        <a:lnTo>
                          <a:pt x="12848" y="19041"/>
                        </a:lnTo>
                        <a:lnTo>
                          <a:pt x="12764" y="19146"/>
                        </a:lnTo>
                        <a:lnTo>
                          <a:pt x="12764" y="19188"/>
                        </a:lnTo>
                        <a:lnTo>
                          <a:pt x="12555" y="19355"/>
                        </a:lnTo>
                        <a:lnTo>
                          <a:pt x="12534" y="19397"/>
                        </a:lnTo>
                        <a:lnTo>
                          <a:pt x="12639" y="19439"/>
                        </a:lnTo>
                        <a:lnTo>
                          <a:pt x="12681" y="19355"/>
                        </a:lnTo>
                        <a:lnTo>
                          <a:pt x="12764" y="19292"/>
                        </a:lnTo>
                        <a:lnTo>
                          <a:pt x="12764" y="19229"/>
                        </a:lnTo>
                        <a:lnTo>
                          <a:pt x="12890" y="19146"/>
                        </a:lnTo>
                        <a:lnTo>
                          <a:pt x="12869" y="19083"/>
                        </a:lnTo>
                        <a:lnTo>
                          <a:pt x="12932" y="19041"/>
                        </a:lnTo>
                        <a:lnTo>
                          <a:pt x="12973" y="19041"/>
                        </a:lnTo>
                        <a:lnTo>
                          <a:pt x="13036" y="18916"/>
                        </a:lnTo>
                        <a:lnTo>
                          <a:pt x="13078" y="18937"/>
                        </a:lnTo>
                        <a:lnTo>
                          <a:pt x="13183" y="18916"/>
                        </a:lnTo>
                        <a:lnTo>
                          <a:pt x="13287" y="18937"/>
                        </a:lnTo>
                        <a:lnTo>
                          <a:pt x="13455" y="18832"/>
                        </a:lnTo>
                        <a:lnTo>
                          <a:pt x="13413" y="18748"/>
                        </a:lnTo>
                        <a:lnTo>
                          <a:pt x="13287" y="18706"/>
                        </a:lnTo>
                        <a:lnTo>
                          <a:pt x="13371" y="18665"/>
                        </a:lnTo>
                        <a:lnTo>
                          <a:pt x="13497" y="18665"/>
                        </a:lnTo>
                        <a:lnTo>
                          <a:pt x="13580" y="18769"/>
                        </a:lnTo>
                        <a:lnTo>
                          <a:pt x="13664" y="18769"/>
                        </a:lnTo>
                        <a:lnTo>
                          <a:pt x="13727" y="18665"/>
                        </a:lnTo>
                        <a:lnTo>
                          <a:pt x="13685" y="18539"/>
                        </a:lnTo>
                        <a:lnTo>
                          <a:pt x="13580" y="18518"/>
                        </a:lnTo>
                        <a:lnTo>
                          <a:pt x="13622" y="18455"/>
                        </a:lnTo>
                        <a:lnTo>
                          <a:pt x="13706" y="18455"/>
                        </a:lnTo>
                        <a:lnTo>
                          <a:pt x="13789" y="18497"/>
                        </a:lnTo>
                        <a:lnTo>
                          <a:pt x="13852" y="18455"/>
                        </a:lnTo>
                        <a:lnTo>
                          <a:pt x="13894" y="18518"/>
                        </a:lnTo>
                        <a:lnTo>
                          <a:pt x="13957" y="18539"/>
                        </a:lnTo>
                        <a:lnTo>
                          <a:pt x="14041" y="18413"/>
                        </a:lnTo>
                        <a:lnTo>
                          <a:pt x="14020" y="18330"/>
                        </a:lnTo>
                        <a:lnTo>
                          <a:pt x="13957" y="18309"/>
                        </a:lnTo>
                        <a:lnTo>
                          <a:pt x="13957" y="18225"/>
                        </a:lnTo>
                        <a:lnTo>
                          <a:pt x="14062" y="18225"/>
                        </a:lnTo>
                        <a:lnTo>
                          <a:pt x="14166" y="18204"/>
                        </a:lnTo>
                        <a:lnTo>
                          <a:pt x="14124" y="18079"/>
                        </a:lnTo>
                        <a:lnTo>
                          <a:pt x="14041" y="18037"/>
                        </a:lnTo>
                        <a:lnTo>
                          <a:pt x="13957" y="18079"/>
                        </a:lnTo>
                        <a:lnTo>
                          <a:pt x="14041" y="17995"/>
                        </a:lnTo>
                        <a:cubicBezTo>
                          <a:pt x="14062" y="17974"/>
                          <a:pt x="14041" y="17932"/>
                          <a:pt x="14041" y="17932"/>
                        </a:cubicBezTo>
                        <a:lnTo>
                          <a:pt x="14145" y="17828"/>
                        </a:lnTo>
                        <a:lnTo>
                          <a:pt x="14166" y="17911"/>
                        </a:lnTo>
                        <a:lnTo>
                          <a:pt x="14229" y="17911"/>
                        </a:lnTo>
                        <a:lnTo>
                          <a:pt x="14313" y="17807"/>
                        </a:lnTo>
                        <a:lnTo>
                          <a:pt x="14354" y="17869"/>
                        </a:lnTo>
                        <a:lnTo>
                          <a:pt x="14438" y="17828"/>
                        </a:lnTo>
                        <a:lnTo>
                          <a:pt x="14417" y="17765"/>
                        </a:lnTo>
                        <a:lnTo>
                          <a:pt x="14334" y="17723"/>
                        </a:lnTo>
                        <a:lnTo>
                          <a:pt x="14396" y="17660"/>
                        </a:lnTo>
                        <a:lnTo>
                          <a:pt x="14438" y="17597"/>
                        </a:lnTo>
                        <a:lnTo>
                          <a:pt x="14396" y="17514"/>
                        </a:lnTo>
                        <a:lnTo>
                          <a:pt x="14313" y="17556"/>
                        </a:lnTo>
                        <a:lnTo>
                          <a:pt x="14292" y="17597"/>
                        </a:lnTo>
                        <a:lnTo>
                          <a:pt x="14229" y="17597"/>
                        </a:lnTo>
                        <a:lnTo>
                          <a:pt x="14250" y="17493"/>
                        </a:lnTo>
                        <a:lnTo>
                          <a:pt x="14208" y="17472"/>
                        </a:lnTo>
                        <a:lnTo>
                          <a:pt x="14103" y="17493"/>
                        </a:lnTo>
                        <a:lnTo>
                          <a:pt x="14041" y="17577"/>
                        </a:lnTo>
                        <a:lnTo>
                          <a:pt x="14103" y="17618"/>
                        </a:lnTo>
                        <a:lnTo>
                          <a:pt x="14041" y="17723"/>
                        </a:lnTo>
                        <a:lnTo>
                          <a:pt x="13999" y="17702"/>
                        </a:lnTo>
                        <a:lnTo>
                          <a:pt x="13978" y="17786"/>
                        </a:lnTo>
                        <a:lnTo>
                          <a:pt x="13894" y="17765"/>
                        </a:lnTo>
                        <a:lnTo>
                          <a:pt x="13831" y="17807"/>
                        </a:lnTo>
                        <a:lnTo>
                          <a:pt x="13873" y="17869"/>
                        </a:lnTo>
                        <a:lnTo>
                          <a:pt x="13999" y="17995"/>
                        </a:lnTo>
                        <a:lnTo>
                          <a:pt x="13831" y="18141"/>
                        </a:lnTo>
                        <a:lnTo>
                          <a:pt x="13831" y="18079"/>
                        </a:lnTo>
                        <a:lnTo>
                          <a:pt x="13727" y="17995"/>
                        </a:lnTo>
                        <a:lnTo>
                          <a:pt x="13685" y="18037"/>
                        </a:lnTo>
                        <a:lnTo>
                          <a:pt x="13706" y="18121"/>
                        </a:lnTo>
                        <a:lnTo>
                          <a:pt x="13685" y="18225"/>
                        </a:lnTo>
                        <a:lnTo>
                          <a:pt x="13622" y="18204"/>
                        </a:lnTo>
                        <a:lnTo>
                          <a:pt x="13580" y="18225"/>
                        </a:lnTo>
                        <a:lnTo>
                          <a:pt x="13517" y="18330"/>
                        </a:lnTo>
                        <a:lnTo>
                          <a:pt x="13434" y="18351"/>
                        </a:lnTo>
                        <a:lnTo>
                          <a:pt x="13434" y="18288"/>
                        </a:lnTo>
                        <a:lnTo>
                          <a:pt x="13497" y="18225"/>
                        </a:lnTo>
                        <a:lnTo>
                          <a:pt x="13497" y="18121"/>
                        </a:lnTo>
                        <a:lnTo>
                          <a:pt x="13413" y="18079"/>
                        </a:lnTo>
                        <a:lnTo>
                          <a:pt x="13371" y="18079"/>
                        </a:lnTo>
                        <a:cubicBezTo>
                          <a:pt x="13413" y="17995"/>
                          <a:pt x="13476" y="17911"/>
                          <a:pt x="13559" y="17849"/>
                        </a:cubicBezTo>
                        <a:lnTo>
                          <a:pt x="13559" y="17807"/>
                        </a:lnTo>
                        <a:cubicBezTo>
                          <a:pt x="13497" y="17702"/>
                          <a:pt x="13476" y="17597"/>
                          <a:pt x="13434" y="17493"/>
                        </a:cubicBezTo>
                        <a:lnTo>
                          <a:pt x="13476" y="17493"/>
                        </a:lnTo>
                        <a:lnTo>
                          <a:pt x="13517" y="17535"/>
                        </a:lnTo>
                        <a:lnTo>
                          <a:pt x="13538" y="17493"/>
                        </a:lnTo>
                        <a:lnTo>
                          <a:pt x="13497" y="17409"/>
                        </a:lnTo>
                        <a:lnTo>
                          <a:pt x="13413" y="17388"/>
                        </a:lnTo>
                        <a:lnTo>
                          <a:pt x="13476" y="17367"/>
                        </a:lnTo>
                        <a:lnTo>
                          <a:pt x="13580" y="17388"/>
                        </a:lnTo>
                        <a:lnTo>
                          <a:pt x="13706" y="17263"/>
                        </a:lnTo>
                        <a:lnTo>
                          <a:pt x="13831" y="17263"/>
                        </a:lnTo>
                        <a:lnTo>
                          <a:pt x="13936" y="17158"/>
                        </a:lnTo>
                        <a:lnTo>
                          <a:pt x="14020" y="17137"/>
                        </a:lnTo>
                        <a:lnTo>
                          <a:pt x="14145" y="16991"/>
                        </a:lnTo>
                        <a:lnTo>
                          <a:pt x="14145" y="16844"/>
                        </a:lnTo>
                        <a:lnTo>
                          <a:pt x="14103" y="16781"/>
                        </a:lnTo>
                        <a:lnTo>
                          <a:pt x="14082" y="16781"/>
                        </a:lnTo>
                        <a:lnTo>
                          <a:pt x="14020" y="16656"/>
                        </a:lnTo>
                        <a:lnTo>
                          <a:pt x="13957" y="16635"/>
                        </a:lnTo>
                        <a:lnTo>
                          <a:pt x="13810" y="16635"/>
                        </a:lnTo>
                        <a:lnTo>
                          <a:pt x="13831" y="16530"/>
                        </a:lnTo>
                        <a:lnTo>
                          <a:pt x="13831" y="16426"/>
                        </a:lnTo>
                        <a:lnTo>
                          <a:pt x="13999" y="16363"/>
                        </a:lnTo>
                        <a:lnTo>
                          <a:pt x="14020" y="16321"/>
                        </a:lnTo>
                        <a:lnTo>
                          <a:pt x="14103" y="16300"/>
                        </a:lnTo>
                        <a:lnTo>
                          <a:pt x="14124" y="16216"/>
                        </a:lnTo>
                        <a:lnTo>
                          <a:pt x="14103" y="16216"/>
                        </a:lnTo>
                        <a:lnTo>
                          <a:pt x="14145" y="16154"/>
                        </a:lnTo>
                        <a:lnTo>
                          <a:pt x="14250" y="16196"/>
                        </a:lnTo>
                        <a:lnTo>
                          <a:pt x="14417" y="16091"/>
                        </a:lnTo>
                        <a:lnTo>
                          <a:pt x="14522" y="16175"/>
                        </a:lnTo>
                        <a:lnTo>
                          <a:pt x="14647" y="16091"/>
                        </a:lnTo>
                        <a:lnTo>
                          <a:pt x="14626" y="16175"/>
                        </a:lnTo>
                        <a:lnTo>
                          <a:pt x="14647" y="16216"/>
                        </a:lnTo>
                        <a:lnTo>
                          <a:pt x="14731" y="16216"/>
                        </a:lnTo>
                        <a:lnTo>
                          <a:pt x="14857" y="16091"/>
                        </a:lnTo>
                        <a:lnTo>
                          <a:pt x="14836" y="16028"/>
                        </a:lnTo>
                        <a:lnTo>
                          <a:pt x="14773" y="16007"/>
                        </a:lnTo>
                        <a:lnTo>
                          <a:pt x="14752" y="15965"/>
                        </a:lnTo>
                        <a:lnTo>
                          <a:pt x="14794" y="15924"/>
                        </a:lnTo>
                        <a:lnTo>
                          <a:pt x="14919" y="15986"/>
                        </a:lnTo>
                        <a:lnTo>
                          <a:pt x="15129" y="15924"/>
                        </a:lnTo>
                        <a:lnTo>
                          <a:pt x="15170" y="15777"/>
                        </a:lnTo>
                        <a:lnTo>
                          <a:pt x="15129" y="15631"/>
                        </a:lnTo>
                        <a:lnTo>
                          <a:pt x="14961" y="15526"/>
                        </a:lnTo>
                        <a:lnTo>
                          <a:pt x="14891" y="15526"/>
                        </a:lnTo>
                        <a:lnTo>
                          <a:pt x="14919" y="15505"/>
                        </a:lnTo>
                        <a:lnTo>
                          <a:pt x="15066" y="15505"/>
                        </a:lnTo>
                        <a:lnTo>
                          <a:pt x="15150" y="15589"/>
                        </a:lnTo>
                        <a:lnTo>
                          <a:pt x="15296" y="15589"/>
                        </a:lnTo>
                        <a:lnTo>
                          <a:pt x="15401" y="15484"/>
                        </a:lnTo>
                        <a:lnTo>
                          <a:pt x="15401" y="15400"/>
                        </a:lnTo>
                        <a:lnTo>
                          <a:pt x="15673" y="15275"/>
                        </a:lnTo>
                        <a:lnTo>
                          <a:pt x="15798" y="15149"/>
                        </a:lnTo>
                        <a:lnTo>
                          <a:pt x="15924" y="15149"/>
                        </a:lnTo>
                        <a:lnTo>
                          <a:pt x="15986" y="15087"/>
                        </a:lnTo>
                        <a:lnTo>
                          <a:pt x="15986" y="15003"/>
                        </a:lnTo>
                        <a:lnTo>
                          <a:pt x="16217" y="14836"/>
                        </a:lnTo>
                        <a:lnTo>
                          <a:pt x="16426" y="14794"/>
                        </a:lnTo>
                        <a:lnTo>
                          <a:pt x="16656" y="14584"/>
                        </a:lnTo>
                        <a:lnTo>
                          <a:pt x="16844" y="14564"/>
                        </a:lnTo>
                        <a:lnTo>
                          <a:pt x="17033" y="14333"/>
                        </a:lnTo>
                        <a:lnTo>
                          <a:pt x="16949" y="14480"/>
                        </a:lnTo>
                        <a:lnTo>
                          <a:pt x="16949" y="14626"/>
                        </a:lnTo>
                        <a:lnTo>
                          <a:pt x="17012" y="14647"/>
                        </a:lnTo>
                        <a:lnTo>
                          <a:pt x="17075" y="14668"/>
                        </a:lnTo>
                        <a:lnTo>
                          <a:pt x="17116" y="14731"/>
                        </a:lnTo>
                        <a:lnTo>
                          <a:pt x="17263" y="14564"/>
                        </a:lnTo>
                        <a:lnTo>
                          <a:pt x="17367" y="14522"/>
                        </a:lnTo>
                        <a:lnTo>
                          <a:pt x="17598" y="14438"/>
                        </a:lnTo>
                        <a:lnTo>
                          <a:pt x="17681" y="14354"/>
                        </a:lnTo>
                        <a:lnTo>
                          <a:pt x="17681" y="14354"/>
                        </a:lnTo>
                        <a:lnTo>
                          <a:pt x="17639" y="14480"/>
                        </a:lnTo>
                        <a:lnTo>
                          <a:pt x="17451" y="14584"/>
                        </a:lnTo>
                        <a:lnTo>
                          <a:pt x="17326" y="14584"/>
                        </a:lnTo>
                        <a:lnTo>
                          <a:pt x="17054" y="14856"/>
                        </a:lnTo>
                        <a:lnTo>
                          <a:pt x="17033" y="14961"/>
                        </a:lnTo>
                        <a:lnTo>
                          <a:pt x="17158" y="15149"/>
                        </a:lnTo>
                        <a:lnTo>
                          <a:pt x="17179" y="15275"/>
                        </a:lnTo>
                        <a:lnTo>
                          <a:pt x="17054" y="15191"/>
                        </a:lnTo>
                        <a:lnTo>
                          <a:pt x="16949" y="15191"/>
                        </a:lnTo>
                        <a:lnTo>
                          <a:pt x="16886" y="15212"/>
                        </a:lnTo>
                        <a:lnTo>
                          <a:pt x="16823" y="15212"/>
                        </a:lnTo>
                        <a:lnTo>
                          <a:pt x="16719" y="15149"/>
                        </a:lnTo>
                        <a:lnTo>
                          <a:pt x="16698" y="14982"/>
                        </a:lnTo>
                        <a:lnTo>
                          <a:pt x="16510" y="15066"/>
                        </a:lnTo>
                        <a:lnTo>
                          <a:pt x="16405" y="15066"/>
                        </a:lnTo>
                        <a:lnTo>
                          <a:pt x="16238" y="15170"/>
                        </a:lnTo>
                        <a:lnTo>
                          <a:pt x="16091" y="15170"/>
                        </a:lnTo>
                        <a:lnTo>
                          <a:pt x="15986" y="15275"/>
                        </a:lnTo>
                        <a:lnTo>
                          <a:pt x="15986" y="15380"/>
                        </a:lnTo>
                        <a:lnTo>
                          <a:pt x="16007" y="15421"/>
                        </a:lnTo>
                        <a:lnTo>
                          <a:pt x="15903" y="15610"/>
                        </a:lnTo>
                        <a:lnTo>
                          <a:pt x="15777" y="15693"/>
                        </a:lnTo>
                        <a:lnTo>
                          <a:pt x="15714" y="15840"/>
                        </a:lnTo>
                        <a:lnTo>
                          <a:pt x="15380" y="16133"/>
                        </a:lnTo>
                        <a:lnTo>
                          <a:pt x="15296" y="16237"/>
                        </a:lnTo>
                        <a:lnTo>
                          <a:pt x="15296" y="16321"/>
                        </a:lnTo>
                        <a:lnTo>
                          <a:pt x="15401" y="16468"/>
                        </a:lnTo>
                        <a:lnTo>
                          <a:pt x="15463" y="16405"/>
                        </a:lnTo>
                        <a:lnTo>
                          <a:pt x="15505" y="16405"/>
                        </a:lnTo>
                        <a:lnTo>
                          <a:pt x="15610" y="16321"/>
                        </a:lnTo>
                        <a:lnTo>
                          <a:pt x="15694" y="16342"/>
                        </a:lnTo>
                        <a:lnTo>
                          <a:pt x="15694" y="16405"/>
                        </a:lnTo>
                        <a:lnTo>
                          <a:pt x="15484" y="16551"/>
                        </a:lnTo>
                        <a:lnTo>
                          <a:pt x="15401" y="16551"/>
                        </a:lnTo>
                        <a:lnTo>
                          <a:pt x="15359" y="16656"/>
                        </a:lnTo>
                        <a:lnTo>
                          <a:pt x="15254" y="16614"/>
                        </a:lnTo>
                        <a:lnTo>
                          <a:pt x="15170" y="16614"/>
                        </a:lnTo>
                        <a:lnTo>
                          <a:pt x="15087" y="16635"/>
                        </a:lnTo>
                        <a:lnTo>
                          <a:pt x="15087" y="16740"/>
                        </a:lnTo>
                        <a:lnTo>
                          <a:pt x="15024" y="16719"/>
                        </a:lnTo>
                        <a:lnTo>
                          <a:pt x="14919" y="16740"/>
                        </a:lnTo>
                        <a:lnTo>
                          <a:pt x="14919" y="16865"/>
                        </a:lnTo>
                        <a:lnTo>
                          <a:pt x="15066" y="17053"/>
                        </a:lnTo>
                        <a:lnTo>
                          <a:pt x="15129" y="17032"/>
                        </a:lnTo>
                        <a:lnTo>
                          <a:pt x="15170" y="16949"/>
                        </a:lnTo>
                        <a:lnTo>
                          <a:pt x="15233" y="17032"/>
                        </a:lnTo>
                        <a:lnTo>
                          <a:pt x="15275" y="16886"/>
                        </a:lnTo>
                        <a:lnTo>
                          <a:pt x="15359" y="16886"/>
                        </a:lnTo>
                        <a:lnTo>
                          <a:pt x="15359" y="16991"/>
                        </a:lnTo>
                        <a:lnTo>
                          <a:pt x="15442" y="16949"/>
                        </a:lnTo>
                        <a:lnTo>
                          <a:pt x="15463" y="16865"/>
                        </a:lnTo>
                        <a:lnTo>
                          <a:pt x="15526" y="16823"/>
                        </a:lnTo>
                        <a:lnTo>
                          <a:pt x="15652" y="16740"/>
                        </a:lnTo>
                        <a:lnTo>
                          <a:pt x="15652" y="16614"/>
                        </a:lnTo>
                        <a:lnTo>
                          <a:pt x="15714" y="16530"/>
                        </a:lnTo>
                        <a:lnTo>
                          <a:pt x="15714" y="16572"/>
                        </a:lnTo>
                        <a:lnTo>
                          <a:pt x="15673" y="16635"/>
                        </a:lnTo>
                        <a:lnTo>
                          <a:pt x="15714" y="16719"/>
                        </a:lnTo>
                        <a:lnTo>
                          <a:pt x="15840" y="16719"/>
                        </a:lnTo>
                        <a:lnTo>
                          <a:pt x="16028" y="16572"/>
                        </a:lnTo>
                        <a:lnTo>
                          <a:pt x="16175" y="16572"/>
                        </a:lnTo>
                        <a:lnTo>
                          <a:pt x="16196" y="16656"/>
                        </a:lnTo>
                        <a:lnTo>
                          <a:pt x="16258" y="16614"/>
                        </a:lnTo>
                        <a:lnTo>
                          <a:pt x="16321" y="16405"/>
                        </a:lnTo>
                        <a:lnTo>
                          <a:pt x="16447" y="16321"/>
                        </a:lnTo>
                        <a:lnTo>
                          <a:pt x="16510" y="16321"/>
                        </a:lnTo>
                        <a:lnTo>
                          <a:pt x="16363" y="16468"/>
                        </a:lnTo>
                        <a:lnTo>
                          <a:pt x="16363" y="16551"/>
                        </a:lnTo>
                        <a:lnTo>
                          <a:pt x="16447" y="16509"/>
                        </a:lnTo>
                        <a:lnTo>
                          <a:pt x="16572" y="16342"/>
                        </a:lnTo>
                        <a:lnTo>
                          <a:pt x="16656" y="16154"/>
                        </a:lnTo>
                        <a:lnTo>
                          <a:pt x="16740" y="16112"/>
                        </a:lnTo>
                        <a:lnTo>
                          <a:pt x="16740" y="16196"/>
                        </a:lnTo>
                        <a:lnTo>
                          <a:pt x="16656" y="16321"/>
                        </a:lnTo>
                        <a:lnTo>
                          <a:pt x="16656" y="16363"/>
                        </a:lnTo>
                        <a:lnTo>
                          <a:pt x="16782" y="16237"/>
                        </a:lnTo>
                        <a:lnTo>
                          <a:pt x="16844" y="16321"/>
                        </a:lnTo>
                        <a:lnTo>
                          <a:pt x="16844" y="16405"/>
                        </a:lnTo>
                        <a:lnTo>
                          <a:pt x="16970" y="16426"/>
                        </a:lnTo>
                        <a:lnTo>
                          <a:pt x="17033" y="16468"/>
                        </a:lnTo>
                        <a:lnTo>
                          <a:pt x="17095" y="16405"/>
                        </a:lnTo>
                        <a:lnTo>
                          <a:pt x="17158" y="16258"/>
                        </a:lnTo>
                        <a:lnTo>
                          <a:pt x="17305" y="16237"/>
                        </a:lnTo>
                        <a:lnTo>
                          <a:pt x="17409" y="16154"/>
                        </a:lnTo>
                        <a:lnTo>
                          <a:pt x="17347" y="16133"/>
                        </a:lnTo>
                        <a:lnTo>
                          <a:pt x="17367" y="16007"/>
                        </a:lnTo>
                        <a:lnTo>
                          <a:pt x="17577" y="15924"/>
                        </a:lnTo>
                        <a:lnTo>
                          <a:pt x="17598" y="15840"/>
                        </a:lnTo>
                        <a:lnTo>
                          <a:pt x="17598" y="15735"/>
                        </a:lnTo>
                        <a:lnTo>
                          <a:pt x="17493" y="15777"/>
                        </a:lnTo>
                        <a:lnTo>
                          <a:pt x="17409" y="15714"/>
                        </a:lnTo>
                        <a:lnTo>
                          <a:pt x="17284" y="15693"/>
                        </a:lnTo>
                        <a:lnTo>
                          <a:pt x="17347" y="15610"/>
                        </a:lnTo>
                        <a:lnTo>
                          <a:pt x="17451" y="15610"/>
                        </a:lnTo>
                        <a:lnTo>
                          <a:pt x="17514" y="15631"/>
                        </a:lnTo>
                        <a:lnTo>
                          <a:pt x="17577" y="15568"/>
                        </a:lnTo>
                        <a:lnTo>
                          <a:pt x="17577" y="15463"/>
                        </a:lnTo>
                        <a:lnTo>
                          <a:pt x="17472" y="15505"/>
                        </a:lnTo>
                        <a:lnTo>
                          <a:pt x="17367" y="15400"/>
                        </a:lnTo>
                        <a:lnTo>
                          <a:pt x="17367" y="15317"/>
                        </a:lnTo>
                        <a:lnTo>
                          <a:pt x="17514" y="15296"/>
                        </a:lnTo>
                        <a:lnTo>
                          <a:pt x="17598" y="15275"/>
                        </a:lnTo>
                        <a:lnTo>
                          <a:pt x="17660" y="15296"/>
                        </a:lnTo>
                        <a:lnTo>
                          <a:pt x="17681" y="15254"/>
                        </a:lnTo>
                        <a:lnTo>
                          <a:pt x="17619" y="15108"/>
                        </a:lnTo>
                        <a:lnTo>
                          <a:pt x="17807" y="15045"/>
                        </a:lnTo>
                        <a:lnTo>
                          <a:pt x="17911" y="15108"/>
                        </a:lnTo>
                        <a:lnTo>
                          <a:pt x="17995" y="15087"/>
                        </a:lnTo>
                        <a:lnTo>
                          <a:pt x="18121" y="15087"/>
                        </a:lnTo>
                        <a:lnTo>
                          <a:pt x="17911" y="15254"/>
                        </a:lnTo>
                        <a:lnTo>
                          <a:pt x="17911" y="15359"/>
                        </a:lnTo>
                        <a:lnTo>
                          <a:pt x="17932" y="15526"/>
                        </a:lnTo>
                        <a:lnTo>
                          <a:pt x="17995" y="15526"/>
                        </a:lnTo>
                        <a:lnTo>
                          <a:pt x="18079" y="15317"/>
                        </a:lnTo>
                        <a:lnTo>
                          <a:pt x="18142" y="15275"/>
                        </a:lnTo>
                        <a:lnTo>
                          <a:pt x="18204" y="15275"/>
                        </a:lnTo>
                        <a:lnTo>
                          <a:pt x="18183" y="15359"/>
                        </a:lnTo>
                        <a:lnTo>
                          <a:pt x="18121" y="15421"/>
                        </a:lnTo>
                        <a:lnTo>
                          <a:pt x="18142" y="15505"/>
                        </a:lnTo>
                        <a:lnTo>
                          <a:pt x="18288" y="15400"/>
                        </a:lnTo>
                        <a:lnTo>
                          <a:pt x="18309" y="15317"/>
                        </a:lnTo>
                        <a:lnTo>
                          <a:pt x="18393" y="15400"/>
                        </a:lnTo>
                        <a:lnTo>
                          <a:pt x="18497" y="15317"/>
                        </a:lnTo>
                        <a:lnTo>
                          <a:pt x="18539" y="15317"/>
                        </a:lnTo>
                        <a:lnTo>
                          <a:pt x="18644" y="15254"/>
                        </a:lnTo>
                        <a:lnTo>
                          <a:pt x="18769" y="15212"/>
                        </a:lnTo>
                        <a:lnTo>
                          <a:pt x="18874" y="15254"/>
                        </a:lnTo>
                        <a:lnTo>
                          <a:pt x="18853" y="15296"/>
                        </a:lnTo>
                        <a:lnTo>
                          <a:pt x="18727" y="15296"/>
                        </a:lnTo>
                        <a:lnTo>
                          <a:pt x="18602" y="15421"/>
                        </a:lnTo>
                        <a:lnTo>
                          <a:pt x="18686" y="15421"/>
                        </a:lnTo>
                        <a:lnTo>
                          <a:pt x="18623" y="15505"/>
                        </a:lnTo>
                        <a:lnTo>
                          <a:pt x="18686" y="15568"/>
                        </a:lnTo>
                        <a:lnTo>
                          <a:pt x="18895" y="15610"/>
                        </a:lnTo>
                        <a:lnTo>
                          <a:pt x="18958" y="15693"/>
                        </a:lnTo>
                        <a:lnTo>
                          <a:pt x="18958" y="15735"/>
                        </a:lnTo>
                        <a:lnTo>
                          <a:pt x="18832" y="15631"/>
                        </a:lnTo>
                        <a:lnTo>
                          <a:pt x="18686" y="15610"/>
                        </a:lnTo>
                        <a:lnTo>
                          <a:pt x="18581" y="15672"/>
                        </a:lnTo>
                        <a:lnTo>
                          <a:pt x="18581" y="15777"/>
                        </a:lnTo>
                        <a:lnTo>
                          <a:pt x="18644" y="15798"/>
                        </a:lnTo>
                        <a:lnTo>
                          <a:pt x="18748" y="15735"/>
                        </a:lnTo>
                        <a:lnTo>
                          <a:pt x="18832" y="15819"/>
                        </a:lnTo>
                        <a:lnTo>
                          <a:pt x="18790" y="15840"/>
                        </a:lnTo>
                        <a:lnTo>
                          <a:pt x="18644" y="15840"/>
                        </a:lnTo>
                        <a:lnTo>
                          <a:pt x="18644" y="15924"/>
                        </a:lnTo>
                        <a:lnTo>
                          <a:pt x="18811" y="15986"/>
                        </a:lnTo>
                        <a:lnTo>
                          <a:pt x="18853" y="16049"/>
                        </a:lnTo>
                        <a:lnTo>
                          <a:pt x="18790" y="16091"/>
                        </a:lnTo>
                        <a:lnTo>
                          <a:pt x="18707" y="16112"/>
                        </a:lnTo>
                        <a:lnTo>
                          <a:pt x="18707" y="16154"/>
                        </a:lnTo>
                        <a:lnTo>
                          <a:pt x="18811" y="16154"/>
                        </a:lnTo>
                        <a:lnTo>
                          <a:pt x="18916" y="16112"/>
                        </a:lnTo>
                        <a:lnTo>
                          <a:pt x="19020" y="16196"/>
                        </a:lnTo>
                        <a:lnTo>
                          <a:pt x="19125" y="16237"/>
                        </a:lnTo>
                        <a:lnTo>
                          <a:pt x="19271" y="16196"/>
                        </a:lnTo>
                        <a:lnTo>
                          <a:pt x="19334" y="16258"/>
                        </a:lnTo>
                        <a:lnTo>
                          <a:pt x="19334" y="16321"/>
                        </a:lnTo>
                        <a:lnTo>
                          <a:pt x="19251" y="16363"/>
                        </a:lnTo>
                        <a:lnTo>
                          <a:pt x="19271" y="16447"/>
                        </a:lnTo>
                        <a:lnTo>
                          <a:pt x="19334" y="16468"/>
                        </a:lnTo>
                        <a:lnTo>
                          <a:pt x="19355" y="16551"/>
                        </a:lnTo>
                        <a:lnTo>
                          <a:pt x="19439" y="16572"/>
                        </a:lnTo>
                        <a:lnTo>
                          <a:pt x="19523" y="16488"/>
                        </a:lnTo>
                        <a:lnTo>
                          <a:pt x="19481" y="16426"/>
                        </a:lnTo>
                        <a:lnTo>
                          <a:pt x="19523" y="16384"/>
                        </a:lnTo>
                        <a:lnTo>
                          <a:pt x="19648" y="16384"/>
                        </a:lnTo>
                        <a:lnTo>
                          <a:pt x="19564" y="16488"/>
                        </a:lnTo>
                        <a:lnTo>
                          <a:pt x="19564" y="16551"/>
                        </a:lnTo>
                        <a:lnTo>
                          <a:pt x="19418" y="16719"/>
                        </a:lnTo>
                        <a:lnTo>
                          <a:pt x="19443" y="16744"/>
                        </a:lnTo>
                        <a:lnTo>
                          <a:pt x="19376" y="16760"/>
                        </a:lnTo>
                        <a:lnTo>
                          <a:pt x="19418" y="16844"/>
                        </a:lnTo>
                        <a:lnTo>
                          <a:pt x="19690" y="16907"/>
                        </a:lnTo>
                        <a:lnTo>
                          <a:pt x="19774" y="16865"/>
                        </a:lnTo>
                        <a:lnTo>
                          <a:pt x="19857" y="16907"/>
                        </a:lnTo>
                        <a:lnTo>
                          <a:pt x="20108" y="16907"/>
                        </a:lnTo>
                        <a:lnTo>
                          <a:pt x="20234" y="16865"/>
                        </a:lnTo>
                        <a:lnTo>
                          <a:pt x="20297" y="16907"/>
                        </a:lnTo>
                        <a:lnTo>
                          <a:pt x="20297" y="16970"/>
                        </a:lnTo>
                        <a:lnTo>
                          <a:pt x="20380" y="16970"/>
                        </a:lnTo>
                        <a:lnTo>
                          <a:pt x="20443" y="17053"/>
                        </a:lnTo>
                        <a:lnTo>
                          <a:pt x="20527" y="17116"/>
                        </a:lnTo>
                        <a:lnTo>
                          <a:pt x="20548" y="17179"/>
                        </a:lnTo>
                        <a:lnTo>
                          <a:pt x="20652" y="17179"/>
                        </a:lnTo>
                        <a:lnTo>
                          <a:pt x="20820" y="17116"/>
                        </a:lnTo>
                        <a:lnTo>
                          <a:pt x="20841" y="17074"/>
                        </a:lnTo>
                        <a:lnTo>
                          <a:pt x="20904" y="17116"/>
                        </a:lnTo>
                        <a:lnTo>
                          <a:pt x="20904" y="17179"/>
                        </a:lnTo>
                        <a:lnTo>
                          <a:pt x="20820" y="17263"/>
                        </a:lnTo>
                        <a:lnTo>
                          <a:pt x="20715" y="17284"/>
                        </a:lnTo>
                        <a:lnTo>
                          <a:pt x="20736" y="17346"/>
                        </a:lnTo>
                        <a:lnTo>
                          <a:pt x="20904" y="17388"/>
                        </a:lnTo>
                        <a:lnTo>
                          <a:pt x="20924" y="17493"/>
                        </a:lnTo>
                        <a:lnTo>
                          <a:pt x="21008" y="17577"/>
                        </a:lnTo>
                        <a:lnTo>
                          <a:pt x="21176" y="17639"/>
                        </a:lnTo>
                        <a:lnTo>
                          <a:pt x="21385" y="17577"/>
                        </a:lnTo>
                        <a:lnTo>
                          <a:pt x="21468" y="17556"/>
                        </a:lnTo>
                        <a:lnTo>
                          <a:pt x="21489" y="17597"/>
                        </a:lnTo>
                        <a:lnTo>
                          <a:pt x="21573" y="17535"/>
                        </a:lnTo>
                        <a:lnTo>
                          <a:pt x="21740" y="17430"/>
                        </a:lnTo>
                        <a:lnTo>
                          <a:pt x="21782" y="17430"/>
                        </a:lnTo>
                        <a:lnTo>
                          <a:pt x="21740" y="17493"/>
                        </a:lnTo>
                        <a:lnTo>
                          <a:pt x="21636" y="17577"/>
                        </a:lnTo>
                        <a:lnTo>
                          <a:pt x="21594" y="17786"/>
                        </a:lnTo>
                        <a:lnTo>
                          <a:pt x="21552" y="17911"/>
                        </a:lnTo>
                        <a:lnTo>
                          <a:pt x="21468" y="17911"/>
                        </a:lnTo>
                        <a:lnTo>
                          <a:pt x="21343" y="17849"/>
                        </a:lnTo>
                        <a:lnTo>
                          <a:pt x="21280" y="17869"/>
                        </a:lnTo>
                        <a:lnTo>
                          <a:pt x="21364" y="17995"/>
                        </a:lnTo>
                        <a:lnTo>
                          <a:pt x="21385" y="18100"/>
                        </a:lnTo>
                        <a:lnTo>
                          <a:pt x="21468" y="18162"/>
                        </a:lnTo>
                        <a:lnTo>
                          <a:pt x="21573" y="18121"/>
                        </a:lnTo>
                        <a:lnTo>
                          <a:pt x="21657" y="18162"/>
                        </a:lnTo>
                        <a:lnTo>
                          <a:pt x="21636" y="18225"/>
                        </a:lnTo>
                        <a:lnTo>
                          <a:pt x="21552" y="18225"/>
                        </a:lnTo>
                        <a:lnTo>
                          <a:pt x="21552" y="18288"/>
                        </a:lnTo>
                        <a:lnTo>
                          <a:pt x="21720" y="18434"/>
                        </a:lnTo>
                        <a:lnTo>
                          <a:pt x="21761" y="18413"/>
                        </a:lnTo>
                        <a:lnTo>
                          <a:pt x="21887" y="18434"/>
                        </a:lnTo>
                        <a:lnTo>
                          <a:pt x="21950" y="18330"/>
                        </a:lnTo>
                        <a:lnTo>
                          <a:pt x="22075" y="18100"/>
                        </a:lnTo>
                        <a:lnTo>
                          <a:pt x="22033" y="18288"/>
                        </a:lnTo>
                        <a:lnTo>
                          <a:pt x="22033" y="18413"/>
                        </a:lnTo>
                        <a:lnTo>
                          <a:pt x="21992" y="18497"/>
                        </a:lnTo>
                        <a:lnTo>
                          <a:pt x="21950" y="18518"/>
                        </a:lnTo>
                        <a:lnTo>
                          <a:pt x="21866" y="18623"/>
                        </a:lnTo>
                        <a:lnTo>
                          <a:pt x="21887" y="18706"/>
                        </a:lnTo>
                        <a:lnTo>
                          <a:pt x="21971" y="18748"/>
                        </a:lnTo>
                        <a:lnTo>
                          <a:pt x="21929" y="18811"/>
                        </a:lnTo>
                        <a:lnTo>
                          <a:pt x="21929" y="19062"/>
                        </a:lnTo>
                        <a:lnTo>
                          <a:pt x="21971" y="19125"/>
                        </a:lnTo>
                        <a:lnTo>
                          <a:pt x="22054" y="19125"/>
                        </a:lnTo>
                        <a:lnTo>
                          <a:pt x="22033" y="19229"/>
                        </a:lnTo>
                        <a:lnTo>
                          <a:pt x="22054" y="19334"/>
                        </a:lnTo>
                        <a:lnTo>
                          <a:pt x="22243" y="19522"/>
                        </a:lnTo>
                        <a:lnTo>
                          <a:pt x="22284" y="19543"/>
                        </a:lnTo>
                        <a:lnTo>
                          <a:pt x="22284" y="19585"/>
                        </a:lnTo>
                        <a:lnTo>
                          <a:pt x="22347" y="19543"/>
                        </a:lnTo>
                        <a:lnTo>
                          <a:pt x="22389" y="19627"/>
                        </a:lnTo>
                        <a:lnTo>
                          <a:pt x="22473" y="19585"/>
                        </a:lnTo>
                        <a:lnTo>
                          <a:pt x="22452" y="19543"/>
                        </a:lnTo>
                        <a:lnTo>
                          <a:pt x="22473" y="19481"/>
                        </a:lnTo>
                        <a:lnTo>
                          <a:pt x="22515" y="19543"/>
                        </a:lnTo>
                        <a:lnTo>
                          <a:pt x="22598" y="19564"/>
                        </a:lnTo>
                        <a:lnTo>
                          <a:pt x="22661" y="19481"/>
                        </a:lnTo>
                        <a:lnTo>
                          <a:pt x="22577" y="19334"/>
                        </a:lnTo>
                        <a:lnTo>
                          <a:pt x="22515" y="19334"/>
                        </a:lnTo>
                        <a:lnTo>
                          <a:pt x="22473" y="19355"/>
                        </a:lnTo>
                        <a:lnTo>
                          <a:pt x="22452" y="19334"/>
                        </a:lnTo>
                        <a:lnTo>
                          <a:pt x="22515" y="19229"/>
                        </a:lnTo>
                        <a:lnTo>
                          <a:pt x="22515" y="19146"/>
                        </a:lnTo>
                        <a:lnTo>
                          <a:pt x="22494" y="19062"/>
                        </a:lnTo>
                        <a:lnTo>
                          <a:pt x="22410" y="19041"/>
                        </a:lnTo>
                        <a:lnTo>
                          <a:pt x="22410" y="18999"/>
                        </a:lnTo>
                        <a:lnTo>
                          <a:pt x="22473" y="18937"/>
                        </a:lnTo>
                        <a:lnTo>
                          <a:pt x="22494" y="18811"/>
                        </a:lnTo>
                        <a:lnTo>
                          <a:pt x="22577" y="18811"/>
                        </a:lnTo>
                        <a:lnTo>
                          <a:pt x="22577" y="18916"/>
                        </a:lnTo>
                        <a:lnTo>
                          <a:pt x="22598" y="18999"/>
                        </a:lnTo>
                        <a:lnTo>
                          <a:pt x="22682" y="18895"/>
                        </a:lnTo>
                        <a:lnTo>
                          <a:pt x="22703" y="18957"/>
                        </a:lnTo>
                        <a:lnTo>
                          <a:pt x="22766" y="19041"/>
                        </a:lnTo>
                        <a:lnTo>
                          <a:pt x="22703" y="19146"/>
                        </a:lnTo>
                        <a:lnTo>
                          <a:pt x="22724" y="19229"/>
                        </a:lnTo>
                        <a:lnTo>
                          <a:pt x="22787" y="19250"/>
                        </a:lnTo>
                        <a:lnTo>
                          <a:pt x="22891" y="19146"/>
                        </a:lnTo>
                        <a:lnTo>
                          <a:pt x="22933" y="19146"/>
                        </a:lnTo>
                        <a:lnTo>
                          <a:pt x="22912" y="19229"/>
                        </a:lnTo>
                        <a:lnTo>
                          <a:pt x="22828" y="19313"/>
                        </a:lnTo>
                        <a:lnTo>
                          <a:pt x="22828" y="19376"/>
                        </a:lnTo>
                        <a:lnTo>
                          <a:pt x="22870" y="19481"/>
                        </a:lnTo>
                        <a:lnTo>
                          <a:pt x="22808" y="19627"/>
                        </a:lnTo>
                        <a:lnTo>
                          <a:pt x="22828" y="19669"/>
                        </a:lnTo>
                        <a:lnTo>
                          <a:pt x="22891" y="19669"/>
                        </a:lnTo>
                        <a:lnTo>
                          <a:pt x="22891" y="19857"/>
                        </a:lnTo>
                        <a:cubicBezTo>
                          <a:pt x="22891" y="19899"/>
                          <a:pt x="22870" y="19983"/>
                          <a:pt x="22870" y="20045"/>
                        </a:cubicBezTo>
                        <a:lnTo>
                          <a:pt x="22828" y="20087"/>
                        </a:lnTo>
                        <a:lnTo>
                          <a:pt x="22808" y="20004"/>
                        </a:lnTo>
                        <a:lnTo>
                          <a:pt x="22870" y="19941"/>
                        </a:lnTo>
                        <a:lnTo>
                          <a:pt x="22870" y="19857"/>
                        </a:lnTo>
                        <a:lnTo>
                          <a:pt x="22766" y="19794"/>
                        </a:lnTo>
                        <a:lnTo>
                          <a:pt x="22598" y="19836"/>
                        </a:lnTo>
                        <a:lnTo>
                          <a:pt x="22577" y="19878"/>
                        </a:lnTo>
                        <a:lnTo>
                          <a:pt x="22515" y="19899"/>
                        </a:lnTo>
                        <a:lnTo>
                          <a:pt x="22473" y="19794"/>
                        </a:lnTo>
                        <a:lnTo>
                          <a:pt x="22410" y="19941"/>
                        </a:lnTo>
                        <a:lnTo>
                          <a:pt x="22452" y="20066"/>
                        </a:lnTo>
                        <a:lnTo>
                          <a:pt x="22515" y="20108"/>
                        </a:lnTo>
                        <a:lnTo>
                          <a:pt x="22473" y="20192"/>
                        </a:lnTo>
                        <a:lnTo>
                          <a:pt x="22410" y="20150"/>
                        </a:lnTo>
                        <a:lnTo>
                          <a:pt x="22368" y="20255"/>
                        </a:lnTo>
                        <a:lnTo>
                          <a:pt x="22452" y="20401"/>
                        </a:lnTo>
                        <a:lnTo>
                          <a:pt x="22410" y="20506"/>
                        </a:lnTo>
                        <a:lnTo>
                          <a:pt x="22494" y="20569"/>
                        </a:lnTo>
                        <a:lnTo>
                          <a:pt x="22410" y="20631"/>
                        </a:lnTo>
                        <a:lnTo>
                          <a:pt x="22515" y="20778"/>
                        </a:lnTo>
                        <a:lnTo>
                          <a:pt x="22619" y="20778"/>
                        </a:lnTo>
                        <a:lnTo>
                          <a:pt x="22703" y="20694"/>
                        </a:lnTo>
                        <a:lnTo>
                          <a:pt x="22703" y="20569"/>
                        </a:lnTo>
                        <a:lnTo>
                          <a:pt x="22619" y="20401"/>
                        </a:lnTo>
                        <a:lnTo>
                          <a:pt x="22661" y="20297"/>
                        </a:lnTo>
                        <a:lnTo>
                          <a:pt x="22787" y="20527"/>
                        </a:lnTo>
                        <a:lnTo>
                          <a:pt x="22787" y="20631"/>
                        </a:lnTo>
                        <a:lnTo>
                          <a:pt x="22787" y="20694"/>
                        </a:lnTo>
                        <a:cubicBezTo>
                          <a:pt x="22766" y="20694"/>
                          <a:pt x="22724" y="20694"/>
                          <a:pt x="22724" y="20715"/>
                        </a:cubicBezTo>
                        <a:lnTo>
                          <a:pt x="22724" y="20736"/>
                        </a:lnTo>
                        <a:lnTo>
                          <a:pt x="22682" y="20799"/>
                        </a:lnTo>
                        <a:lnTo>
                          <a:pt x="22577" y="20841"/>
                        </a:lnTo>
                        <a:lnTo>
                          <a:pt x="22598" y="20924"/>
                        </a:lnTo>
                        <a:lnTo>
                          <a:pt x="22682" y="21008"/>
                        </a:lnTo>
                        <a:lnTo>
                          <a:pt x="22598" y="21092"/>
                        </a:lnTo>
                        <a:lnTo>
                          <a:pt x="22598" y="21196"/>
                        </a:lnTo>
                        <a:lnTo>
                          <a:pt x="22536" y="21259"/>
                        </a:lnTo>
                        <a:lnTo>
                          <a:pt x="22431" y="21301"/>
                        </a:lnTo>
                        <a:lnTo>
                          <a:pt x="22431" y="21343"/>
                        </a:lnTo>
                        <a:lnTo>
                          <a:pt x="22577" y="21364"/>
                        </a:lnTo>
                        <a:lnTo>
                          <a:pt x="22536" y="21426"/>
                        </a:lnTo>
                        <a:lnTo>
                          <a:pt x="22494" y="21447"/>
                        </a:lnTo>
                        <a:lnTo>
                          <a:pt x="22494" y="21531"/>
                        </a:lnTo>
                        <a:lnTo>
                          <a:pt x="22536" y="21531"/>
                        </a:lnTo>
                        <a:lnTo>
                          <a:pt x="22619" y="21510"/>
                        </a:lnTo>
                        <a:lnTo>
                          <a:pt x="22640" y="21552"/>
                        </a:lnTo>
                        <a:lnTo>
                          <a:pt x="22598" y="21615"/>
                        </a:lnTo>
                        <a:lnTo>
                          <a:pt x="22515" y="21636"/>
                        </a:lnTo>
                        <a:lnTo>
                          <a:pt x="22473" y="21719"/>
                        </a:lnTo>
                        <a:lnTo>
                          <a:pt x="22494" y="21866"/>
                        </a:lnTo>
                        <a:lnTo>
                          <a:pt x="22536" y="21929"/>
                        </a:lnTo>
                        <a:lnTo>
                          <a:pt x="22515" y="21991"/>
                        </a:lnTo>
                        <a:lnTo>
                          <a:pt x="22536" y="22075"/>
                        </a:lnTo>
                        <a:lnTo>
                          <a:pt x="22598" y="22054"/>
                        </a:lnTo>
                        <a:lnTo>
                          <a:pt x="22619" y="21970"/>
                        </a:lnTo>
                        <a:lnTo>
                          <a:pt x="22640" y="21845"/>
                        </a:lnTo>
                        <a:lnTo>
                          <a:pt x="22703" y="21678"/>
                        </a:lnTo>
                        <a:lnTo>
                          <a:pt x="22745" y="21615"/>
                        </a:lnTo>
                        <a:lnTo>
                          <a:pt x="22787" y="21406"/>
                        </a:lnTo>
                        <a:lnTo>
                          <a:pt x="22828" y="21343"/>
                        </a:lnTo>
                        <a:lnTo>
                          <a:pt x="22844" y="21204"/>
                        </a:lnTo>
                        <a:lnTo>
                          <a:pt x="22870" y="21217"/>
                        </a:lnTo>
                        <a:cubicBezTo>
                          <a:pt x="22870" y="21301"/>
                          <a:pt x="22870" y="21364"/>
                          <a:pt x="22891" y="21447"/>
                        </a:cubicBezTo>
                        <a:lnTo>
                          <a:pt x="22870" y="21426"/>
                        </a:lnTo>
                        <a:lnTo>
                          <a:pt x="22808" y="21510"/>
                        </a:lnTo>
                        <a:lnTo>
                          <a:pt x="22808" y="21636"/>
                        </a:lnTo>
                        <a:lnTo>
                          <a:pt x="22870" y="21678"/>
                        </a:lnTo>
                        <a:lnTo>
                          <a:pt x="22787" y="21782"/>
                        </a:lnTo>
                        <a:lnTo>
                          <a:pt x="22891" y="21845"/>
                        </a:lnTo>
                        <a:lnTo>
                          <a:pt x="22891" y="21929"/>
                        </a:lnTo>
                        <a:lnTo>
                          <a:pt x="22828" y="21970"/>
                        </a:lnTo>
                        <a:lnTo>
                          <a:pt x="22766" y="21929"/>
                        </a:lnTo>
                        <a:lnTo>
                          <a:pt x="22703" y="21991"/>
                        </a:lnTo>
                        <a:lnTo>
                          <a:pt x="22703" y="22054"/>
                        </a:lnTo>
                        <a:lnTo>
                          <a:pt x="22661" y="22138"/>
                        </a:lnTo>
                        <a:lnTo>
                          <a:pt x="22619" y="22201"/>
                        </a:lnTo>
                        <a:lnTo>
                          <a:pt x="22682" y="22263"/>
                        </a:lnTo>
                        <a:lnTo>
                          <a:pt x="22766" y="22054"/>
                        </a:lnTo>
                        <a:lnTo>
                          <a:pt x="22787" y="22096"/>
                        </a:lnTo>
                        <a:lnTo>
                          <a:pt x="22724" y="22201"/>
                        </a:lnTo>
                        <a:lnTo>
                          <a:pt x="22828" y="22180"/>
                        </a:lnTo>
                        <a:lnTo>
                          <a:pt x="22891" y="22096"/>
                        </a:lnTo>
                        <a:lnTo>
                          <a:pt x="22891" y="21991"/>
                        </a:lnTo>
                        <a:lnTo>
                          <a:pt x="23017" y="21845"/>
                        </a:lnTo>
                        <a:cubicBezTo>
                          <a:pt x="23017" y="21929"/>
                          <a:pt x="23017" y="21991"/>
                          <a:pt x="23038" y="22075"/>
                        </a:cubicBezTo>
                        <a:lnTo>
                          <a:pt x="23017" y="22096"/>
                        </a:lnTo>
                        <a:lnTo>
                          <a:pt x="23080" y="22159"/>
                        </a:lnTo>
                        <a:cubicBezTo>
                          <a:pt x="23101" y="22201"/>
                          <a:pt x="23101" y="22284"/>
                          <a:pt x="23121" y="22326"/>
                        </a:cubicBezTo>
                        <a:lnTo>
                          <a:pt x="23080" y="22473"/>
                        </a:lnTo>
                        <a:lnTo>
                          <a:pt x="23080" y="22556"/>
                        </a:lnTo>
                        <a:lnTo>
                          <a:pt x="23038" y="22640"/>
                        </a:lnTo>
                        <a:lnTo>
                          <a:pt x="22933" y="22682"/>
                        </a:lnTo>
                        <a:lnTo>
                          <a:pt x="22912" y="22724"/>
                        </a:lnTo>
                        <a:lnTo>
                          <a:pt x="22933" y="22786"/>
                        </a:lnTo>
                        <a:lnTo>
                          <a:pt x="23017" y="22745"/>
                        </a:lnTo>
                        <a:lnTo>
                          <a:pt x="23101" y="22786"/>
                        </a:lnTo>
                        <a:lnTo>
                          <a:pt x="23101" y="22828"/>
                        </a:lnTo>
                        <a:lnTo>
                          <a:pt x="22996" y="22912"/>
                        </a:lnTo>
                        <a:lnTo>
                          <a:pt x="22996" y="22954"/>
                        </a:lnTo>
                        <a:lnTo>
                          <a:pt x="22975" y="23038"/>
                        </a:lnTo>
                        <a:lnTo>
                          <a:pt x="22912" y="23038"/>
                        </a:lnTo>
                        <a:lnTo>
                          <a:pt x="22870" y="23100"/>
                        </a:lnTo>
                        <a:lnTo>
                          <a:pt x="22891" y="23142"/>
                        </a:lnTo>
                        <a:lnTo>
                          <a:pt x="22975" y="23142"/>
                        </a:lnTo>
                        <a:lnTo>
                          <a:pt x="23017" y="23205"/>
                        </a:lnTo>
                        <a:lnTo>
                          <a:pt x="23038" y="23142"/>
                        </a:lnTo>
                        <a:lnTo>
                          <a:pt x="23121" y="23121"/>
                        </a:lnTo>
                        <a:lnTo>
                          <a:pt x="23184" y="23163"/>
                        </a:lnTo>
                        <a:lnTo>
                          <a:pt x="23101" y="23226"/>
                        </a:lnTo>
                        <a:lnTo>
                          <a:pt x="23080" y="23268"/>
                        </a:lnTo>
                        <a:lnTo>
                          <a:pt x="23121" y="23351"/>
                        </a:lnTo>
                        <a:lnTo>
                          <a:pt x="23038" y="23435"/>
                        </a:lnTo>
                        <a:lnTo>
                          <a:pt x="23017" y="23519"/>
                        </a:lnTo>
                        <a:lnTo>
                          <a:pt x="23121" y="23582"/>
                        </a:lnTo>
                        <a:lnTo>
                          <a:pt x="23101" y="23686"/>
                        </a:lnTo>
                        <a:lnTo>
                          <a:pt x="23142" y="23749"/>
                        </a:lnTo>
                        <a:lnTo>
                          <a:pt x="23247" y="23749"/>
                        </a:lnTo>
                        <a:lnTo>
                          <a:pt x="23310" y="23686"/>
                        </a:lnTo>
                        <a:lnTo>
                          <a:pt x="23247" y="23623"/>
                        </a:lnTo>
                        <a:lnTo>
                          <a:pt x="23310" y="23561"/>
                        </a:lnTo>
                        <a:lnTo>
                          <a:pt x="23247" y="23519"/>
                        </a:lnTo>
                        <a:lnTo>
                          <a:pt x="23205" y="23519"/>
                        </a:lnTo>
                        <a:lnTo>
                          <a:pt x="23247" y="23435"/>
                        </a:lnTo>
                        <a:lnTo>
                          <a:pt x="23331" y="23414"/>
                        </a:lnTo>
                        <a:lnTo>
                          <a:pt x="23435" y="23331"/>
                        </a:lnTo>
                        <a:lnTo>
                          <a:pt x="23435" y="23247"/>
                        </a:lnTo>
                        <a:lnTo>
                          <a:pt x="23393" y="23226"/>
                        </a:lnTo>
                        <a:lnTo>
                          <a:pt x="23310" y="23226"/>
                        </a:lnTo>
                        <a:lnTo>
                          <a:pt x="23310" y="23205"/>
                        </a:lnTo>
                        <a:lnTo>
                          <a:pt x="23414" y="23121"/>
                        </a:lnTo>
                        <a:lnTo>
                          <a:pt x="23393" y="23017"/>
                        </a:lnTo>
                        <a:lnTo>
                          <a:pt x="23247" y="22912"/>
                        </a:lnTo>
                        <a:lnTo>
                          <a:pt x="23310" y="22807"/>
                        </a:lnTo>
                        <a:lnTo>
                          <a:pt x="23331" y="22828"/>
                        </a:lnTo>
                        <a:lnTo>
                          <a:pt x="23414" y="22828"/>
                        </a:lnTo>
                        <a:lnTo>
                          <a:pt x="23414" y="22766"/>
                        </a:lnTo>
                        <a:lnTo>
                          <a:pt x="23310" y="22661"/>
                        </a:lnTo>
                        <a:lnTo>
                          <a:pt x="23373" y="22661"/>
                        </a:lnTo>
                        <a:lnTo>
                          <a:pt x="23373" y="22473"/>
                        </a:lnTo>
                        <a:lnTo>
                          <a:pt x="23247" y="22389"/>
                        </a:lnTo>
                        <a:lnTo>
                          <a:pt x="23226" y="22410"/>
                        </a:lnTo>
                        <a:lnTo>
                          <a:pt x="23142" y="22347"/>
                        </a:lnTo>
                        <a:lnTo>
                          <a:pt x="23163" y="22305"/>
                        </a:lnTo>
                        <a:lnTo>
                          <a:pt x="23163" y="22284"/>
                        </a:lnTo>
                        <a:lnTo>
                          <a:pt x="23247" y="22180"/>
                        </a:lnTo>
                        <a:lnTo>
                          <a:pt x="23205" y="22096"/>
                        </a:lnTo>
                        <a:cubicBezTo>
                          <a:pt x="23205" y="22054"/>
                          <a:pt x="23226" y="21991"/>
                          <a:pt x="23226" y="21950"/>
                        </a:cubicBezTo>
                        <a:lnTo>
                          <a:pt x="23226" y="21887"/>
                        </a:lnTo>
                        <a:lnTo>
                          <a:pt x="23268" y="21929"/>
                        </a:lnTo>
                        <a:lnTo>
                          <a:pt x="23352" y="21866"/>
                        </a:lnTo>
                        <a:lnTo>
                          <a:pt x="23310" y="21761"/>
                        </a:lnTo>
                        <a:lnTo>
                          <a:pt x="23352" y="21719"/>
                        </a:lnTo>
                        <a:lnTo>
                          <a:pt x="23352" y="21573"/>
                        </a:lnTo>
                        <a:lnTo>
                          <a:pt x="23414" y="21552"/>
                        </a:lnTo>
                        <a:lnTo>
                          <a:pt x="23435" y="21719"/>
                        </a:lnTo>
                        <a:lnTo>
                          <a:pt x="23477" y="21678"/>
                        </a:lnTo>
                        <a:lnTo>
                          <a:pt x="23519" y="21657"/>
                        </a:lnTo>
                        <a:lnTo>
                          <a:pt x="23519" y="21678"/>
                        </a:lnTo>
                        <a:lnTo>
                          <a:pt x="23519" y="21719"/>
                        </a:lnTo>
                        <a:lnTo>
                          <a:pt x="23477" y="21761"/>
                        </a:lnTo>
                        <a:lnTo>
                          <a:pt x="23477" y="21845"/>
                        </a:lnTo>
                        <a:lnTo>
                          <a:pt x="23540" y="21887"/>
                        </a:lnTo>
                        <a:lnTo>
                          <a:pt x="23665" y="21866"/>
                        </a:lnTo>
                        <a:lnTo>
                          <a:pt x="23749" y="21761"/>
                        </a:lnTo>
                        <a:lnTo>
                          <a:pt x="23728" y="21719"/>
                        </a:lnTo>
                        <a:cubicBezTo>
                          <a:pt x="23749" y="21657"/>
                          <a:pt x="23770" y="21573"/>
                          <a:pt x="23791" y="21510"/>
                        </a:cubicBezTo>
                        <a:lnTo>
                          <a:pt x="23833" y="21531"/>
                        </a:lnTo>
                        <a:lnTo>
                          <a:pt x="23854" y="21636"/>
                        </a:lnTo>
                        <a:lnTo>
                          <a:pt x="23958" y="21719"/>
                        </a:lnTo>
                        <a:lnTo>
                          <a:pt x="24000" y="21719"/>
                        </a:lnTo>
                        <a:lnTo>
                          <a:pt x="23937" y="21740"/>
                        </a:lnTo>
                        <a:lnTo>
                          <a:pt x="23854" y="21740"/>
                        </a:lnTo>
                        <a:lnTo>
                          <a:pt x="23833" y="21782"/>
                        </a:lnTo>
                        <a:cubicBezTo>
                          <a:pt x="23749" y="21824"/>
                          <a:pt x="23665" y="21866"/>
                          <a:pt x="23665" y="21970"/>
                        </a:cubicBezTo>
                        <a:cubicBezTo>
                          <a:pt x="23665" y="22054"/>
                          <a:pt x="23665" y="22096"/>
                          <a:pt x="23686" y="22180"/>
                        </a:cubicBezTo>
                        <a:lnTo>
                          <a:pt x="23665" y="22159"/>
                        </a:lnTo>
                        <a:lnTo>
                          <a:pt x="23665" y="22138"/>
                        </a:lnTo>
                        <a:lnTo>
                          <a:pt x="23645" y="22159"/>
                        </a:lnTo>
                        <a:cubicBezTo>
                          <a:pt x="23624" y="22159"/>
                          <a:pt x="23603" y="22138"/>
                          <a:pt x="23561" y="22138"/>
                        </a:cubicBezTo>
                        <a:lnTo>
                          <a:pt x="23624" y="22075"/>
                        </a:lnTo>
                        <a:lnTo>
                          <a:pt x="23645" y="21991"/>
                        </a:lnTo>
                        <a:lnTo>
                          <a:pt x="23456" y="21970"/>
                        </a:lnTo>
                        <a:lnTo>
                          <a:pt x="23352" y="22075"/>
                        </a:lnTo>
                        <a:lnTo>
                          <a:pt x="23414" y="22180"/>
                        </a:lnTo>
                        <a:lnTo>
                          <a:pt x="23435" y="22180"/>
                        </a:lnTo>
                        <a:cubicBezTo>
                          <a:pt x="23414" y="22201"/>
                          <a:pt x="23414" y="22222"/>
                          <a:pt x="23414" y="22263"/>
                        </a:cubicBezTo>
                        <a:cubicBezTo>
                          <a:pt x="23435" y="22284"/>
                          <a:pt x="23435" y="22326"/>
                          <a:pt x="23456" y="22368"/>
                        </a:cubicBezTo>
                        <a:cubicBezTo>
                          <a:pt x="23498" y="22389"/>
                          <a:pt x="23519" y="22431"/>
                          <a:pt x="23540" y="22494"/>
                        </a:cubicBezTo>
                        <a:lnTo>
                          <a:pt x="23561" y="22494"/>
                        </a:lnTo>
                        <a:cubicBezTo>
                          <a:pt x="23561" y="22494"/>
                          <a:pt x="23561" y="22514"/>
                          <a:pt x="23582" y="22514"/>
                        </a:cubicBezTo>
                        <a:cubicBezTo>
                          <a:pt x="23624" y="22577"/>
                          <a:pt x="23665" y="22577"/>
                          <a:pt x="23686" y="22598"/>
                        </a:cubicBezTo>
                        <a:lnTo>
                          <a:pt x="23665" y="22619"/>
                        </a:lnTo>
                        <a:lnTo>
                          <a:pt x="23540" y="22724"/>
                        </a:lnTo>
                        <a:lnTo>
                          <a:pt x="23540" y="22828"/>
                        </a:lnTo>
                        <a:lnTo>
                          <a:pt x="23603" y="22933"/>
                        </a:lnTo>
                        <a:lnTo>
                          <a:pt x="23728" y="22828"/>
                        </a:lnTo>
                        <a:lnTo>
                          <a:pt x="23812" y="22682"/>
                        </a:lnTo>
                        <a:lnTo>
                          <a:pt x="23812" y="22619"/>
                        </a:lnTo>
                        <a:lnTo>
                          <a:pt x="23875" y="22598"/>
                        </a:lnTo>
                        <a:lnTo>
                          <a:pt x="24021" y="22473"/>
                        </a:lnTo>
                        <a:lnTo>
                          <a:pt x="24042" y="22514"/>
                        </a:lnTo>
                        <a:lnTo>
                          <a:pt x="24251" y="22514"/>
                        </a:lnTo>
                        <a:lnTo>
                          <a:pt x="24168" y="22619"/>
                        </a:lnTo>
                        <a:lnTo>
                          <a:pt x="24189" y="22640"/>
                        </a:lnTo>
                        <a:lnTo>
                          <a:pt x="24314" y="22640"/>
                        </a:lnTo>
                        <a:lnTo>
                          <a:pt x="24314" y="22703"/>
                        </a:lnTo>
                        <a:lnTo>
                          <a:pt x="24209" y="22807"/>
                        </a:lnTo>
                        <a:cubicBezTo>
                          <a:pt x="24189" y="22807"/>
                          <a:pt x="24168" y="22828"/>
                          <a:pt x="24147" y="22828"/>
                        </a:cubicBezTo>
                        <a:lnTo>
                          <a:pt x="24168" y="22724"/>
                        </a:lnTo>
                        <a:lnTo>
                          <a:pt x="24105" y="22598"/>
                        </a:lnTo>
                        <a:lnTo>
                          <a:pt x="23979" y="22598"/>
                        </a:lnTo>
                        <a:lnTo>
                          <a:pt x="23979" y="22640"/>
                        </a:lnTo>
                        <a:lnTo>
                          <a:pt x="23875" y="22703"/>
                        </a:lnTo>
                        <a:lnTo>
                          <a:pt x="23833" y="22849"/>
                        </a:lnTo>
                        <a:lnTo>
                          <a:pt x="23833" y="22912"/>
                        </a:lnTo>
                        <a:lnTo>
                          <a:pt x="23728" y="23017"/>
                        </a:lnTo>
                        <a:lnTo>
                          <a:pt x="23749" y="23100"/>
                        </a:lnTo>
                        <a:lnTo>
                          <a:pt x="23937" y="23017"/>
                        </a:lnTo>
                        <a:cubicBezTo>
                          <a:pt x="23937" y="23038"/>
                          <a:pt x="23958" y="23038"/>
                          <a:pt x="23958" y="23038"/>
                        </a:cubicBezTo>
                        <a:lnTo>
                          <a:pt x="23854" y="23121"/>
                        </a:lnTo>
                        <a:lnTo>
                          <a:pt x="23770" y="23247"/>
                        </a:lnTo>
                        <a:lnTo>
                          <a:pt x="23833" y="23310"/>
                        </a:lnTo>
                        <a:lnTo>
                          <a:pt x="24000" y="23163"/>
                        </a:lnTo>
                        <a:lnTo>
                          <a:pt x="24063" y="23100"/>
                        </a:lnTo>
                        <a:cubicBezTo>
                          <a:pt x="24084" y="23121"/>
                          <a:pt x="24105" y="23121"/>
                          <a:pt x="24147" y="23142"/>
                        </a:cubicBezTo>
                        <a:lnTo>
                          <a:pt x="24147" y="23163"/>
                        </a:lnTo>
                        <a:lnTo>
                          <a:pt x="24168" y="23226"/>
                        </a:lnTo>
                        <a:lnTo>
                          <a:pt x="24189" y="23268"/>
                        </a:lnTo>
                        <a:lnTo>
                          <a:pt x="24000" y="23268"/>
                        </a:lnTo>
                        <a:lnTo>
                          <a:pt x="23937" y="23351"/>
                        </a:lnTo>
                        <a:lnTo>
                          <a:pt x="23937" y="23414"/>
                        </a:lnTo>
                        <a:lnTo>
                          <a:pt x="24000" y="23414"/>
                        </a:lnTo>
                        <a:lnTo>
                          <a:pt x="24063" y="23372"/>
                        </a:lnTo>
                        <a:lnTo>
                          <a:pt x="24168" y="23372"/>
                        </a:lnTo>
                        <a:lnTo>
                          <a:pt x="24168" y="23414"/>
                        </a:lnTo>
                        <a:lnTo>
                          <a:pt x="24063" y="23477"/>
                        </a:lnTo>
                        <a:lnTo>
                          <a:pt x="23937" y="23477"/>
                        </a:lnTo>
                        <a:lnTo>
                          <a:pt x="23875" y="23540"/>
                        </a:lnTo>
                        <a:lnTo>
                          <a:pt x="23854" y="23665"/>
                        </a:lnTo>
                        <a:lnTo>
                          <a:pt x="23896" y="23770"/>
                        </a:lnTo>
                        <a:lnTo>
                          <a:pt x="23979" y="23728"/>
                        </a:lnTo>
                        <a:lnTo>
                          <a:pt x="24000" y="23644"/>
                        </a:lnTo>
                        <a:lnTo>
                          <a:pt x="24084" y="23644"/>
                        </a:lnTo>
                        <a:lnTo>
                          <a:pt x="24189" y="23582"/>
                        </a:lnTo>
                        <a:lnTo>
                          <a:pt x="24314" y="23435"/>
                        </a:lnTo>
                        <a:lnTo>
                          <a:pt x="24461" y="23247"/>
                        </a:lnTo>
                        <a:lnTo>
                          <a:pt x="24502" y="23017"/>
                        </a:lnTo>
                        <a:lnTo>
                          <a:pt x="24628" y="22745"/>
                        </a:lnTo>
                        <a:lnTo>
                          <a:pt x="24691" y="22724"/>
                        </a:lnTo>
                        <a:lnTo>
                          <a:pt x="24691" y="22703"/>
                        </a:lnTo>
                        <a:lnTo>
                          <a:pt x="24691" y="22661"/>
                        </a:lnTo>
                        <a:lnTo>
                          <a:pt x="24670" y="22661"/>
                        </a:lnTo>
                        <a:lnTo>
                          <a:pt x="24712" y="22619"/>
                        </a:lnTo>
                        <a:lnTo>
                          <a:pt x="24712" y="22577"/>
                        </a:lnTo>
                        <a:lnTo>
                          <a:pt x="24753" y="22514"/>
                        </a:lnTo>
                        <a:lnTo>
                          <a:pt x="24712" y="22473"/>
                        </a:lnTo>
                        <a:lnTo>
                          <a:pt x="24670" y="22452"/>
                        </a:lnTo>
                        <a:lnTo>
                          <a:pt x="24670" y="22347"/>
                        </a:lnTo>
                        <a:lnTo>
                          <a:pt x="24607" y="22242"/>
                        </a:lnTo>
                        <a:lnTo>
                          <a:pt x="24481" y="22159"/>
                        </a:lnTo>
                        <a:lnTo>
                          <a:pt x="24398" y="22096"/>
                        </a:lnTo>
                        <a:lnTo>
                          <a:pt x="24377" y="22033"/>
                        </a:lnTo>
                        <a:lnTo>
                          <a:pt x="24272" y="21866"/>
                        </a:lnTo>
                        <a:lnTo>
                          <a:pt x="24189" y="21845"/>
                        </a:lnTo>
                        <a:lnTo>
                          <a:pt x="24084" y="21845"/>
                        </a:lnTo>
                        <a:lnTo>
                          <a:pt x="24084" y="21782"/>
                        </a:lnTo>
                        <a:lnTo>
                          <a:pt x="24126" y="21740"/>
                        </a:lnTo>
                        <a:lnTo>
                          <a:pt x="24084" y="21657"/>
                        </a:lnTo>
                        <a:lnTo>
                          <a:pt x="24042" y="21615"/>
                        </a:lnTo>
                        <a:lnTo>
                          <a:pt x="24021" y="21531"/>
                        </a:lnTo>
                        <a:lnTo>
                          <a:pt x="24063" y="21468"/>
                        </a:lnTo>
                        <a:lnTo>
                          <a:pt x="24126" y="21447"/>
                        </a:lnTo>
                        <a:lnTo>
                          <a:pt x="24084" y="21406"/>
                        </a:lnTo>
                        <a:lnTo>
                          <a:pt x="24021" y="21343"/>
                        </a:lnTo>
                        <a:lnTo>
                          <a:pt x="23958" y="21343"/>
                        </a:lnTo>
                        <a:lnTo>
                          <a:pt x="23958" y="21259"/>
                        </a:lnTo>
                        <a:lnTo>
                          <a:pt x="24063" y="21217"/>
                        </a:lnTo>
                        <a:lnTo>
                          <a:pt x="24042" y="20799"/>
                        </a:lnTo>
                        <a:lnTo>
                          <a:pt x="24042" y="20380"/>
                        </a:lnTo>
                        <a:lnTo>
                          <a:pt x="24084" y="20025"/>
                        </a:lnTo>
                        <a:lnTo>
                          <a:pt x="24063" y="19941"/>
                        </a:lnTo>
                        <a:lnTo>
                          <a:pt x="24063" y="19836"/>
                        </a:lnTo>
                        <a:lnTo>
                          <a:pt x="24126" y="19732"/>
                        </a:lnTo>
                        <a:lnTo>
                          <a:pt x="24084" y="19627"/>
                        </a:lnTo>
                        <a:lnTo>
                          <a:pt x="24042" y="19543"/>
                        </a:lnTo>
                        <a:lnTo>
                          <a:pt x="24021" y="19334"/>
                        </a:lnTo>
                        <a:lnTo>
                          <a:pt x="23875" y="19167"/>
                        </a:lnTo>
                        <a:lnTo>
                          <a:pt x="23833" y="18957"/>
                        </a:lnTo>
                        <a:lnTo>
                          <a:pt x="23854" y="18853"/>
                        </a:lnTo>
                        <a:lnTo>
                          <a:pt x="23728" y="18518"/>
                        </a:lnTo>
                        <a:lnTo>
                          <a:pt x="23749" y="18434"/>
                        </a:lnTo>
                        <a:lnTo>
                          <a:pt x="23833" y="18288"/>
                        </a:lnTo>
                        <a:lnTo>
                          <a:pt x="23812" y="18204"/>
                        </a:lnTo>
                        <a:lnTo>
                          <a:pt x="23812" y="18100"/>
                        </a:lnTo>
                        <a:lnTo>
                          <a:pt x="23665" y="17995"/>
                        </a:lnTo>
                        <a:lnTo>
                          <a:pt x="23498" y="17995"/>
                        </a:lnTo>
                        <a:lnTo>
                          <a:pt x="23289" y="18058"/>
                        </a:lnTo>
                        <a:lnTo>
                          <a:pt x="23226" y="18079"/>
                        </a:lnTo>
                        <a:lnTo>
                          <a:pt x="23017" y="18162"/>
                        </a:lnTo>
                        <a:lnTo>
                          <a:pt x="22891" y="18288"/>
                        </a:lnTo>
                        <a:lnTo>
                          <a:pt x="22724" y="18518"/>
                        </a:lnTo>
                        <a:lnTo>
                          <a:pt x="22598" y="18602"/>
                        </a:lnTo>
                        <a:lnTo>
                          <a:pt x="22410" y="18623"/>
                        </a:lnTo>
                        <a:lnTo>
                          <a:pt x="22201" y="18644"/>
                        </a:lnTo>
                        <a:lnTo>
                          <a:pt x="22159" y="18644"/>
                        </a:lnTo>
                        <a:lnTo>
                          <a:pt x="22159" y="18581"/>
                        </a:lnTo>
                        <a:lnTo>
                          <a:pt x="22264" y="18413"/>
                        </a:lnTo>
                        <a:lnTo>
                          <a:pt x="22201" y="18267"/>
                        </a:lnTo>
                        <a:lnTo>
                          <a:pt x="22054" y="17597"/>
                        </a:lnTo>
                        <a:lnTo>
                          <a:pt x="21950" y="17325"/>
                        </a:lnTo>
                        <a:lnTo>
                          <a:pt x="21887" y="17179"/>
                        </a:lnTo>
                        <a:lnTo>
                          <a:pt x="22033" y="16928"/>
                        </a:lnTo>
                        <a:lnTo>
                          <a:pt x="21740" y="16886"/>
                        </a:lnTo>
                        <a:lnTo>
                          <a:pt x="21531" y="17032"/>
                        </a:lnTo>
                        <a:lnTo>
                          <a:pt x="21406" y="16970"/>
                        </a:lnTo>
                        <a:lnTo>
                          <a:pt x="21029" y="16970"/>
                        </a:lnTo>
                        <a:lnTo>
                          <a:pt x="27704" y="4792"/>
                        </a:lnTo>
                        <a:lnTo>
                          <a:pt x="27683" y="4729"/>
                        </a:lnTo>
                        <a:lnTo>
                          <a:pt x="27536" y="4708"/>
                        </a:lnTo>
                        <a:lnTo>
                          <a:pt x="27474" y="4729"/>
                        </a:lnTo>
                        <a:lnTo>
                          <a:pt x="27411" y="4667"/>
                        </a:lnTo>
                        <a:lnTo>
                          <a:pt x="27369" y="4416"/>
                        </a:lnTo>
                        <a:lnTo>
                          <a:pt x="27306" y="4290"/>
                        </a:lnTo>
                        <a:lnTo>
                          <a:pt x="27222" y="4248"/>
                        </a:lnTo>
                        <a:lnTo>
                          <a:pt x="27202" y="4102"/>
                        </a:lnTo>
                        <a:lnTo>
                          <a:pt x="27118" y="3955"/>
                        </a:lnTo>
                        <a:lnTo>
                          <a:pt x="27076" y="3892"/>
                        </a:lnTo>
                        <a:lnTo>
                          <a:pt x="26867" y="3892"/>
                        </a:lnTo>
                        <a:lnTo>
                          <a:pt x="26846" y="3934"/>
                        </a:lnTo>
                        <a:lnTo>
                          <a:pt x="26678" y="3892"/>
                        </a:lnTo>
                        <a:lnTo>
                          <a:pt x="26532" y="3934"/>
                        </a:lnTo>
                        <a:lnTo>
                          <a:pt x="26448" y="3872"/>
                        </a:lnTo>
                        <a:lnTo>
                          <a:pt x="26386" y="3892"/>
                        </a:lnTo>
                        <a:lnTo>
                          <a:pt x="26344" y="3872"/>
                        </a:lnTo>
                        <a:lnTo>
                          <a:pt x="26323" y="3892"/>
                        </a:lnTo>
                        <a:lnTo>
                          <a:pt x="26239" y="3892"/>
                        </a:lnTo>
                        <a:lnTo>
                          <a:pt x="26239" y="3872"/>
                        </a:lnTo>
                        <a:lnTo>
                          <a:pt x="26281" y="3872"/>
                        </a:lnTo>
                        <a:lnTo>
                          <a:pt x="26281" y="3830"/>
                        </a:lnTo>
                        <a:lnTo>
                          <a:pt x="26176" y="3746"/>
                        </a:lnTo>
                        <a:lnTo>
                          <a:pt x="26114" y="3767"/>
                        </a:lnTo>
                        <a:lnTo>
                          <a:pt x="26030" y="3746"/>
                        </a:lnTo>
                        <a:lnTo>
                          <a:pt x="26051" y="3725"/>
                        </a:lnTo>
                        <a:lnTo>
                          <a:pt x="26114" y="3683"/>
                        </a:lnTo>
                        <a:lnTo>
                          <a:pt x="26051" y="3641"/>
                        </a:lnTo>
                        <a:lnTo>
                          <a:pt x="25967" y="3641"/>
                        </a:lnTo>
                        <a:lnTo>
                          <a:pt x="25904" y="3620"/>
                        </a:lnTo>
                        <a:lnTo>
                          <a:pt x="25904" y="3558"/>
                        </a:lnTo>
                        <a:lnTo>
                          <a:pt x="25821" y="3474"/>
                        </a:lnTo>
                        <a:lnTo>
                          <a:pt x="25737" y="3411"/>
                        </a:lnTo>
                        <a:lnTo>
                          <a:pt x="25716" y="3411"/>
                        </a:lnTo>
                        <a:lnTo>
                          <a:pt x="25653" y="3369"/>
                        </a:lnTo>
                        <a:lnTo>
                          <a:pt x="25611" y="3369"/>
                        </a:lnTo>
                        <a:lnTo>
                          <a:pt x="25549" y="3432"/>
                        </a:lnTo>
                        <a:lnTo>
                          <a:pt x="25549" y="3369"/>
                        </a:lnTo>
                        <a:lnTo>
                          <a:pt x="25528" y="3328"/>
                        </a:lnTo>
                        <a:lnTo>
                          <a:pt x="25444" y="3265"/>
                        </a:lnTo>
                        <a:lnTo>
                          <a:pt x="25381" y="3369"/>
                        </a:lnTo>
                        <a:lnTo>
                          <a:pt x="25318" y="3328"/>
                        </a:lnTo>
                        <a:lnTo>
                          <a:pt x="25318" y="3244"/>
                        </a:lnTo>
                        <a:lnTo>
                          <a:pt x="25381" y="3223"/>
                        </a:lnTo>
                        <a:lnTo>
                          <a:pt x="25339" y="3160"/>
                        </a:lnTo>
                        <a:lnTo>
                          <a:pt x="25277" y="3139"/>
                        </a:lnTo>
                        <a:lnTo>
                          <a:pt x="25193" y="3160"/>
                        </a:lnTo>
                        <a:lnTo>
                          <a:pt x="25193" y="3160"/>
                        </a:lnTo>
                        <a:lnTo>
                          <a:pt x="25214" y="3118"/>
                        </a:lnTo>
                        <a:lnTo>
                          <a:pt x="25214" y="3056"/>
                        </a:lnTo>
                        <a:lnTo>
                          <a:pt x="25109" y="3014"/>
                        </a:lnTo>
                        <a:lnTo>
                          <a:pt x="25025" y="2909"/>
                        </a:lnTo>
                        <a:lnTo>
                          <a:pt x="25067" y="2888"/>
                        </a:lnTo>
                        <a:lnTo>
                          <a:pt x="25025" y="2825"/>
                        </a:lnTo>
                        <a:lnTo>
                          <a:pt x="24963" y="2804"/>
                        </a:lnTo>
                        <a:lnTo>
                          <a:pt x="24900" y="2846"/>
                        </a:lnTo>
                        <a:lnTo>
                          <a:pt x="24691" y="3056"/>
                        </a:lnTo>
                        <a:lnTo>
                          <a:pt x="24461" y="3202"/>
                        </a:lnTo>
                        <a:lnTo>
                          <a:pt x="24670" y="3035"/>
                        </a:lnTo>
                        <a:lnTo>
                          <a:pt x="24795" y="2846"/>
                        </a:lnTo>
                        <a:lnTo>
                          <a:pt x="24921" y="2721"/>
                        </a:lnTo>
                        <a:lnTo>
                          <a:pt x="24963" y="2595"/>
                        </a:lnTo>
                        <a:lnTo>
                          <a:pt x="24879" y="2532"/>
                        </a:lnTo>
                        <a:lnTo>
                          <a:pt x="24712" y="2428"/>
                        </a:lnTo>
                        <a:lnTo>
                          <a:pt x="24586" y="2428"/>
                        </a:lnTo>
                        <a:lnTo>
                          <a:pt x="24440" y="2491"/>
                        </a:lnTo>
                        <a:lnTo>
                          <a:pt x="24356" y="2491"/>
                        </a:lnTo>
                        <a:lnTo>
                          <a:pt x="24293" y="2512"/>
                        </a:lnTo>
                        <a:lnTo>
                          <a:pt x="24147" y="2532"/>
                        </a:lnTo>
                        <a:lnTo>
                          <a:pt x="23979" y="2721"/>
                        </a:lnTo>
                        <a:lnTo>
                          <a:pt x="23854" y="2825"/>
                        </a:lnTo>
                        <a:lnTo>
                          <a:pt x="23854" y="2825"/>
                        </a:lnTo>
                        <a:lnTo>
                          <a:pt x="23958" y="2700"/>
                        </a:lnTo>
                        <a:lnTo>
                          <a:pt x="23937" y="2532"/>
                        </a:lnTo>
                        <a:lnTo>
                          <a:pt x="23958" y="2407"/>
                        </a:lnTo>
                        <a:lnTo>
                          <a:pt x="23958" y="2302"/>
                        </a:lnTo>
                        <a:lnTo>
                          <a:pt x="23770" y="2198"/>
                        </a:lnTo>
                        <a:lnTo>
                          <a:pt x="23770" y="2156"/>
                        </a:lnTo>
                        <a:lnTo>
                          <a:pt x="23875" y="2093"/>
                        </a:lnTo>
                        <a:lnTo>
                          <a:pt x="23979" y="2093"/>
                        </a:lnTo>
                        <a:lnTo>
                          <a:pt x="23979" y="2051"/>
                        </a:lnTo>
                        <a:lnTo>
                          <a:pt x="23707" y="1884"/>
                        </a:lnTo>
                        <a:lnTo>
                          <a:pt x="23665" y="1800"/>
                        </a:lnTo>
                        <a:lnTo>
                          <a:pt x="23728" y="1737"/>
                        </a:lnTo>
                        <a:lnTo>
                          <a:pt x="23875" y="1654"/>
                        </a:lnTo>
                        <a:lnTo>
                          <a:pt x="23958" y="1570"/>
                        </a:lnTo>
                        <a:lnTo>
                          <a:pt x="23917" y="1486"/>
                        </a:lnTo>
                        <a:lnTo>
                          <a:pt x="23854" y="1361"/>
                        </a:lnTo>
                        <a:lnTo>
                          <a:pt x="23812" y="1361"/>
                        </a:lnTo>
                        <a:lnTo>
                          <a:pt x="23749" y="1382"/>
                        </a:lnTo>
                        <a:lnTo>
                          <a:pt x="23707" y="1319"/>
                        </a:lnTo>
                        <a:lnTo>
                          <a:pt x="23624" y="1256"/>
                        </a:lnTo>
                        <a:lnTo>
                          <a:pt x="23519" y="1256"/>
                        </a:lnTo>
                        <a:lnTo>
                          <a:pt x="23393" y="1214"/>
                        </a:lnTo>
                        <a:lnTo>
                          <a:pt x="23331" y="1172"/>
                        </a:lnTo>
                        <a:lnTo>
                          <a:pt x="23247" y="1214"/>
                        </a:lnTo>
                        <a:lnTo>
                          <a:pt x="23121" y="1214"/>
                        </a:lnTo>
                        <a:lnTo>
                          <a:pt x="23080" y="1319"/>
                        </a:lnTo>
                        <a:lnTo>
                          <a:pt x="23080" y="1361"/>
                        </a:lnTo>
                        <a:lnTo>
                          <a:pt x="22996" y="1256"/>
                        </a:lnTo>
                        <a:lnTo>
                          <a:pt x="23038" y="1151"/>
                        </a:lnTo>
                        <a:lnTo>
                          <a:pt x="23101" y="1131"/>
                        </a:lnTo>
                        <a:lnTo>
                          <a:pt x="23101" y="1026"/>
                        </a:lnTo>
                        <a:lnTo>
                          <a:pt x="23142" y="942"/>
                        </a:lnTo>
                        <a:lnTo>
                          <a:pt x="23205" y="921"/>
                        </a:lnTo>
                        <a:lnTo>
                          <a:pt x="23205" y="817"/>
                        </a:lnTo>
                        <a:lnTo>
                          <a:pt x="23226" y="712"/>
                        </a:lnTo>
                        <a:lnTo>
                          <a:pt x="23205" y="649"/>
                        </a:lnTo>
                        <a:lnTo>
                          <a:pt x="23184" y="649"/>
                        </a:lnTo>
                        <a:lnTo>
                          <a:pt x="23038" y="796"/>
                        </a:lnTo>
                        <a:lnTo>
                          <a:pt x="23017" y="900"/>
                        </a:lnTo>
                        <a:lnTo>
                          <a:pt x="22996" y="900"/>
                        </a:lnTo>
                        <a:lnTo>
                          <a:pt x="22912" y="838"/>
                        </a:lnTo>
                        <a:lnTo>
                          <a:pt x="22808" y="900"/>
                        </a:lnTo>
                        <a:lnTo>
                          <a:pt x="22787" y="942"/>
                        </a:lnTo>
                        <a:lnTo>
                          <a:pt x="22808" y="1047"/>
                        </a:lnTo>
                        <a:lnTo>
                          <a:pt x="22724" y="1131"/>
                        </a:lnTo>
                        <a:lnTo>
                          <a:pt x="22682" y="1131"/>
                        </a:lnTo>
                        <a:lnTo>
                          <a:pt x="22661" y="1068"/>
                        </a:lnTo>
                        <a:lnTo>
                          <a:pt x="22598" y="1214"/>
                        </a:lnTo>
                        <a:lnTo>
                          <a:pt x="22598" y="1319"/>
                        </a:lnTo>
                        <a:lnTo>
                          <a:pt x="22556" y="1172"/>
                        </a:lnTo>
                        <a:lnTo>
                          <a:pt x="22556" y="1047"/>
                        </a:lnTo>
                        <a:lnTo>
                          <a:pt x="22598" y="942"/>
                        </a:lnTo>
                        <a:lnTo>
                          <a:pt x="22556" y="921"/>
                        </a:lnTo>
                        <a:lnTo>
                          <a:pt x="22473" y="1005"/>
                        </a:lnTo>
                        <a:lnTo>
                          <a:pt x="22452" y="1068"/>
                        </a:lnTo>
                        <a:lnTo>
                          <a:pt x="22368" y="1110"/>
                        </a:lnTo>
                        <a:lnTo>
                          <a:pt x="22410" y="921"/>
                        </a:lnTo>
                        <a:lnTo>
                          <a:pt x="22368" y="817"/>
                        </a:lnTo>
                        <a:lnTo>
                          <a:pt x="22264" y="817"/>
                        </a:lnTo>
                        <a:lnTo>
                          <a:pt x="22284" y="733"/>
                        </a:lnTo>
                        <a:lnTo>
                          <a:pt x="22410" y="628"/>
                        </a:lnTo>
                        <a:lnTo>
                          <a:pt x="22515" y="607"/>
                        </a:lnTo>
                        <a:lnTo>
                          <a:pt x="22661" y="712"/>
                        </a:lnTo>
                        <a:lnTo>
                          <a:pt x="22808" y="628"/>
                        </a:lnTo>
                        <a:lnTo>
                          <a:pt x="22912" y="607"/>
                        </a:lnTo>
                        <a:lnTo>
                          <a:pt x="23017" y="503"/>
                        </a:lnTo>
                        <a:lnTo>
                          <a:pt x="23017" y="440"/>
                        </a:lnTo>
                        <a:lnTo>
                          <a:pt x="23038" y="398"/>
                        </a:lnTo>
                        <a:lnTo>
                          <a:pt x="23017" y="335"/>
                        </a:lnTo>
                        <a:lnTo>
                          <a:pt x="22891" y="294"/>
                        </a:lnTo>
                        <a:lnTo>
                          <a:pt x="22828" y="294"/>
                        </a:lnTo>
                        <a:lnTo>
                          <a:pt x="22828" y="189"/>
                        </a:lnTo>
                        <a:lnTo>
                          <a:pt x="22787" y="126"/>
                        </a:lnTo>
                        <a:lnTo>
                          <a:pt x="22766" y="105"/>
                        </a:lnTo>
                        <a:lnTo>
                          <a:pt x="22787" y="84"/>
                        </a:lnTo>
                        <a:lnTo>
                          <a:pt x="22828" y="63"/>
                        </a:lnTo>
                        <a:lnTo>
                          <a:pt x="22870" y="1"/>
                        </a:lnTo>
                        <a:close/>
                      </a:path>
                    </a:pathLst>
                  </a:custGeom>
                  <a:solidFill>
                    <a:srgbClr val="83E3D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284" name="Google Shape;2284;p49"/>
                  <p:cNvSpPr/>
                  <p:nvPr/>
                </p:nvSpPr>
                <p:spPr>
                  <a:xfrm>
                    <a:off x="1979950" y="2384350"/>
                    <a:ext cx="816050" cy="481275"/>
                  </a:xfrm>
                  <a:custGeom>
                    <a:rect b="b" l="l" r="r" t="t"/>
                    <a:pathLst>
                      <a:path extrusionOk="0" h="19251" w="32642">
                        <a:moveTo>
                          <a:pt x="2846" y="1"/>
                        </a:moveTo>
                        <a:lnTo>
                          <a:pt x="2909" y="210"/>
                        </a:lnTo>
                        <a:lnTo>
                          <a:pt x="3035" y="273"/>
                        </a:lnTo>
                        <a:lnTo>
                          <a:pt x="2993" y="356"/>
                        </a:lnTo>
                        <a:lnTo>
                          <a:pt x="2909" y="440"/>
                        </a:lnTo>
                        <a:lnTo>
                          <a:pt x="2930" y="545"/>
                        </a:lnTo>
                        <a:lnTo>
                          <a:pt x="2993" y="586"/>
                        </a:lnTo>
                        <a:lnTo>
                          <a:pt x="2972" y="649"/>
                        </a:lnTo>
                        <a:lnTo>
                          <a:pt x="2909" y="733"/>
                        </a:lnTo>
                        <a:lnTo>
                          <a:pt x="2951" y="775"/>
                        </a:lnTo>
                        <a:lnTo>
                          <a:pt x="2951" y="858"/>
                        </a:lnTo>
                        <a:lnTo>
                          <a:pt x="2993" y="900"/>
                        </a:lnTo>
                        <a:lnTo>
                          <a:pt x="2909" y="1047"/>
                        </a:lnTo>
                        <a:lnTo>
                          <a:pt x="2825" y="1089"/>
                        </a:lnTo>
                        <a:lnTo>
                          <a:pt x="2763" y="1256"/>
                        </a:lnTo>
                        <a:lnTo>
                          <a:pt x="2721" y="1298"/>
                        </a:lnTo>
                        <a:lnTo>
                          <a:pt x="2721" y="1423"/>
                        </a:lnTo>
                        <a:lnTo>
                          <a:pt x="2637" y="1486"/>
                        </a:lnTo>
                        <a:lnTo>
                          <a:pt x="2616" y="1591"/>
                        </a:lnTo>
                        <a:lnTo>
                          <a:pt x="2470" y="1674"/>
                        </a:lnTo>
                        <a:lnTo>
                          <a:pt x="2386" y="1633"/>
                        </a:lnTo>
                        <a:lnTo>
                          <a:pt x="2344" y="1570"/>
                        </a:lnTo>
                        <a:lnTo>
                          <a:pt x="2428" y="1465"/>
                        </a:lnTo>
                        <a:lnTo>
                          <a:pt x="2449" y="1507"/>
                        </a:lnTo>
                        <a:lnTo>
                          <a:pt x="2532" y="1465"/>
                        </a:lnTo>
                        <a:lnTo>
                          <a:pt x="2553" y="1528"/>
                        </a:lnTo>
                        <a:lnTo>
                          <a:pt x="2595" y="1486"/>
                        </a:lnTo>
                        <a:lnTo>
                          <a:pt x="2595" y="1361"/>
                        </a:lnTo>
                        <a:lnTo>
                          <a:pt x="2658" y="1214"/>
                        </a:lnTo>
                        <a:lnTo>
                          <a:pt x="2742" y="1151"/>
                        </a:lnTo>
                        <a:lnTo>
                          <a:pt x="2742" y="1047"/>
                        </a:lnTo>
                        <a:lnTo>
                          <a:pt x="2700" y="1068"/>
                        </a:lnTo>
                        <a:lnTo>
                          <a:pt x="2553" y="1172"/>
                        </a:lnTo>
                        <a:lnTo>
                          <a:pt x="2512" y="1214"/>
                        </a:lnTo>
                        <a:lnTo>
                          <a:pt x="2428" y="1214"/>
                        </a:lnTo>
                        <a:lnTo>
                          <a:pt x="2428" y="1172"/>
                        </a:lnTo>
                        <a:lnTo>
                          <a:pt x="2532" y="1068"/>
                        </a:lnTo>
                        <a:lnTo>
                          <a:pt x="2658" y="1005"/>
                        </a:lnTo>
                        <a:lnTo>
                          <a:pt x="2700" y="963"/>
                        </a:lnTo>
                        <a:lnTo>
                          <a:pt x="2658" y="879"/>
                        </a:lnTo>
                        <a:lnTo>
                          <a:pt x="2616" y="879"/>
                        </a:lnTo>
                        <a:lnTo>
                          <a:pt x="2532" y="900"/>
                        </a:lnTo>
                        <a:lnTo>
                          <a:pt x="2470" y="796"/>
                        </a:lnTo>
                        <a:lnTo>
                          <a:pt x="2407" y="754"/>
                        </a:lnTo>
                        <a:lnTo>
                          <a:pt x="2135" y="754"/>
                        </a:lnTo>
                        <a:lnTo>
                          <a:pt x="2009" y="649"/>
                        </a:lnTo>
                        <a:lnTo>
                          <a:pt x="1716" y="419"/>
                        </a:lnTo>
                        <a:lnTo>
                          <a:pt x="1696" y="440"/>
                        </a:lnTo>
                        <a:lnTo>
                          <a:pt x="1675" y="545"/>
                        </a:lnTo>
                        <a:lnTo>
                          <a:pt x="1591" y="754"/>
                        </a:lnTo>
                        <a:lnTo>
                          <a:pt x="1591" y="858"/>
                        </a:lnTo>
                        <a:lnTo>
                          <a:pt x="1654" y="1068"/>
                        </a:lnTo>
                        <a:lnTo>
                          <a:pt x="1591" y="1382"/>
                        </a:lnTo>
                        <a:lnTo>
                          <a:pt x="1612" y="1507"/>
                        </a:lnTo>
                        <a:lnTo>
                          <a:pt x="1591" y="1674"/>
                        </a:lnTo>
                        <a:lnTo>
                          <a:pt x="1612" y="1737"/>
                        </a:lnTo>
                        <a:lnTo>
                          <a:pt x="1675" y="1737"/>
                        </a:lnTo>
                        <a:lnTo>
                          <a:pt x="1696" y="1800"/>
                        </a:lnTo>
                        <a:lnTo>
                          <a:pt x="1654" y="1884"/>
                        </a:lnTo>
                        <a:lnTo>
                          <a:pt x="1591" y="1884"/>
                        </a:lnTo>
                        <a:lnTo>
                          <a:pt x="1570" y="1946"/>
                        </a:lnTo>
                        <a:lnTo>
                          <a:pt x="1591" y="2009"/>
                        </a:lnTo>
                        <a:lnTo>
                          <a:pt x="1696" y="2030"/>
                        </a:lnTo>
                        <a:lnTo>
                          <a:pt x="1654" y="2135"/>
                        </a:lnTo>
                        <a:lnTo>
                          <a:pt x="1654" y="2239"/>
                        </a:lnTo>
                        <a:lnTo>
                          <a:pt x="1591" y="2323"/>
                        </a:lnTo>
                        <a:lnTo>
                          <a:pt x="1549" y="2302"/>
                        </a:lnTo>
                        <a:lnTo>
                          <a:pt x="1507" y="2344"/>
                        </a:lnTo>
                        <a:lnTo>
                          <a:pt x="1507" y="2428"/>
                        </a:lnTo>
                        <a:lnTo>
                          <a:pt x="1675" y="2449"/>
                        </a:lnTo>
                        <a:lnTo>
                          <a:pt x="1821" y="2470"/>
                        </a:lnTo>
                        <a:lnTo>
                          <a:pt x="1926" y="2553"/>
                        </a:lnTo>
                        <a:lnTo>
                          <a:pt x="2072" y="2553"/>
                        </a:lnTo>
                        <a:lnTo>
                          <a:pt x="2114" y="2637"/>
                        </a:lnTo>
                        <a:lnTo>
                          <a:pt x="2135" y="2783"/>
                        </a:lnTo>
                        <a:lnTo>
                          <a:pt x="2093" y="2658"/>
                        </a:lnTo>
                        <a:lnTo>
                          <a:pt x="1988" y="2574"/>
                        </a:lnTo>
                        <a:lnTo>
                          <a:pt x="1905" y="2616"/>
                        </a:lnTo>
                        <a:lnTo>
                          <a:pt x="1821" y="2553"/>
                        </a:lnTo>
                        <a:lnTo>
                          <a:pt x="1612" y="2532"/>
                        </a:lnTo>
                        <a:lnTo>
                          <a:pt x="1570" y="2470"/>
                        </a:lnTo>
                        <a:lnTo>
                          <a:pt x="1507" y="2511"/>
                        </a:lnTo>
                        <a:lnTo>
                          <a:pt x="1507" y="2616"/>
                        </a:lnTo>
                        <a:lnTo>
                          <a:pt x="1403" y="2763"/>
                        </a:lnTo>
                        <a:lnTo>
                          <a:pt x="1403" y="2846"/>
                        </a:lnTo>
                        <a:lnTo>
                          <a:pt x="1403" y="2930"/>
                        </a:lnTo>
                        <a:lnTo>
                          <a:pt x="1340" y="3076"/>
                        </a:lnTo>
                        <a:lnTo>
                          <a:pt x="1277" y="3202"/>
                        </a:lnTo>
                        <a:lnTo>
                          <a:pt x="1131" y="3558"/>
                        </a:lnTo>
                        <a:lnTo>
                          <a:pt x="1089" y="3809"/>
                        </a:lnTo>
                        <a:lnTo>
                          <a:pt x="942" y="4102"/>
                        </a:lnTo>
                        <a:lnTo>
                          <a:pt x="921" y="4415"/>
                        </a:lnTo>
                        <a:lnTo>
                          <a:pt x="838" y="4541"/>
                        </a:lnTo>
                        <a:lnTo>
                          <a:pt x="733" y="4667"/>
                        </a:lnTo>
                        <a:lnTo>
                          <a:pt x="649" y="4855"/>
                        </a:lnTo>
                        <a:lnTo>
                          <a:pt x="608" y="4939"/>
                        </a:lnTo>
                        <a:lnTo>
                          <a:pt x="566" y="5043"/>
                        </a:lnTo>
                        <a:lnTo>
                          <a:pt x="419" y="5231"/>
                        </a:lnTo>
                        <a:lnTo>
                          <a:pt x="356" y="5336"/>
                        </a:lnTo>
                        <a:lnTo>
                          <a:pt x="398" y="5566"/>
                        </a:lnTo>
                        <a:lnTo>
                          <a:pt x="336" y="5776"/>
                        </a:lnTo>
                        <a:lnTo>
                          <a:pt x="336" y="5922"/>
                        </a:lnTo>
                        <a:lnTo>
                          <a:pt x="419" y="6027"/>
                        </a:lnTo>
                        <a:lnTo>
                          <a:pt x="356" y="6110"/>
                        </a:lnTo>
                        <a:lnTo>
                          <a:pt x="336" y="6194"/>
                        </a:lnTo>
                        <a:lnTo>
                          <a:pt x="398" y="6340"/>
                        </a:lnTo>
                        <a:lnTo>
                          <a:pt x="356" y="6592"/>
                        </a:lnTo>
                        <a:lnTo>
                          <a:pt x="315" y="6717"/>
                        </a:lnTo>
                        <a:lnTo>
                          <a:pt x="231" y="6759"/>
                        </a:lnTo>
                        <a:lnTo>
                          <a:pt x="252" y="6843"/>
                        </a:lnTo>
                        <a:lnTo>
                          <a:pt x="294" y="6864"/>
                        </a:lnTo>
                        <a:lnTo>
                          <a:pt x="231" y="7031"/>
                        </a:lnTo>
                        <a:lnTo>
                          <a:pt x="84" y="7136"/>
                        </a:lnTo>
                        <a:lnTo>
                          <a:pt x="1" y="7261"/>
                        </a:lnTo>
                        <a:lnTo>
                          <a:pt x="1" y="7387"/>
                        </a:lnTo>
                        <a:lnTo>
                          <a:pt x="105" y="7554"/>
                        </a:lnTo>
                        <a:lnTo>
                          <a:pt x="210" y="7763"/>
                        </a:lnTo>
                        <a:lnTo>
                          <a:pt x="210" y="7993"/>
                        </a:lnTo>
                        <a:lnTo>
                          <a:pt x="189" y="8119"/>
                        </a:lnTo>
                        <a:lnTo>
                          <a:pt x="126" y="8203"/>
                        </a:lnTo>
                        <a:lnTo>
                          <a:pt x="126" y="8286"/>
                        </a:lnTo>
                        <a:lnTo>
                          <a:pt x="147" y="8370"/>
                        </a:lnTo>
                        <a:lnTo>
                          <a:pt x="189" y="8496"/>
                        </a:lnTo>
                        <a:lnTo>
                          <a:pt x="126" y="8579"/>
                        </a:lnTo>
                        <a:lnTo>
                          <a:pt x="105" y="8642"/>
                        </a:lnTo>
                        <a:lnTo>
                          <a:pt x="126" y="8726"/>
                        </a:lnTo>
                        <a:lnTo>
                          <a:pt x="356" y="9102"/>
                        </a:lnTo>
                        <a:lnTo>
                          <a:pt x="398" y="9207"/>
                        </a:lnTo>
                        <a:lnTo>
                          <a:pt x="356" y="9270"/>
                        </a:lnTo>
                        <a:lnTo>
                          <a:pt x="398" y="9353"/>
                        </a:lnTo>
                        <a:lnTo>
                          <a:pt x="524" y="9479"/>
                        </a:lnTo>
                        <a:lnTo>
                          <a:pt x="545" y="9542"/>
                        </a:lnTo>
                        <a:lnTo>
                          <a:pt x="628" y="9542"/>
                        </a:lnTo>
                        <a:lnTo>
                          <a:pt x="628" y="9437"/>
                        </a:lnTo>
                        <a:lnTo>
                          <a:pt x="628" y="9312"/>
                        </a:lnTo>
                        <a:lnTo>
                          <a:pt x="712" y="9333"/>
                        </a:lnTo>
                        <a:lnTo>
                          <a:pt x="733" y="9312"/>
                        </a:lnTo>
                        <a:lnTo>
                          <a:pt x="733" y="9353"/>
                        </a:lnTo>
                        <a:lnTo>
                          <a:pt x="838" y="9353"/>
                        </a:lnTo>
                        <a:lnTo>
                          <a:pt x="859" y="9416"/>
                        </a:lnTo>
                        <a:lnTo>
                          <a:pt x="984" y="9437"/>
                        </a:lnTo>
                        <a:lnTo>
                          <a:pt x="880" y="9437"/>
                        </a:lnTo>
                        <a:lnTo>
                          <a:pt x="817" y="9479"/>
                        </a:lnTo>
                        <a:lnTo>
                          <a:pt x="754" y="9437"/>
                        </a:lnTo>
                        <a:lnTo>
                          <a:pt x="712" y="9437"/>
                        </a:lnTo>
                        <a:lnTo>
                          <a:pt x="712" y="9521"/>
                        </a:lnTo>
                        <a:lnTo>
                          <a:pt x="754" y="9542"/>
                        </a:lnTo>
                        <a:lnTo>
                          <a:pt x="754" y="9688"/>
                        </a:lnTo>
                        <a:lnTo>
                          <a:pt x="817" y="9793"/>
                        </a:lnTo>
                        <a:lnTo>
                          <a:pt x="838" y="9835"/>
                        </a:lnTo>
                        <a:lnTo>
                          <a:pt x="733" y="9793"/>
                        </a:lnTo>
                        <a:lnTo>
                          <a:pt x="670" y="9688"/>
                        </a:lnTo>
                        <a:lnTo>
                          <a:pt x="649" y="9646"/>
                        </a:lnTo>
                        <a:lnTo>
                          <a:pt x="608" y="9688"/>
                        </a:lnTo>
                        <a:lnTo>
                          <a:pt x="608" y="9772"/>
                        </a:lnTo>
                        <a:lnTo>
                          <a:pt x="545" y="9835"/>
                        </a:lnTo>
                        <a:lnTo>
                          <a:pt x="566" y="9877"/>
                        </a:lnTo>
                        <a:lnTo>
                          <a:pt x="545" y="9981"/>
                        </a:lnTo>
                        <a:lnTo>
                          <a:pt x="545" y="10086"/>
                        </a:lnTo>
                        <a:lnTo>
                          <a:pt x="608" y="10107"/>
                        </a:lnTo>
                        <a:lnTo>
                          <a:pt x="628" y="10211"/>
                        </a:lnTo>
                        <a:lnTo>
                          <a:pt x="733" y="10274"/>
                        </a:lnTo>
                        <a:lnTo>
                          <a:pt x="775" y="10358"/>
                        </a:lnTo>
                        <a:lnTo>
                          <a:pt x="775" y="10421"/>
                        </a:lnTo>
                        <a:lnTo>
                          <a:pt x="712" y="10504"/>
                        </a:lnTo>
                        <a:lnTo>
                          <a:pt x="649" y="10504"/>
                        </a:lnTo>
                        <a:lnTo>
                          <a:pt x="649" y="10567"/>
                        </a:lnTo>
                        <a:lnTo>
                          <a:pt x="670" y="10672"/>
                        </a:lnTo>
                        <a:lnTo>
                          <a:pt x="670" y="10797"/>
                        </a:lnTo>
                        <a:lnTo>
                          <a:pt x="712" y="10839"/>
                        </a:lnTo>
                        <a:lnTo>
                          <a:pt x="775" y="10923"/>
                        </a:lnTo>
                        <a:lnTo>
                          <a:pt x="817" y="11111"/>
                        </a:lnTo>
                        <a:lnTo>
                          <a:pt x="942" y="11362"/>
                        </a:lnTo>
                        <a:lnTo>
                          <a:pt x="1026" y="11509"/>
                        </a:lnTo>
                        <a:lnTo>
                          <a:pt x="1068" y="11530"/>
                        </a:lnTo>
                        <a:lnTo>
                          <a:pt x="1047" y="11571"/>
                        </a:lnTo>
                        <a:lnTo>
                          <a:pt x="1047" y="11613"/>
                        </a:lnTo>
                        <a:lnTo>
                          <a:pt x="1152" y="11718"/>
                        </a:lnTo>
                        <a:lnTo>
                          <a:pt x="1172" y="11843"/>
                        </a:lnTo>
                        <a:lnTo>
                          <a:pt x="1152" y="11990"/>
                        </a:lnTo>
                        <a:lnTo>
                          <a:pt x="1131" y="12094"/>
                        </a:lnTo>
                        <a:lnTo>
                          <a:pt x="1089" y="12136"/>
                        </a:lnTo>
                        <a:lnTo>
                          <a:pt x="1131" y="12199"/>
                        </a:lnTo>
                        <a:lnTo>
                          <a:pt x="1172" y="12262"/>
                        </a:lnTo>
                        <a:lnTo>
                          <a:pt x="1382" y="12262"/>
                        </a:lnTo>
                        <a:lnTo>
                          <a:pt x="1486" y="12283"/>
                        </a:lnTo>
                        <a:lnTo>
                          <a:pt x="1591" y="12346"/>
                        </a:lnTo>
                        <a:lnTo>
                          <a:pt x="1675" y="12366"/>
                        </a:lnTo>
                        <a:lnTo>
                          <a:pt x="1821" y="12366"/>
                        </a:lnTo>
                        <a:lnTo>
                          <a:pt x="1884" y="12450"/>
                        </a:lnTo>
                        <a:lnTo>
                          <a:pt x="1884" y="12555"/>
                        </a:lnTo>
                        <a:lnTo>
                          <a:pt x="2030" y="12618"/>
                        </a:lnTo>
                        <a:lnTo>
                          <a:pt x="2135" y="12618"/>
                        </a:lnTo>
                        <a:lnTo>
                          <a:pt x="2281" y="12680"/>
                        </a:lnTo>
                        <a:lnTo>
                          <a:pt x="2302" y="12722"/>
                        </a:lnTo>
                        <a:lnTo>
                          <a:pt x="2302" y="12827"/>
                        </a:lnTo>
                        <a:lnTo>
                          <a:pt x="2344" y="12869"/>
                        </a:lnTo>
                        <a:lnTo>
                          <a:pt x="2407" y="12827"/>
                        </a:lnTo>
                        <a:lnTo>
                          <a:pt x="2470" y="12827"/>
                        </a:lnTo>
                        <a:lnTo>
                          <a:pt x="2616" y="12973"/>
                        </a:lnTo>
                        <a:lnTo>
                          <a:pt x="2805" y="13245"/>
                        </a:lnTo>
                        <a:lnTo>
                          <a:pt x="2825" y="13434"/>
                        </a:lnTo>
                        <a:lnTo>
                          <a:pt x="2805" y="13559"/>
                        </a:lnTo>
                        <a:lnTo>
                          <a:pt x="2805" y="13664"/>
                        </a:lnTo>
                        <a:lnTo>
                          <a:pt x="4185" y="13643"/>
                        </a:lnTo>
                        <a:lnTo>
                          <a:pt x="4206" y="13706"/>
                        </a:lnTo>
                        <a:lnTo>
                          <a:pt x="4206" y="13747"/>
                        </a:lnTo>
                        <a:lnTo>
                          <a:pt x="6131" y="14647"/>
                        </a:lnTo>
                        <a:lnTo>
                          <a:pt x="7784" y="14689"/>
                        </a:lnTo>
                        <a:lnTo>
                          <a:pt x="7826" y="14480"/>
                        </a:lnTo>
                        <a:lnTo>
                          <a:pt x="8747" y="14501"/>
                        </a:lnTo>
                        <a:lnTo>
                          <a:pt x="8872" y="14584"/>
                        </a:lnTo>
                        <a:lnTo>
                          <a:pt x="8935" y="14710"/>
                        </a:lnTo>
                        <a:lnTo>
                          <a:pt x="8998" y="14773"/>
                        </a:lnTo>
                        <a:lnTo>
                          <a:pt x="9019" y="14815"/>
                        </a:lnTo>
                        <a:lnTo>
                          <a:pt x="9082" y="14815"/>
                        </a:lnTo>
                        <a:lnTo>
                          <a:pt x="9123" y="14898"/>
                        </a:lnTo>
                        <a:lnTo>
                          <a:pt x="9103" y="14961"/>
                        </a:lnTo>
                        <a:lnTo>
                          <a:pt x="9207" y="14982"/>
                        </a:lnTo>
                        <a:lnTo>
                          <a:pt x="9270" y="15066"/>
                        </a:lnTo>
                        <a:lnTo>
                          <a:pt x="9270" y="15107"/>
                        </a:lnTo>
                        <a:lnTo>
                          <a:pt x="9228" y="15170"/>
                        </a:lnTo>
                        <a:lnTo>
                          <a:pt x="9312" y="15191"/>
                        </a:lnTo>
                        <a:lnTo>
                          <a:pt x="9395" y="15233"/>
                        </a:lnTo>
                        <a:lnTo>
                          <a:pt x="9437" y="15317"/>
                        </a:lnTo>
                        <a:lnTo>
                          <a:pt x="9458" y="15442"/>
                        </a:lnTo>
                        <a:lnTo>
                          <a:pt x="9500" y="15484"/>
                        </a:lnTo>
                        <a:lnTo>
                          <a:pt x="9521" y="15505"/>
                        </a:lnTo>
                        <a:lnTo>
                          <a:pt x="9542" y="15526"/>
                        </a:lnTo>
                        <a:lnTo>
                          <a:pt x="9626" y="15610"/>
                        </a:lnTo>
                        <a:lnTo>
                          <a:pt x="9626" y="15693"/>
                        </a:lnTo>
                        <a:lnTo>
                          <a:pt x="9605" y="15714"/>
                        </a:lnTo>
                        <a:lnTo>
                          <a:pt x="9521" y="15735"/>
                        </a:lnTo>
                        <a:lnTo>
                          <a:pt x="9521" y="15756"/>
                        </a:lnTo>
                        <a:lnTo>
                          <a:pt x="9626" y="15903"/>
                        </a:lnTo>
                        <a:lnTo>
                          <a:pt x="9709" y="15965"/>
                        </a:lnTo>
                        <a:lnTo>
                          <a:pt x="9730" y="16070"/>
                        </a:lnTo>
                        <a:lnTo>
                          <a:pt x="9730" y="16112"/>
                        </a:lnTo>
                        <a:lnTo>
                          <a:pt x="9751" y="16112"/>
                        </a:lnTo>
                        <a:lnTo>
                          <a:pt x="9793" y="16133"/>
                        </a:lnTo>
                        <a:lnTo>
                          <a:pt x="9835" y="16133"/>
                        </a:lnTo>
                        <a:lnTo>
                          <a:pt x="9877" y="16154"/>
                        </a:lnTo>
                        <a:lnTo>
                          <a:pt x="9919" y="16216"/>
                        </a:lnTo>
                        <a:lnTo>
                          <a:pt x="9919" y="16237"/>
                        </a:lnTo>
                        <a:lnTo>
                          <a:pt x="9960" y="16279"/>
                        </a:lnTo>
                        <a:lnTo>
                          <a:pt x="10023" y="16279"/>
                        </a:lnTo>
                        <a:lnTo>
                          <a:pt x="10149" y="16342"/>
                        </a:lnTo>
                        <a:lnTo>
                          <a:pt x="10170" y="16384"/>
                        </a:lnTo>
                        <a:lnTo>
                          <a:pt x="10253" y="16426"/>
                        </a:lnTo>
                        <a:lnTo>
                          <a:pt x="10379" y="16467"/>
                        </a:lnTo>
                        <a:lnTo>
                          <a:pt x="10400" y="16530"/>
                        </a:lnTo>
                        <a:lnTo>
                          <a:pt x="10463" y="16530"/>
                        </a:lnTo>
                        <a:lnTo>
                          <a:pt x="10504" y="16488"/>
                        </a:lnTo>
                        <a:lnTo>
                          <a:pt x="10504" y="16467"/>
                        </a:lnTo>
                        <a:lnTo>
                          <a:pt x="10609" y="16384"/>
                        </a:lnTo>
                        <a:lnTo>
                          <a:pt x="10672" y="16384"/>
                        </a:lnTo>
                        <a:lnTo>
                          <a:pt x="10672" y="16342"/>
                        </a:lnTo>
                        <a:lnTo>
                          <a:pt x="10672" y="16321"/>
                        </a:lnTo>
                        <a:lnTo>
                          <a:pt x="10714" y="16237"/>
                        </a:lnTo>
                        <a:lnTo>
                          <a:pt x="10797" y="16070"/>
                        </a:lnTo>
                        <a:lnTo>
                          <a:pt x="10839" y="16028"/>
                        </a:lnTo>
                        <a:lnTo>
                          <a:pt x="10923" y="16007"/>
                        </a:lnTo>
                        <a:lnTo>
                          <a:pt x="10965" y="16007"/>
                        </a:lnTo>
                        <a:lnTo>
                          <a:pt x="10986" y="16028"/>
                        </a:lnTo>
                        <a:lnTo>
                          <a:pt x="11027" y="16028"/>
                        </a:lnTo>
                        <a:lnTo>
                          <a:pt x="11069" y="15944"/>
                        </a:lnTo>
                        <a:lnTo>
                          <a:pt x="11174" y="15944"/>
                        </a:lnTo>
                        <a:lnTo>
                          <a:pt x="11279" y="15965"/>
                        </a:lnTo>
                        <a:lnTo>
                          <a:pt x="11383" y="15944"/>
                        </a:lnTo>
                        <a:lnTo>
                          <a:pt x="11404" y="15965"/>
                        </a:lnTo>
                        <a:lnTo>
                          <a:pt x="11425" y="16007"/>
                        </a:lnTo>
                        <a:lnTo>
                          <a:pt x="11509" y="16007"/>
                        </a:lnTo>
                        <a:lnTo>
                          <a:pt x="11592" y="16028"/>
                        </a:lnTo>
                        <a:lnTo>
                          <a:pt x="11634" y="16133"/>
                        </a:lnTo>
                        <a:lnTo>
                          <a:pt x="11739" y="16216"/>
                        </a:lnTo>
                        <a:lnTo>
                          <a:pt x="11844" y="16363"/>
                        </a:lnTo>
                        <a:lnTo>
                          <a:pt x="11864" y="16467"/>
                        </a:lnTo>
                        <a:lnTo>
                          <a:pt x="11927" y="16530"/>
                        </a:lnTo>
                        <a:lnTo>
                          <a:pt x="11927" y="16593"/>
                        </a:lnTo>
                        <a:lnTo>
                          <a:pt x="11927" y="16760"/>
                        </a:lnTo>
                        <a:lnTo>
                          <a:pt x="12011" y="16781"/>
                        </a:lnTo>
                        <a:lnTo>
                          <a:pt x="12032" y="16865"/>
                        </a:lnTo>
                        <a:lnTo>
                          <a:pt x="12116" y="17074"/>
                        </a:lnTo>
                        <a:lnTo>
                          <a:pt x="12157" y="17095"/>
                        </a:lnTo>
                        <a:lnTo>
                          <a:pt x="12178" y="17179"/>
                        </a:lnTo>
                        <a:lnTo>
                          <a:pt x="12262" y="17221"/>
                        </a:lnTo>
                        <a:lnTo>
                          <a:pt x="12283" y="17325"/>
                        </a:lnTo>
                        <a:lnTo>
                          <a:pt x="12346" y="17430"/>
                        </a:lnTo>
                        <a:lnTo>
                          <a:pt x="12450" y="17514"/>
                        </a:lnTo>
                        <a:lnTo>
                          <a:pt x="12429" y="17618"/>
                        </a:lnTo>
                        <a:lnTo>
                          <a:pt x="12429" y="17723"/>
                        </a:lnTo>
                        <a:lnTo>
                          <a:pt x="12429" y="17786"/>
                        </a:lnTo>
                        <a:lnTo>
                          <a:pt x="12429" y="17807"/>
                        </a:lnTo>
                        <a:lnTo>
                          <a:pt x="12555" y="18141"/>
                        </a:lnTo>
                        <a:lnTo>
                          <a:pt x="12534" y="18309"/>
                        </a:lnTo>
                        <a:lnTo>
                          <a:pt x="12576" y="18351"/>
                        </a:lnTo>
                        <a:lnTo>
                          <a:pt x="12597" y="18351"/>
                        </a:lnTo>
                        <a:lnTo>
                          <a:pt x="12660" y="18372"/>
                        </a:lnTo>
                        <a:lnTo>
                          <a:pt x="12743" y="18372"/>
                        </a:lnTo>
                        <a:lnTo>
                          <a:pt x="12806" y="18413"/>
                        </a:lnTo>
                        <a:lnTo>
                          <a:pt x="12911" y="18518"/>
                        </a:lnTo>
                        <a:lnTo>
                          <a:pt x="13099" y="18560"/>
                        </a:lnTo>
                        <a:lnTo>
                          <a:pt x="13204" y="18644"/>
                        </a:lnTo>
                        <a:lnTo>
                          <a:pt x="13308" y="18644"/>
                        </a:lnTo>
                        <a:lnTo>
                          <a:pt x="13329" y="18727"/>
                        </a:lnTo>
                        <a:lnTo>
                          <a:pt x="13392" y="18748"/>
                        </a:lnTo>
                        <a:lnTo>
                          <a:pt x="13476" y="18581"/>
                        </a:lnTo>
                        <a:lnTo>
                          <a:pt x="13496" y="18455"/>
                        </a:lnTo>
                        <a:lnTo>
                          <a:pt x="13476" y="18372"/>
                        </a:lnTo>
                        <a:lnTo>
                          <a:pt x="13476" y="18120"/>
                        </a:lnTo>
                        <a:lnTo>
                          <a:pt x="13413" y="18037"/>
                        </a:lnTo>
                        <a:lnTo>
                          <a:pt x="13496" y="17911"/>
                        </a:lnTo>
                        <a:lnTo>
                          <a:pt x="13538" y="17723"/>
                        </a:lnTo>
                        <a:lnTo>
                          <a:pt x="13622" y="17618"/>
                        </a:lnTo>
                        <a:lnTo>
                          <a:pt x="13580" y="17409"/>
                        </a:lnTo>
                        <a:lnTo>
                          <a:pt x="13685" y="17367"/>
                        </a:lnTo>
                        <a:lnTo>
                          <a:pt x="13789" y="17284"/>
                        </a:lnTo>
                        <a:lnTo>
                          <a:pt x="13727" y="17200"/>
                        </a:lnTo>
                        <a:lnTo>
                          <a:pt x="13831" y="17074"/>
                        </a:lnTo>
                        <a:lnTo>
                          <a:pt x="13894" y="17095"/>
                        </a:lnTo>
                        <a:lnTo>
                          <a:pt x="13999" y="17053"/>
                        </a:lnTo>
                        <a:lnTo>
                          <a:pt x="13957" y="16907"/>
                        </a:lnTo>
                        <a:lnTo>
                          <a:pt x="13957" y="16907"/>
                        </a:lnTo>
                        <a:lnTo>
                          <a:pt x="14040" y="16970"/>
                        </a:lnTo>
                        <a:lnTo>
                          <a:pt x="14145" y="16907"/>
                        </a:lnTo>
                        <a:lnTo>
                          <a:pt x="14103" y="16865"/>
                        </a:lnTo>
                        <a:lnTo>
                          <a:pt x="14208" y="16781"/>
                        </a:lnTo>
                        <a:lnTo>
                          <a:pt x="14250" y="16802"/>
                        </a:lnTo>
                        <a:lnTo>
                          <a:pt x="14312" y="16781"/>
                        </a:lnTo>
                        <a:lnTo>
                          <a:pt x="14375" y="16865"/>
                        </a:lnTo>
                        <a:lnTo>
                          <a:pt x="14271" y="16949"/>
                        </a:lnTo>
                        <a:lnTo>
                          <a:pt x="14354" y="16949"/>
                        </a:lnTo>
                        <a:lnTo>
                          <a:pt x="14459" y="16844"/>
                        </a:lnTo>
                        <a:lnTo>
                          <a:pt x="14543" y="16844"/>
                        </a:lnTo>
                        <a:lnTo>
                          <a:pt x="14794" y="16739"/>
                        </a:lnTo>
                        <a:lnTo>
                          <a:pt x="14982" y="16551"/>
                        </a:lnTo>
                        <a:lnTo>
                          <a:pt x="15066" y="16551"/>
                        </a:lnTo>
                        <a:lnTo>
                          <a:pt x="15108" y="16488"/>
                        </a:lnTo>
                        <a:lnTo>
                          <a:pt x="15087" y="16384"/>
                        </a:lnTo>
                        <a:lnTo>
                          <a:pt x="15108" y="16258"/>
                        </a:lnTo>
                        <a:lnTo>
                          <a:pt x="15045" y="16112"/>
                        </a:lnTo>
                        <a:lnTo>
                          <a:pt x="15087" y="16175"/>
                        </a:lnTo>
                        <a:lnTo>
                          <a:pt x="15170" y="16175"/>
                        </a:lnTo>
                        <a:lnTo>
                          <a:pt x="15275" y="16070"/>
                        </a:lnTo>
                        <a:lnTo>
                          <a:pt x="15275" y="16028"/>
                        </a:lnTo>
                        <a:lnTo>
                          <a:pt x="15317" y="16133"/>
                        </a:lnTo>
                        <a:lnTo>
                          <a:pt x="15254" y="16237"/>
                        </a:lnTo>
                        <a:lnTo>
                          <a:pt x="15275" y="16321"/>
                        </a:lnTo>
                        <a:lnTo>
                          <a:pt x="15275" y="16426"/>
                        </a:lnTo>
                        <a:lnTo>
                          <a:pt x="15401" y="16384"/>
                        </a:lnTo>
                        <a:lnTo>
                          <a:pt x="15484" y="16258"/>
                        </a:lnTo>
                        <a:lnTo>
                          <a:pt x="15568" y="16258"/>
                        </a:lnTo>
                        <a:lnTo>
                          <a:pt x="15631" y="16216"/>
                        </a:lnTo>
                        <a:lnTo>
                          <a:pt x="15840" y="16154"/>
                        </a:lnTo>
                        <a:lnTo>
                          <a:pt x="16007" y="16154"/>
                        </a:lnTo>
                        <a:lnTo>
                          <a:pt x="16258" y="16237"/>
                        </a:lnTo>
                        <a:lnTo>
                          <a:pt x="16321" y="16279"/>
                        </a:lnTo>
                        <a:lnTo>
                          <a:pt x="16635" y="16321"/>
                        </a:lnTo>
                        <a:lnTo>
                          <a:pt x="16740" y="16279"/>
                        </a:lnTo>
                        <a:lnTo>
                          <a:pt x="16740" y="16237"/>
                        </a:lnTo>
                        <a:lnTo>
                          <a:pt x="16740" y="16154"/>
                        </a:lnTo>
                        <a:lnTo>
                          <a:pt x="16844" y="16133"/>
                        </a:lnTo>
                        <a:lnTo>
                          <a:pt x="16928" y="16154"/>
                        </a:lnTo>
                        <a:lnTo>
                          <a:pt x="16865" y="16216"/>
                        </a:lnTo>
                        <a:lnTo>
                          <a:pt x="16928" y="16237"/>
                        </a:lnTo>
                        <a:lnTo>
                          <a:pt x="16991" y="16216"/>
                        </a:lnTo>
                        <a:lnTo>
                          <a:pt x="17053" y="16258"/>
                        </a:lnTo>
                        <a:lnTo>
                          <a:pt x="17053" y="16342"/>
                        </a:lnTo>
                        <a:lnTo>
                          <a:pt x="17074" y="16384"/>
                        </a:lnTo>
                        <a:lnTo>
                          <a:pt x="17200" y="16363"/>
                        </a:lnTo>
                        <a:lnTo>
                          <a:pt x="17242" y="16426"/>
                        </a:lnTo>
                        <a:lnTo>
                          <a:pt x="17158" y="16488"/>
                        </a:lnTo>
                        <a:lnTo>
                          <a:pt x="17095" y="16551"/>
                        </a:lnTo>
                        <a:lnTo>
                          <a:pt x="17179" y="16572"/>
                        </a:lnTo>
                        <a:lnTo>
                          <a:pt x="17263" y="16551"/>
                        </a:lnTo>
                        <a:lnTo>
                          <a:pt x="17346" y="16593"/>
                        </a:lnTo>
                        <a:lnTo>
                          <a:pt x="17493" y="16656"/>
                        </a:lnTo>
                        <a:lnTo>
                          <a:pt x="17556" y="16572"/>
                        </a:lnTo>
                        <a:lnTo>
                          <a:pt x="17618" y="16530"/>
                        </a:lnTo>
                        <a:lnTo>
                          <a:pt x="17723" y="16593"/>
                        </a:lnTo>
                        <a:lnTo>
                          <a:pt x="17786" y="16656"/>
                        </a:lnTo>
                        <a:lnTo>
                          <a:pt x="17870" y="16635"/>
                        </a:lnTo>
                        <a:lnTo>
                          <a:pt x="17870" y="16467"/>
                        </a:lnTo>
                        <a:lnTo>
                          <a:pt x="17807" y="16363"/>
                        </a:lnTo>
                        <a:lnTo>
                          <a:pt x="17911" y="16363"/>
                        </a:lnTo>
                        <a:lnTo>
                          <a:pt x="18016" y="16488"/>
                        </a:lnTo>
                        <a:lnTo>
                          <a:pt x="18100" y="16530"/>
                        </a:lnTo>
                        <a:lnTo>
                          <a:pt x="18142" y="16593"/>
                        </a:lnTo>
                        <a:lnTo>
                          <a:pt x="18204" y="16593"/>
                        </a:lnTo>
                        <a:lnTo>
                          <a:pt x="18288" y="16635"/>
                        </a:lnTo>
                        <a:lnTo>
                          <a:pt x="18288" y="16760"/>
                        </a:lnTo>
                        <a:lnTo>
                          <a:pt x="18309" y="16677"/>
                        </a:lnTo>
                        <a:lnTo>
                          <a:pt x="18414" y="16656"/>
                        </a:lnTo>
                        <a:lnTo>
                          <a:pt x="18414" y="16635"/>
                        </a:lnTo>
                        <a:lnTo>
                          <a:pt x="18288" y="16530"/>
                        </a:lnTo>
                        <a:lnTo>
                          <a:pt x="18100" y="16447"/>
                        </a:lnTo>
                        <a:lnTo>
                          <a:pt x="18037" y="16363"/>
                        </a:lnTo>
                        <a:lnTo>
                          <a:pt x="18037" y="16258"/>
                        </a:lnTo>
                        <a:lnTo>
                          <a:pt x="18225" y="16175"/>
                        </a:lnTo>
                        <a:lnTo>
                          <a:pt x="18288" y="16154"/>
                        </a:lnTo>
                        <a:lnTo>
                          <a:pt x="18183" y="16112"/>
                        </a:lnTo>
                        <a:lnTo>
                          <a:pt x="18121" y="16049"/>
                        </a:lnTo>
                        <a:lnTo>
                          <a:pt x="18100" y="16049"/>
                        </a:lnTo>
                        <a:lnTo>
                          <a:pt x="18016" y="16112"/>
                        </a:lnTo>
                        <a:lnTo>
                          <a:pt x="17932" y="16154"/>
                        </a:lnTo>
                        <a:lnTo>
                          <a:pt x="17932" y="16070"/>
                        </a:lnTo>
                        <a:lnTo>
                          <a:pt x="18037" y="15944"/>
                        </a:lnTo>
                        <a:lnTo>
                          <a:pt x="18246" y="15861"/>
                        </a:lnTo>
                        <a:lnTo>
                          <a:pt x="18330" y="15798"/>
                        </a:lnTo>
                        <a:lnTo>
                          <a:pt x="18665" y="15735"/>
                        </a:lnTo>
                        <a:lnTo>
                          <a:pt x="18811" y="15756"/>
                        </a:lnTo>
                        <a:lnTo>
                          <a:pt x="18874" y="15735"/>
                        </a:lnTo>
                        <a:lnTo>
                          <a:pt x="18958" y="15735"/>
                        </a:lnTo>
                        <a:lnTo>
                          <a:pt x="19020" y="15651"/>
                        </a:lnTo>
                        <a:lnTo>
                          <a:pt x="19062" y="15547"/>
                        </a:lnTo>
                        <a:lnTo>
                          <a:pt x="19146" y="15547"/>
                        </a:lnTo>
                        <a:lnTo>
                          <a:pt x="19125" y="15631"/>
                        </a:lnTo>
                        <a:lnTo>
                          <a:pt x="19125" y="15714"/>
                        </a:lnTo>
                        <a:lnTo>
                          <a:pt x="19250" y="15819"/>
                        </a:lnTo>
                        <a:lnTo>
                          <a:pt x="19334" y="15756"/>
                        </a:lnTo>
                        <a:lnTo>
                          <a:pt x="19481" y="15756"/>
                        </a:lnTo>
                        <a:lnTo>
                          <a:pt x="19585" y="15735"/>
                        </a:lnTo>
                        <a:lnTo>
                          <a:pt x="19648" y="15798"/>
                        </a:lnTo>
                        <a:lnTo>
                          <a:pt x="19815" y="15756"/>
                        </a:lnTo>
                        <a:lnTo>
                          <a:pt x="19878" y="15798"/>
                        </a:lnTo>
                        <a:lnTo>
                          <a:pt x="20004" y="15714"/>
                        </a:lnTo>
                        <a:lnTo>
                          <a:pt x="20108" y="15714"/>
                        </a:lnTo>
                        <a:lnTo>
                          <a:pt x="20129" y="15735"/>
                        </a:lnTo>
                        <a:lnTo>
                          <a:pt x="20087" y="15756"/>
                        </a:lnTo>
                        <a:lnTo>
                          <a:pt x="19962" y="15756"/>
                        </a:lnTo>
                        <a:lnTo>
                          <a:pt x="19920" y="15798"/>
                        </a:lnTo>
                        <a:lnTo>
                          <a:pt x="20087" y="15819"/>
                        </a:lnTo>
                        <a:lnTo>
                          <a:pt x="20213" y="15819"/>
                        </a:lnTo>
                        <a:lnTo>
                          <a:pt x="20318" y="15903"/>
                        </a:lnTo>
                        <a:lnTo>
                          <a:pt x="20401" y="15944"/>
                        </a:lnTo>
                        <a:lnTo>
                          <a:pt x="20338" y="15861"/>
                        </a:lnTo>
                        <a:lnTo>
                          <a:pt x="20338" y="15819"/>
                        </a:lnTo>
                        <a:lnTo>
                          <a:pt x="20401" y="15819"/>
                        </a:lnTo>
                        <a:lnTo>
                          <a:pt x="20422" y="15861"/>
                        </a:lnTo>
                        <a:lnTo>
                          <a:pt x="20527" y="15944"/>
                        </a:lnTo>
                        <a:lnTo>
                          <a:pt x="20506" y="16007"/>
                        </a:lnTo>
                        <a:lnTo>
                          <a:pt x="20443" y="15944"/>
                        </a:lnTo>
                        <a:lnTo>
                          <a:pt x="20422" y="15965"/>
                        </a:lnTo>
                        <a:lnTo>
                          <a:pt x="20548" y="16049"/>
                        </a:lnTo>
                        <a:lnTo>
                          <a:pt x="20610" y="16133"/>
                        </a:lnTo>
                        <a:lnTo>
                          <a:pt x="20652" y="16175"/>
                        </a:lnTo>
                        <a:lnTo>
                          <a:pt x="20631" y="16216"/>
                        </a:lnTo>
                        <a:lnTo>
                          <a:pt x="20610" y="16154"/>
                        </a:lnTo>
                        <a:lnTo>
                          <a:pt x="20590" y="16216"/>
                        </a:lnTo>
                        <a:lnTo>
                          <a:pt x="20610" y="16258"/>
                        </a:lnTo>
                        <a:lnTo>
                          <a:pt x="20799" y="16237"/>
                        </a:lnTo>
                        <a:lnTo>
                          <a:pt x="20903" y="16216"/>
                        </a:lnTo>
                        <a:lnTo>
                          <a:pt x="21029" y="16070"/>
                        </a:lnTo>
                        <a:lnTo>
                          <a:pt x="21113" y="16070"/>
                        </a:lnTo>
                        <a:lnTo>
                          <a:pt x="21113" y="16049"/>
                        </a:lnTo>
                        <a:lnTo>
                          <a:pt x="21175" y="15965"/>
                        </a:lnTo>
                        <a:lnTo>
                          <a:pt x="21280" y="15965"/>
                        </a:lnTo>
                        <a:lnTo>
                          <a:pt x="21364" y="16007"/>
                        </a:lnTo>
                        <a:lnTo>
                          <a:pt x="21489" y="16049"/>
                        </a:lnTo>
                        <a:lnTo>
                          <a:pt x="21552" y="16258"/>
                        </a:lnTo>
                        <a:lnTo>
                          <a:pt x="21636" y="16321"/>
                        </a:lnTo>
                        <a:lnTo>
                          <a:pt x="21657" y="16321"/>
                        </a:lnTo>
                        <a:lnTo>
                          <a:pt x="21678" y="16447"/>
                        </a:lnTo>
                        <a:lnTo>
                          <a:pt x="21761" y="16488"/>
                        </a:lnTo>
                        <a:lnTo>
                          <a:pt x="21803" y="16488"/>
                        </a:lnTo>
                        <a:lnTo>
                          <a:pt x="21803" y="16551"/>
                        </a:lnTo>
                        <a:lnTo>
                          <a:pt x="21866" y="16635"/>
                        </a:lnTo>
                        <a:lnTo>
                          <a:pt x="21950" y="16656"/>
                        </a:lnTo>
                        <a:lnTo>
                          <a:pt x="22012" y="16781"/>
                        </a:lnTo>
                        <a:lnTo>
                          <a:pt x="21991" y="16907"/>
                        </a:lnTo>
                        <a:lnTo>
                          <a:pt x="21908" y="17179"/>
                        </a:lnTo>
                        <a:lnTo>
                          <a:pt x="21803" y="17409"/>
                        </a:lnTo>
                        <a:lnTo>
                          <a:pt x="21803" y="17493"/>
                        </a:lnTo>
                        <a:lnTo>
                          <a:pt x="21887" y="17597"/>
                        </a:lnTo>
                        <a:lnTo>
                          <a:pt x="21908" y="17576"/>
                        </a:lnTo>
                        <a:lnTo>
                          <a:pt x="21971" y="17493"/>
                        </a:lnTo>
                        <a:lnTo>
                          <a:pt x="21971" y="17430"/>
                        </a:lnTo>
                        <a:lnTo>
                          <a:pt x="21991" y="17388"/>
                        </a:lnTo>
                        <a:lnTo>
                          <a:pt x="22075" y="17430"/>
                        </a:lnTo>
                        <a:lnTo>
                          <a:pt x="22096" y="17535"/>
                        </a:lnTo>
                        <a:lnTo>
                          <a:pt x="21950" y="17744"/>
                        </a:lnTo>
                        <a:lnTo>
                          <a:pt x="21971" y="17807"/>
                        </a:lnTo>
                        <a:lnTo>
                          <a:pt x="21991" y="17911"/>
                        </a:lnTo>
                        <a:lnTo>
                          <a:pt x="22054" y="18016"/>
                        </a:lnTo>
                        <a:lnTo>
                          <a:pt x="22075" y="18058"/>
                        </a:lnTo>
                        <a:lnTo>
                          <a:pt x="22117" y="18037"/>
                        </a:lnTo>
                        <a:lnTo>
                          <a:pt x="22159" y="18141"/>
                        </a:lnTo>
                        <a:lnTo>
                          <a:pt x="22201" y="18100"/>
                        </a:lnTo>
                        <a:lnTo>
                          <a:pt x="22201" y="18058"/>
                        </a:lnTo>
                        <a:lnTo>
                          <a:pt x="22222" y="18100"/>
                        </a:lnTo>
                        <a:lnTo>
                          <a:pt x="22368" y="18058"/>
                        </a:lnTo>
                        <a:lnTo>
                          <a:pt x="22368" y="18058"/>
                        </a:lnTo>
                        <a:lnTo>
                          <a:pt x="22263" y="18141"/>
                        </a:lnTo>
                        <a:lnTo>
                          <a:pt x="22222" y="18246"/>
                        </a:lnTo>
                        <a:lnTo>
                          <a:pt x="22201" y="18309"/>
                        </a:lnTo>
                        <a:lnTo>
                          <a:pt x="22201" y="18351"/>
                        </a:lnTo>
                        <a:lnTo>
                          <a:pt x="22368" y="18455"/>
                        </a:lnTo>
                        <a:lnTo>
                          <a:pt x="22368" y="18581"/>
                        </a:lnTo>
                        <a:lnTo>
                          <a:pt x="22368" y="18748"/>
                        </a:lnTo>
                        <a:lnTo>
                          <a:pt x="22410" y="18769"/>
                        </a:lnTo>
                        <a:lnTo>
                          <a:pt x="22494" y="18769"/>
                        </a:lnTo>
                        <a:lnTo>
                          <a:pt x="22535" y="18853"/>
                        </a:lnTo>
                        <a:lnTo>
                          <a:pt x="22515" y="18957"/>
                        </a:lnTo>
                        <a:lnTo>
                          <a:pt x="22682" y="19062"/>
                        </a:lnTo>
                        <a:lnTo>
                          <a:pt x="22598" y="19083"/>
                        </a:lnTo>
                        <a:lnTo>
                          <a:pt x="22724" y="19146"/>
                        </a:lnTo>
                        <a:lnTo>
                          <a:pt x="22787" y="19188"/>
                        </a:lnTo>
                        <a:lnTo>
                          <a:pt x="22891" y="19250"/>
                        </a:lnTo>
                        <a:lnTo>
                          <a:pt x="22996" y="19188"/>
                        </a:lnTo>
                        <a:lnTo>
                          <a:pt x="23100" y="19167"/>
                        </a:lnTo>
                        <a:lnTo>
                          <a:pt x="23100" y="18999"/>
                        </a:lnTo>
                        <a:lnTo>
                          <a:pt x="23163" y="18895"/>
                        </a:lnTo>
                        <a:lnTo>
                          <a:pt x="23226" y="18769"/>
                        </a:lnTo>
                        <a:lnTo>
                          <a:pt x="23331" y="18560"/>
                        </a:lnTo>
                        <a:lnTo>
                          <a:pt x="23310" y="18455"/>
                        </a:lnTo>
                        <a:lnTo>
                          <a:pt x="23351" y="18413"/>
                        </a:lnTo>
                        <a:lnTo>
                          <a:pt x="23351" y="18225"/>
                        </a:lnTo>
                        <a:lnTo>
                          <a:pt x="23331" y="18162"/>
                        </a:lnTo>
                        <a:lnTo>
                          <a:pt x="23414" y="18120"/>
                        </a:lnTo>
                        <a:lnTo>
                          <a:pt x="23351" y="17932"/>
                        </a:lnTo>
                        <a:lnTo>
                          <a:pt x="23247" y="17848"/>
                        </a:lnTo>
                        <a:lnTo>
                          <a:pt x="23205" y="17493"/>
                        </a:lnTo>
                        <a:lnTo>
                          <a:pt x="23142" y="17430"/>
                        </a:lnTo>
                        <a:lnTo>
                          <a:pt x="23163" y="17263"/>
                        </a:lnTo>
                        <a:lnTo>
                          <a:pt x="23205" y="17116"/>
                        </a:lnTo>
                        <a:lnTo>
                          <a:pt x="23163" y="17011"/>
                        </a:lnTo>
                        <a:lnTo>
                          <a:pt x="23100" y="16907"/>
                        </a:lnTo>
                        <a:lnTo>
                          <a:pt x="23038" y="16656"/>
                        </a:lnTo>
                        <a:lnTo>
                          <a:pt x="22996" y="16551"/>
                        </a:lnTo>
                        <a:lnTo>
                          <a:pt x="22954" y="16279"/>
                        </a:lnTo>
                        <a:lnTo>
                          <a:pt x="22912" y="16133"/>
                        </a:lnTo>
                        <a:lnTo>
                          <a:pt x="22933" y="15903"/>
                        </a:lnTo>
                        <a:lnTo>
                          <a:pt x="22912" y="15714"/>
                        </a:lnTo>
                        <a:lnTo>
                          <a:pt x="22933" y="15379"/>
                        </a:lnTo>
                        <a:lnTo>
                          <a:pt x="22933" y="15170"/>
                        </a:lnTo>
                        <a:lnTo>
                          <a:pt x="23038" y="15003"/>
                        </a:lnTo>
                        <a:lnTo>
                          <a:pt x="23121" y="14856"/>
                        </a:lnTo>
                        <a:lnTo>
                          <a:pt x="23226" y="14815"/>
                        </a:lnTo>
                        <a:lnTo>
                          <a:pt x="23268" y="14752"/>
                        </a:lnTo>
                        <a:lnTo>
                          <a:pt x="23331" y="14752"/>
                        </a:lnTo>
                        <a:lnTo>
                          <a:pt x="23414" y="14605"/>
                        </a:lnTo>
                        <a:lnTo>
                          <a:pt x="23414" y="14543"/>
                        </a:lnTo>
                        <a:lnTo>
                          <a:pt x="23372" y="14501"/>
                        </a:lnTo>
                        <a:lnTo>
                          <a:pt x="23414" y="14480"/>
                        </a:lnTo>
                        <a:lnTo>
                          <a:pt x="23540" y="14480"/>
                        </a:lnTo>
                        <a:lnTo>
                          <a:pt x="23561" y="14396"/>
                        </a:lnTo>
                        <a:lnTo>
                          <a:pt x="23665" y="14396"/>
                        </a:lnTo>
                        <a:lnTo>
                          <a:pt x="23686" y="14354"/>
                        </a:lnTo>
                        <a:lnTo>
                          <a:pt x="23875" y="14333"/>
                        </a:lnTo>
                        <a:lnTo>
                          <a:pt x="23937" y="14250"/>
                        </a:lnTo>
                        <a:lnTo>
                          <a:pt x="24063" y="14250"/>
                        </a:lnTo>
                        <a:lnTo>
                          <a:pt x="24084" y="14187"/>
                        </a:lnTo>
                        <a:lnTo>
                          <a:pt x="24168" y="14187"/>
                        </a:lnTo>
                        <a:lnTo>
                          <a:pt x="24209" y="14229"/>
                        </a:lnTo>
                        <a:lnTo>
                          <a:pt x="24314" y="14082"/>
                        </a:lnTo>
                        <a:lnTo>
                          <a:pt x="24314" y="14040"/>
                        </a:lnTo>
                        <a:lnTo>
                          <a:pt x="24377" y="14040"/>
                        </a:lnTo>
                        <a:lnTo>
                          <a:pt x="24481" y="13957"/>
                        </a:lnTo>
                        <a:lnTo>
                          <a:pt x="24481" y="13873"/>
                        </a:lnTo>
                        <a:lnTo>
                          <a:pt x="24691" y="13601"/>
                        </a:lnTo>
                        <a:lnTo>
                          <a:pt x="24795" y="13496"/>
                        </a:lnTo>
                        <a:lnTo>
                          <a:pt x="24984" y="13496"/>
                        </a:lnTo>
                        <a:lnTo>
                          <a:pt x="25025" y="13517"/>
                        </a:lnTo>
                        <a:lnTo>
                          <a:pt x="25088" y="13517"/>
                        </a:lnTo>
                        <a:lnTo>
                          <a:pt x="25193" y="13329"/>
                        </a:lnTo>
                        <a:lnTo>
                          <a:pt x="25465" y="13099"/>
                        </a:lnTo>
                        <a:lnTo>
                          <a:pt x="25737" y="12931"/>
                        </a:lnTo>
                        <a:lnTo>
                          <a:pt x="25862" y="12910"/>
                        </a:lnTo>
                        <a:lnTo>
                          <a:pt x="25925" y="12890"/>
                        </a:lnTo>
                        <a:lnTo>
                          <a:pt x="25988" y="12890"/>
                        </a:lnTo>
                        <a:lnTo>
                          <a:pt x="25988" y="12910"/>
                        </a:lnTo>
                        <a:lnTo>
                          <a:pt x="26092" y="12910"/>
                        </a:lnTo>
                        <a:lnTo>
                          <a:pt x="26197" y="12785"/>
                        </a:lnTo>
                        <a:lnTo>
                          <a:pt x="26155" y="12785"/>
                        </a:lnTo>
                        <a:lnTo>
                          <a:pt x="26134" y="12722"/>
                        </a:lnTo>
                        <a:lnTo>
                          <a:pt x="26030" y="12827"/>
                        </a:lnTo>
                        <a:lnTo>
                          <a:pt x="25883" y="12806"/>
                        </a:lnTo>
                        <a:lnTo>
                          <a:pt x="25820" y="12722"/>
                        </a:lnTo>
                        <a:lnTo>
                          <a:pt x="25925" y="12785"/>
                        </a:lnTo>
                        <a:lnTo>
                          <a:pt x="26051" y="12701"/>
                        </a:lnTo>
                        <a:lnTo>
                          <a:pt x="26030" y="12680"/>
                        </a:lnTo>
                        <a:lnTo>
                          <a:pt x="26092" y="12618"/>
                        </a:lnTo>
                        <a:lnTo>
                          <a:pt x="26051" y="12555"/>
                        </a:lnTo>
                        <a:lnTo>
                          <a:pt x="25925" y="12513"/>
                        </a:lnTo>
                        <a:lnTo>
                          <a:pt x="25862" y="12471"/>
                        </a:lnTo>
                        <a:lnTo>
                          <a:pt x="25946" y="12471"/>
                        </a:lnTo>
                        <a:lnTo>
                          <a:pt x="26030" y="12492"/>
                        </a:lnTo>
                        <a:lnTo>
                          <a:pt x="26092" y="12471"/>
                        </a:lnTo>
                        <a:lnTo>
                          <a:pt x="26092" y="12387"/>
                        </a:lnTo>
                        <a:lnTo>
                          <a:pt x="26155" y="12513"/>
                        </a:lnTo>
                        <a:lnTo>
                          <a:pt x="26239" y="12492"/>
                        </a:lnTo>
                        <a:lnTo>
                          <a:pt x="26302" y="12555"/>
                        </a:lnTo>
                        <a:lnTo>
                          <a:pt x="26364" y="12513"/>
                        </a:lnTo>
                        <a:lnTo>
                          <a:pt x="26385" y="12408"/>
                        </a:lnTo>
                        <a:lnTo>
                          <a:pt x="26511" y="12304"/>
                        </a:lnTo>
                        <a:lnTo>
                          <a:pt x="26553" y="12304"/>
                        </a:lnTo>
                        <a:lnTo>
                          <a:pt x="26574" y="12199"/>
                        </a:lnTo>
                        <a:lnTo>
                          <a:pt x="26553" y="12094"/>
                        </a:lnTo>
                        <a:lnTo>
                          <a:pt x="26511" y="12094"/>
                        </a:lnTo>
                        <a:lnTo>
                          <a:pt x="26448" y="12241"/>
                        </a:lnTo>
                        <a:lnTo>
                          <a:pt x="26448" y="12283"/>
                        </a:lnTo>
                        <a:lnTo>
                          <a:pt x="26385" y="12262"/>
                        </a:lnTo>
                        <a:lnTo>
                          <a:pt x="26364" y="12094"/>
                        </a:lnTo>
                        <a:lnTo>
                          <a:pt x="26344" y="12074"/>
                        </a:lnTo>
                        <a:lnTo>
                          <a:pt x="26092" y="12094"/>
                        </a:lnTo>
                        <a:lnTo>
                          <a:pt x="25967" y="12157"/>
                        </a:lnTo>
                        <a:lnTo>
                          <a:pt x="25988" y="12074"/>
                        </a:lnTo>
                        <a:lnTo>
                          <a:pt x="25988" y="11927"/>
                        </a:lnTo>
                        <a:lnTo>
                          <a:pt x="26051" y="11885"/>
                        </a:lnTo>
                        <a:lnTo>
                          <a:pt x="26092" y="11990"/>
                        </a:lnTo>
                        <a:lnTo>
                          <a:pt x="26176" y="12032"/>
                        </a:lnTo>
                        <a:lnTo>
                          <a:pt x="26239" y="11969"/>
                        </a:lnTo>
                        <a:lnTo>
                          <a:pt x="26385" y="11948"/>
                        </a:lnTo>
                        <a:lnTo>
                          <a:pt x="26406" y="11885"/>
                        </a:lnTo>
                        <a:lnTo>
                          <a:pt x="26490" y="11885"/>
                        </a:lnTo>
                        <a:lnTo>
                          <a:pt x="26511" y="11843"/>
                        </a:lnTo>
                        <a:lnTo>
                          <a:pt x="26490" y="11718"/>
                        </a:lnTo>
                        <a:lnTo>
                          <a:pt x="26448" y="11655"/>
                        </a:lnTo>
                        <a:lnTo>
                          <a:pt x="26469" y="11613"/>
                        </a:lnTo>
                        <a:lnTo>
                          <a:pt x="26511" y="11634"/>
                        </a:lnTo>
                        <a:lnTo>
                          <a:pt x="26574" y="11530"/>
                        </a:lnTo>
                        <a:lnTo>
                          <a:pt x="26511" y="11425"/>
                        </a:lnTo>
                        <a:lnTo>
                          <a:pt x="26469" y="11362"/>
                        </a:lnTo>
                        <a:lnTo>
                          <a:pt x="26385" y="11404"/>
                        </a:lnTo>
                        <a:lnTo>
                          <a:pt x="26302" y="11362"/>
                        </a:lnTo>
                        <a:lnTo>
                          <a:pt x="26260" y="11237"/>
                        </a:lnTo>
                        <a:lnTo>
                          <a:pt x="26176" y="11237"/>
                        </a:lnTo>
                        <a:lnTo>
                          <a:pt x="26092" y="11195"/>
                        </a:lnTo>
                        <a:lnTo>
                          <a:pt x="26030" y="11111"/>
                        </a:lnTo>
                        <a:lnTo>
                          <a:pt x="26030" y="11111"/>
                        </a:lnTo>
                        <a:lnTo>
                          <a:pt x="26092" y="11153"/>
                        </a:lnTo>
                        <a:lnTo>
                          <a:pt x="26260" y="11153"/>
                        </a:lnTo>
                        <a:lnTo>
                          <a:pt x="26302" y="11257"/>
                        </a:lnTo>
                        <a:lnTo>
                          <a:pt x="26385" y="11299"/>
                        </a:lnTo>
                        <a:lnTo>
                          <a:pt x="26406" y="11216"/>
                        </a:lnTo>
                        <a:lnTo>
                          <a:pt x="26281" y="11090"/>
                        </a:lnTo>
                        <a:lnTo>
                          <a:pt x="26385" y="11111"/>
                        </a:lnTo>
                        <a:lnTo>
                          <a:pt x="26406" y="11048"/>
                        </a:lnTo>
                        <a:lnTo>
                          <a:pt x="26448" y="11027"/>
                        </a:lnTo>
                        <a:lnTo>
                          <a:pt x="26406" y="10944"/>
                        </a:lnTo>
                        <a:lnTo>
                          <a:pt x="26281" y="10881"/>
                        </a:lnTo>
                        <a:lnTo>
                          <a:pt x="26239" y="10713"/>
                        </a:lnTo>
                        <a:lnTo>
                          <a:pt x="26281" y="10734"/>
                        </a:lnTo>
                        <a:lnTo>
                          <a:pt x="26344" y="10839"/>
                        </a:lnTo>
                        <a:lnTo>
                          <a:pt x="26406" y="10839"/>
                        </a:lnTo>
                        <a:lnTo>
                          <a:pt x="26448" y="10734"/>
                        </a:lnTo>
                        <a:lnTo>
                          <a:pt x="26448" y="10630"/>
                        </a:lnTo>
                        <a:lnTo>
                          <a:pt x="26344" y="10588"/>
                        </a:lnTo>
                        <a:lnTo>
                          <a:pt x="26197" y="10421"/>
                        </a:lnTo>
                        <a:lnTo>
                          <a:pt x="26092" y="10379"/>
                        </a:lnTo>
                        <a:lnTo>
                          <a:pt x="26030" y="10274"/>
                        </a:lnTo>
                        <a:lnTo>
                          <a:pt x="25946" y="10253"/>
                        </a:lnTo>
                        <a:lnTo>
                          <a:pt x="25946" y="10149"/>
                        </a:lnTo>
                        <a:lnTo>
                          <a:pt x="26030" y="10044"/>
                        </a:lnTo>
                        <a:lnTo>
                          <a:pt x="25967" y="10149"/>
                        </a:lnTo>
                        <a:lnTo>
                          <a:pt x="25988" y="10190"/>
                        </a:lnTo>
                        <a:lnTo>
                          <a:pt x="26051" y="10211"/>
                        </a:lnTo>
                        <a:lnTo>
                          <a:pt x="26134" y="10316"/>
                        </a:lnTo>
                        <a:lnTo>
                          <a:pt x="26239" y="10358"/>
                        </a:lnTo>
                        <a:lnTo>
                          <a:pt x="26364" y="10504"/>
                        </a:lnTo>
                        <a:lnTo>
                          <a:pt x="26385" y="10504"/>
                        </a:lnTo>
                        <a:lnTo>
                          <a:pt x="26406" y="10274"/>
                        </a:lnTo>
                        <a:lnTo>
                          <a:pt x="26406" y="10169"/>
                        </a:lnTo>
                        <a:lnTo>
                          <a:pt x="26406" y="10086"/>
                        </a:lnTo>
                        <a:lnTo>
                          <a:pt x="26385" y="10044"/>
                        </a:lnTo>
                        <a:lnTo>
                          <a:pt x="26406" y="9856"/>
                        </a:lnTo>
                        <a:lnTo>
                          <a:pt x="26448" y="9793"/>
                        </a:lnTo>
                        <a:lnTo>
                          <a:pt x="26409" y="9728"/>
                        </a:lnTo>
                        <a:lnTo>
                          <a:pt x="26409" y="9728"/>
                        </a:lnTo>
                        <a:lnTo>
                          <a:pt x="26490" y="9667"/>
                        </a:lnTo>
                        <a:lnTo>
                          <a:pt x="26616" y="9563"/>
                        </a:lnTo>
                        <a:lnTo>
                          <a:pt x="26657" y="9458"/>
                        </a:lnTo>
                        <a:lnTo>
                          <a:pt x="26657" y="9437"/>
                        </a:lnTo>
                        <a:lnTo>
                          <a:pt x="26678" y="9458"/>
                        </a:lnTo>
                        <a:lnTo>
                          <a:pt x="26657" y="9584"/>
                        </a:lnTo>
                        <a:lnTo>
                          <a:pt x="26678" y="9625"/>
                        </a:lnTo>
                        <a:lnTo>
                          <a:pt x="26574" y="9667"/>
                        </a:lnTo>
                        <a:lnTo>
                          <a:pt x="26511" y="9793"/>
                        </a:lnTo>
                        <a:lnTo>
                          <a:pt x="26595" y="9960"/>
                        </a:lnTo>
                        <a:lnTo>
                          <a:pt x="26574" y="10107"/>
                        </a:lnTo>
                        <a:lnTo>
                          <a:pt x="26490" y="10253"/>
                        </a:lnTo>
                        <a:lnTo>
                          <a:pt x="26490" y="10358"/>
                        </a:lnTo>
                        <a:lnTo>
                          <a:pt x="26595" y="10462"/>
                        </a:lnTo>
                        <a:lnTo>
                          <a:pt x="26616" y="10400"/>
                        </a:lnTo>
                        <a:lnTo>
                          <a:pt x="26657" y="10462"/>
                        </a:lnTo>
                        <a:lnTo>
                          <a:pt x="26699" y="10462"/>
                        </a:lnTo>
                        <a:lnTo>
                          <a:pt x="26699" y="10483"/>
                        </a:lnTo>
                        <a:lnTo>
                          <a:pt x="26678" y="10525"/>
                        </a:lnTo>
                        <a:lnTo>
                          <a:pt x="26699" y="10609"/>
                        </a:lnTo>
                        <a:lnTo>
                          <a:pt x="26825" y="10609"/>
                        </a:lnTo>
                        <a:lnTo>
                          <a:pt x="26762" y="10672"/>
                        </a:lnTo>
                        <a:lnTo>
                          <a:pt x="26762" y="10693"/>
                        </a:lnTo>
                        <a:lnTo>
                          <a:pt x="26699" y="10797"/>
                        </a:lnTo>
                        <a:lnTo>
                          <a:pt x="26699" y="10881"/>
                        </a:lnTo>
                        <a:lnTo>
                          <a:pt x="26657" y="10985"/>
                        </a:lnTo>
                        <a:lnTo>
                          <a:pt x="26616" y="11111"/>
                        </a:lnTo>
                        <a:lnTo>
                          <a:pt x="26616" y="11216"/>
                        </a:lnTo>
                        <a:lnTo>
                          <a:pt x="26657" y="11153"/>
                        </a:lnTo>
                        <a:lnTo>
                          <a:pt x="26678" y="11111"/>
                        </a:lnTo>
                        <a:lnTo>
                          <a:pt x="26783" y="10902"/>
                        </a:lnTo>
                        <a:lnTo>
                          <a:pt x="26804" y="10944"/>
                        </a:lnTo>
                        <a:lnTo>
                          <a:pt x="26804" y="11006"/>
                        </a:lnTo>
                        <a:lnTo>
                          <a:pt x="26825" y="10944"/>
                        </a:lnTo>
                        <a:lnTo>
                          <a:pt x="26825" y="10881"/>
                        </a:lnTo>
                        <a:lnTo>
                          <a:pt x="26909" y="10776"/>
                        </a:lnTo>
                        <a:lnTo>
                          <a:pt x="26992" y="10525"/>
                        </a:lnTo>
                        <a:lnTo>
                          <a:pt x="27118" y="10462"/>
                        </a:lnTo>
                        <a:lnTo>
                          <a:pt x="27222" y="10253"/>
                        </a:lnTo>
                        <a:lnTo>
                          <a:pt x="27222" y="10086"/>
                        </a:lnTo>
                        <a:lnTo>
                          <a:pt x="27139" y="9897"/>
                        </a:lnTo>
                        <a:lnTo>
                          <a:pt x="27097" y="9856"/>
                        </a:lnTo>
                        <a:lnTo>
                          <a:pt x="27076" y="9688"/>
                        </a:lnTo>
                        <a:lnTo>
                          <a:pt x="27013" y="9625"/>
                        </a:lnTo>
                        <a:lnTo>
                          <a:pt x="27013" y="9521"/>
                        </a:lnTo>
                        <a:lnTo>
                          <a:pt x="27076" y="9416"/>
                        </a:lnTo>
                        <a:lnTo>
                          <a:pt x="27181" y="9312"/>
                        </a:lnTo>
                        <a:lnTo>
                          <a:pt x="27306" y="9249"/>
                        </a:lnTo>
                        <a:lnTo>
                          <a:pt x="27118" y="9458"/>
                        </a:lnTo>
                        <a:lnTo>
                          <a:pt x="27076" y="9542"/>
                        </a:lnTo>
                        <a:lnTo>
                          <a:pt x="27118" y="9625"/>
                        </a:lnTo>
                        <a:lnTo>
                          <a:pt x="27243" y="9751"/>
                        </a:lnTo>
                        <a:lnTo>
                          <a:pt x="27327" y="9730"/>
                        </a:lnTo>
                        <a:lnTo>
                          <a:pt x="27390" y="9772"/>
                        </a:lnTo>
                        <a:lnTo>
                          <a:pt x="27327" y="9939"/>
                        </a:lnTo>
                        <a:lnTo>
                          <a:pt x="27327" y="9939"/>
                        </a:lnTo>
                        <a:lnTo>
                          <a:pt x="27411" y="9877"/>
                        </a:lnTo>
                        <a:lnTo>
                          <a:pt x="27432" y="9897"/>
                        </a:lnTo>
                        <a:lnTo>
                          <a:pt x="27515" y="9793"/>
                        </a:lnTo>
                        <a:lnTo>
                          <a:pt x="27515" y="9730"/>
                        </a:lnTo>
                        <a:lnTo>
                          <a:pt x="27557" y="9730"/>
                        </a:lnTo>
                        <a:lnTo>
                          <a:pt x="27620" y="9646"/>
                        </a:lnTo>
                        <a:lnTo>
                          <a:pt x="27704" y="9625"/>
                        </a:lnTo>
                        <a:lnTo>
                          <a:pt x="27745" y="9458"/>
                        </a:lnTo>
                        <a:lnTo>
                          <a:pt x="27808" y="9374"/>
                        </a:lnTo>
                        <a:lnTo>
                          <a:pt x="27850" y="9374"/>
                        </a:lnTo>
                        <a:lnTo>
                          <a:pt x="27913" y="9270"/>
                        </a:lnTo>
                        <a:lnTo>
                          <a:pt x="27934" y="9207"/>
                        </a:lnTo>
                        <a:lnTo>
                          <a:pt x="27934" y="9144"/>
                        </a:lnTo>
                        <a:lnTo>
                          <a:pt x="27976" y="9040"/>
                        </a:lnTo>
                        <a:lnTo>
                          <a:pt x="27976" y="8998"/>
                        </a:lnTo>
                        <a:lnTo>
                          <a:pt x="28038" y="8914"/>
                        </a:lnTo>
                        <a:lnTo>
                          <a:pt x="28017" y="8830"/>
                        </a:lnTo>
                        <a:lnTo>
                          <a:pt x="27955" y="8789"/>
                        </a:lnTo>
                        <a:lnTo>
                          <a:pt x="27913" y="8705"/>
                        </a:lnTo>
                        <a:lnTo>
                          <a:pt x="28059" y="8621"/>
                        </a:lnTo>
                        <a:lnTo>
                          <a:pt x="28059" y="8537"/>
                        </a:lnTo>
                        <a:lnTo>
                          <a:pt x="28164" y="8475"/>
                        </a:lnTo>
                        <a:lnTo>
                          <a:pt x="28248" y="8433"/>
                        </a:lnTo>
                        <a:lnTo>
                          <a:pt x="28436" y="8328"/>
                        </a:lnTo>
                        <a:lnTo>
                          <a:pt x="28561" y="8328"/>
                        </a:lnTo>
                        <a:lnTo>
                          <a:pt x="28750" y="8203"/>
                        </a:lnTo>
                        <a:lnTo>
                          <a:pt x="28813" y="8203"/>
                        </a:lnTo>
                        <a:lnTo>
                          <a:pt x="28854" y="8224"/>
                        </a:lnTo>
                        <a:lnTo>
                          <a:pt x="29085" y="8203"/>
                        </a:lnTo>
                        <a:lnTo>
                          <a:pt x="29189" y="8265"/>
                        </a:lnTo>
                        <a:lnTo>
                          <a:pt x="29336" y="8203"/>
                        </a:lnTo>
                        <a:lnTo>
                          <a:pt x="29587" y="8203"/>
                        </a:lnTo>
                        <a:lnTo>
                          <a:pt x="29629" y="8182"/>
                        </a:lnTo>
                        <a:lnTo>
                          <a:pt x="29608" y="8119"/>
                        </a:lnTo>
                        <a:lnTo>
                          <a:pt x="29608" y="7972"/>
                        </a:lnTo>
                        <a:lnTo>
                          <a:pt x="29608" y="7847"/>
                        </a:lnTo>
                        <a:lnTo>
                          <a:pt x="29733" y="7952"/>
                        </a:lnTo>
                        <a:lnTo>
                          <a:pt x="29733" y="8077"/>
                        </a:lnTo>
                        <a:lnTo>
                          <a:pt x="29712" y="8161"/>
                        </a:lnTo>
                        <a:lnTo>
                          <a:pt x="29796" y="8161"/>
                        </a:lnTo>
                        <a:lnTo>
                          <a:pt x="29901" y="8056"/>
                        </a:lnTo>
                        <a:lnTo>
                          <a:pt x="30005" y="7868"/>
                        </a:lnTo>
                        <a:lnTo>
                          <a:pt x="30047" y="7972"/>
                        </a:lnTo>
                        <a:lnTo>
                          <a:pt x="30047" y="8056"/>
                        </a:lnTo>
                        <a:lnTo>
                          <a:pt x="30131" y="8077"/>
                        </a:lnTo>
                        <a:lnTo>
                          <a:pt x="30382" y="7952"/>
                        </a:lnTo>
                        <a:lnTo>
                          <a:pt x="30466" y="7805"/>
                        </a:lnTo>
                        <a:lnTo>
                          <a:pt x="30424" y="7596"/>
                        </a:lnTo>
                        <a:lnTo>
                          <a:pt x="30361" y="7638"/>
                        </a:lnTo>
                        <a:lnTo>
                          <a:pt x="30361" y="7742"/>
                        </a:lnTo>
                        <a:lnTo>
                          <a:pt x="30319" y="7868"/>
                        </a:lnTo>
                        <a:lnTo>
                          <a:pt x="30152" y="7868"/>
                        </a:lnTo>
                        <a:lnTo>
                          <a:pt x="30131" y="7763"/>
                        </a:lnTo>
                        <a:lnTo>
                          <a:pt x="30068" y="7575"/>
                        </a:lnTo>
                        <a:lnTo>
                          <a:pt x="29922" y="7491"/>
                        </a:lnTo>
                        <a:lnTo>
                          <a:pt x="29922" y="7449"/>
                        </a:lnTo>
                        <a:lnTo>
                          <a:pt x="30131" y="7261"/>
                        </a:lnTo>
                        <a:lnTo>
                          <a:pt x="30131" y="7177"/>
                        </a:lnTo>
                        <a:lnTo>
                          <a:pt x="30047" y="7177"/>
                        </a:lnTo>
                        <a:lnTo>
                          <a:pt x="30047" y="7115"/>
                        </a:lnTo>
                        <a:lnTo>
                          <a:pt x="30131" y="7052"/>
                        </a:lnTo>
                        <a:lnTo>
                          <a:pt x="30152" y="6968"/>
                        </a:lnTo>
                        <a:lnTo>
                          <a:pt x="30214" y="6905"/>
                        </a:lnTo>
                        <a:lnTo>
                          <a:pt x="30277" y="6696"/>
                        </a:lnTo>
                        <a:lnTo>
                          <a:pt x="30486" y="6529"/>
                        </a:lnTo>
                        <a:lnTo>
                          <a:pt x="30570" y="6382"/>
                        </a:lnTo>
                        <a:lnTo>
                          <a:pt x="30633" y="6382"/>
                        </a:lnTo>
                        <a:lnTo>
                          <a:pt x="30696" y="6278"/>
                        </a:lnTo>
                        <a:lnTo>
                          <a:pt x="30696" y="6340"/>
                        </a:lnTo>
                        <a:lnTo>
                          <a:pt x="30779" y="6382"/>
                        </a:lnTo>
                        <a:lnTo>
                          <a:pt x="30842" y="6299"/>
                        </a:lnTo>
                        <a:lnTo>
                          <a:pt x="30905" y="6173"/>
                        </a:lnTo>
                        <a:lnTo>
                          <a:pt x="30905" y="6299"/>
                        </a:lnTo>
                        <a:lnTo>
                          <a:pt x="30989" y="6299"/>
                        </a:lnTo>
                        <a:lnTo>
                          <a:pt x="31051" y="6173"/>
                        </a:lnTo>
                        <a:lnTo>
                          <a:pt x="31093" y="6215"/>
                        </a:lnTo>
                        <a:lnTo>
                          <a:pt x="31156" y="6173"/>
                        </a:lnTo>
                        <a:lnTo>
                          <a:pt x="31261" y="6006"/>
                        </a:lnTo>
                        <a:lnTo>
                          <a:pt x="31407" y="5796"/>
                        </a:lnTo>
                        <a:lnTo>
                          <a:pt x="31386" y="5922"/>
                        </a:lnTo>
                        <a:lnTo>
                          <a:pt x="31407" y="6006"/>
                        </a:lnTo>
                        <a:lnTo>
                          <a:pt x="31512" y="6006"/>
                        </a:lnTo>
                        <a:lnTo>
                          <a:pt x="31616" y="5880"/>
                        </a:lnTo>
                        <a:lnTo>
                          <a:pt x="31742" y="5880"/>
                        </a:lnTo>
                        <a:lnTo>
                          <a:pt x="31784" y="6006"/>
                        </a:lnTo>
                        <a:lnTo>
                          <a:pt x="31846" y="6006"/>
                        </a:lnTo>
                        <a:lnTo>
                          <a:pt x="31951" y="5880"/>
                        </a:lnTo>
                        <a:lnTo>
                          <a:pt x="32035" y="5922"/>
                        </a:lnTo>
                        <a:lnTo>
                          <a:pt x="32098" y="5901"/>
                        </a:lnTo>
                        <a:lnTo>
                          <a:pt x="32202" y="5817"/>
                        </a:lnTo>
                        <a:lnTo>
                          <a:pt x="32307" y="5817"/>
                        </a:lnTo>
                        <a:lnTo>
                          <a:pt x="32432" y="5755"/>
                        </a:lnTo>
                        <a:lnTo>
                          <a:pt x="32474" y="5817"/>
                        </a:lnTo>
                        <a:lnTo>
                          <a:pt x="32558" y="5796"/>
                        </a:lnTo>
                        <a:lnTo>
                          <a:pt x="32642" y="5713"/>
                        </a:lnTo>
                        <a:lnTo>
                          <a:pt x="32537" y="5650"/>
                        </a:lnTo>
                        <a:lnTo>
                          <a:pt x="32474" y="5713"/>
                        </a:lnTo>
                        <a:lnTo>
                          <a:pt x="32411" y="5650"/>
                        </a:lnTo>
                        <a:lnTo>
                          <a:pt x="32453" y="5504"/>
                        </a:lnTo>
                        <a:lnTo>
                          <a:pt x="32223" y="5378"/>
                        </a:lnTo>
                        <a:lnTo>
                          <a:pt x="32202" y="5357"/>
                        </a:lnTo>
                        <a:lnTo>
                          <a:pt x="32223" y="5294"/>
                        </a:lnTo>
                        <a:lnTo>
                          <a:pt x="32223" y="5252"/>
                        </a:lnTo>
                        <a:lnTo>
                          <a:pt x="32223" y="5169"/>
                        </a:lnTo>
                        <a:lnTo>
                          <a:pt x="32244" y="5085"/>
                        </a:lnTo>
                        <a:lnTo>
                          <a:pt x="32202" y="5022"/>
                        </a:lnTo>
                        <a:lnTo>
                          <a:pt x="32139" y="4959"/>
                        </a:lnTo>
                        <a:lnTo>
                          <a:pt x="32098" y="4939"/>
                        </a:lnTo>
                        <a:lnTo>
                          <a:pt x="32118" y="4855"/>
                        </a:lnTo>
                        <a:lnTo>
                          <a:pt x="32244" y="4123"/>
                        </a:lnTo>
                        <a:lnTo>
                          <a:pt x="32244" y="3934"/>
                        </a:lnTo>
                        <a:lnTo>
                          <a:pt x="32014" y="3725"/>
                        </a:lnTo>
                        <a:lnTo>
                          <a:pt x="31951" y="3788"/>
                        </a:lnTo>
                        <a:lnTo>
                          <a:pt x="31805" y="3725"/>
                        </a:lnTo>
                        <a:lnTo>
                          <a:pt x="31700" y="3767"/>
                        </a:lnTo>
                        <a:lnTo>
                          <a:pt x="31616" y="3683"/>
                        </a:lnTo>
                        <a:lnTo>
                          <a:pt x="31533" y="3662"/>
                        </a:lnTo>
                        <a:lnTo>
                          <a:pt x="31512" y="3662"/>
                        </a:lnTo>
                        <a:lnTo>
                          <a:pt x="31407" y="3767"/>
                        </a:lnTo>
                        <a:lnTo>
                          <a:pt x="31365" y="3830"/>
                        </a:lnTo>
                        <a:lnTo>
                          <a:pt x="31156" y="4081"/>
                        </a:lnTo>
                        <a:lnTo>
                          <a:pt x="31072" y="4206"/>
                        </a:lnTo>
                        <a:lnTo>
                          <a:pt x="31072" y="4311"/>
                        </a:lnTo>
                        <a:lnTo>
                          <a:pt x="30905" y="4395"/>
                        </a:lnTo>
                        <a:lnTo>
                          <a:pt x="30905" y="4520"/>
                        </a:lnTo>
                        <a:lnTo>
                          <a:pt x="30863" y="4625"/>
                        </a:lnTo>
                        <a:lnTo>
                          <a:pt x="30696" y="4813"/>
                        </a:lnTo>
                        <a:lnTo>
                          <a:pt x="30633" y="4834"/>
                        </a:lnTo>
                        <a:lnTo>
                          <a:pt x="30445" y="5043"/>
                        </a:lnTo>
                        <a:lnTo>
                          <a:pt x="30424" y="5127"/>
                        </a:lnTo>
                        <a:lnTo>
                          <a:pt x="30340" y="5169"/>
                        </a:lnTo>
                        <a:lnTo>
                          <a:pt x="30235" y="5148"/>
                        </a:lnTo>
                        <a:lnTo>
                          <a:pt x="30173" y="5148"/>
                        </a:lnTo>
                        <a:lnTo>
                          <a:pt x="30131" y="5190"/>
                        </a:lnTo>
                        <a:lnTo>
                          <a:pt x="30068" y="5190"/>
                        </a:lnTo>
                        <a:lnTo>
                          <a:pt x="29942" y="5336"/>
                        </a:lnTo>
                        <a:lnTo>
                          <a:pt x="28269" y="5294"/>
                        </a:lnTo>
                        <a:lnTo>
                          <a:pt x="28059" y="5336"/>
                        </a:lnTo>
                        <a:lnTo>
                          <a:pt x="27955" y="5441"/>
                        </a:lnTo>
                        <a:lnTo>
                          <a:pt x="27829" y="5483"/>
                        </a:lnTo>
                        <a:lnTo>
                          <a:pt x="27704" y="5566"/>
                        </a:lnTo>
                        <a:lnTo>
                          <a:pt x="27453" y="5817"/>
                        </a:lnTo>
                        <a:lnTo>
                          <a:pt x="27285" y="5859"/>
                        </a:lnTo>
                        <a:lnTo>
                          <a:pt x="27181" y="5922"/>
                        </a:lnTo>
                        <a:lnTo>
                          <a:pt x="26699" y="6299"/>
                        </a:lnTo>
                        <a:lnTo>
                          <a:pt x="25611" y="6612"/>
                        </a:lnTo>
                        <a:lnTo>
                          <a:pt x="25569" y="6864"/>
                        </a:lnTo>
                        <a:lnTo>
                          <a:pt x="25318" y="6968"/>
                        </a:lnTo>
                        <a:lnTo>
                          <a:pt x="23331" y="7491"/>
                        </a:lnTo>
                        <a:lnTo>
                          <a:pt x="23247" y="7324"/>
                        </a:lnTo>
                        <a:lnTo>
                          <a:pt x="23351" y="7177"/>
                        </a:lnTo>
                        <a:lnTo>
                          <a:pt x="23561" y="7073"/>
                        </a:lnTo>
                        <a:lnTo>
                          <a:pt x="23665" y="6947"/>
                        </a:lnTo>
                        <a:lnTo>
                          <a:pt x="23728" y="6822"/>
                        </a:lnTo>
                        <a:lnTo>
                          <a:pt x="23770" y="6696"/>
                        </a:lnTo>
                        <a:lnTo>
                          <a:pt x="23833" y="5922"/>
                        </a:lnTo>
                        <a:lnTo>
                          <a:pt x="23456" y="4143"/>
                        </a:lnTo>
                        <a:lnTo>
                          <a:pt x="23100" y="3871"/>
                        </a:lnTo>
                        <a:lnTo>
                          <a:pt x="22954" y="3683"/>
                        </a:lnTo>
                        <a:lnTo>
                          <a:pt x="20652" y="2616"/>
                        </a:lnTo>
                        <a:lnTo>
                          <a:pt x="20548" y="2553"/>
                        </a:lnTo>
                        <a:lnTo>
                          <a:pt x="20422" y="2511"/>
                        </a:lnTo>
                        <a:lnTo>
                          <a:pt x="20380" y="2449"/>
                        </a:lnTo>
                        <a:lnTo>
                          <a:pt x="20087" y="2449"/>
                        </a:lnTo>
                        <a:lnTo>
                          <a:pt x="20066" y="2344"/>
                        </a:lnTo>
                        <a:lnTo>
                          <a:pt x="19983" y="2302"/>
                        </a:lnTo>
                        <a:lnTo>
                          <a:pt x="19899" y="2344"/>
                        </a:lnTo>
                        <a:lnTo>
                          <a:pt x="19711" y="2344"/>
                        </a:lnTo>
                        <a:lnTo>
                          <a:pt x="19606" y="2323"/>
                        </a:lnTo>
                        <a:lnTo>
                          <a:pt x="19543" y="2239"/>
                        </a:lnTo>
                        <a:lnTo>
                          <a:pt x="19439" y="2198"/>
                        </a:lnTo>
                        <a:lnTo>
                          <a:pt x="19230" y="2135"/>
                        </a:lnTo>
                        <a:lnTo>
                          <a:pt x="19167" y="2009"/>
                        </a:lnTo>
                        <a:lnTo>
                          <a:pt x="19083" y="2009"/>
                        </a:lnTo>
                        <a:lnTo>
                          <a:pt x="18958" y="1905"/>
                        </a:lnTo>
                        <a:lnTo>
                          <a:pt x="18853" y="1905"/>
                        </a:lnTo>
                        <a:lnTo>
                          <a:pt x="18769" y="1884"/>
                        </a:lnTo>
                        <a:lnTo>
                          <a:pt x="18644" y="1905"/>
                        </a:lnTo>
                        <a:lnTo>
                          <a:pt x="18623" y="1926"/>
                        </a:lnTo>
                        <a:lnTo>
                          <a:pt x="18560" y="1842"/>
                        </a:lnTo>
                        <a:lnTo>
                          <a:pt x="18434" y="1821"/>
                        </a:lnTo>
                        <a:lnTo>
                          <a:pt x="18414" y="1800"/>
                        </a:lnTo>
                        <a:lnTo>
                          <a:pt x="18309" y="1737"/>
                        </a:lnTo>
                        <a:lnTo>
                          <a:pt x="18288" y="1716"/>
                        </a:lnTo>
                        <a:lnTo>
                          <a:pt x="18204" y="1633"/>
                        </a:lnTo>
                        <a:lnTo>
                          <a:pt x="18204" y="1612"/>
                        </a:lnTo>
                        <a:lnTo>
                          <a:pt x="18079" y="1507"/>
                        </a:lnTo>
                        <a:lnTo>
                          <a:pt x="17932" y="1507"/>
                        </a:lnTo>
                        <a:lnTo>
                          <a:pt x="17807" y="1486"/>
                        </a:lnTo>
                        <a:lnTo>
                          <a:pt x="2846" y="1"/>
                        </a:lnTo>
                        <a:close/>
                      </a:path>
                    </a:pathLst>
                  </a:custGeom>
                  <a:solidFill>
                    <a:srgbClr val="83E3DD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  <p:grpSp>
            <p:nvGrpSpPr>
              <p:cNvPr id="2285" name="Google Shape;2285;p49"/>
              <p:cNvGrpSpPr/>
              <p:nvPr/>
            </p:nvGrpSpPr>
            <p:grpSpPr>
              <a:xfrm>
                <a:off x="2605700" y="3152850"/>
                <a:ext cx="594125" cy="616250"/>
                <a:chOff x="2605700" y="3152850"/>
                <a:chExt cx="594125" cy="616250"/>
              </a:xfrm>
            </p:grpSpPr>
            <p:sp>
              <p:nvSpPr>
                <p:cNvPr id="2286" name="Google Shape;2286;p49"/>
                <p:cNvSpPr/>
                <p:nvPr/>
              </p:nvSpPr>
              <p:spPr>
                <a:xfrm>
                  <a:off x="2605700" y="3152850"/>
                  <a:ext cx="379825" cy="616250"/>
                </a:xfrm>
                <a:custGeom>
                  <a:rect b="b" l="l" r="r" t="t"/>
                  <a:pathLst>
                    <a:path extrusionOk="0" h="24650" w="15193">
                      <a:moveTo>
                        <a:pt x="14024" y="2338"/>
                      </a:moveTo>
                      <a:lnTo>
                        <a:pt x="8818" y="0"/>
                      </a:lnTo>
                      <a:lnTo>
                        <a:pt x="4037" y="1594"/>
                      </a:lnTo>
                      <a:lnTo>
                        <a:pt x="0" y="7225"/>
                      </a:lnTo>
                      <a:lnTo>
                        <a:pt x="2018" y="11156"/>
                      </a:lnTo>
                      <a:lnTo>
                        <a:pt x="7331" y="12325"/>
                      </a:lnTo>
                      <a:lnTo>
                        <a:pt x="10518" y="17531"/>
                      </a:lnTo>
                      <a:lnTo>
                        <a:pt x="11049" y="22843"/>
                      </a:lnTo>
                      <a:lnTo>
                        <a:pt x="13705" y="24650"/>
                      </a:lnTo>
                      <a:lnTo>
                        <a:pt x="15193" y="18700"/>
                      </a:lnTo>
                      <a:lnTo>
                        <a:pt x="12218" y="5844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sp>
              <p:nvSpPr>
                <p:cNvPr id="2287" name="Google Shape;2287;p49"/>
                <p:cNvSpPr/>
                <p:nvPr/>
              </p:nvSpPr>
              <p:spPr>
                <a:xfrm>
                  <a:off x="2632775" y="3168475"/>
                  <a:ext cx="567050" cy="590050"/>
                </a:xfrm>
                <a:custGeom>
                  <a:rect b="b" l="l" r="r" t="t"/>
                  <a:pathLst>
                    <a:path extrusionOk="0" h="23602" w="22682">
                      <a:moveTo>
                        <a:pt x="13852" y="21070"/>
                      </a:moveTo>
                      <a:lnTo>
                        <a:pt x="13894" y="21091"/>
                      </a:lnTo>
                      <a:lnTo>
                        <a:pt x="13977" y="21217"/>
                      </a:lnTo>
                      <a:lnTo>
                        <a:pt x="14103" y="21384"/>
                      </a:lnTo>
                      <a:lnTo>
                        <a:pt x="14166" y="21384"/>
                      </a:lnTo>
                      <a:lnTo>
                        <a:pt x="14208" y="21342"/>
                      </a:lnTo>
                      <a:lnTo>
                        <a:pt x="14228" y="21384"/>
                      </a:lnTo>
                      <a:lnTo>
                        <a:pt x="14228" y="21489"/>
                      </a:lnTo>
                      <a:lnTo>
                        <a:pt x="14187" y="21489"/>
                      </a:lnTo>
                      <a:lnTo>
                        <a:pt x="14124" y="21698"/>
                      </a:lnTo>
                      <a:lnTo>
                        <a:pt x="13998" y="21928"/>
                      </a:lnTo>
                      <a:lnTo>
                        <a:pt x="13873" y="21928"/>
                      </a:lnTo>
                      <a:lnTo>
                        <a:pt x="13852" y="22075"/>
                      </a:lnTo>
                      <a:lnTo>
                        <a:pt x="13789" y="22158"/>
                      </a:lnTo>
                      <a:lnTo>
                        <a:pt x="13768" y="22158"/>
                      </a:lnTo>
                      <a:lnTo>
                        <a:pt x="13643" y="22242"/>
                      </a:lnTo>
                      <a:lnTo>
                        <a:pt x="13559" y="22326"/>
                      </a:lnTo>
                      <a:lnTo>
                        <a:pt x="13559" y="22367"/>
                      </a:lnTo>
                      <a:lnTo>
                        <a:pt x="13454" y="22388"/>
                      </a:lnTo>
                      <a:lnTo>
                        <a:pt x="13392" y="22451"/>
                      </a:lnTo>
                      <a:lnTo>
                        <a:pt x="13392" y="22472"/>
                      </a:lnTo>
                      <a:lnTo>
                        <a:pt x="13329" y="22347"/>
                      </a:lnTo>
                      <a:lnTo>
                        <a:pt x="13371" y="22242"/>
                      </a:lnTo>
                      <a:lnTo>
                        <a:pt x="13454" y="22179"/>
                      </a:lnTo>
                      <a:lnTo>
                        <a:pt x="13454" y="22116"/>
                      </a:lnTo>
                      <a:lnTo>
                        <a:pt x="13559" y="22012"/>
                      </a:lnTo>
                      <a:lnTo>
                        <a:pt x="13559" y="21928"/>
                      </a:lnTo>
                      <a:lnTo>
                        <a:pt x="13601" y="21970"/>
                      </a:lnTo>
                      <a:lnTo>
                        <a:pt x="13684" y="21970"/>
                      </a:lnTo>
                      <a:lnTo>
                        <a:pt x="13789" y="21865"/>
                      </a:lnTo>
                      <a:lnTo>
                        <a:pt x="13789" y="21761"/>
                      </a:lnTo>
                      <a:lnTo>
                        <a:pt x="13810" y="21740"/>
                      </a:lnTo>
                      <a:lnTo>
                        <a:pt x="13810" y="21614"/>
                      </a:lnTo>
                      <a:lnTo>
                        <a:pt x="13873" y="21551"/>
                      </a:lnTo>
                      <a:lnTo>
                        <a:pt x="13915" y="21551"/>
                      </a:lnTo>
                      <a:lnTo>
                        <a:pt x="13977" y="21447"/>
                      </a:lnTo>
                      <a:lnTo>
                        <a:pt x="13956" y="21384"/>
                      </a:lnTo>
                      <a:lnTo>
                        <a:pt x="13894" y="21300"/>
                      </a:lnTo>
                      <a:lnTo>
                        <a:pt x="13894" y="21112"/>
                      </a:lnTo>
                      <a:lnTo>
                        <a:pt x="13852" y="21070"/>
                      </a:lnTo>
                      <a:close/>
                      <a:moveTo>
                        <a:pt x="7617" y="0"/>
                      </a:moveTo>
                      <a:lnTo>
                        <a:pt x="7617" y="147"/>
                      </a:lnTo>
                      <a:lnTo>
                        <a:pt x="7575" y="272"/>
                      </a:lnTo>
                      <a:lnTo>
                        <a:pt x="7282" y="481"/>
                      </a:lnTo>
                      <a:lnTo>
                        <a:pt x="7094" y="502"/>
                      </a:lnTo>
                      <a:lnTo>
                        <a:pt x="6842" y="607"/>
                      </a:lnTo>
                      <a:lnTo>
                        <a:pt x="6738" y="565"/>
                      </a:lnTo>
                      <a:lnTo>
                        <a:pt x="6570" y="586"/>
                      </a:lnTo>
                      <a:lnTo>
                        <a:pt x="6382" y="732"/>
                      </a:lnTo>
                      <a:lnTo>
                        <a:pt x="6215" y="795"/>
                      </a:lnTo>
                      <a:lnTo>
                        <a:pt x="6152" y="732"/>
                      </a:lnTo>
                      <a:lnTo>
                        <a:pt x="5901" y="774"/>
                      </a:lnTo>
                      <a:lnTo>
                        <a:pt x="5692" y="774"/>
                      </a:lnTo>
                      <a:lnTo>
                        <a:pt x="5503" y="670"/>
                      </a:lnTo>
                      <a:lnTo>
                        <a:pt x="5315" y="628"/>
                      </a:lnTo>
                      <a:lnTo>
                        <a:pt x="5169" y="586"/>
                      </a:lnTo>
                      <a:lnTo>
                        <a:pt x="5169" y="586"/>
                      </a:lnTo>
                      <a:lnTo>
                        <a:pt x="5231" y="711"/>
                      </a:lnTo>
                      <a:lnTo>
                        <a:pt x="5378" y="774"/>
                      </a:lnTo>
                      <a:lnTo>
                        <a:pt x="5503" y="879"/>
                      </a:lnTo>
                      <a:lnTo>
                        <a:pt x="5545" y="984"/>
                      </a:lnTo>
                      <a:lnTo>
                        <a:pt x="5399" y="1235"/>
                      </a:lnTo>
                      <a:lnTo>
                        <a:pt x="5420" y="1297"/>
                      </a:lnTo>
                      <a:lnTo>
                        <a:pt x="5441" y="1339"/>
                      </a:lnTo>
                      <a:lnTo>
                        <a:pt x="5420" y="1528"/>
                      </a:lnTo>
                      <a:lnTo>
                        <a:pt x="5692" y="1611"/>
                      </a:lnTo>
                      <a:lnTo>
                        <a:pt x="5859" y="1569"/>
                      </a:lnTo>
                      <a:lnTo>
                        <a:pt x="6047" y="1611"/>
                      </a:lnTo>
                      <a:lnTo>
                        <a:pt x="6047" y="1716"/>
                      </a:lnTo>
                      <a:lnTo>
                        <a:pt x="5922" y="1758"/>
                      </a:lnTo>
                      <a:lnTo>
                        <a:pt x="5650" y="1820"/>
                      </a:lnTo>
                      <a:lnTo>
                        <a:pt x="5608" y="1862"/>
                      </a:lnTo>
                      <a:lnTo>
                        <a:pt x="5545" y="1925"/>
                      </a:lnTo>
                      <a:lnTo>
                        <a:pt x="5503" y="2072"/>
                      </a:lnTo>
                      <a:lnTo>
                        <a:pt x="5210" y="2239"/>
                      </a:lnTo>
                      <a:lnTo>
                        <a:pt x="5106" y="2344"/>
                      </a:lnTo>
                      <a:lnTo>
                        <a:pt x="4897" y="2469"/>
                      </a:lnTo>
                      <a:lnTo>
                        <a:pt x="4771" y="2616"/>
                      </a:lnTo>
                      <a:lnTo>
                        <a:pt x="4541" y="2616"/>
                      </a:lnTo>
                      <a:lnTo>
                        <a:pt x="4394" y="2595"/>
                      </a:lnTo>
                      <a:lnTo>
                        <a:pt x="4164" y="2406"/>
                      </a:lnTo>
                      <a:lnTo>
                        <a:pt x="3955" y="2260"/>
                      </a:lnTo>
                      <a:lnTo>
                        <a:pt x="3809" y="2281"/>
                      </a:lnTo>
                      <a:lnTo>
                        <a:pt x="3809" y="2134"/>
                      </a:lnTo>
                      <a:lnTo>
                        <a:pt x="3767" y="1988"/>
                      </a:lnTo>
                      <a:lnTo>
                        <a:pt x="3662" y="1883"/>
                      </a:lnTo>
                      <a:lnTo>
                        <a:pt x="3641" y="1820"/>
                      </a:lnTo>
                      <a:lnTo>
                        <a:pt x="3495" y="1862"/>
                      </a:lnTo>
                      <a:lnTo>
                        <a:pt x="3390" y="1988"/>
                      </a:lnTo>
                      <a:lnTo>
                        <a:pt x="3306" y="1988"/>
                      </a:lnTo>
                      <a:lnTo>
                        <a:pt x="3244" y="1946"/>
                      </a:lnTo>
                      <a:lnTo>
                        <a:pt x="3139" y="1946"/>
                      </a:lnTo>
                      <a:lnTo>
                        <a:pt x="3076" y="2030"/>
                      </a:lnTo>
                      <a:lnTo>
                        <a:pt x="2407" y="2030"/>
                      </a:lnTo>
                      <a:lnTo>
                        <a:pt x="2386" y="2197"/>
                      </a:lnTo>
                      <a:lnTo>
                        <a:pt x="2448" y="2344"/>
                      </a:lnTo>
                      <a:lnTo>
                        <a:pt x="2658" y="2385"/>
                      </a:lnTo>
                      <a:lnTo>
                        <a:pt x="2720" y="2553"/>
                      </a:lnTo>
                      <a:lnTo>
                        <a:pt x="2679" y="2616"/>
                      </a:lnTo>
                      <a:lnTo>
                        <a:pt x="2762" y="2699"/>
                      </a:lnTo>
                      <a:lnTo>
                        <a:pt x="2720" y="2804"/>
                      </a:lnTo>
                      <a:lnTo>
                        <a:pt x="2595" y="2720"/>
                      </a:lnTo>
                      <a:lnTo>
                        <a:pt x="2197" y="2867"/>
                      </a:lnTo>
                      <a:lnTo>
                        <a:pt x="2239" y="3180"/>
                      </a:lnTo>
                      <a:lnTo>
                        <a:pt x="2344" y="3306"/>
                      </a:lnTo>
                      <a:lnTo>
                        <a:pt x="2553" y="3452"/>
                      </a:lnTo>
                      <a:lnTo>
                        <a:pt x="2679" y="3724"/>
                      </a:lnTo>
                      <a:lnTo>
                        <a:pt x="2679" y="3913"/>
                      </a:lnTo>
                      <a:lnTo>
                        <a:pt x="2679" y="3976"/>
                      </a:lnTo>
                      <a:lnTo>
                        <a:pt x="2365" y="5189"/>
                      </a:lnTo>
                      <a:lnTo>
                        <a:pt x="2260" y="5503"/>
                      </a:lnTo>
                      <a:lnTo>
                        <a:pt x="2281" y="5545"/>
                      </a:lnTo>
                      <a:lnTo>
                        <a:pt x="2239" y="5629"/>
                      </a:lnTo>
                      <a:lnTo>
                        <a:pt x="2093" y="5608"/>
                      </a:lnTo>
                      <a:lnTo>
                        <a:pt x="2093" y="5587"/>
                      </a:lnTo>
                      <a:lnTo>
                        <a:pt x="1967" y="5503"/>
                      </a:lnTo>
                      <a:lnTo>
                        <a:pt x="1821" y="5503"/>
                      </a:lnTo>
                      <a:lnTo>
                        <a:pt x="1758" y="5482"/>
                      </a:lnTo>
                      <a:lnTo>
                        <a:pt x="1716" y="5545"/>
                      </a:lnTo>
                      <a:lnTo>
                        <a:pt x="1319" y="5691"/>
                      </a:lnTo>
                      <a:lnTo>
                        <a:pt x="1026" y="5733"/>
                      </a:lnTo>
                      <a:lnTo>
                        <a:pt x="942" y="5817"/>
                      </a:lnTo>
                      <a:lnTo>
                        <a:pt x="879" y="5838"/>
                      </a:lnTo>
                      <a:lnTo>
                        <a:pt x="733" y="5963"/>
                      </a:lnTo>
                      <a:lnTo>
                        <a:pt x="607" y="6026"/>
                      </a:lnTo>
                      <a:lnTo>
                        <a:pt x="503" y="6110"/>
                      </a:lnTo>
                      <a:lnTo>
                        <a:pt x="523" y="6256"/>
                      </a:lnTo>
                      <a:lnTo>
                        <a:pt x="482" y="6340"/>
                      </a:lnTo>
                      <a:lnTo>
                        <a:pt x="503" y="6424"/>
                      </a:lnTo>
                      <a:lnTo>
                        <a:pt x="356" y="6570"/>
                      </a:lnTo>
                      <a:lnTo>
                        <a:pt x="398" y="6779"/>
                      </a:lnTo>
                      <a:lnTo>
                        <a:pt x="461" y="6884"/>
                      </a:lnTo>
                      <a:lnTo>
                        <a:pt x="356" y="6968"/>
                      </a:lnTo>
                      <a:lnTo>
                        <a:pt x="272" y="6947"/>
                      </a:lnTo>
                      <a:lnTo>
                        <a:pt x="105" y="7051"/>
                      </a:lnTo>
                      <a:lnTo>
                        <a:pt x="105" y="7156"/>
                      </a:lnTo>
                      <a:lnTo>
                        <a:pt x="63" y="7198"/>
                      </a:lnTo>
                      <a:lnTo>
                        <a:pt x="84" y="7282"/>
                      </a:lnTo>
                      <a:lnTo>
                        <a:pt x="63" y="7407"/>
                      </a:lnTo>
                      <a:lnTo>
                        <a:pt x="0" y="7512"/>
                      </a:lnTo>
                      <a:lnTo>
                        <a:pt x="63" y="7616"/>
                      </a:lnTo>
                      <a:lnTo>
                        <a:pt x="42" y="7700"/>
                      </a:lnTo>
                      <a:lnTo>
                        <a:pt x="189" y="7846"/>
                      </a:lnTo>
                      <a:lnTo>
                        <a:pt x="482" y="8307"/>
                      </a:lnTo>
                      <a:lnTo>
                        <a:pt x="314" y="8474"/>
                      </a:lnTo>
                      <a:lnTo>
                        <a:pt x="691" y="8453"/>
                      </a:lnTo>
                      <a:lnTo>
                        <a:pt x="879" y="8474"/>
                      </a:lnTo>
                      <a:lnTo>
                        <a:pt x="1005" y="8662"/>
                      </a:lnTo>
                      <a:lnTo>
                        <a:pt x="1026" y="8830"/>
                      </a:lnTo>
                      <a:lnTo>
                        <a:pt x="1256" y="8830"/>
                      </a:lnTo>
                      <a:lnTo>
                        <a:pt x="1549" y="8851"/>
                      </a:lnTo>
                      <a:lnTo>
                        <a:pt x="1779" y="8621"/>
                      </a:lnTo>
                      <a:lnTo>
                        <a:pt x="1988" y="8474"/>
                      </a:lnTo>
                      <a:lnTo>
                        <a:pt x="2051" y="8537"/>
                      </a:lnTo>
                      <a:lnTo>
                        <a:pt x="2030" y="8662"/>
                      </a:lnTo>
                      <a:lnTo>
                        <a:pt x="1967" y="8725"/>
                      </a:lnTo>
                      <a:lnTo>
                        <a:pt x="1967" y="8934"/>
                      </a:lnTo>
                      <a:lnTo>
                        <a:pt x="1988" y="9269"/>
                      </a:lnTo>
                      <a:lnTo>
                        <a:pt x="1988" y="9395"/>
                      </a:lnTo>
                      <a:lnTo>
                        <a:pt x="2072" y="9478"/>
                      </a:lnTo>
                      <a:lnTo>
                        <a:pt x="2176" y="9458"/>
                      </a:lnTo>
                      <a:lnTo>
                        <a:pt x="2281" y="9416"/>
                      </a:lnTo>
                      <a:lnTo>
                        <a:pt x="2469" y="9416"/>
                      </a:lnTo>
                      <a:lnTo>
                        <a:pt x="2511" y="9458"/>
                      </a:lnTo>
                      <a:lnTo>
                        <a:pt x="3076" y="9458"/>
                      </a:lnTo>
                      <a:lnTo>
                        <a:pt x="3223" y="9353"/>
                      </a:lnTo>
                      <a:lnTo>
                        <a:pt x="3306" y="9353"/>
                      </a:lnTo>
                      <a:lnTo>
                        <a:pt x="3432" y="9248"/>
                      </a:lnTo>
                      <a:lnTo>
                        <a:pt x="3557" y="9248"/>
                      </a:lnTo>
                      <a:lnTo>
                        <a:pt x="3725" y="9186"/>
                      </a:lnTo>
                      <a:lnTo>
                        <a:pt x="3829" y="8934"/>
                      </a:lnTo>
                      <a:lnTo>
                        <a:pt x="4081" y="8746"/>
                      </a:lnTo>
                      <a:lnTo>
                        <a:pt x="4269" y="8725"/>
                      </a:lnTo>
                      <a:lnTo>
                        <a:pt x="4457" y="8621"/>
                      </a:lnTo>
                      <a:lnTo>
                        <a:pt x="4583" y="8621"/>
                      </a:lnTo>
                      <a:lnTo>
                        <a:pt x="4687" y="8683"/>
                      </a:lnTo>
                      <a:lnTo>
                        <a:pt x="4813" y="8621"/>
                      </a:lnTo>
                      <a:lnTo>
                        <a:pt x="4897" y="8662"/>
                      </a:lnTo>
                      <a:lnTo>
                        <a:pt x="4876" y="8788"/>
                      </a:lnTo>
                      <a:lnTo>
                        <a:pt x="4959" y="8997"/>
                      </a:lnTo>
                      <a:lnTo>
                        <a:pt x="5085" y="9374"/>
                      </a:lnTo>
                      <a:lnTo>
                        <a:pt x="5169" y="9646"/>
                      </a:lnTo>
                      <a:lnTo>
                        <a:pt x="5106" y="9751"/>
                      </a:lnTo>
                      <a:lnTo>
                        <a:pt x="5210" y="9960"/>
                      </a:lnTo>
                      <a:lnTo>
                        <a:pt x="5357" y="10002"/>
                      </a:lnTo>
                      <a:lnTo>
                        <a:pt x="5399" y="10190"/>
                      </a:lnTo>
                      <a:lnTo>
                        <a:pt x="5524" y="10274"/>
                      </a:lnTo>
                      <a:lnTo>
                        <a:pt x="5713" y="10357"/>
                      </a:lnTo>
                      <a:lnTo>
                        <a:pt x="5838" y="10462"/>
                      </a:lnTo>
                      <a:lnTo>
                        <a:pt x="5901" y="10420"/>
                      </a:lnTo>
                      <a:lnTo>
                        <a:pt x="6131" y="10357"/>
                      </a:lnTo>
                      <a:lnTo>
                        <a:pt x="6340" y="10587"/>
                      </a:lnTo>
                      <a:lnTo>
                        <a:pt x="6508" y="10525"/>
                      </a:lnTo>
                      <a:lnTo>
                        <a:pt x="6717" y="10755"/>
                      </a:lnTo>
                      <a:lnTo>
                        <a:pt x="6822" y="10755"/>
                      </a:lnTo>
                      <a:lnTo>
                        <a:pt x="7073" y="10839"/>
                      </a:lnTo>
                      <a:lnTo>
                        <a:pt x="7240" y="10880"/>
                      </a:lnTo>
                      <a:lnTo>
                        <a:pt x="7261" y="11048"/>
                      </a:lnTo>
                      <a:lnTo>
                        <a:pt x="7366" y="11069"/>
                      </a:lnTo>
                      <a:lnTo>
                        <a:pt x="7512" y="11152"/>
                      </a:lnTo>
                      <a:lnTo>
                        <a:pt x="7868" y="11131"/>
                      </a:lnTo>
                      <a:lnTo>
                        <a:pt x="8098" y="11257"/>
                      </a:lnTo>
                      <a:lnTo>
                        <a:pt x="8140" y="11362"/>
                      </a:lnTo>
                      <a:lnTo>
                        <a:pt x="8119" y="11634"/>
                      </a:lnTo>
                      <a:lnTo>
                        <a:pt x="8182" y="11843"/>
                      </a:lnTo>
                      <a:lnTo>
                        <a:pt x="8098" y="11968"/>
                      </a:lnTo>
                      <a:lnTo>
                        <a:pt x="8307" y="12324"/>
                      </a:lnTo>
                      <a:lnTo>
                        <a:pt x="8286" y="12596"/>
                      </a:lnTo>
                      <a:lnTo>
                        <a:pt x="9290" y="12617"/>
                      </a:lnTo>
                      <a:lnTo>
                        <a:pt x="9353" y="12973"/>
                      </a:lnTo>
                      <a:lnTo>
                        <a:pt x="9332" y="13224"/>
                      </a:lnTo>
                      <a:lnTo>
                        <a:pt x="9604" y="13287"/>
                      </a:lnTo>
                      <a:lnTo>
                        <a:pt x="9897" y="13810"/>
                      </a:lnTo>
                      <a:lnTo>
                        <a:pt x="9918" y="14103"/>
                      </a:lnTo>
                      <a:lnTo>
                        <a:pt x="9646" y="14688"/>
                      </a:lnTo>
                      <a:lnTo>
                        <a:pt x="9667" y="14772"/>
                      </a:lnTo>
                      <a:lnTo>
                        <a:pt x="9583" y="14856"/>
                      </a:lnTo>
                      <a:lnTo>
                        <a:pt x="9646" y="14919"/>
                      </a:lnTo>
                      <a:lnTo>
                        <a:pt x="9604" y="15044"/>
                      </a:lnTo>
                      <a:lnTo>
                        <a:pt x="9751" y="15149"/>
                      </a:lnTo>
                      <a:lnTo>
                        <a:pt x="9751" y="15337"/>
                      </a:lnTo>
                      <a:lnTo>
                        <a:pt x="9855" y="15525"/>
                      </a:lnTo>
                      <a:lnTo>
                        <a:pt x="9793" y="15860"/>
                      </a:lnTo>
                      <a:lnTo>
                        <a:pt x="9814" y="15986"/>
                      </a:lnTo>
                      <a:lnTo>
                        <a:pt x="9772" y="16111"/>
                      </a:lnTo>
                      <a:lnTo>
                        <a:pt x="9814" y="16258"/>
                      </a:lnTo>
                      <a:lnTo>
                        <a:pt x="10023" y="16216"/>
                      </a:lnTo>
                      <a:lnTo>
                        <a:pt x="10107" y="16279"/>
                      </a:lnTo>
                      <a:lnTo>
                        <a:pt x="10379" y="16258"/>
                      </a:lnTo>
                      <a:lnTo>
                        <a:pt x="10525" y="16300"/>
                      </a:lnTo>
                      <a:lnTo>
                        <a:pt x="10797" y="16195"/>
                      </a:lnTo>
                      <a:lnTo>
                        <a:pt x="10923" y="16300"/>
                      </a:lnTo>
                      <a:lnTo>
                        <a:pt x="11027" y="16321"/>
                      </a:lnTo>
                      <a:lnTo>
                        <a:pt x="11069" y="16467"/>
                      </a:lnTo>
                      <a:lnTo>
                        <a:pt x="11236" y="17095"/>
                      </a:lnTo>
                      <a:lnTo>
                        <a:pt x="11341" y="17304"/>
                      </a:lnTo>
                      <a:lnTo>
                        <a:pt x="11446" y="17325"/>
                      </a:lnTo>
                      <a:lnTo>
                        <a:pt x="11676" y="17199"/>
                      </a:lnTo>
                      <a:lnTo>
                        <a:pt x="11801" y="17241"/>
                      </a:lnTo>
                      <a:lnTo>
                        <a:pt x="11885" y="17325"/>
                      </a:lnTo>
                      <a:lnTo>
                        <a:pt x="11969" y="17346"/>
                      </a:lnTo>
                      <a:lnTo>
                        <a:pt x="11906" y="17450"/>
                      </a:lnTo>
                      <a:lnTo>
                        <a:pt x="11885" y="17994"/>
                      </a:lnTo>
                      <a:lnTo>
                        <a:pt x="11864" y="18057"/>
                      </a:lnTo>
                      <a:lnTo>
                        <a:pt x="11822" y="18078"/>
                      </a:lnTo>
                      <a:lnTo>
                        <a:pt x="11822" y="18162"/>
                      </a:lnTo>
                      <a:lnTo>
                        <a:pt x="11801" y="18204"/>
                      </a:lnTo>
                      <a:lnTo>
                        <a:pt x="11801" y="18287"/>
                      </a:lnTo>
                      <a:lnTo>
                        <a:pt x="11906" y="18204"/>
                      </a:lnTo>
                      <a:lnTo>
                        <a:pt x="12178" y="18245"/>
                      </a:lnTo>
                      <a:lnTo>
                        <a:pt x="12178" y="18350"/>
                      </a:lnTo>
                      <a:lnTo>
                        <a:pt x="12283" y="18580"/>
                      </a:lnTo>
                      <a:lnTo>
                        <a:pt x="12283" y="18769"/>
                      </a:lnTo>
                      <a:lnTo>
                        <a:pt x="12303" y="18999"/>
                      </a:lnTo>
                      <a:lnTo>
                        <a:pt x="12324" y="19208"/>
                      </a:lnTo>
                      <a:lnTo>
                        <a:pt x="12303" y="19292"/>
                      </a:lnTo>
                      <a:lnTo>
                        <a:pt x="12199" y="19292"/>
                      </a:lnTo>
                      <a:lnTo>
                        <a:pt x="12073" y="19354"/>
                      </a:lnTo>
                      <a:lnTo>
                        <a:pt x="12031" y="19417"/>
                      </a:lnTo>
                      <a:lnTo>
                        <a:pt x="11969" y="19501"/>
                      </a:lnTo>
                      <a:lnTo>
                        <a:pt x="11927" y="19459"/>
                      </a:lnTo>
                      <a:lnTo>
                        <a:pt x="11697" y="19626"/>
                      </a:lnTo>
                      <a:lnTo>
                        <a:pt x="11655" y="19710"/>
                      </a:lnTo>
                      <a:lnTo>
                        <a:pt x="11571" y="19731"/>
                      </a:lnTo>
                      <a:lnTo>
                        <a:pt x="11362" y="19919"/>
                      </a:lnTo>
                      <a:lnTo>
                        <a:pt x="11278" y="19940"/>
                      </a:lnTo>
                      <a:lnTo>
                        <a:pt x="11278" y="20066"/>
                      </a:lnTo>
                      <a:lnTo>
                        <a:pt x="11195" y="20087"/>
                      </a:lnTo>
                      <a:lnTo>
                        <a:pt x="11132" y="20087"/>
                      </a:lnTo>
                      <a:lnTo>
                        <a:pt x="10943" y="20338"/>
                      </a:lnTo>
                      <a:lnTo>
                        <a:pt x="10923" y="20401"/>
                      </a:lnTo>
                      <a:lnTo>
                        <a:pt x="10923" y="20547"/>
                      </a:lnTo>
                      <a:lnTo>
                        <a:pt x="10839" y="20568"/>
                      </a:lnTo>
                      <a:lnTo>
                        <a:pt x="10776" y="20652"/>
                      </a:lnTo>
                      <a:lnTo>
                        <a:pt x="10671" y="20861"/>
                      </a:lnTo>
                      <a:lnTo>
                        <a:pt x="10609" y="20924"/>
                      </a:lnTo>
                      <a:lnTo>
                        <a:pt x="10504" y="21091"/>
                      </a:lnTo>
                      <a:lnTo>
                        <a:pt x="10504" y="21133"/>
                      </a:lnTo>
                      <a:lnTo>
                        <a:pt x="10399" y="21217"/>
                      </a:lnTo>
                      <a:lnTo>
                        <a:pt x="10358" y="21279"/>
                      </a:lnTo>
                      <a:lnTo>
                        <a:pt x="10441" y="21279"/>
                      </a:lnTo>
                      <a:lnTo>
                        <a:pt x="10504" y="21300"/>
                      </a:lnTo>
                      <a:lnTo>
                        <a:pt x="10776" y="21217"/>
                      </a:lnTo>
                      <a:lnTo>
                        <a:pt x="10923" y="21300"/>
                      </a:lnTo>
                      <a:lnTo>
                        <a:pt x="11048" y="21489"/>
                      </a:lnTo>
                      <a:lnTo>
                        <a:pt x="11153" y="21530"/>
                      </a:lnTo>
                      <a:lnTo>
                        <a:pt x="11236" y="21698"/>
                      </a:lnTo>
                      <a:lnTo>
                        <a:pt x="11362" y="21928"/>
                      </a:lnTo>
                      <a:lnTo>
                        <a:pt x="11446" y="21928"/>
                      </a:lnTo>
                      <a:lnTo>
                        <a:pt x="11550" y="21803"/>
                      </a:lnTo>
                      <a:lnTo>
                        <a:pt x="11592" y="21803"/>
                      </a:lnTo>
                      <a:lnTo>
                        <a:pt x="11718" y="22012"/>
                      </a:lnTo>
                      <a:lnTo>
                        <a:pt x="11885" y="22075"/>
                      </a:lnTo>
                      <a:lnTo>
                        <a:pt x="12011" y="22116"/>
                      </a:lnTo>
                      <a:lnTo>
                        <a:pt x="12136" y="22242"/>
                      </a:lnTo>
                      <a:lnTo>
                        <a:pt x="12136" y="22388"/>
                      </a:lnTo>
                      <a:lnTo>
                        <a:pt x="12241" y="22367"/>
                      </a:lnTo>
                      <a:lnTo>
                        <a:pt x="12492" y="22472"/>
                      </a:lnTo>
                      <a:lnTo>
                        <a:pt x="12617" y="22639"/>
                      </a:lnTo>
                      <a:lnTo>
                        <a:pt x="12743" y="22849"/>
                      </a:lnTo>
                      <a:lnTo>
                        <a:pt x="12868" y="22911"/>
                      </a:lnTo>
                      <a:lnTo>
                        <a:pt x="12848" y="23079"/>
                      </a:lnTo>
                      <a:lnTo>
                        <a:pt x="12743" y="23225"/>
                      </a:lnTo>
                      <a:lnTo>
                        <a:pt x="12806" y="23414"/>
                      </a:lnTo>
                      <a:lnTo>
                        <a:pt x="12827" y="23476"/>
                      </a:lnTo>
                      <a:lnTo>
                        <a:pt x="12848" y="23497"/>
                      </a:lnTo>
                      <a:lnTo>
                        <a:pt x="12931" y="23581"/>
                      </a:lnTo>
                      <a:lnTo>
                        <a:pt x="12952" y="23602"/>
                      </a:lnTo>
                      <a:lnTo>
                        <a:pt x="13161" y="23414"/>
                      </a:lnTo>
                      <a:lnTo>
                        <a:pt x="13245" y="23225"/>
                      </a:lnTo>
                      <a:lnTo>
                        <a:pt x="13350" y="22849"/>
                      </a:lnTo>
                      <a:lnTo>
                        <a:pt x="13433" y="22577"/>
                      </a:lnTo>
                      <a:lnTo>
                        <a:pt x="13454" y="22535"/>
                      </a:lnTo>
                      <a:lnTo>
                        <a:pt x="13426" y="22507"/>
                      </a:lnTo>
                      <a:lnTo>
                        <a:pt x="13426" y="22507"/>
                      </a:lnTo>
                      <a:lnTo>
                        <a:pt x="13496" y="22535"/>
                      </a:lnTo>
                      <a:lnTo>
                        <a:pt x="13873" y="22242"/>
                      </a:lnTo>
                      <a:lnTo>
                        <a:pt x="14061" y="22033"/>
                      </a:lnTo>
                      <a:lnTo>
                        <a:pt x="14312" y="21551"/>
                      </a:lnTo>
                      <a:lnTo>
                        <a:pt x="14417" y="21321"/>
                      </a:lnTo>
                      <a:lnTo>
                        <a:pt x="14521" y="21028"/>
                      </a:lnTo>
                      <a:lnTo>
                        <a:pt x="14793" y="20547"/>
                      </a:lnTo>
                      <a:lnTo>
                        <a:pt x="15044" y="20233"/>
                      </a:lnTo>
                      <a:lnTo>
                        <a:pt x="15107" y="20129"/>
                      </a:lnTo>
                      <a:lnTo>
                        <a:pt x="15065" y="20087"/>
                      </a:lnTo>
                      <a:lnTo>
                        <a:pt x="15065" y="20024"/>
                      </a:lnTo>
                      <a:lnTo>
                        <a:pt x="15128" y="19982"/>
                      </a:lnTo>
                      <a:lnTo>
                        <a:pt x="15170" y="19857"/>
                      </a:lnTo>
                      <a:lnTo>
                        <a:pt x="15254" y="19815"/>
                      </a:lnTo>
                      <a:lnTo>
                        <a:pt x="15233" y="19710"/>
                      </a:lnTo>
                      <a:lnTo>
                        <a:pt x="15254" y="19626"/>
                      </a:lnTo>
                      <a:lnTo>
                        <a:pt x="15233" y="19606"/>
                      </a:lnTo>
                      <a:lnTo>
                        <a:pt x="15296" y="19585"/>
                      </a:lnTo>
                      <a:lnTo>
                        <a:pt x="15296" y="19480"/>
                      </a:lnTo>
                      <a:lnTo>
                        <a:pt x="15191" y="19313"/>
                      </a:lnTo>
                      <a:lnTo>
                        <a:pt x="15191" y="19229"/>
                      </a:lnTo>
                      <a:lnTo>
                        <a:pt x="15212" y="19166"/>
                      </a:lnTo>
                      <a:lnTo>
                        <a:pt x="15191" y="19082"/>
                      </a:lnTo>
                      <a:lnTo>
                        <a:pt x="15149" y="18915"/>
                      </a:lnTo>
                      <a:lnTo>
                        <a:pt x="15107" y="18748"/>
                      </a:lnTo>
                      <a:lnTo>
                        <a:pt x="15149" y="18685"/>
                      </a:lnTo>
                      <a:lnTo>
                        <a:pt x="15316" y="18664"/>
                      </a:lnTo>
                      <a:lnTo>
                        <a:pt x="15296" y="18559"/>
                      </a:lnTo>
                      <a:lnTo>
                        <a:pt x="15212" y="18497"/>
                      </a:lnTo>
                      <a:lnTo>
                        <a:pt x="15337" y="18476"/>
                      </a:lnTo>
                      <a:lnTo>
                        <a:pt x="15337" y="18371"/>
                      </a:lnTo>
                      <a:lnTo>
                        <a:pt x="15212" y="18308"/>
                      </a:lnTo>
                      <a:lnTo>
                        <a:pt x="15316" y="18287"/>
                      </a:lnTo>
                      <a:lnTo>
                        <a:pt x="15379" y="18183"/>
                      </a:lnTo>
                      <a:lnTo>
                        <a:pt x="15442" y="18245"/>
                      </a:lnTo>
                      <a:lnTo>
                        <a:pt x="15630" y="18057"/>
                      </a:lnTo>
                      <a:lnTo>
                        <a:pt x="15735" y="17973"/>
                      </a:lnTo>
                      <a:lnTo>
                        <a:pt x="15735" y="17932"/>
                      </a:lnTo>
                      <a:lnTo>
                        <a:pt x="15881" y="17785"/>
                      </a:lnTo>
                      <a:lnTo>
                        <a:pt x="16070" y="17681"/>
                      </a:lnTo>
                      <a:lnTo>
                        <a:pt x="16300" y="17429"/>
                      </a:lnTo>
                      <a:lnTo>
                        <a:pt x="16509" y="17409"/>
                      </a:lnTo>
                      <a:lnTo>
                        <a:pt x="16614" y="17304"/>
                      </a:lnTo>
                      <a:lnTo>
                        <a:pt x="16739" y="17199"/>
                      </a:lnTo>
                      <a:lnTo>
                        <a:pt x="16844" y="17199"/>
                      </a:lnTo>
                      <a:lnTo>
                        <a:pt x="16928" y="17241"/>
                      </a:lnTo>
                      <a:lnTo>
                        <a:pt x="17011" y="17283"/>
                      </a:lnTo>
                      <a:lnTo>
                        <a:pt x="17011" y="17199"/>
                      </a:lnTo>
                      <a:lnTo>
                        <a:pt x="17095" y="17032"/>
                      </a:lnTo>
                      <a:lnTo>
                        <a:pt x="17325" y="16885"/>
                      </a:lnTo>
                      <a:lnTo>
                        <a:pt x="17430" y="16865"/>
                      </a:lnTo>
                      <a:lnTo>
                        <a:pt x="17430" y="16802"/>
                      </a:lnTo>
                      <a:lnTo>
                        <a:pt x="17367" y="16781"/>
                      </a:lnTo>
                      <a:lnTo>
                        <a:pt x="17304" y="16739"/>
                      </a:lnTo>
                      <a:lnTo>
                        <a:pt x="17262" y="16676"/>
                      </a:lnTo>
                      <a:lnTo>
                        <a:pt x="17346" y="16634"/>
                      </a:lnTo>
                      <a:lnTo>
                        <a:pt x="17513" y="16572"/>
                      </a:lnTo>
                      <a:lnTo>
                        <a:pt x="17576" y="16593"/>
                      </a:lnTo>
                      <a:lnTo>
                        <a:pt x="17681" y="16593"/>
                      </a:lnTo>
                      <a:lnTo>
                        <a:pt x="17765" y="16530"/>
                      </a:lnTo>
                      <a:lnTo>
                        <a:pt x="17869" y="16530"/>
                      </a:lnTo>
                      <a:lnTo>
                        <a:pt x="17869" y="16593"/>
                      </a:lnTo>
                      <a:lnTo>
                        <a:pt x="17744" y="16676"/>
                      </a:lnTo>
                      <a:lnTo>
                        <a:pt x="17576" y="16697"/>
                      </a:lnTo>
                      <a:lnTo>
                        <a:pt x="17555" y="16718"/>
                      </a:lnTo>
                      <a:lnTo>
                        <a:pt x="17618" y="16739"/>
                      </a:lnTo>
                      <a:lnTo>
                        <a:pt x="17848" y="16676"/>
                      </a:lnTo>
                      <a:lnTo>
                        <a:pt x="18099" y="16572"/>
                      </a:lnTo>
                      <a:lnTo>
                        <a:pt x="18078" y="16509"/>
                      </a:lnTo>
                      <a:lnTo>
                        <a:pt x="18162" y="16467"/>
                      </a:lnTo>
                      <a:lnTo>
                        <a:pt x="18246" y="16467"/>
                      </a:lnTo>
                      <a:lnTo>
                        <a:pt x="18204" y="16509"/>
                      </a:lnTo>
                      <a:cubicBezTo>
                        <a:pt x="18204" y="16509"/>
                        <a:pt x="18204" y="16613"/>
                        <a:pt x="18246" y="16613"/>
                      </a:cubicBezTo>
                      <a:lnTo>
                        <a:pt x="18392" y="16634"/>
                      </a:lnTo>
                      <a:lnTo>
                        <a:pt x="18497" y="16593"/>
                      </a:lnTo>
                      <a:lnTo>
                        <a:pt x="18664" y="16593"/>
                      </a:lnTo>
                      <a:lnTo>
                        <a:pt x="18832" y="16613"/>
                      </a:lnTo>
                      <a:lnTo>
                        <a:pt x="18936" y="16551"/>
                      </a:lnTo>
                      <a:lnTo>
                        <a:pt x="18936" y="16488"/>
                      </a:lnTo>
                      <a:lnTo>
                        <a:pt x="18915" y="16467"/>
                      </a:lnTo>
                      <a:lnTo>
                        <a:pt x="18936" y="16404"/>
                      </a:lnTo>
                      <a:lnTo>
                        <a:pt x="19208" y="16237"/>
                      </a:lnTo>
                      <a:lnTo>
                        <a:pt x="19418" y="16153"/>
                      </a:lnTo>
                      <a:lnTo>
                        <a:pt x="19522" y="16069"/>
                      </a:lnTo>
                      <a:lnTo>
                        <a:pt x="19543" y="15986"/>
                      </a:lnTo>
                      <a:lnTo>
                        <a:pt x="19522" y="15944"/>
                      </a:lnTo>
                      <a:lnTo>
                        <a:pt x="19418" y="15735"/>
                      </a:lnTo>
                      <a:lnTo>
                        <a:pt x="19501" y="15567"/>
                      </a:lnTo>
                      <a:lnTo>
                        <a:pt x="19564" y="15463"/>
                      </a:lnTo>
                      <a:lnTo>
                        <a:pt x="19564" y="15358"/>
                      </a:lnTo>
                      <a:lnTo>
                        <a:pt x="19627" y="15316"/>
                      </a:lnTo>
                      <a:lnTo>
                        <a:pt x="19731" y="15232"/>
                      </a:lnTo>
                      <a:lnTo>
                        <a:pt x="19752" y="15128"/>
                      </a:lnTo>
                      <a:lnTo>
                        <a:pt x="19731" y="15107"/>
                      </a:lnTo>
                      <a:lnTo>
                        <a:pt x="19878" y="14835"/>
                      </a:lnTo>
                      <a:lnTo>
                        <a:pt x="20087" y="14584"/>
                      </a:lnTo>
                      <a:lnTo>
                        <a:pt x="20087" y="14479"/>
                      </a:lnTo>
                      <a:lnTo>
                        <a:pt x="20045" y="14103"/>
                      </a:lnTo>
                      <a:lnTo>
                        <a:pt x="20003" y="14082"/>
                      </a:lnTo>
                      <a:lnTo>
                        <a:pt x="20066" y="13872"/>
                      </a:lnTo>
                      <a:lnTo>
                        <a:pt x="20129" y="13789"/>
                      </a:lnTo>
                      <a:lnTo>
                        <a:pt x="20129" y="13726"/>
                      </a:lnTo>
                      <a:lnTo>
                        <a:pt x="20317" y="13580"/>
                      </a:lnTo>
                      <a:lnTo>
                        <a:pt x="20338" y="13496"/>
                      </a:lnTo>
                      <a:lnTo>
                        <a:pt x="20275" y="13287"/>
                      </a:lnTo>
                      <a:lnTo>
                        <a:pt x="20359" y="13036"/>
                      </a:lnTo>
                      <a:lnTo>
                        <a:pt x="20338" y="12826"/>
                      </a:lnTo>
                      <a:lnTo>
                        <a:pt x="20359" y="12659"/>
                      </a:lnTo>
                      <a:lnTo>
                        <a:pt x="20359" y="12596"/>
                      </a:lnTo>
                      <a:lnTo>
                        <a:pt x="20422" y="12387"/>
                      </a:lnTo>
                      <a:lnTo>
                        <a:pt x="20359" y="11592"/>
                      </a:lnTo>
                      <a:lnTo>
                        <a:pt x="20359" y="11445"/>
                      </a:lnTo>
                      <a:lnTo>
                        <a:pt x="20422" y="11341"/>
                      </a:lnTo>
                      <a:lnTo>
                        <a:pt x="20422" y="11236"/>
                      </a:lnTo>
                      <a:lnTo>
                        <a:pt x="20359" y="11278"/>
                      </a:lnTo>
                      <a:lnTo>
                        <a:pt x="20275" y="11194"/>
                      </a:lnTo>
                      <a:lnTo>
                        <a:pt x="20275" y="11131"/>
                      </a:lnTo>
                      <a:lnTo>
                        <a:pt x="20359" y="10985"/>
                      </a:lnTo>
                      <a:lnTo>
                        <a:pt x="20338" y="10859"/>
                      </a:lnTo>
                      <a:lnTo>
                        <a:pt x="20359" y="10776"/>
                      </a:lnTo>
                      <a:lnTo>
                        <a:pt x="20443" y="10755"/>
                      </a:lnTo>
                      <a:lnTo>
                        <a:pt x="20464" y="10629"/>
                      </a:lnTo>
                      <a:lnTo>
                        <a:pt x="20380" y="10504"/>
                      </a:lnTo>
                      <a:lnTo>
                        <a:pt x="20234" y="10420"/>
                      </a:lnTo>
                      <a:lnTo>
                        <a:pt x="20275" y="10399"/>
                      </a:lnTo>
                      <a:lnTo>
                        <a:pt x="20317" y="10336"/>
                      </a:lnTo>
                      <a:lnTo>
                        <a:pt x="20338" y="10399"/>
                      </a:lnTo>
                      <a:lnTo>
                        <a:pt x="20422" y="10441"/>
                      </a:lnTo>
                      <a:lnTo>
                        <a:pt x="20485" y="10462"/>
                      </a:lnTo>
                      <a:lnTo>
                        <a:pt x="20526" y="10336"/>
                      </a:lnTo>
                      <a:lnTo>
                        <a:pt x="20589" y="10336"/>
                      </a:lnTo>
                      <a:lnTo>
                        <a:pt x="20631" y="10420"/>
                      </a:lnTo>
                      <a:lnTo>
                        <a:pt x="20673" y="10441"/>
                      </a:lnTo>
                      <a:lnTo>
                        <a:pt x="20631" y="10525"/>
                      </a:lnTo>
                      <a:lnTo>
                        <a:pt x="20547" y="10567"/>
                      </a:lnTo>
                      <a:lnTo>
                        <a:pt x="20526" y="10650"/>
                      </a:lnTo>
                      <a:lnTo>
                        <a:pt x="20568" y="10650"/>
                      </a:lnTo>
                      <a:lnTo>
                        <a:pt x="20673" y="10546"/>
                      </a:lnTo>
                      <a:lnTo>
                        <a:pt x="20840" y="10462"/>
                      </a:lnTo>
                      <a:lnTo>
                        <a:pt x="21008" y="10190"/>
                      </a:lnTo>
                      <a:lnTo>
                        <a:pt x="21091" y="9981"/>
                      </a:lnTo>
                      <a:lnTo>
                        <a:pt x="21112" y="9834"/>
                      </a:lnTo>
                      <a:lnTo>
                        <a:pt x="21196" y="9771"/>
                      </a:lnTo>
                      <a:lnTo>
                        <a:pt x="21280" y="9562"/>
                      </a:lnTo>
                      <a:lnTo>
                        <a:pt x="21363" y="9374"/>
                      </a:lnTo>
                      <a:lnTo>
                        <a:pt x="21677" y="9165"/>
                      </a:lnTo>
                      <a:lnTo>
                        <a:pt x="21698" y="9060"/>
                      </a:lnTo>
                      <a:lnTo>
                        <a:pt x="21803" y="9039"/>
                      </a:lnTo>
                      <a:lnTo>
                        <a:pt x="21887" y="8934"/>
                      </a:lnTo>
                      <a:lnTo>
                        <a:pt x="22138" y="8683"/>
                      </a:lnTo>
                      <a:lnTo>
                        <a:pt x="22368" y="8370"/>
                      </a:lnTo>
                      <a:lnTo>
                        <a:pt x="22431" y="8307"/>
                      </a:lnTo>
                      <a:lnTo>
                        <a:pt x="22556" y="7993"/>
                      </a:lnTo>
                      <a:lnTo>
                        <a:pt x="22577" y="7846"/>
                      </a:lnTo>
                      <a:lnTo>
                        <a:pt x="22661" y="7742"/>
                      </a:lnTo>
                      <a:lnTo>
                        <a:pt x="22661" y="7637"/>
                      </a:lnTo>
                      <a:lnTo>
                        <a:pt x="22577" y="7533"/>
                      </a:lnTo>
                      <a:lnTo>
                        <a:pt x="22619" y="7449"/>
                      </a:lnTo>
                      <a:lnTo>
                        <a:pt x="22682" y="7449"/>
                      </a:lnTo>
                      <a:lnTo>
                        <a:pt x="22661" y="7156"/>
                      </a:lnTo>
                      <a:lnTo>
                        <a:pt x="22577" y="7093"/>
                      </a:lnTo>
                      <a:lnTo>
                        <a:pt x="22556" y="6968"/>
                      </a:lnTo>
                      <a:lnTo>
                        <a:pt x="22347" y="6528"/>
                      </a:lnTo>
                      <a:lnTo>
                        <a:pt x="22347" y="6361"/>
                      </a:lnTo>
                      <a:lnTo>
                        <a:pt x="22326" y="6193"/>
                      </a:lnTo>
                      <a:lnTo>
                        <a:pt x="21949" y="6026"/>
                      </a:lnTo>
                      <a:lnTo>
                        <a:pt x="21740" y="6026"/>
                      </a:lnTo>
                      <a:lnTo>
                        <a:pt x="21594" y="6110"/>
                      </a:lnTo>
                      <a:lnTo>
                        <a:pt x="21489" y="5942"/>
                      </a:lnTo>
                      <a:lnTo>
                        <a:pt x="21342" y="5921"/>
                      </a:lnTo>
                      <a:lnTo>
                        <a:pt x="21217" y="5796"/>
                      </a:lnTo>
                      <a:lnTo>
                        <a:pt x="21070" y="5712"/>
                      </a:lnTo>
                      <a:lnTo>
                        <a:pt x="20966" y="5691"/>
                      </a:lnTo>
                      <a:lnTo>
                        <a:pt x="20694" y="5398"/>
                      </a:lnTo>
                      <a:lnTo>
                        <a:pt x="20485" y="5105"/>
                      </a:lnTo>
                      <a:lnTo>
                        <a:pt x="20380" y="5085"/>
                      </a:lnTo>
                      <a:lnTo>
                        <a:pt x="20254" y="4959"/>
                      </a:lnTo>
                      <a:lnTo>
                        <a:pt x="20129" y="4959"/>
                      </a:lnTo>
                      <a:lnTo>
                        <a:pt x="19773" y="4687"/>
                      </a:lnTo>
                      <a:lnTo>
                        <a:pt x="19627" y="4687"/>
                      </a:lnTo>
                      <a:lnTo>
                        <a:pt x="19438" y="4603"/>
                      </a:lnTo>
                      <a:lnTo>
                        <a:pt x="19334" y="4666"/>
                      </a:lnTo>
                      <a:lnTo>
                        <a:pt x="19187" y="4666"/>
                      </a:lnTo>
                      <a:lnTo>
                        <a:pt x="19083" y="4603"/>
                      </a:lnTo>
                      <a:lnTo>
                        <a:pt x="18978" y="4666"/>
                      </a:lnTo>
                      <a:lnTo>
                        <a:pt x="18915" y="4750"/>
                      </a:lnTo>
                      <a:lnTo>
                        <a:pt x="18832" y="4666"/>
                      </a:lnTo>
                      <a:lnTo>
                        <a:pt x="18685" y="4561"/>
                      </a:lnTo>
                      <a:lnTo>
                        <a:pt x="18685" y="4666"/>
                      </a:lnTo>
                      <a:lnTo>
                        <a:pt x="18602" y="4624"/>
                      </a:lnTo>
                      <a:lnTo>
                        <a:pt x="18581" y="4687"/>
                      </a:lnTo>
                      <a:lnTo>
                        <a:pt x="18581" y="4750"/>
                      </a:lnTo>
                      <a:lnTo>
                        <a:pt x="18476" y="4666"/>
                      </a:lnTo>
                      <a:lnTo>
                        <a:pt x="18455" y="4624"/>
                      </a:lnTo>
                      <a:lnTo>
                        <a:pt x="18371" y="4582"/>
                      </a:lnTo>
                      <a:lnTo>
                        <a:pt x="18371" y="4582"/>
                      </a:lnTo>
                      <a:lnTo>
                        <a:pt x="18392" y="4645"/>
                      </a:lnTo>
                      <a:lnTo>
                        <a:pt x="18371" y="4666"/>
                      </a:lnTo>
                      <a:lnTo>
                        <a:pt x="18183" y="4582"/>
                      </a:lnTo>
                      <a:lnTo>
                        <a:pt x="18141" y="4582"/>
                      </a:lnTo>
                      <a:lnTo>
                        <a:pt x="17995" y="4561"/>
                      </a:lnTo>
                      <a:lnTo>
                        <a:pt x="17702" y="4394"/>
                      </a:lnTo>
                      <a:lnTo>
                        <a:pt x="17555" y="4394"/>
                      </a:lnTo>
                      <a:lnTo>
                        <a:pt x="17555" y="4436"/>
                      </a:lnTo>
                      <a:lnTo>
                        <a:pt x="17597" y="4478"/>
                      </a:lnTo>
                      <a:lnTo>
                        <a:pt x="17555" y="4520"/>
                      </a:lnTo>
                      <a:lnTo>
                        <a:pt x="17472" y="4478"/>
                      </a:lnTo>
                      <a:lnTo>
                        <a:pt x="17451" y="4520"/>
                      </a:lnTo>
                      <a:lnTo>
                        <a:pt x="17430" y="4561"/>
                      </a:lnTo>
                      <a:lnTo>
                        <a:pt x="17325" y="4603"/>
                      </a:lnTo>
                      <a:lnTo>
                        <a:pt x="17262" y="4666"/>
                      </a:lnTo>
                      <a:lnTo>
                        <a:pt x="17241" y="4792"/>
                      </a:lnTo>
                      <a:lnTo>
                        <a:pt x="17200" y="4687"/>
                      </a:lnTo>
                      <a:lnTo>
                        <a:pt x="17158" y="4603"/>
                      </a:lnTo>
                      <a:lnTo>
                        <a:pt x="17116" y="4645"/>
                      </a:lnTo>
                      <a:lnTo>
                        <a:pt x="17116" y="4750"/>
                      </a:lnTo>
                      <a:lnTo>
                        <a:pt x="17011" y="4917"/>
                      </a:lnTo>
                      <a:lnTo>
                        <a:pt x="17011" y="5085"/>
                      </a:lnTo>
                      <a:lnTo>
                        <a:pt x="16990" y="4917"/>
                      </a:lnTo>
                      <a:lnTo>
                        <a:pt x="17011" y="4771"/>
                      </a:lnTo>
                      <a:lnTo>
                        <a:pt x="16990" y="4645"/>
                      </a:lnTo>
                      <a:lnTo>
                        <a:pt x="17032" y="4457"/>
                      </a:lnTo>
                      <a:lnTo>
                        <a:pt x="17095" y="4394"/>
                      </a:lnTo>
                      <a:lnTo>
                        <a:pt x="17032" y="4373"/>
                      </a:lnTo>
                      <a:lnTo>
                        <a:pt x="16928" y="4373"/>
                      </a:lnTo>
                      <a:lnTo>
                        <a:pt x="17053" y="4248"/>
                      </a:lnTo>
                      <a:lnTo>
                        <a:pt x="16907" y="4059"/>
                      </a:lnTo>
                      <a:lnTo>
                        <a:pt x="16823" y="3913"/>
                      </a:lnTo>
                      <a:lnTo>
                        <a:pt x="16739" y="3913"/>
                      </a:lnTo>
                      <a:lnTo>
                        <a:pt x="16614" y="3871"/>
                      </a:lnTo>
                      <a:lnTo>
                        <a:pt x="16530" y="3976"/>
                      </a:lnTo>
                      <a:lnTo>
                        <a:pt x="16467" y="4017"/>
                      </a:lnTo>
                      <a:lnTo>
                        <a:pt x="16425" y="3934"/>
                      </a:lnTo>
                      <a:lnTo>
                        <a:pt x="16384" y="3913"/>
                      </a:lnTo>
                      <a:lnTo>
                        <a:pt x="16363" y="3829"/>
                      </a:lnTo>
                      <a:lnTo>
                        <a:pt x="16279" y="3766"/>
                      </a:lnTo>
                      <a:lnTo>
                        <a:pt x="16195" y="3766"/>
                      </a:lnTo>
                      <a:lnTo>
                        <a:pt x="16153" y="3724"/>
                      </a:lnTo>
                      <a:lnTo>
                        <a:pt x="16070" y="3704"/>
                      </a:lnTo>
                      <a:lnTo>
                        <a:pt x="16007" y="3745"/>
                      </a:lnTo>
                      <a:lnTo>
                        <a:pt x="16007" y="3704"/>
                      </a:lnTo>
                      <a:lnTo>
                        <a:pt x="15965" y="3662"/>
                      </a:lnTo>
                      <a:lnTo>
                        <a:pt x="15902" y="3599"/>
                      </a:lnTo>
                      <a:lnTo>
                        <a:pt x="15840" y="3620"/>
                      </a:lnTo>
                      <a:lnTo>
                        <a:pt x="15693" y="3599"/>
                      </a:lnTo>
                      <a:lnTo>
                        <a:pt x="15526" y="3494"/>
                      </a:lnTo>
                      <a:lnTo>
                        <a:pt x="15463" y="3494"/>
                      </a:lnTo>
                      <a:lnTo>
                        <a:pt x="15442" y="3536"/>
                      </a:lnTo>
                      <a:lnTo>
                        <a:pt x="15337" y="3452"/>
                      </a:lnTo>
                      <a:lnTo>
                        <a:pt x="15254" y="3452"/>
                      </a:lnTo>
                      <a:lnTo>
                        <a:pt x="15233" y="3536"/>
                      </a:lnTo>
                      <a:lnTo>
                        <a:pt x="15170" y="3536"/>
                      </a:lnTo>
                      <a:lnTo>
                        <a:pt x="15149" y="3452"/>
                      </a:lnTo>
                      <a:lnTo>
                        <a:pt x="15024" y="3452"/>
                      </a:lnTo>
                      <a:lnTo>
                        <a:pt x="14919" y="3515"/>
                      </a:lnTo>
                      <a:lnTo>
                        <a:pt x="14856" y="3620"/>
                      </a:lnTo>
                      <a:lnTo>
                        <a:pt x="14856" y="3704"/>
                      </a:lnTo>
                      <a:lnTo>
                        <a:pt x="14731" y="3829"/>
                      </a:lnTo>
                      <a:lnTo>
                        <a:pt x="14584" y="3934"/>
                      </a:lnTo>
                      <a:lnTo>
                        <a:pt x="14375" y="4059"/>
                      </a:lnTo>
                      <a:lnTo>
                        <a:pt x="14270" y="4185"/>
                      </a:lnTo>
                      <a:lnTo>
                        <a:pt x="14208" y="4352"/>
                      </a:lnTo>
                      <a:lnTo>
                        <a:pt x="14187" y="4499"/>
                      </a:lnTo>
                      <a:lnTo>
                        <a:pt x="14124" y="4582"/>
                      </a:lnTo>
                      <a:lnTo>
                        <a:pt x="14019" y="4687"/>
                      </a:lnTo>
                      <a:lnTo>
                        <a:pt x="14019" y="4771"/>
                      </a:lnTo>
                      <a:lnTo>
                        <a:pt x="14061" y="4896"/>
                      </a:lnTo>
                      <a:lnTo>
                        <a:pt x="14019" y="5105"/>
                      </a:lnTo>
                      <a:lnTo>
                        <a:pt x="13998" y="4980"/>
                      </a:lnTo>
                      <a:lnTo>
                        <a:pt x="13915" y="4854"/>
                      </a:lnTo>
                      <a:lnTo>
                        <a:pt x="13915" y="4750"/>
                      </a:lnTo>
                      <a:lnTo>
                        <a:pt x="13998" y="4645"/>
                      </a:lnTo>
                      <a:lnTo>
                        <a:pt x="14103" y="4561"/>
                      </a:lnTo>
                      <a:lnTo>
                        <a:pt x="14082" y="4394"/>
                      </a:lnTo>
                      <a:lnTo>
                        <a:pt x="14124" y="4269"/>
                      </a:lnTo>
                      <a:lnTo>
                        <a:pt x="14124" y="4185"/>
                      </a:lnTo>
                      <a:lnTo>
                        <a:pt x="14061" y="4185"/>
                      </a:lnTo>
                      <a:lnTo>
                        <a:pt x="13915" y="4248"/>
                      </a:lnTo>
                      <a:lnTo>
                        <a:pt x="13768" y="4185"/>
                      </a:lnTo>
                      <a:lnTo>
                        <a:pt x="13643" y="4185"/>
                      </a:lnTo>
                      <a:lnTo>
                        <a:pt x="13538" y="4227"/>
                      </a:lnTo>
                      <a:lnTo>
                        <a:pt x="13454" y="4164"/>
                      </a:lnTo>
                      <a:lnTo>
                        <a:pt x="13538" y="4164"/>
                      </a:lnTo>
                      <a:lnTo>
                        <a:pt x="13643" y="4080"/>
                      </a:lnTo>
                      <a:lnTo>
                        <a:pt x="13747" y="4059"/>
                      </a:lnTo>
                      <a:lnTo>
                        <a:pt x="13915" y="4080"/>
                      </a:lnTo>
                      <a:lnTo>
                        <a:pt x="14019" y="4059"/>
                      </a:lnTo>
                      <a:lnTo>
                        <a:pt x="14103" y="3955"/>
                      </a:lnTo>
                      <a:lnTo>
                        <a:pt x="14166" y="3955"/>
                      </a:lnTo>
                      <a:lnTo>
                        <a:pt x="14208" y="4017"/>
                      </a:lnTo>
                      <a:lnTo>
                        <a:pt x="14270" y="3976"/>
                      </a:lnTo>
                      <a:lnTo>
                        <a:pt x="14375" y="3934"/>
                      </a:lnTo>
                      <a:lnTo>
                        <a:pt x="14521" y="3871"/>
                      </a:lnTo>
                      <a:lnTo>
                        <a:pt x="14521" y="3745"/>
                      </a:lnTo>
                      <a:lnTo>
                        <a:pt x="14689" y="3557"/>
                      </a:lnTo>
                      <a:lnTo>
                        <a:pt x="14689" y="3432"/>
                      </a:lnTo>
                      <a:lnTo>
                        <a:pt x="14731" y="3348"/>
                      </a:lnTo>
                      <a:lnTo>
                        <a:pt x="14731" y="3243"/>
                      </a:lnTo>
                      <a:lnTo>
                        <a:pt x="14584" y="3222"/>
                      </a:lnTo>
                      <a:lnTo>
                        <a:pt x="14438" y="3118"/>
                      </a:lnTo>
                      <a:lnTo>
                        <a:pt x="14333" y="3118"/>
                      </a:lnTo>
                      <a:lnTo>
                        <a:pt x="14187" y="3222"/>
                      </a:lnTo>
                      <a:lnTo>
                        <a:pt x="14061" y="3222"/>
                      </a:lnTo>
                      <a:lnTo>
                        <a:pt x="13852" y="3139"/>
                      </a:lnTo>
                      <a:lnTo>
                        <a:pt x="13643" y="3118"/>
                      </a:lnTo>
                      <a:lnTo>
                        <a:pt x="13475" y="3285"/>
                      </a:lnTo>
                      <a:lnTo>
                        <a:pt x="13475" y="3348"/>
                      </a:lnTo>
                      <a:lnTo>
                        <a:pt x="13538" y="3390"/>
                      </a:lnTo>
                      <a:lnTo>
                        <a:pt x="13559" y="3432"/>
                      </a:lnTo>
                      <a:lnTo>
                        <a:pt x="13475" y="3432"/>
                      </a:lnTo>
                      <a:lnTo>
                        <a:pt x="13433" y="3452"/>
                      </a:lnTo>
                      <a:lnTo>
                        <a:pt x="13371" y="3557"/>
                      </a:lnTo>
                      <a:lnTo>
                        <a:pt x="13350" y="3494"/>
                      </a:lnTo>
                      <a:lnTo>
                        <a:pt x="13287" y="3452"/>
                      </a:lnTo>
                      <a:lnTo>
                        <a:pt x="13161" y="3515"/>
                      </a:lnTo>
                      <a:lnTo>
                        <a:pt x="13036" y="3704"/>
                      </a:lnTo>
                      <a:lnTo>
                        <a:pt x="12848" y="3913"/>
                      </a:lnTo>
                      <a:lnTo>
                        <a:pt x="12973" y="3724"/>
                      </a:lnTo>
                      <a:lnTo>
                        <a:pt x="12973" y="3599"/>
                      </a:lnTo>
                      <a:lnTo>
                        <a:pt x="13015" y="3515"/>
                      </a:lnTo>
                      <a:lnTo>
                        <a:pt x="13015" y="3432"/>
                      </a:lnTo>
                      <a:lnTo>
                        <a:pt x="12952" y="3432"/>
                      </a:lnTo>
                      <a:lnTo>
                        <a:pt x="12848" y="3536"/>
                      </a:lnTo>
                      <a:lnTo>
                        <a:pt x="12806" y="3662"/>
                      </a:lnTo>
                      <a:lnTo>
                        <a:pt x="12743" y="3829"/>
                      </a:lnTo>
                      <a:lnTo>
                        <a:pt x="12638" y="3871"/>
                      </a:lnTo>
                      <a:lnTo>
                        <a:pt x="12722" y="3704"/>
                      </a:lnTo>
                      <a:lnTo>
                        <a:pt x="12743" y="3557"/>
                      </a:lnTo>
                      <a:lnTo>
                        <a:pt x="12952" y="3306"/>
                      </a:lnTo>
                      <a:lnTo>
                        <a:pt x="13015" y="3118"/>
                      </a:lnTo>
                      <a:lnTo>
                        <a:pt x="13078" y="3013"/>
                      </a:lnTo>
                      <a:lnTo>
                        <a:pt x="13182" y="2971"/>
                      </a:lnTo>
                      <a:lnTo>
                        <a:pt x="13329" y="2888"/>
                      </a:lnTo>
                      <a:lnTo>
                        <a:pt x="13392" y="2867"/>
                      </a:lnTo>
                      <a:lnTo>
                        <a:pt x="13496" y="2699"/>
                      </a:lnTo>
                      <a:lnTo>
                        <a:pt x="13768" y="2448"/>
                      </a:lnTo>
                      <a:lnTo>
                        <a:pt x="13789" y="2364"/>
                      </a:lnTo>
                      <a:lnTo>
                        <a:pt x="13852" y="2302"/>
                      </a:lnTo>
                      <a:lnTo>
                        <a:pt x="13789" y="2239"/>
                      </a:lnTo>
                      <a:lnTo>
                        <a:pt x="13810" y="2155"/>
                      </a:lnTo>
                      <a:lnTo>
                        <a:pt x="13852" y="2134"/>
                      </a:lnTo>
                      <a:lnTo>
                        <a:pt x="13852" y="2030"/>
                      </a:lnTo>
                      <a:lnTo>
                        <a:pt x="13747" y="1946"/>
                      </a:lnTo>
                      <a:lnTo>
                        <a:pt x="13601" y="1946"/>
                      </a:lnTo>
                      <a:lnTo>
                        <a:pt x="13580" y="1988"/>
                      </a:lnTo>
                      <a:lnTo>
                        <a:pt x="13538" y="1883"/>
                      </a:lnTo>
                      <a:lnTo>
                        <a:pt x="13454" y="1674"/>
                      </a:lnTo>
                      <a:lnTo>
                        <a:pt x="13329" y="1360"/>
                      </a:lnTo>
                      <a:lnTo>
                        <a:pt x="13224" y="1214"/>
                      </a:lnTo>
                      <a:lnTo>
                        <a:pt x="13140" y="1004"/>
                      </a:lnTo>
                      <a:lnTo>
                        <a:pt x="13140" y="879"/>
                      </a:lnTo>
                      <a:lnTo>
                        <a:pt x="13120" y="732"/>
                      </a:lnTo>
                      <a:lnTo>
                        <a:pt x="13057" y="691"/>
                      </a:lnTo>
                      <a:lnTo>
                        <a:pt x="13036" y="586"/>
                      </a:lnTo>
                      <a:lnTo>
                        <a:pt x="12952" y="460"/>
                      </a:lnTo>
                      <a:lnTo>
                        <a:pt x="12931" y="481"/>
                      </a:lnTo>
                      <a:lnTo>
                        <a:pt x="12931" y="565"/>
                      </a:lnTo>
                      <a:lnTo>
                        <a:pt x="12868" y="628"/>
                      </a:lnTo>
                      <a:lnTo>
                        <a:pt x="12743" y="711"/>
                      </a:lnTo>
                      <a:lnTo>
                        <a:pt x="12701" y="795"/>
                      </a:lnTo>
                      <a:lnTo>
                        <a:pt x="12555" y="984"/>
                      </a:lnTo>
                      <a:lnTo>
                        <a:pt x="12408" y="1151"/>
                      </a:lnTo>
                      <a:lnTo>
                        <a:pt x="12408" y="1256"/>
                      </a:lnTo>
                      <a:lnTo>
                        <a:pt x="12303" y="1507"/>
                      </a:lnTo>
                      <a:lnTo>
                        <a:pt x="12199" y="1653"/>
                      </a:lnTo>
                      <a:lnTo>
                        <a:pt x="12115" y="1779"/>
                      </a:lnTo>
                      <a:lnTo>
                        <a:pt x="12011" y="1820"/>
                      </a:lnTo>
                      <a:lnTo>
                        <a:pt x="11969" y="1862"/>
                      </a:lnTo>
                      <a:lnTo>
                        <a:pt x="11927" y="1967"/>
                      </a:lnTo>
                      <a:lnTo>
                        <a:pt x="11822" y="2051"/>
                      </a:lnTo>
                      <a:lnTo>
                        <a:pt x="11759" y="2030"/>
                      </a:lnTo>
                      <a:lnTo>
                        <a:pt x="11759" y="1862"/>
                      </a:lnTo>
                      <a:lnTo>
                        <a:pt x="11697" y="1841"/>
                      </a:lnTo>
                      <a:lnTo>
                        <a:pt x="11676" y="1779"/>
                      </a:lnTo>
                      <a:lnTo>
                        <a:pt x="11613" y="1779"/>
                      </a:lnTo>
                      <a:lnTo>
                        <a:pt x="11550" y="1820"/>
                      </a:lnTo>
                      <a:lnTo>
                        <a:pt x="11487" y="1883"/>
                      </a:lnTo>
                      <a:lnTo>
                        <a:pt x="11383" y="1862"/>
                      </a:lnTo>
                      <a:lnTo>
                        <a:pt x="11299" y="1779"/>
                      </a:lnTo>
                      <a:lnTo>
                        <a:pt x="11299" y="1737"/>
                      </a:lnTo>
                      <a:lnTo>
                        <a:pt x="11278" y="1716"/>
                      </a:lnTo>
                      <a:lnTo>
                        <a:pt x="11257" y="1611"/>
                      </a:lnTo>
                      <a:lnTo>
                        <a:pt x="11236" y="1548"/>
                      </a:lnTo>
                      <a:lnTo>
                        <a:pt x="11153" y="1528"/>
                      </a:lnTo>
                      <a:lnTo>
                        <a:pt x="11048" y="1423"/>
                      </a:lnTo>
                      <a:lnTo>
                        <a:pt x="10881" y="1423"/>
                      </a:lnTo>
                      <a:lnTo>
                        <a:pt x="10776" y="1465"/>
                      </a:lnTo>
                      <a:lnTo>
                        <a:pt x="10546" y="1465"/>
                      </a:lnTo>
                      <a:lnTo>
                        <a:pt x="10420" y="1444"/>
                      </a:lnTo>
                      <a:lnTo>
                        <a:pt x="10316" y="1528"/>
                      </a:lnTo>
                      <a:lnTo>
                        <a:pt x="10295" y="1632"/>
                      </a:lnTo>
                      <a:lnTo>
                        <a:pt x="10399" y="1737"/>
                      </a:lnTo>
                      <a:lnTo>
                        <a:pt x="10420" y="1820"/>
                      </a:lnTo>
                      <a:lnTo>
                        <a:pt x="10462" y="1946"/>
                      </a:lnTo>
                      <a:lnTo>
                        <a:pt x="10441" y="1988"/>
                      </a:lnTo>
                      <a:lnTo>
                        <a:pt x="10337" y="1988"/>
                      </a:lnTo>
                      <a:lnTo>
                        <a:pt x="10190" y="1946"/>
                      </a:lnTo>
                      <a:lnTo>
                        <a:pt x="10148" y="1925"/>
                      </a:lnTo>
                      <a:lnTo>
                        <a:pt x="9918" y="1925"/>
                      </a:lnTo>
                      <a:lnTo>
                        <a:pt x="9814" y="1946"/>
                      </a:lnTo>
                      <a:lnTo>
                        <a:pt x="9772" y="1883"/>
                      </a:lnTo>
                      <a:lnTo>
                        <a:pt x="9604" y="1883"/>
                      </a:lnTo>
                      <a:lnTo>
                        <a:pt x="9479" y="1946"/>
                      </a:lnTo>
                      <a:lnTo>
                        <a:pt x="9395" y="2134"/>
                      </a:lnTo>
                      <a:lnTo>
                        <a:pt x="9165" y="2134"/>
                      </a:lnTo>
                      <a:lnTo>
                        <a:pt x="9039" y="2155"/>
                      </a:lnTo>
                      <a:lnTo>
                        <a:pt x="8998" y="2197"/>
                      </a:lnTo>
                      <a:lnTo>
                        <a:pt x="8935" y="2302"/>
                      </a:lnTo>
                      <a:lnTo>
                        <a:pt x="8788" y="2302"/>
                      </a:lnTo>
                      <a:lnTo>
                        <a:pt x="8767" y="2281"/>
                      </a:lnTo>
                      <a:lnTo>
                        <a:pt x="8684" y="2302"/>
                      </a:lnTo>
                      <a:lnTo>
                        <a:pt x="8621" y="2385"/>
                      </a:lnTo>
                      <a:lnTo>
                        <a:pt x="8537" y="2364"/>
                      </a:lnTo>
                      <a:lnTo>
                        <a:pt x="8307" y="2176"/>
                      </a:lnTo>
                      <a:lnTo>
                        <a:pt x="8223" y="2072"/>
                      </a:lnTo>
                      <a:lnTo>
                        <a:pt x="8223" y="1988"/>
                      </a:lnTo>
                      <a:lnTo>
                        <a:pt x="8098" y="1862"/>
                      </a:lnTo>
                      <a:lnTo>
                        <a:pt x="7993" y="1758"/>
                      </a:lnTo>
                      <a:lnTo>
                        <a:pt x="7993" y="1653"/>
                      </a:lnTo>
                      <a:lnTo>
                        <a:pt x="8014" y="1569"/>
                      </a:lnTo>
                      <a:lnTo>
                        <a:pt x="7993" y="1528"/>
                      </a:lnTo>
                      <a:lnTo>
                        <a:pt x="8014" y="1423"/>
                      </a:lnTo>
                      <a:lnTo>
                        <a:pt x="8056" y="1339"/>
                      </a:lnTo>
                      <a:lnTo>
                        <a:pt x="8056" y="1214"/>
                      </a:lnTo>
                      <a:lnTo>
                        <a:pt x="8161" y="1025"/>
                      </a:lnTo>
                      <a:lnTo>
                        <a:pt x="8202" y="879"/>
                      </a:lnTo>
                      <a:lnTo>
                        <a:pt x="8307" y="732"/>
                      </a:lnTo>
                      <a:lnTo>
                        <a:pt x="8307" y="691"/>
                      </a:lnTo>
                      <a:lnTo>
                        <a:pt x="8202" y="691"/>
                      </a:lnTo>
                      <a:lnTo>
                        <a:pt x="8140" y="607"/>
                      </a:lnTo>
                      <a:lnTo>
                        <a:pt x="8119" y="523"/>
                      </a:lnTo>
                      <a:lnTo>
                        <a:pt x="7993" y="523"/>
                      </a:lnTo>
                      <a:lnTo>
                        <a:pt x="7889" y="481"/>
                      </a:lnTo>
                      <a:lnTo>
                        <a:pt x="7930" y="398"/>
                      </a:lnTo>
                      <a:lnTo>
                        <a:pt x="8014" y="293"/>
                      </a:lnTo>
                      <a:lnTo>
                        <a:pt x="8014" y="147"/>
                      </a:lnTo>
                      <a:lnTo>
                        <a:pt x="7910" y="0"/>
                      </a:lnTo>
                      <a:lnTo>
                        <a:pt x="7784" y="0"/>
                      </a:lnTo>
                      <a:lnTo>
                        <a:pt x="7721" y="63"/>
                      </a:lnTo>
                      <a:lnTo>
                        <a:pt x="7679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288" name="Google Shape;2288;p49"/>
              <p:cNvGrpSpPr/>
              <p:nvPr/>
            </p:nvGrpSpPr>
            <p:grpSpPr>
              <a:xfrm>
                <a:off x="2680375" y="3423800"/>
                <a:ext cx="182975" cy="761050"/>
                <a:chOff x="2680375" y="3423800"/>
                <a:chExt cx="182975" cy="761050"/>
              </a:xfrm>
            </p:grpSpPr>
            <p:sp>
              <p:nvSpPr>
                <p:cNvPr id="2289" name="Google Shape;2289;p49"/>
                <p:cNvSpPr/>
                <p:nvPr/>
              </p:nvSpPr>
              <p:spPr>
                <a:xfrm>
                  <a:off x="2698650" y="3423800"/>
                  <a:ext cx="164700" cy="703875"/>
                </a:xfrm>
                <a:custGeom>
                  <a:rect b="b" l="l" r="r" t="t"/>
                  <a:pathLst>
                    <a:path extrusionOk="0" h="28155" w="6588">
                      <a:moveTo>
                        <a:pt x="319" y="4568"/>
                      </a:moveTo>
                      <a:lnTo>
                        <a:pt x="107" y="1274"/>
                      </a:lnTo>
                      <a:lnTo>
                        <a:pt x="319" y="0"/>
                      </a:lnTo>
                      <a:lnTo>
                        <a:pt x="6588" y="4356"/>
                      </a:lnTo>
                      <a:lnTo>
                        <a:pt x="4994" y="7331"/>
                      </a:lnTo>
                      <a:lnTo>
                        <a:pt x="1913" y="16149"/>
                      </a:lnTo>
                      <a:lnTo>
                        <a:pt x="2656" y="24330"/>
                      </a:lnTo>
                      <a:lnTo>
                        <a:pt x="4144" y="28155"/>
                      </a:lnTo>
                      <a:lnTo>
                        <a:pt x="1700" y="27836"/>
                      </a:lnTo>
                      <a:lnTo>
                        <a:pt x="532" y="25605"/>
                      </a:lnTo>
                      <a:lnTo>
                        <a:pt x="1063" y="22736"/>
                      </a:lnTo>
                      <a:lnTo>
                        <a:pt x="0" y="17530"/>
                      </a:lnTo>
                      <a:lnTo>
                        <a:pt x="638" y="14024"/>
                      </a:lnTo>
                      <a:lnTo>
                        <a:pt x="213" y="11793"/>
                      </a:lnTo>
                      <a:lnTo>
                        <a:pt x="744" y="7756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sp>
              <p:nvSpPr>
                <p:cNvPr id="2290" name="Google Shape;2290;p49"/>
                <p:cNvSpPr/>
                <p:nvPr/>
              </p:nvSpPr>
              <p:spPr>
                <a:xfrm>
                  <a:off x="2680375" y="3510050"/>
                  <a:ext cx="137075" cy="674800"/>
                </a:xfrm>
                <a:custGeom>
                  <a:rect b="b" l="l" r="r" t="t"/>
                  <a:pathLst>
                    <a:path extrusionOk="0" h="26992" w="5483">
                      <a:moveTo>
                        <a:pt x="984" y="23016"/>
                      </a:moveTo>
                      <a:lnTo>
                        <a:pt x="984" y="23121"/>
                      </a:lnTo>
                      <a:lnTo>
                        <a:pt x="1026" y="23058"/>
                      </a:lnTo>
                      <a:lnTo>
                        <a:pt x="1088" y="23016"/>
                      </a:lnTo>
                      <a:close/>
                      <a:moveTo>
                        <a:pt x="1047" y="0"/>
                      </a:moveTo>
                      <a:lnTo>
                        <a:pt x="984" y="105"/>
                      </a:lnTo>
                      <a:lnTo>
                        <a:pt x="963" y="209"/>
                      </a:lnTo>
                      <a:lnTo>
                        <a:pt x="1068" y="314"/>
                      </a:lnTo>
                      <a:lnTo>
                        <a:pt x="1005" y="419"/>
                      </a:lnTo>
                      <a:lnTo>
                        <a:pt x="900" y="502"/>
                      </a:lnTo>
                      <a:lnTo>
                        <a:pt x="837" y="461"/>
                      </a:lnTo>
                      <a:lnTo>
                        <a:pt x="691" y="544"/>
                      </a:lnTo>
                      <a:lnTo>
                        <a:pt x="565" y="628"/>
                      </a:lnTo>
                      <a:lnTo>
                        <a:pt x="628" y="670"/>
                      </a:lnTo>
                      <a:lnTo>
                        <a:pt x="628" y="837"/>
                      </a:lnTo>
                      <a:lnTo>
                        <a:pt x="586" y="963"/>
                      </a:lnTo>
                      <a:lnTo>
                        <a:pt x="628" y="1130"/>
                      </a:lnTo>
                      <a:lnTo>
                        <a:pt x="733" y="1549"/>
                      </a:lnTo>
                      <a:lnTo>
                        <a:pt x="733" y="1695"/>
                      </a:lnTo>
                      <a:lnTo>
                        <a:pt x="691" y="1800"/>
                      </a:lnTo>
                      <a:lnTo>
                        <a:pt x="649" y="1883"/>
                      </a:lnTo>
                      <a:lnTo>
                        <a:pt x="691" y="2093"/>
                      </a:lnTo>
                      <a:lnTo>
                        <a:pt x="775" y="2302"/>
                      </a:lnTo>
                      <a:lnTo>
                        <a:pt x="858" y="2490"/>
                      </a:lnTo>
                      <a:lnTo>
                        <a:pt x="858" y="2762"/>
                      </a:lnTo>
                      <a:lnTo>
                        <a:pt x="837" y="2846"/>
                      </a:lnTo>
                      <a:lnTo>
                        <a:pt x="796" y="2909"/>
                      </a:lnTo>
                      <a:lnTo>
                        <a:pt x="837" y="3327"/>
                      </a:lnTo>
                      <a:lnTo>
                        <a:pt x="837" y="3432"/>
                      </a:lnTo>
                      <a:lnTo>
                        <a:pt x="754" y="3474"/>
                      </a:lnTo>
                      <a:lnTo>
                        <a:pt x="670" y="3536"/>
                      </a:lnTo>
                      <a:lnTo>
                        <a:pt x="670" y="3766"/>
                      </a:lnTo>
                      <a:lnTo>
                        <a:pt x="691" y="3829"/>
                      </a:lnTo>
                      <a:lnTo>
                        <a:pt x="775" y="3766"/>
                      </a:lnTo>
                      <a:lnTo>
                        <a:pt x="837" y="3829"/>
                      </a:lnTo>
                      <a:lnTo>
                        <a:pt x="754" y="3892"/>
                      </a:lnTo>
                      <a:lnTo>
                        <a:pt x="754" y="4499"/>
                      </a:lnTo>
                      <a:lnTo>
                        <a:pt x="837" y="4729"/>
                      </a:lnTo>
                      <a:lnTo>
                        <a:pt x="858" y="4917"/>
                      </a:lnTo>
                      <a:lnTo>
                        <a:pt x="837" y="5064"/>
                      </a:lnTo>
                      <a:lnTo>
                        <a:pt x="733" y="5231"/>
                      </a:lnTo>
                      <a:lnTo>
                        <a:pt x="733" y="5399"/>
                      </a:lnTo>
                      <a:lnTo>
                        <a:pt x="837" y="5566"/>
                      </a:lnTo>
                      <a:lnTo>
                        <a:pt x="796" y="5712"/>
                      </a:lnTo>
                      <a:lnTo>
                        <a:pt x="796" y="5984"/>
                      </a:lnTo>
                      <a:lnTo>
                        <a:pt x="754" y="6089"/>
                      </a:lnTo>
                      <a:lnTo>
                        <a:pt x="754" y="6256"/>
                      </a:lnTo>
                      <a:lnTo>
                        <a:pt x="775" y="6340"/>
                      </a:lnTo>
                      <a:lnTo>
                        <a:pt x="775" y="6403"/>
                      </a:lnTo>
                      <a:lnTo>
                        <a:pt x="670" y="6570"/>
                      </a:lnTo>
                      <a:lnTo>
                        <a:pt x="670" y="6717"/>
                      </a:lnTo>
                      <a:lnTo>
                        <a:pt x="628" y="6821"/>
                      </a:lnTo>
                      <a:lnTo>
                        <a:pt x="649" y="7010"/>
                      </a:lnTo>
                      <a:lnTo>
                        <a:pt x="628" y="7093"/>
                      </a:lnTo>
                      <a:lnTo>
                        <a:pt x="524" y="7303"/>
                      </a:lnTo>
                      <a:lnTo>
                        <a:pt x="524" y="7407"/>
                      </a:lnTo>
                      <a:lnTo>
                        <a:pt x="628" y="7554"/>
                      </a:lnTo>
                      <a:lnTo>
                        <a:pt x="649" y="7721"/>
                      </a:lnTo>
                      <a:lnTo>
                        <a:pt x="733" y="7826"/>
                      </a:lnTo>
                      <a:lnTo>
                        <a:pt x="649" y="7867"/>
                      </a:lnTo>
                      <a:lnTo>
                        <a:pt x="586" y="8014"/>
                      </a:lnTo>
                      <a:lnTo>
                        <a:pt x="670" y="8119"/>
                      </a:lnTo>
                      <a:lnTo>
                        <a:pt x="586" y="8202"/>
                      </a:lnTo>
                      <a:lnTo>
                        <a:pt x="524" y="8244"/>
                      </a:lnTo>
                      <a:lnTo>
                        <a:pt x="524" y="8391"/>
                      </a:lnTo>
                      <a:lnTo>
                        <a:pt x="544" y="8537"/>
                      </a:lnTo>
                      <a:lnTo>
                        <a:pt x="544" y="8663"/>
                      </a:lnTo>
                      <a:lnTo>
                        <a:pt x="670" y="8997"/>
                      </a:lnTo>
                      <a:lnTo>
                        <a:pt x="670" y="9186"/>
                      </a:lnTo>
                      <a:lnTo>
                        <a:pt x="628" y="9228"/>
                      </a:lnTo>
                      <a:lnTo>
                        <a:pt x="628" y="9332"/>
                      </a:lnTo>
                      <a:lnTo>
                        <a:pt x="754" y="9520"/>
                      </a:lnTo>
                      <a:lnTo>
                        <a:pt x="754" y="9730"/>
                      </a:lnTo>
                      <a:lnTo>
                        <a:pt x="733" y="9855"/>
                      </a:lnTo>
                      <a:lnTo>
                        <a:pt x="733" y="9918"/>
                      </a:lnTo>
                      <a:lnTo>
                        <a:pt x="754" y="10023"/>
                      </a:lnTo>
                      <a:lnTo>
                        <a:pt x="733" y="10106"/>
                      </a:lnTo>
                      <a:lnTo>
                        <a:pt x="691" y="10211"/>
                      </a:lnTo>
                      <a:lnTo>
                        <a:pt x="733" y="10253"/>
                      </a:lnTo>
                      <a:lnTo>
                        <a:pt x="858" y="10441"/>
                      </a:lnTo>
                      <a:lnTo>
                        <a:pt x="879" y="10546"/>
                      </a:lnTo>
                      <a:lnTo>
                        <a:pt x="837" y="10650"/>
                      </a:lnTo>
                      <a:lnTo>
                        <a:pt x="754" y="10692"/>
                      </a:lnTo>
                      <a:lnTo>
                        <a:pt x="670" y="10860"/>
                      </a:lnTo>
                      <a:lnTo>
                        <a:pt x="670" y="10901"/>
                      </a:lnTo>
                      <a:lnTo>
                        <a:pt x="733" y="10964"/>
                      </a:lnTo>
                      <a:lnTo>
                        <a:pt x="670" y="11090"/>
                      </a:lnTo>
                      <a:lnTo>
                        <a:pt x="586" y="11173"/>
                      </a:lnTo>
                      <a:lnTo>
                        <a:pt x="586" y="11278"/>
                      </a:lnTo>
                      <a:lnTo>
                        <a:pt x="565" y="11466"/>
                      </a:lnTo>
                      <a:lnTo>
                        <a:pt x="524" y="11571"/>
                      </a:lnTo>
                      <a:lnTo>
                        <a:pt x="524" y="11676"/>
                      </a:lnTo>
                      <a:lnTo>
                        <a:pt x="482" y="11717"/>
                      </a:lnTo>
                      <a:lnTo>
                        <a:pt x="482" y="11843"/>
                      </a:lnTo>
                      <a:lnTo>
                        <a:pt x="419" y="11927"/>
                      </a:lnTo>
                      <a:lnTo>
                        <a:pt x="419" y="11989"/>
                      </a:lnTo>
                      <a:lnTo>
                        <a:pt x="461" y="12052"/>
                      </a:lnTo>
                      <a:lnTo>
                        <a:pt x="377" y="12157"/>
                      </a:lnTo>
                      <a:lnTo>
                        <a:pt x="377" y="12324"/>
                      </a:lnTo>
                      <a:lnTo>
                        <a:pt x="377" y="12429"/>
                      </a:lnTo>
                      <a:lnTo>
                        <a:pt x="314" y="12471"/>
                      </a:lnTo>
                      <a:lnTo>
                        <a:pt x="314" y="12575"/>
                      </a:lnTo>
                      <a:lnTo>
                        <a:pt x="272" y="12659"/>
                      </a:lnTo>
                      <a:lnTo>
                        <a:pt x="272" y="12743"/>
                      </a:lnTo>
                      <a:lnTo>
                        <a:pt x="314" y="12847"/>
                      </a:lnTo>
                      <a:lnTo>
                        <a:pt x="314" y="12952"/>
                      </a:lnTo>
                      <a:lnTo>
                        <a:pt x="231" y="13057"/>
                      </a:lnTo>
                      <a:lnTo>
                        <a:pt x="147" y="13057"/>
                      </a:lnTo>
                      <a:lnTo>
                        <a:pt x="63" y="12994"/>
                      </a:lnTo>
                      <a:lnTo>
                        <a:pt x="0" y="13015"/>
                      </a:lnTo>
                      <a:lnTo>
                        <a:pt x="0" y="13098"/>
                      </a:lnTo>
                      <a:lnTo>
                        <a:pt x="21" y="13224"/>
                      </a:lnTo>
                      <a:lnTo>
                        <a:pt x="21" y="13412"/>
                      </a:lnTo>
                      <a:lnTo>
                        <a:pt x="105" y="13517"/>
                      </a:lnTo>
                      <a:lnTo>
                        <a:pt x="231" y="13621"/>
                      </a:lnTo>
                      <a:lnTo>
                        <a:pt x="252" y="13747"/>
                      </a:lnTo>
                      <a:lnTo>
                        <a:pt x="231" y="13914"/>
                      </a:lnTo>
                      <a:lnTo>
                        <a:pt x="398" y="14228"/>
                      </a:lnTo>
                      <a:lnTo>
                        <a:pt x="440" y="14312"/>
                      </a:lnTo>
                      <a:lnTo>
                        <a:pt x="524" y="14375"/>
                      </a:lnTo>
                      <a:lnTo>
                        <a:pt x="524" y="14563"/>
                      </a:lnTo>
                      <a:lnTo>
                        <a:pt x="461" y="14835"/>
                      </a:lnTo>
                      <a:lnTo>
                        <a:pt x="419" y="14856"/>
                      </a:lnTo>
                      <a:lnTo>
                        <a:pt x="440" y="14940"/>
                      </a:lnTo>
                      <a:lnTo>
                        <a:pt x="419" y="15002"/>
                      </a:lnTo>
                      <a:lnTo>
                        <a:pt x="356" y="14982"/>
                      </a:lnTo>
                      <a:lnTo>
                        <a:pt x="314" y="14982"/>
                      </a:lnTo>
                      <a:lnTo>
                        <a:pt x="272" y="15086"/>
                      </a:lnTo>
                      <a:lnTo>
                        <a:pt x="314" y="15191"/>
                      </a:lnTo>
                      <a:lnTo>
                        <a:pt x="377" y="15254"/>
                      </a:lnTo>
                      <a:lnTo>
                        <a:pt x="335" y="15484"/>
                      </a:lnTo>
                      <a:lnTo>
                        <a:pt x="356" y="15588"/>
                      </a:lnTo>
                      <a:lnTo>
                        <a:pt x="314" y="15672"/>
                      </a:lnTo>
                      <a:lnTo>
                        <a:pt x="356" y="15714"/>
                      </a:lnTo>
                      <a:lnTo>
                        <a:pt x="335" y="15798"/>
                      </a:lnTo>
                      <a:lnTo>
                        <a:pt x="314" y="15818"/>
                      </a:lnTo>
                      <a:lnTo>
                        <a:pt x="335" y="15881"/>
                      </a:lnTo>
                      <a:lnTo>
                        <a:pt x="524" y="16153"/>
                      </a:lnTo>
                      <a:lnTo>
                        <a:pt x="565" y="16216"/>
                      </a:lnTo>
                      <a:lnTo>
                        <a:pt x="565" y="16362"/>
                      </a:lnTo>
                      <a:lnTo>
                        <a:pt x="524" y="16342"/>
                      </a:lnTo>
                      <a:lnTo>
                        <a:pt x="377" y="16342"/>
                      </a:lnTo>
                      <a:lnTo>
                        <a:pt x="314" y="16425"/>
                      </a:lnTo>
                      <a:lnTo>
                        <a:pt x="314" y="16467"/>
                      </a:lnTo>
                      <a:lnTo>
                        <a:pt x="356" y="16530"/>
                      </a:lnTo>
                      <a:lnTo>
                        <a:pt x="356" y="16614"/>
                      </a:lnTo>
                      <a:lnTo>
                        <a:pt x="314" y="16655"/>
                      </a:lnTo>
                      <a:lnTo>
                        <a:pt x="272" y="16739"/>
                      </a:lnTo>
                      <a:lnTo>
                        <a:pt x="314" y="16823"/>
                      </a:lnTo>
                      <a:lnTo>
                        <a:pt x="335" y="16844"/>
                      </a:lnTo>
                      <a:lnTo>
                        <a:pt x="377" y="16969"/>
                      </a:lnTo>
                      <a:lnTo>
                        <a:pt x="419" y="17304"/>
                      </a:lnTo>
                      <a:lnTo>
                        <a:pt x="356" y="17451"/>
                      </a:lnTo>
                      <a:lnTo>
                        <a:pt x="482" y="17492"/>
                      </a:lnTo>
                      <a:lnTo>
                        <a:pt x="670" y="17471"/>
                      </a:lnTo>
                      <a:lnTo>
                        <a:pt x="670" y="17409"/>
                      </a:lnTo>
                      <a:lnTo>
                        <a:pt x="670" y="17283"/>
                      </a:lnTo>
                      <a:lnTo>
                        <a:pt x="733" y="17199"/>
                      </a:lnTo>
                      <a:lnTo>
                        <a:pt x="837" y="17241"/>
                      </a:lnTo>
                      <a:lnTo>
                        <a:pt x="858" y="17199"/>
                      </a:lnTo>
                      <a:lnTo>
                        <a:pt x="733" y="17095"/>
                      </a:lnTo>
                      <a:lnTo>
                        <a:pt x="775" y="17053"/>
                      </a:lnTo>
                      <a:lnTo>
                        <a:pt x="649" y="16927"/>
                      </a:lnTo>
                      <a:lnTo>
                        <a:pt x="649" y="16844"/>
                      </a:lnTo>
                      <a:lnTo>
                        <a:pt x="733" y="16844"/>
                      </a:lnTo>
                      <a:lnTo>
                        <a:pt x="837" y="16886"/>
                      </a:lnTo>
                      <a:lnTo>
                        <a:pt x="837" y="16865"/>
                      </a:lnTo>
                      <a:lnTo>
                        <a:pt x="775" y="16823"/>
                      </a:lnTo>
                      <a:lnTo>
                        <a:pt x="649" y="16718"/>
                      </a:lnTo>
                      <a:lnTo>
                        <a:pt x="775" y="16739"/>
                      </a:lnTo>
                      <a:lnTo>
                        <a:pt x="775" y="16634"/>
                      </a:lnTo>
                      <a:lnTo>
                        <a:pt x="754" y="16572"/>
                      </a:lnTo>
                      <a:lnTo>
                        <a:pt x="754" y="16425"/>
                      </a:lnTo>
                      <a:lnTo>
                        <a:pt x="733" y="16362"/>
                      </a:lnTo>
                      <a:cubicBezTo>
                        <a:pt x="733" y="16321"/>
                        <a:pt x="754" y="16258"/>
                        <a:pt x="775" y="16237"/>
                      </a:cubicBezTo>
                      <a:lnTo>
                        <a:pt x="837" y="16258"/>
                      </a:lnTo>
                      <a:lnTo>
                        <a:pt x="879" y="16237"/>
                      </a:lnTo>
                      <a:cubicBezTo>
                        <a:pt x="879" y="16342"/>
                        <a:pt x="900" y="16467"/>
                        <a:pt x="900" y="16572"/>
                      </a:cubicBezTo>
                      <a:lnTo>
                        <a:pt x="1068" y="17764"/>
                      </a:lnTo>
                      <a:lnTo>
                        <a:pt x="1047" y="17785"/>
                      </a:lnTo>
                      <a:lnTo>
                        <a:pt x="1068" y="17869"/>
                      </a:lnTo>
                      <a:lnTo>
                        <a:pt x="1068" y="18036"/>
                      </a:lnTo>
                      <a:lnTo>
                        <a:pt x="1005" y="18078"/>
                      </a:lnTo>
                      <a:lnTo>
                        <a:pt x="1047" y="18120"/>
                      </a:lnTo>
                      <a:lnTo>
                        <a:pt x="1047" y="18287"/>
                      </a:lnTo>
                      <a:lnTo>
                        <a:pt x="1005" y="18350"/>
                      </a:lnTo>
                      <a:lnTo>
                        <a:pt x="1047" y="18434"/>
                      </a:lnTo>
                      <a:lnTo>
                        <a:pt x="1047" y="18455"/>
                      </a:lnTo>
                      <a:cubicBezTo>
                        <a:pt x="1047" y="18643"/>
                        <a:pt x="1005" y="18852"/>
                        <a:pt x="963" y="19041"/>
                      </a:cubicBezTo>
                      <a:cubicBezTo>
                        <a:pt x="921" y="19187"/>
                        <a:pt x="900" y="19334"/>
                        <a:pt x="858" y="19459"/>
                      </a:cubicBezTo>
                      <a:lnTo>
                        <a:pt x="796" y="19480"/>
                      </a:lnTo>
                      <a:lnTo>
                        <a:pt x="691" y="19564"/>
                      </a:lnTo>
                      <a:lnTo>
                        <a:pt x="649" y="19564"/>
                      </a:lnTo>
                      <a:lnTo>
                        <a:pt x="649" y="19501"/>
                      </a:lnTo>
                      <a:lnTo>
                        <a:pt x="754" y="19480"/>
                      </a:lnTo>
                      <a:lnTo>
                        <a:pt x="837" y="19438"/>
                      </a:lnTo>
                      <a:lnTo>
                        <a:pt x="837" y="19271"/>
                      </a:lnTo>
                      <a:lnTo>
                        <a:pt x="775" y="19250"/>
                      </a:lnTo>
                      <a:lnTo>
                        <a:pt x="670" y="19292"/>
                      </a:lnTo>
                      <a:lnTo>
                        <a:pt x="461" y="19292"/>
                      </a:lnTo>
                      <a:lnTo>
                        <a:pt x="377" y="19271"/>
                      </a:lnTo>
                      <a:lnTo>
                        <a:pt x="293" y="19292"/>
                      </a:lnTo>
                      <a:lnTo>
                        <a:pt x="293" y="19375"/>
                      </a:lnTo>
                      <a:lnTo>
                        <a:pt x="356" y="19501"/>
                      </a:lnTo>
                      <a:lnTo>
                        <a:pt x="398" y="19501"/>
                      </a:lnTo>
                      <a:lnTo>
                        <a:pt x="440" y="19585"/>
                      </a:lnTo>
                      <a:lnTo>
                        <a:pt x="356" y="19585"/>
                      </a:lnTo>
                      <a:lnTo>
                        <a:pt x="335" y="19689"/>
                      </a:lnTo>
                      <a:lnTo>
                        <a:pt x="252" y="19752"/>
                      </a:lnTo>
                      <a:lnTo>
                        <a:pt x="189" y="19857"/>
                      </a:lnTo>
                      <a:lnTo>
                        <a:pt x="42" y="19919"/>
                      </a:lnTo>
                      <a:lnTo>
                        <a:pt x="42" y="20003"/>
                      </a:lnTo>
                      <a:lnTo>
                        <a:pt x="189" y="20192"/>
                      </a:lnTo>
                      <a:lnTo>
                        <a:pt x="272" y="20192"/>
                      </a:lnTo>
                      <a:lnTo>
                        <a:pt x="335" y="20129"/>
                      </a:lnTo>
                      <a:lnTo>
                        <a:pt x="335" y="20066"/>
                      </a:lnTo>
                      <a:lnTo>
                        <a:pt x="231" y="20024"/>
                      </a:lnTo>
                      <a:lnTo>
                        <a:pt x="231" y="19982"/>
                      </a:lnTo>
                      <a:lnTo>
                        <a:pt x="272" y="19878"/>
                      </a:lnTo>
                      <a:lnTo>
                        <a:pt x="440" y="19878"/>
                      </a:lnTo>
                      <a:lnTo>
                        <a:pt x="461" y="19857"/>
                      </a:lnTo>
                      <a:lnTo>
                        <a:pt x="482" y="19982"/>
                      </a:lnTo>
                      <a:lnTo>
                        <a:pt x="586" y="20066"/>
                      </a:lnTo>
                      <a:lnTo>
                        <a:pt x="712" y="20066"/>
                      </a:lnTo>
                      <a:lnTo>
                        <a:pt x="754" y="20003"/>
                      </a:lnTo>
                      <a:lnTo>
                        <a:pt x="754" y="20003"/>
                      </a:lnTo>
                      <a:cubicBezTo>
                        <a:pt x="670" y="20317"/>
                        <a:pt x="649" y="20631"/>
                        <a:pt x="649" y="20924"/>
                      </a:cubicBezTo>
                      <a:lnTo>
                        <a:pt x="586" y="20966"/>
                      </a:lnTo>
                      <a:lnTo>
                        <a:pt x="649" y="21008"/>
                      </a:lnTo>
                      <a:lnTo>
                        <a:pt x="649" y="21154"/>
                      </a:lnTo>
                      <a:lnTo>
                        <a:pt x="565" y="21028"/>
                      </a:lnTo>
                      <a:lnTo>
                        <a:pt x="461" y="21008"/>
                      </a:lnTo>
                      <a:lnTo>
                        <a:pt x="440" y="21049"/>
                      </a:lnTo>
                      <a:lnTo>
                        <a:pt x="440" y="21133"/>
                      </a:lnTo>
                      <a:lnTo>
                        <a:pt x="461" y="21259"/>
                      </a:lnTo>
                      <a:lnTo>
                        <a:pt x="565" y="21280"/>
                      </a:lnTo>
                      <a:lnTo>
                        <a:pt x="649" y="21342"/>
                      </a:lnTo>
                      <a:lnTo>
                        <a:pt x="649" y="21384"/>
                      </a:lnTo>
                      <a:lnTo>
                        <a:pt x="691" y="21552"/>
                      </a:lnTo>
                      <a:lnTo>
                        <a:pt x="754" y="21572"/>
                      </a:lnTo>
                      <a:cubicBezTo>
                        <a:pt x="754" y="21635"/>
                        <a:pt x="775" y="21656"/>
                        <a:pt x="796" y="21698"/>
                      </a:cubicBezTo>
                      <a:lnTo>
                        <a:pt x="670" y="21656"/>
                      </a:lnTo>
                      <a:lnTo>
                        <a:pt x="649" y="21635"/>
                      </a:lnTo>
                      <a:lnTo>
                        <a:pt x="586" y="21677"/>
                      </a:lnTo>
                      <a:lnTo>
                        <a:pt x="649" y="21865"/>
                      </a:lnTo>
                      <a:lnTo>
                        <a:pt x="649" y="21949"/>
                      </a:lnTo>
                      <a:lnTo>
                        <a:pt x="691" y="21970"/>
                      </a:lnTo>
                      <a:lnTo>
                        <a:pt x="796" y="21803"/>
                      </a:lnTo>
                      <a:lnTo>
                        <a:pt x="858" y="21782"/>
                      </a:lnTo>
                      <a:cubicBezTo>
                        <a:pt x="879" y="21844"/>
                        <a:pt x="900" y="21886"/>
                        <a:pt x="921" y="21970"/>
                      </a:cubicBezTo>
                      <a:lnTo>
                        <a:pt x="921" y="22012"/>
                      </a:lnTo>
                      <a:lnTo>
                        <a:pt x="816" y="22054"/>
                      </a:lnTo>
                      <a:lnTo>
                        <a:pt x="921" y="22284"/>
                      </a:lnTo>
                      <a:lnTo>
                        <a:pt x="963" y="22409"/>
                      </a:lnTo>
                      <a:cubicBezTo>
                        <a:pt x="963" y="22493"/>
                        <a:pt x="984" y="22577"/>
                        <a:pt x="1005" y="22640"/>
                      </a:cubicBezTo>
                      <a:lnTo>
                        <a:pt x="984" y="22681"/>
                      </a:lnTo>
                      <a:lnTo>
                        <a:pt x="984" y="22744"/>
                      </a:lnTo>
                      <a:lnTo>
                        <a:pt x="921" y="22807"/>
                      </a:lnTo>
                      <a:lnTo>
                        <a:pt x="1005" y="22849"/>
                      </a:lnTo>
                      <a:lnTo>
                        <a:pt x="1026" y="22932"/>
                      </a:lnTo>
                      <a:lnTo>
                        <a:pt x="1068" y="22932"/>
                      </a:lnTo>
                      <a:cubicBezTo>
                        <a:pt x="1068" y="22953"/>
                        <a:pt x="1068" y="22995"/>
                        <a:pt x="1088" y="23016"/>
                      </a:cubicBezTo>
                      <a:cubicBezTo>
                        <a:pt x="1130" y="23163"/>
                        <a:pt x="1193" y="23330"/>
                        <a:pt x="1235" y="23456"/>
                      </a:cubicBezTo>
                      <a:lnTo>
                        <a:pt x="1277" y="23518"/>
                      </a:lnTo>
                      <a:cubicBezTo>
                        <a:pt x="1277" y="23539"/>
                        <a:pt x="1277" y="23539"/>
                        <a:pt x="1298" y="23560"/>
                      </a:cubicBezTo>
                      <a:lnTo>
                        <a:pt x="1235" y="23665"/>
                      </a:lnTo>
                      <a:lnTo>
                        <a:pt x="1193" y="23728"/>
                      </a:lnTo>
                      <a:lnTo>
                        <a:pt x="1235" y="23749"/>
                      </a:lnTo>
                      <a:lnTo>
                        <a:pt x="1381" y="23728"/>
                      </a:lnTo>
                      <a:lnTo>
                        <a:pt x="1444" y="23874"/>
                      </a:lnTo>
                      <a:lnTo>
                        <a:pt x="1423" y="23874"/>
                      </a:lnTo>
                      <a:lnTo>
                        <a:pt x="1444" y="23937"/>
                      </a:lnTo>
                      <a:lnTo>
                        <a:pt x="1486" y="23958"/>
                      </a:lnTo>
                      <a:lnTo>
                        <a:pt x="1423" y="24000"/>
                      </a:lnTo>
                      <a:lnTo>
                        <a:pt x="1402" y="24062"/>
                      </a:lnTo>
                      <a:lnTo>
                        <a:pt x="1423" y="24146"/>
                      </a:lnTo>
                      <a:lnTo>
                        <a:pt x="1486" y="24167"/>
                      </a:lnTo>
                      <a:lnTo>
                        <a:pt x="1549" y="24188"/>
                      </a:lnTo>
                      <a:lnTo>
                        <a:pt x="1507" y="24104"/>
                      </a:lnTo>
                      <a:lnTo>
                        <a:pt x="1549" y="24083"/>
                      </a:lnTo>
                      <a:cubicBezTo>
                        <a:pt x="1612" y="24167"/>
                        <a:pt x="1653" y="24272"/>
                        <a:pt x="1716" y="24355"/>
                      </a:cubicBezTo>
                      <a:lnTo>
                        <a:pt x="1716" y="24397"/>
                      </a:lnTo>
                      <a:lnTo>
                        <a:pt x="1653" y="24460"/>
                      </a:lnTo>
                      <a:lnTo>
                        <a:pt x="1695" y="24481"/>
                      </a:lnTo>
                      <a:lnTo>
                        <a:pt x="1737" y="24460"/>
                      </a:lnTo>
                      <a:lnTo>
                        <a:pt x="1758" y="24418"/>
                      </a:lnTo>
                      <a:cubicBezTo>
                        <a:pt x="1967" y="24753"/>
                        <a:pt x="2218" y="25004"/>
                        <a:pt x="2469" y="25234"/>
                      </a:cubicBezTo>
                      <a:lnTo>
                        <a:pt x="2449" y="25234"/>
                      </a:lnTo>
                      <a:lnTo>
                        <a:pt x="2365" y="25192"/>
                      </a:lnTo>
                      <a:lnTo>
                        <a:pt x="2260" y="25150"/>
                      </a:lnTo>
                      <a:lnTo>
                        <a:pt x="2156" y="25150"/>
                      </a:lnTo>
                      <a:lnTo>
                        <a:pt x="2072" y="25109"/>
                      </a:lnTo>
                      <a:lnTo>
                        <a:pt x="1946" y="24983"/>
                      </a:lnTo>
                      <a:lnTo>
                        <a:pt x="1863" y="24920"/>
                      </a:lnTo>
                      <a:lnTo>
                        <a:pt x="1842" y="24983"/>
                      </a:lnTo>
                      <a:lnTo>
                        <a:pt x="1863" y="25088"/>
                      </a:lnTo>
                      <a:lnTo>
                        <a:pt x="1946" y="25213"/>
                      </a:lnTo>
                      <a:lnTo>
                        <a:pt x="2072" y="25234"/>
                      </a:lnTo>
                      <a:lnTo>
                        <a:pt x="2239" y="25318"/>
                      </a:lnTo>
                      <a:lnTo>
                        <a:pt x="2281" y="25401"/>
                      </a:lnTo>
                      <a:lnTo>
                        <a:pt x="2365" y="25401"/>
                      </a:lnTo>
                      <a:lnTo>
                        <a:pt x="2428" y="25360"/>
                      </a:lnTo>
                      <a:lnTo>
                        <a:pt x="2574" y="25422"/>
                      </a:lnTo>
                      <a:lnTo>
                        <a:pt x="2679" y="25464"/>
                      </a:lnTo>
                      <a:lnTo>
                        <a:pt x="2783" y="25464"/>
                      </a:lnTo>
                      <a:cubicBezTo>
                        <a:pt x="2804" y="25464"/>
                        <a:pt x="2846" y="25506"/>
                        <a:pt x="2846" y="25527"/>
                      </a:cubicBezTo>
                      <a:lnTo>
                        <a:pt x="2804" y="25527"/>
                      </a:lnTo>
                      <a:lnTo>
                        <a:pt x="2700" y="25569"/>
                      </a:lnTo>
                      <a:lnTo>
                        <a:pt x="2658" y="25548"/>
                      </a:lnTo>
                      <a:lnTo>
                        <a:pt x="2595" y="25506"/>
                      </a:lnTo>
                      <a:lnTo>
                        <a:pt x="2532" y="25506"/>
                      </a:lnTo>
                      <a:lnTo>
                        <a:pt x="2490" y="25548"/>
                      </a:lnTo>
                      <a:lnTo>
                        <a:pt x="2490" y="25611"/>
                      </a:lnTo>
                      <a:lnTo>
                        <a:pt x="2595" y="25653"/>
                      </a:lnTo>
                      <a:lnTo>
                        <a:pt x="2658" y="25757"/>
                      </a:lnTo>
                      <a:lnTo>
                        <a:pt x="2762" y="25799"/>
                      </a:lnTo>
                      <a:lnTo>
                        <a:pt x="2867" y="25925"/>
                      </a:lnTo>
                      <a:lnTo>
                        <a:pt x="2951" y="25945"/>
                      </a:lnTo>
                      <a:lnTo>
                        <a:pt x="3076" y="25925"/>
                      </a:lnTo>
                      <a:lnTo>
                        <a:pt x="3118" y="25945"/>
                      </a:lnTo>
                      <a:lnTo>
                        <a:pt x="3118" y="26029"/>
                      </a:lnTo>
                      <a:lnTo>
                        <a:pt x="3202" y="26092"/>
                      </a:lnTo>
                      <a:lnTo>
                        <a:pt x="3285" y="26071"/>
                      </a:lnTo>
                      <a:lnTo>
                        <a:pt x="3265" y="26029"/>
                      </a:lnTo>
                      <a:lnTo>
                        <a:pt x="3327" y="25945"/>
                      </a:lnTo>
                      <a:lnTo>
                        <a:pt x="3327" y="25883"/>
                      </a:lnTo>
                      <a:lnTo>
                        <a:pt x="3285" y="25862"/>
                      </a:lnTo>
                      <a:lnTo>
                        <a:pt x="3327" y="25841"/>
                      </a:lnTo>
                      <a:lnTo>
                        <a:pt x="3411" y="25841"/>
                      </a:lnTo>
                      <a:lnTo>
                        <a:pt x="3369" y="25757"/>
                      </a:lnTo>
                      <a:lnTo>
                        <a:pt x="3285" y="25736"/>
                      </a:lnTo>
                      <a:lnTo>
                        <a:pt x="3160" y="25757"/>
                      </a:lnTo>
                      <a:lnTo>
                        <a:pt x="3118" y="25715"/>
                      </a:lnTo>
                      <a:lnTo>
                        <a:pt x="3118" y="25715"/>
                      </a:lnTo>
                      <a:cubicBezTo>
                        <a:pt x="3141" y="25721"/>
                        <a:pt x="3164" y="25724"/>
                        <a:pt x="3189" y="25724"/>
                      </a:cubicBezTo>
                      <a:cubicBezTo>
                        <a:pt x="3256" y="25724"/>
                        <a:pt x="3329" y="25704"/>
                        <a:pt x="3390" y="25673"/>
                      </a:cubicBezTo>
                      <a:lnTo>
                        <a:pt x="3411" y="25715"/>
                      </a:lnTo>
                      <a:lnTo>
                        <a:pt x="3578" y="25736"/>
                      </a:lnTo>
                      <a:lnTo>
                        <a:pt x="3683" y="25778"/>
                      </a:lnTo>
                      <a:lnTo>
                        <a:pt x="3746" y="25778"/>
                      </a:lnTo>
                      <a:lnTo>
                        <a:pt x="3829" y="25841"/>
                      </a:lnTo>
                      <a:lnTo>
                        <a:pt x="3892" y="25778"/>
                      </a:lnTo>
                      <a:lnTo>
                        <a:pt x="3955" y="25653"/>
                      </a:lnTo>
                      <a:lnTo>
                        <a:pt x="3913" y="25464"/>
                      </a:lnTo>
                      <a:lnTo>
                        <a:pt x="3934" y="25401"/>
                      </a:lnTo>
                      <a:lnTo>
                        <a:pt x="3934" y="25318"/>
                      </a:lnTo>
                      <a:lnTo>
                        <a:pt x="3955" y="25150"/>
                      </a:lnTo>
                      <a:lnTo>
                        <a:pt x="3955" y="25109"/>
                      </a:lnTo>
                      <a:cubicBezTo>
                        <a:pt x="4018" y="25213"/>
                        <a:pt x="4060" y="25318"/>
                        <a:pt x="4143" y="25422"/>
                      </a:cubicBezTo>
                      <a:lnTo>
                        <a:pt x="4122" y="25527"/>
                      </a:lnTo>
                      <a:lnTo>
                        <a:pt x="4060" y="25632"/>
                      </a:lnTo>
                      <a:lnTo>
                        <a:pt x="4122" y="25736"/>
                      </a:lnTo>
                      <a:lnTo>
                        <a:pt x="4060" y="25820"/>
                      </a:lnTo>
                      <a:lnTo>
                        <a:pt x="4060" y="25883"/>
                      </a:lnTo>
                      <a:lnTo>
                        <a:pt x="4164" y="25945"/>
                      </a:lnTo>
                      <a:lnTo>
                        <a:pt x="4269" y="25966"/>
                      </a:lnTo>
                      <a:lnTo>
                        <a:pt x="4332" y="25987"/>
                      </a:lnTo>
                      <a:lnTo>
                        <a:pt x="4373" y="25945"/>
                      </a:lnTo>
                      <a:lnTo>
                        <a:pt x="4248" y="25841"/>
                      </a:lnTo>
                      <a:lnTo>
                        <a:pt x="4332" y="25757"/>
                      </a:lnTo>
                      <a:lnTo>
                        <a:pt x="4562" y="26155"/>
                      </a:lnTo>
                      <a:lnTo>
                        <a:pt x="4562" y="26155"/>
                      </a:lnTo>
                      <a:lnTo>
                        <a:pt x="4520" y="26134"/>
                      </a:lnTo>
                      <a:lnTo>
                        <a:pt x="4332" y="26050"/>
                      </a:lnTo>
                      <a:lnTo>
                        <a:pt x="4227" y="25987"/>
                      </a:lnTo>
                      <a:lnTo>
                        <a:pt x="4206" y="26029"/>
                      </a:lnTo>
                      <a:lnTo>
                        <a:pt x="4248" y="26071"/>
                      </a:lnTo>
                      <a:lnTo>
                        <a:pt x="4520" y="26197"/>
                      </a:lnTo>
                      <a:lnTo>
                        <a:pt x="4541" y="26259"/>
                      </a:lnTo>
                      <a:lnTo>
                        <a:pt x="4436" y="26259"/>
                      </a:lnTo>
                      <a:lnTo>
                        <a:pt x="4436" y="26322"/>
                      </a:lnTo>
                      <a:lnTo>
                        <a:pt x="4373" y="26322"/>
                      </a:lnTo>
                      <a:lnTo>
                        <a:pt x="4353" y="26238"/>
                      </a:lnTo>
                      <a:lnTo>
                        <a:pt x="4227" y="26155"/>
                      </a:lnTo>
                      <a:lnTo>
                        <a:pt x="4206" y="26176"/>
                      </a:lnTo>
                      <a:lnTo>
                        <a:pt x="4206" y="26259"/>
                      </a:lnTo>
                      <a:lnTo>
                        <a:pt x="4122" y="26259"/>
                      </a:lnTo>
                      <a:lnTo>
                        <a:pt x="3934" y="26280"/>
                      </a:lnTo>
                      <a:lnTo>
                        <a:pt x="3892" y="26322"/>
                      </a:lnTo>
                      <a:lnTo>
                        <a:pt x="3934" y="26364"/>
                      </a:lnTo>
                      <a:lnTo>
                        <a:pt x="3913" y="26385"/>
                      </a:lnTo>
                      <a:lnTo>
                        <a:pt x="3809" y="26364"/>
                      </a:lnTo>
                      <a:lnTo>
                        <a:pt x="3704" y="26385"/>
                      </a:lnTo>
                      <a:lnTo>
                        <a:pt x="3725" y="26448"/>
                      </a:lnTo>
                      <a:lnTo>
                        <a:pt x="3850" y="26469"/>
                      </a:lnTo>
                      <a:lnTo>
                        <a:pt x="3955" y="26469"/>
                      </a:lnTo>
                      <a:lnTo>
                        <a:pt x="3997" y="26427"/>
                      </a:lnTo>
                      <a:lnTo>
                        <a:pt x="4018" y="26385"/>
                      </a:lnTo>
                      <a:lnTo>
                        <a:pt x="4101" y="26427"/>
                      </a:lnTo>
                      <a:lnTo>
                        <a:pt x="4206" y="26490"/>
                      </a:lnTo>
                      <a:lnTo>
                        <a:pt x="4248" y="26469"/>
                      </a:lnTo>
                      <a:lnTo>
                        <a:pt x="4269" y="26531"/>
                      </a:lnTo>
                      <a:lnTo>
                        <a:pt x="4269" y="26573"/>
                      </a:lnTo>
                      <a:lnTo>
                        <a:pt x="4353" y="26636"/>
                      </a:lnTo>
                      <a:lnTo>
                        <a:pt x="4269" y="26678"/>
                      </a:lnTo>
                      <a:lnTo>
                        <a:pt x="4227" y="26782"/>
                      </a:lnTo>
                      <a:lnTo>
                        <a:pt x="4269" y="26866"/>
                      </a:lnTo>
                      <a:lnTo>
                        <a:pt x="4353" y="26866"/>
                      </a:lnTo>
                      <a:lnTo>
                        <a:pt x="4436" y="26887"/>
                      </a:lnTo>
                      <a:lnTo>
                        <a:pt x="4541" y="26992"/>
                      </a:lnTo>
                      <a:lnTo>
                        <a:pt x="4625" y="26992"/>
                      </a:lnTo>
                      <a:lnTo>
                        <a:pt x="4646" y="26971"/>
                      </a:lnTo>
                      <a:lnTo>
                        <a:pt x="4562" y="26908"/>
                      </a:lnTo>
                      <a:lnTo>
                        <a:pt x="4457" y="26845"/>
                      </a:lnTo>
                      <a:lnTo>
                        <a:pt x="4436" y="26782"/>
                      </a:lnTo>
                      <a:lnTo>
                        <a:pt x="4457" y="26782"/>
                      </a:lnTo>
                      <a:lnTo>
                        <a:pt x="4541" y="26803"/>
                      </a:lnTo>
                      <a:lnTo>
                        <a:pt x="4625" y="26762"/>
                      </a:lnTo>
                      <a:lnTo>
                        <a:pt x="4646" y="26699"/>
                      </a:lnTo>
                      <a:lnTo>
                        <a:pt x="4562" y="26678"/>
                      </a:lnTo>
                      <a:lnTo>
                        <a:pt x="4520" y="26636"/>
                      </a:lnTo>
                      <a:lnTo>
                        <a:pt x="4750" y="26531"/>
                      </a:lnTo>
                      <a:lnTo>
                        <a:pt x="4855" y="26469"/>
                      </a:lnTo>
                      <a:lnTo>
                        <a:pt x="4938" y="26490"/>
                      </a:lnTo>
                      <a:cubicBezTo>
                        <a:pt x="4959" y="26531"/>
                        <a:pt x="4959" y="26552"/>
                        <a:pt x="4980" y="26552"/>
                      </a:cubicBezTo>
                      <a:lnTo>
                        <a:pt x="5001" y="26552"/>
                      </a:lnTo>
                      <a:lnTo>
                        <a:pt x="5001" y="26531"/>
                      </a:lnTo>
                      <a:lnTo>
                        <a:pt x="5294" y="26594"/>
                      </a:lnTo>
                      <a:lnTo>
                        <a:pt x="5357" y="26573"/>
                      </a:lnTo>
                      <a:lnTo>
                        <a:pt x="5357" y="26510"/>
                      </a:lnTo>
                      <a:lnTo>
                        <a:pt x="5482" y="26510"/>
                      </a:lnTo>
                      <a:lnTo>
                        <a:pt x="5420" y="26322"/>
                      </a:lnTo>
                      <a:lnTo>
                        <a:pt x="5357" y="26322"/>
                      </a:lnTo>
                      <a:lnTo>
                        <a:pt x="5252" y="26238"/>
                      </a:lnTo>
                      <a:lnTo>
                        <a:pt x="5106" y="26176"/>
                      </a:lnTo>
                      <a:lnTo>
                        <a:pt x="5106" y="26113"/>
                      </a:lnTo>
                      <a:lnTo>
                        <a:pt x="5273" y="26218"/>
                      </a:lnTo>
                      <a:lnTo>
                        <a:pt x="5399" y="26238"/>
                      </a:lnTo>
                      <a:lnTo>
                        <a:pt x="5148" y="25171"/>
                      </a:lnTo>
                      <a:lnTo>
                        <a:pt x="5106" y="25171"/>
                      </a:lnTo>
                      <a:lnTo>
                        <a:pt x="5106" y="25129"/>
                      </a:lnTo>
                      <a:lnTo>
                        <a:pt x="4959" y="24481"/>
                      </a:lnTo>
                      <a:lnTo>
                        <a:pt x="4792" y="24544"/>
                      </a:lnTo>
                      <a:lnTo>
                        <a:pt x="4750" y="24585"/>
                      </a:lnTo>
                      <a:lnTo>
                        <a:pt x="4666" y="24502"/>
                      </a:lnTo>
                      <a:lnTo>
                        <a:pt x="4583" y="24481"/>
                      </a:lnTo>
                      <a:lnTo>
                        <a:pt x="4562" y="24544"/>
                      </a:lnTo>
                      <a:cubicBezTo>
                        <a:pt x="4562" y="24502"/>
                        <a:pt x="4541" y="24502"/>
                        <a:pt x="4541" y="24481"/>
                      </a:cubicBezTo>
                      <a:lnTo>
                        <a:pt x="4541" y="24334"/>
                      </a:lnTo>
                      <a:lnTo>
                        <a:pt x="4625" y="24272"/>
                      </a:lnTo>
                      <a:lnTo>
                        <a:pt x="4750" y="24251"/>
                      </a:lnTo>
                      <a:lnTo>
                        <a:pt x="4897" y="24334"/>
                      </a:lnTo>
                      <a:lnTo>
                        <a:pt x="4980" y="24272"/>
                      </a:lnTo>
                      <a:lnTo>
                        <a:pt x="5001" y="24272"/>
                      </a:lnTo>
                      <a:lnTo>
                        <a:pt x="4855" y="24146"/>
                      </a:lnTo>
                      <a:lnTo>
                        <a:pt x="4520" y="23937"/>
                      </a:lnTo>
                      <a:lnTo>
                        <a:pt x="4457" y="23874"/>
                      </a:lnTo>
                      <a:lnTo>
                        <a:pt x="3725" y="23874"/>
                      </a:lnTo>
                      <a:lnTo>
                        <a:pt x="3306" y="23958"/>
                      </a:lnTo>
                      <a:lnTo>
                        <a:pt x="3202" y="23895"/>
                      </a:lnTo>
                      <a:lnTo>
                        <a:pt x="2930" y="23874"/>
                      </a:lnTo>
                      <a:lnTo>
                        <a:pt x="2846" y="23644"/>
                      </a:lnTo>
                      <a:lnTo>
                        <a:pt x="2783" y="23435"/>
                      </a:lnTo>
                      <a:lnTo>
                        <a:pt x="2658" y="23330"/>
                      </a:lnTo>
                      <a:lnTo>
                        <a:pt x="2637" y="22995"/>
                      </a:lnTo>
                      <a:lnTo>
                        <a:pt x="2637" y="22828"/>
                      </a:lnTo>
                      <a:lnTo>
                        <a:pt x="2511" y="22828"/>
                      </a:lnTo>
                      <a:lnTo>
                        <a:pt x="2323" y="22912"/>
                      </a:lnTo>
                      <a:lnTo>
                        <a:pt x="2218" y="23016"/>
                      </a:lnTo>
                      <a:lnTo>
                        <a:pt x="2093" y="23016"/>
                      </a:lnTo>
                      <a:lnTo>
                        <a:pt x="1842" y="22577"/>
                      </a:lnTo>
                      <a:cubicBezTo>
                        <a:pt x="1821" y="22493"/>
                        <a:pt x="1800" y="22409"/>
                        <a:pt x="1800" y="22326"/>
                      </a:cubicBezTo>
                      <a:lnTo>
                        <a:pt x="1884" y="21844"/>
                      </a:lnTo>
                      <a:lnTo>
                        <a:pt x="2009" y="21656"/>
                      </a:lnTo>
                      <a:lnTo>
                        <a:pt x="2218" y="21447"/>
                      </a:lnTo>
                      <a:lnTo>
                        <a:pt x="2260" y="21154"/>
                      </a:lnTo>
                      <a:lnTo>
                        <a:pt x="2218" y="20840"/>
                      </a:lnTo>
                      <a:lnTo>
                        <a:pt x="2135" y="20610"/>
                      </a:lnTo>
                      <a:lnTo>
                        <a:pt x="2197" y="20338"/>
                      </a:lnTo>
                      <a:lnTo>
                        <a:pt x="2302" y="20212"/>
                      </a:lnTo>
                      <a:lnTo>
                        <a:pt x="2197" y="19961"/>
                      </a:lnTo>
                      <a:lnTo>
                        <a:pt x="2218" y="19815"/>
                      </a:lnTo>
                      <a:lnTo>
                        <a:pt x="2323" y="19710"/>
                      </a:lnTo>
                      <a:lnTo>
                        <a:pt x="2239" y="19480"/>
                      </a:lnTo>
                      <a:lnTo>
                        <a:pt x="2197" y="19166"/>
                      </a:lnTo>
                      <a:lnTo>
                        <a:pt x="2114" y="19020"/>
                      </a:lnTo>
                      <a:lnTo>
                        <a:pt x="2114" y="18915"/>
                      </a:lnTo>
                      <a:lnTo>
                        <a:pt x="2260" y="18769"/>
                      </a:lnTo>
                      <a:lnTo>
                        <a:pt x="2260" y="18643"/>
                      </a:lnTo>
                      <a:lnTo>
                        <a:pt x="2135" y="18434"/>
                      </a:lnTo>
                      <a:lnTo>
                        <a:pt x="1946" y="18308"/>
                      </a:lnTo>
                      <a:lnTo>
                        <a:pt x="1821" y="18308"/>
                      </a:lnTo>
                      <a:lnTo>
                        <a:pt x="1800" y="18329"/>
                      </a:lnTo>
                      <a:lnTo>
                        <a:pt x="1716" y="18246"/>
                      </a:lnTo>
                      <a:lnTo>
                        <a:pt x="1779" y="18141"/>
                      </a:lnTo>
                      <a:lnTo>
                        <a:pt x="2030" y="18141"/>
                      </a:lnTo>
                      <a:lnTo>
                        <a:pt x="2156" y="17995"/>
                      </a:lnTo>
                      <a:lnTo>
                        <a:pt x="2156" y="17869"/>
                      </a:lnTo>
                      <a:lnTo>
                        <a:pt x="2093" y="17827"/>
                      </a:lnTo>
                      <a:lnTo>
                        <a:pt x="2009" y="17890"/>
                      </a:lnTo>
                      <a:lnTo>
                        <a:pt x="1905" y="17869"/>
                      </a:lnTo>
                      <a:lnTo>
                        <a:pt x="1842" y="17597"/>
                      </a:lnTo>
                      <a:lnTo>
                        <a:pt x="1737" y="17367"/>
                      </a:lnTo>
                      <a:lnTo>
                        <a:pt x="1737" y="17199"/>
                      </a:lnTo>
                      <a:lnTo>
                        <a:pt x="1737" y="17032"/>
                      </a:lnTo>
                      <a:lnTo>
                        <a:pt x="1570" y="16969"/>
                      </a:lnTo>
                      <a:lnTo>
                        <a:pt x="1570" y="16948"/>
                      </a:lnTo>
                      <a:cubicBezTo>
                        <a:pt x="1528" y="16865"/>
                        <a:pt x="1528" y="16760"/>
                        <a:pt x="1507" y="16676"/>
                      </a:cubicBezTo>
                      <a:lnTo>
                        <a:pt x="1486" y="16362"/>
                      </a:lnTo>
                      <a:lnTo>
                        <a:pt x="1612" y="16300"/>
                      </a:lnTo>
                      <a:lnTo>
                        <a:pt x="1633" y="16132"/>
                      </a:lnTo>
                      <a:lnTo>
                        <a:pt x="1591" y="16028"/>
                      </a:lnTo>
                      <a:lnTo>
                        <a:pt x="1486" y="15986"/>
                      </a:lnTo>
                      <a:lnTo>
                        <a:pt x="1423" y="15714"/>
                      </a:lnTo>
                      <a:lnTo>
                        <a:pt x="1402" y="15358"/>
                      </a:lnTo>
                      <a:lnTo>
                        <a:pt x="1423" y="14940"/>
                      </a:lnTo>
                      <a:lnTo>
                        <a:pt x="1319" y="14751"/>
                      </a:lnTo>
                      <a:lnTo>
                        <a:pt x="1298" y="14542"/>
                      </a:lnTo>
                      <a:lnTo>
                        <a:pt x="1507" y="14249"/>
                      </a:lnTo>
                      <a:lnTo>
                        <a:pt x="1528" y="13935"/>
                      </a:lnTo>
                      <a:lnTo>
                        <a:pt x="1695" y="13852"/>
                      </a:lnTo>
                      <a:lnTo>
                        <a:pt x="1779" y="13747"/>
                      </a:lnTo>
                      <a:lnTo>
                        <a:pt x="1423" y="13077"/>
                      </a:lnTo>
                      <a:lnTo>
                        <a:pt x="1486" y="12847"/>
                      </a:lnTo>
                      <a:lnTo>
                        <a:pt x="1486" y="12680"/>
                      </a:lnTo>
                      <a:lnTo>
                        <a:pt x="1486" y="12282"/>
                      </a:lnTo>
                      <a:lnTo>
                        <a:pt x="1612" y="12052"/>
                      </a:lnTo>
                      <a:lnTo>
                        <a:pt x="1737" y="11927"/>
                      </a:lnTo>
                      <a:lnTo>
                        <a:pt x="1716" y="11717"/>
                      </a:lnTo>
                      <a:lnTo>
                        <a:pt x="1612" y="11529"/>
                      </a:lnTo>
                      <a:lnTo>
                        <a:pt x="1528" y="11445"/>
                      </a:lnTo>
                      <a:lnTo>
                        <a:pt x="1674" y="11278"/>
                      </a:lnTo>
                      <a:lnTo>
                        <a:pt x="1633" y="11027"/>
                      </a:lnTo>
                      <a:lnTo>
                        <a:pt x="1737" y="10797"/>
                      </a:lnTo>
                      <a:lnTo>
                        <a:pt x="1842" y="10776"/>
                      </a:lnTo>
                      <a:lnTo>
                        <a:pt x="1884" y="10504"/>
                      </a:lnTo>
                      <a:lnTo>
                        <a:pt x="1821" y="10064"/>
                      </a:lnTo>
                      <a:lnTo>
                        <a:pt x="1737" y="9981"/>
                      </a:lnTo>
                      <a:lnTo>
                        <a:pt x="1674" y="9646"/>
                      </a:lnTo>
                      <a:lnTo>
                        <a:pt x="1591" y="9458"/>
                      </a:lnTo>
                      <a:lnTo>
                        <a:pt x="1444" y="9248"/>
                      </a:lnTo>
                      <a:lnTo>
                        <a:pt x="1423" y="9144"/>
                      </a:lnTo>
                      <a:lnTo>
                        <a:pt x="1319" y="9018"/>
                      </a:lnTo>
                      <a:lnTo>
                        <a:pt x="1277" y="8725"/>
                      </a:lnTo>
                      <a:lnTo>
                        <a:pt x="1298" y="8516"/>
                      </a:lnTo>
                      <a:lnTo>
                        <a:pt x="1444" y="8453"/>
                      </a:lnTo>
                      <a:lnTo>
                        <a:pt x="1444" y="8160"/>
                      </a:lnTo>
                      <a:lnTo>
                        <a:pt x="1528" y="8056"/>
                      </a:lnTo>
                      <a:lnTo>
                        <a:pt x="1528" y="7784"/>
                      </a:lnTo>
                      <a:lnTo>
                        <a:pt x="1423" y="7616"/>
                      </a:lnTo>
                      <a:lnTo>
                        <a:pt x="1402" y="7240"/>
                      </a:lnTo>
                      <a:lnTo>
                        <a:pt x="1486" y="7156"/>
                      </a:lnTo>
                      <a:lnTo>
                        <a:pt x="1528" y="6738"/>
                      </a:lnTo>
                      <a:lnTo>
                        <a:pt x="1633" y="6591"/>
                      </a:lnTo>
                      <a:lnTo>
                        <a:pt x="1800" y="6194"/>
                      </a:lnTo>
                      <a:lnTo>
                        <a:pt x="1946" y="6047"/>
                      </a:lnTo>
                      <a:lnTo>
                        <a:pt x="2051" y="5984"/>
                      </a:lnTo>
                      <a:lnTo>
                        <a:pt x="2135" y="5880"/>
                      </a:lnTo>
                      <a:lnTo>
                        <a:pt x="2093" y="5838"/>
                      </a:lnTo>
                      <a:lnTo>
                        <a:pt x="2093" y="5671"/>
                      </a:lnTo>
                      <a:lnTo>
                        <a:pt x="2030" y="5587"/>
                      </a:lnTo>
                      <a:lnTo>
                        <a:pt x="1946" y="5545"/>
                      </a:lnTo>
                      <a:lnTo>
                        <a:pt x="1988" y="5440"/>
                      </a:lnTo>
                      <a:lnTo>
                        <a:pt x="2093" y="5357"/>
                      </a:lnTo>
                      <a:lnTo>
                        <a:pt x="2093" y="5210"/>
                      </a:lnTo>
                      <a:lnTo>
                        <a:pt x="1946" y="5043"/>
                      </a:lnTo>
                      <a:lnTo>
                        <a:pt x="1925" y="4854"/>
                      </a:lnTo>
                      <a:lnTo>
                        <a:pt x="2009" y="4729"/>
                      </a:lnTo>
                      <a:lnTo>
                        <a:pt x="1988" y="4624"/>
                      </a:lnTo>
                      <a:lnTo>
                        <a:pt x="1842" y="4520"/>
                      </a:lnTo>
                      <a:lnTo>
                        <a:pt x="1905" y="4373"/>
                      </a:lnTo>
                      <a:lnTo>
                        <a:pt x="2574" y="3997"/>
                      </a:lnTo>
                      <a:lnTo>
                        <a:pt x="2741" y="3348"/>
                      </a:lnTo>
                      <a:lnTo>
                        <a:pt x="2658" y="3181"/>
                      </a:lnTo>
                      <a:lnTo>
                        <a:pt x="2553" y="3222"/>
                      </a:lnTo>
                      <a:lnTo>
                        <a:pt x="2511" y="3285"/>
                      </a:lnTo>
                      <a:lnTo>
                        <a:pt x="2344" y="3285"/>
                      </a:lnTo>
                      <a:lnTo>
                        <a:pt x="1925" y="2134"/>
                      </a:lnTo>
                      <a:lnTo>
                        <a:pt x="1633" y="1883"/>
                      </a:lnTo>
                      <a:lnTo>
                        <a:pt x="1570" y="1779"/>
                      </a:lnTo>
                      <a:lnTo>
                        <a:pt x="1695" y="1465"/>
                      </a:lnTo>
                      <a:lnTo>
                        <a:pt x="1633" y="1360"/>
                      </a:lnTo>
                      <a:lnTo>
                        <a:pt x="1716" y="1193"/>
                      </a:lnTo>
                      <a:lnTo>
                        <a:pt x="1695" y="1130"/>
                      </a:lnTo>
                      <a:lnTo>
                        <a:pt x="1423" y="921"/>
                      </a:lnTo>
                      <a:lnTo>
                        <a:pt x="1360" y="774"/>
                      </a:lnTo>
                      <a:lnTo>
                        <a:pt x="1319" y="607"/>
                      </a:lnTo>
                      <a:lnTo>
                        <a:pt x="1298" y="544"/>
                      </a:lnTo>
                      <a:lnTo>
                        <a:pt x="1319" y="440"/>
                      </a:lnTo>
                      <a:lnTo>
                        <a:pt x="1298" y="335"/>
                      </a:lnTo>
                      <a:lnTo>
                        <a:pt x="1256" y="293"/>
                      </a:lnTo>
                      <a:lnTo>
                        <a:pt x="1151" y="189"/>
                      </a:lnTo>
                      <a:lnTo>
                        <a:pt x="1151" y="21"/>
                      </a:lnTo>
                      <a:lnTo>
                        <a:pt x="1109" y="21"/>
                      </a:lnTo>
                      <a:lnTo>
                        <a:pt x="1047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291" name="Google Shape;2291;p49"/>
              <p:cNvGrpSpPr/>
              <p:nvPr/>
            </p:nvGrpSpPr>
            <p:grpSpPr>
              <a:xfrm>
                <a:off x="3918000" y="3561900"/>
                <a:ext cx="236225" cy="207100"/>
                <a:chOff x="3918000" y="3561900"/>
                <a:chExt cx="236225" cy="207100"/>
              </a:xfrm>
            </p:grpSpPr>
            <p:sp>
              <p:nvSpPr>
                <p:cNvPr id="2292" name="Google Shape;2292;p49"/>
                <p:cNvSpPr/>
                <p:nvPr/>
              </p:nvSpPr>
              <p:spPr>
                <a:xfrm>
                  <a:off x="3925800" y="3561900"/>
                  <a:ext cx="228425" cy="170000"/>
                </a:xfrm>
                <a:custGeom>
                  <a:rect b="b" l="l" r="r" t="t"/>
                  <a:pathLst>
                    <a:path extrusionOk="0" h="6800" w="9137">
                      <a:moveTo>
                        <a:pt x="0" y="4356"/>
                      </a:moveTo>
                      <a:lnTo>
                        <a:pt x="1381" y="1594"/>
                      </a:lnTo>
                      <a:lnTo>
                        <a:pt x="7012" y="0"/>
                      </a:lnTo>
                      <a:lnTo>
                        <a:pt x="9137" y="532"/>
                      </a:lnTo>
                      <a:lnTo>
                        <a:pt x="8500" y="2444"/>
                      </a:lnTo>
                      <a:lnTo>
                        <a:pt x="6906" y="5206"/>
                      </a:lnTo>
                      <a:lnTo>
                        <a:pt x="3719" y="680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</p:sp>
            <p:sp>
              <p:nvSpPr>
                <p:cNvPr id="2293" name="Google Shape;2293;p49"/>
                <p:cNvSpPr/>
                <p:nvPr/>
              </p:nvSpPr>
              <p:spPr>
                <a:xfrm>
                  <a:off x="3918000" y="3569675"/>
                  <a:ext cx="229150" cy="199325"/>
                </a:xfrm>
                <a:custGeom>
                  <a:rect b="b" l="l" r="r" t="t"/>
                  <a:pathLst>
                    <a:path extrusionOk="0" h="7973" w="9166">
                      <a:moveTo>
                        <a:pt x="6696" y="3976"/>
                      </a:moveTo>
                      <a:lnTo>
                        <a:pt x="6738" y="4018"/>
                      </a:lnTo>
                      <a:lnTo>
                        <a:pt x="6780" y="3997"/>
                      </a:lnTo>
                      <a:lnTo>
                        <a:pt x="6843" y="4039"/>
                      </a:lnTo>
                      <a:lnTo>
                        <a:pt x="6926" y="4018"/>
                      </a:lnTo>
                      <a:lnTo>
                        <a:pt x="7052" y="4122"/>
                      </a:lnTo>
                      <a:lnTo>
                        <a:pt x="7136" y="4353"/>
                      </a:lnTo>
                      <a:lnTo>
                        <a:pt x="7136" y="4499"/>
                      </a:lnTo>
                      <a:lnTo>
                        <a:pt x="7094" y="4583"/>
                      </a:lnTo>
                      <a:lnTo>
                        <a:pt x="6989" y="4625"/>
                      </a:lnTo>
                      <a:lnTo>
                        <a:pt x="6989" y="4708"/>
                      </a:lnTo>
                      <a:lnTo>
                        <a:pt x="7031" y="4750"/>
                      </a:lnTo>
                      <a:lnTo>
                        <a:pt x="7031" y="4834"/>
                      </a:lnTo>
                      <a:lnTo>
                        <a:pt x="6926" y="4918"/>
                      </a:lnTo>
                      <a:lnTo>
                        <a:pt x="6843" y="4876"/>
                      </a:lnTo>
                      <a:lnTo>
                        <a:pt x="6738" y="4918"/>
                      </a:lnTo>
                      <a:lnTo>
                        <a:pt x="6675" y="4959"/>
                      </a:lnTo>
                      <a:lnTo>
                        <a:pt x="6571" y="5001"/>
                      </a:lnTo>
                      <a:lnTo>
                        <a:pt x="6508" y="5127"/>
                      </a:lnTo>
                      <a:lnTo>
                        <a:pt x="6466" y="5169"/>
                      </a:lnTo>
                      <a:lnTo>
                        <a:pt x="6424" y="5231"/>
                      </a:lnTo>
                      <a:lnTo>
                        <a:pt x="6320" y="5231"/>
                      </a:lnTo>
                      <a:lnTo>
                        <a:pt x="6194" y="5169"/>
                      </a:lnTo>
                      <a:lnTo>
                        <a:pt x="6152" y="5106"/>
                      </a:lnTo>
                      <a:lnTo>
                        <a:pt x="6069" y="5022"/>
                      </a:lnTo>
                      <a:lnTo>
                        <a:pt x="6069" y="4918"/>
                      </a:lnTo>
                      <a:lnTo>
                        <a:pt x="5985" y="4834"/>
                      </a:lnTo>
                      <a:lnTo>
                        <a:pt x="5964" y="4771"/>
                      </a:lnTo>
                      <a:lnTo>
                        <a:pt x="5880" y="4708"/>
                      </a:lnTo>
                      <a:lnTo>
                        <a:pt x="5838" y="4604"/>
                      </a:lnTo>
                      <a:lnTo>
                        <a:pt x="5901" y="4541"/>
                      </a:lnTo>
                      <a:lnTo>
                        <a:pt x="6069" y="4415"/>
                      </a:lnTo>
                      <a:lnTo>
                        <a:pt x="6110" y="4248"/>
                      </a:lnTo>
                      <a:lnTo>
                        <a:pt x="6257" y="4164"/>
                      </a:lnTo>
                      <a:lnTo>
                        <a:pt x="6466" y="4122"/>
                      </a:lnTo>
                      <a:lnTo>
                        <a:pt x="6508" y="4081"/>
                      </a:lnTo>
                      <a:lnTo>
                        <a:pt x="6592" y="4018"/>
                      </a:lnTo>
                      <a:lnTo>
                        <a:pt x="6613" y="3976"/>
                      </a:lnTo>
                      <a:close/>
                      <a:moveTo>
                        <a:pt x="7659" y="1"/>
                      </a:moveTo>
                      <a:lnTo>
                        <a:pt x="7470" y="21"/>
                      </a:lnTo>
                      <a:lnTo>
                        <a:pt x="7387" y="21"/>
                      </a:lnTo>
                      <a:lnTo>
                        <a:pt x="7345" y="63"/>
                      </a:lnTo>
                      <a:lnTo>
                        <a:pt x="7240" y="63"/>
                      </a:lnTo>
                      <a:lnTo>
                        <a:pt x="7178" y="126"/>
                      </a:lnTo>
                      <a:lnTo>
                        <a:pt x="7178" y="168"/>
                      </a:lnTo>
                      <a:lnTo>
                        <a:pt x="7157" y="252"/>
                      </a:lnTo>
                      <a:lnTo>
                        <a:pt x="7073" y="273"/>
                      </a:lnTo>
                      <a:lnTo>
                        <a:pt x="7010" y="356"/>
                      </a:lnTo>
                      <a:lnTo>
                        <a:pt x="6843" y="356"/>
                      </a:lnTo>
                      <a:lnTo>
                        <a:pt x="6822" y="335"/>
                      </a:lnTo>
                      <a:lnTo>
                        <a:pt x="6717" y="356"/>
                      </a:lnTo>
                      <a:lnTo>
                        <a:pt x="6592" y="461"/>
                      </a:lnTo>
                      <a:lnTo>
                        <a:pt x="6529" y="524"/>
                      </a:lnTo>
                      <a:lnTo>
                        <a:pt x="6445" y="565"/>
                      </a:lnTo>
                      <a:lnTo>
                        <a:pt x="6424" y="628"/>
                      </a:lnTo>
                      <a:lnTo>
                        <a:pt x="6341" y="649"/>
                      </a:lnTo>
                      <a:lnTo>
                        <a:pt x="6299" y="691"/>
                      </a:lnTo>
                      <a:lnTo>
                        <a:pt x="6236" y="733"/>
                      </a:lnTo>
                      <a:lnTo>
                        <a:pt x="6173" y="754"/>
                      </a:lnTo>
                      <a:lnTo>
                        <a:pt x="6006" y="963"/>
                      </a:lnTo>
                      <a:lnTo>
                        <a:pt x="5985" y="1089"/>
                      </a:lnTo>
                      <a:lnTo>
                        <a:pt x="6006" y="1151"/>
                      </a:lnTo>
                      <a:lnTo>
                        <a:pt x="6006" y="1214"/>
                      </a:lnTo>
                      <a:lnTo>
                        <a:pt x="5922" y="1256"/>
                      </a:lnTo>
                      <a:lnTo>
                        <a:pt x="5901" y="1298"/>
                      </a:lnTo>
                      <a:lnTo>
                        <a:pt x="5859" y="1319"/>
                      </a:lnTo>
                      <a:lnTo>
                        <a:pt x="5776" y="1402"/>
                      </a:lnTo>
                      <a:lnTo>
                        <a:pt x="5755" y="1486"/>
                      </a:lnTo>
                      <a:lnTo>
                        <a:pt x="5713" y="1507"/>
                      </a:lnTo>
                      <a:lnTo>
                        <a:pt x="5692" y="1570"/>
                      </a:lnTo>
                      <a:lnTo>
                        <a:pt x="5608" y="1570"/>
                      </a:lnTo>
                      <a:lnTo>
                        <a:pt x="5545" y="1612"/>
                      </a:lnTo>
                      <a:lnTo>
                        <a:pt x="5399" y="1633"/>
                      </a:lnTo>
                      <a:lnTo>
                        <a:pt x="5357" y="1737"/>
                      </a:lnTo>
                      <a:lnTo>
                        <a:pt x="5357" y="1905"/>
                      </a:lnTo>
                      <a:lnTo>
                        <a:pt x="5294" y="1967"/>
                      </a:lnTo>
                      <a:lnTo>
                        <a:pt x="5294" y="2030"/>
                      </a:lnTo>
                      <a:lnTo>
                        <a:pt x="5273" y="2135"/>
                      </a:lnTo>
                      <a:lnTo>
                        <a:pt x="5294" y="2197"/>
                      </a:lnTo>
                      <a:lnTo>
                        <a:pt x="5169" y="2260"/>
                      </a:lnTo>
                      <a:lnTo>
                        <a:pt x="5085" y="2239"/>
                      </a:lnTo>
                      <a:lnTo>
                        <a:pt x="5043" y="2197"/>
                      </a:lnTo>
                      <a:lnTo>
                        <a:pt x="4834" y="2197"/>
                      </a:lnTo>
                      <a:lnTo>
                        <a:pt x="4709" y="2218"/>
                      </a:lnTo>
                      <a:lnTo>
                        <a:pt x="4604" y="2197"/>
                      </a:lnTo>
                      <a:lnTo>
                        <a:pt x="4520" y="2218"/>
                      </a:lnTo>
                      <a:lnTo>
                        <a:pt x="4311" y="2093"/>
                      </a:lnTo>
                      <a:lnTo>
                        <a:pt x="4227" y="2093"/>
                      </a:lnTo>
                      <a:lnTo>
                        <a:pt x="4185" y="2009"/>
                      </a:lnTo>
                      <a:lnTo>
                        <a:pt x="3997" y="1988"/>
                      </a:lnTo>
                      <a:lnTo>
                        <a:pt x="3872" y="2009"/>
                      </a:lnTo>
                      <a:lnTo>
                        <a:pt x="3704" y="2135"/>
                      </a:lnTo>
                      <a:lnTo>
                        <a:pt x="3621" y="2365"/>
                      </a:lnTo>
                      <a:lnTo>
                        <a:pt x="3516" y="2469"/>
                      </a:lnTo>
                      <a:lnTo>
                        <a:pt x="3349" y="2553"/>
                      </a:lnTo>
                      <a:lnTo>
                        <a:pt x="3286" y="2637"/>
                      </a:lnTo>
                      <a:lnTo>
                        <a:pt x="3181" y="2721"/>
                      </a:lnTo>
                      <a:lnTo>
                        <a:pt x="3056" y="2742"/>
                      </a:lnTo>
                      <a:lnTo>
                        <a:pt x="2972" y="2783"/>
                      </a:lnTo>
                      <a:lnTo>
                        <a:pt x="2846" y="2762"/>
                      </a:lnTo>
                      <a:lnTo>
                        <a:pt x="2763" y="2825"/>
                      </a:lnTo>
                      <a:lnTo>
                        <a:pt x="2616" y="2783"/>
                      </a:lnTo>
                      <a:lnTo>
                        <a:pt x="2449" y="2825"/>
                      </a:lnTo>
                      <a:lnTo>
                        <a:pt x="2449" y="2721"/>
                      </a:lnTo>
                      <a:lnTo>
                        <a:pt x="2532" y="2532"/>
                      </a:lnTo>
                      <a:lnTo>
                        <a:pt x="2532" y="2365"/>
                      </a:lnTo>
                      <a:lnTo>
                        <a:pt x="2365" y="2051"/>
                      </a:lnTo>
                      <a:lnTo>
                        <a:pt x="2323" y="1905"/>
                      </a:lnTo>
                      <a:lnTo>
                        <a:pt x="2135" y="1779"/>
                      </a:lnTo>
                      <a:lnTo>
                        <a:pt x="2051" y="3871"/>
                      </a:lnTo>
                      <a:lnTo>
                        <a:pt x="1821" y="3871"/>
                      </a:lnTo>
                      <a:lnTo>
                        <a:pt x="1675" y="3934"/>
                      </a:lnTo>
                      <a:lnTo>
                        <a:pt x="1612" y="4039"/>
                      </a:lnTo>
                      <a:lnTo>
                        <a:pt x="1528" y="4081"/>
                      </a:lnTo>
                      <a:lnTo>
                        <a:pt x="1486" y="4122"/>
                      </a:lnTo>
                      <a:lnTo>
                        <a:pt x="1486" y="4248"/>
                      </a:lnTo>
                      <a:lnTo>
                        <a:pt x="1403" y="4227"/>
                      </a:lnTo>
                      <a:lnTo>
                        <a:pt x="1319" y="4227"/>
                      </a:lnTo>
                      <a:lnTo>
                        <a:pt x="1277" y="4143"/>
                      </a:lnTo>
                      <a:lnTo>
                        <a:pt x="1193" y="4143"/>
                      </a:lnTo>
                      <a:lnTo>
                        <a:pt x="1152" y="4206"/>
                      </a:lnTo>
                      <a:lnTo>
                        <a:pt x="1047" y="4185"/>
                      </a:lnTo>
                      <a:lnTo>
                        <a:pt x="984" y="4143"/>
                      </a:lnTo>
                      <a:lnTo>
                        <a:pt x="880" y="4185"/>
                      </a:lnTo>
                      <a:lnTo>
                        <a:pt x="754" y="4102"/>
                      </a:lnTo>
                      <a:lnTo>
                        <a:pt x="566" y="4039"/>
                      </a:lnTo>
                      <a:lnTo>
                        <a:pt x="482" y="3871"/>
                      </a:lnTo>
                      <a:lnTo>
                        <a:pt x="545" y="3725"/>
                      </a:lnTo>
                      <a:lnTo>
                        <a:pt x="440" y="3725"/>
                      </a:lnTo>
                      <a:lnTo>
                        <a:pt x="356" y="3599"/>
                      </a:lnTo>
                      <a:lnTo>
                        <a:pt x="231" y="3662"/>
                      </a:lnTo>
                      <a:lnTo>
                        <a:pt x="168" y="3767"/>
                      </a:lnTo>
                      <a:lnTo>
                        <a:pt x="210" y="3788"/>
                      </a:lnTo>
                      <a:lnTo>
                        <a:pt x="210" y="3871"/>
                      </a:lnTo>
                      <a:lnTo>
                        <a:pt x="64" y="3892"/>
                      </a:lnTo>
                      <a:lnTo>
                        <a:pt x="1" y="3934"/>
                      </a:lnTo>
                      <a:lnTo>
                        <a:pt x="22" y="4122"/>
                      </a:lnTo>
                      <a:lnTo>
                        <a:pt x="210" y="4248"/>
                      </a:lnTo>
                      <a:lnTo>
                        <a:pt x="336" y="4625"/>
                      </a:lnTo>
                      <a:lnTo>
                        <a:pt x="336" y="4771"/>
                      </a:lnTo>
                      <a:lnTo>
                        <a:pt x="461" y="5085"/>
                      </a:lnTo>
                      <a:lnTo>
                        <a:pt x="545" y="5441"/>
                      </a:lnTo>
                      <a:lnTo>
                        <a:pt x="691" y="5650"/>
                      </a:lnTo>
                      <a:lnTo>
                        <a:pt x="691" y="5775"/>
                      </a:lnTo>
                      <a:lnTo>
                        <a:pt x="859" y="6027"/>
                      </a:lnTo>
                      <a:lnTo>
                        <a:pt x="859" y="6110"/>
                      </a:lnTo>
                      <a:lnTo>
                        <a:pt x="900" y="6299"/>
                      </a:lnTo>
                      <a:lnTo>
                        <a:pt x="880" y="6487"/>
                      </a:lnTo>
                      <a:lnTo>
                        <a:pt x="796" y="6550"/>
                      </a:lnTo>
                      <a:lnTo>
                        <a:pt x="754" y="6550"/>
                      </a:lnTo>
                      <a:lnTo>
                        <a:pt x="691" y="6508"/>
                      </a:lnTo>
                      <a:lnTo>
                        <a:pt x="649" y="6550"/>
                      </a:lnTo>
                      <a:lnTo>
                        <a:pt x="649" y="6717"/>
                      </a:lnTo>
                      <a:lnTo>
                        <a:pt x="733" y="6863"/>
                      </a:lnTo>
                      <a:lnTo>
                        <a:pt x="838" y="6968"/>
                      </a:lnTo>
                      <a:lnTo>
                        <a:pt x="942" y="7156"/>
                      </a:lnTo>
                      <a:lnTo>
                        <a:pt x="859" y="7282"/>
                      </a:lnTo>
                      <a:lnTo>
                        <a:pt x="880" y="7449"/>
                      </a:lnTo>
                      <a:lnTo>
                        <a:pt x="838" y="7554"/>
                      </a:lnTo>
                      <a:lnTo>
                        <a:pt x="838" y="7659"/>
                      </a:lnTo>
                      <a:lnTo>
                        <a:pt x="900" y="7700"/>
                      </a:lnTo>
                      <a:lnTo>
                        <a:pt x="900" y="7596"/>
                      </a:lnTo>
                      <a:lnTo>
                        <a:pt x="1005" y="7533"/>
                      </a:lnTo>
                      <a:lnTo>
                        <a:pt x="1152" y="7554"/>
                      </a:lnTo>
                      <a:lnTo>
                        <a:pt x="1172" y="7679"/>
                      </a:lnTo>
                      <a:lnTo>
                        <a:pt x="1110" y="7721"/>
                      </a:lnTo>
                      <a:lnTo>
                        <a:pt x="1172" y="7742"/>
                      </a:lnTo>
                      <a:lnTo>
                        <a:pt x="1256" y="7679"/>
                      </a:lnTo>
                      <a:lnTo>
                        <a:pt x="1361" y="7742"/>
                      </a:lnTo>
                      <a:lnTo>
                        <a:pt x="1361" y="7868"/>
                      </a:lnTo>
                      <a:lnTo>
                        <a:pt x="1403" y="7847"/>
                      </a:lnTo>
                      <a:lnTo>
                        <a:pt x="1696" y="7972"/>
                      </a:lnTo>
                      <a:lnTo>
                        <a:pt x="1737" y="7951"/>
                      </a:lnTo>
                      <a:lnTo>
                        <a:pt x="1800" y="7972"/>
                      </a:lnTo>
                      <a:lnTo>
                        <a:pt x="1821" y="7889"/>
                      </a:lnTo>
                      <a:lnTo>
                        <a:pt x="1926" y="7868"/>
                      </a:lnTo>
                      <a:lnTo>
                        <a:pt x="2051" y="7742"/>
                      </a:lnTo>
                      <a:lnTo>
                        <a:pt x="2198" y="7763"/>
                      </a:lnTo>
                      <a:lnTo>
                        <a:pt x="2219" y="7721"/>
                      </a:lnTo>
                      <a:lnTo>
                        <a:pt x="2344" y="7721"/>
                      </a:lnTo>
                      <a:lnTo>
                        <a:pt x="2512" y="7763"/>
                      </a:lnTo>
                      <a:lnTo>
                        <a:pt x="2574" y="7742"/>
                      </a:lnTo>
                      <a:lnTo>
                        <a:pt x="2721" y="7742"/>
                      </a:lnTo>
                      <a:lnTo>
                        <a:pt x="2742" y="7679"/>
                      </a:lnTo>
                      <a:lnTo>
                        <a:pt x="2784" y="7638"/>
                      </a:lnTo>
                      <a:lnTo>
                        <a:pt x="2867" y="7596"/>
                      </a:lnTo>
                      <a:lnTo>
                        <a:pt x="2930" y="7638"/>
                      </a:lnTo>
                      <a:lnTo>
                        <a:pt x="2951" y="7533"/>
                      </a:lnTo>
                      <a:lnTo>
                        <a:pt x="3035" y="7470"/>
                      </a:lnTo>
                      <a:lnTo>
                        <a:pt x="3349" y="7470"/>
                      </a:lnTo>
                      <a:lnTo>
                        <a:pt x="3474" y="7554"/>
                      </a:lnTo>
                      <a:lnTo>
                        <a:pt x="3558" y="7533"/>
                      </a:lnTo>
                      <a:lnTo>
                        <a:pt x="3558" y="7470"/>
                      </a:lnTo>
                      <a:lnTo>
                        <a:pt x="3725" y="7449"/>
                      </a:lnTo>
                      <a:lnTo>
                        <a:pt x="3997" y="7533"/>
                      </a:lnTo>
                      <a:lnTo>
                        <a:pt x="4081" y="7575"/>
                      </a:lnTo>
                      <a:lnTo>
                        <a:pt x="4353" y="7638"/>
                      </a:lnTo>
                      <a:lnTo>
                        <a:pt x="4395" y="7596"/>
                      </a:lnTo>
                      <a:lnTo>
                        <a:pt x="4353" y="7533"/>
                      </a:lnTo>
                      <a:lnTo>
                        <a:pt x="4437" y="7449"/>
                      </a:lnTo>
                      <a:lnTo>
                        <a:pt x="4541" y="7449"/>
                      </a:lnTo>
                      <a:lnTo>
                        <a:pt x="4667" y="7491"/>
                      </a:lnTo>
                      <a:lnTo>
                        <a:pt x="4876" y="7491"/>
                      </a:lnTo>
                      <a:lnTo>
                        <a:pt x="4876" y="7470"/>
                      </a:lnTo>
                      <a:lnTo>
                        <a:pt x="4813" y="7387"/>
                      </a:lnTo>
                      <a:lnTo>
                        <a:pt x="4855" y="7303"/>
                      </a:lnTo>
                      <a:lnTo>
                        <a:pt x="5022" y="7240"/>
                      </a:lnTo>
                      <a:lnTo>
                        <a:pt x="5190" y="7240"/>
                      </a:lnTo>
                      <a:lnTo>
                        <a:pt x="5253" y="7303"/>
                      </a:lnTo>
                      <a:lnTo>
                        <a:pt x="5378" y="7303"/>
                      </a:lnTo>
                      <a:lnTo>
                        <a:pt x="5504" y="7219"/>
                      </a:lnTo>
                      <a:lnTo>
                        <a:pt x="5713" y="7156"/>
                      </a:lnTo>
                      <a:lnTo>
                        <a:pt x="5713" y="7135"/>
                      </a:lnTo>
                      <a:lnTo>
                        <a:pt x="5859" y="7073"/>
                      </a:lnTo>
                      <a:lnTo>
                        <a:pt x="5922" y="6968"/>
                      </a:lnTo>
                      <a:lnTo>
                        <a:pt x="6320" y="6717"/>
                      </a:lnTo>
                      <a:lnTo>
                        <a:pt x="6424" y="6612"/>
                      </a:lnTo>
                      <a:lnTo>
                        <a:pt x="6424" y="6591"/>
                      </a:lnTo>
                      <a:lnTo>
                        <a:pt x="6508" y="6591"/>
                      </a:lnTo>
                      <a:lnTo>
                        <a:pt x="7115" y="5985"/>
                      </a:lnTo>
                      <a:lnTo>
                        <a:pt x="7136" y="5922"/>
                      </a:lnTo>
                      <a:lnTo>
                        <a:pt x="7198" y="5922"/>
                      </a:lnTo>
                      <a:lnTo>
                        <a:pt x="7282" y="5796"/>
                      </a:lnTo>
                      <a:lnTo>
                        <a:pt x="7387" y="5755"/>
                      </a:lnTo>
                      <a:lnTo>
                        <a:pt x="7429" y="5587"/>
                      </a:lnTo>
                      <a:lnTo>
                        <a:pt x="7596" y="5399"/>
                      </a:lnTo>
                      <a:lnTo>
                        <a:pt x="7847" y="5022"/>
                      </a:lnTo>
                      <a:lnTo>
                        <a:pt x="7910" y="4834"/>
                      </a:lnTo>
                      <a:lnTo>
                        <a:pt x="8014" y="4834"/>
                      </a:lnTo>
                      <a:lnTo>
                        <a:pt x="8077" y="4708"/>
                      </a:lnTo>
                      <a:lnTo>
                        <a:pt x="8077" y="4646"/>
                      </a:lnTo>
                      <a:lnTo>
                        <a:pt x="8182" y="4520"/>
                      </a:lnTo>
                      <a:lnTo>
                        <a:pt x="8266" y="4394"/>
                      </a:lnTo>
                      <a:lnTo>
                        <a:pt x="8391" y="4311"/>
                      </a:lnTo>
                      <a:lnTo>
                        <a:pt x="8433" y="4227"/>
                      </a:lnTo>
                      <a:lnTo>
                        <a:pt x="8538" y="4185"/>
                      </a:lnTo>
                      <a:lnTo>
                        <a:pt x="8579" y="4122"/>
                      </a:lnTo>
                      <a:lnTo>
                        <a:pt x="8621" y="4122"/>
                      </a:lnTo>
                      <a:lnTo>
                        <a:pt x="8789" y="3934"/>
                      </a:lnTo>
                      <a:lnTo>
                        <a:pt x="8810" y="3830"/>
                      </a:lnTo>
                      <a:lnTo>
                        <a:pt x="8893" y="3725"/>
                      </a:lnTo>
                      <a:lnTo>
                        <a:pt x="8935" y="3516"/>
                      </a:lnTo>
                      <a:lnTo>
                        <a:pt x="9019" y="3348"/>
                      </a:lnTo>
                      <a:lnTo>
                        <a:pt x="9040" y="3160"/>
                      </a:lnTo>
                      <a:lnTo>
                        <a:pt x="9123" y="2951"/>
                      </a:lnTo>
                      <a:lnTo>
                        <a:pt x="9103" y="2951"/>
                      </a:lnTo>
                      <a:lnTo>
                        <a:pt x="9165" y="2846"/>
                      </a:lnTo>
                      <a:lnTo>
                        <a:pt x="9165" y="2825"/>
                      </a:lnTo>
                      <a:lnTo>
                        <a:pt x="9061" y="2825"/>
                      </a:lnTo>
                      <a:lnTo>
                        <a:pt x="8935" y="2762"/>
                      </a:lnTo>
                      <a:lnTo>
                        <a:pt x="8830" y="2762"/>
                      </a:lnTo>
                      <a:lnTo>
                        <a:pt x="8768" y="2825"/>
                      </a:lnTo>
                      <a:lnTo>
                        <a:pt x="8768" y="2909"/>
                      </a:lnTo>
                      <a:lnTo>
                        <a:pt x="8726" y="3014"/>
                      </a:lnTo>
                      <a:lnTo>
                        <a:pt x="8663" y="3034"/>
                      </a:lnTo>
                      <a:lnTo>
                        <a:pt x="8454" y="3034"/>
                      </a:lnTo>
                      <a:lnTo>
                        <a:pt x="8266" y="2930"/>
                      </a:lnTo>
                      <a:lnTo>
                        <a:pt x="8182" y="2804"/>
                      </a:lnTo>
                      <a:lnTo>
                        <a:pt x="8140" y="2742"/>
                      </a:lnTo>
                      <a:lnTo>
                        <a:pt x="8098" y="2658"/>
                      </a:lnTo>
                      <a:lnTo>
                        <a:pt x="8161" y="2532"/>
                      </a:lnTo>
                      <a:lnTo>
                        <a:pt x="8286" y="2281"/>
                      </a:lnTo>
                      <a:lnTo>
                        <a:pt x="8307" y="2177"/>
                      </a:lnTo>
                      <a:lnTo>
                        <a:pt x="8412" y="2114"/>
                      </a:lnTo>
                      <a:lnTo>
                        <a:pt x="8579" y="2197"/>
                      </a:lnTo>
                      <a:lnTo>
                        <a:pt x="8663" y="2260"/>
                      </a:lnTo>
                      <a:lnTo>
                        <a:pt x="8768" y="2323"/>
                      </a:lnTo>
                      <a:lnTo>
                        <a:pt x="8768" y="2135"/>
                      </a:lnTo>
                      <a:lnTo>
                        <a:pt x="8768" y="1988"/>
                      </a:lnTo>
                      <a:lnTo>
                        <a:pt x="8810" y="1800"/>
                      </a:lnTo>
                      <a:lnTo>
                        <a:pt x="8810" y="1361"/>
                      </a:lnTo>
                      <a:lnTo>
                        <a:pt x="8789" y="1214"/>
                      </a:lnTo>
                      <a:lnTo>
                        <a:pt x="8747" y="1109"/>
                      </a:lnTo>
                      <a:lnTo>
                        <a:pt x="8747" y="1005"/>
                      </a:lnTo>
                      <a:lnTo>
                        <a:pt x="8747" y="984"/>
                      </a:lnTo>
                      <a:lnTo>
                        <a:pt x="8747" y="733"/>
                      </a:lnTo>
                      <a:lnTo>
                        <a:pt x="8684" y="586"/>
                      </a:lnTo>
                      <a:lnTo>
                        <a:pt x="8642" y="440"/>
                      </a:lnTo>
                      <a:lnTo>
                        <a:pt x="8621" y="273"/>
                      </a:lnTo>
                      <a:lnTo>
                        <a:pt x="8517" y="168"/>
                      </a:lnTo>
                      <a:lnTo>
                        <a:pt x="8328" y="126"/>
                      </a:lnTo>
                      <a:lnTo>
                        <a:pt x="8182" y="147"/>
                      </a:lnTo>
                      <a:lnTo>
                        <a:pt x="8098" y="168"/>
                      </a:lnTo>
                      <a:lnTo>
                        <a:pt x="8056" y="147"/>
                      </a:lnTo>
                      <a:lnTo>
                        <a:pt x="7910" y="105"/>
                      </a:lnTo>
                      <a:lnTo>
                        <a:pt x="7847" y="105"/>
                      </a:lnTo>
                      <a:lnTo>
                        <a:pt x="7784" y="21"/>
                      </a:lnTo>
                      <a:lnTo>
                        <a:pt x="7659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294" name="Google Shape;2294;p49"/>
              <p:cNvSpPr/>
              <p:nvPr/>
            </p:nvSpPr>
            <p:spPr>
              <a:xfrm>
                <a:off x="2736350" y="2969700"/>
                <a:ext cx="39250" cy="12050"/>
              </a:xfrm>
              <a:custGeom>
                <a:rect b="b" l="l" r="r" t="t"/>
                <a:pathLst>
                  <a:path extrusionOk="0" h="482" w="1570">
                    <a:moveTo>
                      <a:pt x="189" y="0"/>
                    </a:moveTo>
                    <a:lnTo>
                      <a:pt x="126" y="84"/>
                    </a:lnTo>
                    <a:lnTo>
                      <a:pt x="21" y="147"/>
                    </a:lnTo>
                    <a:lnTo>
                      <a:pt x="21" y="209"/>
                    </a:lnTo>
                    <a:lnTo>
                      <a:pt x="0" y="272"/>
                    </a:lnTo>
                    <a:lnTo>
                      <a:pt x="42" y="377"/>
                    </a:lnTo>
                    <a:lnTo>
                      <a:pt x="314" y="377"/>
                    </a:lnTo>
                    <a:lnTo>
                      <a:pt x="398" y="398"/>
                    </a:lnTo>
                    <a:lnTo>
                      <a:pt x="607" y="356"/>
                    </a:lnTo>
                    <a:lnTo>
                      <a:pt x="691" y="377"/>
                    </a:lnTo>
                    <a:lnTo>
                      <a:pt x="837" y="293"/>
                    </a:lnTo>
                    <a:cubicBezTo>
                      <a:pt x="1026" y="398"/>
                      <a:pt x="1235" y="356"/>
                      <a:pt x="1423" y="481"/>
                    </a:cubicBezTo>
                    <a:lnTo>
                      <a:pt x="1570" y="460"/>
                    </a:lnTo>
                    <a:lnTo>
                      <a:pt x="1528" y="398"/>
                    </a:lnTo>
                    <a:lnTo>
                      <a:pt x="1444" y="460"/>
                    </a:lnTo>
                    <a:lnTo>
                      <a:pt x="1444" y="440"/>
                    </a:lnTo>
                    <a:cubicBezTo>
                      <a:pt x="1360" y="377"/>
                      <a:pt x="1318" y="356"/>
                      <a:pt x="1235" y="335"/>
                    </a:cubicBezTo>
                    <a:lnTo>
                      <a:pt x="1277" y="293"/>
                    </a:lnTo>
                    <a:lnTo>
                      <a:pt x="1130" y="251"/>
                    </a:lnTo>
                    <a:lnTo>
                      <a:pt x="1046" y="335"/>
                    </a:lnTo>
                    <a:cubicBezTo>
                      <a:pt x="1005" y="335"/>
                      <a:pt x="942" y="335"/>
                      <a:pt x="921" y="293"/>
                    </a:cubicBezTo>
                    <a:lnTo>
                      <a:pt x="921" y="272"/>
                    </a:lnTo>
                    <a:lnTo>
                      <a:pt x="1046" y="147"/>
                    </a:lnTo>
                    <a:lnTo>
                      <a:pt x="942" y="105"/>
                    </a:lnTo>
                    <a:lnTo>
                      <a:pt x="921" y="42"/>
                    </a:lnTo>
                    <a:lnTo>
                      <a:pt x="837" y="0"/>
                    </a:lnTo>
                    <a:lnTo>
                      <a:pt x="607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5" name="Google Shape;2295;p49"/>
              <p:cNvSpPr/>
              <p:nvPr/>
            </p:nvSpPr>
            <p:spPr>
              <a:xfrm>
                <a:off x="2668350" y="2948250"/>
                <a:ext cx="55475" cy="36625"/>
              </a:xfrm>
              <a:custGeom>
                <a:rect b="b" l="l" r="r" t="t"/>
                <a:pathLst>
                  <a:path extrusionOk="0" h="1465" w="2219">
                    <a:moveTo>
                      <a:pt x="481" y="0"/>
                    </a:moveTo>
                    <a:lnTo>
                      <a:pt x="293" y="42"/>
                    </a:lnTo>
                    <a:lnTo>
                      <a:pt x="230" y="147"/>
                    </a:lnTo>
                    <a:lnTo>
                      <a:pt x="230" y="209"/>
                    </a:lnTo>
                    <a:lnTo>
                      <a:pt x="189" y="314"/>
                    </a:lnTo>
                    <a:lnTo>
                      <a:pt x="230" y="398"/>
                    </a:lnTo>
                    <a:lnTo>
                      <a:pt x="189" y="523"/>
                    </a:lnTo>
                    <a:lnTo>
                      <a:pt x="105" y="586"/>
                    </a:lnTo>
                    <a:lnTo>
                      <a:pt x="84" y="607"/>
                    </a:lnTo>
                    <a:lnTo>
                      <a:pt x="126" y="733"/>
                    </a:lnTo>
                    <a:lnTo>
                      <a:pt x="126" y="837"/>
                    </a:lnTo>
                    <a:lnTo>
                      <a:pt x="126" y="900"/>
                    </a:lnTo>
                    <a:lnTo>
                      <a:pt x="0" y="1046"/>
                    </a:lnTo>
                    <a:lnTo>
                      <a:pt x="0" y="1109"/>
                    </a:lnTo>
                    <a:lnTo>
                      <a:pt x="63" y="1130"/>
                    </a:lnTo>
                    <a:lnTo>
                      <a:pt x="126" y="1256"/>
                    </a:lnTo>
                    <a:lnTo>
                      <a:pt x="84" y="1339"/>
                    </a:lnTo>
                    <a:lnTo>
                      <a:pt x="189" y="1402"/>
                    </a:lnTo>
                    <a:lnTo>
                      <a:pt x="230" y="1444"/>
                    </a:lnTo>
                    <a:lnTo>
                      <a:pt x="293" y="1465"/>
                    </a:lnTo>
                    <a:lnTo>
                      <a:pt x="377" y="1318"/>
                    </a:lnTo>
                    <a:lnTo>
                      <a:pt x="502" y="1130"/>
                    </a:lnTo>
                    <a:lnTo>
                      <a:pt x="502" y="1088"/>
                    </a:lnTo>
                    <a:lnTo>
                      <a:pt x="544" y="984"/>
                    </a:lnTo>
                    <a:lnTo>
                      <a:pt x="607" y="1046"/>
                    </a:lnTo>
                    <a:lnTo>
                      <a:pt x="691" y="1046"/>
                    </a:lnTo>
                    <a:lnTo>
                      <a:pt x="753" y="921"/>
                    </a:lnTo>
                    <a:lnTo>
                      <a:pt x="837" y="984"/>
                    </a:lnTo>
                    <a:lnTo>
                      <a:pt x="837" y="1088"/>
                    </a:lnTo>
                    <a:lnTo>
                      <a:pt x="921" y="1130"/>
                    </a:lnTo>
                    <a:lnTo>
                      <a:pt x="1067" y="1088"/>
                    </a:lnTo>
                    <a:lnTo>
                      <a:pt x="1235" y="942"/>
                    </a:lnTo>
                    <a:lnTo>
                      <a:pt x="1381" y="900"/>
                    </a:lnTo>
                    <a:lnTo>
                      <a:pt x="1569" y="921"/>
                    </a:lnTo>
                    <a:lnTo>
                      <a:pt x="1674" y="900"/>
                    </a:lnTo>
                    <a:lnTo>
                      <a:pt x="1758" y="942"/>
                    </a:lnTo>
                    <a:lnTo>
                      <a:pt x="1883" y="984"/>
                    </a:lnTo>
                    <a:lnTo>
                      <a:pt x="2072" y="1005"/>
                    </a:lnTo>
                    <a:lnTo>
                      <a:pt x="2093" y="921"/>
                    </a:lnTo>
                    <a:lnTo>
                      <a:pt x="2176" y="921"/>
                    </a:lnTo>
                    <a:lnTo>
                      <a:pt x="2218" y="816"/>
                    </a:lnTo>
                    <a:lnTo>
                      <a:pt x="2176" y="733"/>
                    </a:lnTo>
                    <a:lnTo>
                      <a:pt x="1946" y="607"/>
                    </a:lnTo>
                    <a:lnTo>
                      <a:pt x="1862" y="607"/>
                    </a:lnTo>
                    <a:lnTo>
                      <a:pt x="1695" y="565"/>
                    </a:lnTo>
                    <a:lnTo>
                      <a:pt x="1632" y="565"/>
                    </a:lnTo>
                    <a:lnTo>
                      <a:pt x="1465" y="502"/>
                    </a:lnTo>
                    <a:lnTo>
                      <a:pt x="1277" y="398"/>
                    </a:lnTo>
                    <a:lnTo>
                      <a:pt x="1172" y="398"/>
                    </a:lnTo>
                    <a:lnTo>
                      <a:pt x="1256" y="377"/>
                    </a:lnTo>
                    <a:lnTo>
                      <a:pt x="1423" y="419"/>
                    </a:lnTo>
                    <a:lnTo>
                      <a:pt x="1674" y="419"/>
                    </a:lnTo>
                    <a:lnTo>
                      <a:pt x="1779" y="398"/>
                    </a:lnTo>
                    <a:lnTo>
                      <a:pt x="1695" y="356"/>
                    </a:lnTo>
                    <a:lnTo>
                      <a:pt x="1632" y="356"/>
                    </a:lnTo>
                    <a:lnTo>
                      <a:pt x="1444" y="314"/>
                    </a:lnTo>
                    <a:lnTo>
                      <a:pt x="1360" y="147"/>
                    </a:lnTo>
                    <a:lnTo>
                      <a:pt x="1256" y="147"/>
                    </a:lnTo>
                    <a:lnTo>
                      <a:pt x="1214" y="168"/>
                    </a:lnTo>
                    <a:lnTo>
                      <a:pt x="1130" y="105"/>
                    </a:lnTo>
                    <a:lnTo>
                      <a:pt x="649" y="0"/>
                    </a:lnTo>
                    <a:lnTo>
                      <a:pt x="586" y="42"/>
                    </a:lnTo>
                    <a:lnTo>
                      <a:pt x="48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6" name="Google Shape;2296;p49"/>
              <p:cNvSpPr/>
              <p:nvPr/>
            </p:nvSpPr>
            <p:spPr>
              <a:xfrm>
                <a:off x="2980100" y="1451675"/>
                <a:ext cx="608375" cy="778925"/>
              </a:xfrm>
              <a:custGeom>
                <a:rect b="b" l="l" r="r" t="t"/>
                <a:pathLst>
                  <a:path extrusionOk="0" h="31157" w="24335">
                    <a:moveTo>
                      <a:pt x="19167" y="16300"/>
                    </a:moveTo>
                    <a:lnTo>
                      <a:pt x="19161" y="16311"/>
                    </a:lnTo>
                    <a:lnTo>
                      <a:pt x="19167" y="16321"/>
                    </a:lnTo>
                    <a:lnTo>
                      <a:pt x="19167" y="16300"/>
                    </a:lnTo>
                    <a:close/>
                    <a:moveTo>
                      <a:pt x="16572" y="17849"/>
                    </a:moveTo>
                    <a:lnTo>
                      <a:pt x="16593" y="17870"/>
                    </a:lnTo>
                    <a:lnTo>
                      <a:pt x="16509" y="17870"/>
                    </a:lnTo>
                    <a:lnTo>
                      <a:pt x="16509" y="17849"/>
                    </a:lnTo>
                    <a:close/>
                    <a:moveTo>
                      <a:pt x="4771" y="22933"/>
                    </a:moveTo>
                    <a:lnTo>
                      <a:pt x="4813" y="22996"/>
                    </a:lnTo>
                    <a:lnTo>
                      <a:pt x="4792" y="23038"/>
                    </a:lnTo>
                    <a:lnTo>
                      <a:pt x="4750" y="23038"/>
                    </a:lnTo>
                    <a:lnTo>
                      <a:pt x="4688" y="23059"/>
                    </a:lnTo>
                    <a:lnTo>
                      <a:pt x="4709" y="23142"/>
                    </a:lnTo>
                    <a:lnTo>
                      <a:pt x="4792" y="23205"/>
                    </a:lnTo>
                    <a:lnTo>
                      <a:pt x="4960" y="23205"/>
                    </a:lnTo>
                    <a:lnTo>
                      <a:pt x="4981" y="23163"/>
                    </a:lnTo>
                    <a:lnTo>
                      <a:pt x="4960" y="23121"/>
                    </a:lnTo>
                    <a:lnTo>
                      <a:pt x="4960" y="23059"/>
                    </a:lnTo>
                    <a:lnTo>
                      <a:pt x="5001" y="23038"/>
                    </a:lnTo>
                    <a:lnTo>
                      <a:pt x="5127" y="23059"/>
                    </a:lnTo>
                    <a:lnTo>
                      <a:pt x="5169" y="23121"/>
                    </a:lnTo>
                    <a:lnTo>
                      <a:pt x="5106" y="23163"/>
                    </a:lnTo>
                    <a:lnTo>
                      <a:pt x="4960" y="23226"/>
                    </a:lnTo>
                    <a:lnTo>
                      <a:pt x="4750" y="23226"/>
                    </a:lnTo>
                    <a:lnTo>
                      <a:pt x="4750" y="23268"/>
                    </a:lnTo>
                    <a:lnTo>
                      <a:pt x="4855" y="23435"/>
                    </a:lnTo>
                    <a:lnTo>
                      <a:pt x="4981" y="23519"/>
                    </a:lnTo>
                    <a:lnTo>
                      <a:pt x="5064" y="23540"/>
                    </a:lnTo>
                    <a:lnTo>
                      <a:pt x="5085" y="23519"/>
                    </a:lnTo>
                    <a:lnTo>
                      <a:pt x="5190" y="23477"/>
                    </a:lnTo>
                    <a:lnTo>
                      <a:pt x="5211" y="23540"/>
                    </a:lnTo>
                    <a:lnTo>
                      <a:pt x="5190" y="23561"/>
                    </a:lnTo>
                    <a:lnTo>
                      <a:pt x="5127" y="23561"/>
                    </a:lnTo>
                    <a:lnTo>
                      <a:pt x="5064" y="23582"/>
                    </a:lnTo>
                    <a:lnTo>
                      <a:pt x="4897" y="23540"/>
                    </a:lnTo>
                    <a:lnTo>
                      <a:pt x="4771" y="23477"/>
                    </a:lnTo>
                    <a:lnTo>
                      <a:pt x="4646" y="23352"/>
                    </a:lnTo>
                    <a:lnTo>
                      <a:pt x="4541" y="23310"/>
                    </a:lnTo>
                    <a:lnTo>
                      <a:pt x="4436" y="23310"/>
                    </a:lnTo>
                    <a:lnTo>
                      <a:pt x="4332" y="23205"/>
                    </a:lnTo>
                    <a:lnTo>
                      <a:pt x="4185" y="23142"/>
                    </a:lnTo>
                    <a:lnTo>
                      <a:pt x="4164" y="23121"/>
                    </a:lnTo>
                    <a:lnTo>
                      <a:pt x="4081" y="23121"/>
                    </a:lnTo>
                    <a:lnTo>
                      <a:pt x="4018" y="23142"/>
                    </a:lnTo>
                    <a:lnTo>
                      <a:pt x="3913" y="23142"/>
                    </a:lnTo>
                    <a:lnTo>
                      <a:pt x="3892" y="23132"/>
                    </a:lnTo>
                    <a:lnTo>
                      <a:pt x="3892" y="23132"/>
                    </a:lnTo>
                    <a:lnTo>
                      <a:pt x="3913" y="23121"/>
                    </a:lnTo>
                    <a:lnTo>
                      <a:pt x="3976" y="23121"/>
                    </a:lnTo>
                    <a:lnTo>
                      <a:pt x="4123" y="23100"/>
                    </a:lnTo>
                    <a:lnTo>
                      <a:pt x="4164" y="23038"/>
                    </a:lnTo>
                    <a:lnTo>
                      <a:pt x="4185" y="23038"/>
                    </a:lnTo>
                    <a:lnTo>
                      <a:pt x="4185" y="23100"/>
                    </a:lnTo>
                    <a:lnTo>
                      <a:pt x="4248" y="23121"/>
                    </a:lnTo>
                    <a:lnTo>
                      <a:pt x="4332" y="23121"/>
                    </a:lnTo>
                    <a:lnTo>
                      <a:pt x="4436" y="23247"/>
                    </a:lnTo>
                    <a:lnTo>
                      <a:pt x="4478" y="23268"/>
                    </a:lnTo>
                    <a:lnTo>
                      <a:pt x="4562" y="23226"/>
                    </a:lnTo>
                    <a:lnTo>
                      <a:pt x="4604" y="23142"/>
                    </a:lnTo>
                    <a:lnTo>
                      <a:pt x="4604" y="23059"/>
                    </a:lnTo>
                    <a:lnTo>
                      <a:pt x="4583" y="23017"/>
                    </a:lnTo>
                    <a:lnTo>
                      <a:pt x="4583" y="22954"/>
                    </a:lnTo>
                    <a:lnTo>
                      <a:pt x="4688" y="22954"/>
                    </a:lnTo>
                    <a:lnTo>
                      <a:pt x="4709" y="22933"/>
                    </a:lnTo>
                    <a:close/>
                    <a:moveTo>
                      <a:pt x="4269" y="25193"/>
                    </a:moveTo>
                    <a:lnTo>
                      <a:pt x="4290" y="25277"/>
                    </a:lnTo>
                    <a:lnTo>
                      <a:pt x="4395" y="25297"/>
                    </a:lnTo>
                    <a:lnTo>
                      <a:pt x="4436" y="25339"/>
                    </a:lnTo>
                    <a:lnTo>
                      <a:pt x="4353" y="25339"/>
                    </a:lnTo>
                    <a:lnTo>
                      <a:pt x="4290" y="25318"/>
                    </a:lnTo>
                    <a:lnTo>
                      <a:pt x="4123" y="25318"/>
                    </a:lnTo>
                    <a:lnTo>
                      <a:pt x="4060" y="25381"/>
                    </a:lnTo>
                    <a:lnTo>
                      <a:pt x="4039" y="25318"/>
                    </a:lnTo>
                    <a:lnTo>
                      <a:pt x="3976" y="25339"/>
                    </a:lnTo>
                    <a:lnTo>
                      <a:pt x="3955" y="25444"/>
                    </a:lnTo>
                    <a:lnTo>
                      <a:pt x="3913" y="25486"/>
                    </a:lnTo>
                    <a:lnTo>
                      <a:pt x="3851" y="25528"/>
                    </a:lnTo>
                    <a:lnTo>
                      <a:pt x="3725" y="25549"/>
                    </a:lnTo>
                    <a:lnTo>
                      <a:pt x="3641" y="25611"/>
                    </a:lnTo>
                    <a:lnTo>
                      <a:pt x="3725" y="25528"/>
                    </a:lnTo>
                    <a:lnTo>
                      <a:pt x="3830" y="25507"/>
                    </a:lnTo>
                    <a:lnTo>
                      <a:pt x="3872" y="25444"/>
                    </a:lnTo>
                    <a:lnTo>
                      <a:pt x="3913" y="25381"/>
                    </a:lnTo>
                    <a:lnTo>
                      <a:pt x="3955" y="25318"/>
                    </a:lnTo>
                    <a:lnTo>
                      <a:pt x="4018" y="25318"/>
                    </a:lnTo>
                    <a:lnTo>
                      <a:pt x="4227" y="25193"/>
                    </a:lnTo>
                    <a:close/>
                    <a:moveTo>
                      <a:pt x="16614" y="1"/>
                    </a:moveTo>
                    <a:lnTo>
                      <a:pt x="16530" y="22"/>
                    </a:lnTo>
                    <a:lnTo>
                      <a:pt x="16489" y="84"/>
                    </a:lnTo>
                    <a:lnTo>
                      <a:pt x="16489" y="168"/>
                    </a:lnTo>
                    <a:lnTo>
                      <a:pt x="16509" y="273"/>
                    </a:lnTo>
                    <a:lnTo>
                      <a:pt x="16509" y="336"/>
                    </a:lnTo>
                    <a:lnTo>
                      <a:pt x="16468" y="398"/>
                    </a:lnTo>
                    <a:lnTo>
                      <a:pt x="16405" y="336"/>
                    </a:lnTo>
                    <a:lnTo>
                      <a:pt x="16384" y="210"/>
                    </a:lnTo>
                    <a:lnTo>
                      <a:pt x="16321" y="126"/>
                    </a:lnTo>
                    <a:lnTo>
                      <a:pt x="16279" y="126"/>
                    </a:lnTo>
                    <a:lnTo>
                      <a:pt x="16216" y="84"/>
                    </a:lnTo>
                    <a:lnTo>
                      <a:pt x="16175" y="64"/>
                    </a:lnTo>
                    <a:lnTo>
                      <a:pt x="16154" y="105"/>
                    </a:lnTo>
                    <a:lnTo>
                      <a:pt x="16112" y="210"/>
                    </a:lnTo>
                    <a:lnTo>
                      <a:pt x="16070" y="273"/>
                    </a:lnTo>
                    <a:lnTo>
                      <a:pt x="15986" y="231"/>
                    </a:lnTo>
                    <a:lnTo>
                      <a:pt x="15903" y="273"/>
                    </a:lnTo>
                    <a:lnTo>
                      <a:pt x="15882" y="377"/>
                    </a:lnTo>
                    <a:lnTo>
                      <a:pt x="15924" y="440"/>
                    </a:lnTo>
                    <a:lnTo>
                      <a:pt x="15965" y="503"/>
                    </a:lnTo>
                    <a:lnTo>
                      <a:pt x="15882" y="587"/>
                    </a:lnTo>
                    <a:lnTo>
                      <a:pt x="15777" y="712"/>
                    </a:lnTo>
                    <a:lnTo>
                      <a:pt x="15777" y="754"/>
                    </a:lnTo>
                    <a:lnTo>
                      <a:pt x="15861" y="796"/>
                    </a:lnTo>
                    <a:lnTo>
                      <a:pt x="15882" y="838"/>
                    </a:lnTo>
                    <a:lnTo>
                      <a:pt x="15840" y="901"/>
                    </a:lnTo>
                    <a:lnTo>
                      <a:pt x="15777" y="901"/>
                    </a:lnTo>
                    <a:lnTo>
                      <a:pt x="15631" y="817"/>
                    </a:lnTo>
                    <a:lnTo>
                      <a:pt x="15421" y="817"/>
                    </a:lnTo>
                    <a:lnTo>
                      <a:pt x="15380" y="963"/>
                    </a:lnTo>
                    <a:lnTo>
                      <a:pt x="15421" y="1131"/>
                    </a:lnTo>
                    <a:lnTo>
                      <a:pt x="15484" y="1277"/>
                    </a:lnTo>
                    <a:lnTo>
                      <a:pt x="15631" y="1340"/>
                    </a:lnTo>
                    <a:lnTo>
                      <a:pt x="15672" y="1382"/>
                    </a:lnTo>
                    <a:lnTo>
                      <a:pt x="15672" y="1445"/>
                    </a:lnTo>
                    <a:lnTo>
                      <a:pt x="15547" y="1403"/>
                    </a:lnTo>
                    <a:lnTo>
                      <a:pt x="15421" y="1340"/>
                    </a:lnTo>
                    <a:lnTo>
                      <a:pt x="15317" y="1152"/>
                    </a:lnTo>
                    <a:lnTo>
                      <a:pt x="15128" y="1026"/>
                    </a:lnTo>
                    <a:lnTo>
                      <a:pt x="15045" y="963"/>
                    </a:lnTo>
                    <a:lnTo>
                      <a:pt x="15024" y="1026"/>
                    </a:lnTo>
                    <a:lnTo>
                      <a:pt x="15045" y="1068"/>
                    </a:lnTo>
                    <a:lnTo>
                      <a:pt x="15045" y="1173"/>
                    </a:lnTo>
                    <a:lnTo>
                      <a:pt x="15066" y="1256"/>
                    </a:lnTo>
                    <a:lnTo>
                      <a:pt x="15128" y="1340"/>
                    </a:lnTo>
                    <a:lnTo>
                      <a:pt x="15128" y="1465"/>
                    </a:lnTo>
                    <a:lnTo>
                      <a:pt x="15045" y="1549"/>
                    </a:lnTo>
                    <a:lnTo>
                      <a:pt x="15045" y="1382"/>
                    </a:lnTo>
                    <a:lnTo>
                      <a:pt x="15003" y="1256"/>
                    </a:lnTo>
                    <a:lnTo>
                      <a:pt x="14919" y="1110"/>
                    </a:lnTo>
                    <a:lnTo>
                      <a:pt x="14919" y="1026"/>
                    </a:lnTo>
                    <a:lnTo>
                      <a:pt x="14836" y="921"/>
                    </a:lnTo>
                    <a:lnTo>
                      <a:pt x="14731" y="859"/>
                    </a:lnTo>
                    <a:lnTo>
                      <a:pt x="14647" y="984"/>
                    </a:lnTo>
                    <a:lnTo>
                      <a:pt x="14605" y="1068"/>
                    </a:lnTo>
                    <a:lnTo>
                      <a:pt x="14543" y="984"/>
                    </a:lnTo>
                    <a:lnTo>
                      <a:pt x="14605" y="921"/>
                    </a:lnTo>
                    <a:lnTo>
                      <a:pt x="14605" y="859"/>
                    </a:lnTo>
                    <a:lnTo>
                      <a:pt x="14522" y="817"/>
                    </a:lnTo>
                    <a:lnTo>
                      <a:pt x="14501" y="733"/>
                    </a:lnTo>
                    <a:lnTo>
                      <a:pt x="14480" y="691"/>
                    </a:lnTo>
                    <a:lnTo>
                      <a:pt x="14375" y="691"/>
                    </a:lnTo>
                    <a:lnTo>
                      <a:pt x="14292" y="733"/>
                    </a:lnTo>
                    <a:lnTo>
                      <a:pt x="14271" y="712"/>
                    </a:lnTo>
                    <a:lnTo>
                      <a:pt x="14292" y="628"/>
                    </a:lnTo>
                    <a:lnTo>
                      <a:pt x="14375" y="545"/>
                    </a:lnTo>
                    <a:lnTo>
                      <a:pt x="14271" y="566"/>
                    </a:lnTo>
                    <a:lnTo>
                      <a:pt x="14166" y="670"/>
                    </a:lnTo>
                    <a:lnTo>
                      <a:pt x="14124" y="754"/>
                    </a:lnTo>
                    <a:lnTo>
                      <a:pt x="14020" y="817"/>
                    </a:lnTo>
                    <a:lnTo>
                      <a:pt x="13957" y="838"/>
                    </a:lnTo>
                    <a:lnTo>
                      <a:pt x="13852" y="984"/>
                    </a:lnTo>
                    <a:lnTo>
                      <a:pt x="13810" y="984"/>
                    </a:lnTo>
                    <a:lnTo>
                      <a:pt x="13768" y="880"/>
                    </a:lnTo>
                    <a:lnTo>
                      <a:pt x="13685" y="817"/>
                    </a:lnTo>
                    <a:lnTo>
                      <a:pt x="13643" y="817"/>
                    </a:lnTo>
                    <a:lnTo>
                      <a:pt x="13601" y="880"/>
                    </a:lnTo>
                    <a:lnTo>
                      <a:pt x="13580" y="963"/>
                    </a:lnTo>
                    <a:lnTo>
                      <a:pt x="13601" y="1089"/>
                    </a:lnTo>
                    <a:lnTo>
                      <a:pt x="13768" y="1193"/>
                    </a:lnTo>
                    <a:lnTo>
                      <a:pt x="13768" y="1256"/>
                    </a:lnTo>
                    <a:lnTo>
                      <a:pt x="13685" y="1256"/>
                    </a:lnTo>
                    <a:lnTo>
                      <a:pt x="13643" y="1382"/>
                    </a:lnTo>
                    <a:lnTo>
                      <a:pt x="13643" y="1507"/>
                    </a:lnTo>
                    <a:lnTo>
                      <a:pt x="13768" y="1591"/>
                    </a:lnTo>
                    <a:lnTo>
                      <a:pt x="13852" y="1570"/>
                    </a:lnTo>
                    <a:lnTo>
                      <a:pt x="13915" y="1507"/>
                    </a:lnTo>
                    <a:lnTo>
                      <a:pt x="14103" y="1507"/>
                    </a:lnTo>
                    <a:lnTo>
                      <a:pt x="14229" y="1675"/>
                    </a:lnTo>
                    <a:lnTo>
                      <a:pt x="14333" y="1717"/>
                    </a:lnTo>
                    <a:lnTo>
                      <a:pt x="14396" y="1800"/>
                    </a:lnTo>
                    <a:lnTo>
                      <a:pt x="14375" y="1863"/>
                    </a:lnTo>
                    <a:lnTo>
                      <a:pt x="14375" y="1926"/>
                    </a:lnTo>
                    <a:lnTo>
                      <a:pt x="14396" y="2072"/>
                    </a:lnTo>
                    <a:lnTo>
                      <a:pt x="14333" y="2219"/>
                    </a:lnTo>
                    <a:lnTo>
                      <a:pt x="14333" y="2302"/>
                    </a:lnTo>
                    <a:lnTo>
                      <a:pt x="14417" y="2407"/>
                    </a:lnTo>
                    <a:lnTo>
                      <a:pt x="14417" y="2533"/>
                    </a:lnTo>
                    <a:lnTo>
                      <a:pt x="14438" y="2616"/>
                    </a:lnTo>
                    <a:lnTo>
                      <a:pt x="14543" y="2700"/>
                    </a:lnTo>
                    <a:lnTo>
                      <a:pt x="14626" y="2700"/>
                    </a:lnTo>
                    <a:lnTo>
                      <a:pt x="14710" y="2784"/>
                    </a:lnTo>
                    <a:lnTo>
                      <a:pt x="14836" y="2846"/>
                    </a:lnTo>
                    <a:lnTo>
                      <a:pt x="14836" y="2909"/>
                    </a:lnTo>
                    <a:lnTo>
                      <a:pt x="14856" y="2993"/>
                    </a:lnTo>
                    <a:lnTo>
                      <a:pt x="14731" y="2888"/>
                    </a:lnTo>
                    <a:lnTo>
                      <a:pt x="14584" y="2805"/>
                    </a:lnTo>
                    <a:lnTo>
                      <a:pt x="14417" y="2805"/>
                    </a:lnTo>
                    <a:lnTo>
                      <a:pt x="14333" y="2742"/>
                    </a:lnTo>
                    <a:lnTo>
                      <a:pt x="14312" y="2679"/>
                    </a:lnTo>
                    <a:lnTo>
                      <a:pt x="14312" y="2533"/>
                    </a:lnTo>
                    <a:lnTo>
                      <a:pt x="14271" y="2323"/>
                    </a:lnTo>
                    <a:lnTo>
                      <a:pt x="14312" y="2219"/>
                    </a:lnTo>
                    <a:lnTo>
                      <a:pt x="14312" y="2114"/>
                    </a:lnTo>
                    <a:lnTo>
                      <a:pt x="14208" y="2009"/>
                    </a:lnTo>
                    <a:lnTo>
                      <a:pt x="14208" y="1926"/>
                    </a:lnTo>
                    <a:lnTo>
                      <a:pt x="14166" y="1779"/>
                    </a:lnTo>
                    <a:lnTo>
                      <a:pt x="14103" y="1737"/>
                    </a:lnTo>
                    <a:lnTo>
                      <a:pt x="14020" y="1696"/>
                    </a:lnTo>
                    <a:lnTo>
                      <a:pt x="13957" y="1654"/>
                    </a:lnTo>
                    <a:lnTo>
                      <a:pt x="13852" y="1633"/>
                    </a:lnTo>
                    <a:lnTo>
                      <a:pt x="13748" y="1675"/>
                    </a:lnTo>
                    <a:lnTo>
                      <a:pt x="13601" y="1696"/>
                    </a:lnTo>
                    <a:lnTo>
                      <a:pt x="13538" y="1675"/>
                    </a:lnTo>
                    <a:lnTo>
                      <a:pt x="13476" y="1675"/>
                    </a:lnTo>
                    <a:lnTo>
                      <a:pt x="13434" y="1863"/>
                    </a:lnTo>
                    <a:lnTo>
                      <a:pt x="13476" y="1905"/>
                    </a:lnTo>
                    <a:lnTo>
                      <a:pt x="13476" y="2009"/>
                    </a:lnTo>
                    <a:lnTo>
                      <a:pt x="13434" y="2072"/>
                    </a:lnTo>
                    <a:lnTo>
                      <a:pt x="13266" y="1989"/>
                    </a:lnTo>
                    <a:lnTo>
                      <a:pt x="13078" y="1779"/>
                    </a:lnTo>
                    <a:lnTo>
                      <a:pt x="13036" y="1779"/>
                    </a:lnTo>
                    <a:lnTo>
                      <a:pt x="12973" y="1821"/>
                    </a:lnTo>
                    <a:lnTo>
                      <a:pt x="12931" y="1821"/>
                    </a:lnTo>
                    <a:lnTo>
                      <a:pt x="12869" y="1758"/>
                    </a:lnTo>
                    <a:lnTo>
                      <a:pt x="12701" y="1717"/>
                    </a:lnTo>
                    <a:lnTo>
                      <a:pt x="12639" y="1779"/>
                    </a:lnTo>
                    <a:lnTo>
                      <a:pt x="12639" y="1884"/>
                    </a:lnTo>
                    <a:lnTo>
                      <a:pt x="12701" y="2009"/>
                    </a:lnTo>
                    <a:lnTo>
                      <a:pt x="12639" y="2093"/>
                    </a:lnTo>
                    <a:lnTo>
                      <a:pt x="12701" y="2198"/>
                    </a:lnTo>
                    <a:lnTo>
                      <a:pt x="12743" y="2344"/>
                    </a:lnTo>
                    <a:lnTo>
                      <a:pt x="12722" y="2491"/>
                    </a:lnTo>
                    <a:lnTo>
                      <a:pt x="12743" y="2533"/>
                    </a:lnTo>
                    <a:lnTo>
                      <a:pt x="12764" y="2700"/>
                    </a:lnTo>
                    <a:lnTo>
                      <a:pt x="12743" y="2742"/>
                    </a:lnTo>
                    <a:lnTo>
                      <a:pt x="12743" y="2846"/>
                    </a:lnTo>
                    <a:lnTo>
                      <a:pt x="12827" y="3014"/>
                    </a:lnTo>
                    <a:lnTo>
                      <a:pt x="12848" y="3118"/>
                    </a:lnTo>
                    <a:lnTo>
                      <a:pt x="12827" y="3265"/>
                    </a:lnTo>
                    <a:lnTo>
                      <a:pt x="12827" y="3349"/>
                    </a:lnTo>
                    <a:lnTo>
                      <a:pt x="12911" y="3453"/>
                    </a:lnTo>
                    <a:lnTo>
                      <a:pt x="12931" y="3579"/>
                    </a:lnTo>
                    <a:lnTo>
                      <a:pt x="12931" y="3662"/>
                    </a:lnTo>
                    <a:lnTo>
                      <a:pt x="13057" y="3767"/>
                    </a:lnTo>
                    <a:lnTo>
                      <a:pt x="13120" y="3851"/>
                    </a:lnTo>
                    <a:lnTo>
                      <a:pt x="13120" y="3955"/>
                    </a:lnTo>
                    <a:lnTo>
                      <a:pt x="13162" y="3997"/>
                    </a:lnTo>
                    <a:lnTo>
                      <a:pt x="13245" y="3997"/>
                    </a:lnTo>
                    <a:lnTo>
                      <a:pt x="13245" y="4060"/>
                    </a:lnTo>
                    <a:lnTo>
                      <a:pt x="13266" y="4123"/>
                    </a:lnTo>
                    <a:lnTo>
                      <a:pt x="13371" y="4186"/>
                    </a:lnTo>
                    <a:lnTo>
                      <a:pt x="13392" y="4206"/>
                    </a:lnTo>
                    <a:lnTo>
                      <a:pt x="13371" y="4227"/>
                    </a:lnTo>
                    <a:lnTo>
                      <a:pt x="13266" y="4227"/>
                    </a:lnTo>
                    <a:lnTo>
                      <a:pt x="13224" y="4206"/>
                    </a:lnTo>
                    <a:lnTo>
                      <a:pt x="13141" y="4206"/>
                    </a:lnTo>
                    <a:lnTo>
                      <a:pt x="13078" y="4165"/>
                    </a:lnTo>
                    <a:lnTo>
                      <a:pt x="13078" y="4081"/>
                    </a:lnTo>
                    <a:lnTo>
                      <a:pt x="13057" y="4018"/>
                    </a:lnTo>
                    <a:lnTo>
                      <a:pt x="12973" y="3997"/>
                    </a:lnTo>
                    <a:lnTo>
                      <a:pt x="12911" y="4018"/>
                    </a:lnTo>
                    <a:lnTo>
                      <a:pt x="12848" y="4018"/>
                    </a:lnTo>
                    <a:lnTo>
                      <a:pt x="12827" y="3976"/>
                    </a:lnTo>
                    <a:lnTo>
                      <a:pt x="12827" y="3872"/>
                    </a:lnTo>
                    <a:lnTo>
                      <a:pt x="12806" y="3851"/>
                    </a:lnTo>
                    <a:lnTo>
                      <a:pt x="12743" y="3893"/>
                    </a:lnTo>
                    <a:lnTo>
                      <a:pt x="12659" y="4060"/>
                    </a:lnTo>
                    <a:lnTo>
                      <a:pt x="12534" y="4102"/>
                    </a:lnTo>
                    <a:lnTo>
                      <a:pt x="12450" y="4102"/>
                    </a:lnTo>
                    <a:lnTo>
                      <a:pt x="12325" y="3997"/>
                    </a:lnTo>
                    <a:lnTo>
                      <a:pt x="12220" y="3997"/>
                    </a:lnTo>
                    <a:lnTo>
                      <a:pt x="12178" y="3914"/>
                    </a:lnTo>
                    <a:lnTo>
                      <a:pt x="12178" y="3809"/>
                    </a:lnTo>
                    <a:lnTo>
                      <a:pt x="12199" y="3683"/>
                    </a:lnTo>
                    <a:lnTo>
                      <a:pt x="12115" y="3495"/>
                    </a:lnTo>
                    <a:lnTo>
                      <a:pt x="12074" y="3453"/>
                    </a:lnTo>
                    <a:lnTo>
                      <a:pt x="12032" y="3328"/>
                    </a:lnTo>
                    <a:lnTo>
                      <a:pt x="12032" y="3244"/>
                    </a:lnTo>
                    <a:lnTo>
                      <a:pt x="12095" y="3181"/>
                    </a:lnTo>
                    <a:lnTo>
                      <a:pt x="12115" y="3139"/>
                    </a:lnTo>
                    <a:lnTo>
                      <a:pt x="12095" y="2867"/>
                    </a:lnTo>
                    <a:lnTo>
                      <a:pt x="12011" y="2742"/>
                    </a:lnTo>
                    <a:lnTo>
                      <a:pt x="11906" y="2595"/>
                    </a:lnTo>
                    <a:lnTo>
                      <a:pt x="11906" y="2491"/>
                    </a:lnTo>
                    <a:lnTo>
                      <a:pt x="11802" y="2240"/>
                    </a:lnTo>
                    <a:lnTo>
                      <a:pt x="11760" y="2135"/>
                    </a:lnTo>
                    <a:lnTo>
                      <a:pt x="11676" y="2093"/>
                    </a:lnTo>
                    <a:lnTo>
                      <a:pt x="11655" y="2009"/>
                    </a:lnTo>
                    <a:lnTo>
                      <a:pt x="11571" y="1989"/>
                    </a:lnTo>
                    <a:lnTo>
                      <a:pt x="11467" y="1968"/>
                    </a:lnTo>
                    <a:lnTo>
                      <a:pt x="11383" y="1905"/>
                    </a:lnTo>
                    <a:lnTo>
                      <a:pt x="11279" y="1926"/>
                    </a:lnTo>
                    <a:lnTo>
                      <a:pt x="11237" y="1989"/>
                    </a:lnTo>
                    <a:lnTo>
                      <a:pt x="11237" y="2114"/>
                    </a:lnTo>
                    <a:lnTo>
                      <a:pt x="11195" y="2177"/>
                    </a:lnTo>
                    <a:lnTo>
                      <a:pt x="11237" y="2240"/>
                    </a:lnTo>
                    <a:lnTo>
                      <a:pt x="11195" y="2323"/>
                    </a:lnTo>
                    <a:lnTo>
                      <a:pt x="11132" y="2533"/>
                    </a:lnTo>
                    <a:lnTo>
                      <a:pt x="11132" y="2658"/>
                    </a:lnTo>
                    <a:lnTo>
                      <a:pt x="11153" y="2825"/>
                    </a:lnTo>
                    <a:lnTo>
                      <a:pt x="11195" y="2867"/>
                    </a:lnTo>
                    <a:lnTo>
                      <a:pt x="11174" y="3035"/>
                    </a:lnTo>
                    <a:lnTo>
                      <a:pt x="11132" y="3181"/>
                    </a:lnTo>
                    <a:lnTo>
                      <a:pt x="11153" y="3286"/>
                    </a:lnTo>
                    <a:lnTo>
                      <a:pt x="11153" y="3495"/>
                    </a:lnTo>
                    <a:lnTo>
                      <a:pt x="11090" y="3537"/>
                    </a:lnTo>
                    <a:lnTo>
                      <a:pt x="11048" y="3474"/>
                    </a:lnTo>
                    <a:lnTo>
                      <a:pt x="10986" y="3453"/>
                    </a:lnTo>
                    <a:lnTo>
                      <a:pt x="10944" y="3495"/>
                    </a:lnTo>
                    <a:lnTo>
                      <a:pt x="10860" y="3474"/>
                    </a:lnTo>
                    <a:lnTo>
                      <a:pt x="10839" y="3453"/>
                    </a:lnTo>
                    <a:lnTo>
                      <a:pt x="10755" y="3432"/>
                    </a:lnTo>
                    <a:lnTo>
                      <a:pt x="10630" y="3390"/>
                    </a:lnTo>
                    <a:lnTo>
                      <a:pt x="10546" y="3328"/>
                    </a:lnTo>
                    <a:lnTo>
                      <a:pt x="10504" y="3328"/>
                    </a:lnTo>
                    <a:lnTo>
                      <a:pt x="10462" y="3349"/>
                    </a:lnTo>
                    <a:lnTo>
                      <a:pt x="10504" y="3432"/>
                    </a:lnTo>
                    <a:lnTo>
                      <a:pt x="10567" y="3495"/>
                    </a:lnTo>
                    <a:lnTo>
                      <a:pt x="10567" y="3558"/>
                    </a:lnTo>
                    <a:lnTo>
                      <a:pt x="10546" y="3600"/>
                    </a:lnTo>
                    <a:lnTo>
                      <a:pt x="10525" y="3662"/>
                    </a:lnTo>
                    <a:lnTo>
                      <a:pt x="10462" y="3662"/>
                    </a:lnTo>
                    <a:lnTo>
                      <a:pt x="10442" y="3641"/>
                    </a:lnTo>
                    <a:lnTo>
                      <a:pt x="10358" y="3641"/>
                    </a:lnTo>
                    <a:lnTo>
                      <a:pt x="10316" y="3579"/>
                    </a:lnTo>
                    <a:lnTo>
                      <a:pt x="10316" y="3432"/>
                    </a:lnTo>
                    <a:lnTo>
                      <a:pt x="10232" y="3286"/>
                    </a:lnTo>
                    <a:lnTo>
                      <a:pt x="10211" y="3160"/>
                    </a:lnTo>
                    <a:lnTo>
                      <a:pt x="10190" y="3056"/>
                    </a:lnTo>
                    <a:lnTo>
                      <a:pt x="10107" y="2972"/>
                    </a:lnTo>
                    <a:lnTo>
                      <a:pt x="10107" y="2909"/>
                    </a:lnTo>
                    <a:lnTo>
                      <a:pt x="10044" y="2825"/>
                    </a:lnTo>
                    <a:lnTo>
                      <a:pt x="9981" y="2909"/>
                    </a:lnTo>
                    <a:lnTo>
                      <a:pt x="10023" y="2993"/>
                    </a:lnTo>
                    <a:lnTo>
                      <a:pt x="9981" y="3035"/>
                    </a:lnTo>
                    <a:lnTo>
                      <a:pt x="9981" y="3118"/>
                    </a:lnTo>
                    <a:lnTo>
                      <a:pt x="9939" y="3202"/>
                    </a:lnTo>
                    <a:lnTo>
                      <a:pt x="9898" y="3244"/>
                    </a:lnTo>
                    <a:lnTo>
                      <a:pt x="9814" y="3265"/>
                    </a:lnTo>
                    <a:lnTo>
                      <a:pt x="9772" y="3369"/>
                    </a:lnTo>
                    <a:lnTo>
                      <a:pt x="9667" y="3537"/>
                    </a:lnTo>
                    <a:lnTo>
                      <a:pt x="9584" y="3621"/>
                    </a:lnTo>
                    <a:lnTo>
                      <a:pt x="9584" y="3662"/>
                    </a:lnTo>
                    <a:lnTo>
                      <a:pt x="9521" y="3725"/>
                    </a:lnTo>
                    <a:lnTo>
                      <a:pt x="9458" y="3851"/>
                    </a:lnTo>
                    <a:lnTo>
                      <a:pt x="9395" y="3851"/>
                    </a:lnTo>
                    <a:lnTo>
                      <a:pt x="9374" y="3788"/>
                    </a:lnTo>
                    <a:lnTo>
                      <a:pt x="9395" y="3683"/>
                    </a:lnTo>
                    <a:lnTo>
                      <a:pt x="9479" y="3579"/>
                    </a:lnTo>
                    <a:lnTo>
                      <a:pt x="9500" y="3474"/>
                    </a:lnTo>
                    <a:lnTo>
                      <a:pt x="9563" y="3432"/>
                    </a:lnTo>
                    <a:lnTo>
                      <a:pt x="9667" y="3369"/>
                    </a:lnTo>
                    <a:lnTo>
                      <a:pt x="9709" y="3244"/>
                    </a:lnTo>
                    <a:lnTo>
                      <a:pt x="9793" y="3160"/>
                    </a:lnTo>
                    <a:lnTo>
                      <a:pt x="9814" y="3077"/>
                    </a:lnTo>
                    <a:lnTo>
                      <a:pt x="9814" y="3035"/>
                    </a:lnTo>
                    <a:lnTo>
                      <a:pt x="9772" y="2993"/>
                    </a:lnTo>
                    <a:lnTo>
                      <a:pt x="9793" y="2930"/>
                    </a:lnTo>
                    <a:lnTo>
                      <a:pt x="9877" y="2909"/>
                    </a:lnTo>
                    <a:lnTo>
                      <a:pt x="9898" y="2825"/>
                    </a:lnTo>
                    <a:lnTo>
                      <a:pt x="9898" y="2742"/>
                    </a:lnTo>
                    <a:lnTo>
                      <a:pt x="9939" y="2637"/>
                    </a:lnTo>
                    <a:lnTo>
                      <a:pt x="10023" y="2470"/>
                    </a:lnTo>
                    <a:lnTo>
                      <a:pt x="10023" y="2365"/>
                    </a:lnTo>
                    <a:lnTo>
                      <a:pt x="10086" y="2198"/>
                    </a:lnTo>
                    <a:lnTo>
                      <a:pt x="10107" y="1947"/>
                    </a:lnTo>
                    <a:lnTo>
                      <a:pt x="10086" y="1863"/>
                    </a:lnTo>
                    <a:lnTo>
                      <a:pt x="9918" y="1842"/>
                    </a:lnTo>
                    <a:lnTo>
                      <a:pt x="9814" y="1863"/>
                    </a:lnTo>
                    <a:lnTo>
                      <a:pt x="9709" y="1947"/>
                    </a:lnTo>
                    <a:lnTo>
                      <a:pt x="9605" y="1884"/>
                    </a:lnTo>
                    <a:lnTo>
                      <a:pt x="9521" y="1863"/>
                    </a:lnTo>
                    <a:lnTo>
                      <a:pt x="9479" y="1884"/>
                    </a:lnTo>
                    <a:lnTo>
                      <a:pt x="9500" y="1968"/>
                    </a:lnTo>
                    <a:lnTo>
                      <a:pt x="9584" y="2051"/>
                    </a:lnTo>
                    <a:lnTo>
                      <a:pt x="9584" y="2198"/>
                    </a:lnTo>
                    <a:lnTo>
                      <a:pt x="9563" y="2281"/>
                    </a:lnTo>
                    <a:lnTo>
                      <a:pt x="9500" y="2219"/>
                    </a:lnTo>
                    <a:lnTo>
                      <a:pt x="9479" y="2093"/>
                    </a:lnTo>
                    <a:lnTo>
                      <a:pt x="9395" y="2009"/>
                    </a:lnTo>
                    <a:lnTo>
                      <a:pt x="9312" y="1989"/>
                    </a:lnTo>
                    <a:lnTo>
                      <a:pt x="9165" y="2114"/>
                    </a:lnTo>
                    <a:lnTo>
                      <a:pt x="9165" y="2219"/>
                    </a:lnTo>
                    <a:lnTo>
                      <a:pt x="9207" y="2302"/>
                    </a:lnTo>
                    <a:lnTo>
                      <a:pt x="9165" y="2386"/>
                    </a:lnTo>
                    <a:lnTo>
                      <a:pt x="9061" y="2386"/>
                    </a:lnTo>
                    <a:lnTo>
                      <a:pt x="9061" y="2323"/>
                    </a:lnTo>
                    <a:lnTo>
                      <a:pt x="9061" y="2219"/>
                    </a:lnTo>
                    <a:lnTo>
                      <a:pt x="9040" y="2114"/>
                    </a:lnTo>
                    <a:lnTo>
                      <a:pt x="8956" y="2072"/>
                    </a:lnTo>
                    <a:lnTo>
                      <a:pt x="8747" y="2072"/>
                    </a:lnTo>
                    <a:lnTo>
                      <a:pt x="8538" y="2156"/>
                    </a:lnTo>
                    <a:lnTo>
                      <a:pt x="8307" y="2156"/>
                    </a:lnTo>
                    <a:lnTo>
                      <a:pt x="8140" y="2093"/>
                    </a:lnTo>
                    <a:lnTo>
                      <a:pt x="8056" y="2093"/>
                    </a:lnTo>
                    <a:lnTo>
                      <a:pt x="7994" y="2114"/>
                    </a:lnTo>
                    <a:lnTo>
                      <a:pt x="7910" y="2093"/>
                    </a:lnTo>
                    <a:lnTo>
                      <a:pt x="7805" y="2093"/>
                    </a:lnTo>
                    <a:lnTo>
                      <a:pt x="7701" y="2177"/>
                    </a:lnTo>
                    <a:lnTo>
                      <a:pt x="7680" y="2219"/>
                    </a:lnTo>
                    <a:lnTo>
                      <a:pt x="7722" y="2302"/>
                    </a:lnTo>
                    <a:lnTo>
                      <a:pt x="7722" y="2386"/>
                    </a:lnTo>
                    <a:lnTo>
                      <a:pt x="7784" y="2491"/>
                    </a:lnTo>
                    <a:lnTo>
                      <a:pt x="7805" y="2533"/>
                    </a:lnTo>
                    <a:lnTo>
                      <a:pt x="7784" y="2616"/>
                    </a:lnTo>
                    <a:lnTo>
                      <a:pt x="7722" y="2784"/>
                    </a:lnTo>
                    <a:lnTo>
                      <a:pt x="7742" y="2930"/>
                    </a:lnTo>
                    <a:lnTo>
                      <a:pt x="7889" y="3118"/>
                    </a:lnTo>
                    <a:lnTo>
                      <a:pt x="7889" y="3223"/>
                    </a:lnTo>
                    <a:lnTo>
                      <a:pt x="7910" y="3432"/>
                    </a:lnTo>
                    <a:lnTo>
                      <a:pt x="7889" y="3453"/>
                    </a:lnTo>
                    <a:lnTo>
                      <a:pt x="7826" y="3411"/>
                    </a:lnTo>
                    <a:lnTo>
                      <a:pt x="7784" y="3307"/>
                    </a:lnTo>
                    <a:lnTo>
                      <a:pt x="7638" y="3160"/>
                    </a:lnTo>
                    <a:lnTo>
                      <a:pt x="7596" y="3118"/>
                    </a:lnTo>
                    <a:lnTo>
                      <a:pt x="7596" y="2909"/>
                    </a:lnTo>
                    <a:lnTo>
                      <a:pt x="7617" y="2700"/>
                    </a:lnTo>
                    <a:lnTo>
                      <a:pt x="7617" y="2595"/>
                    </a:lnTo>
                    <a:lnTo>
                      <a:pt x="7512" y="2428"/>
                    </a:lnTo>
                    <a:lnTo>
                      <a:pt x="7512" y="2323"/>
                    </a:lnTo>
                    <a:lnTo>
                      <a:pt x="7491" y="2281"/>
                    </a:lnTo>
                    <a:lnTo>
                      <a:pt x="7429" y="2261"/>
                    </a:lnTo>
                    <a:lnTo>
                      <a:pt x="7303" y="2302"/>
                    </a:lnTo>
                    <a:lnTo>
                      <a:pt x="7177" y="2386"/>
                    </a:lnTo>
                    <a:lnTo>
                      <a:pt x="7010" y="2407"/>
                    </a:lnTo>
                    <a:lnTo>
                      <a:pt x="6947" y="2470"/>
                    </a:lnTo>
                    <a:lnTo>
                      <a:pt x="6905" y="2595"/>
                    </a:lnTo>
                    <a:lnTo>
                      <a:pt x="6947" y="2700"/>
                    </a:lnTo>
                    <a:lnTo>
                      <a:pt x="6905" y="2825"/>
                    </a:lnTo>
                    <a:lnTo>
                      <a:pt x="6843" y="2930"/>
                    </a:lnTo>
                    <a:lnTo>
                      <a:pt x="6801" y="2993"/>
                    </a:lnTo>
                    <a:lnTo>
                      <a:pt x="6843" y="3035"/>
                    </a:lnTo>
                    <a:lnTo>
                      <a:pt x="6885" y="3035"/>
                    </a:lnTo>
                    <a:lnTo>
                      <a:pt x="6947" y="3056"/>
                    </a:lnTo>
                    <a:lnTo>
                      <a:pt x="6947" y="3202"/>
                    </a:lnTo>
                    <a:lnTo>
                      <a:pt x="6885" y="3307"/>
                    </a:lnTo>
                    <a:lnTo>
                      <a:pt x="6738" y="3411"/>
                    </a:lnTo>
                    <a:lnTo>
                      <a:pt x="6633" y="3411"/>
                    </a:lnTo>
                    <a:lnTo>
                      <a:pt x="6592" y="3453"/>
                    </a:lnTo>
                    <a:lnTo>
                      <a:pt x="6571" y="3558"/>
                    </a:lnTo>
                    <a:lnTo>
                      <a:pt x="6529" y="3621"/>
                    </a:lnTo>
                    <a:lnTo>
                      <a:pt x="6487" y="3683"/>
                    </a:lnTo>
                    <a:lnTo>
                      <a:pt x="6529" y="3767"/>
                    </a:lnTo>
                    <a:lnTo>
                      <a:pt x="6487" y="3830"/>
                    </a:lnTo>
                    <a:lnTo>
                      <a:pt x="6424" y="3830"/>
                    </a:lnTo>
                    <a:lnTo>
                      <a:pt x="6382" y="3851"/>
                    </a:lnTo>
                    <a:lnTo>
                      <a:pt x="6236" y="3872"/>
                    </a:lnTo>
                    <a:lnTo>
                      <a:pt x="6131" y="3830"/>
                    </a:lnTo>
                    <a:lnTo>
                      <a:pt x="6089" y="3767"/>
                    </a:lnTo>
                    <a:lnTo>
                      <a:pt x="6089" y="3683"/>
                    </a:lnTo>
                    <a:lnTo>
                      <a:pt x="6048" y="3662"/>
                    </a:lnTo>
                    <a:lnTo>
                      <a:pt x="5985" y="3662"/>
                    </a:lnTo>
                    <a:lnTo>
                      <a:pt x="5964" y="3621"/>
                    </a:lnTo>
                    <a:lnTo>
                      <a:pt x="5943" y="3537"/>
                    </a:lnTo>
                    <a:lnTo>
                      <a:pt x="5838" y="3537"/>
                    </a:lnTo>
                    <a:lnTo>
                      <a:pt x="5797" y="3579"/>
                    </a:lnTo>
                    <a:lnTo>
                      <a:pt x="5755" y="3641"/>
                    </a:lnTo>
                    <a:lnTo>
                      <a:pt x="5671" y="3641"/>
                    </a:lnTo>
                    <a:lnTo>
                      <a:pt x="5629" y="3662"/>
                    </a:lnTo>
                    <a:lnTo>
                      <a:pt x="5629" y="3830"/>
                    </a:lnTo>
                    <a:lnTo>
                      <a:pt x="5608" y="3893"/>
                    </a:lnTo>
                    <a:lnTo>
                      <a:pt x="5608" y="3997"/>
                    </a:lnTo>
                    <a:lnTo>
                      <a:pt x="5650" y="4165"/>
                    </a:lnTo>
                    <a:lnTo>
                      <a:pt x="5629" y="4353"/>
                    </a:lnTo>
                    <a:lnTo>
                      <a:pt x="5566" y="4416"/>
                    </a:lnTo>
                    <a:lnTo>
                      <a:pt x="5525" y="4416"/>
                    </a:lnTo>
                    <a:lnTo>
                      <a:pt x="5545" y="4206"/>
                    </a:lnTo>
                    <a:lnTo>
                      <a:pt x="5545" y="4060"/>
                    </a:lnTo>
                    <a:lnTo>
                      <a:pt x="5525" y="3976"/>
                    </a:lnTo>
                    <a:lnTo>
                      <a:pt x="5525" y="3767"/>
                    </a:lnTo>
                    <a:lnTo>
                      <a:pt x="5504" y="3662"/>
                    </a:lnTo>
                    <a:lnTo>
                      <a:pt x="5462" y="3641"/>
                    </a:lnTo>
                    <a:lnTo>
                      <a:pt x="5420" y="3662"/>
                    </a:lnTo>
                    <a:lnTo>
                      <a:pt x="5336" y="3662"/>
                    </a:lnTo>
                    <a:lnTo>
                      <a:pt x="5253" y="3767"/>
                    </a:lnTo>
                    <a:lnTo>
                      <a:pt x="5190" y="3788"/>
                    </a:lnTo>
                    <a:lnTo>
                      <a:pt x="5085" y="3872"/>
                    </a:lnTo>
                    <a:lnTo>
                      <a:pt x="5043" y="3955"/>
                    </a:lnTo>
                    <a:lnTo>
                      <a:pt x="5043" y="4039"/>
                    </a:lnTo>
                    <a:lnTo>
                      <a:pt x="4918" y="4186"/>
                    </a:lnTo>
                    <a:lnTo>
                      <a:pt x="4876" y="4206"/>
                    </a:lnTo>
                    <a:lnTo>
                      <a:pt x="4834" y="4165"/>
                    </a:lnTo>
                    <a:lnTo>
                      <a:pt x="4729" y="4165"/>
                    </a:lnTo>
                    <a:lnTo>
                      <a:pt x="4688" y="4186"/>
                    </a:lnTo>
                    <a:lnTo>
                      <a:pt x="4688" y="4248"/>
                    </a:lnTo>
                    <a:lnTo>
                      <a:pt x="4771" y="4269"/>
                    </a:lnTo>
                    <a:lnTo>
                      <a:pt x="4792" y="4290"/>
                    </a:lnTo>
                    <a:lnTo>
                      <a:pt x="4709" y="4311"/>
                    </a:lnTo>
                    <a:lnTo>
                      <a:pt x="4562" y="4311"/>
                    </a:lnTo>
                    <a:lnTo>
                      <a:pt x="4478" y="4353"/>
                    </a:lnTo>
                    <a:lnTo>
                      <a:pt x="4416" y="4416"/>
                    </a:lnTo>
                    <a:lnTo>
                      <a:pt x="4248" y="4478"/>
                    </a:lnTo>
                    <a:lnTo>
                      <a:pt x="4248" y="4520"/>
                    </a:lnTo>
                    <a:lnTo>
                      <a:pt x="4185" y="4583"/>
                    </a:lnTo>
                    <a:lnTo>
                      <a:pt x="4081" y="4625"/>
                    </a:lnTo>
                    <a:lnTo>
                      <a:pt x="3997" y="4625"/>
                    </a:lnTo>
                    <a:lnTo>
                      <a:pt x="3976" y="4688"/>
                    </a:lnTo>
                    <a:lnTo>
                      <a:pt x="3976" y="4771"/>
                    </a:lnTo>
                    <a:lnTo>
                      <a:pt x="4039" y="4813"/>
                    </a:lnTo>
                    <a:lnTo>
                      <a:pt x="3997" y="4876"/>
                    </a:lnTo>
                    <a:lnTo>
                      <a:pt x="3955" y="4897"/>
                    </a:lnTo>
                    <a:lnTo>
                      <a:pt x="3892" y="4939"/>
                    </a:lnTo>
                    <a:lnTo>
                      <a:pt x="3851" y="5022"/>
                    </a:lnTo>
                    <a:lnTo>
                      <a:pt x="3767" y="5043"/>
                    </a:lnTo>
                    <a:lnTo>
                      <a:pt x="3746" y="5127"/>
                    </a:lnTo>
                    <a:lnTo>
                      <a:pt x="3746" y="5169"/>
                    </a:lnTo>
                    <a:lnTo>
                      <a:pt x="3767" y="5211"/>
                    </a:lnTo>
                    <a:lnTo>
                      <a:pt x="3767" y="5294"/>
                    </a:lnTo>
                    <a:lnTo>
                      <a:pt x="3767" y="5336"/>
                    </a:lnTo>
                    <a:lnTo>
                      <a:pt x="3830" y="5357"/>
                    </a:lnTo>
                    <a:lnTo>
                      <a:pt x="3892" y="5357"/>
                    </a:lnTo>
                    <a:lnTo>
                      <a:pt x="3976" y="5420"/>
                    </a:lnTo>
                    <a:lnTo>
                      <a:pt x="4039" y="5420"/>
                    </a:lnTo>
                    <a:lnTo>
                      <a:pt x="4081" y="5357"/>
                    </a:lnTo>
                    <a:lnTo>
                      <a:pt x="4144" y="5357"/>
                    </a:lnTo>
                    <a:lnTo>
                      <a:pt x="4248" y="5441"/>
                    </a:lnTo>
                    <a:lnTo>
                      <a:pt x="4269" y="5525"/>
                    </a:lnTo>
                    <a:lnTo>
                      <a:pt x="4353" y="5525"/>
                    </a:lnTo>
                    <a:lnTo>
                      <a:pt x="4457" y="5441"/>
                    </a:lnTo>
                    <a:lnTo>
                      <a:pt x="4499" y="5441"/>
                    </a:lnTo>
                    <a:lnTo>
                      <a:pt x="4604" y="5462"/>
                    </a:lnTo>
                    <a:lnTo>
                      <a:pt x="4792" y="5462"/>
                    </a:lnTo>
                    <a:lnTo>
                      <a:pt x="4834" y="5441"/>
                    </a:lnTo>
                    <a:lnTo>
                      <a:pt x="4834" y="5336"/>
                    </a:lnTo>
                    <a:lnTo>
                      <a:pt x="4918" y="5253"/>
                    </a:lnTo>
                    <a:lnTo>
                      <a:pt x="4939" y="5253"/>
                    </a:lnTo>
                    <a:lnTo>
                      <a:pt x="4939" y="5357"/>
                    </a:lnTo>
                    <a:lnTo>
                      <a:pt x="4981" y="5378"/>
                    </a:lnTo>
                    <a:lnTo>
                      <a:pt x="4939" y="5441"/>
                    </a:lnTo>
                    <a:lnTo>
                      <a:pt x="4813" y="5483"/>
                    </a:lnTo>
                    <a:lnTo>
                      <a:pt x="4709" y="5566"/>
                    </a:lnTo>
                    <a:lnTo>
                      <a:pt x="4562" y="5546"/>
                    </a:lnTo>
                    <a:lnTo>
                      <a:pt x="4457" y="5566"/>
                    </a:lnTo>
                    <a:lnTo>
                      <a:pt x="4416" y="5629"/>
                    </a:lnTo>
                    <a:lnTo>
                      <a:pt x="4416" y="5671"/>
                    </a:lnTo>
                    <a:lnTo>
                      <a:pt x="4520" y="5755"/>
                    </a:lnTo>
                    <a:lnTo>
                      <a:pt x="4667" y="5755"/>
                    </a:lnTo>
                    <a:lnTo>
                      <a:pt x="4688" y="5776"/>
                    </a:lnTo>
                    <a:lnTo>
                      <a:pt x="4667" y="5859"/>
                    </a:lnTo>
                    <a:lnTo>
                      <a:pt x="4520" y="5943"/>
                    </a:lnTo>
                    <a:lnTo>
                      <a:pt x="4290" y="5943"/>
                    </a:lnTo>
                    <a:lnTo>
                      <a:pt x="4206" y="6048"/>
                    </a:lnTo>
                    <a:lnTo>
                      <a:pt x="4206" y="6152"/>
                    </a:lnTo>
                    <a:lnTo>
                      <a:pt x="4290" y="6194"/>
                    </a:lnTo>
                    <a:lnTo>
                      <a:pt x="4269" y="6299"/>
                    </a:lnTo>
                    <a:lnTo>
                      <a:pt x="4185" y="6320"/>
                    </a:lnTo>
                    <a:lnTo>
                      <a:pt x="4081" y="6487"/>
                    </a:lnTo>
                    <a:lnTo>
                      <a:pt x="4039" y="6571"/>
                    </a:lnTo>
                    <a:lnTo>
                      <a:pt x="3892" y="6613"/>
                    </a:lnTo>
                    <a:lnTo>
                      <a:pt x="3788" y="6738"/>
                    </a:lnTo>
                    <a:lnTo>
                      <a:pt x="3725" y="6843"/>
                    </a:lnTo>
                    <a:lnTo>
                      <a:pt x="3620" y="6947"/>
                    </a:lnTo>
                    <a:lnTo>
                      <a:pt x="3620" y="7010"/>
                    </a:lnTo>
                    <a:lnTo>
                      <a:pt x="3537" y="7031"/>
                    </a:lnTo>
                    <a:lnTo>
                      <a:pt x="3453" y="7031"/>
                    </a:lnTo>
                    <a:lnTo>
                      <a:pt x="3348" y="6947"/>
                    </a:lnTo>
                    <a:lnTo>
                      <a:pt x="3307" y="6906"/>
                    </a:lnTo>
                    <a:lnTo>
                      <a:pt x="3202" y="6885"/>
                    </a:lnTo>
                    <a:lnTo>
                      <a:pt x="3139" y="6822"/>
                    </a:lnTo>
                    <a:lnTo>
                      <a:pt x="3014" y="6801"/>
                    </a:lnTo>
                    <a:lnTo>
                      <a:pt x="2888" y="6822"/>
                    </a:lnTo>
                    <a:lnTo>
                      <a:pt x="2784" y="6885"/>
                    </a:lnTo>
                    <a:lnTo>
                      <a:pt x="2679" y="6843"/>
                    </a:lnTo>
                    <a:lnTo>
                      <a:pt x="2616" y="6822"/>
                    </a:lnTo>
                    <a:lnTo>
                      <a:pt x="2512" y="6843"/>
                    </a:lnTo>
                    <a:lnTo>
                      <a:pt x="2344" y="6843"/>
                    </a:lnTo>
                    <a:lnTo>
                      <a:pt x="2177" y="6927"/>
                    </a:lnTo>
                    <a:lnTo>
                      <a:pt x="2156" y="7010"/>
                    </a:lnTo>
                    <a:lnTo>
                      <a:pt x="2198" y="7052"/>
                    </a:lnTo>
                    <a:lnTo>
                      <a:pt x="2177" y="7115"/>
                    </a:lnTo>
                    <a:lnTo>
                      <a:pt x="2156" y="7052"/>
                    </a:lnTo>
                    <a:lnTo>
                      <a:pt x="2072" y="7052"/>
                    </a:lnTo>
                    <a:lnTo>
                      <a:pt x="1654" y="7157"/>
                    </a:lnTo>
                    <a:lnTo>
                      <a:pt x="1549" y="7157"/>
                    </a:lnTo>
                    <a:lnTo>
                      <a:pt x="1486" y="7199"/>
                    </a:lnTo>
                    <a:lnTo>
                      <a:pt x="1465" y="7199"/>
                    </a:lnTo>
                    <a:lnTo>
                      <a:pt x="1382" y="7157"/>
                    </a:lnTo>
                    <a:lnTo>
                      <a:pt x="1319" y="7219"/>
                    </a:lnTo>
                    <a:lnTo>
                      <a:pt x="1277" y="7261"/>
                    </a:lnTo>
                    <a:lnTo>
                      <a:pt x="1214" y="7303"/>
                    </a:lnTo>
                    <a:lnTo>
                      <a:pt x="1172" y="7261"/>
                    </a:lnTo>
                    <a:lnTo>
                      <a:pt x="1172" y="7240"/>
                    </a:lnTo>
                    <a:lnTo>
                      <a:pt x="1110" y="7219"/>
                    </a:lnTo>
                    <a:lnTo>
                      <a:pt x="1026" y="7219"/>
                    </a:lnTo>
                    <a:lnTo>
                      <a:pt x="942" y="7261"/>
                    </a:lnTo>
                    <a:lnTo>
                      <a:pt x="859" y="7261"/>
                    </a:lnTo>
                    <a:lnTo>
                      <a:pt x="817" y="7240"/>
                    </a:lnTo>
                    <a:lnTo>
                      <a:pt x="733" y="7240"/>
                    </a:lnTo>
                    <a:lnTo>
                      <a:pt x="691" y="7303"/>
                    </a:lnTo>
                    <a:lnTo>
                      <a:pt x="607" y="7324"/>
                    </a:lnTo>
                    <a:lnTo>
                      <a:pt x="607" y="7366"/>
                    </a:lnTo>
                    <a:lnTo>
                      <a:pt x="607" y="7429"/>
                    </a:lnTo>
                    <a:lnTo>
                      <a:pt x="419" y="7512"/>
                    </a:lnTo>
                    <a:lnTo>
                      <a:pt x="315" y="7512"/>
                    </a:lnTo>
                    <a:lnTo>
                      <a:pt x="294" y="7554"/>
                    </a:lnTo>
                    <a:lnTo>
                      <a:pt x="335" y="7638"/>
                    </a:lnTo>
                    <a:lnTo>
                      <a:pt x="419" y="7638"/>
                    </a:lnTo>
                    <a:lnTo>
                      <a:pt x="482" y="7659"/>
                    </a:lnTo>
                    <a:lnTo>
                      <a:pt x="482" y="7722"/>
                    </a:lnTo>
                    <a:lnTo>
                      <a:pt x="398" y="7722"/>
                    </a:lnTo>
                    <a:lnTo>
                      <a:pt x="377" y="7680"/>
                    </a:lnTo>
                    <a:lnTo>
                      <a:pt x="335" y="7722"/>
                    </a:lnTo>
                    <a:lnTo>
                      <a:pt x="294" y="7784"/>
                    </a:lnTo>
                    <a:lnTo>
                      <a:pt x="189" y="7847"/>
                    </a:lnTo>
                    <a:lnTo>
                      <a:pt x="105" y="7868"/>
                    </a:lnTo>
                    <a:lnTo>
                      <a:pt x="168" y="7931"/>
                    </a:lnTo>
                    <a:lnTo>
                      <a:pt x="273" y="7973"/>
                    </a:lnTo>
                    <a:lnTo>
                      <a:pt x="315" y="8035"/>
                    </a:lnTo>
                    <a:lnTo>
                      <a:pt x="419" y="8266"/>
                    </a:lnTo>
                    <a:lnTo>
                      <a:pt x="482" y="8307"/>
                    </a:lnTo>
                    <a:lnTo>
                      <a:pt x="587" y="8307"/>
                    </a:lnTo>
                    <a:lnTo>
                      <a:pt x="628" y="8349"/>
                    </a:lnTo>
                    <a:lnTo>
                      <a:pt x="649" y="8391"/>
                    </a:lnTo>
                    <a:lnTo>
                      <a:pt x="607" y="8454"/>
                    </a:lnTo>
                    <a:lnTo>
                      <a:pt x="545" y="8496"/>
                    </a:lnTo>
                    <a:lnTo>
                      <a:pt x="524" y="8559"/>
                    </a:lnTo>
                    <a:lnTo>
                      <a:pt x="587" y="8621"/>
                    </a:lnTo>
                    <a:lnTo>
                      <a:pt x="691" y="8663"/>
                    </a:lnTo>
                    <a:lnTo>
                      <a:pt x="817" y="8621"/>
                    </a:lnTo>
                    <a:lnTo>
                      <a:pt x="921" y="8559"/>
                    </a:lnTo>
                    <a:lnTo>
                      <a:pt x="963" y="8496"/>
                    </a:lnTo>
                    <a:lnTo>
                      <a:pt x="1005" y="8475"/>
                    </a:lnTo>
                    <a:lnTo>
                      <a:pt x="1047" y="8496"/>
                    </a:lnTo>
                    <a:lnTo>
                      <a:pt x="1068" y="8559"/>
                    </a:lnTo>
                    <a:lnTo>
                      <a:pt x="1005" y="8684"/>
                    </a:lnTo>
                    <a:lnTo>
                      <a:pt x="900" y="8726"/>
                    </a:lnTo>
                    <a:lnTo>
                      <a:pt x="796" y="8768"/>
                    </a:lnTo>
                    <a:lnTo>
                      <a:pt x="754" y="8810"/>
                    </a:lnTo>
                    <a:lnTo>
                      <a:pt x="796" y="8893"/>
                    </a:lnTo>
                    <a:lnTo>
                      <a:pt x="900" y="8914"/>
                    </a:lnTo>
                    <a:lnTo>
                      <a:pt x="963" y="8872"/>
                    </a:lnTo>
                    <a:lnTo>
                      <a:pt x="1110" y="8810"/>
                    </a:lnTo>
                    <a:lnTo>
                      <a:pt x="1151" y="8831"/>
                    </a:lnTo>
                    <a:lnTo>
                      <a:pt x="1151" y="8872"/>
                    </a:lnTo>
                    <a:lnTo>
                      <a:pt x="963" y="8935"/>
                    </a:lnTo>
                    <a:lnTo>
                      <a:pt x="838" y="8998"/>
                    </a:lnTo>
                    <a:lnTo>
                      <a:pt x="817" y="9040"/>
                    </a:lnTo>
                    <a:lnTo>
                      <a:pt x="1005" y="9228"/>
                    </a:lnTo>
                    <a:lnTo>
                      <a:pt x="1131" y="9291"/>
                    </a:lnTo>
                    <a:lnTo>
                      <a:pt x="1277" y="9291"/>
                    </a:lnTo>
                    <a:lnTo>
                      <a:pt x="1340" y="9228"/>
                    </a:lnTo>
                    <a:lnTo>
                      <a:pt x="1361" y="9103"/>
                    </a:lnTo>
                    <a:lnTo>
                      <a:pt x="1319" y="9040"/>
                    </a:lnTo>
                    <a:lnTo>
                      <a:pt x="1277" y="8998"/>
                    </a:lnTo>
                    <a:lnTo>
                      <a:pt x="1319" y="8977"/>
                    </a:lnTo>
                    <a:lnTo>
                      <a:pt x="1361" y="8977"/>
                    </a:lnTo>
                    <a:lnTo>
                      <a:pt x="1444" y="9082"/>
                    </a:lnTo>
                    <a:lnTo>
                      <a:pt x="1465" y="9103"/>
                    </a:lnTo>
                    <a:lnTo>
                      <a:pt x="1465" y="9144"/>
                    </a:lnTo>
                    <a:lnTo>
                      <a:pt x="1570" y="9207"/>
                    </a:lnTo>
                    <a:lnTo>
                      <a:pt x="1758" y="9228"/>
                    </a:lnTo>
                    <a:lnTo>
                      <a:pt x="1884" y="9228"/>
                    </a:lnTo>
                    <a:lnTo>
                      <a:pt x="1988" y="9144"/>
                    </a:lnTo>
                    <a:lnTo>
                      <a:pt x="2051" y="9123"/>
                    </a:lnTo>
                    <a:lnTo>
                      <a:pt x="2114" y="9144"/>
                    </a:lnTo>
                    <a:lnTo>
                      <a:pt x="2114" y="9228"/>
                    </a:lnTo>
                    <a:lnTo>
                      <a:pt x="2177" y="9291"/>
                    </a:lnTo>
                    <a:lnTo>
                      <a:pt x="2219" y="9291"/>
                    </a:lnTo>
                    <a:lnTo>
                      <a:pt x="2281" y="9312"/>
                    </a:lnTo>
                    <a:lnTo>
                      <a:pt x="2302" y="9458"/>
                    </a:lnTo>
                    <a:lnTo>
                      <a:pt x="2260" y="9458"/>
                    </a:lnTo>
                    <a:lnTo>
                      <a:pt x="2114" y="9542"/>
                    </a:lnTo>
                    <a:lnTo>
                      <a:pt x="2114" y="9626"/>
                    </a:lnTo>
                    <a:lnTo>
                      <a:pt x="2156" y="9667"/>
                    </a:lnTo>
                    <a:lnTo>
                      <a:pt x="2156" y="9730"/>
                    </a:lnTo>
                    <a:lnTo>
                      <a:pt x="2072" y="9667"/>
                    </a:lnTo>
                    <a:lnTo>
                      <a:pt x="2051" y="9647"/>
                    </a:lnTo>
                    <a:lnTo>
                      <a:pt x="1968" y="9626"/>
                    </a:lnTo>
                    <a:lnTo>
                      <a:pt x="1884" y="9542"/>
                    </a:lnTo>
                    <a:lnTo>
                      <a:pt x="1696" y="9458"/>
                    </a:lnTo>
                    <a:lnTo>
                      <a:pt x="1465" y="9458"/>
                    </a:lnTo>
                    <a:lnTo>
                      <a:pt x="1319" y="9437"/>
                    </a:lnTo>
                    <a:lnTo>
                      <a:pt x="1110" y="9500"/>
                    </a:lnTo>
                    <a:lnTo>
                      <a:pt x="1110" y="9542"/>
                    </a:lnTo>
                    <a:lnTo>
                      <a:pt x="1214" y="9626"/>
                    </a:lnTo>
                    <a:lnTo>
                      <a:pt x="1361" y="9647"/>
                    </a:lnTo>
                    <a:lnTo>
                      <a:pt x="1486" y="9667"/>
                    </a:lnTo>
                    <a:lnTo>
                      <a:pt x="1654" y="9772"/>
                    </a:lnTo>
                    <a:lnTo>
                      <a:pt x="1842" y="9856"/>
                    </a:lnTo>
                    <a:lnTo>
                      <a:pt x="1947" y="9856"/>
                    </a:lnTo>
                    <a:lnTo>
                      <a:pt x="2009" y="9877"/>
                    </a:lnTo>
                    <a:lnTo>
                      <a:pt x="1884" y="9940"/>
                    </a:lnTo>
                    <a:lnTo>
                      <a:pt x="1654" y="9940"/>
                    </a:lnTo>
                    <a:lnTo>
                      <a:pt x="1444" y="9814"/>
                    </a:lnTo>
                    <a:lnTo>
                      <a:pt x="1361" y="9751"/>
                    </a:lnTo>
                    <a:lnTo>
                      <a:pt x="1214" y="9751"/>
                    </a:lnTo>
                    <a:lnTo>
                      <a:pt x="1005" y="9647"/>
                    </a:lnTo>
                    <a:lnTo>
                      <a:pt x="796" y="9647"/>
                    </a:lnTo>
                    <a:lnTo>
                      <a:pt x="649" y="9563"/>
                    </a:lnTo>
                    <a:lnTo>
                      <a:pt x="482" y="9521"/>
                    </a:lnTo>
                    <a:lnTo>
                      <a:pt x="294" y="9605"/>
                    </a:lnTo>
                    <a:lnTo>
                      <a:pt x="294" y="9730"/>
                    </a:lnTo>
                    <a:lnTo>
                      <a:pt x="231" y="9667"/>
                    </a:lnTo>
                    <a:lnTo>
                      <a:pt x="168" y="9667"/>
                    </a:lnTo>
                    <a:lnTo>
                      <a:pt x="105" y="9730"/>
                    </a:lnTo>
                    <a:lnTo>
                      <a:pt x="63" y="9730"/>
                    </a:lnTo>
                    <a:lnTo>
                      <a:pt x="1" y="9814"/>
                    </a:lnTo>
                    <a:lnTo>
                      <a:pt x="1" y="9877"/>
                    </a:lnTo>
                    <a:lnTo>
                      <a:pt x="1" y="9960"/>
                    </a:lnTo>
                    <a:lnTo>
                      <a:pt x="63" y="9940"/>
                    </a:lnTo>
                    <a:lnTo>
                      <a:pt x="105" y="9940"/>
                    </a:lnTo>
                    <a:lnTo>
                      <a:pt x="147" y="9960"/>
                    </a:lnTo>
                    <a:lnTo>
                      <a:pt x="63" y="10023"/>
                    </a:lnTo>
                    <a:lnTo>
                      <a:pt x="22" y="10086"/>
                    </a:lnTo>
                    <a:lnTo>
                      <a:pt x="63" y="10191"/>
                    </a:lnTo>
                    <a:lnTo>
                      <a:pt x="189" y="10253"/>
                    </a:lnTo>
                    <a:lnTo>
                      <a:pt x="273" y="10170"/>
                    </a:lnTo>
                    <a:lnTo>
                      <a:pt x="315" y="10149"/>
                    </a:lnTo>
                    <a:lnTo>
                      <a:pt x="377" y="10149"/>
                    </a:lnTo>
                    <a:lnTo>
                      <a:pt x="440" y="10023"/>
                    </a:lnTo>
                    <a:lnTo>
                      <a:pt x="503" y="9981"/>
                    </a:lnTo>
                    <a:lnTo>
                      <a:pt x="587" y="9981"/>
                    </a:lnTo>
                    <a:lnTo>
                      <a:pt x="524" y="10044"/>
                    </a:lnTo>
                    <a:lnTo>
                      <a:pt x="482" y="10170"/>
                    </a:lnTo>
                    <a:lnTo>
                      <a:pt x="398" y="10232"/>
                    </a:lnTo>
                    <a:lnTo>
                      <a:pt x="315" y="10274"/>
                    </a:lnTo>
                    <a:lnTo>
                      <a:pt x="356" y="10442"/>
                    </a:lnTo>
                    <a:lnTo>
                      <a:pt x="503" y="10588"/>
                    </a:lnTo>
                    <a:lnTo>
                      <a:pt x="566" y="10546"/>
                    </a:lnTo>
                    <a:lnTo>
                      <a:pt x="607" y="10546"/>
                    </a:lnTo>
                    <a:lnTo>
                      <a:pt x="775" y="10609"/>
                    </a:lnTo>
                    <a:lnTo>
                      <a:pt x="879" y="10609"/>
                    </a:lnTo>
                    <a:lnTo>
                      <a:pt x="879" y="10672"/>
                    </a:lnTo>
                    <a:lnTo>
                      <a:pt x="817" y="10756"/>
                    </a:lnTo>
                    <a:lnTo>
                      <a:pt x="733" y="10797"/>
                    </a:lnTo>
                    <a:lnTo>
                      <a:pt x="712" y="10776"/>
                    </a:lnTo>
                    <a:lnTo>
                      <a:pt x="545" y="10776"/>
                    </a:lnTo>
                    <a:lnTo>
                      <a:pt x="482" y="10797"/>
                    </a:lnTo>
                    <a:lnTo>
                      <a:pt x="419" y="10881"/>
                    </a:lnTo>
                    <a:lnTo>
                      <a:pt x="273" y="10881"/>
                    </a:lnTo>
                    <a:lnTo>
                      <a:pt x="210" y="10923"/>
                    </a:lnTo>
                    <a:lnTo>
                      <a:pt x="210" y="11069"/>
                    </a:lnTo>
                    <a:lnTo>
                      <a:pt x="294" y="11174"/>
                    </a:lnTo>
                    <a:lnTo>
                      <a:pt x="335" y="11237"/>
                    </a:lnTo>
                    <a:lnTo>
                      <a:pt x="419" y="11425"/>
                    </a:lnTo>
                    <a:lnTo>
                      <a:pt x="545" y="11488"/>
                    </a:lnTo>
                    <a:lnTo>
                      <a:pt x="503" y="11509"/>
                    </a:lnTo>
                    <a:lnTo>
                      <a:pt x="503" y="11530"/>
                    </a:lnTo>
                    <a:lnTo>
                      <a:pt x="587" y="11592"/>
                    </a:lnTo>
                    <a:lnTo>
                      <a:pt x="670" y="11697"/>
                    </a:lnTo>
                    <a:lnTo>
                      <a:pt x="754" y="11760"/>
                    </a:lnTo>
                    <a:lnTo>
                      <a:pt x="859" y="11823"/>
                    </a:lnTo>
                    <a:lnTo>
                      <a:pt x="963" y="11927"/>
                    </a:lnTo>
                    <a:lnTo>
                      <a:pt x="1047" y="11969"/>
                    </a:lnTo>
                    <a:lnTo>
                      <a:pt x="1068" y="11948"/>
                    </a:lnTo>
                    <a:lnTo>
                      <a:pt x="1068" y="11864"/>
                    </a:lnTo>
                    <a:lnTo>
                      <a:pt x="1047" y="11718"/>
                    </a:lnTo>
                    <a:lnTo>
                      <a:pt x="1047" y="11634"/>
                    </a:lnTo>
                    <a:lnTo>
                      <a:pt x="1110" y="11592"/>
                    </a:lnTo>
                    <a:lnTo>
                      <a:pt x="1131" y="11488"/>
                    </a:lnTo>
                    <a:lnTo>
                      <a:pt x="1131" y="11404"/>
                    </a:lnTo>
                    <a:lnTo>
                      <a:pt x="1172" y="11383"/>
                    </a:lnTo>
                    <a:lnTo>
                      <a:pt x="1214" y="11383"/>
                    </a:lnTo>
                    <a:lnTo>
                      <a:pt x="1235" y="11488"/>
                    </a:lnTo>
                    <a:lnTo>
                      <a:pt x="1277" y="11592"/>
                    </a:lnTo>
                    <a:lnTo>
                      <a:pt x="1277" y="11655"/>
                    </a:lnTo>
                    <a:lnTo>
                      <a:pt x="1319" y="11718"/>
                    </a:lnTo>
                    <a:lnTo>
                      <a:pt x="1340" y="11697"/>
                    </a:lnTo>
                    <a:lnTo>
                      <a:pt x="1361" y="11634"/>
                    </a:lnTo>
                    <a:lnTo>
                      <a:pt x="1444" y="11634"/>
                    </a:lnTo>
                    <a:lnTo>
                      <a:pt x="1549" y="11551"/>
                    </a:lnTo>
                    <a:lnTo>
                      <a:pt x="1570" y="11592"/>
                    </a:lnTo>
                    <a:lnTo>
                      <a:pt x="1654" y="11592"/>
                    </a:lnTo>
                    <a:lnTo>
                      <a:pt x="1675" y="11634"/>
                    </a:lnTo>
                    <a:lnTo>
                      <a:pt x="1612" y="11718"/>
                    </a:lnTo>
                    <a:lnTo>
                      <a:pt x="1549" y="11823"/>
                    </a:lnTo>
                    <a:lnTo>
                      <a:pt x="1549" y="11927"/>
                    </a:lnTo>
                    <a:lnTo>
                      <a:pt x="1633" y="11948"/>
                    </a:lnTo>
                    <a:lnTo>
                      <a:pt x="1675" y="11927"/>
                    </a:lnTo>
                    <a:lnTo>
                      <a:pt x="1737" y="11739"/>
                    </a:lnTo>
                    <a:lnTo>
                      <a:pt x="1758" y="11655"/>
                    </a:lnTo>
                    <a:lnTo>
                      <a:pt x="1842" y="11697"/>
                    </a:lnTo>
                    <a:lnTo>
                      <a:pt x="1926" y="11823"/>
                    </a:lnTo>
                    <a:lnTo>
                      <a:pt x="1968" y="11844"/>
                    </a:lnTo>
                    <a:lnTo>
                      <a:pt x="2051" y="11802"/>
                    </a:lnTo>
                    <a:lnTo>
                      <a:pt x="2051" y="11718"/>
                    </a:lnTo>
                    <a:lnTo>
                      <a:pt x="2093" y="11634"/>
                    </a:lnTo>
                    <a:lnTo>
                      <a:pt x="2198" y="11634"/>
                    </a:lnTo>
                    <a:lnTo>
                      <a:pt x="2240" y="11655"/>
                    </a:lnTo>
                    <a:lnTo>
                      <a:pt x="2240" y="11760"/>
                    </a:lnTo>
                    <a:lnTo>
                      <a:pt x="2177" y="11864"/>
                    </a:lnTo>
                    <a:lnTo>
                      <a:pt x="2177" y="11969"/>
                    </a:lnTo>
                    <a:lnTo>
                      <a:pt x="2240" y="11927"/>
                    </a:lnTo>
                    <a:lnTo>
                      <a:pt x="2344" y="11844"/>
                    </a:lnTo>
                    <a:lnTo>
                      <a:pt x="2386" y="11739"/>
                    </a:lnTo>
                    <a:lnTo>
                      <a:pt x="2470" y="11655"/>
                    </a:lnTo>
                    <a:lnTo>
                      <a:pt x="2595" y="11634"/>
                    </a:lnTo>
                    <a:lnTo>
                      <a:pt x="2700" y="11655"/>
                    </a:lnTo>
                    <a:lnTo>
                      <a:pt x="2784" y="11739"/>
                    </a:lnTo>
                    <a:lnTo>
                      <a:pt x="2909" y="11802"/>
                    </a:lnTo>
                    <a:lnTo>
                      <a:pt x="3076" y="11927"/>
                    </a:lnTo>
                    <a:lnTo>
                      <a:pt x="3181" y="11948"/>
                    </a:lnTo>
                    <a:lnTo>
                      <a:pt x="3223" y="11906"/>
                    </a:lnTo>
                    <a:lnTo>
                      <a:pt x="3286" y="11906"/>
                    </a:lnTo>
                    <a:lnTo>
                      <a:pt x="3390" y="12011"/>
                    </a:lnTo>
                    <a:lnTo>
                      <a:pt x="3516" y="12116"/>
                    </a:lnTo>
                    <a:lnTo>
                      <a:pt x="3495" y="12220"/>
                    </a:lnTo>
                    <a:lnTo>
                      <a:pt x="3495" y="12241"/>
                    </a:lnTo>
                    <a:lnTo>
                      <a:pt x="3537" y="12241"/>
                    </a:lnTo>
                    <a:lnTo>
                      <a:pt x="3558" y="12220"/>
                    </a:lnTo>
                    <a:lnTo>
                      <a:pt x="3620" y="12241"/>
                    </a:lnTo>
                    <a:lnTo>
                      <a:pt x="3662" y="12325"/>
                    </a:lnTo>
                    <a:lnTo>
                      <a:pt x="3746" y="12367"/>
                    </a:lnTo>
                    <a:lnTo>
                      <a:pt x="3809" y="12429"/>
                    </a:lnTo>
                    <a:lnTo>
                      <a:pt x="3830" y="12492"/>
                    </a:lnTo>
                    <a:lnTo>
                      <a:pt x="3851" y="12534"/>
                    </a:lnTo>
                    <a:lnTo>
                      <a:pt x="3913" y="12534"/>
                    </a:lnTo>
                    <a:lnTo>
                      <a:pt x="3913" y="12471"/>
                    </a:lnTo>
                    <a:lnTo>
                      <a:pt x="3955" y="12471"/>
                    </a:lnTo>
                    <a:lnTo>
                      <a:pt x="4018" y="12492"/>
                    </a:lnTo>
                    <a:lnTo>
                      <a:pt x="4039" y="12576"/>
                    </a:lnTo>
                    <a:lnTo>
                      <a:pt x="4164" y="12681"/>
                    </a:lnTo>
                    <a:lnTo>
                      <a:pt x="4248" y="12785"/>
                    </a:lnTo>
                    <a:lnTo>
                      <a:pt x="4290" y="12806"/>
                    </a:lnTo>
                    <a:lnTo>
                      <a:pt x="4353" y="12869"/>
                    </a:lnTo>
                    <a:lnTo>
                      <a:pt x="4332" y="12953"/>
                    </a:lnTo>
                    <a:lnTo>
                      <a:pt x="4353" y="12973"/>
                    </a:lnTo>
                    <a:lnTo>
                      <a:pt x="4353" y="13015"/>
                    </a:lnTo>
                    <a:lnTo>
                      <a:pt x="4290" y="13078"/>
                    </a:lnTo>
                    <a:lnTo>
                      <a:pt x="4248" y="13183"/>
                    </a:lnTo>
                    <a:lnTo>
                      <a:pt x="4164" y="13225"/>
                    </a:lnTo>
                    <a:lnTo>
                      <a:pt x="4164" y="13266"/>
                    </a:lnTo>
                    <a:lnTo>
                      <a:pt x="4269" y="13266"/>
                    </a:lnTo>
                    <a:lnTo>
                      <a:pt x="4290" y="13287"/>
                    </a:lnTo>
                    <a:lnTo>
                      <a:pt x="4269" y="13329"/>
                    </a:lnTo>
                    <a:lnTo>
                      <a:pt x="4227" y="13371"/>
                    </a:lnTo>
                    <a:lnTo>
                      <a:pt x="4123" y="13476"/>
                    </a:lnTo>
                    <a:lnTo>
                      <a:pt x="4081" y="13497"/>
                    </a:lnTo>
                    <a:lnTo>
                      <a:pt x="4081" y="13538"/>
                    </a:lnTo>
                    <a:lnTo>
                      <a:pt x="4144" y="13601"/>
                    </a:lnTo>
                    <a:lnTo>
                      <a:pt x="4185" y="13685"/>
                    </a:lnTo>
                    <a:lnTo>
                      <a:pt x="4185" y="13727"/>
                    </a:lnTo>
                    <a:lnTo>
                      <a:pt x="4374" y="13894"/>
                    </a:lnTo>
                    <a:lnTo>
                      <a:pt x="4416" y="13957"/>
                    </a:lnTo>
                    <a:lnTo>
                      <a:pt x="4416" y="14061"/>
                    </a:lnTo>
                    <a:lnTo>
                      <a:pt x="4457" y="14124"/>
                    </a:lnTo>
                    <a:lnTo>
                      <a:pt x="4416" y="14166"/>
                    </a:lnTo>
                    <a:lnTo>
                      <a:pt x="4416" y="14250"/>
                    </a:lnTo>
                    <a:lnTo>
                      <a:pt x="4478" y="14333"/>
                    </a:lnTo>
                    <a:lnTo>
                      <a:pt x="4520" y="14333"/>
                    </a:lnTo>
                    <a:lnTo>
                      <a:pt x="4562" y="14354"/>
                    </a:lnTo>
                    <a:lnTo>
                      <a:pt x="4583" y="14438"/>
                    </a:lnTo>
                    <a:lnTo>
                      <a:pt x="4667" y="14543"/>
                    </a:lnTo>
                    <a:lnTo>
                      <a:pt x="4709" y="14585"/>
                    </a:lnTo>
                    <a:lnTo>
                      <a:pt x="4709" y="14668"/>
                    </a:lnTo>
                    <a:lnTo>
                      <a:pt x="4688" y="14752"/>
                    </a:lnTo>
                    <a:lnTo>
                      <a:pt x="4604" y="14773"/>
                    </a:lnTo>
                    <a:lnTo>
                      <a:pt x="4520" y="14857"/>
                    </a:lnTo>
                    <a:lnTo>
                      <a:pt x="4499" y="14940"/>
                    </a:lnTo>
                    <a:lnTo>
                      <a:pt x="4457" y="15003"/>
                    </a:lnTo>
                    <a:lnTo>
                      <a:pt x="4395" y="15003"/>
                    </a:lnTo>
                    <a:lnTo>
                      <a:pt x="4290" y="15087"/>
                    </a:lnTo>
                    <a:lnTo>
                      <a:pt x="4269" y="15149"/>
                    </a:lnTo>
                    <a:lnTo>
                      <a:pt x="4311" y="15170"/>
                    </a:lnTo>
                    <a:lnTo>
                      <a:pt x="4374" y="15149"/>
                    </a:lnTo>
                    <a:lnTo>
                      <a:pt x="4416" y="15087"/>
                    </a:lnTo>
                    <a:lnTo>
                      <a:pt x="4478" y="15087"/>
                    </a:lnTo>
                    <a:lnTo>
                      <a:pt x="4583" y="14982"/>
                    </a:lnTo>
                    <a:lnTo>
                      <a:pt x="4688" y="14982"/>
                    </a:lnTo>
                    <a:lnTo>
                      <a:pt x="4667" y="15108"/>
                    </a:lnTo>
                    <a:lnTo>
                      <a:pt x="4625" y="15170"/>
                    </a:lnTo>
                    <a:lnTo>
                      <a:pt x="4667" y="15254"/>
                    </a:lnTo>
                    <a:lnTo>
                      <a:pt x="4667" y="15317"/>
                    </a:lnTo>
                    <a:lnTo>
                      <a:pt x="4709" y="15421"/>
                    </a:lnTo>
                    <a:lnTo>
                      <a:pt x="4729" y="15526"/>
                    </a:lnTo>
                    <a:lnTo>
                      <a:pt x="4688" y="15631"/>
                    </a:lnTo>
                    <a:lnTo>
                      <a:pt x="4688" y="15694"/>
                    </a:lnTo>
                    <a:lnTo>
                      <a:pt x="4709" y="15777"/>
                    </a:lnTo>
                    <a:lnTo>
                      <a:pt x="4709" y="15798"/>
                    </a:lnTo>
                    <a:lnTo>
                      <a:pt x="4667" y="15735"/>
                    </a:lnTo>
                    <a:lnTo>
                      <a:pt x="4604" y="15777"/>
                    </a:lnTo>
                    <a:lnTo>
                      <a:pt x="4625" y="15903"/>
                    </a:lnTo>
                    <a:lnTo>
                      <a:pt x="4688" y="16007"/>
                    </a:lnTo>
                    <a:lnTo>
                      <a:pt x="4688" y="16049"/>
                    </a:lnTo>
                    <a:lnTo>
                      <a:pt x="4667" y="16049"/>
                    </a:lnTo>
                    <a:lnTo>
                      <a:pt x="4604" y="16112"/>
                    </a:lnTo>
                    <a:lnTo>
                      <a:pt x="4625" y="16196"/>
                    </a:lnTo>
                    <a:lnTo>
                      <a:pt x="4667" y="16238"/>
                    </a:lnTo>
                    <a:lnTo>
                      <a:pt x="4729" y="16238"/>
                    </a:lnTo>
                    <a:lnTo>
                      <a:pt x="4792" y="16300"/>
                    </a:lnTo>
                    <a:lnTo>
                      <a:pt x="4792" y="16342"/>
                    </a:lnTo>
                    <a:lnTo>
                      <a:pt x="4729" y="16405"/>
                    </a:lnTo>
                    <a:lnTo>
                      <a:pt x="4729" y="16468"/>
                    </a:lnTo>
                    <a:lnTo>
                      <a:pt x="4667" y="16551"/>
                    </a:lnTo>
                    <a:lnTo>
                      <a:pt x="4604" y="16572"/>
                    </a:lnTo>
                    <a:lnTo>
                      <a:pt x="4520" y="16551"/>
                    </a:lnTo>
                    <a:lnTo>
                      <a:pt x="4478" y="16572"/>
                    </a:lnTo>
                    <a:lnTo>
                      <a:pt x="4478" y="16635"/>
                    </a:lnTo>
                    <a:lnTo>
                      <a:pt x="4562" y="16656"/>
                    </a:lnTo>
                    <a:lnTo>
                      <a:pt x="4625" y="16656"/>
                    </a:lnTo>
                    <a:lnTo>
                      <a:pt x="4688" y="16719"/>
                    </a:lnTo>
                    <a:lnTo>
                      <a:pt x="4729" y="16719"/>
                    </a:lnTo>
                    <a:lnTo>
                      <a:pt x="4813" y="16740"/>
                    </a:lnTo>
                    <a:lnTo>
                      <a:pt x="4855" y="16782"/>
                    </a:lnTo>
                    <a:lnTo>
                      <a:pt x="4855" y="16886"/>
                    </a:lnTo>
                    <a:lnTo>
                      <a:pt x="4876" y="17033"/>
                    </a:lnTo>
                    <a:lnTo>
                      <a:pt x="4771" y="17137"/>
                    </a:lnTo>
                    <a:lnTo>
                      <a:pt x="4750" y="17200"/>
                    </a:lnTo>
                    <a:lnTo>
                      <a:pt x="4792" y="17263"/>
                    </a:lnTo>
                    <a:lnTo>
                      <a:pt x="4709" y="17409"/>
                    </a:lnTo>
                    <a:lnTo>
                      <a:pt x="4604" y="17472"/>
                    </a:lnTo>
                    <a:lnTo>
                      <a:pt x="4541" y="17472"/>
                    </a:lnTo>
                    <a:lnTo>
                      <a:pt x="4478" y="17409"/>
                    </a:lnTo>
                    <a:lnTo>
                      <a:pt x="4436" y="17409"/>
                    </a:lnTo>
                    <a:lnTo>
                      <a:pt x="4332" y="17493"/>
                    </a:lnTo>
                    <a:lnTo>
                      <a:pt x="4290" y="17577"/>
                    </a:lnTo>
                    <a:lnTo>
                      <a:pt x="4332" y="17598"/>
                    </a:lnTo>
                    <a:lnTo>
                      <a:pt x="4374" y="17598"/>
                    </a:lnTo>
                    <a:lnTo>
                      <a:pt x="4541" y="17618"/>
                    </a:lnTo>
                    <a:lnTo>
                      <a:pt x="4583" y="17577"/>
                    </a:lnTo>
                    <a:lnTo>
                      <a:pt x="4604" y="17556"/>
                    </a:lnTo>
                    <a:lnTo>
                      <a:pt x="4646" y="17577"/>
                    </a:lnTo>
                    <a:lnTo>
                      <a:pt x="4646" y="17618"/>
                    </a:lnTo>
                    <a:lnTo>
                      <a:pt x="4667" y="17660"/>
                    </a:lnTo>
                    <a:lnTo>
                      <a:pt x="4604" y="17702"/>
                    </a:lnTo>
                    <a:lnTo>
                      <a:pt x="4562" y="17702"/>
                    </a:lnTo>
                    <a:lnTo>
                      <a:pt x="4541" y="17723"/>
                    </a:lnTo>
                    <a:lnTo>
                      <a:pt x="4541" y="17807"/>
                    </a:lnTo>
                    <a:lnTo>
                      <a:pt x="4499" y="17828"/>
                    </a:lnTo>
                    <a:lnTo>
                      <a:pt x="4436" y="17828"/>
                    </a:lnTo>
                    <a:lnTo>
                      <a:pt x="4290" y="17932"/>
                    </a:lnTo>
                    <a:lnTo>
                      <a:pt x="4185" y="17995"/>
                    </a:lnTo>
                    <a:lnTo>
                      <a:pt x="4185" y="18037"/>
                    </a:lnTo>
                    <a:lnTo>
                      <a:pt x="4269" y="18121"/>
                    </a:lnTo>
                    <a:lnTo>
                      <a:pt x="4395" y="18142"/>
                    </a:lnTo>
                    <a:lnTo>
                      <a:pt x="4499" y="18121"/>
                    </a:lnTo>
                    <a:lnTo>
                      <a:pt x="4583" y="18016"/>
                    </a:lnTo>
                    <a:lnTo>
                      <a:pt x="4646" y="17911"/>
                    </a:lnTo>
                    <a:lnTo>
                      <a:pt x="4688" y="17870"/>
                    </a:lnTo>
                    <a:lnTo>
                      <a:pt x="4709" y="17870"/>
                    </a:lnTo>
                    <a:lnTo>
                      <a:pt x="4709" y="17911"/>
                    </a:lnTo>
                    <a:lnTo>
                      <a:pt x="4604" y="18079"/>
                    </a:lnTo>
                    <a:lnTo>
                      <a:pt x="4478" y="18204"/>
                    </a:lnTo>
                    <a:lnTo>
                      <a:pt x="4436" y="18183"/>
                    </a:lnTo>
                    <a:lnTo>
                      <a:pt x="4269" y="18204"/>
                    </a:lnTo>
                    <a:lnTo>
                      <a:pt x="4227" y="18225"/>
                    </a:lnTo>
                    <a:lnTo>
                      <a:pt x="4164" y="18309"/>
                    </a:lnTo>
                    <a:lnTo>
                      <a:pt x="4144" y="18288"/>
                    </a:lnTo>
                    <a:lnTo>
                      <a:pt x="4039" y="18288"/>
                    </a:lnTo>
                    <a:lnTo>
                      <a:pt x="3934" y="18330"/>
                    </a:lnTo>
                    <a:lnTo>
                      <a:pt x="3934" y="18393"/>
                    </a:lnTo>
                    <a:lnTo>
                      <a:pt x="3955" y="18414"/>
                    </a:lnTo>
                    <a:lnTo>
                      <a:pt x="3976" y="18455"/>
                    </a:lnTo>
                    <a:lnTo>
                      <a:pt x="3955" y="18539"/>
                    </a:lnTo>
                    <a:lnTo>
                      <a:pt x="4018" y="18665"/>
                    </a:lnTo>
                    <a:lnTo>
                      <a:pt x="4039" y="18665"/>
                    </a:lnTo>
                    <a:lnTo>
                      <a:pt x="4060" y="18602"/>
                    </a:lnTo>
                    <a:lnTo>
                      <a:pt x="4123" y="18602"/>
                    </a:lnTo>
                    <a:lnTo>
                      <a:pt x="4164" y="18644"/>
                    </a:lnTo>
                    <a:lnTo>
                      <a:pt x="4185" y="18707"/>
                    </a:lnTo>
                    <a:lnTo>
                      <a:pt x="4185" y="18769"/>
                    </a:lnTo>
                    <a:lnTo>
                      <a:pt x="4248" y="18832"/>
                    </a:lnTo>
                    <a:lnTo>
                      <a:pt x="4374" y="18832"/>
                    </a:lnTo>
                    <a:lnTo>
                      <a:pt x="4457" y="18769"/>
                    </a:lnTo>
                    <a:lnTo>
                      <a:pt x="4478" y="18748"/>
                    </a:lnTo>
                    <a:lnTo>
                      <a:pt x="4541" y="18748"/>
                    </a:lnTo>
                    <a:lnTo>
                      <a:pt x="4646" y="18727"/>
                    </a:lnTo>
                    <a:lnTo>
                      <a:pt x="4688" y="18665"/>
                    </a:lnTo>
                    <a:lnTo>
                      <a:pt x="4709" y="18560"/>
                    </a:lnTo>
                    <a:lnTo>
                      <a:pt x="4688" y="18497"/>
                    </a:lnTo>
                    <a:lnTo>
                      <a:pt x="4646" y="18434"/>
                    </a:lnTo>
                    <a:lnTo>
                      <a:pt x="4750" y="18434"/>
                    </a:lnTo>
                    <a:lnTo>
                      <a:pt x="4750" y="18393"/>
                    </a:lnTo>
                    <a:lnTo>
                      <a:pt x="4771" y="18225"/>
                    </a:lnTo>
                    <a:lnTo>
                      <a:pt x="4813" y="18309"/>
                    </a:lnTo>
                    <a:lnTo>
                      <a:pt x="4876" y="18351"/>
                    </a:lnTo>
                    <a:lnTo>
                      <a:pt x="4918" y="18351"/>
                    </a:lnTo>
                    <a:lnTo>
                      <a:pt x="4981" y="18288"/>
                    </a:lnTo>
                    <a:lnTo>
                      <a:pt x="4981" y="18121"/>
                    </a:lnTo>
                    <a:lnTo>
                      <a:pt x="4981" y="18016"/>
                    </a:lnTo>
                    <a:lnTo>
                      <a:pt x="4918" y="17911"/>
                    </a:lnTo>
                    <a:lnTo>
                      <a:pt x="4897" y="17828"/>
                    </a:lnTo>
                    <a:lnTo>
                      <a:pt x="4918" y="17618"/>
                    </a:lnTo>
                    <a:lnTo>
                      <a:pt x="4960" y="17577"/>
                    </a:lnTo>
                    <a:lnTo>
                      <a:pt x="4981" y="17577"/>
                    </a:lnTo>
                    <a:lnTo>
                      <a:pt x="4981" y="17660"/>
                    </a:lnTo>
                    <a:lnTo>
                      <a:pt x="4960" y="17723"/>
                    </a:lnTo>
                    <a:lnTo>
                      <a:pt x="4981" y="17828"/>
                    </a:lnTo>
                    <a:lnTo>
                      <a:pt x="5022" y="17932"/>
                    </a:lnTo>
                    <a:lnTo>
                      <a:pt x="5022" y="18079"/>
                    </a:lnTo>
                    <a:lnTo>
                      <a:pt x="5001" y="18204"/>
                    </a:lnTo>
                    <a:lnTo>
                      <a:pt x="5001" y="18309"/>
                    </a:lnTo>
                    <a:lnTo>
                      <a:pt x="5064" y="18309"/>
                    </a:lnTo>
                    <a:lnTo>
                      <a:pt x="5085" y="18288"/>
                    </a:lnTo>
                    <a:lnTo>
                      <a:pt x="5169" y="18225"/>
                    </a:lnTo>
                    <a:lnTo>
                      <a:pt x="5169" y="18183"/>
                    </a:lnTo>
                    <a:lnTo>
                      <a:pt x="5273" y="18037"/>
                    </a:lnTo>
                    <a:lnTo>
                      <a:pt x="5378" y="17995"/>
                    </a:lnTo>
                    <a:lnTo>
                      <a:pt x="5420" y="17995"/>
                    </a:lnTo>
                    <a:lnTo>
                      <a:pt x="5420" y="18016"/>
                    </a:lnTo>
                    <a:lnTo>
                      <a:pt x="5336" y="18079"/>
                    </a:lnTo>
                    <a:lnTo>
                      <a:pt x="5294" y="18121"/>
                    </a:lnTo>
                    <a:lnTo>
                      <a:pt x="5232" y="18246"/>
                    </a:lnTo>
                    <a:lnTo>
                      <a:pt x="5169" y="18330"/>
                    </a:lnTo>
                    <a:lnTo>
                      <a:pt x="5169" y="18393"/>
                    </a:lnTo>
                    <a:lnTo>
                      <a:pt x="5211" y="18414"/>
                    </a:lnTo>
                    <a:lnTo>
                      <a:pt x="5294" y="18414"/>
                    </a:lnTo>
                    <a:lnTo>
                      <a:pt x="5336" y="18434"/>
                    </a:lnTo>
                    <a:lnTo>
                      <a:pt x="5399" y="18518"/>
                    </a:lnTo>
                    <a:lnTo>
                      <a:pt x="5483" y="18539"/>
                    </a:lnTo>
                    <a:lnTo>
                      <a:pt x="5587" y="18518"/>
                    </a:lnTo>
                    <a:lnTo>
                      <a:pt x="5650" y="18455"/>
                    </a:lnTo>
                    <a:lnTo>
                      <a:pt x="5713" y="18455"/>
                    </a:lnTo>
                    <a:lnTo>
                      <a:pt x="5734" y="18497"/>
                    </a:lnTo>
                    <a:lnTo>
                      <a:pt x="5734" y="18539"/>
                    </a:lnTo>
                    <a:lnTo>
                      <a:pt x="5608" y="18623"/>
                    </a:lnTo>
                    <a:lnTo>
                      <a:pt x="5420" y="18665"/>
                    </a:lnTo>
                    <a:lnTo>
                      <a:pt x="5294" y="18665"/>
                    </a:lnTo>
                    <a:lnTo>
                      <a:pt x="5211" y="18727"/>
                    </a:lnTo>
                    <a:lnTo>
                      <a:pt x="5169" y="18769"/>
                    </a:lnTo>
                    <a:lnTo>
                      <a:pt x="5169" y="18832"/>
                    </a:lnTo>
                    <a:lnTo>
                      <a:pt x="5190" y="18853"/>
                    </a:lnTo>
                    <a:lnTo>
                      <a:pt x="5315" y="18832"/>
                    </a:lnTo>
                    <a:lnTo>
                      <a:pt x="5378" y="18853"/>
                    </a:lnTo>
                    <a:lnTo>
                      <a:pt x="5420" y="18832"/>
                    </a:lnTo>
                    <a:lnTo>
                      <a:pt x="5504" y="18769"/>
                    </a:lnTo>
                    <a:lnTo>
                      <a:pt x="5629" y="18769"/>
                    </a:lnTo>
                    <a:lnTo>
                      <a:pt x="5650" y="18811"/>
                    </a:lnTo>
                    <a:lnTo>
                      <a:pt x="5629" y="18853"/>
                    </a:lnTo>
                    <a:lnTo>
                      <a:pt x="5545" y="18874"/>
                    </a:lnTo>
                    <a:lnTo>
                      <a:pt x="5483" y="18937"/>
                    </a:lnTo>
                    <a:lnTo>
                      <a:pt x="5336" y="18937"/>
                    </a:lnTo>
                    <a:lnTo>
                      <a:pt x="5294" y="19020"/>
                    </a:lnTo>
                    <a:lnTo>
                      <a:pt x="5273" y="19083"/>
                    </a:lnTo>
                    <a:lnTo>
                      <a:pt x="5211" y="19146"/>
                    </a:lnTo>
                    <a:lnTo>
                      <a:pt x="5211" y="19188"/>
                    </a:lnTo>
                    <a:lnTo>
                      <a:pt x="5273" y="19188"/>
                    </a:lnTo>
                    <a:lnTo>
                      <a:pt x="5420" y="19062"/>
                    </a:lnTo>
                    <a:lnTo>
                      <a:pt x="5483" y="19041"/>
                    </a:lnTo>
                    <a:lnTo>
                      <a:pt x="5545" y="19041"/>
                    </a:lnTo>
                    <a:lnTo>
                      <a:pt x="5587" y="19020"/>
                    </a:lnTo>
                    <a:lnTo>
                      <a:pt x="5629" y="19020"/>
                    </a:lnTo>
                    <a:lnTo>
                      <a:pt x="5692" y="19083"/>
                    </a:lnTo>
                    <a:lnTo>
                      <a:pt x="5692" y="19146"/>
                    </a:lnTo>
                    <a:lnTo>
                      <a:pt x="5650" y="19188"/>
                    </a:lnTo>
                    <a:lnTo>
                      <a:pt x="5587" y="19146"/>
                    </a:lnTo>
                    <a:lnTo>
                      <a:pt x="5525" y="19125"/>
                    </a:lnTo>
                    <a:lnTo>
                      <a:pt x="5399" y="19167"/>
                    </a:lnTo>
                    <a:lnTo>
                      <a:pt x="5378" y="19230"/>
                    </a:lnTo>
                    <a:lnTo>
                      <a:pt x="5399" y="19271"/>
                    </a:lnTo>
                    <a:lnTo>
                      <a:pt x="5587" y="19271"/>
                    </a:lnTo>
                    <a:lnTo>
                      <a:pt x="5650" y="19230"/>
                    </a:lnTo>
                    <a:lnTo>
                      <a:pt x="5713" y="19230"/>
                    </a:lnTo>
                    <a:lnTo>
                      <a:pt x="5797" y="19334"/>
                    </a:lnTo>
                    <a:lnTo>
                      <a:pt x="5797" y="19397"/>
                    </a:lnTo>
                    <a:lnTo>
                      <a:pt x="5734" y="19439"/>
                    </a:lnTo>
                    <a:lnTo>
                      <a:pt x="5525" y="19355"/>
                    </a:lnTo>
                    <a:lnTo>
                      <a:pt x="5420" y="19292"/>
                    </a:lnTo>
                    <a:lnTo>
                      <a:pt x="5399" y="19355"/>
                    </a:lnTo>
                    <a:lnTo>
                      <a:pt x="5420" y="19439"/>
                    </a:lnTo>
                    <a:lnTo>
                      <a:pt x="5525" y="19502"/>
                    </a:lnTo>
                    <a:lnTo>
                      <a:pt x="5629" y="19648"/>
                    </a:lnTo>
                    <a:lnTo>
                      <a:pt x="5692" y="19753"/>
                    </a:lnTo>
                    <a:lnTo>
                      <a:pt x="5629" y="19753"/>
                    </a:lnTo>
                    <a:lnTo>
                      <a:pt x="5545" y="19648"/>
                    </a:lnTo>
                    <a:lnTo>
                      <a:pt x="5525" y="19648"/>
                    </a:lnTo>
                    <a:lnTo>
                      <a:pt x="5504" y="19690"/>
                    </a:lnTo>
                    <a:lnTo>
                      <a:pt x="5525" y="19774"/>
                    </a:lnTo>
                    <a:lnTo>
                      <a:pt x="5650" y="19878"/>
                    </a:lnTo>
                    <a:lnTo>
                      <a:pt x="5797" y="19983"/>
                    </a:lnTo>
                    <a:lnTo>
                      <a:pt x="5797" y="20025"/>
                    </a:lnTo>
                    <a:lnTo>
                      <a:pt x="5734" y="20025"/>
                    </a:lnTo>
                    <a:lnTo>
                      <a:pt x="5734" y="20087"/>
                    </a:lnTo>
                    <a:lnTo>
                      <a:pt x="5692" y="20087"/>
                    </a:lnTo>
                    <a:lnTo>
                      <a:pt x="5587" y="19983"/>
                    </a:lnTo>
                    <a:lnTo>
                      <a:pt x="5545" y="19983"/>
                    </a:lnTo>
                    <a:lnTo>
                      <a:pt x="5545" y="20025"/>
                    </a:lnTo>
                    <a:lnTo>
                      <a:pt x="5650" y="20171"/>
                    </a:lnTo>
                    <a:lnTo>
                      <a:pt x="5713" y="20213"/>
                    </a:lnTo>
                    <a:lnTo>
                      <a:pt x="5755" y="20213"/>
                    </a:lnTo>
                    <a:lnTo>
                      <a:pt x="5817" y="20192"/>
                    </a:lnTo>
                    <a:lnTo>
                      <a:pt x="5838" y="20213"/>
                    </a:lnTo>
                    <a:lnTo>
                      <a:pt x="5797" y="20297"/>
                    </a:lnTo>
                    <a:lnTo>
                      <a:pt x="5734" y="20318"/>
                    </a:lnTo>
                    <a:lnTo>
                      <a:pt x="5629" y="20276"/>
                    </a:lnTo>
                    <a:lnTo>
                      <a:pt x="5545" y="20192"/>
                    </a:lnTo>
                    <a:lnTo>
                      <a:pt x="5441" y="20108"/>
                    </a:lnTo>
                    <a:lnTo>
                      <a:pt x="5378" y="20004"/>
                    </a:lnTo>
                    <a:lnTo>
                      <a:pt x="5294" y="19795"/>
                    </a:lnTo>
                    <a:lnTo>
                      <a:pt x="5232" y="19711"/>
                    </a:lnTo>
                    <a:lnTo>
                      <a:pt x="5169" y="19690"/>
                    </a:lnTo>
                    <a:lnTo>
                      <a:pt x="5085" y="19648"/>
                    </a:lnTo>
                    <a:lnTo>
                      <a:pt x="4981" y="19606"/>
                    </a:lnTo>
                    <a:lnTo>
                      <a:pt x="4876" y="19606"/>
                    </a:lnTo>
                    <a:lnTo>
                      <a:pt x="4813" y="19585"/>
                    </a:lnTo>
                    <a:lnTo>
                      <a:pt x="4750" y="19585"/>
                    </a:lnTo>
                    <a:lnTo>
                      <a:pt x="4646" y="19564"/>
                    </a:lnTo>
                    <a:lnTo>
                      <a:pt x="4541" y="19460"/>
                    </a:lnTo>
                    <a:lnTo>
                      <a:pt x="4436" y="19460"/>
                    </a:lnTo>
                    <a:lnTo>
                      <a:pt x="4353" y="19439"/>
                    </a:lnTo>
                    <a:lnTo>
                      <a:pt x="4290" y="19460"/>
                    </a:lnTo>
                    <a:lnTo>
                      <a:pt x="4185" y="19460"/>
                    </a:lnTo>
                    <a:lnTo>
                      <a:pt x="4060" y="19564"/>
                    </a:lnTo>
                    <a:lnTo>
                      <a:pt x="4060" y="19606"/>
                    </a:lnTo>
                    <a:lnTo>
                      <a:pt x="4123" y="19669"/>
                    </a:lnTo>
                    <a:lnTo>
                      <a:pt x="4185" y="19753"/>
                    </a:lnTo>
                    <a:lnTo>
                      <a:pt x="4248" y="19878"/>
                    </a:lnTo>
                    <a:lnTo>
                      <a:pt x="4248" y="19962"/>
                    </a:lnTo>
                    <a:lnTo>
                      <a:pt x="4353" y="20067"/>
                    </a:lnTo>
                    <a:lnTo>
                      <a:pt x="4499" y="20108"/>
                    </a:lnTo>
                    <a:lnTo>
                      <a:pt x="4709" y="20192"/>
                    </a:lnTo>
                    <a:lnTo>
                      <a:pt x="4855" y="20276"/>
                    </a:lnTo>
                    <a:lnTo>
                      <a:pt x="4897" y="20380"/>
                    </a:lnTo>
                    <a:lnTo>
                      <a:pt x="4897" y="20422"/>
                    </a:lnTo>
                    <a:lnTo>
                      <a:pt x="4981" y="20443"/>
                    </a:lnTo>
                    <a:lnTo>
                      <a:pt x="5064" y="20443"/>
                    </a:lnTo>
                    <a:lnTo>
                      <a:pt x="5127" y="20527"/>
                    </a:lnTo>
                    <a:lnTo>
                      <a:pt x="5211" y="20548"/>
                    </a:lnTo>
                    <a:lnTo>
                      <a:pt x="5273" y="20527"/>
                    </a:lnTo>
                    <a:lnTo>
                      <a:pt x="5315" y="20590"/>
                    </a:lnTo>
                    <a:lnTo>
                      <a:pt x="5399" y="20590"/>
                    </a:lnTo>
                    <a:lnTo>
                      <a:pt x="5441" y="20548"/>
                    </a:lnTo>
                    <a:lnTo>
                      <a:pt x="5504" y="20631"/>
                    </a:lnTo>
                    <a:lnTo>
                      <a:pt x="5608" y="20631"/>
                    </a:lnTo>
                    <a:lnTo>
                      <a:pt x="5692" y="20548"/>
                    </a:lnTo>
                    <a:lnTo>
                      <a:pt x="5797" y="20548"/>
                    </a:lnTo>
                    <a:lnTo>
                      <a:pt x="5838" y="20590"/>
                    </a:lnTo>
                    <a:lnTo>
                      <a:pt x="5838" y="20652"/>
                    </a:lnTo>
                    <a:lnTo>
                      <a:pt x="5755" y="20652"/>
                    </a:lnTo>
                    <a:lnTo>
                      <a:pt x="5692" y="20694"/>
                    </a:lnTo>
                    <a:lnTo>
                      <a:pt x="5692" y="20736"/>
                    </a:lnTo>
                    <a:lnTo>
                      <a:pt x="5755" y="20736"/>
                    </a:lnTo>
                    <a:lnTo>
                      <a:pt x="5817" y="20820"/>
                    </a:lnTo>
                    <a:lnTo>
                      <a:pt x="5734" y="20862"/>
                    </a:lnTo>
                    <a:lnTo>
                      <a:pt x="5734" y="20903"/>
                    </a:lnTo>
                    <a:lnTo>
                      <a:pt x="5650" y="20924"/>
                    </a:lnTo>
                    <a:lnTo>
                      <a:pt x="5608" y="20966"/>
                    </a:lnTo>
                    <a:lnTo>
                      <a:pt x="5504" y="21029"/>
                    </a:lnTo>
                    <a:lnTo>
                      <a:pt x="5483" y="21071"/>
                    </a:lnTo>
                    <a:lnTo>
                      <a:pt x="5504" y="21113"/>
                    </a:lnTo>
                    <a:lnTo>
                      <a:pt x="5608" y="21113"/>
                    </a:lnTo>
                    <a:lnTo>
                      <a:pt x="5692" y="21134"/>
                    </a:lnTo>
                    <a:lnTo>
                      <a:pt x="5713" y="21175"/>
                    </a:lnTo>
                    <a:lnTo>
                      <a:pt x="5629" y="21175"/>
                    </a:lnTo>
                    <a:lnTo>
                      <a:pt x="5587" y="21217"/>
                    </a:lnTo>
                    <a:lnTo>
                      <a:pt x="5545" y="21175"/>
                    </a:lnTo>
                    <a:lnTo>
                      <a:pt x="5504" y="21238"/>
                    </a:lnTo>
                    <a:lnTo>
                      <a:pt x="5420" y="21364"/>
                    </a:lnTo>
                    <a:lnTo>
                      <a:pt x="5378" y="21364"/>
                    </a:lnTo>
                    <a:lnTo>
                      <a:pt x="5315" y="21427"/>
                    </a:lnTo>
                    <a:lnTo>
                      <a:pt x="5315" y="21468"/>
                    </a:lnTo>
                    <a:lnTo>
                      <a:pt x="5399" y="21489"/>
                    </a:lnTo>
                    <a:lnTo>
                      <a:pt x="5441" y="21489"/>
                    </a:lnTo>
                    <a:lnTo>
                      <a:pt x="5504" y="21468"/>
                    </a:lnTo>
                    <a:lnTo>
                      <a:pt x="5525" y="21489"/>
                    </a:lnTo>
                    <a:lnTo>
                      <a:pt x="5545" y="21552"/>
                    </a:lnTo>
                    <a:lnTo>
                      <a:pt x="5608" y="21552"/>
                    </a:lnTo>
                    <a:lnTo>
                      <a:pt x="5650" y="21573"/>
                    </a:lnTo>
                    <a:lnTo>
                      <a:pt x="5650" y="21636"/>
                    </a:lnTo>
                    <a:lnTo>
                      <a:pt x="5545" y="21657"/>
                    </a:lnTo>
                    <a:lnTo>
                      <a:pt x="5483" y="21678"/>
                    </a:lnTo>
                    <a:lnTo>
                      <a:pt x="5483" y="21699"/>
                    </a:lnTo>
                    <a:lnTo>
                      <a:pt x="5608" y="21699"/>
                    </a:lnTo>
                    <a:lnTo>
                      <a:pt x="5650" y="21761"/>
                    </a:lnTo>
                    <a:lnTo>
                      <a:pt x="5650" y="21803"/>
                    </a:lnTo>
                    <a:lnTo>
                      <a:pt x="5608" y="21803"/>
                    </a:lnTo>
                    <a:lnTo>
                      <a:pt x="5545" y="21782"/>
                    </a:lnTo>
                    <a:lnTo>
                      <a:pt x="5525" y="21803"/>
                    </a:lnTo>
                    <a:lnTo>
                      <a:pt x="5483" y="21803"/>
                    </a:lnTo>
                    <a:lnTo>
                      <a:pt x="5420" y="21761"/>
                    </a:lnTo>
                    <a:lnTo>
                      <a:pt x="5336" y="21761"/>
                    </a:lnTo>
                    <a:lnTo>
                      <a:pt x="5232" y="21740"/>
                    </a:lnTo>
                    <a:lnTo>
                      <a:pt x="5232" y="21678"/>
                    </a:lnTo>
                    <a:lnTo>
                      <a:pt x="5273" y="21657"/>
                    </a:lnTo>
                    <a:lnTo>
                      <a:pt x="5211" y="21552"/>
                    </a:lnTo>
                    <a:lnTo>
                      <a:pt x="5190" y="21531"/>
                    </a:lnTo>
                    <a:lnTo>
                      <a:pt x="5127" y="21552"/>
                    </a:lnTo>
                    <a:lnTo>
                      <a:pt x="5127" y="21657"/>
                    </a:lnTo>
                    <a:lnTo>
                      <a:pt x="5064" y="21866"/>
                    </a:lnTo>
                    <a:lnTo>
                      <a:pt x="5001" y="21950"/>
                    </a:lnTo>
                    <a:lnTo>
                      <a:pt x="5022" y="21992"/>
                    </a:lnTo>
                    <a:lnTo>
                      <a:pt x="5085" y="21992"/>
                    </a:lnTo>
                    <a:lnTo>
                      <a:pt x="5169" y="21950"/>
                    </a:lnTo>
                    <a:lnTo>
                      <a:pt x="5190" y="21950"/>
                    </a:lnTo>
                    <a:lnTo>
                      <a:pt x="5169" y="21992"/>
                    </a:lnTo>
                    <a:lnTo>
                      <a:pt x="5085" y="22054"/>
                    </a:lnTo>
                    <a:lnTo>
                      <a:pt x="5022" y="22096"/>
                    </a:lnTo>
                    <a:lnTo>
                      <a:pt x="4981" y="22117"/>
                    </a:lnTo>
                    <a:lnTo>
                      <a:pt x="4981" y="22180"/>
                    </a:lnTo>
                    <a:lnTo>
                      <a:pt x="4855" y="22159"/>
                    </a:lnTo>
                    <a:lnTo>
                      <a:pt x="4750" y="22159"/>
                    </a:lnTo>
                    <a:lnTo>
                      <a:pt x="4646" y="22180"/>
                    </a:lnTo>
                    <a:lnTo>
                      <a:pt x="4604" y="22159"/>
                    </a:lnTo>
                    <a:lnTo>
                      <a:pt x="4478" y="22159"/>
                    </a:lnTo>
                    <a:lnTo>
                      <a:pt x="4395" y="22180"/>
                    </a:lnTo>
                    <a:lnTo>
                      <a:pt x="4248" y="22264"/>
                    </a:lnTo>
                    <a:lnTo>
                      <a:pt x="4123" y="22284"/>
                    </a:lnTo>
                    <a:lnTo>
                      <a:pt x="4144" y="22305"/>
                    </a:lnTo>
                    <a:lnTo>
                      <a:pt x="4248" y="22284"/>
                    </a:lnTo>
                    <a:lnTo>
                      <a:pt x="4290" y="22284"/>
                    </a:lnTo>
                    <a:lnTo>
                      <a:pt x="4248" y="22326"/>
                    </a:lnTo>
                    <a:lnTo>
                      <a:pt x="4185" y="22368"/>
                    </a:lnTo>
                    <a:lnTo>
                      <a:pt x="4227" y="22410"/>
                    </a:lnTo>
                    <a:lnTo>
                      <a:pt x="4290" y="22431"/>
                    </a:lnTo>
                    <a:lnTo>
                      <a:pt x="4353" y="22515"/>
                    </a:lnTo>
                    <a:lnTo>
                      <a:pt x="4457" y="22494"/>
                    </a:lnTo>
                    <a:lnTo>
                      <a:pt x="4541" y="22515"/>
                    </a:lnTo>
                    <a:lnTo>
                      <a:pt x="4583" y="22494"/>
                    </a:lnTo>
                    <a:lnTo>
                      <a:pt x="4709" y="22494"/>
                    </a:lnTo>
                    <a:lnTo>
                      <a:pt x="4750" y="22473"/>
                    </a:lnTo>
                    <a:lnTo>
                      <a:pt x="4667" y="22410"/>
                    </a:lnTo>
                    <a:lnTo>
                      <a:pt x="4646" y="22389"/>
                    </a:lnTo>
                    <a:lnTo>
                      <a:pt x="4688" y="22326"/>
                    </a:lnTo>
                    <a:lnTo>
                      <a:pt x="4855" y="22326"/>
                    </a:lnTo>
                    <a:lnTo>
                      <a:pt x="4918" y="22305"/>
                    </a:lnTo>
                    <a:lnTo>
                      <a:pt x="5001" y="22305"/>
                    </a:lnTo>
                    <a:lnTo>
                      <a:pt x="5001" y="22326"/>
                    </a:lnTo>
                    <a:lnTo>
                      <a:pt x="4960" y="22368"/>
                    </a:lnTo>
                    <a:lnTo>
                      <a:pt x="4918" y="22431"/>
                    </a:lnTo>
                    <a:lnTo>
                      <a:pt x="4918" y="22515"/>
                    </a:lnTo>
                    <a:lnTo>
                      <a:pt x="4792" y="22577"/>
                    </a:lnTo>
                    <a:lnTo>
                      <a:pt x="4792" y="22619"/>
                    </a:lnTo>
                    <a:lnTo>
                      <a:pt x="4813" y="22682"/>
                    </a:lnTo>
                    <a:lnTo>
                      <a:pt x="5064" y="22849"/>
                    </a:lnTo>
                    <a:lnTo>
                      <a:pt x="5169" y="22933"/>
                    </a:lnTo>
                    <a:lnTo>
                      <a:pt x="5169" y="22954"/>
                    </a:lnTo>
                    <a:lnTo>
                      <a:pt x="5085" y="22954"/>
                    </a:lnTo>
                    <a:lnTo>
                      <a:pt x="5064" y="22933"/>
                    </a:lnTo>
                    <a:lnTo>
                      <a:pt x="4960" y="22891"/>
                    </a:lnTo>
                    <a:lnTo>
                      <a:pt x="4813" y="22808"/>
                    </a:lnTo>
                    <a:lnTo>
                      <a:pt x="4771" y="22745"/>
                    </a:lnTo>
                    <a:lnTo>
                      <a:pt x="4667" y="22745"/>
                    </a:lnTo>
                    <a:lnTo>
                      <a:pt x="4604" y="22787"/>
                    </a:lnTo>
                    <a:lnTo>
                      <a:pt x="4541" y="22808"/>
                    </a:lnTo>
                    <a:lnTo>
                      <a:pt x="4332" y="22682"/>
                    </a:lnTo>
                    <a:lnTo>
                      <a:pt x="4290" y="22598"/>
                    </a:lnTo>
                    <a:lnTo>
                      <a:pt x="4248" y="22515"/>
                    </a:lnTo>
                    <a:lnTo>
                      <a:pt x="4227" y="22515"/>
                    </a:lnTo>
                    <a:lnTo>
                      <a:pt x="4248" y="22619"/>
                    </a:lnTo>
                    <a:lnTo>
                      <a:pt x="4269" y="22703"/>
                    </a:lnTo>
                    <a:lnTo>
                      <a:pt x="4248" y="22724"/>
                    </a:lnTo>
                    <a:lnTo>
                      <a:pt x="4144" y="22619"/>
                    </a:lnTo>
                    <a:lnTo>
                      <a:pt x="4039" y="22494"/>
                    </a:lnTo>
                    <a:lnTo>
                      <a:pt x="3913" y="22431"/>
                    </a:lnTo>
                    <a:lnTo>
                      <a:pt x="3851" y="22473"/>
                    </a:lnTo>
                    <a:lnTo>
                      <a:pt x="3872" y="22515"/>
                    </a:lnTo>
                    <a:lnTo>
                      <a:pt x="3955" y="22536"/>
                    </a:lnTo>
                    <a:lnTo>
                      <a:pt x="3976" y="22619"/>
                    </a:lnTo>
                    <a:lnTo>
                      <a:pt x="4123" y="22745"/>
                    </a:lnTo>
                    <a:lnTo>
                      <a:pt x="4164" y="22808"/>
                    </a:lnTo>
                    <a:lnTo>
                      <a:pt x="4227" y="22808"/>
                    </a:lnTo>
                    <a:lnTo>
                      <a:pt x="4290" y="22828"/>
                    </a:lnTo>
                    <a:lnTo>
                      <a:pt x="4332" y="22891"/>
                    </a:lnTo>
                    <a:lnTo>
                      <a:pt x="4164" y="22891"/>
                    </a:lnTo>
                    <a:lnTo>
                      <a:pt x="4060" y="22828"/>
                    </a:lnTo>
                    <a:lnTo>
                      <a:pt x="3976" y="22787"/>
                    </a:lnTo>
                    <a:lnTo>
                      <a:pt x="3934" y="22787"/>
                    </a:lnTo>
                    <a:lnTo>
                      <a:pt x="3913" y="22849"/>
                    </a:lnTo>
                    <a:lnTo>
                      <a:pt x="3913" y="22912"/>
                    </a:lnTo>
                    <a:lnTo>
                      <a:pt x="3851" y="22954"/>
                    </a:lnTo>
                    <a:lnTo>
                      <a:pt x="3830" y="22954"/>
                    </a:lnTo>
                    <a:lnTo>
                      <a:pt x="3830" y="23017"/>
                    </a:lnTo>
                    <a:lnTo>
                      <a:pt x="3767" y="23059"/>
                    </a:lnTo>
                    <a:lnTo>
                      <a:pt x="3725" y="23100"/>
                    </a:lnTo>
                    <a:lnTo>
                      <a:pt x="3600" y="23247"/>
                    </a:lnTo>
                    <a:lnTo>
                      <a:pt x="3600" y="23310"/>
                    </a:lnTo>
                    <a:lnTo>
                      <a:pt x="3627" y="23324"/>
                    </a:lnTo>
                    <a:lnTo>
                      <a:pt x="3627" y="23324"/>
                    </a:lnTo>
                    <a:lnTo>
                      <a:pt x="3558" y="23352"/>
                    </a:lnTo>
                    <a:lnTo>
                      <a:pt x="3495" y="23414"/>
                    </a:lnTo>
                    <a:lnTo>
                      <a:pt x="3390" y="23456"/>
                    </a:lnTo>
                    <a:lnTo>
                      <a:pt x="3328" y="23561"/>
                    </a:lnTo>
                    <a:lnTo>
                      <a:pt x="3328" y="23644"/>
                    </a:lnTo>
                    <a:lnTo>
                      <a:pt x="3348" y="23665"/>
                    </a:lnTo>
                    <a:lnTo>
                      <a:pt x="3432" y="23624"/>
                    </a:lnTo>
                    <a:lnTo>
                      <a:pt x="3537" y="23582"/>
                    </a:lnTo>
                    <a:lnTo>
                      <a:pt x="3600" y="23624"/>
                    </a:lnTo>
                    <a:lnTo>
                      <a:pt x="3620" y="23644"/>
                    </a:lnTo>
                    <a:lnTo>
                      <a:pt x="3725" y="23644"/>
                    </a:lnTo>
                    <a:lnTo>
                      <a:pt x="3913" y="23582"/>
                    </a:lnTo>
                    <a:lnTo>
                      <a:pt x="4060" y="23582"/>
                    </a:lnTo>
                    <a:lnTo>
                      <a:pt x="4185" y="23644"/>
                    </a:lnTo>
                    <a:lnTo>
                      <a:pt x="4185" y="23686"/>
                    </a:lnTo>
                    <a:lnTo>
                      <a:pt x="4144" y="23728"/>
                    </a:lnTo>
                    <a:lnTo>
                      <a:pt x="4018" y="23686"/>
                    </a:lnTo>
                    <a:lnTo>
                      <a:pt x="3934" y="23728"/>
                    </a:lnTo>
                    <a:lnTo>
                      <a:pt x="3558" y="23686"/>
                    </a:lnTo>
                    <a:lnTo>
                      <a:pt x="3453" y="23686"/>
                    </a:lnTo>
                    <a:lnTo>
                      <a:pt x="3432" y="23728"/>
                    </a:lnTo>
                    <a:lnTo>
                      <a:pt x="3286" y="23728"/>
                    </a:lnTo>
                    <a:lnTo>
                      <a:pt x="3286" y="23770"/>
                    </a:lnTo>
                    <a:lnTo>
                      <a:pt x="3307" y="23791"/>
                    </a:lnTo>
                    <a:lnTo>
                      <a:pt x="3411" y="23791"/>
                    </a:lnTo>
                    <a:lnTo>
                      <a:pt x="3432" y="23833"/>
                    </a:lnTo>
                    <a:lnTo>
                      <a:pt x="3390" y="23854"/>
                    </a:lnTo>
                    <a:lnTo>
                      <a:pt x="3307" y="23833"/>
                    </a:lnTo>
                    <a:lnTo>
                      <a:pt x="3202" y="23833"/>
                    </a:lnTo>
                    <a:lnTo>
                      <a:pt x="3202" y="23854"/>
                    </a:lnTo>
                    <a:lnTo>
                      <a:pt x="3244" y="23896"/>
                    </a:lnTo>
                    <a:lnTo>
                      <a:pt x="3348" y="23896"/>
                    </a:lnTo>
                    <a:lnTo>
                      <a:pt x="3620" y="23979"/>
                    </a:lnTo>
                    <a:lnTo>
                      <a:pt x="3704" y="23979"/>
                    </a:lnTo>
                    <a:lnTo>
                      <a:pt x="3746" y="23958"/>
                    </a:lnTo>
                    <a:lnTo>
                      <a:pt x="3830" y="23958"/>
                    </a:lnTo>
                    <a:lnTo>
                      <a:pt x="3851" y="23979"/>
                    </a:lnTo>
                    <a:lnTo>
                      <a:pt x="3851" y="24063"/>
                    </a:lnTo>
                    <a:lnTo>
                      <a:pt x="3872" y="24147"/>
                    </a:lnTo>
                    <a:lnTo>
                      <a:pt x="3830" y="24168"/>
                    </a:lnTo>
                    <a:lnTo>
                      <a:pt x="3746" y="24147"/>
                    </a:lnTo>
                    <a:lnTo>
                      <a:pt x="3725" y="24168"/>
                    </a:lnTo>
                    <a:lnTo>
                      <a:pt x="3704" y="24147"/>
                    </a:lnTo>
                    <a:lnTo>
                      <a:pt x="3600" y="24168"/>
                    </a:lnTo>
                    <a:lnTo>
                      <a:pt x="3600" y="24209"/>
                    </a:lnTo>
                    <a:lnTo>
                      <a:pt x="3620" y="24251"/>
                    </a:lnTo>
                    <a:lnTo>
                      <a:pt x="3662" y="24251"/>
                    </a:lnTo>
                    <a:lnTo>
                      <a:pt x="3746" y="24272"/>
                    </a:lnTo>
                    <a:lnTo>
                      <a:pt x="3767" y="24293"/>
                    </a:lnTo>
                    <a:lnTo>
                      <a:pt x="3662" y="24356"/>
                    </a:lnTo>
                    <a:lnTo>
                      <a:pt x="3600" y="24356"/>
                    </a:lnTo>
                    <a:lnTo>
                      <a:pt x="3495" y="24293"/>
                    </a:lnTo>
                    <a:lnTo>
                      <a:pt x="3390" y="24335"/>
                    </a:lnTo>
                    <a:lnTo>
                      <a:pt x="3390" y="24377"/>
                    </a:lnTo>
                    <a:lnTo>
                      <a:pt x="3411" y="24460"/>
                    </a:lnTo>
                    <a:lnTo>
                      <a:pt x="3453" y="24481"/>
                    </a:lnTo>
                    <a:lnTo>
                      <a:pt x="3516" y="24460"/>
                    </a:lnTo>
                    <a:lnTo>
                      <a:pt x="3620" y="24460"/>
                    </a:lnTo>
                    <a:lnTo>
                      <a:pt x="3704" y="24502"/>
                    </a:lnTo>
                    <a:lnTo>
                      <a:pt x="3725" y="24565"/>
                    </a:lnTo>
                    <a:lnTo>
                      <a:pt x="3495" y="24565"/>
                    </a:lnTo>
                    <a:lnTo>
                      <a:pt x="3432" y="24586"/>
                    </a:lnTo>
                    <a:lnTo>
                      <a:pt x="3348" y="24544"/>
                    </a:lnTo>
                    <a:lnTo>
                      <a:pt x="3307" y="24544"/>
                    </a:lnTo>
                    <a:lnTo>
                      <a:pt x="3244" y="24607"/>
                    </a:lnTo>
                    <a:lnTo>
                      <a:pt x="3244" y="24816"/>
                    </a:lnTo>
                    <a:lnTo>
                      <a:pt x="3223" y="24879"/>
                    </a:lnTo>
                    <a:lnTo>
                      <a:pt x="3244" y="24921"/>
                    </a:lnTo>
                    <a:lnTo>
                      <a:pt x="3328" y="24921"/>
                    </a:lnTo>
                    <a:lnTo>
                      <a:pt x="3558" y="24816"/>
                    </a:lnTo>
                    <a:lnTo>
                      <a:pt x="3620" y="24774"/>
                    </a:lnTo>
                    <a:lnTo>
                      <a:pt x="3809" y="24712"/>
                    </a:lnTo>
                    <a:lnTo>
                      <a:pt x="3913" y="24670"/>
                    </a:lnTo>
                    <a:lnTo>
                      <a:pt x="3976" y="24544"/>
                    </a:lnTo>
                    <a:lnTo>
                      <a:pt x="4123" y="24398"/>
                    </a:lnTo>
                    <a:lnTo>
                      <a:pt x="4395" y="24272"/>
                    </a:lnTo>
                    <a:lnTo>
                      <a:pt x="4541" y="24230"/>
                    </a:lnTo>
                    <a:lnTo>
                      <a:pt x="4604" y="24251"/>
                    </a:lnTo>
                    <a:lnTo>
                      <a:pt x="4604" y="24293"/>
                    </a:lnTo>
                    <a:lnTo>
                      <a:pt x="4562" y="24335"/>
                    </a:lnTo>
                    <a:lnTo>
                      <a:pt x="4478" y="24335"/>
                    </a:lnTo>
                    <a:lnTo>
                      <a:pt x="4332" y="24377"/>
                    </a:lnTo>
                    <a:lnTo>
                      <a:pt x="4144" y="24460"/>
                    </a:lnTo>
                    <a:lnTo>
                      <a:pt x="3955" y="24670"/>
                    </a:lnTo>
                    <a:lnTo>
                      <a:pt x="3872" y="24774"/>
                    </a:lnTo>
                    <a:lnTo>
                      <a:pt x="3725" y="24795"/>
                    </a:lnTo>
                    <a:lnTo>
                      <a:pt x="3641" y="24816"/>
                    </a:lnTo>
                    <a:lnTo>
                      <a:pt x="3495" y="24921"/>
                    </a:lnTo>
                    <a:lnTo>
                      <a:pt x="3328" y="24984"/>
                    </a:lnTo>
                    <a:lnTo>
                      <a:pt x="3244" y="25005"/>
                    </a:lnTo>
                    <a:lnTo>
                      <a:pt x="3223" y="25067"/>
                    </a:lnTo>
                    <a:lnTo>
                      <a:pt x="3307" y="25067"/>
                    </a:lnTo>
                    <a:lnTo>
                      <a:pt x="3348" y="25025"/>
                    </a:lnTo>
                    <a:lnTo>
                      <a:pt x="3411" y="25067"/>
                    </a:lnTo>
                    <a:lnTo>
                      <a:pt x="3411" y="25109"/>
                    </a:lnTo>
                    <a:lnTo>
                      <a:pt x="3516" y="25067"/>
                    </a:lnTo>
                    <a:lnTo>
                      <a:pt x="3558" y="25005"/>
                    </a:lnTo>
                    <a:lnTo>
                      <a:pt x="3620" y="25005"/>
                    </a:lnTo>
                    <a:lnTo>
                      <a:pt x="3704" y="25088"/>
                    </a:lnTo>
                    <a:lnTo>
                      <a:pt x="3746" y="25088"/>
                    </a:lnTo>
                    <a:lnTo>
                      <a:pt x="3830" y="25025"/>
                    </a:lnTo>
                    <a:lnTo>
                      <a:pt x="3934" y="24963"/>
                    </a:lnTo>
                    <a:lnTo>
                      <a:pt x="4018" y="24963"/>
                    </a:lnTo>
                    <a:lnTo>
                      <a:pt x="4039" y="24984"/>
                    </a:lnTo>
                    <a:lnTo>
                      <a:pt x="4018" y="25025"/>
                    </a:lnTo>
                    <a:lnTo>
                      <a:pt x="3934" y="25025"/>
                    </a:lnTo>
                    <a:lnTo>
                      <a:pt x="3851" y="25109"/>
                    </a:lnTo>
                    <a:lnTo>
                      <a:pt x="3767" y="25130"/>
                    </a:lnTo>
                    <a:lnTo>
                      <a:pt x="3662" y="25130"/>
                    </a:lnTo>
                    <a:lnTo>
                      <a:pt x="3620" y="25088"/>
                    </a:lnTo>
                    <a:lnTo>
                      <a:pt x="3558" y="25109"/>
                    </a:lnTo>
                    <a:lnTo>
                      <a:pt x="3516" y="25172"/>
                    </a:lnTo>
                    <a:lnTo>
                      <a:pt x="3390" y="25214"/>
                    </a:lnTo>
                    <a:lnTo>
                      <a:pt x="3348" y="25235"/>
                    </a:lnTo>
                    <a:lnTo>
                      <a:pt x="3432" y="25297"/>
                    </a:lnTo>
                    <a:lnTo>
                      <a:pt x="3495" y="25297"/>
                    </a:lnTo>
                    <a:lnTo>
                      <a:pt x="3600" y="25339"/>
                    </a:lnTo>
                    <a:lnTo>
                      <a:pt x="3516" y="25423"/>
                    </a:lnTo>
                    <a:lnTo>
                      <a:pt x="3516" y="25486"/>
                    </a:lnTo>
                    <a:lnTo>
                      <a:pt x="3600" y="25507"/>
                    </a:lnTo>
                    <a:lnTo>
                      <a:pt x="3558" y="25549"/>
                    </a:lnTo>
                    <a:lnTo>
                      <a:pt x="3600" y="25611"/>
                    </a:lnTo>
                    <a:lnTo>
                      <a:pt x="3537" y="25611"/>
                    </a:lnTo>
                    <a:lnTo>
                      <a:pt x="3453" y="25695"/>
                    </a:lnTo>
                    <a:lnTo>
                      <a:pt x="3495" y="25758"/>
                    </a:lnTo>
                    <a:lnTo>
                      <a:pt x="3537" y="25758"/>
                    </a:lnTo>
                    <a:lnTo>
                      <a:pt x="3600" y="25716"/>
                    </a:lnTo>
                    <a:lnTo>
                      <a:pt x="3620" y="25716"/>
                    </a:lnTo>
                    <a:lnTo>
                      <a:pt x="3641" y="25821"/>
                    </a:lnTo>
                    <a:lnTo>
                      <a:pt x="3641" y="25904"/>
                    </a:lnTo>
                    <a:lnTo>
                      <a:pt x="3558" y="25946"/>
                    </a:lnTo>
                    <a:lnTo>
                      <a:pt x="3558" y="26113"/>
                    </a:lnTo>
                    <a:lnTo>
                      <a:pt x="3620" y="26176"/>
                    </a:lnTo>
                    <a:lnTo>
                      <a:pt x="3704" y="26176"/>
                    </a:lnTo>
                    <a:lnTo>
                      <a:pt x="3767" y="26134"/>
                    </a:lnTo>
                    <a:lnTo>
                      <a:pt x="3809" y="26051"/>
                    </a:lnTo>
                    <a:lnTo>
                      <a:pt x="3851" y="26072"/>
                    </a:lnTo>
                    <a:lnTo>
                      <a:pt x="3913" y="26030"/>
                    </a:lnTo>
                    <a:lnTo>
                      <a:pt x="3955" y="26030"/>
                    </a:lnTo>
                    <a:lnTo>
                      <a:pt x="4018" y="26072"/>
                    </a:lnTo>
                    <a:lnTo>
                      <a:pt x="3976" y="26113"/>
                    </a:lnTo>
                    <a:lnTo>
                      <a:pt x="3872" y="26176"/>
                    </a:lnTo>
                    <a:lnTo>
                      <a:pt x="3809" y="26176"/>
                    </a:lnTo>
                    <a:lnTo>
                      <a:pt x="3641" y="26239"/>
                    </a:lnTo>
                    <a:lnTo>
                      <a:pt x="3558" y="26281"/>
                    </a:lnTo>
                    <a:lnTo>
                      <a:pt x="3558" y="26365"/>
                    </a:lnTo>
                    <a:lnTo>
                      <a:pt x="3537" y="26448"/>
                    </a:lnTo>
                    <a:lnTo>
                      <a:pt x="3620" y="26490"/>
                    </a:lnTo>
                    <a:lnTo>
                      <a:pt x="3558" y="26553"/>
                    </a:lnTo>
                    <a:lnTo>
                      <a:pt x="3537" y="26657"/>
                    </a:lnTo>
                    <a:lnTo>
                      <a:pt x="3558" y="26783"/>
                    </a:lnTo>
                    <a:lnTo>
                      <a:pt x="3620" y="26783"/>
                    </a:lnTo>
                    <a:lnTo>
                      <a:pt x="3704" y="26637"/>
                    </a:lnTo>
                    <a:lnTo>
                      <a:pt x="3746" y="26595"/>
                    </a:lnTo>
                    <a:lnTo>
                      <a:pt x="3872" y="26469"/>
                    </a:lnTo>
                    <a:lnTo>
                      <a:pt x="3934" y="26469"/>
                    </a:lnTo>
                    <a:lnTo>
                      <a:pt x="3976" y="26385"/>
                    </a:lnTo>
                    <a:lnTo>
                      <a:pt x="4060" y="26365"/>
                    </a:lnTo>
                    <a:lnTo>
                      <a:pt x="4060" y="26385"/>
                    </a:lnTo>
                    <a:lnTo>
                      <a:pt x="4018" y="26448"/>
                    </a:lnTo>
                    <a:lnTo>
                      <a:pt x="4018" y="26490"/>
                    </a:lnTo>
                    <a:lnTo>
                      <a:pt x="4039" y="26532"/>
                    </a:lnTo>
                    <a:lnTo>
                      <a:pt x="4123" y="26490"/>
                    </a:lnTo>
                    <a:lnTo>
                      <a:pt x="4248" y="26365"/>
                    </a:lnTo>
                    <a:lnTo>
                      <a:pt x="4269" y="26323"/>
                    </a:lnTo>
                    <a:lnTo>
                      <a:pt x="4332" y="26385"/>
                    </a:lnTo>
                    <a:lnTo>
                      <a:pt x="4374" y="26385"/>
                    </a:lnTo>
                    <a:lnTo>
                      <a:pt x="4436" y="26344"/>
                    </a:lnTo>
                    <a:lnTo>
                      <a:pt x="4499" y="26344"/>
                    </a:lnTo>
                    <a:lnTo>
                      <a:pt x="4499" y="26365"/>
                    </a:lnTo>
                    <a:lnTo>
                      <a:pt x="4436" y="26448"/>
                    </a:lnTo>
                    <a:lnTo>
                      <a:pt x="4436" y="26637"/>
                    </a:lnTo>
                    <a:lnTo>
                      <a:pt x="4478" y="26657"/>
                    </a:lnTo>
                    <a:lnTo>
                      <a:pt x="4541" y="26741"/>
                    </a:lnTo>
                    <a:lnTo>
                      <a:pt x="4499" y="26762"/>
                    </a:lnTo>
                    <a:lnTo>
                      <a:pt x="4436" y="26741"/>
                    </a:lnTo>
                    <a:lnTo>
                      <a:pt x="4332" y="26637"/>
                    </a:lnTo>
                    <a:lnTo>
                      <a:pt x="4269" y="26553"/>
                    </a:lnTo>
                    <a:lnTo>
                      <a:pt x="4227" y="26553"/>
                    </a:lnTo>
                    <a:lnTo>
                      <a:pt x="4164" y="26574"/>
                    </a:lnTo>
                    <a:lnTo>
                      <a:pt x="4081" y="26574"/>
                    </a:lnTo>
                    <a:lnTo>
                      <a:pt x="4060" y="26637"/>
                    </a:lnTo>
                    <a:lnTo>
                      <a:pt x="4123" y="26678"/>
                    </a:lnTo>
                    <a:lnTo>
                      <a:pt x="4164" y="26678"/>
                    </a:lnTo>
                    <a:lnTo>
                      <a:pt x="4248" y="26783"/>
                    </a:lnTo>
                    <a:lnTo>
                      <a:pt x="4290" y="26804"/>
                    </a:lnTo>
                    <a:lnTo>
                      <a:pt x="4269" y="26867"/>
                    </a:lnTo>
                    <a:lnTo>
                      <a:pt x="4185" y="26783"/>
                    </a:lnTo>
                    <a:lnTo>
                      <a:pt x="4144" y="26762"/>
                    </a:lnTo>
                    <a:lnTo>
                      <a:pt x="4060" y="26762"/>
                    </a:lnTo>
                    <a:lnTo>
                      <a:pt x="3955" y="26888"/>
                    </a:lnTo>
                    <a:lnTo>
                      <a:pt x="3872" y="26950"/>
                    </a:lnTo>
                    <a:lnTo>
                      <a:pt x="3704" y="26950"/>
                    </a:lnTo>
                    <a:lnTo>
                      <a:pt x="3662" y="26971"/>
                    </a:lnTo>
                    <a:lnTo>
                      <a:pt x="3725" y="26992"/>
                    </a:lnTo>
                    <a:lnTo>
                      <a:pt x="3830" y="26992"/>
                    </a:lnTo>
                    <a:lnTo>
                      <a:pt x="3892" y="26971"/>
                    </a:lnTo>
                    <a:lnTo>
                      <a:pt x="4060" y="26950"/>
                    </a:lnTo>
                    <a:lnTo>
                      <a:pt x="4164" y="26888"/>
                    </a:lnTo>
                    <a:lnTo>
                      <a:pt x="4248" y="26909"/>
                    </a:lnTo>
                    <a:lnTo>
                      <a:pt x="4353" y="26909"/>
                    </a:lnTo>
                    <a:lnTo>
                      <a:pt x="4311" y="26950"/>
                    </a:lnTo>
                    <a:lnTo>
                      <a:pt x="4248" y="27013"/>
                    </a:lnTo>
                    <a:lnTo>
                      <a:pt x="4102" y="27013"/>
                    </a:lnTo>
                    <a:lnTo>
                      <a:pt x="3976" y="27055"/>
                    </a:lnTo>
                    <a:lnTo>
                      <a:pt x="3767" y="27055"/>
                    </a:lnTo>
                    <a:lnTo>
                      <a:pt x="3662" y="27076"/>
                    </a:lnTo>
                    <a:lnTo>
                      <a:pt x="3641" y="27160"/>
                    </a:lnTo>
                    <a:lnTo>
                      <a:pt x="3662" y="27222"/>
                    </a:lnTo>
                    <a:lnTo>
                      <a:pt x="3767" y="27264"/>
                    </a:lnTo>
                    <a:lnTo>
                      <a:pt x="3872" y="27222"/>
                    </a:lnTo>
                    <a:lnTo>
                      <a:pt x="3892" y="27264"/>
                    </a:lnTo>
                    <a:lnTo>
                      <a:pt x="3830" y="27306"/>
                    </a:lnTo>
                    <a:lnTo>
                      <a:pt x="3725" y="27306"/>
                    </a:lnTo>
                    <a:lnTo>
                      <a:pt x="3662" y="27390"/>
                    </a:lnTo>
                    <a:lnTo>
                      <a:pt x="3683" y="27473"/>
                    </a:lnTo>
                    <a:lnTo>
                      <a:pt x="3767" y="27515"/>
                    </a:lnTo>
                    <a:lnTo>
                      <a:pt x="3830" y="27473"/>
                    </a:lnTo>
                    <a:lnTo>
                      <a:pt x="3851" y="27411"/>
                    </a:lnTo>
                    <a:lnTo>
                      <a:pt x="3934" y="27411"/>
                    </a:lnTo>
                    <a:lnTo>
                      <a:pt x="3976" y="27432"/>
                    </a:lnTo>
                    <a:lnTo>
                      <a:pt x="4060" y="27432"/>
                    </a:lnTo>
                    <a:lnTo>
                      <a:pt x="4144" y="27411"/>
                    </a:lnTo>
                    <a:lnTo>
                      <a:pt x="4185" y="27390"/>
                    </a:lnTo>
                    <a:lnTo>
                      <a:pt x="4227" y="27411"/>
                    </a:lnTo>
                    <a:lnTo>
                      <a:pt x="4164" y="27473"/>
                    </a:lnTo>
                    <a:lnTo>
                      <a:pt x="4039" y="27515"/>
                    </a:lnTo>
                    <a:lnTo>
                      <a:pt x="3976" y="27494"/>
                    </a:lnTo>
                    <a:lnTo>
                      <a:pt x="3913" y="27473"/>
                    </a:lnTo>
                    <a:lnTo>
                      <a:pt x="3851" y="27473"/>
                    </a:lnTo>
                    <a:lnTo>
                      <a:pt x="3913" y="27515"/>
                    </a:lnTo>
                    <a:lnTo>
                      <a:pt x="3976" y="27515"/>
                    </a:lnTo>
                    <a:lnTo>
                      <a:pt x="4039" y="27536"/>
                    </a:lnTo>
                    <a:lnTo>
                      <a:pt x="3976" y="27578"/>
                    </a:lnTo>
                    <a:lnTo>
                      <a:pt x="3851" y="27578"/>
                    </a:lnTo>
                    <a:lnTo>
                      <a:pt x="3746" y="27641"/>
                    </a:lnTo>
                    <a:lnTo>
                      <a:pt x="3809" y="27704"/>
                    </a:lnTo>
                    <a:lnTo>
                      <a:pt x="3851" y="27704"/>
                    </a:lnTo>
                    <a:lnTo>
                      <a:pt x="3913" y="27683"/>
                    </a:lnTo>
                    <a:lnTo>
                      <a:pt x="4039" y="27683"/>
                    </a:lnTo>
                    <a:lnTo>
                      <a:pt x="4081" y="27704"/>
                    </a:lnTo>
                    <a:lnTo>
                      <a:pt x="4144" y="27704"/>
                    </a:lnTo>
                    <a:lnTo>
                      <a:pt x="4081" y="27746"/>
                    </a:lnTo>
                    <a:lnTo>
                      <a:pt x="3955" y="27787"/>
                    </a:lnTo>
                    <a:lnTo>
                      <a:pt x="3872" y="27746"/>
                    </a:lnTo>
                    <a:lnTo>
                      <a:pt x="3809" y="27787"/>
                    </a:lnTo>
                    <a:lnTo>
                      <a:pt x="3767" y="27829"/>
                    </a:lnTo>
                    <a:lnTo>
                      <a:pt x="3809" y="27892"/>
                    </a:lnTo>
                    <a:lnTo>
                      <a:pt x="3851" y="27892"/>
                    </a:lnTo>
                    <a:lnTo>
                      <a:pt x="3934" y="27829"/>
                    </a:lnTo>
                    <a:lnTo>
                      <a:pt x="4018" y="27829"/>
                    </a:lnTo>
                    <a:lnTo>
                      <a:pt x="4081" y="27892"/>
                    </a:lnTo>
                    <a:lnTo>
                      <a:pt x="4081" y="27934"/>
                    </a:lnTo>
                    <a:lnTo>
                      <a:pt x="3934" y="27997"/>
                    </a:lnTo>
                    <a:lnTo>
                      <a:pt x="3892" y="28038"/>
                    </a:lnTo>
                    <a:lnTo>
                      <a:pt x="3955" y="28143"/>
                    </a:lnTo>
                    <a:lnTo>
                      <a:pt x="3997" y="28143"/>
                    </a:lnTo>
                    <a:lnTo>
                      <a:pt x="4039" y="28122"/>
                    </a:lnTo>
                    <a:lnTo>
                      <a:pt x="4102" y="28122"/>
                    </a:lnTo>
                    <a:lnTo>
                      <a:pt x="4164" y="28206"/>
                    </a:lnTo>
                    <a:lnTo>
                      <a:pt x="4185" y="28143"/>
                    </a:lnTo>
                    <a:lnTo>
                      <a:pt x="4227" y="28122"/>
                    </a:lnTo>
                    <a:lnTo>
                      <a:pt x="4269" y="28143"/>
                    </a:lnTo>
                    <a:lnTo>
                      <a:pt x="4248" y="28206"/>
                    </a:lnTo>
                    <a:lnTo>
                      <a:pt x="4206" y="28248"/>
                    </a:lnTo>
                    <a:lnTo>
                      <a:pt x="4269" y="28310"/>
                    </a:lnTo>
                    <a:lnTo>
                      <a:pt x="4164" y="28436"/>
                    </a:lnTo>
                    <a:lnTo>
                      <a:pt x="4144" y="28436"/>
                    </a:lnTo>
                    <a:lnTo>
                      <a:pt x="4081" y="28520"/>
                    </a:lnTo>
                    <a:lnTo>
                      <a:pt x="4039" y="28582"/>
                    </a:lnTo>
                    <a:lnTo>
                      <a:pt x="4039" y="28624"/>
                    </a:lnTo>
                    <a:lnTo>
                      <a:pt x="4102" y="28624"/>
                    </a:lnTo>
                    <a:lnTo>
                      <a:pt x="4164" y="28582"/>
                    </a:lnTo>
                    <a:lnTo>
                      <a:pt x="4248" y="28624"/>
                    </a:lnTo>
                    <a:lnTo>
                      <a:pt x="4269" y="28687"/>
                    </a:lnTo>
                    <a:lnTo>
                      <a:pt x="4227" y="28750"/>
                    </a:lnTo>
                    <a:lnTo>
                      <a:pt x="4227" y="28771"/>
                    </a:lnTo>
                    <a:lnTo>
                      <a:pt x="4290" y="28771"/>
                    </a:lnTo>
                    <a:lnTo>
                      <a:pt x="4353" y="28792"/>
                    </a:lnTo>
                    <a:lnTo>
                      <a:pt x="4353" y="28854"/>
                    </a:lnTo>
                    <a:lnTo>
                      <a:pt x="4290" y="28896"/>
                    </a:lnTo>
                    <a:lnTo>
                      <a:pt x="4353" y="28959"/>
                    </a:lnTo>
                    <a:lnTo>
                      <a:pt x="4332" y="29043"/>
                    </a:lnTo>
                    <a:lnTo>
                      <a:pt x="4248" y="29085"/>
                    </a:lnTo>
                    <a:lnTo>
                      <a:pt x="4206" y="29147"/>
                    </a:lnTo>
                    <a:lnTo>
                      <a:pt x="4311" y="29147"/>
                    </a:lnTo>
                    <a:lnTo>
                      <a:pt x="4374" y="29085"/>
                    </a:lnTo>
                    <a:lnTo>
                      <a:pt x="4395" y="29043"/>
                    </a:lnTo>
                    <a:lnTo>
                      <a:pt x="4520" y="28980"/>
                    </a:lnTo>
                    <a:lnTo>
                      <a:pt x="4562" y="29001"/>
                    </a:lnTo>
                    <a:lnTo>
                      <a:pt x="4499" y="29064"/>
                    </a:lnTo>
                    <a:lnTo>
                      <a:pt x="4541" y="29106"/>
                    </a:lnTo>
                    <a:lnTo>
                      <a:pt x="4457" y="29168"/>
                    </a:lnTo>
                    <a:lnTo>
                      <a:pt x="4395" y="29210"/>
                    </a:lnTo>
                    <a:lnTo>
                      <a:pt x="4332" y="29210"/>
                    </a:lnTo>
                    <a:lnTo>
                      <a:pt x="4248" y="29252"/>
                    </a:lnTo>
                    <a:lnTo>
                      <a:pt x="4185" y="29294"/>
                    </a:lnTo>
                    <a:lnTo>
                      <a:pt x="4248" y="29357"/>
                    </a:lnTo>
                    <a:lnTo>
                      <a:pt x="4332" y="29294"/>
                    </a:lnTo>
                    <a:lnTo>
                      <a:pt x="4374" y="29252"/>
                    </a:lnTo>
                    <a:lnTo>
                      <a:pt x="4478" y="29273"/>
                    </a:lnTo>
                    <a:lnTo>
                      <a:pt x="4499" y="29294"/>
                    </a:lnTo>
                    <a:lnTo>
                      <a:pt x="4457" y="29357"/>
                    </a:lnTo>
                    <a:lnTo>
                      <a:pt x="4332" y="29398"/>
                    </a:lnTo>
                    <a:lnTo>
                      <a:pt x="4332" y="29503"/>
                    </a:lnTo>
                    <a:lnTo>
                      <a:pt x="4269" y="29566"/>
                    </a:lnTo>
                    <a:lnTo>
                      <a:pt x="4185" y="29587"/>
                    </a:lnTo>
                    <a:lnTo>
                      <a:pt x="4164" y="29629"/>
                    </a:lnTo>
                    <a:lnTo>
                      <a:pt x="4248" y="29691"/>
                    </a:lnTo>
                    <a:lnTo>
                      <a:pt x="4374" y="29670"/>
                    </a:lnTo>
                    <a:lnTo>
                      <a:pt x="4457" y="29608"/>
                    </a:lnTo>
                    <a:lnTo>
                      <a:pt x="4562" y="29587"/>
                    </a:lnTo>
                    <a:lnTo>
                      <a:pt x="4625" y="29587"/>
                    </a:lnTo>
                    <a:lnTo>
                      <a:pt x="4667" y="29629"/>
                    </a:lnTo>
                    <a:lnTo>
                      <a:pt x="4625" y="29691"/>
                    </a:lnTo>
                    <a:lnTo>
                      <a:pt x="4562" y="29691"/>
                    </a:lnTo>
                    <a:lnTo>
                      <a:pt x="4416" y="29733"/>
                    </a:lnTo>
                    <a:lnTo>
                      <a:pt x="4416" y="29775"/>
                    </a:lnTo>
                    <a:lnTo>
                      <a:pt x="4499" y="29775"/>
                    </a:lnTo>
                    <a:lnTo>
                      <a:pt x="4541" y="29817"/>
                    </a:lnTo>
                    <a:lnTo>
                      <a:pt x="4457" y="29901"/>
                    </a:lnTo>
                    <a:lnTo>
                      <a:pt x="4478" y="29984"/>
                    </a:lnTo>
                    <a:lnTo>
                      <a:pt x="4562" y="30005"/>
                    </a:lnTo>
                    <a:lnTo>
                      <a:pt x="4688" y="29901"/>
                    </a:lnTo>
                    <a:lnTo>
                      <a:pt x="4750" y="29880"/>
                    </a:lnTo>
                    <a:lnTo>
                      <a:pt x="4771" y="29901"/>
                    </a:lnTo>
                    <a:lnTo>
                      <a:pt x="4855" y="29984"/>
                    </a:lnTo>
                    <a:lnTo>
                      <a:pt x="4855" y="30089"/>
                    </a:lnTo>
                    <a:lnTo>
                      <a:pt x="4918" y="30131"/>
                    </a:lnTo>
                    <a:lnTo>
                      <a:pt x="4918" y="30152"/>
                    </a:lnTo>
                    <a:lnTo>
                      <a:pt x="4876" y="30214"/>
                    </a:lnTo>
                    <a:lnTo>
                      <a:pt x="4792" y="30214"/>
                    </a:lnTo>
                    <a:lnTo>
                      <a:pt x="4750" y="30298"/>
                    </a:lnTo>
                    <a:lnTo>
                      <a:pt x="4771" y="30340"/>
                    </a:lnTo>
                    <a:lnTo>
                      <a:pt x="4918" y="30361"/>
                    </a:lnTo>
                    <a:lnTo>
                      <a:pt x="4981" y="30340"/>
                    </a:lnTo>
                    <a:lnTo>
                      <a:pt x="4960" y="30298"/>
                    </a:lnTo>
                    <a:lnTo>
                      <a:pt x="4960" y="30235"/>
                    </a:lnTo>
                    <a:lnTo>
                      <a:pt x="5001" y="30214"/>
                    </a:lnTo>
                    <a:lnTo>
                      <a:pt x="5064" y="30235"/>
                    </a:lnTo>
                    <a:lnTo>
                      <a:pt x="5127" y="30194"/>
                    </a:lnTo>
                    <a:lnTo>
                      <a:pt x="5211" y="30152"/>
                    </a:lnTo>
                    <a:lnTo>
                      <a:pt x="5273" y="30214"/>
                    </a:lnTo>
                    <a:lnTo>
                      <a:pt x="5315" y="30235"/>
                    </a:lnTo>
                    <a:lnTo>
                      <a:pt x="5378" y="30214"/>
                    </a:lnTo>
                    <a:lnTo>
                      <a:pt x="5420" y="30131"/>
                    </a:lnTo>
                    <a:lnTo>
                      <a:pt x="5483" y="30089"/>
                    </a:lnTo>
                    <a:lnTo>
                      <a:pt x="5545" y="30089"/>
                    </a:lnTo>
                    <a:lnTo>
                      <a:pt x="5629" y="30047"/>
                    </a:lnTo>
                    <a:lnTo>
                      <a:pt x="5713" y="30089"/>
                    </a:lnTo>
                    <a:lnTo>
                      <a:pt x="5755" y="30026"/>
                    </a:lnTo>
                    <a:lnTo>
                      <a:pt x="5755" y="29984"/>
                    </a:lnTo>
                    <a:lnTo>
                      <a:pt x="5713" y="29922"/>
                    </a:lnTo>
                    <a:lnTo>
                      <a:pt x="5713" y="29880"/>
                    </a:lnTo>
                    <a:lnTo>
                      <a:pt x="5755" y="29838"/>
                    </a:lnTo>
                    <a:lnTo>
                      <a:pt x="5817" y="29880"/>
                    </a:lnTo>
                    <a:lnTo>
                      <a:pt x="5859" y="29942"/>
                    </a:lnTo>
                    <a:lnTo>
                      <a:pt x="5859" y="30047"/>
                    </a:lnTo>
                    <a:lnTo>
                      <a:pt x="5797" y="30131"/>
                    </a:lnTo>
                    <a:lnTo>
                      <a:pt x="5734" y="30152"/>
                    </a:lnTo>
                    <a:lnTo>
                      <a:pt x="5692" y="30214"/>
                    </a:lnTo>
                    <a:lnTo>
                      <a:pt x="5713" y="30235"/>
                    </a:lnTo>
                    <a:lnTo>
                      <a:pt x="5838" y="30194"/>
                    </a:lnTo>
                    <a:lnTo>
                      <a:pt x="6027" y="30089"/>
                    </a:lnTo>
                    <a:lnTo>
                      <a:pt x="6131" y="29922"/>
                    </a:lnTo>
                    <a:lnTo>
                      <a:pt x="6173" y="29922"/>
                    </a:lnTo>
                    <a:lnTo>
                      <a:pt x="6215" y="30005"/>
                    </a:lnTo>
                    <a:lnTo>
                      <a:pt x="6215" y="30110"/>
                    </a:lnTo>
                    <a:lnTo>
                      <a:pt x="6131" y="30131"/>
                    </a:lnTo>
                    <a:lnTo>
                      <a:pt x="6048" y="30194"/>
                    </a:lnTo>
                    <a:lnTo>
                      <a:pt x="5964" y="30256"/>
                    </a:lnTo>
                    <a:lnTo>
                      <a:pt x="5859" y="30298"/>
                    </a:lnTo>
                    <a:lnTo>
                      <a:pt x="5838" y="30319"/>
                    </a:lnTo>
                    <a:lnTo>
                      <a:pt x="5859" y="30340"/>
                    </a:lnTo>
                    <a:lnTo>
                      <a:pt x="5964" y="30319"/>
                    </a:lnTo>
                    <a:lnTo>
                      <a:pt x="6110" y="30235"/>
                    </a:lnTo>
                    <a:lnTo>
                      <a:pt x="6131" y="30256"/>
                    </a:lnTo>
                    <a:lnTo>
                      <a:pt x="6027" y="30361"/>
                    </a:lnTo>
                    <a:lnTo>
                      <a:pt x="5943" y="30403"/>
                    </a:lnTo>
                    <a:lnTo>
                      <a:pt x="5943" y="30507"/>
                    </a:lnTo>
                    <a:lnTo>
                      <a:pt x="5797" y="30612"/>
                    </a:lnTo>
                    <a:lnTo>
                      <a:pt x="5755" y="30654"/>
                    </a:lnTo>
                    <a:lnTo>
                      <a:pt x="5817" y="30654"/>
                    </a:lnTo>
                    <a:lnTo>
                      <a:pt x="5859" y="30612"/>
                    </a:lnTo>
                    <a:lnTo>
                      <a:pt x="5901" y="30612"/>
                    </a:lnTo>
                    <a:lnTo>
                      <a:pt x="5901" y="30633"/>
                    </a:lnTo>
                    <a:lnTo>
                      <a:pt x="5922" y="30738"/>
                    </a:lnTo>
                    <a:lnTo>
                      <a:pt x="5943" y="30654"/>
                    </a:lnTo>
                    <a:lnTo>
                      <a:pt x="6027" y="30612"/>
                    </a:lnTo>
                    <a:lnTo>
                      <a:pt x="6048" y="30549"/>
                    </a:lnTo>
                    <a:lnTo>
                      <a:pt x="6110" y="30549"/>
                    </a:lnTo>
                    <a:lnTo>
                      <a:pt x="6131" y="30570"/>
                    </a:lnTo>
                    <a:lnTo>
                      <a:pt x="6048" y="30654"/>
                    </a:lnTo>
                    <a:lnTo>
                      <a:pt x="6027" y="30738"/>
                    </a:lnTo>
                    <a:lnTo>
                      <a:pt x="6048" y="30759"/>
                    </a:lnTo>
                    <a:lnTo>
                      <a:pt x="6131" y="30738"/>
                    </a:lnTo>
                    <a:lnTo>
                      <a:pt x="6173" y="30654"/>
                    </a:lnTo>
                    <a:lnTo>
                      <a:pt x="6236" y="30654"/>
                    </a:lnTo>
                    <a:lnTo>
                      <a:pt x="6320" y="30633"/>
                    </a:lnTo>
                    <a:lnTo>
                      <a:pt x="6236" y="30738"/>
                    </a:lnTo>
                    <a:lnTo>
                      <a:pt x="6215" y="30842"/>
                    </a:lnTo>
                    <a:lnTo>
                      <a:pt x="6110" y="30926"/>
                    </a:lnTo>
                    <a:lnTo>
                      <a:pt x="6110" y="30989"/>
                    </a:lnTo>
                    <a:lnTo>
                      <a:pt x="6131" y="31031"/>
                    </a:lnTo>
                    <a:lnTo>
                      <a:pt x="6236" y="30947"/>
                    </a:lnTo>
                    <a:lnTo>
                      <a:pt x="6320" y="30738"/>
                    </a:lnTo>
                    <a:lnTo>
                      <a:pt x="6382" y="30675"/>
                    </a:lnTo>
                    <a:lnTo>
                      <a:pt x="6424" y="30717"/>
                    </a:lnTo>
                    <a:lnTo>
                      <a:pt x="6320" y="30863"/>
                    </a:lnTo>
                    <a:lnTo>
                      <a:pt x="6320" y="30947"/>
                    </a:lnTo>
                    <a:lnTo>
                      <a:pt x="6257" y="31031"/>
                    </a:lnTo>
                    <a:lnTo>
                      <a:pt x="6236" y="31135"/>
                    </a:lnTo>
                    <a:lnTo>
                      <a:pt x="6278" y="31156"/>
                    </a:lnTo>
                    <a:lnTo>
                      <a:pt x="6341" y="31093"/>
                    </a:lnTo>
                    <a:lnTo>
                      <a:pt x="6341" y="31031"/>
                    </a:lnTo>
                    <a:lnTo>
                      <a:pt x="6361" y="30968"/>
                    </a:lnTo>
                    <a:lnTo>
                      <a:pt x="6424" y="30968"/>
                    </a:lnTo>
                    <a:lnTo>
                      <a:pt x="6487" y="30989"/>
                    </a:lnTo>
                    <a:lnTo>
                      <a:pt x="6487" y="30842"/>
                    </a:lnTo>
                    <a:lnTo>
                      <a:pt x="6550" y="30842"/>
                    </a:lnTo>
                    <a:lnTo>
                      <a:pt x="6592" y="30759"/>
                    </a:lnTo>
                    <a:lnTo>
                      <a:pt x="6654" y="30759"/>
                    </a:lnTo>
                    <a:lnTo>
                      <a:pt x="6654" y="30821"/>
                    </a:lnTo>
                    <a:lnTo>
                      <a:pt x="6633" y="30821"/>
                    </a:lnTo>
                    <a:lnTo>
                      <a:pt x="6592" y="30926"/>
                    </a:lnTo>
                    <a:lnTo>
                      <a:pt x="6592" y="30968"/>
                    </a:lnTo>
                    <a:lnTo>
                      <a:pt x="6759" y="30968"/>
                    </a:lnTo>
                    <a:lnTo>
                      <a:pt x="7010" y="31093"/>
                    </a:lnTo>
                    <a:lnTo>
                      <a:pt x="7052" y="31093"/>
                    </a:lnTo>
                    <a:lnTo>
                      <a:pt x="7052" y="31051"/>
                    </a:lnTo>
                    <a:lnTo>
                      <a:pt x="7094" y="30989"/>
                    </a:lnTo>
                    <a:lnTo>
                      <a:pt x="7157" y="30968"/>
                    </a:lnTo>
                    <a:lnTo>
                      <a:pt x="7157" y="30926"/>
                    </a:lnTo>
                    <a:lnTo>
                      <a:pt x="7094" y="30884"/>
                    </a:lnTo>
                    <a:lnTo>
                      <a:pt x="7073" y="30863"/>
                    </a:lnTo>
                    <a:lnTo>
                      <a:pt x="6989" y="30863"/>
                    </a:lnTo>
                    <a:lnTo>
                      <a:pt x="6968" y="30884"/>
                    </a:lnTo>
                    <a:lnTo>
                      <a:pt x="6968" y="30842"/>
                    </a:lnTo>
                    <a:lnTo>
                      <a:pt x="6989" y="30821"/>
                    </a:lnTo>
                    <a:lnTo>
                      <a:pt x="6989" y="30759"/>
                    </a:lnTo>
                    <a:lnTo>
                      <a:pt x="6885" y="30717"/>
                    </a:lnTo>
                    <a:lnTo>
                      <a:pt x="6696" y="30633"/>
                    </a:lnTo>
                    <a:lnTo>
                      <a:pt x="6675" y="30570"/>
                    </a:lnTo>
                    <a:lnTo>
                      <a:pt x="6696" y="30549"/>
                    </a:lnTo>
                    <a:lnTo>
                      <a:pt x="6780" y="30570"/>
                    </a:lnTo>
                    <a:lnTo>
                      <a:pt x="6843" y="30549"/>
                    </a:lnTo>
                    <a:lnTo>
                      <a:pt x="6864" y="30549"/>
                    </a:lnTo>
                    <a:lnTo>
                      <a:pt x="6885" y="30612"/>
                    </a:lnTo>
                    <a:lnTo>
                      <a:pt x="6968" y="30675"/>
                    </a:lnTo>
                    <a:lnTo>
                      <a:pt x="7052" y="30738"/>
                    </a:lnTo>
                    <a:lnTo>
                      <a:pt x="7115" y="30738"/>
                    </a:lnTo>
                    <a:lnTo>
                      <a:pt x="7219" y="30675"/>
                    </a:lnTo>
                    <a:lnTo>
                      <a:pt x="7303" y="30633"/>
                    </a:lnTo>
                    <a:lnTo>
                      <a:pt x="7324" y="30570"/>
                    </a:lnTo>
                    <a:lnTo>
                      <a:pt x="7261" y="30549"/>
                    </a:lnTo>
                    <a:lnTo>
                      <a:pt x="7157" y="30549"/>
                    </a:lnTo>
                    <a:lnTo>
                      <a:pt x="7094" y="30528"/>
                    </a:lnTo>
                    <a:lnTo>
                      <a:pt x="7094" y="30466"/>
                    </a:lnTo>
                    <a:lnTo>
                      <a:pt x="7219" y="30466"/>
                    </a:lnTo>
                    <a:lnTo>
                      <a:pt x="7303" y="30424"/>
                    </a:lnTo>
                    <a:lnTo>
                      <a:pt x="7303" y="30403"/>
                    </a:lnTo>
                    <a:lnTo>
                      <a:pt x="7219" y="30340"/>
                    </a:lnTo>
                    <a:lnTo>
                      <a:pt x="7157" y="30319"/>
                    </a:lnTo>
                    <a:lnTo>
                      <a:pt x="7157" y="30298"/>
                    </a:lnTo>
                    <a:lnTo>
                      <a:pt x="7198" y="30298"/>
                    </a:lnTo>
                    <a:lnTo>
                      <a:pt x="7219" y="30256"/>
                    </a:lnTo>
                    <a:lnTo>
                      <a:pt x="7198" y="30235"/>
                    </a:lnTo>
                    <a:lnTo>
                      <a:pt x="7094" y="30214"/>
                    </a:lnTo>
                    <a:lnTo>
                      <a:pt x="7052" y="30152"/>
                    </a:lnTo>
                    <a:lnTo>
                      <a:pt x="7073" y="30131"/>
                    </a:lnTo>
                    <a:lnTo>
                      <a:pt x="7157" y="30152"/>
                    </a:lnTo>
                    <a:lnTo>
                      <a:pt x="7261" y="30194"/>
                    </a:lnTo>
                    <a:lnTo>
                      <a:pt x="7408" y="30152"/>
                    </a:lnTo>
                    <a:lnTo>
                      <a:pt x="7491" y="30110"/>
                    </a:lnTo>
                    <a:lnTo>
                      <a:pt x="7512" y="30047"/>
                    </a:lnTo>
                    <a:lnTo>
                      <a:pt x="7491" y="30005"/>
                    </a:lnTo>
                    <a:lnTo>
                      <a:pt x="7387" y="29984"/>
                    </a:lnTo>
                    <a:lnTo>
                      <a:pt x="7198" y="29942"/>
                    </a:lnTo>
                    <a:lnTo>
                      <a:pt x="7115" y="29901"/>
                    </a:lnTo>
                    <a:lnTo>
                      <a:pt x="7115" y="29880"/>
                    </a:lnTo>
                    <a:lnTo>
                      <a:pt x="7177" y="29880"/>
                    </a:lnTo>
                    <a:lnTo>
                      <a:pt x="7261" y="29901"/>
                    </a:lnTo>
                    <a:lnTo>
                      <a:pt x="7408" y="29901"/>
                    </a:lnTo>
                    <a:lnTo>
                      <a:pt x="7491" y="29838"/>
                    </a:lnTo>
                    <a:lnTo>
                      <a:pt x="7491" y="29775"/>
                    </a:lnTo>
                    <a:lnTo>
                      <a:pt x="7408" y="29712"/>
                    </a:lnTo>
                    <a:lnTo>
                      <a:pt x="7324" y="29691"/>
                    </a:lnTo>
                    <a:lnTo>
                      <a:pt x="7303" y="29629"/>
                    </a:lnTo>
                    <a:lnTo>
                      <a:pt x="7366" y="29629"/>
                    </a:lnTo>
                    <a:lnTo>
                      <a:pt x="7408" y="29670"/>
                    </a:lnTo>
                    <a:lnTo>
                      <a:pt x="7429" y="29712"/>
                    </a:lnTo>
                    <a:lnTo>
                      <a:pt x="7512" y="29691"/>
                    </a:lnTo>
                    <a:lnTo>
                      <a:pt x="7575" y="29629"/>
                    </a:lnTo>
                    <a:lnTo>
                      <a:pt x="7575" y="29587"/>
                    </a:lnTo>
                    <a:lnTo>
                      <a:pt x="7512" y="29566"/>
                    </a:lnTo>
                    <a:lnTo>
                      <a:pt x="7429" y="29503"/>
                    </a:lnTo>
                    <a:lnTo>
                      <a:pt x="7429" y="29482"/>
                    </a:lnTo>
                    <a:lnTo>
                      <a:pt x="7491" y="29461"/>
                    </a:lnTo>
                    <a:lnTo>
                      <a:pt x="7512" y="29503"/>
                    </a:lnTo>
                    <a:lnTo>
                      <a:pt x="7575" y="29524"/>
                    </a:lnTo>
                    <a:lnTo>
                      <a:pt x="7638" y="29461"/>
                    </a:lnTo>
                    <a:lnTo>
                      <a:pt x="7638" y="29419"/>
                    </a:lnTo>
                    <a:lnTo>
                      <a:pt x="7533" y="29398"/>
                    </a:lnTo>
                    <a:lnTo>
                      <a:pt x="7470" y="29357"/>
                    </a:lnTo>
                    <a:lnTo>
                      <a:pt x="7429" y="29294"/>
                    </a:lnTo>
                    <a:lnTo>
                      <a:pt x="7491" y="29294"/>
                    </a:lnTo>
                    <a:lnTo>
                      <a:pt x="7575" y="29357"/>
                    </a:lnTo>
                    <a:lnTo>
                      <a:pt x="7638" y="29357"/>
                    </a:lnTo>
                    <a:lnTo>
                      <a:pt x="7701" y="29398"/>
                    </a:lnTo>
                    <a:lnTo>
                      <a:pt x="7742" y="29398"/>
                    </a:lnTo>
                    <a:lnTo>
                      <a:pt x="7784" y="29315"/>
                    </a:lnTo>
                    <a:lnTo>
                      <a:pt x="7784" y="29273"/>
                    </a:lnTo>
                    <a:lnTo>
                      <a:pt x="7826" y="29210"/>
                    </a:lnTo>
                    <a:lnTo>
                      <a:pt x="7826" y="29168"/>
                    </a:lnTo>
                    <a:lnTo>
                      <a:pt x="7805" y="29106"/>
                    </a:lnTo>
                    <a:lnTo>
                      <a:pt x="7826" y="29001"/>
                    </a:lnTo>
                    <a:lnTo>
                      <a:pt x="7826" y="28959"/>
                    </a:lnTo>
                    <a:lnTo>
                      <a:pt x="7742" y="28854"/>
                    </a:lnTo>
                    <a:lnTo>
                      <a:pt x="7617" y="28750"/>
                    </a:lnTo>
                    <a:lnTo>
                      <a:pt x="7512" y="28729"/>
                    </a:lnTo>
                    <a:lnTo>
                      <a:pt x="7470" y="28666"/>
                    </a:lnTo>
                    <a:lnTo>
                      <a:pt x="7470" y="28645"/>
                    </a:lnTo>
                    <a:lnTo>
                      <a:pt x="7533" y="28645"/>
                    </a:lnTo>
                    <a:lnTo>
                      <a:pt x="7596" y="28666"/>
                    </a:lnTo>
                    <a:lnTo>
                      <a:pt x="7722" y="28771"/>
                    </a:lnTo>
                    <a:lnTo>
                      <a:pt x="7805" y="28854"/>
                    </a:lnTo>
                    <a:lnTo>
                      <a:pt x="7889" y="28854"/>
                    </a:lnTo>
                    <a:lnTo>
                      <a:pt x="7910" y="28834"/>
                    </a:lnTo>
                    <a:lnTo>
                      <a:pt x="7889" y="28687"/>
                    </a:lnTo>
                    <a:lnTo>
                      <a:pt x="7826" y="28582"/>
                    </a:lnTo>
                    <a:lnTo>
                      <a:pt x="7701" y="28562"/>
                    </a:lnTo>
                    <a:lnTo>
                      <a:pt x="7533" y="28478"/>
                    </a:lnTo>
                    <a:lnTo>
                      <a:pt x="7491" y="28457"/>
                    </a:lnTo>
                    <a:lnTo>
                      <a:pt x="7491" y="28415"/>
                    </a:lnTo>
                    <a:lnTo>
                      <a:pt x="7533" y="28415"/>
                    </a:lnTo>
                    <a:lnTo>
                      <a:pt x="7596" y="28436"/>
                    </a:lnTo>
                    <a:lnTo>
                      <a:pt x="7638" y="28478"/>
                    </a:lnTo>
                    <a:lnTo>
                      <a:pt x="7742" y="28478"/>
                    </a:lnTo>
                    <a:lnTo>
                      <a:pt x="7805" y="28415"/>
                    </a:lnTo>
                    <a:lnTo>
                      <a:pt x="7826" y="28352"/>
                    </a:lnTo>
                    <a:lnTo>
                      <a:pt x="7826" y="28269"/>
                    </a:lnTo>
                    <a:lnTo>
                      <a:pt x="7847" y="28269"/>
                    </a:lnTo>
                    <a:lnTo>
                      <a:pt x="7910" y="28310"/>
                    </a:lnTo>
                    <a:lnTo>
                      <a:pt x="7910" y="28331"/>
                    </a:lnTo>
                    <a:lnTo>
                      <a:pt x="7910" y="28373"/>
                    </a:lnTo>
                    <a:lnTo>
                      <a:pt x="8014" y="28436"/>
                    </a:lnTo>
                    <a:lnTo>
                      <a:pt x="8056" y="28436"/>
                    </a:lnTo>
                    <a:lnTo>
                      <a:pt x="8119" y="28478"/>
                    </a:lnTo>
                    <a:lnTo>
                      <a:pt x="8161" y="28478"/>
                    </a:lnTo>
                    <a:lnTo>
                      <a:pt x="8203" y="28436"/>
                    </a:lnTo>
                    <a:lnTo>
                      <a:pt x="8245" y="28373"/>
                    </a:lnTo>
                    <a:lnTo>
                      <a:pt x="8266" y="28352"/>
                    </a:lnTo>
                    <a:lnTo>
                      <a:pt x="8245" y="28310"/>
                    </a:lnTo>
                    <a:lnTo>
                      <a:pt x="8161" y="28269"/>
                    </a:lnTo>
                    <a:lnTo>
                      <a:pt x="8014" y="28269"/>
                    </a:lnTo>
                    <a:lnTo>
                      <a:pt x="7994" y="28248"/>
                    </a:lnTo>
                    <a:lnTo>
                      <a:pt x="7994" y="28227"/>
                    </a:lnTo>
                    <a:lnTo>
                      <a:pt x="7994" y="28164"/>
                    </a:lnTo>
                    <a:lnTo>
                      <a:pt x="7931" y="28122"/>
                    </a:lnTo>
                    <a:lnTo>
                      <a:pt x="7931" y="28059"/>
                    </a:lnTo>
                    <a:lnTo>
                      <a:pt x="7994" y="28018"/>
                    </a:lnTo>
                    <a:lnTo>
                      <a:pt x="8014" y="28018"/>
                    </a:lnTo>
                    <a:lnTo>
                      <a:pt x="8056" y="28059"/>
                    </a:lnTo>
                    <a:lnTo>
                      <a:pt x="8056" y="28143"/>
                    </a:lnTo>
                    <a:lnTo>
                      <a:pt x="8119" y="28206"/>
                    </a:lnTo>
                    <a:lnTo>
                      <a:pt x="8245" y="28206"/>
                    </a:lnTo>
                    <a:lnTo>
                      <a:pt x="8307" y="28164"/>
                    </a:lnTo>
                    <a:lnTo>
                      <a:pt x="8307" y="28122"/>
                    </a:lnTo>
                    <a:lnTo>
                      <a:pt x="8266" y="28059"/>
                    </a:lnTo>
                    <a:lnTo>
                      <a:pt x="8161" y="28018"/>
                    </a:lnTo>
                    <a:lnTo>
                      <a:pt x="8098" y="27955"/>
                    </a:lnTo>
                    <a:lnTo>
                      <a:pt x="8056" y="27850"/>
                    </a:lnTo>
                    <a:lnTo>
                      <a:pt x="8098" y="27850"/>
                    </a:lnTo>
                    <a:lnTo>
                      <a:pt x="8140" y="27913"/>
                    </a:lnTo>
                    <a:lnTo>
                      <a:pt x="8245" y="27955"/>
                    </a:lnTo>
                    <a:lnTo>
                      <a:pt x="8307" y="27997"/>
                    </a:lnTo>
                    <a:lnTo>
                      <a:pt x="8370" y="28059"/>
                    </a:lnTo>
                    <a:lnTo>
                      <a:pt x="8412" y="28038"/>
                    </a:lnTo>
                    <a:lnTo>
                      <a:pt x="8412" y="27997"/>
                    </a:lnTo>
                    <a:lnTo>
                      <a:pt x="8370" y="27934"/>
                    </a:lnTo>
                    <a:lnTo>
                      <a:pt x="8266" y="27892"/>
                    </a:lnTo>
                    <a:lnTo>
                      <a:pt x="8203" y="27829"/>
                    </a:lnTo>
                    <a:lnTo>
                      <a:pt x="8203" y="27746"/>
                    </a:lnTo>
                    <a:lnTo>
                      <a:pt x="8245" y="27704"/>
                    </a:lnTo>
                    <a:lnTo>
                      <a:pt x="8266" y="27641"/>
                    </a:lnTo>
                    <a:lnTo>
                      <a:pt x="8328" y="27641"/>
                    </a:lnTo>
                    <a:lnTo>
                      <a:pt x="8349" y="27704"/>
                    </a:lnTo>
                    <a:lnTo>
                      <a:pt x="8475" y="27808"/>
                    </a:lnTo>
                    <a:lnTo>
                      <a:pt x="8558" y="27808"/>
                    </a:lnTo>
                    <a:lnTo>
                      <a:pt x="8621" y="27787"/>
                    </a:lnTo>
                    <a:lnTo>
                      <a:pt x="8684" y="27787"/>
                    </a:lnTo>
                    <a:lnTo>
                      <a:pt x="8768" y="27746"/>
                    </a:lnTo>
                    <a:lnTo>
                      <a:pt x="8789" y="27683"/>
                    </a:lnTo>
                    <a:lnTo>
                      <a:pt x="8768" y="27641"/>
                    </a:lnTo>
                    <a:lnTo>
                      <a:pt x="8684" y="27620"/>
                    </a:lnTo>
                    <a:lnTo>
                      <a:pt x="8621" y="27578"/>
                    </a:lnTo>
                    <a:lnTo>
                      <a:pt x="8517" y="27515"/>
                    </a:lnTo>
                    <a:lnTo>
                      <a:pt x="8454" y="27515"/>
                    </a:lnTo>
                    <a:lnTo>
                      <a:pt x="8370" y="27494"/>
                    </a:lnTo>
                    <a:lnTo>
                      <a:pt x="8412" y="27432"/>
                    </a:lnTo>
                    <a:lnTo>
                      <a:pt x="8433" y="27411"/>
                    </a:lnTo>
                    <a:lnTo>
                      <a:pt x="8517" y="27411"/>
                    </a:lnTo>
                    <a:lnTo>
                      <a:pt x="8579" y="27494"/>
                    </a:lnTo>
                    <a:lnTo>
                      <a:pt x="8642" y="27515"/>
                    </a:lnTo>
                    <a:lnTo>
                      <a:pt x="8684" y="27515"/>
                    </a:lnTo>
                    <a:lnTo>
                      <a:pt x="8768" y="27620"/>
                    </a:lnTo>
                    <a:lnTo>
                      <a:pt x="8851" y="27641"/>
                    </a:lnTo>
                    <a:lnTo>
                      <a:pt x="8893" y="27620"/>
                    </a:lnTo>
                    <a:lnTo>
                      <a:pt x="8935" y="27578"/>
                    </a:lnTo>
                    <a:lnTo>
                      <a:pt x="8935" y="27515"/>
                    </a:lnTo>
                    <a:lnTo>
                      <a:pt x="8935" y="27411"/>
                    </a:lnTo>
                    <a:lnTo>
                      <a:pt x="8893" y="27369"/>
                    </a:lnTo>
                    <a:lnTo>
                      <a:pt x="8851" y="27327"/>
                    </a:lnTo>
                    <a:lnTo>
                      <a:pt x="8851" y="27306"/>
                    </a:lnTo>
                    <a:lnTo>
                      <a:pt x="8956" y="27306"/>
                    </a:lnTo>
                    <a:lnTo>
                      <a:pt x="8977" y="27222"/>
                    </a:lnTo>
                    <a:lnTo>
                      <a:pt x="8977" y="27181"/>
                    </a:lnTo>
                    <a:lnTo>
                      <a:pt x="8935" y="27181"/>
                    </a:lnTo>
                    <a:lnTo>
                      <a:pt x="8872" y="27201"/>
                    </a:lnTo>
                    <a:lnTo>
                      <a:pt x="8830" y="27160"/>
                    </a:lnTo>
                    <a:lnTo>
                      <a:pt x="8768" y="27097"/>
                    </a:lnTo>
                    <a:lnTo>
                      <a:pt x="8684" y="27097"/>
                    </a:lnTo>
                    <a:lnTo>
                      <a:pt x="8558" y="27013"/>
                    </a:lnTo>
                    <a:lnTo>
                      <a:pt x="8538" y="26992"/>
                    </a:lnTo>
                    <a:lnTo>
                      <a:pt x="8579" y="26950"/>
                    </a:lnTo>
                    <a:lnTo>
                      <a:pt x="8684" y="26950"/>
                    </a:lnTo>
                    <a:lnTo>
                      <a:pt x="8789" y="26971"/>
                    </a:lnTo>
                    <a:lnTo>
                      <a:pt x="8872" y="26971"/>
                    </a:lnTo>
                    <a:lnTo>
                      <a:pt x="8893" y="26909"/>
                    </a:lnTo>
                    <a:lnTo>
                      <a:pt x="8956" y="26909"/>
                    </a:lnTo>
                    <a:lnTo>
                      <a:pt x="9040" y="26971"/>
                    </a:lnTo>
                    <a:lnTo>
                      <a:pt x="9061" y="26867"/>
                    </a:lnTo>
                    <a:lnTo>
                      <a:pt x="9040" y="26699"/>
                    </a:lnTo>
                    <a:lnTo>
                      <a:pt x="8998" y="26595"/>
                    </a:lnTo>
                    <a:lnTo>
                      <a:pt x="8956" y="26553"/>
                    </a:lnTo>
                    <a:lnTo>
                      <a:pt x="8935" y="26469"/>
                    </a:lnTo>
                    <a:lnTo>
                      <a:pt x="8935" y="26427"/>
                    </a:lnTo>
                    <a:lnTo>
                      <a:pt x="8977" y="26365"/>
                    </a:lnTo>
                    <a:lnTo>
                      <a:pt x="8956" y="26260"/>
                    </a:lnTo>
                    <a:lnTo>
                      <a:pt x="8956" y="26218"/>
                    </a:lnTo>
                    <a:lnTo>
                      <a:pt x="8977" y="26155"/>
                    </a:lnTo>
                    <a:lnTo>
                      <a:pt x="8998" y="26176"/>
                    </a:lnTo>
                    <a:lnTo>
                      <a:pt x="9040" y="26239"/>
                    </a:lnTo>
                    <a:lnTo>
                      <a:pt x="9102" y="26260"/>
                    </a:lnTo>
                    <a:lnTo>
                      <a:pt x="9102" y="26218"/>
                    </a:lnTo>
                    <a:lnTo>
                      <a:pt x="9165" y="26176"/>
                    </a:lnTo>
                    <a:lnTo>
                      <a:pt x="9207" y="26218"/>
                    </a:lnTo>
                    <a:lnTo>
                      <a:pt x="9249" y="26344"/>
                    </a:lnTo>
                    <a:lnTo>
                      <a:pt x="9291" y="26365"/>
                    </a:lnTo>
                    <a:lnTo>
                      <a:pt x="9374" y="26365"/>
                    </a:lnTo>
                    <a:lnTo>
                      <a:pt x="9479" y="26239"/>
                    </a:lnTo>
                    <a:lnTo>
                      <a:pt x="9521" y="26113"/>
                    </a:lnTo>
                    <a:lnTo>
                      <a:pt x="9521" y="26009"/>
                    </a:lnTo>
                    <a:lnTo>
                      <a:pt x="9500" y="25925"/>
                    </a:lnTo>
                    <a:lnTo>
                      <a:pt x="9500" y="25862"/>
                    </a:lnTo>
                    <a:lnTo>
                      <a:pt x="9563" y="25841"/>
                    </a:lnTo>
                    <a:lnTo>
                      <a:pt x="9605" y="25841"/>
                    </a:lnTo>
                    <a:lnTo>
                      <a:pt x="9626" y="25800"/>
                    </a:lnTo>
                    <a:lnTo>
                      <a:pt x="9667" y="25758"/>
                    </a:lnTo>
                    <a:lnTo>
                      <a:pt x="9688" y="25821"/>
                    </a:lnTo>
                    <a:lnTo>
                      <a:pt x="9730" y="25883"/>
                    </a:lnTo>
                    <a:lnTo>
                      <a:pt x="9814" y="25883"/>
                    </a:lnTo>
                    <a:lnTo>
                      <a:pt x="9877" y="25841"/>
                    </a:lnTo>
                    <a:lnTo>
                      <a:pt x="9877" y="25800"/>
                    </a:lnTo>
                    <a:lnTo>
                      <a:pt x="9877" y="25737"/>
                    </a:lnTo>
                    <a:lnTo>
                      <a:pt x="9898" y="25737"/>
                    </a:lnTo>
                    <a:lnTo>
                      <a:pt x="9918" y="25800"/>
                    </a:lnTo>
                    <a:lnTo>
                      <a:pt x="9939" y="25883"/>
                    </a:lnTo>
                    <a:lnTo>
                      <a:pt x="9981" y="25925"/>
                    </a:lnTo>
                    <a:lnTo>
                      <a:pt x="10044" y="25862"/>
                    </a:lnTo>
                    <a:lnTo>
                      <a:pt x="10107" y="25821"/>
                    </a:lnTo>
                    <a:lnTo>
                      <a:pt x="10149" y="25800"/>
                    </a:lnTo>
                    <a:lnTo>
                      <a:pt x="10211" y="25841"/>
                    </a:lnTo>
                    <a:lnTo>
                      <a:pt x="10295" y="25841"/>
                    </a:lnTo>
                    <a:lnTo>
                      <a:pt x="10358" y="25800"/>
                    </a:lnTo>
                    <a:lnTo>
                      <a:pt x="10400" y="25716"/>
                    </a:lnTo>
                    <a:lnTo>
                      <a:pt x="10421" y="25674"/>
                    </a:lnTo>
                    <a:lnTo>
                      <a:pt x="10421" y="25632"/>
                    </a:lnTo>
                    <a:lnTo>
                      <a:pt x="10358" y="25549"/>
                    </a:lnTo>
                    <a:lnTo>
                      <a:pt x="10316" y="25423"/>
                    </a:lnTo>
                    <a:lnTo>
                      <a:pt x="10295" y="25339"/>
                    </a:lnTo>
                    <a:lnTo>
                      <a:pt x="10337" y="25297"/>
                    </a:lnTo>
                    <a:lnTo>
                      <a:pt x="10358" y="25318"/>
                    </a:lnTo>
                    <a:lnTo>
                      <a:pt x="10400" y="25423"/>
                    </a:lnTo>
                    <a:lnTo>
                      <a:pt x="10442" y="25423"/>
                    </a:lnTo>
                    <a:lnTo>
                      <a:pt x="10525" y="25339"/>
                    </a:lnTo>
                    <a:lnTo>
                      <a:pt x="10546" y="25256"/>
                    </a:lnTo>
                    <a:lnTo>
                      <a:pt x="10609" y="25193"/>
                    </a:lnTo>
                    <a:lnTo>
                      <a:pt x="10630" y="25130"/>
                    </a:lnTo>
                    <a:lnTo>
                      <a:pt x="10546" y="25046"/>
                    </a:lnTo>
                    <a:lnTo>
                      <a:pt x="10546" y="25005"/>
                    </a:lnTo>
                    <a:lnTo>
                      <a:pt x="10609" y="24942"/>
                    </a:lnTo>
                    <a:lnTo>
                      <a:pt x="10651" y="24921"/>
                    </a:lnTo>
                    <a:lnTo>
                      <a:pt x="10672" y="24942"/>
                    </a:lnTo>
                    <a:lnTo>
                      <a:pt x="10672" y="24984"/>
                    </a:lnTo>
                    <a:lnTo>
                      <a:pt x="10735" y="25046"/>
                    </a:lnTo>
                    <a:lnTo>
                      <a:pt x="10839" y="25088"/>
                    </a:lnTo>
                    <a:lnTo>
                      <a:pt x="10881" y="25109"/>
                    </a:lnTo>
                    <a:lnTo>
                      <a:pt x="10839" y="25172"/>
                    </a:lnTo>
                    <a:lnTo>
                      <a:pt x="10755" y="25214"/>
                    </a:lnTo>
                    <a:lnTo>
                      <a:pt x="10714" y="25318"/>
                    </a:lnTo>
                    <a:lnTo>
                      <a:pt x="10714" y="25402"/>
                    </a:lnTo>
                    <a:lnTo>
                      <a:pt x="10839" y="25549"/>
                    </a:lnTo>
                    <a:lnTo>
                      <a:pt x="10881" y="25590"/>
                    </a:lnTo>
                    <a:lnTo>
                      <a:pt x="10923" y="25507"/>
                    </a:lnTo>
                    <a:lnTo>
                      <a:pt x="10923" y="25444"/>
                    </a:lnTo>
                    <a:lnTo>
                      <a:pt x="10944" y="25381"/>
                    </a:lnTo>
                    <a:lnTo>
                      <a:pt x="10965" y="25277"/>
                    </a:lnTo>
                    <a:lnTo>
                      <a:pt x="10986" y="25277"/>
                    </a:lnTo>
                    <a:lnTo>
                      <a:pt x="11027" y="25318"/>
                    </a:lnTo>
                    <a:lnTo>
                      <a:pt x="10986" y="25402"/>
                    </a:lnTo>
                    <a:lnTo>
                      <a:pt x="10986" y="25444"/>
                    </a:lnTo>
                    <a:lnTo>
                      <a:pt x="11048" y="25549"/>
                    </a:lnTo>
                    <a:lnTo>
                      <a:pt x="11132" y="25590"/>
                    </a:lnTo>
                    <a:lnTo>
                      <a:pt x="11195" y="25528"/>
                    </a:lnTo>
                    <a:lnTo>
                      <a:pt x="11279" y="25528"/>
                    </a:lnTo>
                    <a:lnTo>
                      <a:pt x="11299" y="25486"/>
                    </a:lnTo>
                    <a:lnTo>
                      <a:pt x="11299" y="25423"/>
                    </a:lnTo>
                    <a:lnTo>
                      <a:pt x="11341" y="25381"/>
                    </a:lnTo>
                    <a:lnTo>
                      <a:pt x="11362" y="25381"/>
                    </a:lnTo>
                    <a:lnTo>
                      <a:pt x="11383" y="25402"/>
                    </a:lnTo>
                    <a:lnTo>
                      <a:pt x="11362" y="25444"/>
                    </a:lnTo>
                    <a:lnTo>
                      <a:pt x="11362" y="25507"/>
                    </a:lnTo>
                    <a:lnTo>
                      <a:pt x="11404" y="25549"/>
                    </a:lnTo>
                    <a:lnTo>
                      <a:pt x="11488" y="25549"/>
                    </a:lnTo>
                    <a:lnTo>
                      <a:pt x="11571" y="25444"/>
                    </a:lnTo>
                    <a:lnTo>
                      <a:pt x="11718" y="25339"/>
                    </a:lnTo>
                    <a:lnTo>
                      <a:pt x="11781" y="25339"/>
                    </a:lnTo>
                    <a:lnTo>
                      <a:pt x="11823" y="25318"/>
                    </a:lnTo>
                    <a:lnTo>
                      <a:pt x="11823" y="25235"/>
                    </a:lnTo>
                    <a:lnTo>
                      <a:pt x="11781" y="25172"/>
                    </a:lnTo>
                    <a:lnTo>
                      <a:pt x="11718" y="25130"/>
                    </a:lnTo>
                    <a:lnTo>
                      <a:pt x="11676" y="25088"/>
                    </a:lnTo>
                    <a:lnTo>
                      <a:pt x="11697" y="25067"/>
                    </a:lnTo>
                    <a:lnTo>
                      <a:pt x="11760" y="25067"/>
                    </a:lnTo>
                    <a:lnTo>
                      <a:pt x="11781" y="25109"/>
                    </a:lnTo>
                    <a:lnTo>
                      <a:pt x="11885" y="25172"/>
                    </a:lnTo>
                    <a:lnTo>
                      <a:pt x="11927" y="25172"/>
                    </a:lnTo>
                    <a:lnTo>
                      <a:pt x="11927" y="25088"/>
                    </a:lnTo>
                    <a:lnTo>
                      <a:pt x="11990" y="25088"/>
                    </a:lnTo>
                    <a:lnTo>
                      <a:pt x="12011" y="25130"/>
                    </a:lnTo>
                    <a:lnTo>
                      <a:pt x="12011" y="25193"/>
                    </a:lnTo>
                    <a:lnTo>
                      <a:pt x="12032" y="25214"/>
                    </a:lnTo>
                    <a:lnTo>
                      <a:pt x="12095" y="25193"/>
                    </a:lnTo>
                    <a:lnTo>
                      <a:pt x="12220" y="25046"/>
                    </a:lnTo>
                    <a:lnTo>
                      <a:pt x="12241" y="25025"/>
                    </a:lnTo>
                    <a:lnTo>
                      <a:pt x="12241" y="25005"/>
                    </a:lnTo>
                    <a:lnTo>
                      <a:pt x="12283" y="24921"/>
                    </a:lnTo>
                    <a:lnTo>
                      <a:pt x="12304" y="24879"/>
                    </a:lnTo>
                    <a:lnTo>
                      <a:pt x="12346" y="24837"/>
                    </a:lnTo>
                    <a:lnTo>
                      <a:pt x="12346" y="24837"/>
                    </a:lnTo>
                    <a:lnTo>
                      <a:pt x="12325" y="24900"/>
                    </a:lnTo>
                    <a:lnTo>
                      <a:pt x="12346" y="24942"/>
                    </a:lnTo>
                    <a:lnTo>
                      <a:pt x="12387" y="24984"/>
                    </a:lnTo>
                    <a:lnTo>
                      <a:pt x="12429" y="24942"/>
                    </a:lnTo>
                    <a:lnTo>
                      <a:pt x="12513" y="24837"/>
                    </a:lnTo>
                    <a:lnTo>
                      <a:pt x="12534" y="24774"/>
                    </a:lnTo>
                    <a:lnTo>
                      <a:pt x="12513" y="24691"/>
                    </a:lnTo>
                    <a:lnTo>
                      <a:pt x="12513" y="24607"/>
                    </a:lnTo>
                    <a:lnTo>
                      <a:pt x="12639" y="24481"/>
                    </a:lnTo>
                    <a:lnTo>
                      <a:pt x="12722" y="24460"/>
                    </a:lnTo>
                    <a:lnTo>
                      <a:pt x="12764" y="24398"/>
                    </a:lnTo>
                    <a:lnTo>
                      <a:pt x="12743" y="24356"/>
                    </a:lnTo>
                    <a:lnTo>
                      <a:pt x="12722" y="24293"/>
                    </a:lnTo>
                    <a:lnTo>
                      <a:pt x="12722" y="24272"/>
                    </a:lnTo>
                    <a:lnTo>
                      <a:pt x="12764" y="24293"/>
                    </a:lnTo>
                    <a:lnTo>
                      <a:pt x="12827" y="24314"/>
                    </a:lnTo>
                    <a:lnTo>
                      <a:pt x="12869" y="24314"/>
                    </a:lnTo>
                    <a:lnTo>
                      <a:pt x="12911" y="24251"/>
                    </a:lnTo>
                    <a:lnTo>
                      <a:pt x="12869" y="24188"/>
                    </a:lnTo>
                    <a:lnTo>
                      <a:pt x="12827" y="24147"/>
                    </a:lnTo>
                    <a:lnTo>
                      <a:pt x="12869" y="24168"/>
                    </a:lnTo>
                    <a:lnTo>
                      <a:pt x="12931" y="24209"/>
                    </a:lnTo>
                    <a:lnTo>
                      <a:pt x="12931" y="24168"/>
                    </a:lnTo>
                    <a:lnTo>
                      <a:pt x="12952" y="24084"/>
                    </a:lnTo>
                    <a:lnTo>
                      <a:pt x="13036" y="24084"/>
                    </a:lnTo>
                    <a:lnTo>
                      <a:pt x="13120" y="24042"/>
                    </a:lnTo>
                    <a:lnTo>
                      <a:pt x="13120" y="23958"/>
                    </a:lnTo>
                    <a:lnTo>
                      <a:pt x="13120" y="23937"/>
                    </a:lnTo>
                    <a:lnTo>
                      <a:pt x="13141" y="23875"/>
                    </a:lnTo>
                    <a:lnTo>
                      <a:pt x="13224" y="23875"/>
                    </a:lnTo>
                    <a:lnTo>
                      <a:pt x="13266" y="23854"/>
                    </a:lnTo>
                    <a:lnTo>
                      <a:pt x="13350" y="23749"/>
                    </a:lnTo>
                    <a:lnTo>
                      <a:pt x="13434" y="23707"/>
                    </a:lnTo>
                    <a:lnTo>
                      <a:pt x="13476" y="23707"/>
                    </a:lnTo>
                    <a:lnTo>
                      <a:pt x="13496" y="23728"/>
                    </a:lnTo>
                    <a:lnTo>
                      <a:pt x="13580" y="23707"/>
                    </a:lnTo>
                    <a:lnTo>
                      <a:pt x="13643" y="23624"/>
                    </a:lnTo>
                    <a:lnTo>
                      <a:pt x="13664" y="23477"/>
                    </a:lnTo>
                    <a:lnTo>
                      <a:pt x="13643" y="23352"/>
                    </a:lnTo>
                    <a:lnTo>
                      <a:pt x="13580" y="23352"/>
                    </a:lnTo>
                    <a:lnTo>
                      <a:pt x="13559" y="23331"/>
                    </a:lnTo>
                    <a:lnTo>
                      <a:pt x="13580" y="23247"/>
                    </a:lnTo>
                    <a:lnTo>
                      <a:pt x="13580" y="23142"/>
                    </a:lnTo>
                    <a:lnTo>
                      <a:pt x="13559" y="23059"/>
                    </a:lnTo>
                    <a:lnTo>
                      <a:pt x="13496" y="23017"/>
                    </a:lnTo>
                    <a:lnTo>
                      <a:pt x="13476" y="22912"/>
                    </a:lnTo>
                    <a:lnTo>
                      <a:pt x="13455" y="22870"/>
                    </a:lnTo>
                    <a:lnTo>
                      <a:pt x="13455" y="22787"/>
                    </a:lnTo>
                    <a:lnTo>
                      <a:pt x="13496" y="22787"/>
                    </a:lnTo>
                    <a:lnTo>
                      <a:pt x="13559" y="22808"/>
                    </a:lnTo>
                    <a:lnTo>
                      <a:pt x="13580" y="22912"/>
                    </a:lnTo>
                    <a:lnTo>
                      <a:pt x="13643" y="22996"/>
                    </a:lnTo>
                    <a:lnTo>
                      <a:pt x="13643" y="23080"/>
                    </a:lnTo>
                    <a:lnTo>
                      <a:pt x="13685" y="23184"/>
                    </a:lnTo>
                    <a:lnTo>
                      <a:pt x="13748" y="23205"/>
                    </a:lnTo>
                    <a:lnTo>
                      <a:pt x="13789" y="23247"/>
                    </a:lnTo>
                    <a:lnTo>
                      <a:pt x="13768" y="23331"/>
                    </a:lnTo>
                    <a:lnTo>
                      <a:pt x="13789" y="23414"/>
                    </a:lnTo>
                    <a:lnTo>
                      <a:pt x="13873" y="23456"/>
                    </a:lnTo>
                    <a:lnTo>
                      <a:pt x="13915" y="23456"/>
                    </a:lnTo>
                    <a:lnTo>
                      <a:pt x="13915" y="23414"/>
                    </a:lnTo>
                    <a:lnTo>
                      <a:pt x="13957" y="23352"/>
                    </a:lnTo>
                    <a:lnTo>
                      <a:pt x="13999" y="23352"/>
                    </a:lnTo>
                    <a:lnTo>
                      <a:pt x="14061" y="23435"/>
                    </a:lnTo>
                    <a:lnTo>
                      <a:pt x="14229" y="23435"/>
                    </a:lnTo>
                    <a:lnTo>
                      <a:pt x="14292" y="23393"/>
                    </a:lnTo>
                    <a:lnTo>
                      <a:pt x="14312" y="23414"/>
                    </a:lnTo>
                    <a:lnTo>
                      <a:pt x="14375" y="23414"/>
                    </a:lnTo>
                    <a:lnTo>
                      <a:pt x="14438" y="23352"/>
                    </a:lnTo>
                    <a:lnTo>
                      <a:pt x="14480" y="23289"/>
                    </a:lnTo>
                    <a:lnTo>
                      <a:pt x="14522" y="23289"/>
                    </a:lnTo>
                    <a:lnTo>
                      <a:pt x="14522" y="23226"/>
                    </a:lnTo>
                    <a:lnTo>
                      <a:pt x="14584" y="23205"/>
                    </a:lnTo>
                    <a:lnTo>
                      <a:pt x="14626" y="23226"/>
                    </a:lnTo>
                    <a:lnTo>
                      <a:pt x="14731" y="23352"/>
                    </a:lnTo>
                    <a:lnTo>
                      <a:pt x="14752" y="23414"/>
                    </a:lnTo>
                    <a:lnTo>
                      <a:pt x="14815" y="23414"/>
                    </a:lnTo>
                    <a:lnTo>
                      <a:pt x="14856" y="23352"/>
                    </a:lnTo>
                    <a:lnTo>
                      <a:pt x="14919" y="23331"/>
                    </a:lnTo>
                    <a:lnTo>
                      <a:pt x="14919" y="23226"/>
                    </a:lnTo>
                    <a:lnTo>
                      <a:pt x="14940" y="23226"/>
                    </a:lnTo>
                    <a:lnTo>
                      <a:pt x="14961" y="23247"/>
                    </a:lnTo>
                    <a:lnTo>
                      <a:pt x="15024" y="23247"/>
                    </a:lnTo>
                    <a:lnTo>
                      <a:pt x="15024" y="23205"/>
                    </a:lnTo>
                    <a:lnTo>
                      <a:pt x="15066" y="23205"/>
                    </a:lnTo>
                    <a:lnTo>
                      <a:pt x="15108" y="23226"/>
                    </a:lnTo>
                    <a:lnTo>
                      <a:pt x="15170" y="23226"/>
                    </a:lnTo>
                    <a:lnTo>
                      <a:pt x="15212" y="23184"/>
                    </a:lnTo>
                    <a:lnTo>
                      <a:pt x="15212" y="23121"/>
                    </a:lnTo>
                    <a:lnTo>
                      <a:pt x="15254" y="23100"/>
                    </a:lnTo>
                    <a:lnTo>
                      <a:pt x="15338" y="23100"/>
                    </a:lnTo>
                    <a:lnTo>
                      <a:pt x="15359" y="23080"/>
                    </a:lnTo>
                    <a:lnTo>
                      <a:pt x="15359" y="23017"/>
                    </a:lnTo>
                    <a:lnTo>
                      <a:pt x="15380" y="23017"/>
                    </a:lnTo>
                    <a:lnTo>
                      <a:pt x="15380" y="23080"/>
                    </a:lnTo>
                    <a:lnTo>
                      <a:pt x="15442" y="23100"/>
                    </a:lnTo>
                    <a:lnTo>
                      <a:pt x="15484" y="23038"/>
                    </a:lnTo>
                    <a:lnTo>
                      <a:pt x="15526" y="22975"/>
                    </a:lnTo>
                    <a:lnTo>
                      <a:pt x="15547" y="22975"/>
                    </a:lnTo>
                    <a:lnTo>
                      <a:pt x="15589" y="23038"/>
                    </a:lnTo>
                    <a:lnTo>
                      <a:pt x="15652" y="23080"/>
                    </a:lnTo>
                    <a:lnTo>
                      <a:pt x="15693" y="22975"/>
                    </a:lnTo>
                    <a:lnTo>
                      <a:pt x="15735" y="22975"/>
                    </a:lnTo>
                    <a:lnTo>
                      <a:pt x="15756" y="23017"/>
                    </a:lnTo>
                    <a:lnTo>
                      <a:pt x="15798" y="23038"/>
                    </a:lnTo>
                    <a:lnTo>
                      <a:pt x="15861" y="23038"/>
                    </a:lnTo>
                    <a:lnTo>
                      <a:pt x="15882" y="22975"/>
                    </a:lnTo>
                    <a:lnTo>
                      <a:pt x="15944" y="22933"/>
                    </a:lnTo>
                    <a:lnTo>
                      <a:pt x="16007" y="22933"/>
                    </a:lnTo>
                    <a:lnTo>
                      <a:pt x="16112" y="22891"/>
                    </a:lnTo>
                    <a:lnTo>
                      <a:pt x="16175" y="22891"/>
                    </a:lnTo>
                    <a:lnTo>
                      <a:pt x="16196" y="22933"/>
                    </a:lnTo>
                    <a:lnTo>
                      <a:pt x="16258" y="22933"/>
                    </a:lnTo>
                    <a:lnTo>
                      <a:pt x="16279" y="22870"/>
                    </a:lnTo>
                    <a:lnTo>
                      <a:pt x="16321" y="22808"/>
                    </a:lnTo>
                    <a:lnTo>
                      <a:pt x="16426" y="22808"/>
                    </a:lnTo>
                    <a:lnTo>
                      <a:pt x="16468" y="22766"/>
                    </a:lnTo>
                    <a:lnTo>
                      <a:pt x="16572" y="22724"/>
                    </a:lnTo>
                    <a:lnTo>
                      <a:pt x="16614" y="22703"/>
                    </a:lnTo>
                    <a:lnTo>
                      <a:pt x="16614" y="22661"/>
                    </a:lnTo>
                    <a:lnTo>
                      <a:pt x="16572" y="22577"/>
                    </a:lnTo>
                    <a:lnTo>
                      <a:pt x="16572" y="22515"/>
                    </a:lnTo>
                    <a:lnTo>
                      <a:pt x="16719" y="22577"/>
                    </a:lnTo>
                    <a:lnTo>
                      <a:pt x="16802" y="22619"/>
                    </a:lnTo>
                    <a:lnTo>
                      <a:pt x="16823" y="22682"/>
                    </a:lnTo>
                    <a:lnTo>
                      <a:pt x="16886" y="22703"/>
                    </a:lnTo>
                    <a:lnTo>
                      <a:pt x="16991" y="22619"/>
                    </a:lnTo>
                    <a:lnTo>
                      <a:pt x="16991" y="22536"/>
                    </a:lnTo>
                    <a:lnTo>
                      <a:pt x="16928" y="22515"/>
                    </a:lnTo>
                    <a:lnTo>
                      <a:pt x="16928" y="22473"/>
                    </a:lnTo>
                    <a:lnTo>
                      <a:pt x="17012" y="22431"/>
                    </a:lnTo>
                    <a:lnTo>
                      <a:pt x="17033" y="22494"/>
                    </a:lnTo>
                    <a:lnTo>
                      <a:pt x="17116" y="22515"/>
                    </a:lnTo>
                    <a:lnTo>
                      <a:pt x="17158" y="22410"/>
                    </a:lnTo>
                    <a:lnTo>
                      <a:pt x="17137" y="22326"/>
                    </a:lnTo>
                    <a:lnTo>
                      <a:pt x="17137" y="22264"/>
                    </a:lnTo>
                    <a:lnTo>
                      <a:pt x="17200" y="22264"/>
                    </a:lnTo>
                    <a:lnTo>
                      <a:pt x="17221" y="22305"/>
                    </a:lnTo>
                    <a:lnTo>
                      <a:pt x="17305" y="22326"/>
                    </a:lnTo>
                    <a:lnTo>
                      <a:pt x="17346" y="22284"/>
                    </a:lnTo>
                    <a:lnTo>
                      <a:pt x="17409" y="22264"/>
                    </a:lnTo>
                    <a:lnTo>
                      <a:pt x="17451" y="22264"/>
                    </a:lnTo>
                    <a:lnTo>
                      <a:pt x="17451" y="22180"/>
                    </a:lnTo>
                    <a:lnTo>
                      <a:pt x="17430" y="22117"/>
                    </a:lnTo>
                    <a:lnTo>
                      <a:pt x="17451" y="22096"/>
                    </a:lnTo>
                    <a:lnTo>
                      <a:pt x="17514" y="22117"/>
                    </a:lnTo>
                    <a:lnTo>
                      <a:pt x="17556" y="22180"/>
                    </a:lnTo>
                    <a:lnTo>
                      <a:pt x="17639" y="22159"/>
                    </a:lnTo>
                    <a:lnTo>
                      <a:pt x="17681" y="22096"/>
                    </a:lnTo>
                    <a:lnTo>
                      <a:pt x="17681" y="22012"/>
                    </a:lnTo>
                    <a:lnTo>
                      <a:pt x="17660" y="21992"/>
                    </a:lnTo>
                    <a:lnTo>
                      <a:pt x="17660" y="21950"/>
                    </a:lnTo>
                    <a:lnTo>
                      <a:pt x="17681" y="21908"/>
                    </a:lnTo>
                    <a:lnTo>
                      <a:pt x="17786" y="21908"/>
                    </a:lnTo>
                    <a:lnTo>
                      <a:pt x="17849" y="21950"/>
                    </a:lnTo>
                    <a:lnTo>
                      <a:pt x="17869" y="21887"/>
                    </a:lnTo>
                    <a:lnTo>
                      <a:pt x="17890" y="21845"/>
                    </a:lnTo>
                    <a:lnTo>
                      <a:pt x="17953" y="21866"/>
                    </a:lnTo>
                    <a:lnTo>
                      <a:pt x="17995" y="21908"/>
                    </a:lnTo>
                    <a:lnTo>
                      <a:pt x="18058" y="21950"/>
                    </a:lnTo>
                    <a:lnTo>
                      <a:pt x="18079" y="21908"/>
                    </a:lnTo>
                    <a:lnTo>
                      <a:pt x="18079" y="21866"/>
                    </a:lnTo>
                    <a:lnTo>
                      <a:pt x="18037" y="21803"/>
                    </a:lnTo>
                    <a:lnTo>
                      <a:pt x="18037" y="21761"/>
                    </a:lnTo>
                    <a:lnTo>
                      <a:pt x="18100" y="21699"/>
                    </a:lnTo>
                    <a:lnTo>
                      <a:pt x="18162" y="21740"/>
                    </a:lnTo>
                    <a:lnTo>
                      <a:pt x="18288" y="21699"/>
                    </a:lnTo>
                    <a:lnTo>
                      <a:pt x="18393" y="21636"/>
                    </a:lnTo>
                    <a:lnTo>
                      <a:pt x="18455" y="21531"/>
                    </a:lnTo>
                    <a:lnTo>
                      <a:pt x="18455" y="21489"/>
                    </a:lnTo>
                    <a:lnTo>
                      <a:pt x="18309" y="21552"/>
                    </a:lnTo>
                    <a:lnTo>
                      <a:pt x="18183" y="21552"/>
                    </a:lnTo>
                    <a:lnTo>
                      <a:pt x="18141" y="21531"/>
                    </a:lnTo>
                    <a:lnTo>
                      <a:pt x="17890" y="21531"/>
                    </a:lnTo>
                    <a:lnTo>
                      <a:pt x="17765" y="21489"/>
                    </a:lnTo>
                    <a:lnTo>
                      <a:pt x="17639" y="21447"/>
                    </a:lnTo>
                    <a:lnTo>
                      <a:pt x="17472" y="21427"/>
                    </a:lnTo>
                    <a:lnTo>
                      <a:pt x="17325" y="21280"/>
                    </a:lnTo>
                    <a:lnTo>
                      <a:pt x="17263" y="21238"/>
                    </a:lnTo>
                    <a:lnTo>
                      <a:pt x="17221" y="21238"/>
                    </a:lnTo>
                    <a:lnTo>
                      <a:pt x="17095" y="21301"/>
                    </a:lnTo>
                    <a:lnTo>
                      <a:pt x="17053" y="21259"/>
                    </a:lnTo>
                    <a:lnTo>
                      <a:pt x="17095" y="21217"/>
                    </a:lnTo>
                    <a:lnTo>
                      <a:pt x="17095" y="21175"/>
                    </a:lnTo>
                    <a:lnTo>
                      <a:pt x="17033" y="21238"/>
                    </a:lnTo>
                    <a:lnTo>
                      <a:pt x="16886" y="21343"/>
                    </a:lnTo>
                    <a:lnTo>
                      <a:pt x="16802" y="21385"/>
                    </a:lnTo>
                    <a:lnTo>
                      <a:pt x="16635" y="21385"/>
                    </a:lnTo>
                    <a:lnTo>
                      <a:pt x="16593" y="21427"/>
                    </a:lnTo>
                    <a:lnTo>
                      <a:pt x="16530" y="21385"/>
                    </a:lnTo>
                    <a:lnTo>
                      <a:pt x="16489" y="21364"/>
                    </a:lnTo>
                    <a:cubicBezTo>
                      <a:pt x="16489" y="21364"/>
                      <a:pt x="16426" y="21385"/>
                      <a:pt x="16405" y="21385"/>
                    </a:cubicBezTo>
                    <a:lnTo>
                      <a:pt x="16321" y="21385"/>
                    </a:lnTo>
                    <a:lnTo>
                      <a:pt x="16196" y="21531"/>
                    </a:lnTo>
                    <a:lnTo>
                      <a:pt x="16154" y="21594"/>
                    </a:lnTo>
                    <a:lnTo>
                      <a:pt x="16091" y="21531"/>
                    </a:lnTo>
                    <a:lnTo>
                      <a:pt x="16049" y="21489"/>
                    </a:lnTo>
                    <a:lnTo>
                      <a:pt x="15861" y="21489"/>
                    </a:lnTo>
                    <a:lnTo>
                      <a:pt x="15777" y="21468"/>
                    </a:lnTo>
                    <a:lnTo>
                      <a:pt x="15735" y="21489"/>
                    </a:lnTo>
                    <a:lnTo>
                      <a:pt x="15672" y="21447"/>
                    </a:lnTo>
                    <a:lnTo>
                      <a:pt x="15735" y="21364"/>
                    </a:lnTo>
                    <a:lnTo>
                      <a:pt x="15840" y="21364"/>
                    </a:lnTo>
                    <a:lnTo>
                      <a:pt x="15882" y="21427"/>
                    </a:lnTo>
                    <a:lnTo>
                      <a:pt x="15965" y="21447"/>
                    </a:lnTo>
                    <a:lnTo>
                      <a:pt x="16049" y="21385"/>
                    </a:lnTo>
                    <a:lnTo>
                      <a:pt x="16175" y="21364"/>
                    </a:lnTo>
                    <a:lnTo>
                      <a:pt x="16258" y="21280"/>
                    </a:lnTo>
                    <a:lnTo>
                      <a:pt x="16321" y="21280"/>
                    </a:lnTo>
                    <a:lnTo>
                      <a:pt x="16426" y="21322"/>
                    </a:lnTo>
                    <a:lnTo>
                      <a:pt x="16530" y="21280"/>
                    </a:lnTo>
                    <a:lnTo>
                      <a:pt x="16572" y="21238"/>
                    </a:lnTo>
                    <a:lnTo>
                      <a:pt x="16530" y="21175"/>
                    </a:lnTo>
                    <a:lnTo>
                      <a:pt x="16489" y="21175"/>
                    </a:lnTo>
                    <a:lnTo>
                      <a:pt x="16468" y="21134"/>
                    </a:lnTo>
                    <a:lnTo>
                      <a:pt x="16405" y="21134"/>
                    </a:lnTo>
                    <a:lnTo>
                      <a:pt x="16300" y="21155"/>
                    </a:lnTo>
                    <a:lnTo>
                      <a:pt x="16216" y="21134"/>
                    </a:lnTo>
                    <a:lnTo>
                      <a:pt x="16049" y="21134"/>
                    </a:lnTo>
                    <a:lnTo>
                      <a:pt x="15944" y="21155"/>
                    </a:lnTo>
                    <a:lnTo>
                      <a:pt x="15840" y="21155"/>
                    </a:lnTo>
                    <a:lnTo>
                      <a:pt x="15693" y="21134"/>
                    </a:lnTo>
                    <a:lnTo>
                      <a:pt x="15672" y="21071"/>
                    </a:lnTo>
                    <a:lnTo>
                      <a:pt x="15631" y="21050"/>
                    </a:lnTo>
                    <a:lnTo>
                      <a:pt x="15526" y="21071"/>
                    </a:lnTo>
                    <a:lnTo>
                      <a:pt x="15380" y="21071"/>
                    </a:lnTo>
                    <a:lnTo>
                      <a:pt x="15212" y="21175"/>
                    </a:lnTo>
                    <a:lnTo>
                      <a:pt x="15170" y="21155"/>
                    </a:lnTo>
                    <a:lnTo>
                      <a:pt x="15212" y="21071"/>
                    </a:lnTo>
                    <a:lnTo>
                      <a:pt x="15275" y="21008"/>
                    </a:lnTo>
                    <a:lnTo>
                      <a:pt x="15463" y="21008"/>
                    </a:lnTo>
                    <a:lnTo>
                      <a:pt x="15672" y="20903"/>
                    </a:lnTo>
                    <a:lnTo>
                      <a:pt x="15756" y="20841"/>
                    </a:lnTo>
                    <a:lnTo>
                      <a:pt x="15756" y="20757"/>
                    </a:lnTo>
                    <a:lnTo>
                      <a:pt x="15777" y="20715"/>
                    </a:lnTo>
                    <a:lnTo>
                      <a:pt x="15861" y="20715"/>
                    </a:lnTo>
                    <a:lnTo>
                      <a:pt x="15903" y="20694"/>
                    </a:lnTo>
                    <a:lnTo>
                      <a:pt x="15965" y="20611"/>
                    </a:lnTo>
                    <a:lnTo>
                      <a:pt x="15944" y="20548"/>
                    </a:lnTo>
                    <a:lnTo>
                      <a:pt x="15882" y="20506"/>
                    </a:lnTo>
                    <a:lnTo>
                      <a:pt x="15798" y="20485"/>
                    </a:lnTo>
                    <a:lnTo>
                      <a:pt x="15777" y="20443"/>
                    </a:lnTo>
                    <a:lnTo>
                      <a:pt x="15861" y="20401"/>
                    </a:lnTo>
                    <a:lnTo>
                      <a:pt x="15903" y="20401"/>
                    </a:lnTo>
                    <a:lnTo>
                      <a:pt x="15903" y="20422"/>
                    </a:lnTo>
                    <a:lnTo>
                      <a:pt x="15986" y="20443"/>
                    </a:lnTo>
                    <a:lnTo>
                      <a:pt x="16007" y="20422"/>
                    </a:lnTo>
                    <a:lnTo>
                      <a:pt x="15986" y="20380"/>
                    </a:lnTo>
                    <a:lnTo>
                      <a:pt x="15965" y="20339"/>
                    </a:lnTo>
                    <a:lnTo>
                      <a:pt x="15965" y="20234"/>
                    </a:lnTo>
                    <a:lnTo>
                      <a:pt x="16007" y="20276"/>
                    </a:lnTo>
                    <a:lnTo>
                      <a:pt x="16049" y="20318"/>
                    </a:lnTo>
                    <a:lnTo>
                      <a:pt x="16049" y="20401"/>
                    </a:lnTo>
                    <a:lnTo>
                      <a:pt x="16091" y="20506"/>
                    </a:lnTo>
                    <a:lnTo>
                      <a:pt x="16175" y="20548"/>
                    </a:lnTo>
                    <a:lnTo>
                      <a:pt x="16279" y="20527"/>
                    </a:lnTo>
                    <a:lnTo>
                      <a:pt x="16405" y="20527"/>
                    </a:lnTo>
                    <a:lnTo>
                      <a:pt x="16698" y="20401"/>
                    </a:lnTo>
                    <a:lnTo>
                      <a:pt x="16781" y="20401"/>
                    </a:lnTo>
                    <a:lnTo>
                      <a:pt x="16844" y="20380"/>
                    </a:lnTo>
                    <a:lnTo>
                      <a:pt x="16907" y="20297"/>
                    </a:lnTo>
                    <a:lnTo>
                      <a:pt x="16991" y="20276"/>
                    </a:lnTo>
                    <a:lnTo>
                      <a:pt x="17033" y="20171"/>
                    </a:lnTo>
                    <a:lnTo>
                      <a:pt x="16991" y="20067"/>
                    </a:lnTo>
                    <a:lnTo>
                      <a:pt x="16949" y="19983"/>
                    </a:lnTo>
                    <a:lnTo>
                      <a:pt x="16907" y="19983"/>
                    </a:lnTo>
                    <a:lnTo>
                      <a:pt x="16802" y="19920"/>
                    </a:lnTo>
                    <a:lnTo>
                      <a:pt x="16530" y="19857"/>
                    </a:lnTo>
                    <a:lnTo>
                      <a:pt x="16489" y="19857"/>
                    </a:lnTo>
                    <a:lnTo>
                      <a:pt x="16384" y="19899"/>
                    </a:lnTo>
                    <a:lnTo>
                      <a:pt x="16321" y="19857"/>
                    </a:lnTo>
                    <a:lnTo>
                      <a:pt x="16321" y="19732"/>
                    </a:lnTo>
                    <a:lnTo>
                      <a:pt x="16300" y="19690"/>
                    </a:lnTo>
                    <a:lnTo>
                      <a:pt x="16196" y="19753"/>
                    </a:lnTo>
                    <a:lnTo>
                      <a:pt x="16112" y="19753"/>
                    </a:lnTo>
                    <a:lnTo>
                      <a:pt x="16007" y="19815"/>
                    </a:lnTo>
                    <a:lnTo>
                      <a:pt x="15944" y="19815"/>
                    </a:lnTo>
                    <a:lnTo>
                      <a:pt x="15861" y="19774"/>
                    </a:lnTo>
                    <a:lnTo>
                      <a:pt x="15861" y="19690"/>
                    </a:lnTo>
                    <a:lnTo>
                      <a:pt x="15944" y="19753"/>
                    </a:lnTo>
                    <a:lnTo>
                      <a:pt x="16007" y="19690"/>
                    </a:lnTo>
                    <a:lnTo>
                      <a:pt x="16070" y="19648"/>
                    </a:lnTo>
                    <a:lnTo>
                      <a:pt x="16196" y="19648"/>
                    </a:lnTo>
                    <a:lnTo>
                      <a:pt x="16216" y="19585"/>
                    </a:lnTo>
                    <a:lnTo>
                      <a:pt x="16175" y="19523"/>
                    </a:lnTo>
                    <a:lnTo>
                      <a:pt x="16091" y="19418"/>
                    </a:lnTo>
                    <a:lnTo>
                      <a:pt x="16049" y="19376"/>
                    </a:lnTo>
                    <a:lnTo>
                      <a:pt x="15944" y="19376"/>
                    </a:lnTo>
                    <a:lnTo>
                      <a:pt x="15965" y="19355"/>
                    </a:lnTo>
                    <a:lnTo>
                      <a:pt x="16070" y="19292"/>
                    </a:lnTo>
                    <a:lnTo>
                      <a:pt x="16070" y="19251"/>
                    </a:lnTo>
                    <a:lnTo>
                      <a:pt x="16070" y="19146"/>
                    </a:lnTo>
                    <a:lnTo>
                      <a:pt x="16091" y="19104"/>
                    </a:lnTo>
                    <a:lnTo>
                      <a:pt x="16154" y="19167"/>
                    </a:lnTo>
                    <a:lnTo>
                      <a:pt x="16175" y="19313"/>
                    </a:lnTo>
                    <a:lnTo>
                      <a:pt x="16216" y="19355"/>
                    </a:lnTo>
                    <a:lnTo>
                      <a:pt x="16216" y="19418"/>
                    </a:lnTo>
                    <a:lnTo>
                      <a:pt x="16363" y="19543"/>
                    </a:lnTo>
                    <a:lnTo>
                      <a:pt x="16363" y="19585"/>
                    </a:lnTo>
                    <a:lnTo>
                      <a:pt x="16426" y="19669"/>
                    </a:lnTo>
                    <a:lnTo>
                      <a:pt x="16489" y="19690"/>
                    </a:lnTo>
                    <a:lnTo>
                      <a:pt x="16572" y="19669"/>
                    </a:lnTo>
                    <a:lnTo>
                      <a:pt x="16614" y="19648"/>
                    </a:lnTo>
                    <a:lnTo>
                      <a:pt x="16698" y="19690"/>
                    </a:lnTo>
                    <a:lnTo>
                      <a:pt x="16802" y="19669"/>
                    </a:lnTo>
                    <a:lnTo>
                      <a:pt x="16886" y="19648"/>
                    </a:lnTo>
                    <a:lnTo>
                      <a:pt x="16928" y="19690"/>
                    </a:lnTo>
                    <a:lnTo>
                      <a:pt x="16928" y="19774"/>
                    </a:lnTo>
                    <a:lnTo>
                      <a:pt x="17116" y="20004"/>
                    </a:lnTo>
                    <a:lnTo>
                      <a:pt x="17200" y="20067"/>
                    </a:lnTo>
                    <a:lnTo>
                      <a:pt x="17221" y="20004"/>
                    </a:lnTo>
                    <a:lnTo>
                      <a:pt x="17325" y="19983"/>
                    </a:lnTo>
                    <a:lnTo>
                      <a:pt x="17346" y="19983"/>
                    </a:lnTo>
                    <a:lnTo>
                      <a:pt x="17367" y="20025"/>
                    </a:lnTo>
                    <a:lnTo>
                      <a:pt x="17346" y="20108"/>
                    </a:lnTo>
                    <a:lnTo>
                      <a:pt x="17325" y="20213"/>
                    </a:lnTo>
                    <a:lnTo>
                      <a:pt x="17346" y="20339"/>
                    </a:lnTo>
                    <a:lnTo>
                      <a:pt x="17409" y="20422"/>
                    </a:lnTo>
                    <a:lnTo>
                      <a:pt x="17451" y="20527"/>
                    </a:lnTo>
                    <a:lnTo>
                      <a:pt x="17472" y="20715"/>
                    </a:lnTo>
                    <a:lnTo>
                      <a:pt x="17535" y="20757"/>
                    </a:lnTo>
                    <a:lnTo>
                      <a:pt x="17618" y="20841"/>
                    </a:lnTo>
                    <a:lnTo>
                      <a:pt x="17681" y="21029"/>
                    </a:lnTo>
                    <a:lnTo>
                      <a:pt x="17828" y="21134"/>
                    </a:lnTo>
                    <a:lnTo>
                      <a:pt x="17869" y="21175"/>
                    </a:lnTo>
                    <a:lnTo>
                      <a:pt x="17953" y="21155"/>
                    </a:lnTo>
                    <a:lnTo>
                      <a:pt x="18037" y="21134"/>
                    </a:lnTo>
                    <a:lnTo>
                      <a:pt x="18100" y="21134"/>
                    </a:lnTo>
                    <a:lnTo>
                      <a:pt x="18141" y="21113"/>
                    </a:lnTo>
                    <a:lnTo>
                      <a:pt x="18141" y="21029"/>
                    </a:lnTo>
                    <a:lnTo>
                      <a:pt x="18141" y="20903"/>
                    </a:lnTo>
                    <a:lnTo>
                      <a:pt x="18141" y="20757"/>
                    </a:lnTo>
                    <a:lnTo>
                      <a:pt x="18162" y="20652"/>
                    </a:lnTo>
                    <a:lnTo>
                      <a:pt x="18183" y="20611"/>
                    </a:lnTo>
                    <a:lnTo>
                      <a:pt x="18204" y="20611"/>
                    </a:lnTo>
                    <a:lnTo>
                      <a:pt x="18246" y="20652"/>
                    </a:lnTo>
                    <a:lnTo>
                      <a:pt x="18204" y="20736"/>
                    </a:lnTo>
                    <a:lnTo>
                      <a:pt x="18204" y="20820"/>
                    </a:lnTo>
                    <a:lnTo>
                      <a:pt x="18267" y="20924"/>
                    </a:lnTo>
                    <a:lnTo>
                      <a:pt x="18204" y="21008"/>
                    </a:lnTo>
                    <a:lnTo>
                      <a:pt x="18204" y="21071"/>
                    </a:lnTo>
                    <a:lnTo>
                      <a:pt x="18267" y="21113"/>
                    </a:lnTo>
                    <a:lnTo>
                      <a:pt x="18309" y="21071"/>
                    </a:lnTo>
                    <a:lnTo>
                      <a:pt x="18393" y="21050"/>
                    </a:lnTo>
                    <a:lnTo>
                      <a:pt x="18455" y="21071"/>
                    </a:lnTo>
                    <a:lnTo>
                      <a:pt x="18476" y="21134"/>
                    </a:lnTo>
                    <a:lnTo>
                      <a:pt x="18455" y="21175"/>
                    </a:lnTo>
                    <a:lnTo>
                      <a:pt x="18476" y="21217"/>
                    </a:lnTo>
                    <a:lnTo>
                      <a:pt x="18581" y="21217"/>
                    </a:lnTo>
                    <a:lnTo>
                      <a:pt x="18623" y="21155"/>
                    </a:lnTo>
                    <a:lnTo>
                      <a:pt x="18623" y="21071"/>
                    </a:lnTo>
                    <a:lnTo>
                      <a:pt x="18602" y="21008"/>
                    </a:lnTo>
                    <a:lnTo>
                      <a:pt x="18602" y="20820"/>
                    </a:lnTo>
                    <a:lnTo>
                      <a:pt x="18623" y="20736"/>
                    </a:lnTo>
                    <a:lnTo>
                      <a:pt x="18623" y="20631"/>
                    </a:lnTo>
                    <a:lnTo>
                      <a:pt x="18665" y="20590"/>
                    </a:lnTo>
                    <a:lnTo>
                      <a:pt x="18623" y="20527"/>
                    </a:lnTo>
                    <a:lnTo>
                      <a:pt x="18581" y="20527"/>
                    </a:lnTo>
                    <a:lnTo>
                      <a:pt x="18602" y="20485"/>
                    </a:lnTo>
                    <a:lnTo>
                      <a:pt x="18623" y="20422"/>
                    </a:lnTo>
                    <a:lnTo>
                      <a:pt x="18602" y="20401"/>
                    </a:lnTo>
                    <a:lnTo>
                      <a:pt x="18497" y="20443"/>
                    </a:lnTo>
                    <a:lnTo>
                      <a:pt x="18497" y="20401"/>
                    </a:lnTo>
                    <a:lnTo>
                      <a:pt x="18518" y="20339"/>
                    </a:lnTo>
                    <a:lnTo>
                      <a:pt x="18623" y="20318"/>
                    </a:lnTo>
                    <a:lnTo>
                      <a:pt x="18685" y="20276"/>
                    </a:lnTo>
                    <a:lnTo>
                      <a:pt x="18685" y="20171"/>
                    </a:lnTo>
                    <a:lnTo>
                      <a:pt x="18665" y="20108"/>
                    </a:lnTo>
                    <a:lnTo>
                      <a:pt x="18602" y="20129"/>
                    </a:lnTo>
                    <a:lnTo>
                      <a:pt x="18581" y="20087"/>
                    </a:lnTo>
                    <a:lnTo>
                      <a:pt x="18623" y="20004"/>
                    </a:lnTo>
                    <a:lnTo>
                      <a:pt x="18685" y="19899"/>
                    </a:lnTo>
                    <a:lnTo>
                      <a:pt x="18685" y="19857"/>
                    </a:lnTo>
                    <a:lnTo>
                      <a:pt x="18623" y="19857"/>
                    </a:lnTo>
                    <a:lnTo>
                      <a:pt x="18560" y="19899"/>
                    </a:lnTo>
                    <a:lnTo>
                      <a:pt x="18476" y="20025"/>
                    </a:lnTo>
                    <a:lnTo>
                      <a:pt x="18455" y="20171"/>
                    </a:lnTo>
                    <a:lnTo>
                      <a:pt x="18393" y="20192"/>
                    </a:lnTo>
                    <a:lnTo>
                      <a:pt x="18393" y="20129"/>
                    </a:lnTo>
                    <a:lnTo>
                      <a:pt x="18413" y="20004"/>
                    </a:lnTo>
                    <a:lnTo>
                      <a:pt x="18413" y="19962"/>
                    </a:lnTo>
                    <a:lnTo>
                      <a:pt x="18393" y="19899"/>
                    </a:lnTo>
                    <a:lnTo>
                      <a:pt x="18393" y="19857"/>
                    </a:lnTo>
                    <a:lnTo>
                      <a:pt x="18413" y="19774"/>
                    </a:lnTo>
                    <a:lnTo>
                      <a:pt x="18497" y="19690"/>
                    </a:lnTo>
                    <a:lnTo>
                      <a:pt x="18581" y="19648"/>
                    </a:lnTo>
                    <a:lnTo>
                      <a:pt x="18602" y="19564"/>
                    </a:lnTo>
                    <a:lnTo>
                      <a:pt x="18560" y="19502"/>
                    </a:lnTo>
                    <a:lnTo>
                      <a:pt x="18476" y="19502"/>
                    </a:lnTo>
                    <a:lnTo>
                      <a:pt x="18413" y="19564"/>
                    </a:lnTo>
                    <a:lnTo>
                      <a:pt x="18393" y="19606"/>
                    </a:lnTo>
                    <a:lnTo>
                      <a:pt x="18372" y="19648"/>
                    </a:lnTo>
                    <a:lnTo>
                      <a:pt x="18393" y="19543"/>
                    </a:lnTo>
                    <a:lnTo>
                      <a:pt x="18413" y="19481"/>
                    </a:lnTo>
                    <a:lnTo>
                      <a:pt x="18393" y="19460"/>
                    </a:lnTo>
                    <a:lnTo>
                      <a:pt x="18351" y="19481"/>
                    </a:lnTo>
                    <a:lnTo>
                      <a:pt x="18246" y="19564"/>
                    </a:lnTo>
                    <a:lnTo>
                      <a:pt x="18162" y="19648"/>
                    </a:lnTo>
                    <a:lnTo>
                      <a:pt x="18162" y="19606"/>
                    </a:lnTo>
                    <a:lnTo>
                      <a:pt x="18183" y="19543"/>
                    </a:lnTo>
                    <a:lnTo>
                      <a:pt x="18246" y="19460"/>
                    </a:lnTo>
                    <a:lnTo>
                      <a:pt x="18288" y="19397"/>
                    </a:lnTo>
                    <a:lnTo>
                      <a:pt x="18351" y="19292"/>
                    </a:lnTo>
                    <a:lnTo>
                      <a:pt x="18351" y="19271"/>
                    </a:lnTo>
                    <a:lnTo>
                      <a:pt x="18288" y="19230"/>
                    </a:lnTo>
                    <a:lnTo>
                      <a:pt x="18267" y="19167"/>
                    </a:lnTo>
                    <a:lnTo>
                      <a:pt x="18204" y="19167"/>
                    </a:lnTo>
                    <a:lnTo>
                      <a:pt x="18162" y="19125"/>
                    </a:lnTo>
                    <a:lnTo>
                      <a:pt x="18141" y="19041"/>
                    </a:lnTo>
                    <a:lnTo>
                      <a:pt x="18079" y="19020"/>
                    </a:lnTo>
                    <a:lnTo>
                      <a:pt x="17995" y="18937"/>
                    </a:lnTo>
                    <a:lnTo>
                      <a:pt x="17953" y="18937"/>
                    </a:lnTo>
                    <a:lnTo>
                      <a:pt x="17932" y="18916"/>
                    </a:lnTo>
                    <a:lnTo>
                      <a:pt x="17869" y="18916"/>
                    </a:lnTo>
                    <a:lnTo>
                      <a:pt x="17869" y="18853"/>
                    </a:lnTo>
                    <a:lnTo>
                      <a:pt x="17849" y="18811"/>
                    </a:lnTo>
                    <a:lnTo>
                      <a:pt x="17660" y="18665"/>
                    </a:lnTo>
                    <a:lnTo>
                      <a:pt x="17639" y="18623"/>
                    </a:lnTo>
                    <a:lnTo>
                      <a:pt x="17535" y="18560"/>
                    </a:lnTo>
                    <a:lnTo>
                      <a:pt x="17430" y="18560"/>
                    </a:lnTo>
                    <a:lnTo>
                      <a:pt x="17325" y="18602"/>
                    </a:lnTo>
                    <a:lnTo>
                      <a:pt x="17242" y="18707"/>
                    </a:lnTo>
                    <a:lnTo>
                      <a:pt x="17242" y="18644"/>
                    </a:lnTo>
                    <a:lnTo>
                      <a:pt x="17221" y="18560"/>
                    </a:lnTo>
                    <a:lnTo>
                      <a:pt x="17053" y="18518"/>
                    </a:lnTo>
                    <a:lnTo>
                      <a:pt x="16949" y="18518"/>
                    </a:lnTo>
                    <a:lnTo>
                      <a:pt x="16844" y="18539"/>
                    </a:lnTo>
                    <a:lnTo>
                      <a:pt x="16823" y="18518"/>
                    </a:lnTo>
                    <a:lnTo>
                      <a:pt x="16907" y="18434"/>
                    </a:lnTo>
                    <a:lnTo>
                      <a:pt x="16949" y="18476"/>
                    </a:lnTo>
                    <a:lnTo>
                      <a:pt x="17137" y="18476"/>
                    </a:lnTo>
                    <a:lnTo>
                      <a:pt x="17221" y="18497"/>
                    </a:lnTo>
                    <a:lnTo>
                      <a:pt x="17325" y="18497"/>
                    </a:lnTo>
                    <a:lnTo>
                      <a:pt x="17430" y="18476"/>
                    </a:lnTo>
                    <a:lnTo>
                      <a:pt x="17472" y="18393"/>
                    </a:lnTo>
                    <a:lnTo>
                      <a:pt x="17514" y="18204"/>
                    </a:lnTo>
                    <a:lnTo>
                      <a:pt x="17472" y="18121"/>
                    </a:lnTo>
                    <a:lnTo>
                      <a:pt x="17451" y="18100"/>
                    </a:lnTo>
                    <a:lnTo>
                      <a:pt x="17409" y="18100"/>
                    </a:lnTo>
                    <a:lnTo>
                      <a:pt x="17263" y="17995"/>
                    </a:lnTo>
                    <a:lnTo>
                      <a:pt x="17221" y="17974"/>
                    </a:lnTo>
                    <a:lnTo>
                      <a:pt x="17158" y="17974"/>
                    </a:lnTo>
                    <a:lnTo>
                      <a:pt x="17053" y="18058"/>
                    </a:lnTo>
                    <a:lnTo>
                      <a:pt x="17012" y="18058"/>
                    </a:lnTo>
                    <a:lnTo>
                      <a:pt x="16928" y="18079"/>
                    </a:lnTo>
                    <a:lnTo>
                      <a:pt x="16886" y="18162"/>
                    </a:lnTo>
                    <a:lnTo>
                      <a:pt x="16844" y="18162"/>
                    </a:lnTo>
                    <a:lnTo>
                      <a:pt x="16844" y="18079"/>
                    </a:lnTo>
                    <a:lnTo>
                      <a:pt x="16823" y="18016"/>
                    </a:lnTo>
                    <a:lnTo>
                      <a:pt x="16781" y="18016"/>
                    </a:lnTo>
                    <a:lnTo>
                      <a:pt x="16635" y="18058"/>
                    </a:lnTo>
                    <a:lnTo>
                      <a:pt x="16593" y="18079"/>
                    </a:lnTo>
                    <a:lnTo>
                      <a:pt x="16530" y="18079"/>
                    </a:lnTo>
                    <a:lnTo>
                      <a:pt x="16572" y="18058"/>
                    </a:lnTo>
                    <a:lnTo>
                      <a:pt x="16677" y="17995"/>
                    </a:lnTo>
                    <a:lnTo>
                      <a:pt x="16781" y="17974"/>
                    </a:lnTo>
                    <a:lnTo>
                      <a:pt x="16802" y="17911"/>
                    </a:lnTo>
                    <a:lnTo>
                      <a:pt x="16781" y="17870"/>
                    </a:lnTo>
                    <a:lnTo>
                      <a:pt x="16719" y="17849"/>
                    </a:lnTo>
                    <a:lnTo>
                      <a:pt x="16677" y="17870"/>
                    </a:lnTo>
                    <a:lnTo>
                      <a:pt x="16719" y="17807"/>
                    </a:lnTo>
                    <a:lnTo>
                      <a:pt x="16781" y="17807"/>
                    </a:lnTo>
                    <a:lnTo>
                      <a:pt x="16823" y="17849"/>
                    </a:lnTo>
                    <a:lnTo>
                      <a:pt x="16928" y="17953"/>
                    </a:lnTo>
                    <a:lnTo>
                      <a:pt x="17012" y="17974"/>
                    </a:lnTo>
                    <a:lnTo>
                      <a:pt x="17095" y="17953"/>
                    </a:lnTo>
                    <a:lnTo>
                      <a:pt x="17200" y="17870"/>
                    </a:lnTo>
                    <a:lnTo>
                      <a:pt x="17367" y="17870"/>
                    </a:lnTo>
                    <a:lnTo>
                      <a:pt x="17430" y="17786"/>
                    </a:lnTo>
                    <a:lnTo>
                      <a:pt x="17472" y="17765"/>
                    </a:lnTo>
                    <a:lnTo>
                      <a:pt x="17514" y="17702"/>
                    </a:lnTo>
                    <a:lnTo>
                      <a:pt x="17472" y="17639"/>
                    </a:lnTo>
                    <a:lnTo>
                      <a:pt x="17409" y="17577"/>
                    </a:lnTo>
                    <a:lnTo>
                      <a:pt x="17263" y="17556"/>
                    </a:lnTo>
                    <a:lnTo>
                      <a:pt x="17200" y="17493"/>
                    </a:lnTo>
                    <a:lnTo>
                      <a:pt x="17137" y="17451"/>
                    </a:lnTo>
                    <a:lnTo>
                      <a:pt x="17033" y="17451"/>
                    </a:lnTo>
                    <a:lnTo>
                      <a:pt x="16928" y="17430"/>
                    </a:lnTo>
                    <a:lnTo>
                      <a:pt x="16844" y="17451"/>
                    </a:lnTo>
                    <a:lnTo>
                      <a:pt x="16823" y="17493"/>
                    </a:lnTo>
                    <a:lnTo>
                      <a:pt x="16740" y="17556"/>
                    </a:lnTo>
                    <a:lnTo>
                      <a:pt x="16677" y="17535"/>
                    </a:lnTo>
                    <a:lnTo>
                      <a:pt x="16593" y="17493"/>
                    </a:lnTo>
                    <a:lnTo>
                      <a:pt x="16489" y="17493"/>
                    </a:lnTo>
                    <a:lnTo>
                      <a:pt x="16468" y="17556"/>
                    </a:lnTo>
                    <a:lnTo>
                      <a:pt x="16426" y="17598"/>
                    </a:lnTo>
                    <a:lnTo>
                      <a:pt x="16384" y="17577"/>
                    </a:lnTo>
                    <a:lnTo>
                      <a:pt x="16321" y="17535"/>
                    </a:lnTo>
                    <a:lnTo>
                      <a:pt x="16300" y="17535"/>
                    </a:lnTo>
                    <a:lnTo>
                      <a:pt x="16279" y="17472"/>
                    </a:lnTo>
                    <a:lnTo>
                      <a:pt x="16321" y="17430"/>
                    </a:lnTo>
                    <a:lnTo>
                      <a:pt x="16426" y="17388"/>
                    </a:lnTo>
                    <a:lnTo>
                      <a:pt x="16572" y="17430"/>
                    </a:lnTo>
                    <a:lnTo>
                      <a:pt x="16740" y="17430"/>
                    </a:lnTo>
                    <a:lnTo>
                      <a:pt x="16802" y="17367"/>
                    </a:lnTo>
                    <a:lnTo>
                      <a:pt x="16802" y="17326"/>
                    </a:lnTo>
                    <a:lnTo>
                      <a:pt x="16740" y="17221"/>
                    </a:lnTo>
                    <a:lnTo>
                      <a:pt x="16635" y="17137"/>
                    </a:lnTo>
                    <a:lnTo>
                      <a:pt x="16530" y="17074"/>
                    </a:lnTo>
                    <a:lnTo>
                      <a:pt x="16489" y="17012"/>
                    </a:lnTo>
                    <a:lnTo>
                      <a:pt x="16489" y="16907"/>
                    </a:lnTo>
                    <a:lnTo>
                      <a:pt x="16509" y="16865"/>
                    </a:lnTo>
                    <a:lnTo>
                      <a:pt x="16572" y="16907"/>
                    </a:lnTo>
                    <a:lnTo>
                      <a:pt x="16593" y="16949"/>
                    </a:lnTo>
                    <a:lnTo>
                      <a:pt x="16593" y="17012"/>
                    </a:lnTo>
                    <a:lnTo>
                      <a:pt x="16677" y="17054"/>
                    </a:lnTo>
                    <a:lnTo>
                      <a:pt x="16802" y="17158"/>
                    </a:lnTo>
                    <a:lnTo>
                      <a:pt x="16823" y="17221"/>
                    </a:lnTo>
                    <a:lnTo>
                      <a:pt x="16886" y="17242"/>
                    </a:lnTo>
                    <a:lnTo>
                      <a:pt x="16928" y="17242"/>
                    </a:lnTo>
                    <a:lnTo>
                      <a:pt x="17012" y="17326"/>
                    </a:lnTo>
                    <a:lnTo>
                      <a:pt x="17095" y="17326"/>
                    </a:lnTo>
                    <a:lnTo>
                      <a:pt x="17200" y="17284"/>
                    </a:lnTo>
                    <a:lnTo>
                      <a:pt x="17263" y="17242"/>
                    </a:lnTo>
                    <a:lnTo>
                      <a:pt x="17346" y="17221"/>
                    </a:lnTo>
                    <a:lnTo>
                      <a:pt x="17409" y="17158"/>
                    </a:lnTo>
                    <a:lnTo>
                      <a:pt x="17472" y="17116"/>
                    </a:lnTo>
                    <a:lnTo>
                      <a:pt x="17556" y="17074"/>
                    </a:lnTo>
                    <a:lnTo>
                      <a:pt x="17606" y="17074"/>
                    </a:lnTo>
                    <a:lnTo>
                      <a:pt x="17618" y="17116"/>
                    </a:lnTo>
                    <a:lnTo>
                      <a:pt x="17618" y="17074"/>
                    </a:lnTo>
                    <a:lnTo>
                      <a:pt x="17618" y="17033"/>
                    </a:lnTo>
                    <a:lnTo>
                      <a:pt x="17577" y="16970"/>
                    </a:lnTo>
                    <a:lnTo>
                      <a:pt x="17588" y="17010"/>
                    </a:lnTo>
                    <a:lnTo>
                      <a:pt x="17472" y="16844"/>
                    </a:lnTo>
                    <a:lnTo>
                      <a:pt x="17409" y="16802"/>
                    </a:lnTo>
                    <a:lnTo>
                      <a:pt x="17409" y="16740"/>
                    </a:lnTo>
                    <a:lnTo>
                      <a:pt x="17430" y="16719"/>
                    </a:lnTo>
                    <a:lnTo>
                      <a:pt x="17472" y="16719"/>
                    </a:lnTo>
                    <a:lnTo>
                      <a:pt x="17535" y="16761"/>
                    </a:lnTo>
                    <a:lnTo>
                      <a:pt x="17535" y="16823"/>
                    </a:lnTo>
                    <a:lnTo>
                      <a:pt x="17577" y="16865"/>
                    </a:lnTo>
                    <a:lnTo>
                      <a:pt x="17681" y="17074"/>
                    </a:lnTo>
                    <a:lnTo>
                      <a:pt x="17869" y="17284"/>
                    </a:lnTo>
                    <a:lnTo>
                      <a:pt x="17890" y="17326"/>
                    </a:lnTo>
                    <a:lnTo>
                      <a:pt x="17932" y="17263"/>
                    </a:lnTo>
                    <a:lnTo>
                      <a:pt x="17932" y="17179"/>
                    </a:lnTo>
                    <a:lnTo>
                      <a:pt x="17953" y="17012"/>
                    </a:lnTo>
                    <a:lnTo>
                      <a:pt x="17953" y="16907"/>
                    </a:lnTo>
                    <a:lnTo>
                      <a:pt x="17995" y="16844"/>
                    </a:lnTo>
                    <a:lnTo>
                      <a:pt x="18058" y="16844"/>
                    </a:lnTo>
                    <a:lnTo>
                      <a:pt x="18100" y="16865"/>
                    </a:lnTo>
                    <a:lnTo>
                      <a:pt x="18100" y="16949"/>
                    </a:lnTo>
                    <a:lnTo>
                      <a:pt x="18141" y="17012"/>
                    </a:lnTo>
                    <a:lnTo>
                      <a:pt x="18183" y="17012"/>
                    </a:lnTo>
                    <a:lnTo>
                      <a:pt x="18372" y="17074"/>
                    </a:lnTo>
                    <a:lnTo>
                      <a:pt x="18518" y="17179"/>
                    </a:lnTo>
                    <a:lnTo>
                      <a:pt x="18602" y="17221"/>
                    </a:lnTo>
                    <a:lnTo>
                      <a:pt x="18665" y="17179"/>
                    </a:lnTo>
                    <a:lnTo>
                      <a:pt x="18706" y="17179"/>
                    </a:lnTo>
                    <a:lnTo>
                      <a:pt x="18769" y="17221"/>
                    </a:lnTo>
                    <a:lnTo>
                      <a:pt x="18769" y="17263"/>
                    </a:lnTo>
                    <a:lnTo>
                      <a:pt x="18602" y="17284"/>
                    </a:lnTo>
                    <a:lnTo>
                      <a:pt x="18581" y="17326"/>
                    </a:lnTo>
                    <a:lnTo>
                      <a:pt x="18476" y="17221"/>
                    </a:lnTo>
                    <a:lnTo>
                      <a:pt x="18288" y="17116"/>
                    </a:lnTo>
                    <a:lnTo>
                      <a:pt x="18246" y="17074"/>
                    </a:lnTo>
                    <a:lnTo>
                      <a:pt x="18204" y="17054"/>
                    </a:lnTo>
                    <a:lnTo>
                      <a:pt x="18162" y="17054"/>
                    </a:lnTo>
                    <a:lnTo>
                      <a:pt x="18121" y="17074"/>
                    </a:lnTo>
                    <a:lnTo>
                      <a:pt x="18121" y="17137"/>
                    </a:lnTo>
                    <a:lnTo>
                      <a:pt x="18183" y="17221"/>
                    </a:lnTo>
                    <a:lnTo>
                      <a:pt x="18413" y="17430"/>
                    </a:lnTo>
                    <a:lnTo>
                      <a:pt x="18518" y="17535"/>
                    </a:lnTo>
                    <a:lnTo>
                      <a:pt x="18685" y="17598"/>
                    </a:lnTo>
                    <a:lnTo>
                      <a:pt x="18790" y="17681"/>
                    </a:lnTo>
                    <a:lnTo>
                      <a:pt x="18832" y="17702"/>
                    </a:lnTo>
                    <a:lnTo>
                      <a:pt x="18916" y="17681"/>
                    </a:lnTo>
                    <a:lnTo>
                      <a:pt x="18937" y="17639"/>
                    </a:lnTo>
                    <a:lnTo>
                      <a:pt x="18999" y="17556"/>
                    </a:lnTo>
                    <a:lnTo>
                      <a:pt x="19125" y="17556"/>
                    </a:lnTo>
                    <a:lnTo>
                      <a:pt x="19167" y="17493"/>
                    </a:lnTo>
                    <a:lnTo>
                      <a:pt x="19167" y="17430"/>
                    </a:lnTo>
                    <a:lnTo>
                      <a:pt x="19250" y="17367"/>
                    </a:lnTo>
                    <a:lnTo>
                      <a:pt x="19313" y="17367"/>
                    </a:lnTo>
                    <a:lnTo>
                      <a:pt x="19376" y="17388"/>
                    </a:lnTo>
                    <a:lnTo>
                      <a:pt x="19460" y="17430"/>
                    </a:lnTo>
                    <a:lnTo>
                      <a:pt x="19564" y="17388"/>
                    </a:lnTo>
                    <a:lnTo>
                      <a:pt x="19669" y="17388"/>
                    </a:lnTo>
                    <a:lnTo>
                      <a:pt x="19690" y="17346"/>
                    </a:lnTo>
                    <a:lnTo>
                      <a:pt x="19732" y="17221"/>
                    </a:lnTo>
                    <a:lnTo>
                      <a:pt x="19732" y="17116"/>
                    </a:lnTo>
                    <a:lnTo>
                      <a:pt x="19774" y="17033"/>
                    </a:lnTo>
                    <a:lnTo>
                      <a:pt x="19857" y="16907"/>
                    </a:lnTo>
                    <a:lnTo>
                      <a:pt x="19857" y="16823"/>
                    </a:lnTo>
                    <a:lnTo>
                      <a:pt x="19836" y="16761"/>
                    </a:lnTo>
                    <a:lnTo>
                      <a:pt x="19753" y="16740"/>
                    </a:lnTo>
                    <a:lnTo>
                      <a:pt x="19648" y="16761"/>
                    </a:lnTo>
                    <a:lnTo>
                      <a:pt x="19627" y="16802"/>
                    </a:lnTo>
                    <a:lnTo>
                      <a:pt x="19585" y="16761"/>
                    </a:lnTo>
                    <a:lnTo>
                      <a:pt x="19543" y="16761"/>
                    </a:lnTo>
                    <a:lnTo>
                      <a:pt x="19522" y="16802"/>
                    </a:lnTo>
                    <a:lnTo>
                      <a:pt x="19439" y="16740"/>
                    </a:lnTo>
                    <a:lnTo>
                      <a:pt x="19376" y="16656"/>
                    </a:lnTo>
                    <a:lnTo>
                      <a:pt x="19334" y="16614"/>
                    </a:lnTo>
                    <a:lnTo>
                      <a:pt x="19313" y="16530"/>
                    </a:lnTo>
                    <a:lnTo>
                      <a:pt x="19271" y="16530"/>
                    </a:lnTo>
                    <a:lnTo>
                      <a:pt x="19250" y="16614"/>
                    </a:lnTo>
                    <a:lnTo>
                      <a:pt x="19250" y="16719"/>
                    </a:lnTo>
                    <a:lnTo>
                      <a:pt x="19313" y="16740"/>
                    </a:lnTo>
                    <a:lnTo>
                      <a:pt x="19313" y="16823"/>
                    </a:lnTo>
                    <a:lnTo>
                      <a:pt x="19250" y="16907"/>
                    </a:lnTo>
                    <a:lnTo>
                      <a:pt x="19229" y="17012"/>
                    </a:lnTo>
                    <a:lnTo>
                      <a:pt x="19209" y="16949"/>
                    </a:lnTo>
                    <a:lnTo>
                      <a:pt x="19229" y="16823"/>
                    </a:lnTo>
                    <a:lnTo>
                      <a:pt x="19209" y="16719"/>
                    </a:lnTo>
                    <a:lnTo>
                      <a:pt x="19146" y="16698"/>
                    </a:lnTo>
                    <a:lnTo>
                      <a:pt x="19125" y="16551"/>
                    </a:lnTo>
                    <a:lnTo>
                      <a:pt x="19062" y="16530"/>
                    </a:lnTo>
                    <a:lnTo>
                      <a:pt x="19041" y="16489"/>
                    </a:lnTo>
                    <a:lnTo>
                      <a:pt x="19041" y="16447"/>
                    </a:lnTo>
                    <a:lnTo>
                      <a:pt x="19104" y="16426"/>
                    </a:lnTo>
                    <a:lnTo>
                      <a:pt x="19161" y="16311"/>
                    </a:lnTo>
                    <a:lnTo>
                      <a:pt x="19146" y="16279"/>
                    </a:lnTo>
                    <a:lnTo>
                      <a:pt x="19104" y="16238"/>
                    </a:lnTo>
                    <a:lnTo>
                      <a:pt x="19146" y="16217"/>
                    </a:lnTo>
                    <a:lnTo>
                      <a:pt x="19229" y="16217"/>
                    </a:lnTo>
                    <a:lnTo>
                      <a:pt x="19271" y="16175"/>
                    </a:lnTo>
                    <a:lnTo>
                      <a:pt x="19313" y="16091"/>
                    </a:lnTo>
                    <a:lnTo>
                      <a:pt x="19313" y="15966"/>
                    </a:lnTo>
                    <a:lnTo>
                      <a:pt x="19271" y="15903"/>
                    </a:lnTo>
                    <a:lnTo>
                      <a:pt x="19271" y="15861"/>
                    </a:lnTo>
                    <a:lnTo>
                      <a:pt x="19334" y="15861"/>
                    </a:lnTo>
                    <a:lnTo>
                      <a:pt x="19376" y="15903"/>
                    </a:lnTo>
                    <a:lnTo>
                      <a:pt x="19439" y="15986"/>
                    </a:lnTo>
                    <a:lnTo>
                      <a:pt x="19481" y="16007"/>
                    </a:lnTo>
                    <a:lnTo>
                      <a:pt x="19564" y="16007"/>
                    </a:lnTo>
                    <a:lnTo>
                      <a:pt x="19648" y="15966"/>
                    </a:lnTo>
                    <a:lnTo>
                      <a:pt x="19732" y="15986"/>
                    </a:lnTo>
                    <a:lnTo>
                      <a:pt x="19794" y="16028"/>
                    </a:lnTo>
                    <a:lnTo>
                      <a:pt x="19899" y="16070"/>
                    </a:lnTo>
                    <a:lnTo>
                      <a:pt x="20046" y="16175"/>
                    </a:lnTo>
                    <a:lnTo>
                      <a:pt x="20046" y="16238"/>
                    </a:lnTo>
                    <a:lnTo>
                      <a:pt x="20066" y="16321"/>
                    </a:lnTo>
                    <a:lnTo>
                      <a:pt x="20108" y="16384"/>
                    </a:lnTo>
                    <a:lnTo>
                      <a:pt x="20150" y="16447"/>
                    </a:lnTo>
                    <a:lnTo>
                      <a:pt x="20192" y="16489"/>
                    </a:lnTo>
                    <a:lnTo>
                      <a:pt x="20318" y="16405"/>
                    </a:lnTo>
                    <a:lnTo>
                      <a:pt x="20422" y="16238"/>
                    </a:lnTo>
                    <a:lnTo>
                      <a:pt x="20485" y="16133"/>
                    </a:lnTo>
                    <a:lnTo>
                      <a:pt x="20422" y="16091"/>
                    </a:lnTo>
                    <a:lnTo>
                      <a:pt x="20401" y="15986"/>
                    </a:lnTo>
                    <a:lnTo>
                      <a:pt x="20464" y="15924"/>
                    </a:lnTo>
                    <a:lnTo>
                      <a:pt x="20464" y="15882"/>
                    </a:lnTo>
                    <a:lnTo>
                      <a:pt x="20359" y="15861"/>
                    </a:lnTo>
                    <a:lnTo>
                      <a:pt x="20276" y="15903"/>
                    </a:lnTo>
                    <a:lnTo>
                      <a:pt x="20255" y="15966"/>
                    </a:lnTo>
                    <a:lnTo>
                      <a:pt x="20108" y="15882"/>
                    </a:lnTo>
                    <a:lnTo>
                      <a:pt x="20046" y="15777"/>
                    </a:lnTo>
                    <a:lnTo>
                      <a:pt x="19899" y="15756"/>
                    </a:lnTo>
                    <a:lnTo>
                      <a:pt x="19857" y="15777"/>
                    </a:lnTo>
                    <a:lnTo>
                      <a:pt x="19794" y="15714"/>
                    </a:lnTo>
                    <a:lnTo>
                      <a:pt x="19794" y="15673"/>
                    </a:lnTo>
                    <a:lnTo>
                      <a:pt x="19857" y="15673"/>
                    </a:lnTo>
                    <a:lnTo>
                      <a:pt x="19899" y="15589"/>
                    </a:lnTo>
                    <a:lnTo>
                      <a:pt x="19941" y="15401"/>
                    </a:lnTo>
                    <a:lnTo>
                      <a:pt x="19962" y="15380"/>
                    </a:lnTo>
                    <a:lnTo>
                      <a:pt x="19962" y="15296"/>
                    </a:lnTo>
                    <a:lnTo>
                      <a:pt x="19836" y="15254"/>
                    </a:lnTo>
                    <a:lnTo>
                      <a:pt x="19774" y="15254"/>
                    </a:lnTo>
                    <a:lnTo>
                      <a:pt x="19669" y="15359"/>
                    </a:lnTo>
                    <a:lnTo>
                      <a:pt x="19564" y="15380"/>
                    </a:lnTo>
                    <a:lnTo>
                      <a:pt x="19460" y="15359"/>
                    </a:lnTo>
                    <a:lnTo>
                      <a:pt x="19439" y="15296"/>
                    </a:lnTo>
                    <a:lnTo>
                      <a:pt x="19418" y="15191"/>
                    </a:lnTo>
                    <a:lnTo>
                      <a:pt x="19376" y="15149"/>
                    </a:lnTo>
                    <a:lnTo>
                      <a:pt x="19376" y="15066"/>
                    </a:lnTo>
                    <a:lnTo>
                      <a:pt x="19460" y="15129"/>
                    </a:lnTo>
                    <a:lnTo>
                      <a:pt x="19481" y="15170"/>
                    </a:lnTo>
                    <a:lnTo>
                      <a:pt x="19460" y="15233"/>
                    </a:lnTo>
                    <a:lnTo>
                      <a:pt x="19481" y="15296"/>
                    </a:lnTo>
                    <a:lnTo>
                      <a:pt x="19564" y="15359"/>
                    </a:lnTo>
                    <a:lnTo>
                      <a:pt x="19648" y="15359"/>
                    </a:lnTo>
                    <a:lnTo>
                      <a:pt x="19753" y="15254"/>
                    </a:lnTo>
                    <a:lnTo>
                      <a:pt x="19836" y="15233"/>
                    </a:lnTo>
                    <a:lnTo>
                      <a:pt x="19941" y="15233"/>
                    </a:lnTo>
                    <a:lnTo>
                      <a:pt x="19983" y="15275"/>
                    </a:lnTo>
                    <a:lnTo>
                      <a:pt x="20046" y="15275"/>
                    </a:lnTo>
                    <a:lnTo>
                      <a:pt x="20066" y="15233"/>
                    </a:lnTo>
                    <a:lnTo>
                      <a:pt x="20046" y="15170"/>
                    </a:lnTo>
                    <a:lnTo>
                      <a:pt x="19836" y="14961"/>
                    </a:lnTo>
                    <a:lnTo>
                      <a:pt x="19669" y="14836"/>
                    </a:lnTo>
                    <a:lnTo>
                      <a:pt x="19522" y="14836"/>
                    </a:lnTo>
                    <a:lnTo>
                      <a:pt x="19355" y="14752"/>
                    </a:lnTo>
                    <a:lnTo>
                      <a:pt x="19271" y="14647"/>
                    </a:lnTo>
                    <a:lnTo>
                      <a:pt x="19271" y="14564"/>
                    </a:lnTo>
                    <a:lnTo>
                      <a:pt x="19271" y="14522"/>
                    </a:lnTo>
                    <a:lnTo>
                      <a:pt x="19334" y="14564"/>
                    </a:lnTo>
                    <a:lnTo>
                      <a:pt x="19376" y="14668"/>
                    </a:lnTo>
                    <a:lnTo>
                      <a:pt x="19460" y="14731"/>
                    </a:lnTo>
                    <a:lnTo>
                      <a:pt x="19585" y="14731"/>
                    </a:lnTo>
                    <a:lnTo>
                      <a:pt x="19627" y="14668"/>
                    </a:lnTo>
                    <a:lnTo>
                      <a:pt x="19627" y="14626"/>
                    </a:lnTo>
                    <a:lnTo>
                      <a:pt x="19522" y="14522"/>
                    </a:lnTo>
                    <a:lnTo>
                      <a:pt x="19481" y="14459"/>
                    </a:lnTo>
                    <a:lnTo>
                      <a:pt x="19481" y="14438"/>
                    </a:lnTo>
                    <a:lnTo>
                      <a:pt x="19522" y="14438"/>
                    </a:lnTo>
                    <a:lnTo>
                      <a:pt x="19564" y="14459"/>
                    </a:lnTo>
                    <a:lnTo>
                      <a:pt x="19690" y="14626"/>
                    </a:lnTo>
                    <a:lnTo>
                      <a:pt x="19753" y="14731"/>
                    </a:lnTo>
                    <a:lnTo>
                      <a:pt x="19753" y="14773"/>
                    </a:lnTo>
                    <a:lnTo>
                      <a:pt x="19857" y="14857"/>
                    </a:lnTo>
                    <a:lnTo>
                      <a:pt x="19962" y="14940"/>
                    </a:lnTo>
                    <a:lnTo>
                      <a:pt x="20087" y="15087"/>
                    </a:lnTo>
                    <a:lnTo>
                      <a:pt x="20171" y="15129"/>
                    </a:lnTo>
                    <a:lnTo>
                      <a:pt x="20213" y="15087"/>
                    </a:lnTo>
                    <a:lnTo>
                      <a:pt x="20276" y="15129"/>
                    </a:lnTo>
                    <a:lnTo>
                      <a:pt x="20297" y="15170"/>
                    </a:lnTo>
                    <a:lnTo>
                      <a:pt x="20213" y="15233"/>
                    </a:lnTo>
                    <a:lnTo>
                      <a:pt x="20276" y="15296"/>
                    </a:lnTo>
                    <a:lnTo>
                      <a:pt x="20318" y="15359"/>
                    </a:lnTo>
                    <a:lnTo>
                      <a:pt x="20380" y="15359"/>
                    </a:lnTo>
                    <a:lnTo>
                      <a:pt x="20422" y="15275"/>
                    </a:lnTo>
                    <a:lnTo>
                      <a:pt x="20485" y="15087"/>
                    </a:lnTo>
                    <a:lnTo>
                      <a:pt x="20506" y="15045"/>
                    </a:lnTo>
                    <a:lnTo>
                      <a:pt x="20527" y="14982"/>
                    </a:lnTo>
                    <a:lnTo>
                      <a:pt x="20506" y="14877"/>
                    </a:lnTo>
                    <a:lnTo>
                      <a:pt x="20506" y="14836"/>
                    </a:lnTo>
                    <a:lnTo>
                      <a:pt x="20506" y="14710"/>
                    </a:lnTo>
                    <a:lnTo>
                      <a:pt x="20464" y="14626"/>
                    </a:lnTo>
                    <a:lnTo>
                      <a:pt x="20464" y="14564"/>
                    </a:lnTo>
                    <a:lnTo>
                      <a:pt x="20464" y="14543"/>
                    </a:lnTo>
                    <a:lnTo>
                      <a:pt x="20506" y="14564"/>
                    </a:lnTo>
                    <a:lnTo>
                      <a:pt x="20590" y="14605"/>
                    </a:lnTo>
                    <a:lnTo>
                      <a:pt x="20610" y="14605"/>
                    </a:lnTo>
                    <a:lnTo>
                      <a:pt x="20590" y="14543"/>
                    </a:lnTo>
                    <a:lnTo>
                      <a:pt x="20506" y="14459"/>
                    </a:lnTo>
                    <a:lnTo>
                      <a:pt x="20464" y="14354"/>
                    </a:lnTo>
                    <a:lnTo>
                      <a:pt x="20401" y="14313"/>
                    </a:lnTo>
                    <a:lnTo>
                      <a:pt x="20318" y="14292"/>
                    </a:lnTo>
                    <a:lnTo>
                      <a:pt x="19962" y="14292"/>
                    </a:lnTo>
                    <a:lnTo>
                      <a:pt x="19920" y="14208"/>
                    </a:lnTo>
                    <a:lnTo>
                      <a:pt x="19836" y="14145"/>
                    </a:lnTo>
                    <a:lnTo>
                      <a:pt x="19648" y="14145"/>
                    </a:lnTo>
                    <a:lnTo>
                      <a:pt x="19564" y="14187"/>
                    </a:lnTo>
                    <a:lnTo>
                      <a:pt x="19502" y="14187"/>
                    </a:lnTo>
                    <a:lnTo>
                      <a:pt x="19460" y="14124"/>
                    </a:lnTo>
                    <a:lnTo>
                      <a:pt x="19439" y="14103"/>
                    </a:lnTo>
                    <a:lnTo>
                      <a:pt x="19460" y="14041"/>
                    </a:lnTo>
                    <a:lnTo>
                      <a:pt x="19502" y="14103"/>
                    </a:lnTo>
                    <a:lnTo>
                      <a:pt x="19543" y="14124"/>
                    </a:lnTo>
                    <a:lnTo>
                      <a:pt x="19669" y="14103"/>
                    </a:lnTo>
                    <a:lnTo>
                      <a:pt x="19836" y="14082"/>
                    </a:lnTo>
                    <a:lnTo>
                      <a:pt x="19878" y="14124"/>
                    </a:lnTo>
                    <a:lnTo>
                      <a:pt x="19941" y="14103"/>
                    </a:lnTo>
                    <a:lnTo>
                      <a:pt x="20025" y="14082"/>
                    </a:lnTo>
                    <a:lnTo>
                      <a:pt x="20087" y="14103"/>
                    </a:lnTo>
                    <a:lnTo>
                      <a:pt x="20150" y="14124"/>
                    </a:lnTo>
                    <a:lnTo>
                      <a:pt x="20192" y="14103"/>
                    </a:lnTo>
                    <a:lnTo>
                      <a:pt x="20234" y="14082"/>
                    </a:lnTo>
                    <a:lnTo>
                      <a:pt x="20234" y="14020"/>
                    </a:lnTo>
                    <a:lnTo>
                      <a:pt x="20234" y="13915"/>
                    </a:lnTo>
                    <a:lnTo>
                      <a:pt x="20234" y="13873"/>
                    </a:lnTo>
                    <a:lnTo>
                      <a:pt x="20171" y="13831"/>
                    </a:lnTo>
                    <a:lnTo>
                      <a:pt x="20129" y="13873"/>
                    </a:lnTo>
                    <a:lnTo>
                      <a:pt x="20066" y="13894"/>
                    </a:lnTo>
                    <a:lnTo>
                      <a:pt x="19983" y="13873"/>
                    </a:lnTo>
                    <a:lnTo>
                      <a:pt x="19857" y="13873"/>
                    </a:lnTo>
                    <a:lnTo>
                      <a:pt x="19815" y="13810"/>
                    </a:lnTo>
                    <a:lnTo>
                      <a:pt x="19711" y="13706"/>
                    </a:lnTo>
                    <a:lnTo>
                      <a:pt x="19606" y="13727"/>
                    </a:lnTo>
                    <a:lnTo>
                      <a:pt x="19564" y="13789"/>
                    </a:lnTo>
                    <a:lnTo>
                      <a:pt x="19543" y="13789"/>
                    </a:lnTo>
                    <a:lnTo>
                      <a:pt x="19543" y="13685"/>
                    </a:lnTo>
                    <a:lnTo>
                      <a:pt x="19543" y="13601"/>
                    </a:lnTo>
                    <a:lnTo>
                      <a:pt x="19522" y="13538"/>
                    </a:lnTo>
                    <a:lnTo>
                      <a:pt x="19313" y="13538"/>
                    </a:lnTo>
                    <a:lnTo>
                      <a:pt x="19229" y="13497"/>
                    </a:lnTo>
                    <a:lnTo>
                      <a:pt x="19250" y="13455"/>
                    </a:lnTo>
                    <a:lnTo>
                      <a:pt x="19313" y="13455"/>
                    </a:lnTo>
                    <a:lnTo>
                      <a:pt x="19418" y="13476"/>
                    </a:lnTo>
                    <a:lnTo>
                      <a:pt x="19460" y="13455"/>
                    </a:lnTo>
                    <a:lnTo>
                      <a:pt x="19460" y="13392"/>
                    </a:lnTo>
                    <a:lnTo>
                      <a:pt x="19439" y="13371"/>
                    </a:lnTo>
                    <a:lnTo>
                      <a:pt x="19481" y="13308"/>
                    </a:lnTo>
                    <a:lnTo>
                      <a:pt x="19460" y="13266"/>
                    </a:lnTo>
                    <a:lnTo>
                      <a:pt x="19439" y="13204"/>
                    </a:lnTo>
                    <a:lnTo>
                      <a:pt x="19481" y="13162"/>
                    </a:lnTo>
                    <a:lnTo>
                      <a:pt x="19460" y="13078"/>
                    </a:lnTo>
                    <a:lnTo>
                      <a:pt x="19460" y="12994"/>
                    </a:lnTo>
                    <a:lnTo>
                      <a:pt x="19522" y="12973"/>
                    </a:lnTo>
                    <a:lnTo>
                      <a:pt x="19543" y="12994"/>
                    </a:lnTo>
                    <a:lnTo>
                      <a:pt x="19543" y="13078"/>
                    </a:lnTo>
                    <a:lnTo>
                      <a:pt x="19585" y="13141"/>
                    </a:lnTo>
                    <a:lnTo>
                      <a:pt x="19648" y="13162"/>
                    </a:lnTo>
                    <a:lnTo>
                      <a:pt x="19732" y="13078"/>
                    </a:lnTo>
                    <a:lnTo>
                      <a:pt x="19857" y="12953"/>
                    </a:lnTo>
                    <a:lnTo>
                      <a:pt x="19941" y="12932"/>
                    </a:lnTo>
                    <a:lnTo>
                      <a:pt x="19941" y="12890"/>
                    </a:lnTo>
                    <a:lnTo>
                      <a:pt x="19899" y="12869"/>
                    </a:lnTo>
                    <a:lnTo>
                      <a:pt x="19794" y="12848"/>
                    </a:lnTo>
                    <a:lnTo>
                      <a:pt x="19732" y="12848"/>
                    </a:lnTo>
                    <a:lnTo>
                      <a:pt x="19690" y="12827"/>
                    </a:lnTo>
                    <a:lnTo>
                      <a:pt x="19774" y="12785"/>
                    </a:lnTo>
                    <a:lnTo>
                      <a:pt x="19878" y="12785"/>
                    </a:lnTo>
                    <a:lnTo>
                      <a:pt x="19941" y="12827"/>
                    </a:lnTo>
                    <a:lnTo>
                      <a:pt x="19983" y="12827"/>
                    </a:lnTo>
                    <a:lnTo>
                      <a:pt x="19983" y="12764"/>
                    </a:lnTo>
                    <a:lnTo>
                      <a:pt x="19962" y="12743"/>
                    </a:lnTo>
                    <a:lnTo>
                      <a:pt x="20046" y="12722"/>
                    </a:lnTo>
                    <a:lnTo>
                      <a:pt x="20150" y="12722"/>
                    </a:lnTo>
                    <a:lnTo>
                      <a:pt x="20213" y="12785"/>
                    </a:lnTo>
                    <a:lnTo>
                      <a:pt x="20276" y="12827"/>
                    </a:lnTo>
                    <a:lnTo>
                      <a:pt x="20318" y="12785"/>
                    </a:lnTo>
                    <a:lnTo>
                      <a:pt x="20380" y="12827"/>
                    </a:lnTo>
                    <a:lnTo>
                      <a:pt x="20422" y="12890"/>
                    </a:lnTo>
                    <a:lnTo>
                      <a:pt x="20401" y="12973"/>
                    </a:lnTo>
                    <a:lnTo>
                      <a:pt x="20422" y="13036"/>
                    </a:lnTo>
                    <a:lnTo>
                      <a:pt x="20506" y="13057"/>
                    </a:lnTo>
                    <a:lnTo>
                      <a:pt x="20527" y="13036"/>
                    </a:lnTo>
                    <a:lnTo>
                      <a:pt x="20590" y="13057"/>
                    </a:lnTo>
                    <a:lnTo>
                      <a:pt x="20631" y="13141"/>
                    </a:lnTo>
                    <a:lnTo>
                      <a:pt x="20778" y="13183"/>
                    </a:lnTo>
                    <a:lnTo>
                      <a:pt x="20820" y="13266"/>
                    </a:lnTo>
                    <a:lnTo>
                      <a:pt x="20841" y="13287"/>
                    </a:lnTo>
                    <a:lnTo>
                      <a:pt x="20882" y="13245"/>
                    </a:lnTo>
                    <a:lnTo>
                      <a:pt x="20903" y="13141"/>
                    </a:lnTo>
                    <a:lnTo>
                      <a:pt x="20945" y="13057"/>
                    </a:lnTo>
                    <a:lnTo>
                      <a:pt x="21008" y="12890"/>
                    </a:lnTo>
                    <a:lnTo>
                      <a:pt x="21008" y="12848"/>
                    </a:lnTo>
                    <a:lnTo>
                      <a:pt x="21029" y="12722"/>
                    </a:lnTo>
                    <a:lnTo>
                      <a:pt x="21050" y="12555"/>
                    </a:lnTo>
                    <a:lnTo>
                      <a:pt x="21092" y="12513"/>
                    </a:lnTo>
                    <a:lnTo>
                      <a:pt x="21092" y="12429"/>
                    </a:lnTo>
                    <a:lnTo>
                      <a:pt x="21050" y="12346"/>
                    </a:lnTo>
                    <a:lnTo>
                      <a:pt x="20987" y="12304"/>
                    </a:lnTo>
                    <a:lnTo>
                      <a:pt x="20924" y="12241"/>
                    </a:lnTo>
                    <a:lnTo>
                      <a:pt x="20882" y="12241"/>
                    </a:lnTo>
                    <a:lnTo>
                      <a:pt x="20841" y="12199"/>
                    </a:lnTo>
                    <a:lnTo>
                      <a:pt x="20841" y="12136"/>
                    </a:lnTo>
                    <a:lnTo>
                      <a:pt x="20757" y="12136"/>
                    </a:lnTo>
                    <a:lnTo>
                      <a:pt x="20694" y="12220"/>
                    </a:lnTo>
                    <a:lnTo>
                      <a:pt x="20590" y="12325"/>
                    </a:lnTo>
                    <a:lnTo>
                      <a:pt x="20506" y="12346"/>
                    </a:lnTo>
                    <a:lnTo>
                      <a:pt x="20464" y="12304"/>
                    </a:lnTo>
                    <a:lnTo>
                      <a:pt x="20485" y="12241"/>
                    </a:lnTo>
                    <a:lnTo>
                      <a:pt x="20485" y="12157"/>
                    </a:lnTo>
                    <a:lnTo>
                      <a:pt x="20485" y="12136"/>
                    </a:lnTo>
                    <a:lnTo>
                      <a:pt x="20380" y="12116"/>
                    </a:lnTo>
                    <a:lnTo>
                      <a:pt x="20297" y="12116"/>
                    </a:lnTo>
                    <a:lnTo>
                      <a:pt x="20276" y="12053"/>
                    </a:lnTo>
                    <a:lnTo>
                      <a:pt x="20338" y="12032"/>
                    </a:lnTo>
                    <a:lnTo>
                      <a:pt x="20338" y="12011"/>
                    </a:lnTo>
                    <a:lnTo>
                      <a:pt x="20255" y="11948"/>
                    </a:lnTo>
                    <a:lnTo>
                      <a:pt x="20213" y="11906"/>
                    </a:lnTo>
                    <a:lnTo>
                      <a:pt x="20255" y="11885"/>
                    </a:lnTo>
                    <a:lnTo>
                      <a:pt x="20276" y="11906"/>
                    </a:lnTo>
                    <a:lnTo>
                      <a:pt x="20359" y="11927"/>
                    </a:lnTo>
                    <a:lnTo>
                      <a:pt x="20359" y="11885"/>
                    </a:lnTo>
                    <a:lnTo>
                      <a:pt x="20297" y="11802"/>
                    </a:lnTo>
                    <a:lnTo>
                      <a:pt x="20276" y="11718"/>
                    </a:lnTo>
                    <a:lnTo>
                      <a:pt x="20297" y="11676"/>
                    </a:lnTo>
                    <a:lnTo>
                      <a:pt x="20359" y="11634"/>
                    </a:lnTo>
                    <a:lnTo>
                      <a:pt x="20380" y="11676"/>
                    </a:lnTo>
                    <a:lnTo>
                      <a:pt x="20443" y="11697"/>
                    </a:lnTo>
                    <a:lnTo>
                      <a:pt x="20464" y="11739"/>
                    </a:lnTo>
                    <a:lnTo>
                      <a:pt x="20590" y="11885"/>
                    </a:lnTo>
                    <a:lnTo>
                      <a:pt x="20673" y="11927"/>
                    </a:lnTo>
                    <a:lnTo>
                      <a:pt x="20757" y="11906"/>
                    </a:lnTo>
                    <a:lnTo>
                      <a:pt x="20799" y="11844"/>
                    </a:lnTo>
                    <a:lnTo>
                      <a:pt x="20757" y="11718"/>
                    </a:lnTo>
                    <a:lnTo>
                      <a:pt x="20652" y="11613"/>
                    </a:lnTo>
                    <a:lnTo>
                      <a:pt x="20569" y="11572"/>
                    </a:lnTo>
                    <a:lnTo>
                      <a:pt x="20464" y="11530"/>
                    </a:lnTo>
                    <a:lnTo>
                      <a:pt x="20443" y="11404"/>
                    </a:lnTo>
                    <a:lnTo>
                      <a:pt x="20380" y="11320"/>
                    </a:lnTo>
                    <a:lnTo>
                      <a:pt x="20338" y="11258"/>
                    </a:lnTo>
                    <a:lnTo>
                      <a:pt x="20255" y="11216"/>
                    </a:lnTo>
                    <a:lnTo>
                      <a:pt x="20171" y="11174"/>
                    </a:lnTo>
                    <a:lnTo>
                      <a:pt x="20171" y="11111"/>
                    </a:lnTo>
                    <a:lnTo>
                      <a:pt x="20234" y="11069"/>
                    </a:lnTo>
                    <a:lnTo>
                      <a:pt x="20234" y="11007"/>
                    </a:lnTo>
                    <a:lnTo>
                      <a:pt x="20192" y="10986"/>
                    </a:lnTo>
                    <a:lnTo>
                      <a:pt x="20192" y="10944"/>
                    </a:lnTo>
                    <a:lnTo>
                      <a:pt x="20255" y="10881"/>
                    </a:lnTo>
                    <a:lnTo>
                      <a:pt x="20297" y="10881"/>
                    </a:lnTo>
                    <a:lnTo>
                      <a:pt x="20359" y="10860"/>
                    </a:lnTo>
                    <a:lnTo>
                      <a:pt x="20443" y="10881"/>
                    </a:lnTo>
                    <a:lnTo>
                      <a:pt x="20485" y="10944"/>
                    </a:lnTo>
                    <a:lnTo>
                      <a:pt x="20401" y="10986"/>
                    </a:lnTo>
                    <a:lnTo>
                      <a:pt x="20464" y="10986"/>
                    </a:lnTo>
                    <a:lnTo>
                      <a:pt x="20548" y="11048"/>
                    </a:lnTo>
                    <a:lnTo>
                      <a:pt x="20548" y="11090"/>
                    </a:lnTo>
                    <a:lnTo>
                      <a:pt x="20569" y="11174"/>
                    </a:lnTo>
                    <a:lnTo>
                      <a:pt x="20652" y="11195"/>
                    </a:lnTo>
                    <a:lnTo>
                      <a:pt x="20757" y="11111"/>
                    </a:lnTo>
                    <a:lnTo>
                      <a:pt x="20799" y="10986"/>
                    </a:lnTo>
                    <a:lnTo>
                      <a:pt x="20820" y="10860"/>
                    </a:lnTo>
                    <a:lnTo>
                      <a:pt x="20882" y="10776"/>
                    </a:lnTo>
                    <a:lnTo>
                      <a:pt x="20903" y="10735"/>
                    </a:lnTo>
                    <a:lnTo>
                      <a:pt x="20882" y="10588"/>
                    </a:lnTo>
                    <a:lnTo>
                      <a:pt x="20966" y="10525"/>
                    </a:lnTo>
                    <a:lnTo>
                      <a:pt x="21029" y="10463"/>
                    </a:lnTo>
                    <a:lnTo>
                      <a:pt x="21071" y="10316"/>
                    </a:lnTo>
                    <a:lnTo>
                      <a:pt x="21029" y="10212"/>
                    </a:lnTo>
                    <a:lnTo>
                      <a:pt x="20987" y="10128"/>
                    </a:lnTo>
                    <a:lnTo>
                      <a:pt x="21029" y="9919"/>
                    </a:lnTo>
                    <a:lnTo>
                      <a:pt x="21092" y="9751"/>
                    </a:lnTo>
                    <a:lnTo>
                      <a:pt x="21092" y="9605"/>
                    </a:lnTo>
                    <a:lnTo>
                      <a:pt x="21175" y="9521"/>
                    </a:lnTo>
                    <a:lnTo>
                      <a:pt x="21175" y="9437"/>
                    </a:lnTo>
                    <a:lnTo>
                      <a:pt x="21196" y="9312"/>
                    </a:lnTo>
                    <a:lnTo>
                      <a:pt x="21196" y="9165"/>
                    </a:lnTo>
                    <a:lnTo>
                      <a:pt x="21280" y="9082"/>
                    </a:lnTo>
                    <a:lnTo>
                      <a:pt x="21343" y="8956"/>
                    </a:lnTo>
                    <a:lnTo>
                      <a:pt x="21531" y="8684"/>
                    </a:lnTo>
                    <a:lnTo>
                      <a:pt x="21615" y="8538"/>
                    </a:lnTo>
                    <a:lnTo>
                      <a:pt x="21761" y="8391"/>
                    </a:lnTo>
                    <a:lnTo>
                      <a:pt x="21824" y="8287"/>
                    </a:lnTo>
                    <a:lnTo>
                      <a:pt x="21908" y="8224"/>
                    </a:lnTo>
                    <a:lnTo>
                      <a:pt x="21950" y="8077"/>
                    </a:lnTo>
                    <a:lnTo>
                      <a:pt x="22075" y="7973"/>
                    </a:lnTo>
                    <a:lnTo>
                      <a:pt x="22117" y="7952"/>
                    </a:lnTo>
                    <a:lnTo>
                      <a:pt x="22075" y="7910"/>
                    </a:lnTo>
                    <a:lnTo>
                      <a:pt x="22012" y="7847"/>
                    </a:lnTo>
                    <a:lnTo>
                      <a:pt x="21908" y="7826"/>
                    </a:lnTo>
                    <a:lnTo>
                      <a:pt x="21845" y="7763"/>
                    </a:lnTo>
                    <a:lnTo>
                      <a:pt x="21803" y="7722"/>
                    </a:lnTo>
                    <a:lnTo>
                      <a:pt x="21719" y="7743"/>
                    </a:lnTo>
                    <a:lnTo>
                      <a:pt x="21552" y="7805"/>
                    </a:lnTo>
                    <a:lnTo>
                      <a:pt x="21406" y="7847"/>
                    </a:lnTo>
                    <a:lnTo>
                      <a:pt x="21280" y="7910"/>
                    </a:lnTo>
                    <a:lnTo>
                      <a:pt x="21196" y="8015"/>
                    </a:lnTo>
                    <a:lnTo>
                      <a:pt x="21092" y="8056"/>
                    </a:lnTo>
                    <a:lnTo>
                      <a:pt x="21071" y="8119"/>
                    </a:lnTo>
                    <a:lnTo>
                      <a:pt x="21008" y="8140"/>
                    </a:lnTo>
                    <a:lnTo>
                      <a:pt x="20903" y="8077"/>
                    </a:lnTo>
                    <a:lnTo>
                      <a:pt x="20862" y="8035"/>
                    </a:lnTo>
                    <a:lnTo>
                      <a:pt x="20862" y="7973"/>
                    </a:lnTo>
                    <a:lnTo>
                      <a:pt x="20924" y="7973"/>
                    </a:lnTo>
                    <a:lnTo>
                      <a:pt x="20987" y="7952"/>
                    </a:lnTo>
                    <a:lnTo>
                      <a:pt x="20987" y="7847"/>
                    </a:lnTo>
                    <a:lnTo>
                      <a:pt x="20966" y="7805"/>
                    </a:lnTo>
                    <a:lnTo>
                      <a:pt x="20882" y="7805"/>
                    </a:lnTo>
                    <a:lnTo>
                      <a:pt x="20820" y="7763"/>
                    </a:lnTo>
                    <a:lnTo>
                      <a:pt x="20903" y="7743"/>
                    </a:lnTo>
                    <a:lnTo>
                      <a:pt x="20966" y="7701"/>
                    </a:lnTo>
                    <a:lnTo>
                      <a:pt x="21071" y="7617"/>
                    </a:lnTo>
                    <a:lnTo>
                      <a:pt x="21134" y="7491"/>
                    </a:lnTo>
                    <a:lnTo>
                      <a:pt x="21238" y="7408"/>
                    </a:lnTo>
                    <a:lnTo>
                      <a:pt x="21322" y="7408"/>
                    </a:lnTo>
                    <a:lnTo>
                      <a:pt x="21447" y="7429"/>
                    </a:lnTo>
                    <a:lnTo>
                      <a:pt x="21698" y="7617"/>
                    </a:lnTo>
                    <a:lnTo>
                      <a:pt x="21761" y="7659"/>
                    </a:lnTo>
                    <a:lnTo>
                      <a:pt x="21970" y="7659"/>
                    </a:lnTo>
                    <a:lnTo>
                      <a:pt x="22075" y="7638"/>
                    </a:lnTo>
                    <a:lnTo>
                      <a:pt x="22180" y="7659"/>
                    </a:lnTo>
                    <a:lnTo>
                      <a:pt x="22389" y="7617"/>
                    </a:lnTo>
                    <a:lnTo>
                      <a:pt x="22494" y="7554"/>
                    </a:lnTo>
                    <a:lnTo>
                      <a:pt x="22494" y="7491"/>
                    </a:lnTo>
                    <a:lnTo>
                      <a:pt x="22473" y="7429"/>
                    </a:lnTo>
                    <a:lnTo>
                      <a:pt x="22515" y="7429"/>
                    </a:lnTo>
                    <a:lnTo>
                      <a:pt x="22598" y="7408"/>
                    </a:lnTo>
                    <a:lnTo>
                      <a:pt x="22682" y="7324"/>
                    </a:lnTo>
                    <a:lnTo>
                      <a:pt x="22682" y="7240"/>
                    </a:lnTo>
                    <a:lnTo>
                      <a:pt x="22640" y="7178"/>
                    </a:lnTo>
                    <a:lnTo>
                      <a:pt x="22535" y="7136"/>
                    </a:lnTo>
                    <a:lnTo>
                      <a:pt x="22473" y="7094"/>
                    </a:lnTo>
                    <a:lnTo>
                      <a:pt x="22431" y="7073"/>
                    </a:lnTo>
                    <a:lnTo>
                      <a:pt x="22347" y="7073"/>
                    </a:lnTo>
                    <a:lnTo>
                      <a:pt x="22263" y="7136"/>
                    </a:lnTo>
                    <a:lnTo>
                      <a:pt x="22222" y="7136"/>
                    </a:lnTo>
                    <a:lnTo>
                      <a:pt x="22138" y="7073"/>
                    </a:lnTo>
                    <a:lnTo>
                      <a:pt x="21908" y="7073"/>
                    </a:lnTo>
                    <a:lnTo>
                      <a:pt x="21761" y="7031"/>
                    </a:lnTo>
                    <a:lnTo>
                      <a:pt x="21657" y="6989"/>
                    </a:lnTo>
                    <a:lnTo>
                      <a:pt x="21594" y="6989"/>
                    </a:lnTo>
                    <a:lnTo>
                      <a:pt x="21510" y="7010"/>
                    </a:lnTo>
                    <a:lnTo>
                      <a:pt x="21196" y="7010"/>
                    </a:lnTo>
                    <a:lnTo>
                      <a:pt x="21092" y="6968"/>
                    </a:lnTo>
                    <a:lnTo>
                      <a:pt x="21196" y="6968"/>
                    </a:lnTo>
                    <a:lnTo>
                      <a:pt x="21301" y="6989"/>
                    </a:lnTo>
                    <a:lnTo>
                      <a:pt x="21406" y="6927"/>
                    </a:lnTo>
                    <a:lnTo>
                      <a:pt x="21531" y="6906"/>
                    </a:lnTo>
                    <a:lnTo>
                      <a:pt x="21636" y="6927"/>
                    </a:lnTo>
                    <a:lnTo>
                      <a:pt x="21740" y="6968"/>
                    </a:lnTo>
                    <a:lnTo>
                      <a:pt x="21782" y="6927"/>
                    </a:lnTo>
                    <a:lnTo>
                      <a:pt x="21845" y="6885"/>
                    </a:lnTo>
                    <a:lnTo>
                      <a:pt x="21950" y="6885"/>
                    </a:lnTo>
                    <a:lnTo>
                      <a:pt x="21991" y="6822"/>
                    </a:lnTo>
                    <a:lnTo>
                      <a:pt x="22054" y="6801"/>
                    </a:lnTo>
                    <a:lnTo>
                      <a:pt x="22138" y="6822"/>
                    </a:lnTo>
                    <a:lnTo>
                      <a:pt x="22180" y="6822"/>
                    </a:lnTo>
                    <a:lnTo>
                      <a:pt x="22201" y="6780"/>
                    </a:lnTo>
                    <a:lnTo>
                      <a:pt x="22242" y="6759"/>
                    </a:lnTo>
                    <a:lnTo>
                      <a:pt x="22284" y="6759"/>
                    </a:lnTo>
                    <a:lnTo>
                      <a:pt x="22305" y="6780"/>
                    </a:lnTo>
                    <a:lnTo>
                      <a:pt x="22368" y="6801"/>
                    </a:lnTo>
                    <a:lnTo>
                      <a:pt x="22410" y="6822"/>
                    </a:lnTo>
                    <a:lnTo>
                      <a:pt x="22515" y="6822"/>
                    </a:lnTo>
                    <a:lnTo>
                      <a:pt x="22619" y="6864"/>
                    </a:lnTo>
                    <a:lnTo>
                      <a:pt x="22703" y="6906"/>
                    </a:lnTo>
                    <a:lnTo>
                      <a:pt x="22891" y="6906"/>
                    </a:lnTo>
                    <a:lnTo>
                      <a:pt x="22996" y="6822"/>
                    </a:lnTo>
                    <a:lnTo>
                      <a:pt x="23184" y="6759"/>
                    </a:lnTo>
                    <a:lnTo>
                      <a:pt x="23331" y="6759"/>
                    </a:lnTo>
                    <a:lnTo>
                      <a:pt x="23351" y="6675"/>
                    </a:lnTo>
                    <a:lnTo>
                      <a:pt x="23351" y="6592"/>
                    </a:lnTo>
                    <a:lnTo>
                      <a:pt x="23310" y="6571"/>
                    </a:lnTo>
                    <a:lnTo>
                      <a:pt x="23247" y="6487"/>
                    </a:lnTo>
                    <a:lnTo>
                      <a:pt x="23247" y="6445"/>
                    </a:lnTo>
                    <a:lnTo>
                      <a:pt x="23226" y="6403"/>
                    </a:lnTo>
                    <a:lnTo>
                      <a:pt x="23226" y="6362"/>
                    </a:lnTo>
                    <a:lnTo>
                      <a:pt x="23289" y="6257"/>
                    </a:lnTo>
                    <a:lnTo>
                      <a:pt x="23351" y="6194"/>
                    </a:lnTo>
                    <a:lnTo>
                      <a:pt x="23414" y="6194"/>
                    </a:lnTo>
                    <a:lnTo>
                      <a:pt x="23561" y="6299"/>
                    </a:lnTo>
                    <a:lnTo>
                      <a:pt x="23644" y="6341"/>
                    </a:lnTo>
                    <a:lnTo>
                      <a:pt x="23707" y="6299"/>
                    </a:lnTo>
                    <a:lnTo>
                      <a:pt x="23749" y="6236"/>
                    </a:lnTo>
                    <a:lnTo>
                      <a:pt x="23854" y="6069"/>
                    </a:lnTo>
                    <a:lnTo>
                      <a:pt x="23958" y="5985"/>
                    </a:lnTo>
                    <a:lnTo>
                      <a:pt x="24042" y="5964"/>
                    </a:lnTo>
                    <a:lnTo>
                      <a:pt x="24063" y="5922"/>
                    </a:lnTo>
                    <a:lnTo>
                      <a:pt x="24167" y="5838"/>
                    </a:lnTo>
                    <a:lnTo>
                      <a:pt x="24272" y="5776"/>
                    </a:lnTo>
                    <a:lnTo>
                      <a:pt x="24335" y="5713"/>
                    </a:lnTo>
                    <a:lnTo>
                      <a:pt x="24335" y="5566"/>
                    </a:lnTo>
                    <a:lnTo>
                      <a:pt x="24272" y="5420"/>
                    </a:lnTo>
                    <a:lnTo>
                      <a:pt x="24188" y="5336"/>
                    </a:lnTo>
                    <a:lnTo>
                      <a:pt x="24167" y="5253"/>
                    </a:lnTo>
                    <a:lnTo>
                      <a:pt x="24021" y="5127"/>
                    </a:lnTo>
                    <a:lnTo>
                      <a:pt x="24021" y="5085"/>
                    </a:lnTo>
                    <a:lnTo>
                      <a:pt x="23958" y="5002"/>
                    </a:lnTo>
                    <a:lnTo>
                      <a:pt x="23854" y="4939"/>
                    </a:lnTo>
                    <a:lnTo>
                      <a:pt x="23812" y="4939"/>
                    </a:lnTo>
                    <a:lnTo>
                      <a:pt x="23728" y="4876"/>
                    </a:lnTo>
                    <a:lnTo>
                      <a:pt x="23623" y="4813"/>
                    </a:lnTo>
                    <a:lnTo>
                      <a:pt x="23498" y="4813"/>
                    </a:lnTo>
                    <a:lnTo>
                      <a:pt x="23331" y="4771"/>
                    </a:lnTo>
                    <a:lnTo>
                      <a:pt x="23184" y="4688"/>
                    </a:lnTo>
                    <a:lnTo>
                      <a:pt x="23038" y="4667"/>
                    </a:lnTo>
                    <a:lnTo>
                      <a:pt x="22975" y="4688"/>
                    </a:lnTo>
                    <a:lnTo>
                      <a:pt x="22828" y="4688"/>
                    </a:lnTo>
                    <a:lnTo>
                      <a:pt x="22682" y="4730"/>
                    </a:lnTo>
                    <a:lnTo>
                      <a:pt x="22619" y="4792"/>
                    </a:lnTo>
                    <a:lnTo>
                      <a:pt x="22515" y="4834"/>
                    </a:lnTo>
                    <a:lnTo>
                      <a:pt x="22410" y="4792"/>
                    </a:lnTo>
                    <a:lnTo>
                      <a:pt x="22389" y="4730"/>
                    </a:lnTo>
                    <a:lnTo>
                      <a:pt x="22347" y="4771"/>
                    </a:lnTo>
                    <a:lnTo>
                      <a:pt x="22305" y="4834"/>
                    </a:lnTo>
                    <a:lnTo>
                      <a:pt x="22347" y="4918"/>
                    </a:lnTo>
                    <a:lnTo>
                      <a:pt x="22347" y="5022"/>
                    </a:lnTo>
                    <a:lnTo>
                      <a:pt x="22284" y="5106"/>
                    </a:lnTo>
                    <a:lnTo>
                      <a:pt x="22242" y="5106"/>
                    </a:lnTo>
                    <a:lnTo>
                      <a:pt x="22242" y="5148"/>
                    </a:lnTo>
                    <a:lnTo>
                      <a:pt x="22263" y="5211"/>
                    </a:lnTo>
                    <a:lnTo>
                      <a:pt x="22242" y="5294"/>
                    </a:lnTo>
                    <a:lnTo>
                      <a:pt x="22138" y="5336"/>
                    </a:lnTo>
                    <a:lnTo>
                      <a:pt x="22033" y="5336"/>
                    </a:lnTo>
                    <a:lnTo>
                      <a:pt x="21970" y="5253"/>
                    </a:lnTo>
                    <a:lnTo>
                      <a:pt x="21970" y="5190"/>
                    </a:lnTo>
                    <a:lnTo>
                      <a:pt x="21929" y="5148"/>
                    </a:lnTo>
                    <a:lnTo>
                      <a:pt x="21866" y="5211"/>
                    </a:lnTo>
                    <a:lnTo>
                      <a:pt x="21866" y="5315"/>
                    </a:lnTo>
                    <a:lnTo>
                      <a:pt x="21887" y="5336"/>
                    </a:lnTo>
                    <a:lnTo>
                      <a:pt x="21845" y="5420"/>
                    </a:lnTo>
                    <a:lnTo>
                      <a:pt x="21824" y="5525"/>
                    </a:lnTo>
                    <a:lnTo>
                      <a:pt x="21782" y="5566"/>
                    </a:lnTo>
                    <a:lnTo>
                      <a:pt x="21782" y="5504"/>
                    </a:lnTo>
                    <a:lnTo>
                      <a:pt x="21824" y="5441"/>
                    </a:lnTo>
                    <a:lnTo>
                      <a:pt x="21782" y="5315"/>
                    </a:lnTo>
                    <a:lnTo>
                      <a:pt x="21740" y="5232"/>
                    </a:lnTo>
                    <a:lnTo>
                      <a:pt x="21761" y="5148"/>
                    </a:lnTo>
                    <a:lnTo>
                      <a:pt x="21761" y="5064"/>
                    </a:lnTo>
                    <a:lnTo>
                      <a:pt x="21719" y="5002"/>
                    </a:lnTo>
                    <a:lnTo>
                      <a:pt x="21719" y="4918"/>
                    </a:lnTo>
                    <a:lnTo>
                      <a:pt x="21657" y="4939"/>
                    </a:lnTo>
                    <a:lnTo>
                      <a:pt x="21636" y="5002"/>
                    </a:lnTo>
                    <a:lnTo>
                      <a:pt x="21552" y="5064"/>
                    </a:lnTo>
                    <a:lnTo>
                      <a:pt x="21552" y="5148"/>
                    </a:lnTo>
                    <a:lnTo>
                      <a:pt x="21531" y="5253"/>
                    </a:lnTo>
                    <a:lnTo>
                      <a:pt x="21364" y="5420"/>
                    </a:lnTo>
                    <a:lnTo>
                      <a:pt x="21301" y="5483"/>
                    </a:lnTo>
                    <a:lnTo>
                      <a:pt x="21217" y="5483"/>
                    </a:lnTo>
                    <a:lnTo>
                      <a:pt x="21154" y="5546"/>
                    </a:lnTo>
                    <a:lnTo>
                      <a:pt x="21050" y="5629"/>
                    </a:lnTo>
                    <a:lnTo>
                      <a:pt x="20945" y="5629"/>
                    </a:lnTo>
                    <a:lnTo>
                      <a:pt x="20841" y="5734"/>
                    </a:lnTo>
                    <a:lnTo>
                      <a:pt x="20694" y="5818"/>
                    </a:lnTo>
                    <a:lnTo>
                      <a:pt x="20422" y="5818"/>
                    </a:lnTo>
                    <a:lnTo>
                      <a:pt x="20422" y="5859"/>
                    </a:lnTo>
                    <a:lnTo>
                      <a:pt x="20359" y="5901"/>
                    </a:lnTo>
                    <a:lnTo>
                      <a:pt x="20255" y="5901"/>
                    </a:lnTo>
                    <a:lnTo>
                      <a:pt x="20171" y="5880"/>
                    </a:lnTo>
                    <a:lnTo>
                      <a:pt x="20087" y="5943"/>
                    </a:lnTo>
                    <a:lnTo>
                      <a:pt x="19711" y="6131"/>
                    </a:lnTo>
                    <a:lnTo>
                      <a:pt x="19522" y="6278"/>
                    </a:lnTo>
                    <a:lnTo>
                      <a:pt x="19502" y="6382"/>
                    </a:lnTo>
                    <a:lnTo>
                      <a:pt x="19439" y="6403"/>
                    </a:lnTo>
                    <a:lnTo>
                      <a:pt x="19229" y="6571"/>
                    </a:lnTo>
                    <a:lnTo>
                      <a:pt x="19125" y="6675"/>
                    </a:lnTo>
                    <a:lnTo>
                      <a:pt x="19104" y="6613"/>
                    </a:lnTo>
                    <a:lnTo>
                      <a:pt x="19083" y="6613"/>
                    </a:lnTo>
                    <a:lnTo>
                      <a:pt x="18978" y="6696"/>
                    </a:lnTo>
                    <a:lnTo>
                      <a:pt x="18895" y="6822"/>
                    </a:lnTo>
                    <a:lnTo>
                      <a:pt x="18790" y="6968"/>
                    </a:lnTo>
                    <a:lnTo>
                      <a:pt x="18769" y="7031"/>
                    </a:lnTo>
                    <a:lnTo>
                      <a:pt x="18727" y="7094"/>
                    </a:lnTo>
                    <a:lnTo>
                      <a:pt x="18706" y="7031"/>
                    </a:lnTo>
                    <a:lnTo>
                      <a:pt x="18748" y="6906"/>
                    </a:lnTo>
                    <a:lnTo>
                      <a:pt x="18748" y="6801"/>
                    </a:lnTo>
                    <a:lnTo>
                      <a:pt x="18748" y="6696"/>
                    </a:lnTo>
                    <a:lnTo>
                      <a:pt x="18853" y="6696"/>
                    </a:lnTo>
                    <a:lnTo>
                      <a:pt x="18895" y="6654"/>
                    </a:lnTo>
                    <a:lnTo>
                      <a:pt x="19020" y="6550"/>
                    </a:lnTo>
                    <a:lnTo>
                      <a:pt x="19104" y="6508"/>
                    </a:lnTo>
                    <a:lnTo>
                      <a:pt x="19209" y="6403"/>
                    </a:lnTo>
                    <a:lnTo>
                      <a:pt x="19355" y="6278"/>
                    </a:lnTo>
                    <a:lnTo>
                      <a:pt x="19418" y="6194"/>
                    </a:lnTo>
                    <a:lnTo>
                      <a:pt x="19522" y="6152"/>
                    </a:lnTo>
                    <a:lnTo>
                      <a:pt x="19627" y="5985"/>
                    </a:lnTo>
                    <a:lnTo>
                      <a:pt x="19669" y="5922"/>
                    </a:lnTo>
                    <a:lnTo>
                      <a:pt x="19648" y="5838"/>
                    </a:lnTo>
                    <a:lnTo>
                      <a:pt x="19669" y="5776"/>
                    </a:lnTo>
                    <a:lnTo>
                      <a:pt x="19690" y="5818"/>
                    </a:lnTo>
                    <a:lnTo>
                      <a:pt x="19753" y="5838"/>
                    </a:lnTo>
                    <a:lnTo>
                      <a:pt x="19836" y="5755"/>
                    </a:lnTo>
                    <a:lnTo>
                      <a:pt x="19941" y="5713"/>
                    </a:lnTo>
                    <a:lnTo>
                      <a:pt x="19941" y="5629"/>
                    </a:lnTo>
                    <a:lnTo>
                      <a:pt x="20004" y="5504"/>
                    </a:lnTo>
                    <a:lnTo>
                      <a:pt x="20066" y="5462"/>
                    </a:lnTo>
                    <a:lnTo>
                      <a:pt x="20150" y="5504"/>
                    </a:lnTo>
                    <a:lnTo>
                      <a:pt x="20213" y="5420"/>
                    </a:lnTo>
                    <a:lnTo>
                      <a:pt x="20297" y="5399"/>
                    </a:lnTo>
                    <a:lnTo>
                      <a:pt x="20318" y="5420"/>
                    </a:lnTo>
                    <a:lnTo>
                      <a:pt x="20401" y="5420"/>
                    </a:lnTo>
                    <a:lnTo>
                      <a:pt x="20715" y="5127"/>
                    </a:lnTo>
                    <a:lnTo>
                      <a:pt x="20778" y="5022"/>
                    </a:lnTo>
                    <a:lnTo>
                      <a:pt x="20799" y="4897"/>
                    </a:lnTo>
                    <a:lnTo>
                      <a:pt x="20882" y="4709"/>
                    </a:lnTo>
                    <a:lnTo>
                      <a:pt x="20987" y="4583"/>
                    </a:lnTo>
                    <a:lnTo>
                      <a:pt x="20987" y="4458"/>
                    </a:lnTo>
                    <a:lnTo>
                      <a:pt x="20987" y="4269"/>
                    </a:lnTo>
                    <a:lnTo>
                      <a:pt x="20945" y="4165"/>
                    </a:lnTo>
                    <a:lnTo>
                      <a:pt x="20882" y="4144"/>
                    </a:lnTo>
                    <a:lnTo>
                      <a:pt x="20736" y="4165"/>
                    </a:lnTo>
                    <a:lnTo>
                      <a:pt x="20590" y="4165"/>
                    </a:lnTo>
                    <a:lnTo>
                      <a:pt x="20464" y="4102"/>
                    </a:lnTo>
                    <a:lnTo>
                      <a:pt x="20318" y="4102"/>
                    </a:lnTo>
                    <a:lnTo>
                      <a:pt x="20255" y="4165"/>
                    </a:lnTo>
                    <a:lnTo>
                      <a:pt x="20213" y="4248"/>
                    </a:lnTo>
                    <a:lnTo>
                      <a:pt x="20255" y="4290"/>
                    </a:lnTo>
                    <a:lnTo>
                      <a:pt x="20213" y="4353"/>
                    </a:lnTo>
                    <a:lnTo>
                      <a:pt x="20213" y="4499"/>
                    </a:lnTo>
                    <a:lnTo>
                      <a:pt x="20171" y="4646"/>
                    </a:lnTo>
                    <a:lnTo>
                      <a:pt x="20066" y="4792"/>
                    </a:lnTo>
                    <a:lnTo>
                      <a:pt x="20004" y="4730"/>
                    </a:lnTo>
                    <a:lnTo>
                      <a:pt x="19941" y="4709"/>
                    </a:lnTo>
                    <a:lnTo>
                      <a:pt x="19899" y="4709"/>
                    </a:lnTo>
                    <a:lnTo>
                      <a:pt x="19857" y="4771"/>
                    </a:lnTo>
                    <a:lnTo>
                      <a:pt x="19794" y="4792"/>
                    </a:lnTo>
                    <a:lnTo>
                      <a:pt x="19732" y="4730"/>
                    </a:lnTo>
                    <a:lnTo>
                      <a:pt x="19669" y="4730"/>
                    </a:lnTo>
                    <a:cubicBezTo>
                      <a:pt x="19669" y="4730"/>
                      <a:pt x="19481" y="4688"/>
                      <a:pt x="19481" y="4646"/>
                    </a:cubicBezTo>
                    <a:lnTo>
                      <a:pt x="19271" y="4646"/>
                    </a:lnTo>
                    <a:lnTo>
                      <a:pt x="19167" y="4709"/>
                    </a:lnTo>
                    <a:lnTo>
                      <a:pt x="19020" y="4730"/>
                    </a:lnTo>
                    <a:lnTo>
                      <a:pt x="18895" y="4792"/>
                    </a:lnTo>
                    <a:lnTo>
                      <a:pt x="18832" y="4750"/>
                    </a:lnTo>
                    <a:lnTo>
                      <a:pt x="18832" y="4709"/>
                    </a:lnTo>
                    <a:lnTo>
                      <a:pt x="18853" y="4625"/>
                    </a:lnTo>
                    <a:lnTo>
                      <a:pt x="18853" y="4541"/>
                    </a:lnTo>
                    <a:lnTo>
                      <a:pt x="18895" y="4478"/>
                    </a:lnTo>
                    <a:lnTo>
                      <a:pt x="18916" y="4478"/>
                    </a:lnTo>
                    <a:lnTo>
                      <a:pt x="18957" y="4499"/>
                    </a:lnTo>
                    <a:lnTo>
                      <a:pt x="19020" y="4499"/>
                    </a:lnTo>
                    <a:lnTo>
                      <a:pt x="19146" y="4437"/>
                    </a:lnTo>
                    <a:lnTo>
                      <a:pt x="19439" y="4416"/>
                    </a:lnTo>
                    <a:lnTo>
                      <a:pt x="19481" y="4395"/>
                    </a:lnTo>
                    <a:lnTo>
                      <a:pt x="19543" y="4290"/>
                    </a:lnTo>
                    <a:lnTo>
                      <a:pt x="19564" y="4206"/>
                    </a:lnTo>
                    <a:lnTo>
                      <a:pt x="19648" y="4165"/>
                    </a:lnTo>
                    <a:lnTo>
                      <a:pt x="19669" y="4102"/>
                    </a:lnTo>
                    <a:lnTo>
                      <a:pt x="19627" y="4060"/>
                    </a:lnTo>
                    <a:lnTo>
                      <a:pt x="19627" y="3997"/>
                    </a:lnTo>
                    <a:lnTo>
                      <a:pt x="19313" y="3997"/>
                    </a:lnTo>
                    <a:lnTo>
                      <a:pt x="19125" y="3955"/>
                    </a:lnTo>
                    <a:lnTo>
                      <a:pt x="19020" y="3893"/>
                    </a:lnTo>
                    <a:lnTo>
                      <a:pt x="18937" y="3872"/>
                    </a:lnTo>
                    <a:lnTo>
                      <a:pt x="18685" y="3893"/>
                    </a:lnTo>
                    <a:lnTo>
                      <a:pt x="18560" y="3872"/>
                    </a:lnTo>
                    <a:lnTo>
                      <a:pt x="18455" y="3830"/>
                    </a:lnTo>
                    <a:lnTo>
                      <a:pt x="18288" y="3830"/>
                    </a:lnTo>
                    <a:lnTo>
                      <a:pt x="18162" y="3851"/>
                    </a:lnTo>
                    <a:lnTo>
                      <a:pt x="18100" y="3830"/>
                    </a:lnTo>
                    <a:lnTo>
                      <a:pt x="17995" y="3788"/>
                    </a:lnTo>
                    <a:lnTo>
                      <a:pt x="17932" y="3788"/>
                    </a:lnTo>
                    <a:lnTo>
                      <a:pt x="17849" y="3893"/>
                    </a:lnTo>
                    <a:lnTo>
                      <a:pt x="17849" y="3976"/>
                    </a:lnTo>
                    <a:lnTo>
                      <a:pt x="17765" y="4039"/>
                    </a:lnTo>
                    <a:lnTo>
                      <a:pt x="17744" y="4039"/>
                    </a:lnTo>
                    <a:lnTo>
                      <a:pt x="17765" y="3955"/>
                    </a:lnTo>
                    <a:lnTo>
                      <a:pt x="17765" y="3934"/>
                    </a:lnTo>
                    <a:lnTo>
                      <a:pt x="17681" y="3934"/>
                    </a:lnTo>
                    <a:lnTo>
                      <a:pt x="17451" y="3997"/>
                    </a:lnTo>
                    <a:lnTo>
                      <a:pt x="17305" y="4060"/>
                    </a:lnTo>
                    <a:lnTo>
                      <a:pt x="17221" y="4144"/>
                    </a:lnTo>
                    <a:lnTo>
                      <a:pt x="17158" y="4186"/>
                    </a:lnTo>
                    <a:lnTo>
                      <a:pt x="17053" y="4186"/>
                    </a:lnTo>
                    <a:lnTo>
                      <a:pt x="16949" y="4206"/>
                    </a:lnTo>
                    <a:lnTo>
                      <a:pt x="16886" y="4269"/>
                    </a:lnTo>
                    <a:lnTo>
                      <a:pt x="16781" y="4290"/>
                    </a:lnTo>
                    <a:lnTo>
                      <a:pt x="16698" y="4374"/>
                    </a:lnTo>
                    <a:lnTo>
                      <a:pt x="16698" y="4458"/>
                    </a:lnTo>
                    <a:lnTo>
                      <a:pt x="16635" y="4520"/>
                    </a:lnTo>
                    <a:lnTo>
                      <a:pt x="16593" y="4520"/>
                    </a:lnTo>
                    <a:lnTo>
                      <a:pt x="16530" y="4458"/>
                    </a:lnTo>
                    <a:lnTo>
                      <a:pt x="16530" y="4374"/>
                    </a:lnTo>
                    <a:lnTo>
                      <a:pt x="16509" y="4290"/>
                    </a:lnTo>
                    <a:lnTo>
                      <a:pt x="16468" y="4248"/>
                    </a:lnTo>
                    <a:lnTo>
                      <a:pt x="16468" y="4165"/>
                    </a:lnTo>
                    <a:lnTo>
                      <a:pt x="16509" y="4081"/>
                    </a:lnTo>
                    <a:lnTo>
                      <a:pt x="16593" y="4081"/>
                    </a:lnTo>
                    <a:lnTo>
                      <a:pt x="16698" y="4039"/>
                    </a:lnTo>
                    <a:lnTo>
                      <a:pt x="16802" y="4039"/>
                    </a:lnTo>
                    <a:lnTo>
                      <a:pt x="16886" y="3997"/>
                    </a:lnTo>
                    <a:lnTo>
                      <a:pt x="16928" y="3955"/>
                    </a:lnTo>
                    <a:lnTo>
                      <a:pt x="17012" y="3934"/>
                    </a:lnTo>
                    <a:lnTo>
                      <a:pt x="17158" y="3893"/>
                    </a:lnTo>
                    <a:lnTo>
                      <a:pt x="17263" y="3851"/>
                    </a:lnTo>
                    <a:lnTo>
                      <a:pt x="17346" y="3788"/>
                    </a:lnTo>
                    <a:lnTo>
                      <a:pt x="17472" y="3788"/>
                    </a:lnTo>
                    <a:lnTo>
                      <a:pt x="17556" y="3746"/>
                    </a:lnTo>
                    <a:lnTo>
                      <a:pt x="17577" y="3662"/>
                    </a:lnTo>
                    <a:lnTo>
                      <a:pt x="17556" y="3621"/>
                    </a:lnTo>
                    <a:lnTo>
                      <a:pt x="17514" y="3558"/>
                    </a:lnTo>
                    <a:lnTo>
                      <a:pt x="17346" y="3558"/>
                    </a:lnTo>
                    <a:lnTo>
                      <a:pt x="17346" y="3516"/>
                    </a:lnTo>
                    <a:lnTo>
                      <a:pt x="17430" y="3516"/>
                    </a:lnTo>
                    <a:lnTo>
                      <a:pt x="17451" y="3537"/>
                    </a:lnTo>
                    <a:lnTo>
                      <a:pt x="17535" y="3537"/>
                    </a:lnTo>
                    <a:lnTo>
                      <a:pt x="17577" y="3558"/>
                    </a:lnTo>
                    <a:lnTo>
                      <a:pt x="17618" y="3662"/>
                    </a:lnTo>
                    <a:lnTo>
                      <a:pt x="17639" y="3662"/>
                    </a:lnTo>
                    <a:lnTo>
                      <a:pt x="17660" y="3641"/>
                    </a:lnTo>
                    <a:lnTo>
                      <a:pt x="17765" y="3579"/>
                    </a:lnTo>
                    <a:lnTo>
                      <a:pt x="17890" y="3621"/>
                    </a:lnTo>
                    <a:lnTo>
                      <a:pt x="17974" y="3579"/>
                    </a:lnTo>
                    <a:lnTo>
                      <a:pt x="18058" y="3537"/>
                    </a:lnTo>
                    <a:lnTo>
                      <a:pt x="18141" y="3516"/>
                    </a:lnTo>
                    <a:lnTo>
                      <a:pt x="18246" y="3537"/>
                    </a:lnTo>
                    <a:lnTo>
                      <a:pt x="18351" y="3537"/>
                    </a:lnTo>
                    <a:lnTo>
                      <a:pt x="18455" y="3516"/>
                    </a:lnTo>
                    <a:lnTo>
                      <a:pt x="18518" y="3537"/>
                    </a:lnTo>
                    <a:lnTo>
                      <a:pt x="18602" y="3579"/>
                    </a:lnTo>
                    <a:lnTo>
                      <a:pt x="18769" y="3579"/>
                    </a:lnTo>
                    <a:lnTo>
                      <a:pt x="18790" y="3621"/>
                    </a:lnTo>
                    <a:lnTo>
                      <a:pt x="18832" y="3621"/>
                    </a:lnTo>
                    <a:lnTo>
                      <a:pt x="18978" y="3725"/>
                    </a:lnTo>
                    <a:lnTo>
                      <a:pt x="19041" y="3746"/>
                    </a:lnTo>
                    <a:lnTo>
                      <a:pt x="19146" y="3725"/>
                    </a:lnTo>
                    <a:lnTo>
                      <a:pt x="19209" y="3662"/>
                    </a:lnTo>
                    <a:lnTo>
                      <a:pt x="19292" y="3662"/>
                    </a:lnTo>
                    <a:lnTo>
                      <a:pt x="19355" y="3683"/>
                    </a:lnTo>
                    <a:lnTo>
                      <a:pt x="19439" y="3683"/>
                    </a:lnTo>
                    <a:lnTo>
                      <a:pt x="19502" y="3725"/>
                    </a:lnTo>
                    <a:lnTo>
                      <a:pt x="19564" y="3725"/>
                    </a:lnTo>
                    <a:lnTo>
                      <a:pt x="19732" y="3662"/>
                    </a:lnTo>
                    <a:lnTo>
                      <a:pt x="19815" y="3621"/>
                    </a:lnTo>
                    <a:lnTo>
                      <a:pt x="19920" y="3621"/>
                    </a:lnTo>
                    <a:lnTo>
                      <a:pt x="19983" y="3662"/>
                    </a:lnTo>
                    <a:lnTo>
                      <a:pt x="20046" y="3662"/>
                    </a:lnTo>
                    <a:lnTo>
                      <a:pt x="20129" y="3621"/>
                    </a:lnTo>
                    <a:lnTo>
                      <a:pt x="20234" y="3641"/>
                    </a:lnTo>
                    <a:lnTo>
                      <a:pt x="20338" y="3641"/>
                    </a:lnTo>
                    <a:lnTo>
                      <a:pt x="20338" y="3579"/>
                    </a:lnTo>
                    <a:lnTo>
                      <a:pt x="20276" y="3558"/>
                    </a:lnTo>
                    <a:lnTo>
                      <a:pt x="20276" y="3516"/>
                    </a:lnTo>
                    <a:lnTo>
                      <a:pt x="20297" y="3474"/>
                    </a:lnTo>
                    <a:lnTo>
                      <a:pt x="20359" y="3537"/>
                    </a:lnTo>
                    <a:lnTo>
                      <a:pt x="20401" y="3579"/>
                    </a:lnTo>
                    <a:lnTo>
                      <a:pt x="20485" y="3579"/>
                    </a:lnTo>
                    <a:lnTo>
                      <a:pt x="20548" y="3558"/>
                    </a:lnTo>
                    <a:lnTo>
                      <a:pt x="20694" y="3558"/>
                    </a:lnTo>
                    <a:lnTo>
                      <a:pt x="20903" y="3474"/>
                    </a:lnTo>
                    <a:lnTo>
                      <a:pt x="21008" y="3432"/>
                    </a:lnTo>
                    <a:lnTo>
                      <a:pt x="21029" y="3369"/>
                    </a:lnTo>
                    <a:lnTo>
                      <a:pt x="21029" y="3328"/>
                    </a:lnTo>
                    <a:lnTo>
                      <a:pt x="21092" y="3307"/>
                    </a:lnTo>
                    <a:lnTo>
                      <a:pt x="21134" y="3328"/>
                    </a:lnTo>
                    <a:lnTo>
                      <a:pt x="21217" y="3307"/>
                    </a:lnTo>
                    <a:lnTo>
                      <a:pt x="21322" y="3223"/>
                    </a:lnTo>
                    <a:lnTo>
                      <a:pt x="21406" y="3202"/>
                    </a:lnTo>
                    <a:lnTo>
                      <a:pt x="21406" y="3118"/>
                    </a:lnTo>
                    <a:lnTo>
                      <a:pt x="21426" y="3056"/>
                    </a:lnTo>
                    <a:lnTo>
                      <a:pt x="21489" y="3035"/>
                    </a:lnTo>
                    <a:lnTo>
                      <a:pt x="21489" y="2930"/>
                    </a:lnTo>
                    <a:lnTo>
                      <a:pt x="21447" y="2888"/>
                    </a:lnTo>
                    <a:lnTo>
                      <a:pt x="21343" y="2805"/>
                    </a:lnTo>
                    <a:lnTo>
                      <a:pt x="21217" y="2742"/>
                    </a:lnTo>
                    <a:lnTo>
                      <a:pt x="21113" y="2637"/>
                    </a:lnTo>
                    <a:lnTo>
                      <a:pt x="21092" y="2574"/>
                    </a:lnTo>
                    <a:lnTo>
                      <a:pt x="21029" y="2512"/>
                    </a:lnTo>
                    <a:lnTo>
                      <a:pt x="20882" y="2491"/>
                    </a:lnTo>
                    <a:lnTo>
                      <a:pt x="20799" y="2407"/>
                    </a:lnTo>
                    <a:lnTo>
                      <a:pt x="20778" y="2323"/>
                    </a:lnTo>
                    <a:lnTo>
                      <a:pt x="20715" y="2302"/>
                    </a:lnTo>
                    <a:lnTo>
                      <a:pt x="20694" y="2323"/>
                    </a:lnTo>
                    <a:lnTo>
                      <a:pt x="20610" y="2365"/>
                    </a:lnTo>
                    <a:lnTo>
                      <a:pt x="20569" y="2323"/>
                    </a:lnTo>
                    <a:lnTo>
                      <a:pt x="20548" y="2261"/>
                    </a:lnTo>
                    <a:lnTo>
                      <a:pt x="20485" y="2198"/>
                    </a:lnTo>
                    <a:lnTo>
                      <a:pt x="20255" y="2198"/>
                    </a:lnTo>
                    <a:lnTo>
                      <a:pt x="20171" y="2219"/>
                    </a:lnTo>
                    <a:lnTo>
                      <a:pt x="20171" y="2302"/>
                    </a:lnTo>
                    <a:lnTo>
                      <a:pt x="20171" y="2365"/>
                    </a:lnTo>
                    <a:lnTo>
                      <a:pt x="20129" y="2302"/>
                    </a:lnTo>
                    <a:lnTo>
                      <a:pt x="20066" y="2302"/>
                    </a:lnTo>
                    <a:lnTo>
                      <a:pt x="19920" y="2386"/>
                    </a:lnTo>
                    <a:lnTo>
                      <a:pt x="19836" y="2407"/>
                    </a:lnTo>
                    <a:lnTo>
                      <a:pt x="19711" y="2365"/>
                    </a:lnTo>
                    <a:lnTo>
                      <a:pt x="19606" y="2365"/>
                    </a:lnTo>
                    <a:lnTo>
                      <a:pt x="19522" y="2323"/>
                    </a:lnTo>
                    <a:lnTo>
                      <a:pt x="19460" y="2261"/>
                    </a:lnTo>
                    <a:lnTo>
                      <a:pt x="19460" y="2177"/>
                    </a:lnTo>
                    <a:lnTo>
                      <a:pt x="19522" y="2177"/>
                    </a:lnTo>
                    <a:lnTo>
                      <a:pt x="19564" y="2219"/>
                    </a:lnTo>
                    <a:lnTo>
                      <a:pt x="19669" y="2261"/>
                    </a:lnTo>
                    <a:lnTo>
                      <a:pt x="19711" y="2219"/>
                    </a:lnTo>
                    <a:lnTo>
                      <a:pt x="19711" y="2177"/>
                    </a:lnTo>
                    <a:lnTo>
                      <a:pt x="19606" y="2093"/>
                    </a:lnTo>
                    <a:lnTo>
                      <a:pt x="19606" y="2009"/>
                    </a:lnTo>
                    <a:lnTo>
                      <a:pt x="19627" y="1989"/>
                    </a:lnTo>
                    <a:lnTo>
                      <a:pt x="19669" y="2072"/>
                    </a:lnTo>
                    <a:lnTo>
                      <a:pt x="19774" y="2114"/>
                    </a:lnTo>
                    <a:lnTo>
                      <a:pt x="19857" y="2156"/>
                    </a:lnTo>
                    <a:lnTo>
                      <a:pt x="20025" y="2093"/>
                    </a:lnTo>
                    <a:lnTo>
                      <a:pt x="20171" y="1968"/>
                    </a:lnTo>
                    <a:lnTo>
                      <a:pt x="20171" y="1884"/>
                    </a:lnTo>
                    <a:lnTo>
                      <a:pt x="20150" y="1842"/>
                    </a:lnTo>
                    <a:lnTo>
                      <a:pt x="20087" y="1800"/>
                    </a:lnTo>
                    <a:lnTo>
                      <a:pt x="20087" y="1758"/>
                    </a:lnTo>
                    <a:lnTo>
                      <a:pt x="20150" y="1696"/>
                    </a:lnTo>
                    <a:lnTo>
                      <a:pt x="20150" y="1675"/>
                    </a:lnTo>
                    <a:lnTo>
                      <a:pt x="20046" y="1591"/>
                    </a:lnTo>
                    <a:lnTo>
                      <a:pt x="19962" y="1486"/>
                    </a:lnTo>
                    <a:lnTo>
                      <a:pt x="19920" y="1465"/>
                    </a:lnTo>
                    <a:lnTo>
                      <a:pt x="19857" y="1486"/>
                    </a:lnTo>
                    <a:lnTo>
                      <a:pt x="19774" y="1570"/>
                    </a:lnTo>
                    <a:lnTo>
                      <a:pt x="19627" y="1654"/>
                    </a:lnTo>
                    <a:lnTo>
                      <a:pt x="19439" y="1654"/>
                    </a:lnTo>
                    <a:lnTo>
                      <a:pt x="19334" y="1737"/>
                    </a:lnTo>
                    <a:lnTo>
                      <a:pt x="19292" y="1737"/>
                    </a:lnTo>
                    <a:lnTo>
                      <a:pt x="19229" y="1675"/>
                    </a:lnTo>
                    <a:lnTo>
                      <a:pt x="19188" y="1654"/>
                    </a:lnTo>
                    <a:lnTo>
                      <a:pt x="19104" y="1675"/>
                    </a:lnTo>
                    <a:lnTo>
                      <a:pt x="19020" y="1696"/>
                    </a:lnTo>
                    <a:lnTo>
                      <a:pt x="18937" y="1675"/>
                    </a:lnTo>
                    <a:lnTo>
                      <a:pt x="18874" y="1633"/>
                    </a:lnTo>
                    <a:lnTo>
                      <a:pt x="18769" y="1591"/>
                    </a:lnTo>
                    <a:lnTo>
                      <a:pt x="18685" y="1549"/>
                    </a:lnTo>
                    <a:lnTo>
                      <a:pt x="18581" y="1528"/>
                    </a:lnTo>
                    <a:lnTo>
                      <a:pt x="18476" y="1445"/>
                    </a:lnTo>
                    <a:lnTo>
                      <a:pt x="18309" y="1424"/>
                    </a:lnTo>
                    <a:lnTo>
                      <a:pt x="18100" y="1445"/>
                    </a:lnTo>
                    <a:lnTo>
                      <a:pt x="17995" y="1465"/>
                    </a:lnTo>
                    <a:lnTo>
                      <a:pt x="17849" y="1528"/>
                    </a:lnTo>
                    <a:lnTo>
                      <a:pt x="17723" y="1549"/>
                    </a:lnTo>
                    <a:lnTo>
                      <a:pt x="17577" y="1570"/>
                    </a:lnTo>
                    <a:lnTo>
                      <a:pt x="17472" y="1549"/>
                    </a:lnTo>
                    <a:lnTo>
                      <a:pt x="17346" y="1570"/>
                    </a:lnTo>
                    <a:lnTo>
                      <a:pt x="17325" y="1591"/>
                    </a:lnTo>
                    <a:lnTo>
                      <a:pt x="17346" y="1737"/>
                    </a:lnTo>
                    <a:lnTo>
                      <a:pt x="17346" y="1800"/>
                    </a:lnTo>
                    <a:lnTo>
                      <a:pt x="17305" y="1800"/>
                    </a:lnTo>
                    <a:lnTo>
                      <a:pt x="17242" y="1779"/>
                    </a:lnTo>
                    <a:lnTo>
                      <a:pt x="17158" y="1654"/>
                    </a:lnTo>
                    <a:lnTo>
                      <a:pt x="17137" y="1570"/>
                    </a:lnTo>
                    <a:lnTo>
                      <a:pt x="17095" y="1549"/>
                    </a:lnTo>
                    <a:lnTo>
                      <a:pt x="17012" y="1570"/>
                    </a:lnTo>
                    <a:lnTo>
                      <a:pt x="16698" y="1570"/>
                    </a:lnTo>
                    <a:cubicBezTo>
                      <a:pt x="16698" y="1570"/>
                      <a:pt x="16593" y="1633"/>
                      <a:pt x="16572" y="1633"/>
                    </a:cubicBezTo>
                    <a:lnTo>
                      <a:pt x="16489" y="1737"/>
                    </a:lnTo>
                    <a:lnTo>
                      <a:pt x="16426" y="1884"/>
                    </a:lnTo>
                    <a:lnTo>
                      <a:pt x="16384" y="1968"/>
                    </a:lnTo>
                    <a:lnTo>
                      <a:pt x="16363" y="1968"/>
                    </a:lnTo>
                    <a:lnTo>
                      <a:pt x="16363" y="1905"/>
                    </a:lnTo>
                    <a:lnTo>
                      <a:pt x="16405" y="1800"/>
                    </a:lnTo>
                    <a:lnTo>
                      <a:pt x="16426" y="1737"/>
                    </a:lnTo>
                    <a:lnTo>
                      <a:pt x="16405" y="1696"/>
                    </a:lnTo>
                    <a:lnTo>
                      <a:pt x="16321" y="1737"/>
                    </a:lnTo>
                    <a:lnTo>
                      <a:pt x="16196" y="1737"/>
                    </a:lnTo>
                    <a:lnTo>
                      <a:pt x="16154" y="1779"/>
                    </a:lnTo>
                    <a:lnTo>
                      <a:pt x="16154" y="1842"/>
                    </a:lnTo>
                    <a:lnTo>
                      <a:pt x="16112" y="1884"/>
                    </a:lnTo>
                    <a:lnTo>
                      <a:pt x="16112" y="1989"/>
                    </a:lnTo>
                    <a:lnTo>
                      <a:pt x="16049" y="2009"/>
                    </a:lnTo>
                    <a:lnTo>
                      <a:pt x="16007" y="1968"/>
                    </a:lnTo>
                    <a:lnTo>
                      <a:pt x="16007" y="1905"/>
                    </a:lnTo>
                    <a:lnTo>
                      <a:pt x="16070" y="1842"/>
                    </a:lnTo>
                    <a:lnTo>
                      <a:pt x="16070" y="1675"/>
                    </a:lnTo>
                    <a:lnTo>
                      <a:pt x="16091" y="1591"/>
                    </a:lnTo>
                    <a:lnTo>
                      <a:pt x="16300" y="1465"/>
                    </a:lnTo>
                    <a:lnTo>
                      <a:pt x="16426" y="1382"/>
                    </a:lnTo>
                    <a:lnTo>
                      <a:pt x="16593" y="1382"/>
                    </a:lnTo>
                    <a:lnTo>
                      <a:pt x="16719" y="1424"/>
                    </a:lnTo>
                    <a:lnTo>
                      <a:pt x="16823" y="1424"/>
                    </a:lnTo>
                    <a:lnTo>
                      <a:pt x="16844" y="1382"/>
                    </a:lnTo>
                    <a:lnTo>
                      <a:pt x="17116" y="1382"/>
                    </a:lnTo>
                    <a:lnTo>
                      <a:pt x="17200" y="1340"/>
                    </a:lnTo>
                    <a:lnTo>
                      <a:pt x="17221" y="1256"/>
                    </a:lnTo>
                    <a:lnTo>
                      <a:pt x="17158" y="1256"/>
                    </a:lnTo>
                    <a:lnTo>
                      <a:pt x="17095" y="1173"/>
                    </a:lnTo>
                    <a:lnTo>
                      <a:pt x="17095" y="1068"/>
                    </a:lnTo>
                    <a:lnTo>
                      <a:pt x="17200" y="1005"/>
                    </a:lnTo>
                    <a:lnTo>
                      <a:pt x="17263" y="963"/>
                    </a:lnTo>
                    <a:lnTo>
                      <a:pt x="17346" y="963"/>
                    </a:lnTo>
                    <a:lnTo>
                      <a:pt x="17367" y="1026"/>
                    </a:lnTo>
                    <a:lnTo>
                      <a:pt x="17346" y="1068"/>
                    </a:lnTo>
                    <a:lnTo>
                      <a:pt x="17305" y="1068"/>
                    </a:lnTo>
                    <a:lnTo>
                      <a:pt x="17346" y="1152"/>
                    </a:lnTo>
                    <a:lnTo>
                      <a:pt x="17346" y="1256"/>
                    </a:lnTo>
                    <a:lnTo>
                      <a:pt x="17409" y="1340"/>
                    </a:lnTo>
                    <a:lnTo>
                      <a:pt x="17556" y="1340"/>
                    </a:lnTo>
                    <a:lnTo>
                      <a:pt x="17681" y="1277"/>
                    </a:lnTo>
                    <a:lnTo>
                      <a:pt x="17765" y="1277"/>
                    </a:lnTo>
                    <a:lnTo>
                      <a:pt x="17869" y="1319"/>
                    </a:lnTo>
                    <a:lnTo>
                      <a:pt x="17953" y="1277"/>
                    </a:lnTo>
                    <a:lnTo>
                      <a:pt x="18141" y="1214"/>
                    </a:lnTo>
                    <a:lnTo>
                      <a:pt x="18267" y="1214"/>
                    </a:lnTo>
                    <a:lnTo>
                      <a:pt x="18309" y="1256"/>
                    </a:lnTo>
                    <a:lnTo>
                      <a:pt x="18393" y="1256"/>
                    </a:lnTo>
                    <a:lnTo>
                      <a:pt x="18455" y="1214"/>
                    </a:lnTo>
                    <a:lnTo>
                      <a:pt x="18581" y="1214"/>
                    </a:lnTo>
                    <a:lnTo>
                      <a:pt x="18685" y="1256"/>
                    </a:lnTo>
                    <a:lnTo>
                      <a:pt x="18769" y="1256"/>
                    </a:lnTo>
                    <a:lnTo>
                      <a:pt x="18853" y="1277"/>
                    </a:lnTo>
                    <a:lnTo>
                      <a:pt x="19083" y="1382"/>
                    </a:lnTo>
                    <a:lnTo>
                      <a:pt x="19209" y="1382"/>
                    </a:lnTo>
                    <a:lnTo>
                      <a:pt x="19313" y="1361"/>
                    </a:lnTo>
                    <a:lnTo>
                      <a:pt x="19439" y="1361"/>
                    </a:lnTo>
                    <a:lnTo>
                      <a:pt x="19481" y="1277"/>
                    </a:lnTo>
                    <a:lnTo>
                      <a:pt x="19564" y="1235"/>
                    </a:lnTo>
                    <a:lnTo>
                      <a:pt x="19669" y="1256"/>
                    </a:lnTo>
                    <a:lnTo>
                      <a:pt x="19774" y="1256"/>
                    </a:lnTo>
                    <a:lnTo>
                      <a:pt x="19836" y="1173"/>
                    </a:lnTo>
                    <a:lnTo>
                      <a:pt x="19836" y="1131"/>
                    </a:lnTo>
                    <a:lnTo>
                      <a:pt x="19669" y="1026"/>
                    </a:lnTo>
                    <a:lnTo>
                      <a:pt x="19585" y="963"/>
                    </a:lnTo>
                    <a:lnTo>
                      <a:pt x="19543" y="859"/>
                    </a:lnTo>
                    <a:lnTo>
                      <a:pt x="19439" y="796"/>
                    </a:lnTo>
                    <a:lnTo>
                      <a:pt x="19250" y="733"/>
                    </a:lnTo>
                    <a:lnTo>
                      <a:pt x="19167" y="649"/>
                    </a:lnTo>
                    <a:lnTo>
                      <a:pt x="19062" y="628"/>
                    </a:lnTo>
                    <a:lnTo>
                      <a:pt x="18957" y="649"/>
                    </a:lnTo>
                    <a:lnTo>
                      <a:pt x="18916" y="608"/>
                    </a:lnTo>
                    <a:lnTo>
                      <a:pt x="18853" y="545"/>
                    </a:lnTo>
                    <a:lnTo>
                      <a:pt x="18727" y="587"/>
                    </a:lnTo>
                    <a:lnTo>
                      <a:pt x="18685" y="524"/>
                    </a:lnTo>
                    <a:lnTo>
                      <a:pt x="18455" y="503"/>
                    </a:lnTo>
                    <a:lnTo>
                      <a:pt x="18309" y="398"/>
                    </a:lnTo>
                    <a:lnTo>
                      <a:pt x="18246" y="398"/>
                    </a:lnTo>
                    <a:lnTo>
                      <a:pt x="18058" y="294"/>
                    </a:lnTo>
                    <a:lnTo>
                      <a:pt x="17995" y="294"/>
                    </a:lnTo>
                    <a:lnTo>
                      <a:pt x="17995" y="315"/>
                    </a:lnTo>
                    <a:lnTo>
                      <a:pt x="17932" y="336"/>
                    </a:lnTo>
                    <a:lnTo>
                      <a:pt x="17765" y="231"/>
                    </a:lnTo>
                    <a:lnTo>
                      <a:pt x="17744" y="168"/>
                    </a:lnTo>
                    <a:lnTo>
                      <a:pt x="17681" y="105"/>
                    </a:lnTo>
                    <a:lnTo>
                      <a:pt x="17597" y="126"/>
                    </a:lnTo>
                    <a:lnTo>
                      <a:pt x="17535" y="126"/>
                    </a:lnTo>
                    <a:lnTo>
                      <a:pt x="17472" y="84"/>
                    </a:lnTo>
                    <a:lnTo>
                      <a:pt x="17263" y="84"/>
                    </a:lnTo>
                    <a:lnTo>
                      <a:pt x="17158" y="22"/>
                    </a:lnTo>
                    <a:lnTo>
                      <a:pt x="17074" y="84"/>
                    </a:lnTo>
                    <a:lnTo>
                      <a:pt x="17033" y="84"/>
                    </a:lnTo>
                    <a:lnTo>
                      <a:pt x="17012" y="64"/>
                    </a:lnTo>
                    <a:lnTo>
                      <a:pt x="16928" y="1"/>
                    </a:lnTo>
                    <a:lnTo>
                      <a:pt x="16740" y="22"/>
                    </a:lnTo>
                    <a:lnTo>
                      <a:pt x="16614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297" name="Google Shape;2297;p49"/>
              <p:cNvGrpSpPr/>
              <p:nvPr/>
            </p:nvGrpSpPr>
            <p:grpSpPr>
              <a:xfrm>
                <a:off x="1922950" y="1410350"/>
                <a:ext cx="1252825" cy="1162875"/>
                <a:chOff x="1922950" y="1410350"/>
                <a:chExt cx="1252825" cy="1162875"/>
              </a:xfrm>
            </p:grpSpPr>
            <p:sp>
              <p:nvSpPr>
                <p:cNvPr id="2298" name="Google Shape;2298;p49"/>
                <p:cNvSpPr/>
                <p:nvPr/>
              </p:nvSpPr>
              <p:spPr>
                <a:xfrm>
                  <a:off x="1988325" y="2333100"/>
                  <a:ext cx="52325" cy="65925"/>
                </a:xfrm>
                <a:custGeom>
                  <a:rect b="b" l="l" r="r" t="t"/>
                  <a:pathLst>
                    <a:path extrusionOk="0" h="2637" w="2093">
                      <a:moveTo>
                        <a:pt x="210" y="0"/>
                      </a:moveTo>
                      <a:lnTo>
                        <a:pt x="189" y="63"/>
                      </a:lnTo>
                      <a:lnTo>
                        <a:pt x="1" y="21"/>
                      </a:lnTo>
                      <a:lnTo>
                        <a:pt x="63" y="188"/>
                      </a:lnTo>
                      <a:lnTo>
                        <a:pt x="105" y="209"/>
                      </a:lnTo>
                      <a:lnTo>
                        <a:pt x="168" y="335"/>
                      </a:lnTo>
                      <a:lnTo>
                        <a:pt x="440" y="377"/>
                      </a:lnTo>
                      <a:lnTo>
                        <a:pt x="314" y="439"/>
                      </a:lnTo>
                      <a:lnTo>
                        <a:pt x="189" y="439"/>
                      </a:lnTo>
                      <a:lnTo>
                        <a:pt x="105" y="544"/>
                      </a:lnTo>
                      <a:lnTo>
                        <a:pt x="168" y="607"/>
                      </a:lnTo>
                      <a:lnTo>
                        <a:pt x="105" y="732"/>
                      </a:lnTo>
                      <a:lnTo>
                        <a:pt x="126" y="774"/>
                      </a:lnTo>
                      <a:lnTo>
                        <a:pt x="273" y="732"/>
                      </a:lnTo>
                      <a:lnTo>
                        <a:pt x="293" y="837"/>
                      </a:lnTo>
                      <a:lnTo>
                        <a:pt x="419" y="837"/>
                      </a:lnTo>
                      <a:lnTo>
                        <a:pt x="419" y="942"/>
                      </a:lnTo>
                      <a:lnTo>
                        <a:pt x="524" y="1025"/>
                      </a:lnTo>
                      <a:lnTo>
                        <a:pt x="649" y="963"/>
                      </a:lnTo>
                      <a:lnTo>
                        <a:pt x="503" y="1130"/>
                      </a:lnTo>
                      <a:lnTo>
                        <a:pt x="545" y="1276"/>
                      </a:lnTo>
                      <a:lnTo>
                        <a:pt x="649" y="1255"/>
                      </a:lnTo>
                      <a:lnTo>
                        <a:pt x="649" y="1151"/>
                      </a:lnTo>
                      <a:lnTo>
                        <a:pt x="817" y="1109"/>
                      </a:lnTo>
                      <a:lnTo>
                        <a:pt x="817" y="1109"/>
                      </a:lnTo>
                      <a:lnTo>
                        <a:pt x="754" y="1235"/>
                      </a:lnTo>
                      <a:lnTo>
                        <a:pt x="691" y="1339"/>
                      </a:lnTo>
                      <a:lnTo>
                        <a:pt x="691" y="1423"/>
                      </a:lnTo>
                      <a:lnTo>
                        <a:pt x="733" y="1423"/>
                      </a:lnTo>
                      <a:lnTo>
                        <a:pt x="796" y="1548"/>
                      </a:lnTo>
                      <a:lnTo>
                        <a:pt x="963" y="1528"/>
                      </a:lnTo>
                      <a:lnTo>
                        <a:pt x="963" y="1632"/>
                      </a:lnTo>
                      <a:lnTo>
                        <a:pt x="1047" y="1632"/>
                      </a:lnTo>
                      <a:lnTo>
                        <a:pt x="1068" y="1737"/>
                      </a:lnTo>
                      <a:lnTo>
                        <a:pt x="1047" y="1820"/>
                      </a:lnTo>
                      <a:lnTo>
                        <a:pt x="1172" y="1967"/>
                      </a:lnTo>
                      <a:lnTo>
                        <a:pt x="1256" y="1883"/>
                      </a:lnTo>
                      <a:lnTo>
                        <a:pt x="1319" y="1946"/>
                      </a:lnTo>
                      <a:lnTo>
                        <a:pt x="1423" y="1946"/>
                      </a:lnTo>
                      <a:lnTo>
                        <a:pt x="1256" y="2113"/>
                      </a:lnTo>
                      <a:lnTo>
                        <a:pt x="1465" y="2323"/>
                      </a:lnTo>
                      <a:lnTo>
                        <a:pt x="1549" y="2364"/>
                      </a:lnTo>
                      <a:lnTo>
                        <a:pt x="1591" y="2427"/>
                      </a:lnTo>
                      <a:lnTo>
                        <a:pt x="1946" y="2636"/>
                      </a:lnTo>
                      <a:lnTo>
                        <a:pt x="1988" y="2595"/>
                      </a:lnTo>
                      <a:lnTo>
                        <a:pt x="2093" y="2616"/>
                      </a:lnTo>
                      <a:lnTo>
                        <a:pt x="2009" y="2302"/>
                      </a:lnTo>
                      <a:lnTo>
                        <a:pt x="2051" y="2176"/>
                      </a:lnTo>
                      <a:lnTo>
                        <a:pt x="2009" y="2072"/>
                      </a:lnTo>
                      <a:lnTo>
                        <a:pt x="2009" y="1820"/>
                      </a:lnTo>
                      <a:lnTo>
                        <a:pt x="1946" y="1695"/>
                      </a:lnTo>
                      <a:lnTo>
                        <a:pt x="1674" y="1548"/>
                      </a:lnTo>
                      <a:lnTo>
                        <a:pt x="1653" y="1214"/>
                      </a:lnTo>
                      <a:lnTo>
                        <a:pt x="1528" y="1004"/>
                      </a:lnTo>
                      <a:lnTo>
                        <a:pt x="1486" y="774"/>
                      </a:lnTo>
                      <a:lnTo>
                        <a:pt x="1444" y="732"/>
                      </a:lnTo>
                      <a:lnTo>
                        <a:pt x="1319" y="711"/>
                      </a:lnTo>
                      <a:lnTo>
                        <a:pt x="1130" y="607"/>
                      </a:lnTo>
                      <a:lnTo>
                        <a:pt x="1005" y="607"/>
                      </a:lnTo>
                      <a:lnTo>
                        <a:pt x="858" y="544"/>
                      </a:lnTo>
                      <a:lnTo>
                        <a:pt x="817" y="439"/>
                      </a:lnTo>
                      <a:lnTo>
                        <a:pt x="628" y="377"/>
                      </a:lnTo>
                      <a:lnTo>
                        <a:pt x="545" y="251"/>
                      </a:lnTo>
                      <a:lnTo>
                        <a:pt x="524" y="167"/>
                      </a:lnTo>
                      <a:lnTo>
                        <a:pt x="398" y="167"/>
                      </a:lnTo>
                      <a:lnTo>
                        <a:pt x="314" y="21"/>
                      </a:lnTo>
                      <a:lnTo>
                        <a:pt x="210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299" name="Google Shape;2299;p49"/>
                <p:cNvSpPr/>
                <p:nvPr/>
              </p:nvSpPr>
              <p:spPr>
                <a:xfrm>
                  <a:off x="1953800" y="2242075"/>
                  <a:ext cx="23050" cy="54425"/>
                </a:xfrm>
                <a:custGeom>
                  <a:rect b="b" l="l" r="r" t="t"/>
                  <a:pathLst>
                    <a:path extrusionOk="0" h="2177" w="922">
                      <a:moveTo>
                        <a:pt x="210" y="0"/>
                      </a:moveTo>
                      <a:lnTo>
                        <a:pt x="21" y="314"/>
                      </a:lnTo>
                      <a:lnTo>
                        <a:pt x="42" y="523"/>
                      </a:lnTo>
                      <a:lnTo>
                        <a:pt x="1" y="628"/>
                      </a:lnTo>
                      <a:lnTo>
                        <a:pt x="1" y="733"/>
                      </a:lnTo>
                      <a:lnTo>
                        <a:pt x="105" y="754"/>
                      </a:lnTo>
                      <a:lnTo>
                        <a:pt x="189" y="837"/>
                      </a:lnTo>
                      <a:lnTo>
                        <a:pt x="189" y="942"/>
                      </a:lnTo>
                      <a:lnTo>
                        <a:pt x="126" y="921"/>
                      </a:lnTo>
                      <a:lnTo>
                        <a:pt x="21" y="900"/>
                      </a:lnTo>
                      <a:lnTo>
                        <a:pt x="21" y="984"/>
                      </a:lnTo>
                      <a:lnTo>
                        <a:pt x="105" y="1047"/>
                      </a:lnTo>
                      <a:lnTo>
                        <a:pt x="21" y="1193"/>
                      </a:lnTo>
                      <a:lnTo>
                        <a:pt x="105" y="1214"/>
                      </a:lnTo>
                      <a:lnTo>
                        <a:pt x="210" y="1339"/>
                      </a:lnTo>
                      <a:lnTo>
                        <a:pt x="84" y="1319"/>
                      </a:lnTo>
                      <a:lnTo>
                        <a:pt x="21" y="1402"/>
                      </a:lnTo>
                      <a:lnTo>
                        <a:pt x="42" y="1507"/>
                      </a:lnTo>
                      <a:lnTo>
                        <a:pt x="210" y="1528"/>
                      </a:lnTo>
                      <a:lnTo>
                        <a:pt x="147" y="1611"/>
                      </a:lnTo>
                      <a:lnTo>
                        <a:pt x="189" y="1758"/>
                      </a:lnTo>
                      <a:lnTo>
                        <a:pt x="356" y="2135"/>
                      </a:lnTo>
                      <a:lnTo>
                        <a:pt x="503" y="2176"/>
                      </a:lnTo>
                      <a:lnTo>
                        <a:pt x="565" y="2072"/>
                      </a:lnTo>
                      <a:lnTo>
                        <a:pt x="524" y="1988"/>
                      </a:lnTo>
                      <a:lnTo>
                        <a:pt x="440" y="1988"/>
                      </a:lnTo>
                      <a:lnTo>
                        <a:pt x="398" y="1863"/>
                      </a:lnTo>
                      <a:lnTo>
                        <a:pt x="335" y="1653"/>
                      </a:lnTo>
                      <a:lnTo>
                        <a:pt x="356" y="1507"/>
                      </a:lnTo>
                      <a:lnTo>
                        <a:pt x="314" y="1402"/>
                      </a:lnTo>
                      <a:lnTo>
                        <a:pt x="398" y="1235"/>
                      </a:lnTo>
                      <a:lnTo>
                        <a:pt x="545" y="1235"/>
                      </a:lnTo>
                      <a:lnTo>
                        <a:pt x="524" y="1109"/>
                      </a:lnTo>
                      <a:lnTo>
                        <a:pt x="419" y="1109"/>
                      </a:lnTo>
                      <a:lnTo>
                        <a:pt x="335" y="1130"/>
                      </a:lnTo>
                      <a:lnTo>
                        <a:pt x="231" y="1130"/>
                      </a:lnTo>
                      <a:lnTo>
                        <a:pt x="314" y="1026"/>
                      </a:lnTo>
                      <a:lnTo>
                        <a:pt x="419" y="1026"/>
                      </a:lnTo>
                      <a:lnTo>
                        <a:pt x="545" y="921"/>
                      </a:lnTo>
                      <a:lnTo>
                        <a:pt x="565" y="733"/>
                      </a:lnTo>
                      <a:lnTo>
                        <a:pt x="670" y="607"/>
                      </a:lnTo>
                      <a:lnTo>
                        <a:pt x="712" y="419"/>
                      </a:lnTo>
                      <a:lnTo>
                        <a:pt x="921" y="210"/>
                      </a:lnTo>
                      <a:lnTo>
                        <a:pt x="858" y="189"/>
                      </a:lnTo>
                      <a:lnTo>
                        <a:pt x="670" y="272"/>
                      </a:lnTo>
                      <a:lnTo>
                        <a:pt x="545" y="461"/>
                      </a:lnTo>
                      <a:lnTo>
                        <a:pt x="461" y="628"/>
                      </a:lnTo>
                      <a:lnTo>
                        <a:pt x="335" y="670"/>
                      </a:lnTo>
                      <a:lnTo>
                        <a:pt x="335" y="586"/>
                      </a:lnTo>
                      <a:lnTo>
                        <a:pt x="252" y="523"/>
                      </a:lnTo>
                      <a:lnTo>
                        <a:pt x="461" y="461"/>
                      </a:lnTo>
                      <a:lnTo>
                        <a:pt x="565" y="377"/>
                      </a:lnTo>
                      <a:lnTo>
                        <a:pt x="607" y="231"/>
                      </a:lnTo>
                      <a:lnTo>
                        <a:pt x="607" y="168"/>
                      </a:lnTo>
                      <a:lnTo>
                        <a:pt x="503" y="105"/>
                      </a:lnTo>
                      <a:lnTo>
                        <a:pt x="440" y="189"/>
                      </a:lnTo>
                      <a:lnTo>
                        <a:pt x="356" y="210"/>
                      </a:lnTo>
                      <a:lnTo>
                        <a:pt x="398" y="63"/>
                      </a:lnTo>
                      <a:lnTo>
                        <a:pt x="210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0" name="Google Shape;2300;p49"/>
                <p:cNvSpPr/>
                <p:nvPr/>
              </p:nvSpPr>
              <p:spPr>
                <a:xfrm>
                  <a:off x="2552225" y="1885325"/>
                  <a:ext cx="48150" cy="48675"/>
                </a:xfrm>
                <a:custGeom>
                  <a:rect b="b" l="l" r="r" t="t"/>
                  <a:pathLst>
                    <a:path extrusionOk="0" h="1947" w="1926">
                      <a:moveTo>
                        <a:pt x="1402" y="0"/>
                      </a:moveTo>
                      <a:lnTo>
                        <a:pt x="1256" y="21"/>
                      </a:lnTo>
                      <a:lnTo>
                        <a:pt x="1067" y="189"/>
                      </a:lnTo>
                      <a:lnTo>
                        <a:pt x="984" y="356"/>
                      </a:lnTo>
                      <a:lnTo>
                        <a:pt x="1046" y="544"/>
                      </a:lnTo>
                      <a:lnTo>
                        <a:pt x="942" y="524"/>
                      </a:lnTo>
                      <a:lnTo>
                        <a:pt x="900" y="356"/>
                      </a:lnTo>
                      <a:lnTo>
                        <a:pt x="858" y="356"/>
                      </a:lnTo>
                      <a:lnTo>
                        <a:pt x="837" y="503"/>
                      </a:lnTo>
                      <a:lnTo>
                        <a:pt x="753" y="503"/>
                      </a:lnTo>
                      <a:lnTo>
                        <a:pt x="795" y="607"/>
                      </a:lnTo>
                      <a:lnTo>
                        <a:pt x="753" y="712"/>
                      </a:lnTo>
                      <a:lnTo>
                        <a:pt x="649" y="712"/>
                      </a:lnTo>
                      <a:lnTo>
                        <a:pt x="586" y="816"/>
                      </a:lnTo>
                      <a:lnTo>
                        <a:pt x="419" y="775"/>
                      </a:lnTo>
                      <a:lnTo>
                        <a:pt x="335" y="837"/>
                      </a:lnTo>
                      <a:lnTo>
                        <a:pt x="251" y="816"/>
                      </a:lnTo>
                      <a:lnTo>
                        <a:pt x="0" y="963"/>
                      </a:lnTo>
                      <a:lnTo>
                        <a:pt x="21" y="1088"/>
                      </a:lnTo>
                      <a:lnTo>
                        <a:pt x="147" y="1235"/>
                      </a:lnTo>
                      <a:lnTo>
                        <a:pt x="230" y="1172"/>
                      </a:lnTo>
                      <a:lnTo>
                        <a:pt x="209" y="1088"/>
                      </a:lnTo>
                      <a:lnTo>
                        <a:pt x="251" y="1026"/>
                      </a:lnTo>
                      <a:lnTo>
                        <a:pt x="356" y="1130"/>
                      </a:lnTo>
                      <a:lnTo>
                        <a:pt x="314" y="1277"/>
                      </a:lnTo>
                      <a:lnTo>
                        <a:pt x="440" y="1381"/>
                      </a:lnTo>
                      <a:lnTo>
                        <a:pt x="523" y="1256"/>
                      </a:lnTo>
                      <a:lnTo>
                        <a:pt x="544" y="1340"/>
                      </a:lnTo>
                      <a:lnTo>
                        <a:pt x="523" y="1423"/>
                      </a:lnTo>
                      <a:lnTo>
                        <a:pt x="649" y="1591"/>
                      </a:lnTo>
                      <a:lnTo>
                        <a:pt x="753" y="1612"/>
                      </a:lnTo>
                      <a:lnTo>
                        <a:pt x="795" y="1779"/>
                      </a:lnTo>
                      <a:lnTo>
                        <a:pt x="879" y="1863"/>
                      </a:lnTo>
                      <a:lnTo>
                        <a:pt x="963" y="1716"/>
                      </a:lnTo>
                      <a:lnTo>
                        <a:pt x="984" y="1821"/>
                      </a:lnTo>
                      <a:lnTo>
                        <a:pt x="1109" y="1946"/>
                      </a:lnTo>
                      <a:lnTo>
                        <a:pt x="1214" y="1925"/>
                      </a:lnTo>
                      <a:lnTo>
                        <a:pt x="1318" y="1925"/>
                      </a:lnTo>
                      <a:lnTo>
                        <a:pt x="1423" y="1821"/>
                      </a:lnTo>
                      <a:lnTo>
                        <a:pt x="1507" y="1800"/>
                      </a:lnTo>
                      <a:lnTo>
                        <a:pt x="1632" y="1695"/>
                      </a:lnTo>
                      <a:lnTo>
                        <a:pt x="1695" y="1800"/>
                      </a:lnTo>
                      <a:lnTo>
                        <a:pt x="1737" y="1758"/>
                      </a:lnTo>
                      <a:lnTo>
                        <a:pt x="1925" y="1653"/>
                      </a:lnTo>
                      <a:lnTo>
                        <a:pt x="1925" y="1549"/>
                      </a:lnTo>
                      <a:lnTo>
                        <a:pt x="1800" y="1591"/>
                      </a:lnTo>
                      <a:lnTo>
                        <a:pt x="1716" y="1507"/>
                      </a:lnTo>
                      <a:lnTo>
                        <a:pt x="1841" y="1277"/>
                      </a:lnTo>
                      <a:lnTo>
                        <a:pt x="1883" y="1151"/>
                      </a:lnTo>
                      <a:lnTo>
                        <a:pt x="1737" y="1235"/>
                      </a:lnTo>
                      <a:lnTo>
                        <a:pt x="1674" y="1402"/>
                      </a:lnTo>
                      <a:lnTo>
                        <a:pt x="1674" y="1277"/>
                      </a:lnTo>
                      <a:lnTo>
                        <a:pt x="1737" y="1026"/>
                      </a:lnTo>
                      <a:lnTo>
                        <a:pt x="1695" y="649"/>
                      </a:lnTo>
                      <a:lnTo>
                        <a:pt x="1528" y="544"/>
                      </a:lnTo>
                      <a:lnTo>
                        <a:pt x="1528" y="419"/>
                      </a:lnTo>
                      <a:lnTo>
                        <a:pt x="1423" y="419"/>
                      </a:lnTo>
                      <a:lnTo>
                        <a:pt x="1360" y="524"/>
                      </a:lnTo>
                      <a:lnTo>
                        <a:pt x="1360" y="398"/>
                      </a:lnTo>
                      <a:lnTo>
                        <a:pt x="1423" y="314"/>
                      </a:lnTo>
                      <a:lnTo>
                        <a:pt x="1381" y="210"/>
                      </a:lnTo>
                      <a:lnTo>
                        <a:pt x="1402" y="105"/>
                      </a:lnTo>
                      <a:lnTo>
                        <a:pt x="1402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1" name="Google Shape;2301;p49"/>
                <p:cNvSpPr/>
                <p:nvPr/>
              </p:nvSpPr>
              <p:spPr>
                <a:xfrm>
                  <a:off x="2722750" y="1634775"/>
                  <a:ext cx="145950" cy="133925"/>
                </a:xfrm>
                <a:custGeom>
                  <a:rect b="b" l="l" r="r" t="t"/>
                  <a:pathLst>
                    <a:path extrusionOk="0" h="5357" w="5838">
                      <a:moveTo>
                        <a:pt x="502" y="0"/>
                      </a:moveTo>
                      <a:lnTo>
                        <a:pt x="440" y="84"/>
                      </a:lnTo>
                      <a:lnTo>
                        <a:pt x="230" y="105"/>
                      </a:lnTo>
                      <a:lnTo>
                        <a:pt x="210" y="126"/>
                      </a:lnTo>
                      <a:lnTo>
                        <a:pt x="147" y="126"/>
                      </a:lnTo>
                      <a:lnTo>
                        <a:pt x="105" y="230"/>
                      </a:lnTo>
                      <a:lnTo>
                        <a:pt x="189" y="335"/>
                      </a:lnTo>
                      <a:lnTo>
                        <a:pt x="230" y="439"/>
                      </a:lnTo>
                      <a:lnTo>
                        <a:pt x="147" y="439"/>
                      </a:lnTo>
                      <a:lnTo>
                        <a:pt x="21" y="272"/>
                      </a:lnTo>
                      <a:lnTo>
                        <a:pt x="0" y="398"/>
                      </a:lnTo>
                      <a:lnTo>
                        <a:pt x="21" y="502"/>
                      </a:lnTo>
                      <a:lnTo>
                        <a:pt x="147" y="544"/>
                      </a:lnTo>
                      <a:lnTo>
                        <a:pt x="251" y="732"/>
                      </a:lnTo>
                      <a:lnTo>
                        <a:pt x="356" y="732"/>
                      </a:lnTo>
                      <a:lnTo>
                        <a:pt x="293" y="816"/>
                      </a:lnTo>
                      <a:lnTo>
                        <a:pt x="210" y="816"/>
                      </a:lnTo>
                      <a:lnTo>
                        <a:pt x="189" y="921"/>
                      </a:lnTo>
                      <a:lnTo>
                        <a:pt x="314" y="1109"/>
                      </a:lnTo>
                      <a:lnTo>
                        <a:pt x="440" y="1151"/>
                      </a:lnTo>
                      <a:lnTo>
                        <a:pt x="419" y="1235"/>
                      </a:lnTo>
                      <a:lnTo>
                        <a:pt x="398" y="1172"/>
                      </a:lnTo>
                      <a:lnTo>
                        <a:pt x="210" y="1151"/>
                      </a:lnTo>
                      <a:lnTo>
                        <a:pt x="210" y="1235"/>
                      </a:lnTo>
                      <a:lnTo>
                        <a:pt x="147" y="1255"/>
                      </a:lnTo>
                      <a:lnTo>
                        <a:pt x="105" y="1360"/>
                      </a:lnTo>
                      <a:lnTo>
                        <a:pt x="251" y="1276"/>
                      </a:lnTo>
                      <a:lnTo>
                        <a:pt x="335" y="1360"/>
                      </a:lnTo>
                      <a:lnTo>
                        <a:pt x="523" y="1276"/>
                      </a:lnTo>
                      <a:lnTo>
                        <a:pt x="544" y="1360"/>
                      </a:lnTo>
                      <a:lnTo>
                        <a:pt x="649" y="1381"/>
                      </a:lnTo>
                      <a:lnTo>
                        <a:pt x="670" y="1465"/>
                      </a:lnTo>
                      <a:lnTo>
                        <a:pt x="837" y="1590"/>
                      </a:lnTo>
                      <a:lnTo>
                        <a:pt x="879" y="1590"/>
                      </a:lnTo>
                      <a:lnTo>
                        <a:pt x="879" y="1527"/>
                      </a:lnTo>
                      <a:lnTo>
                        <a:pt x="942" y="1548"/>
                      </a:lnTo>
                      <a:lnTo>
                        <a:pt x="1046" y="1486"/>
                      </a:lnTo>
                      <a:lnTo>
                        <a:pt x="1130" y="1527"/>
                      </a:lnTo>
                      <a:lnTo>
                        <a:pt x="1151" y="1590"/>
                      </a:lnTo>
                      <a:lnTo>
                        <a:pt x="1130" y="1674"/>
                      </a:lnTo>
                      <a:lnTo>
                        <a:pt x="1130" y="1883"/>
                      </a:lnTo>
                      <a:lnTo>
                        <a:pt x="1067" y="2051"/>
                      </a:lnTo>
                      <a:lnTo>
                        <a:pt x="1067" y="2113"/>
                      </a:lnTo>
                      <a:lnTo>
                        <a:pt x="1151" y="2260"/>
                      </a:lnTo>
                      <a:lnTo>
                        <a:pt x="1088" y="2385"/>
                      </a:lnTo>
                      <a:lnTo>
                        <a:pt x="1088" y="2469"/>
                      </a:lnTo>
                      <a:lnTo>
                        <a:pt x="1067" y="2595"/>
                      </a:lnTo>
                      <a:lnTo>
                        <a:pt x="879" y="2699"/>
                      </a:lnTo>
                      <a:lnTo>
                        <a:pt x="754" y="2741"/>
                      </a:lnTo>
                      <a:lnTo>
                        <a:pt x="733" y="2825"/>
                      </a:lnTo>
                      <a:lnTo>
                        <a:pt x="628" y="2992"/>
                      </a:lnTo>
                      <a:lnTo>
                        <a:pt x="628" y="3055"/>
                      </a:lnTo>
                      <a:lnTo>
                        <a:pt x="523" y="3118"/>
                      </a:lnTo>
                      <a:lnTo>
                        <a:pt x="461" y="3222"/>
                      </a:lnTo>
                      <a:lnTo>
                        <a:pt x="461" y="3348"/>
                      </a:lnTo>
                      <a:lnTo>
                        <a:pt x="544" y="3369"/>
                      </a:lnTo>
                      <a:lnTo>
                        <a:pt x="544" y="3452"/>
                      </a:lnTo>
                      <a:lnTo>
                        <a:pt x="440" y="3473"/>
                      </a:lnTo>
                      <a:lnTo>
                        <a:pt x="419" y="3578"/>
                      </a:lnTo>
                      <a:lnTo>
                        <a:pt x="461" y="3641"/>
                      </a:lnTo>
                      <a:lnTo>
                        <a:pt x="398" y="3745"/>
                      </a:lnTo>
                      <a:lnTo>
                        <a:pt x="356" y="3850"/>
                      </a:lnTo>
                      <a:lnTo>
                        <a:pt x="419" y="3955"/>
                      </a:lnTo>
                      <a:lnTo>
                        <a:pt x="502" y="3976"/>
                      </a:lnTo>
                      <a:lnTo>
                        <a:pt x="502" y="4059"/>
                      </a:lnTo>
                      <a:lnTo>
                        <a:pt x="565" y="4143"/>
                      </a:lnTo>
                      <a:lnTo>
                        <a:pt x="628" y="4143"/>
                      </a:lnTo>
                      <a:lnTo>
                        <a:pt x="649" y="4038"/>
                      </a:lnTo>
                      <a:lnTo>
                        <a:pt x="670" y="3955"/>
                      </a:lnTo>
                      <a:lnTo>
                        <a:pt x="733" y="3996"/>
                      </a:lnTo>
                      <a:lnTo>
                        <a:pt x="774" y="3996"/>
                      </a:lnTo>
                      <a:lnTo>
                        <a:pt x="879" y="3871"/>
                      </a:lnTo>
                      <a:lnTo>
                        <a:pt x="942" y="3892"/>
                      </a:lnTo>
                      <a:lnTo>
                        <a:pt x="879" y="4059"/>
                      </a:lnTo>
                      <a:lnTo>
                        <a:pt x="774" y="4080"/>
                      </a:lnTo>
                      <a:lnTo>
                        <a:pt x="754" y="4143"/>
                      </a:lnTo>
                      <a:lnTo>
                        <a:pt x="816" y="4185"/>
                      </a:lnTo>
                      <a:lnTo>
                        <a:pt x="816" y="4268"/>
                      </a:lnTo>
                      <a:lnTo>
                        <a:pt x="921" y="4394"/>
                      </a:lnTo>
                      <a:lnTo>
                        <a:pt x="1026" y="4352"/>
                      </a:lnTo>
                      <a:lnTo>
                        <a:pt x="1067" y="4394"/>
                      </a:lnTo>
                      <a:lnTo>
                        <a:pt x="1193" y="4415"/>
                      </a:lnTo>
                      <a:lnTo>
                        <a:pt x="1256" y="4352"/>
                      </a:lnTo>
                      <a:lnTo>
                        <a:pt x="1402" y="4310"/>
                      </a:lnTo>
                      <a:lnTo>
                        <a:pt x="1381" y="4164"/>
                      </a:lnTo>
                      <a:lnTo>
                        <a:pt x="1465" y="4164"/>
                      </a:lnTo>
                      <a:lnTo>
                        <a:pt x="1507" y="4101"/>
                      </a:lnTo>
                      <a:lnTo>
                        <a:pt x="1507" y="4185"/>
                      </a:lnTo>
                      <a:lnTo>
                        <a:pt x="1486" y="4206"/>
                      </a:lnTo>
                      <a:lnTo>
                        <a:pt x="1507" y="4310"/>
                      </a:lnTo>
                      <a:lnTo>
                        <a:pt x="1570" y="4289"/>
                      </a:lnTo>
                      <a:lnTo>
                        <a:pt x="1653" y="4143"/>
                      </a:lnTo>
                      <a:lnTo>
                        <a:pt x="1695" y="4080"/>
                      </a:lnTo>
                      <a:lnTo>
                        <a:pt x="1716" y="4143"/>
                      </a:lnTo>
                      <a:lnTo>
                        <a:pt x="1695" y="4268"/>
                      </a:lnTo>
                      <a:lnTo>
                        <a:pt x="1570" y="4478"/>
                      </a:lnTo>
                      <a:lnTo>
                        <a:pt x="1486" y="4520"/>
                      </a:lnTo>
                      <a:lnTo>
                        <a:pt x="1486" y="4624"/>
                      </a:lnTo>
                      <a:lnTo>
                        <a:pt x="1611" y="4666"/>
                      </a:lnTo>
                      <a:lnTo>
                        <a:pt x="1695" y="4729"/>
                      </a:lnTo>
                      <a:lnTo>
                        <a:pt x="1800" y="4729"/>
                      </a:lnTo>
                      <a:lnTo>
                        <a:pt x="1821" y="4771"/>
                      </a:lnTo>
                      <a:lnTo>
                        <a:pt x="1967" y="4792"/>
                      </a:lnTo>
                      <a:lnTo>
                        <a:pt x="1988" y="4708"/>
                      </a:lnTo>
                      <a:lnTo>
                        <a:pt x="2114" y="4708"/>
                      </a:lnTo>
                      <a:lnTo>
                        <a:pt x="2072" y="4771"/>
                      </a:lnTo>
                      <a:lnTo>
                        <a:pt x="2093" y="4833"/>
                      </a:lnTo>
                      <a:lnTo>
                        <a:pt x="2176" y="4833"/>
                      </a:lnTo>
                      <a:lnTo>
                        <a:pt x="2239" y="4917"/>
                      </a:lnTo>
                      <a:lnTo>
                        <a:pt x="2323" y="4875"/>
                      </a:lnTo>
                      <a:lnTo>
                        <a:pt x="2302" y="4792"/>
                      </a:lnTo>
                      <a:lnTo>
                        <a:pt x="2281" y="4708"/>
                      </a:lnTo>
                      <a:lnTo>
                        <a:pt x="2344" y="4603"/>
                      </a:lnTo>
                      <a:lnTo>
                        <a:pt x="2386" y="4687"/>
                      </a:lnTo>
                      <a:lnTo>
                        <a:pt x="2344" y="4792"/>
                      </a:lnTo>
                      <a:lnTo>
                        <a:pt x="2386" y="4917"/>
                      </a:lnTo>
                      <a:lnTo>
                        <a:pt x="2448" y="4917"/>
                      </a:lnTo>
                      <a:lnTo>
                        <a:pt x="2490" y="4792"/>
                      </a:lnTo>
                      <a:lnTo>
                        <a:pt x="2532" y="4729"/>
                      </a:lnTo>
                      <a:lnTo>
                        <a:pt x="2616" y="4708"/>
                      </a:lnTo>
                      <a:lnTo>
                        <a:pt x="2616" y="4792"/>
                      </a:lnTo>
                      <a:lnTo>
                        <a:pt x="2553" y="4833"/>
                      </a:lnTo>
                      <a:lnTo>
                        <a:pt x="2553" y="4917"/>
                      </a:lnTo>
                      <a:lnTo>
                        <a:pt x="2720" y="4917"/>
                      </a:lnTo>
                      <a:lnTo>
                        <a:pt x="2804" y="4875"/>
                      </a:lnTo>
                      <a:lnTo>
                        <a:pt x="2867" y="4687"/>
                      </a:lnTo>
                      <a:lnTo>
                        <a:pt x="2909" y="4792"/>
                      </a:lnTo>
                      <a:lnTo>
                        <a:pt x="2846" y="4833"/>
                      </a:lnTo>
                      <a:lnTo>
                        <a:pt x="2846" y="4938"/>
                      </a:lnTo>
                      <a:lnTo>
                        <a:pt x="2971" y="4917"/>
                      </a:lnTo>
                      <a:lnTo>
                        <a:pt x="3013" y="4771"/>
                      </a:lnTo>
                      <a:lnTo>
                        <a:pt x="3055" y="4687"/>
                      </a:lnTo>
                      <a:lnTo>
                        <a:pt x="3055" y="4687"/>
                      </a:lnTo>
                      <a:lnTo>
                        <a:pt x="3034" y="4917"/>
                      </a:lnTo>
                      <a:lnTo>
                        <a:pt x="3055" y="5001"/>
                      </a:lnTo>
                      <a:lnTo>
                        <a:pt x="3160" y="5001"/>
                      </a:lnTo>
                      <a:lnTo>
                        <a:pt x="3327" y="5105"/>
                      </a:lnTo>
                      <a:lnTo>
                        <a:pt x="3432" y="5043"/>
                      </a:lnTo>
                      <a:lnTo>
                        <a:pt x="3495" y="5022"/>
                      </a:lnTo>
                      <a:lnTo>
                        <a:pt x="3536" y="5105"/>
                      </a:lnTo>
                      <a:lnTo>
                        <a:pt x="3662" y="5084"/>
                      </a:lnTo>
                      <a:lnTo>
                        <a:pt x="3746" y="5022"/>
                      </a:lnTo>
                      <a:lnTo>
                        <a:pt x="3746" y="4896"/>
                      </a:lnTo>
                      <a:lnTo>
                        <a:pt x="3850" y="4792"/>
                      </a:lnTo>
                      <a:lnTo>
                        <a:pt x="3892" y="4729"/>
                      </a:lnTo>
                      <a:lnTo>
                        <a:pt x="3850" y="4603"/>
                      </a:lnTo>
                      <a:lnTo>
                        <a:pt x="3871" y="4520"/>
                      </a:lnTo>
                      <a:lnTo>
                        <a:pt x="3913" y="4520"/>
                      </a:lnTo>
                      <a:lnTo>
                        <a:pt x="3955" y="4666"/>
                      </a:lnTo>
                      <a:lnTo>
                        <a:pt x="3997" y="4687"/>
                      </a:lnTo>
                      <a:lnTo>
                        <a:pt x="3997" y="4729"/>
                      </a:lnTo>
                      <a:lnTo>
                        <a:pt x="3913" y="4812"/>
                      </a:lnTo>
                      <a:lnTo>
                        <a:pt x="3871" y="4980"/>
                      </a:lnTo>
                      <a:lnTo>
                        <a:pt x="3892" y="5210"/>
                      </a:lnTo>
                      <a:lnTo>
                        <a:pt x="3997" y="5252"/>
                      </a:lnTo>
                      <a:lnTo>
                        <a:pt x="4101" y="5210"/>
                      </a:lnTo>
                      <a:lnTo>
                        <a:pt x="4122" y="5315"/>
                      </a:lnTo>
                      <a:lnTo>
                        <a:pt x="4227" y="5315"/>
                      </a:lnTo>
                      <a:lnTo>
                        <a:pt x="4269" y="5357"/>
                      </a:lnTo>
                      <a:lnTo>
                        <a:pt x="4373" y="5357"/>
                      </a:lnTo>
                      <a:lnTo>
                        <a:pt x="4583" y="5231"/>
                      </a:lnTo>
                      <a:lnTo>
                        <a:pt x="4687" y="5210"/>
                      </a:lnTo>
                      <a:lnTo>
                        <a:pt x="4855" y="5315"/>
                      </a:lnTo>
                      <a:lnTo>
                        <a:pt x="4938" y="5294"/>
                      </a:lnTo>
                      <a:lnTo>
                        <a:pt x="5022" y="5336"/>
                      </a:lnTo>
                      <a:lnTo>
                        <a:pt x="5064" y="5252"/>
                      </a:lnTo>
                      <a:lnTo>
                        <a:pt x="5064" y="5210"/>
                      </a:lnTo>
                      <a:lnTo>
                        <a:pt x="5147" y="5084"/>
                      </a:lnTo>
                      <a:lnTo>
                        <a:pt x="5231" y="5043"/>
                      </a:lnTo>
                      <a:lnTo>
                        <a:pt x="5231" y="5001"/>
                      </a:lnTo>
                      <a:lnTo>
                        <a:pt x="5168" y="4875"/>
                      </a:lnTo>
                      <a:lnTo>
                        <a:pt x="5168" y="4729"/>
                      </a:lnTo>
                      <a:lnTo>
                        <a:pt x="5231" y="4812"/>
                      </a:lnTo>
                      <a:lnTo>
                        <a:pt x="5231" y="4896"/>
                      </a:lnTo>
                      <a:lnTo>
                        <a:pt x="5336" y="5022"/>
                      </a:lnTo>
                      <a:lnTo>
                        <a:pt x="5378" y="4938"/>
                      </a:lnTo>
                      <a:lnTo>
                        <a:pt x="5524" y="4938"/>
                      </a:lnTo>
                      <a:lnTo>
                        <a:pt x="5566" y="4980"/>
                      </a:lnTo>
                      <a:lnTo>
                        <a:pt x="5587" y="4896"/>
                      </a:lnTo>
                      <a:lnTo>
                        <a:pt x="5566" y="4792"/>
                      </a:lnTo>
                      <a:lnTo>
                        <a:pt x="5566" y="4708"/>
                      </a:lnTo>
                      <a:lnTo>
                        <a:pt x="5524" y="4666"/>
                      </a:lnTo>
                      <a:lnTo>
                        <a:pt x="5378" y="4687"/>
                      </a:lnTo>
                      <a:lnTo>
                        <a:pt x="5252" y="4708"/>
                      </a:lnTo>
                      <a:lnTo>
                        <a:pt x="5231" y="4603"/>
                      </a:lnTo>
                      <a:lnTo>
                        <a:pt x="5273" y="4582"/>
                      </a:lnTo>
                      <a:lnTo>
                        <a:pt x="5336" y="4603"/>
                      </a:lnTo>
                      <a:lnTo>
                        <a:pt x="5461" y="4561"/>
                      </a:lnTo>
                      <a:lnTo>
                        <a:pt x="5545" y="4457"/>
                      </a:lnTo>
                      <a:lnTo>
                        <a:pt x="5587" y="4520"/>
                      </a:lnTo>
                      <a:lnTo>
                        <a:pt x="5671" y="4499"/>
                      </a:lnTo>
                      <a:lnTo>
                        <a:pt x="5733" y="4394"/>
                      </a:lnTo>
                      <a:lnTo>
                        <a:pt x="5691" y="4310"/>
                      </a:lnTo>
                      <a:lnTo>
                        <a:pt x="5775" y="4206"/>
                      </a:lnTo>
                      <a:lnTo>
                        <a:pt x="5754" y="4143"/>
                      </a:lnTo>
                      <a:lnTo>
                        <a:pt x="5796" y="4143"/>
                      </a:lnTo>
                      <a:lnTo>
                        <a:pt x="5838" y="4080"/>
                      </a:lnTo>
                      <a:lnTo>
                        <a:pt x="5691" y="4038"/>
                      </a:lnTo>
                      <a:lnTo>
                        <a:pt x="5566" y="4059"/>
                      </a:lnTo>
                      <a:lnTo>
                        <a:pt x="5629" y="3976"/>
                      </a:lnTo>
                      <a:lnTo>
                        <a:pt x="5691" y="3955"/>
                      </a:lnTo>
                      <a:lnTo>
                        <a:pt x="5691" y="3850"/>
                      </a:lnTo>
                      <a:lnTo>
                        <a:pt x="5587" y="3766"/>
                      </a:lnTo>
                      <a:lnTo>
                        <a:pt x="5357" y="3766"/>
                      </a:lnTo>
                      <a:lnTo>
                        <a:pt x="5336" y="3724"/>
                      </a:lnTo>
                      <a:lnTo>
                        <a:pt x="5336" y="3641"/>
                      </a:lnTo>
                      <a:lnTo>
                        <a:pt x="5378" y="3620"/>
                      </a:lnTo>
                      <a:lnTo>
                        <a:pt x="5357" y="3515"/>
                      </a:lnTo>
                      <a:lnTo>
                        <a:pt x="5168" y="3348"/>
                      </a:lnTo>
                      <a:lnTo>
                        <a:pt x="5106" y="3348"/>
                      </a:lnTo>
                      <a:lnTo>
                        <a:pt x="5001" y="3432"/>
                      </a:lnTo>
                      <a:lnTo>
                        <a:pt x="4834" y="3432"/>
                      </a:lnTo>
                      <a:lnTo>
                        <a:pt x="4687" y="3452"/>
                      </a:lnTo>
                      <a:lnTo>
                        <a:pt x="4478" y="3327"/>
                      </a:lnTo>
                      <a:lnTo>
                        <a:pt x="4436" y="3243"/>
                      </a:lnTo>
                      <a:lnTo>
                        <a:pt x="4394" y="3222"/>
                      </a:lnTo>
                      <a:lnTo>
                        <a:pt x="4290" y="3264"/>
                      </a:lnTo>
                      <a:lnTo>
                        <a:pt x="4206" y="3264"/>
                      </a:lnTo>
                      <a:lnTo>
                        <a:pt x="4122" y="3306"/>
                      </a:lnTo>
                      <a:lnTo>
                        <a:pt x="4018" y="3306"/>
                      </a:lnTo>
                      <a:lnTo>
                        <a:pt x="3976" y="3411"/>
                      </a:lnTo>
                      <a:lnTo>
                        <a:pt x="3913" y="3348"/>
                      </a:lnTo>
                      <a:lnTo>
                        <a:pt x="3808" y="3264"/>
                      </a:lnTo>
                      <a:lnTo>
                        <a:pt x="3704" y="3327"/>
                      </a:lnTo>
                      <a:lnTo>
                        <a:pt x="3578" y="3348"/>
                      </a:lnTo>
                      <a:lnTo>
                        <a:pt x="3578" y="3411"/>
                      </a:lnTo>
                      <a:lnTo>
                        <a:pt x="3536" y="3452"/>
                      </a:lnTo>
                      <a:lnTo>
                        <a:pt x="3536" y="3369"/>
                      </a:lnTo>
                      <a:lnTo>
                        <a:pt x="3474" y="3327"/>
                      </a:lnTo>
                      <a:lnTo>
                        <a:pt x="3369" y="3348"/>
                      </a:lnTo>
                      <a:lnTo>
                        <a:pt x="3139" y="3327"/>
                      </a:lnTo>
                      <a:lnTo>
                        <a:pt x="3076" y="3348"/>
                      </a:lnTo>
                      <a:lnTo>
                        <a:pt x="3160" y="3432"/>
                      </a:lnTo>
                      <a:lnTo>
                        <a:pt x="3160" y="3536"/>
                      </a:lnTo>
                      <a:lnTo>
                        <a:pt x="3264" y="3620"/>
                      </a:lnTo>
                      <a:lnTo>
                        <a:pt x="3139" y="3578"/>
                      </a:lnTo>
                      <a:lnTo>
                        <a:pt x="3076" y="3515"/>
                      </a:lnTo>
                      <a:lnTo>
                        <a:pt x="3013" y="3473"/>
                      </a:lnTo>
                      <a:lnTo>
                        <a:pt x="2867" y="3536"/>
                      </a:lnTo>
                      <a:lnTo>
                        <a:pt x="2804" y="3473"/>
                      </a:lnTo>
                      <a:lnTo>
                        <a:pt x="2930" y="3432"/>
                      </a:lnTo>
                      <a:lnTo>
                        <a:pt x="2930" y="3348"/>
                      </a:lnTo>
                      <a:lnTo>
                        <a:pt x="2804" y="3222"/>
                      </a:lnTo>
                      <a:lnTo>
                        <a:pt x="2825" y="3139"/>
                      </a:lnTo>
                      <a:lnTo>
                        <a:pt x="2762" y="3097"/>
                      </a:lnTo>
                      <a:lnTo>
                        <a:pt x="2637" y="3160"/>
                      </a:lnTo>
                      <a:lnTo>
                        <a:pt x="2658" y="3243"/>
                      </a:lnTo>
                      <a:lnTo>
                        <a:pt x="2637" y="3306"/>
                      </a:lnTo>
                      <a:lnTo>
                        <a:pt x="2532" y="3264"/>
                      </a:lnTo>
                      <a:lnTo>
                        <a:pt x="2595" y="3201"/>
                      </a:lnTo>
                      <a:lnTo>
                        <a:pt x="2553" y="3139"/>
                      </a:lnTo>
                      <a:lnTo>
                        <a:pt x="2448" y="3097"/>
                      </a:lnTo>
                      <a:lnTo>
                        <a:pt x="2406" y="3139"/>
                      </a:lnTo>
                      <a:lnTo>
                        <a:pt x="2323" y="3139"/>
                      </a:lnTo>
                      <a:lnTo>
                        <a:pt x="2344" y="3034"/>
                      </a:lnTo>
                      <a:lnTo>
                        <a:pt x="2344" y="2992"/>
                      </a:lnTo>
                      <a:lnTo>
                        <a:pt x="2323" y="2888"/>
                      </a:lnTo>
                      <a:lnTo>
                        <a:pt x="2218" y="2908"/>
                      </a:lnTo>
                      <a:lnTo>
                        <a:pt x="2093" y="3034"/>
                      </a:lnTo>
                      <a:lnTo>
                        <a:pt x="2114" y="3160"/>
                      </a:lnTo>
                      <a:lnTo>
                        <a:pt x="2030" y="3160"/>
                      </a:lnTo>
                      <a:lnTo>
                        <a:pt x="1988" y="3055"/>
                      </a:lnTo>
                      <a:lnTo>
                        <a:pt x="2030" y="2992"/>
                      </a:lnTo>
                      <a:lnTo>
                        <a:pt x="2030" y="2908"/>
                      </a:lnTo>
                      <a:lnTo>
                        <a:pt x="2093" y="2720"/>
                      </a:lnTo>
                      <a:lnTo>
                        <a:pt x="2009" y="2636"/>
                      </a:lnTo>
                      <a:lnTo>
                        <a:pt x="1883" y="2699"/>
                      </a:lnTo>
                      <a:lnTo>
                        <a:pt x="1883" y="2636"/>
                      </a:lnTo>
                      <a:lnTo>
                        <a:pt x="1988" y="2616"/>
                      </a:lnTo>
                      <a:lnTo>
                        <a:pt x="2030" y="2490"/>
                      </a:lnTo>
                      <a:lnTo>
                        <a:pt x="2009" y="2385"/>
                      </a:lnTo>
                      <a:lnTo>
                        <a:pt x="1925" y="2427"/>
                      </a:lnTo>
                      <a:lnTo>
                        <a:pt x="1862" y="2385"/>
                      </a:lnTo>
                      <a:lnTo>
                        <a:pt x="1800" y="2427"/>
                      </a:lnTo>
                      <a:lnTo>
                        <a:pt x="1695" y="2427"/>
                      </a:lnTo>
                      <a:lnTo>
                        <a:pt x="1758" y="2385"/>
                      </a:lnTo>
                      <a:lnTo>
                        <a:pt x="1758" y="2323"/>
                      </a:lnTo>
                      <a:lnTo>
                        <a:pt x="1653" y="2323"/>
                      </a:lnTo>
                      <a:lnTo>
                        <a:pt x="1590" y="2406"/>
                      </a:lnTo>
                      <a:lnTo>
                        <a:pt x="1444" y="2427"/>
                      </a:lnTo>
                      <a:lnTo>
                        <a:pt x="1444" y="2364"/>
                      </a:lnTo>
                      <a:lnTo>
                        <a:pt x="1507" y="2323"/>
                      </a:lnTo>
                      <a:lnTo>
                        <a:pt x="1570" y="2218"/>
                      </a:lnTo>
                      <a:lnTo>
                        <a:pt x="1590" y="2155"/>
                      </a:lnTo>
                      <a:lnTo>
                        <a:pt x="1674" y="2155"/>
                      </a:lnTo>
                      <a:lnTo>
                        <a:pt x="1779" y="2260"/>
                      </a:lnTo>
                      <a:lnTo>
                        <a:pt x="1925" y="2260"/>
                      </a:lnTo>
                      <a:lnTo>
                        <a:pt x="1904" y="2197"/>
                      </a:lnTo>
                      <a:lnTo>
                        <a:pt x="1800" y="2071"/>
                      </a:lnTo>
                      <a:lnTo>
                        <a:pt x="1695" y="2071"/>
                      </a:lnTo>
                      <a:lnTo>
                        <a:pt x="1758" y="2009"/>
                      </a:lnTo>
                      <a:lnTo>
                        <a:pt x="1611" y="1883"/>
                      </a:lnTo>
                      <a:lnTo>
                        <a:pt x="1507" y="1841"/>
                      </a:lnTo>
                      <a:lnTo>
                        <a:pt x="1570" y="1799"/>
                      </a:lnTo>
                      <a:lnTo>
                        <a:pt x="1590" y="1737"/>
                      </a:lnTo>
                      <a:lnTo>
                        <a:pt x="1653" y="1737"/>
                      </a:lnTo>
                      <a:lnTo>
                        <a:pt x="1695" y="1841"/>
                      </a:lnTo>
                      <a:lnTo>
                        <a:pt x="1800" y="1967"/>
                      </a:lnTo>
                      <a:lnTo>
                        <a:pt x="1967" y="1988"/>
                      </a:lnTo>
                      <a:lnTo>
                        <a:pt x="2030" y="2092"/>
                      </a:lnTo>
                      <a:lnTo>
                        <a:pt x="2114" y="2009"/>
                      </a:lnTo>
                      <a:lnTo>
                        <a:pt x="2176" y="2092"/>
                      </a:lnTo>
                      <a:lnTo>
                        <a:pt x="2344" y="2155"/>
                      </a:lnTo>
                      <a:lnTo>
                        <a:pt x="2448" y="2155"/>
                      </a:lnTo>
                      <a:lnTo>
                        <a:pt x="2511" y="2051"/>
                      </a:lnTo>
                      <a:lnTo>
                        <a:pt x="2490" y="1904"/>
                      </a:lnTo>
                      <a:lnTo>
                        <a:pt x="2239" y="1758"/>
                      </a:lnTo>
                      <a:lnTo>
                        <a:pt x="2134" y="1653"/>
                      </a:lnTo>
                      <a:lnTo>
                        <a:pt x="2072" y="1653"/>
                      </a:lnTo>
                      <a:lnTo>
                        <a:pt x="2030" y="1548"/>
                      </a:lnTo>
                      <a:lnTo>
                        <a:pt x="1925" y="1444"/>
                      </a:lnTo>
                      <a:lnTo>
                        <a:pt x="1883" y="1444"/>
                      </a:lnTo>
                      <a:lnTo>
                        <a:pt x="1821" y="1381"/>
                      </a:lnTo>
                      <a:lnTo>
                        <a:pt x="1883" y="1318"/>
                      </a:lnTo>
                      <a:lnTo>
                        <a:pt x="1967" y="1339"/>
                      </a:lnTo>
                      <a:lnTo>
                        <a:pt x="2030" y="1444"/>
                      </a:lnTo>
                      <a:lnTo>
                        <a:pt x="2114" y="1444"/>
                      </a:lnTo>
                      <a:lnTo>
                        <a:pt x="2134" y="1548"/>
                      </a:lnTo>
                      <a:lnTo>
                        <a:pt x="2197" y="1548"/>
                      </a:lnTo>
                      <a:lnTo>
                        <a:pt x="2239" y="1465"/>
                      </a:lnTo>
                      <a:lnTo>
                        <a:pt x="2197" y="1276"/>
                      </a:lnTo>
                      <a:lnTo>
                        <a:pt x="2072" y="1130"/>
                      </a:lnTo>
                      <a:lnTo>
                        <a:pt x="1988" y="1130"/>
                      </a:lnTo>
                      <a:lnTo>
                        <a:pt x="1967" y="1109"/>
                      </a:lnTo>
                      <a:lnTo>
                        <a:pt x="1821" y="1109"/>
                      </a:lnTo>
                      <a:lnTo>
                        <a:pt x="1695" y="1172"/>
                      </a:lnTo>
                      <a:lnTo>
                        <a:pt x="1590" y="1172"/>
                      </a:lnTo>
                      <a:lnTo>
                        <a:pt x="1486" y="1109"/>
                      </a:lnTo>
                      <a:lnTo>
                        <a:pt x="1402" y="1130"/>
                      </a:lnTo>
                      <a:lnTo>
                        <a:pt x="1360" y="1025"/>
                      </a:lnTo>
                      <a:lnTo>
                        <a:pt x="1235" y="1214"/>
                      </a:lnTo>
                      <a:lnTo>
                        <a:pt x="1067" y="1276"/>
                      </a:lnTo>
                      <a:lnTo>
                        <a:pt x="1046" y="1381"/>
                      </a:lnTo>
                      <a:lnTo>
                        <a:pt x="963" y="1423"/>
                      </a:lnTo>
                      <a:lnTo>
                        <a:pt x="963" y="1339"/>
                      </a:lnTo>
                      <a:lnTo>
                        <a:pt x="1046" y="1235"/>
                      </a:lnTo>
                      <a:lnTo>
                        <a:pt x="1088" y="1235"/>
                      </a:lnTo>
                      <a:lnTo>
                        <a:pt x="1339" y="1004"/>
                      </a:lnTo>
                      <a:lnTo>
                        <a:pt x="1360" y="921"/>
                      </a:lnTo>
                      <a:lnTo>
                        <a:pt x="1298" y="816"/>
                      </a:lnTo>
                      <a:lnTo>
                        <a:pt x="1298" y="544"/>
                      </a:lnTo>
                      <a:lnTo>
                        <a:pt x="1339" y="523"/>
                      </a:lnTo>
                      <a:lnTo>
                        <a:pt x="1256" y="419"/>
                      </a:lnTo>
                      <a:lnTo>
                        <a:pt x="1193" y="481"/>
                      </a:lnTo>
                      <a:lnTo>
                        <a:pt x="1088" y="481"/>
                      </a:lnTo>
                      <a:lnTo>
                        <a:pt x="1026" y="419"/>
                      </a:lnTo>
                      <a:lnTo>
                        <a:pt x="1026" y="314"/>
                      </a:lnTo>
                      <a:lnTo>
                        <a:pt x="1026" y="230"/>
                      </a:lnTo>
                      <a:lnTo>
                        <a:pt x="816" y="188"/>
                      </a:lnTo>
                      <a:lnTo>
                        <a:pt x="733" y="84"/>
                      </a:lnTo>
                      <a:lnTo>
                        <a:pt x="628" y="84"/>
                      </a:lnTo>
                      <a:lnTo>
                        <a:pt x="502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2" name="Google Shape;2302;p49"/>
                <p:cNvSpPr/>
                <p:nvPr/>
              </p:nvSpPr>
              <p:spPr>
                <a:xfrm>
                  <a:off x="2687175" y="1694400"/>
                  <a:ext cx="33500" cy="37675"/>
                </a:xfrm>
                <a:custGeom>
                  <a:rect b="b" l="l" r="r" t="t"/>
                  <a:pathLst>
                    <a:path extrusionOk="0" h="1507" w="1340">
                      <a:moveTo>
                        <a:pt x="796" y="0"/>
                      </a:moveTo>
                      <a:lnTo>
                        <a:pt x="670" y="21"/>
                      </a:lnTo>
                      <a:lnTo>
                        <a:pt x="607" y="84"/>
                      </a:lnTo>
                      <a:lnTo>
                        <a:pt x="691" y="147"/>
                      </a:lnTo>
                      <a:lnTo>
                        <a:pt x="691" y="231"/>
                      </a:lnTo>
                      <a:lnTo>
                        <a:pt x="628" y="210"/>
                      </a:lnTo>
                      <a:lnTo>
                        <a:pt x="565" y="147"/>
                      </a:lnTo>
                      <a:lnTo>
                        <a:pt x="461" y="126"/>
                      </a:lnTo>
                      <a:lnTo>
                        <a:pt x="419" y="210"/>
                      </a:lnTo>
                      <a:lnTo>
                        <a:pt x="524" y="210"/>
                      </a:lnTo>
                      <a:lnTo>
                        <a:pt x="565" y="251"/>
                      </a:lnTo>
                      <a:lnTo>
                        <a:pt x="524" y="293"/>
                      </a:lnTo>
                      <a:lnTo>
                        <a:pt x="398" y="314"/>
                      </a:lnTo>
                      <a:lnTo>
                        <a:pt x="356" y="335"/>
                      </a:lnTo>
                      <a:lnTo>
                        <a:pt x="398" y="440"/>
                      </a:lnTo>
                      <a:lnTo>
                        <a:pt x="419" y="461"/>
                      </a:lnTo>
                      <a:lnTo>
                        <a:pt x="419" y="523"/>
                      </a:lnTo>
                      <a:lnTo>
                        <a:pt x="293" y="461"/>
                      </a:lnTo>
                      <a:lnTo>
                        <a:pt x="168" y="503"/>
                      </a:lnTo>
                      <a:lnTo>
                        <a:pt x="84" y="565"/>
                      </a:lnTo>
                      <a:lnTo>
                        <a:pt x="42" y="712"/>
                      </a:lnTo>
                      <a:lnTo>
                        <a:pt x="0" y="733"/>
                      </a:lnTo>
                      <a:lnTo>
                        <a:pt x="0" y="754"/>
                      </a:lnTo>
                      <a:lnTo>
                        <a:pt x="63" y="754"/>
                      </a:lnTo>
                      <a:lnTo>
                        <a:pt x="42" y="837"/>
                      </a:lnTo>
                      <a:lnTo>
                        <a:pt x="42" y="879"/>
                      </a:lnTo>
                      <a:lnTo>
                        <a:pt x="63" y="921"/>
                      </a:lnTo>
                      <a:lnTo>
                        <a:pt x="147" y="816"/>
                      </a:lnTo>
                      <a:lnTo>
                        <a:pt x="168" y="837"/>
                      </a:lnTo>
                      <a:lnTo>
                        <a:pt x="105" y="963"/>
                      </a:lnTo>
                      <a:lnTo>
                        <a:pt x="147" y="1026"/>
                      </a:lnTo>
                      <a:lnTo>
                        <a:pt x="210" y="1067"/>
                      </a:lnTo>
                      <a:lnTo>
                        <a:pt x="272" y="1047"/>
                      </a:lnTo>
                      <a:lnTo>
                        <a:pt x="293" y="1067"/>
                      </a:lnTo>
                      <a:lnTo>
                        <a:pt x="314" y="1151"/>
                      </a:lnTo>
                      <a:lnTo>
                        <a:pt x="356" y="1151"/>
                      </a:lnTo>
                      <a:lnTo>
                        <a:pt x="398" y="1088"/>
                      </a:lnTo>
                      <a:lnTo>
                        <a:pt x="461" y="1130"/>
                      </a:lnTo>
                      <a:lnTo>
                        <a:pt x="461" y="1256"/>
                      </a:lnTo>
                      <a:lnTo>
                        <a:pt x="482" y="1298"/>
                      </a:lnTo>
                      <a:lnTo>
                        <a:pt x="586" y="1277"/>
                      </a:lnTo>
                      <a:lnTo>
                        <a:pt x="607" y="1402"/>
                      </a:lnTo>
                      <a:lnTo>
                        <a:pt x="712" y="1402"/>
                      </a:lnTo>
                      <a:lnTo>
                        <a:pt x="837" y="1486"/>
                      </a:lnTo>
                      <a:lnTo>
                        <a:pt x="942" y="1486"/>
                      </a:lnTo>
                      <a:lnTo>
                        <a:pt x="1005" y="1507"/>
                      </a:lnTo>
                      <a:lnTo>
                        <a:pt x="1026" y="1486"/>
                      </a:lnTo>
                      <a:lnTo>
                        <a:pt x="1005" y="1402"/>
                      </a:lnTo>
                      <a:lnTo>
                        <a:pt x="1088" y="1381"/>
                      </a:lnTo>
                      <a:lnTo>
                        <a:pt x="1151" y="1235"/>
                      </a:lnTo>
                      <a:lnTo>
                        <a:pt x="1130" y="1088"/>
                      </a:lnTo>
                      <a:lnTo>
                        <a:pt x="1214" y="942"/>
                      </a:lnTo>
                      <a:lnTo>
                        <a:pt x="1235" y="921"/>
                      </a:lnTo>
                      <a:lnTo>
                        <a:pt x="1319" y="712"/>
                      </a:lnTo>
                      <a:lnTo>
                        <a:pt x="1319" y="565"/>
                      </a:lnTo>
                      <a:lnTo>
                        <a:pt x="1340" y="523"/>
                      </a:lnTo>
                      <a:lnTo>
                        <a:pt x="1319" y="419"/>
                      </a:lnTo>
                      <a:lnTo>
                        <a:pt x="1235" y="335"/>
                      </a:lnTo>
                      <a:lnTo>
                        <a:pt x="1235" y="210"/>
                      </a:lnTo>
                      <a:lnTo>
                        <a:pt x="1193" y="147"/>
                      </a:lnTo>
                      <a:lnTo>
                        <a:pt x="1151" y="42"/>
                      </a:lnTo>
                      <a:lnTo>
                        <a:pt x="1005" y="0"/>
                      </a:lnTo>
                      <a:lnTo>
                        <a:pt x="900" y="42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3" name="Google Shape;2303;p49"/>
                <p:cNvSpPr/>
                <p:nvPr/>
              </p:nvSpPr>
              <p:spPr>
                <a:xfrm>
                  <a:off x="2605050" y="1520200"/>
                  <a:ext cx="42400" cy="26175"/>
                </a:xfrm>
                <a:custGeom>
                  <a:rect b="b" l="l" r="r" t="t"/>
                  <a:pathLst>
                    <a:path extrusionOk="0" h="1047" w="1696">
                      <a:moveTo>
                        <a:pt x="1570" y="1"/>
                      </a:moveTo>
                      <a:lnTo>
                        <a:pt x="1486" y="64"/>
                      </a:lnTo>
                      <a:lnTo>
                        <a:pt x="1256" y="64"/>
                      </a:lnTo>
                      <a:lnTo>
                        <a:pt x="1130" y="168"/>
                      </a:lnTo>
                      <a:lnTo>
                        <a:pt x="963" y="168"/>
                      </a:lnTo>
                      <a:lnTo>
                        <a:pt x="921" y="189"/>
                      </a:lnTo>
                      <a:lnTo>
                        <a:pt x="816" y="105"/>
                      </a:lnTo>
                      <a:lnTo>
                        <a:pt x="712" y="84"/>
                      </a:lnTo>
                      <a:lnTo>
                        <a:pt x="356" y="189"/>
                      </a:lnTo>
                      <a:lnTo>
                        <a:pt x="126" y="189"/>
                      </a:lnTo>
                      <a:lnTo>
                        <a:pt x="105" y="273"/>
                      </a:lnTo>
                      <a:lnTo>
                        <a:pt x="0" y="377"/>
                      </a:lnTo>
                      <a:lnTo>
                        <a:pt x="0" y="482"/>
                      </a:lnTo>
                      <a:lnTo>
                        <a:pt x="105" y="461"/>
                      </a:lnTo>
                      <a:lnTo>
                        <a:pt x="231" y="461"/>
                      </a:lnTo>
                      <a:lnTo>
                        <a:pt x="314" y="419"/>
                      </a:lnTo>
                      <a:lnTo>
                        <a:pt x="398" y="461"/>
                      </a:lnTo>
                      <a:lnTo>
                        <a:pt x="503" y="461"/>
                      </a:lnTo>
                      <a:lnTo>
                        <a:pt x="565" y="503"/>
                      </a:lnTo>
                      <a:lnTo>
                        <a:pt x="503" y="587"/>
                      </a:lnTo>
                      <a:lnTo>
                        <a:pt x="544" y="712"/>
                      </a:lnTo>
                      <a:lnTo>
                        <a:pt x="628" y="817"/>
                      </a:lnTo>
                      <a:lnTo>
                        <a:pt x="712" y="712"/>
                      </a:lnTo>
                      <a:lnTo>
                        <a:pt x="712" y="628"/>
                      </a:lnTo>
                      <a:lnTo>
                        <a:pt x="754" y="587"/>
                      </a:lnTo>
                      <a:lnTo>
                        <a:pt x="858" y="712"/>
                      </a:lnTo>
                      <a:lnTo>
                        <a:pt x="837" y="838"/>
                      </a:lnTo>
                      <a:lnTo>
                        <a:pt x="984" y="1005"/>
                      </a:lnTo>
                      <a:lnTo>
                        <a:pt x="1088" y="984"/>
                      </a:lnTo>
                      <a:lnTo>
                        <a:pt x="1151" y="1047"/>
                      </a:lnTo>
                      <a:lnTo>
                        <a:pt x="1360" y="1047"/>
                      </a:lnTo>
                      <a:lnTo>
                        <a:pt x="1465" y="942"/>
                      </a:lnTo>
                      <a:lnTo>
                        <a:pt x="1591" y="900"/>
                      </a:lnTo>
                      <a:lnTo>
                        <a:pt x="1674" y="670"/>
                      </a:lnTo>
                      <a:lnTo>
                        <a:pt x="1591" y="503"/>
                      </a:lnTo>
                      <a:lnTo>
                        <a:pt x="1695" y="356"/>
                      </a:lnTo>
                      <a:lnTo>
                        <a:pt x="1695" y="273"/>
                      </a:lnTo>
                      <a:lnTo>
                        <a:pt x="1612" y="147"/>
                      </a:lnTo>
                      <a:lnTo>
                        <a:pt x="1653" y="64"/>
                      </a:lnTo>
                      <a:lnTo>
                        <a:pt x="1570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4" name="Google Shape;2304;p49"/>
                <p:cNvSpPr/>
                <p:nvPr/>
              </p:nvSpPr>
              <p:spPr>
                <a:xfrm>
                  <a:off x="2443425" y="1547400"/>
                  <a:ext cx="109875" cy="60700"/>
                </a:xfrm>
                <a:custGeom>
                  <a:rect b="b" l="l" r="r" t="t"/>
                  <a:pathLst>
                    <a:path extrusionOk="0" h="2428" w="4395">
                      <a:moveTo>
                        <a:pt x="4268" y="1"/>
                      </a:moveTo>
                      <a:lnTo>
                        <a:pt x="4185" y="43"/>
                      </a:lnTo>
                      <a:lnTo>
                        <a:pt x="4059" y="105"/>
                      </a:lnTo>
                      <a:lnTo>
                        <a:pt x="4059" y="252"/>
                      </a:lnTo>
                      <a:lnTo>
                        <a:pt x="4038" y="336"/>
                      </a:lnTo>
                      <a:lnTo>
                        <a:pt x="4059" y="377"/>
                      </a:lnTo>
                      <a:lnTo>
                        <a:pt x="3955" y="419"/>
                      </a:lnTo>
                      <a:lnTo>
                        <a:pt x="3934" y="315"/>
                      </a:lnTo>
                      <a:lnTo>
                        <a:pt x="3892" y="315"/>
                      </a:lnTo>
                      <a:lnTo>
                        <a:pt x="3871" y="377"/>
                      </a:lnTo>
                      <a:lnTo>
                        <a:pt x="3829" y="440"/>
                      </a:lnTo>
                      <a:lnTo>
                        <a:pt x="3766" y="357"/>
                      </a:lnTo>
                      <a:lnTo>
                        <a:pt x="3745" y="168"/>
                      </a:lnTo>
                      <a:lnTo>
                        <a:pt x="3641" y="64"/>
                      </a:lnTo>
                      <a:lnTo>
                        <a:pt x="3578" y="64"/>
                      </a:lnTo>
                      <a:lnTo>
                        <a:pt x="3557" y="126"/>
                      </a:lnTo>
                      <a:lnTo>
                        <a:pt x="3432" y="126"/>
                      </a:lnTo>
                      <a:lnTo>
                        <a:pt x="3306" y="64"/>
                      </a:lnTo>
                      <a:lnTo>
                        <a:pt x="3222" y="64"/>
                      </a:lnTo>
                      <a:lnTo>
                        <a:pt x="2992" y="43"/>
                      </a:lnTo>
                      <a:lnTo>
                        <a:pt x="2846" y="126"/>
                      </a:lnTo>
                      <a:lnTo>
                        <a:pt x="2804" y="231"/>
                      </a:lnTo>
                      <a:lnTo>
                        <a:pt x="2741" y="315"/>
                      </a:lnTo>
                      <a:lnTo>
                        <a:pt x="2699" y="273"/>
                      </a:lnTo>
                      <a:lnTo>
                        <a:pt x="2636" y="273"/>
                      </a:lnTo>
                      <a:lnTo>
                        <a:pt x="2364" y="482"/>
                      </a:lnTo>
                      <a:lnTo>
                        <a:pt x="2281" y="566"/>
                      </a:lnTo>
                      <a:lnTo>
                        <a:pt x="2197" y="566"/>
                      </a:lnTo>
                      <a:lnTo>
                        <a:pt x="2051" y="670"/>
                      </a:lnTo>
                      <a:lnTo>
                        <a:pt x="1946" y="691"/>
                      </a:lnTo>
                      <a:lnTo>
                        <a:pt x="1862" y="775"/>
                      </a:lnTo>
                      <a:lnTo>
                        <a:pt x="1841" y="859"/>
                      </a:lnTo>
                      <a:lnTo>
                        <a:pt x="1653" y="859"/>
                      </a:lnTo>
                      <a:lnTo>
                        <a:pt x="1590" y="880"/>
                      </a:lnTo>
                      <a:lnTo>
                        <a:pt x="1465" y="859"/>
                      </a:lnTo>
                      <a:lnTo>
                        <a:pt x="1423" y="901"/>
                      </a:lnTo>
                      <a:lnTo>
                        <a:pt x="1339" y="901"/>
                      </a:lnTo>
                      <a:lnTo>
                        <a:pt x="1151" y="1068"/>
                      </a:lnTo>
                      <a:lnTo>
                        <a:pt x="1025" y="1152"/>
                      </a:lnTo>
                      <a:lnTo>
                        <a:pt x="900" y="1089"/>
                      </a:lnTo>
                      <a:lnTo>
                        <a:pt x="795" y="1152"/>
                      </a:lnTo>
                      <a:lnTo>
                        <a:pt x="523" y="1193"/>
                      </a:lnTo>
                      <a:lnTo>
                        <a:pt x="398" y="1382"/>
                      </a:lnTo>
                      <a:lnTo>
                        <a:pt x="314" y="1382"/>
                      </a:lnTo>
                      <a:lnTo>
                        <a:pt x="167" y="1403"/>
                      </a:lnTo>
                      <a:lnTo>
                        <a:pt x="105" y="1528"/>
                      </a:lnTo>
                      <a:lnTo>
                        <a:pt x="209" y="1528"/>
                      </a:lnTo>
                      <a:lnTo>
                        <a:pt x="272" y="1591"/>
                      </a:lnTo>
                      <a:lnTo>
                        <a:pt x="167" y="1591"/>
                      </a:lnTo>
                      <a:lnTo>
                        <a:pt x="126" y="1633"/>
                      </a:lnTo>
                      <a:lnTo>
                        <a:pt x="209" y="1717"/>
                      </a:lnTo>
                      <a:lnTo>
                        <a:pt x="188" y="1779"/>
                      </a:lnTo>
                      <a:lnTo>
                        <a:pt x="0" y="1842"/>
                      </a:lnTo>
                      <a:lnTo>
                        <a:pt x="0" y="1905"/>
                      </a:lnTo>
                      <a:lnTo>
                        <a:pt x="126" y="1926"/>
                      </a:lnTo>
                      <a:lnTo>
                        <a:pt x="230" y="1905"/>
                      </a:lnTo>
                      <a:lnTo>
                        <a:pt x="293" y="1821"/>
                      </a:lnTo>
                      <a:lnTo>
                        <a:pt x="377" y="1800"/>
                      </a:lnTo>
                      <a:lnTo>
                        <a:pt x="481" y="1842"/>
                      </a:lnTo>
                      <a:lnTo>
                        <a:pt x="586" y="1989"/>
                      </a:lnTo>
                      <a:lnTo>
                        <a:pt x="586" y="2114"/>
                      </a:lnTo>
                      <a:lnTo>
                        <a:pt x="691" y="2156"/>
                      </a:lnTo>
                      <a:lnTo>
                        <a:pt x="732" y="2114"/>
                      </a:lnTo>
                      <a:lnTo>
                        <a:pt x="732" y="2009"/>
                      </a:lnTo>
                      <a:lnTo>
                        <a:pt x="753" y="1989"/>
                      </a:lnTo>
                      <a:lnTo>
                        <a:pt x="816" y="1821"/>
                      </a:lnTo>
                      <a:lnTo>
                        <a:pt x="858" y="1821"/>
                      </a:lnTo>
                      <a:lnTo>
                        <a:pt x="1004" y="1779"/>
                      </a:lnTo>
                      <a:lnTo>
                        <a:pt x="1067" y="1800"/>
                      </a:lnTo>
                      <a:lnTo>
                        <a:pt x="1046" y="1884"/>
                      </a:lnTo>
                      <a:lnTo>
                        <a:pt x="942" y="1926"/>
                      </a:lnTo>
                      <a:lnTo>
                        <a:pt x="900" y="2093"/>
                      </a:lnTo>
                      <a:lnTo>
                        <a:pt x="942" y="2156"/>
                      </a:lnTo>
                      <a:lnTo>
                        <a:pt x="858" y="2240"/>
                      </a:lnTo>
                      <a:lnTo>
                        <a:pt x="816" y="2323"/>
                      </a:lnTo>
                      <a:lnTo>
                        <a:pt x="858" y="2407"/>
                      </a:lnTo>
                      <a:lnTo>
                        <a:pt x="921" y="2323"/>
                      </a:lnTo>
                      <a:lnTo>
                        <a:pt x="1004" y="2344"/>
                      </a:lnTo>
                      <a:lnTo>
                        <a:pt x="1004" y="2428"/>
                      </a:lnTo>
                      <a:lnTo>
                        <a:pt x="1046" y="2428"/>
                      </a:lnTo>
                      <a:lnTo>
                        <a:pt x="1235" y="2323"/>
                      </a:lnTo>
                      <a:lnTo>
                        <a:pt x="1318" y="2219"/>
                      </a:lnTo>
                      <a:lnTo>
                        <a:pt x="1381" y="2240"/>
                      </a:lnTo>
                      <a:lnTo>
                        <a:pt x="1444" y="2135"/>
                      </a:lnTo>
                      <a:lnTo>
                        <a:pt x="1444" y="2009"/>
                      </a:lnTo>
                      <a:lnTo>
                        <a:pt x="1527" y="2009"/>
                      </a:lnTo>
                      <a:lnTo>
                        <a:pt x="1590" y="1905"/>
                      </a:lnTo>
                      <a:lnTo>
                        <a:pt x="1590" y="1779"/>
                      </a:lnTo>
                      <a:lnTo>
                        <a:pt x="1653" y="1717"/>
                      </a:lnTo>
                      <a:lnTo>
                        <a:pt x="1674" y="1779"/>
                      </a:lnTo>
                      <a:lnTo>
                        <a:pt x="1653" y="1842"/>
                      </a:lnTo>
                      <a:lnTo>
                        <a:pt x="1674" y="1926"/>
                      </a:lnTo>
                      <a:lnTo>
                        <a:pt x="1653" y="2051"/>
                      </a:lnTo>
                      <a:lnTo>
                        <a:pt x="1674" y="2198"/>
                      </a:lnTo>
                      <a:lnTo>
                        <a:pt x="1737" y="2198"/>
                      </a:lnTo>
                      <a:lnTo>
                        <a:pt x="1841" y="2051"/>
                      </a:lnTo>
                      <a:lnTo>
                        <a:pt x="1862" y="1926"/>
                      </a:lnTo>
                      <a:lnTo>
                        <a:pt x="1883" y="1884"/>
                      </a:lnTo>
                      <a:lnTo>
                        <a:pt x="1967" y="1842"/>
                      </a:lnTo>
                      <a:lnTo>
                        <a:pt x="2092" y="1696"/>
                      </a:lnTo>
                      <a:lnTo>
                        <a:pt x="2113" y="1570"/>
                      </a:lnTo>
                      <a:lnTo>
                        <a:pt x="2092" y="1465"/>
                      </a:lnTo>
                      <a:lnTo>
                        <a:pt x="2155" y="1361"/>
                      </a:lnTo>
                      <a:lnTo>
                        <a:pt x="2197" y="1486"/>
                      </a:lnTo>
                      <a:lnTo>
                        <a:pt x="2406" y="1361"/>
                      </a:lnTo>
                      <a:lnTo>
                        <a:pt x="2469" y="1193"/>
                      </a:lnTo>
                      <a:lnTo>
                        <a:pt x="2490" y="1089"/>
                      </a:lnTo>
                      <a:lnTo>
                        <a:pt x="2595" y="1068"/>
                      </a:lnTo>
                      <a:lnTo>
                        <a:pt x="2636" y="1047"/>
                      </a:lnTo>
                      <a:lnTo>
                        <a:pt x="2720" y="1089"/>
                      </a:lnTo>
                      <a:lnTo>
                        <a:pt x="2825" y="984"/>
                      </a:lnTo>
                      <a:lnTo>
                        <a:pt x="2888" y="1047"/>
                      </a:lnTo>
                      <a:lnTo>
                        <a:pt x="2825" y="1256"/>
                      </a:lnTo>
                      <a:lnTo>
                        <a:pt x="2678" y="1403"/>
                      </a:lnTo>
                      <a:lnTo>
                        <a:pt x="2636" y="1507"/>
                      </a:lnTo>
                      <a:lnTo>
                        <a:pt x="2574" y="1591"/>
                      </a:lnTo>
                      <a:lnTo>
                        <a:pt x="2574" y="1633"/>
                      </a:lnTo>
                      <a:lnTo>
                        <a:pt x="2469" y="1696"/>
                      </a:lnTo>
                      <a:lnTo>
                        <a:pt x="2323" y="1926"/>
                      </a:lnTo>
                      <a:lnTo>
                        <a:pt x="2323" y="1989"/>
                      </a:lnTo>
                      <a:lnTo>
                        <a:pt x="2385" y="2093"/>
                      </a:lnTo>
                      <a:lnTo>
                        <a:pt x="2364" y="2198"/>
                      </a:lnTo>
                      <a:lnTo>
                        <a:pt x="2427" y="2219"/>
                      </a:lnTo>
                      <a:lnTo>
                        <a:pt x="2532" y="2261"/>
                      </a:lnTo>
                      <a:lnTo>
                        <a:pt x="2616" y="2198"/>
                      </a:lnTo>
                      <a:lnTo>
                        <a:pt x="2720" y="2135"/>
                      </a:lnTo>
                      <a:lnTo>
                        <a:pt x="2741" y="2030"/>
                      </a:lnTo>
                      <a:lnTo>
                        <a:pt x="2741" y="1926"/>
                      </a:lnTo>
                      <a:lnTo>
                        <a:pt x="2825" y="1842"/>
                      </a:lnTo>
                      <a:lnTo>
                        <a:pt x="2888" y="1737"/>
                      </a:lnTo>
                      <a:lnTo>
                        <a:pt x="2950" y="1737"/>
                      </a:lnTo>
                      <a:lnTo>
                        <a:pt x="3013" y="1717"/>
                      </a:lnTo>
                      <a:lnTo>
                        <a:pt x="3097" y="1779"/>
                      </a:lnTo>
                      <a:lnTo>
                        <a:pt x="3201" y="1779"/>
                      </a:lnTo>
                      <a:lnTo>
                        <a:pt x="3243" y="1717"/>
                      </a:lnTo>
                      <a:lnTo>
                        <a:pt x="3432" y="1717"/>
                      </a:lnTo>
                      <a:lnTo>
                        <a:pt x="3515" y="1612"/>
                      </a:lnTo>
                      <a:lnTo>
                        <a:pt x="3557" y="1403"/>
                      </a:lnTo>
                      <a:lnTo>
                        <a:pt x="3662" y="1256"/>
                      </a:lnTo>
                      <a:lnTo>
                        <a:pt x="3662" y="1152"/>
                      </a:lnTo>
                      <a:lnTo>
                        <a:pt x="3683" y="1089"/>
                      </a:lnTo>
                      <a:lnTo>
                        <a:pt x="3766" y="1214"/>
                      </a:lnTo>
                      <a:lnTo>
                        <a:pt x="3871" y="1256"/>
                      </a:lnTo>
                      <a:lnTo>
                        <a:pt x="3892" y="1193"/>
                      </a:lnTo>
                      <a:lnTo>
                        <a:pt x="3892" y="1110"/>
                      </a:lnTo>
                      <a:lnTo>
                        <a:pt x="3787" y="963"/>
                      </a:lnTo>
                      <a:lnTo>
                        <a:pt x="3787" y="880"/>
                      </a:lnTo>
                      <a:lnTo>
                        <a:pt x="3934" y="775"/>
                      </a:lnTo>
                      <a:lnTo>
                        <a:pt x="4038" y="754"/>
                      </a:lnTo>
                      <a:lnTo>
                        <a:pt x="4143" y="691"/>
                      </a:lnTo>
                      <a:lnTo>
                        <a:pt x="4206" y="733"/>
                      </a:lnTo>
                      <a:lnTo>
                        <a:pt x="4289" y="733"/>
                      </a:lnTo>
                      <a:lnTo>
                        <a:pt x="4394" y="587"/>
                      </a:lnTo>
                      <a:lnTo>
                        <a:pt x="4373" y="524"/>
                      </a:lnTo>
                      <a:lnTo>
                        <a:pt x="4352" y="273"/>
                      </a:lnTo>
                      <a:lnTo>
                        <a:pt x="4373" y="231"/>
                      </a:lnTo>
                      <a:lnTo>
                        <a:pt x="4352" y="168"/>
                      </a:lnTo>
                      <a:lnTo>
                        <a:pt x="4352" y="22"/>
                      </a:lnTo>
                      <a:lnTo>
                        <a:pt x="4268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5" name="Google Shape;2305;p49"/>
                <p:cNvSpPr/>
                <p:nvPr/>
              </p:nvSpPr>
              <p:spPr>
                <a:xfrm>
                  <a:off x="2580975" y="1547400"/>
                  <a:ext cx="48150" cy="32475"/>
                </a:xfrm>
                <a:custGeom>
                  <a:rect b="b" l="l" r="r" t="t"/>
                  <a:pathLst>
                    <a:path extrusionOk="0" h="1299" w="1926">
                      <a:moveTo>
                        <a:pt x="796" y="1"/>
                      </a:moveTo>
                      <a:lnTo>
                        <a:pt x="524" y="43"/>
                      </a:lnTo>
                      <a:lnTo>
                        <a:pt x="440" y="43"/>
                      </a:lnTo>
                      <a:lnTo>
                        <a:pt x="336" y="126"/>
                      </a:lnTo>
                      <a:lnTo>
                        <a:pt x="231" y="168"/>
                      </a:lnTo>
                      <a:lnTo>
                        <a:pt x="210" y="315"/>
                      </a:lnTo>
                      <a:lnTo>
                        <a:pt x="64" y="419"/>
                      </a:lnTo>
                      <a:lnTo>
                        <a:pt x="64" y="524"/>
                      </a:lnTo>
                      <a:lnTo>
                        <a:pt x="1" y="629"/>
                      </a:lnTo>
                      <a:lnTo>
                        <a:pt x="22" y="754"/>
                      </a:lnTo>
                      <a:lnTo>
                        <a:pt x="22" y="880"/>
                      </a:lnTo>
                      <a:lnTo>
                        <a:pt x="106" y="880"/>
                      </a:lnTo>
                      <a:lnTo>
                        <a:pt x="231" y="963"/>
                      </a:lnTo>
                      <a:lnTo>
                        <a:pt x="315" y="1110"/>
                      </a:lnTo>
                      <a:lnTo>
                        <a:pt x="231" y="1193"/>
                      </a:lnTo>
                      <a:lnTo>
                        <a:pt x="252" y="1214"/>
                      </a:lnTo>
                      <a:lnTo>
                        <a:pt x="378" y="1214"/>
                      </a:lnTo>
                      <a:lnTo>
                        <a:pt x="524" y="1256"/>
                      </a:lnTo>
                      <a:lnTo>
                        <a:pt x="566" y="1214"/>
                      </a:lnTo>
                      <a:lnTo>
                        <a:pt x="691" y="1298"/>
                      </a:lnTo>
                      <a:lnTo>
                        <a:pt x="838" y="1298"/>
                      </a:lnTo>
                      <a:lnTo>
                        <a:pt x="943" y="1256"/>
                      </a:lnTo>
                      <a:lnTo>
                        <a:pt x="1068" y="1256"/>
                      </a:lnTo>
                      <a:lnTo>
                        <a:pt x="1110" y="1152"/>
                      </a:lnTo>
                      <a:lnTo>
                        <a:pt x="1110" y="1089"/>
                      </a:lnTo>
                      <a:lnTo>
                        <a:pt x="1215" y="1068"/>
                      </a:lnTo>
                      <a:lnTo>
                        <a:pt x="1256" y="984"/>
                      </a:lnTo>
                      <a:lnTo>
                        <a:pt x="1403" y="796"/>
                      </a:lnTo>
                      <a:lnTo>
                        <a:pt x="1382" y="733"/>
                      </a:lnTo>
                      <a:lnTo>
                        <a:pt x="1319" y="754"/>
                      </a:lnTo>
                      <a:lnTo>
                        <a:pt x="1215" y="733"/>
                      </a:lnTo>
                      <a:lnTo>
                        <a:pt x="1215" y="670"/>
                      </a:lnTo>
                      <a:lnTo>
                        <a:pt x="1361" y="545"/>
                      </a:lnTo>
                      <a:lnTo>
                        <a:pt x="1466" y="545"/>
                      </a:lnTo>
                      <a:lnTo>
                        <a:pt x="1738" y="440"/>
                      </a:lnTo>
                      <a:lnTo>
                        <a:pt x="1821" y="461"/>
                      </a:lnTo>
                      <a:lnTo>
                        <a:pt x="1926" y="273"/>
                      </a:lnTo>
                      <a:lnTo>
                        <a:pt x="1905" y="231"/>
                      </a:lnTo>
                      <a:lnTo>
                        <a:pt x="1779" y="210"/>
                      </a:lnTo>
                      <a:lnTo>
                        <a:pt x="1717" y="147"/>
                      </a:lnTo>
                      <a:lnTo>
                        <a:pt x="1591" y="126"/>
                      </a:lnTo>
                      <a:lnTo>
                        <a:pt x="1424" y="126"/>
                      </a:lnTo>
                      <a:lnTo>
                        <a:pt x="1403" y="105"/>
                      </a:lnTo>
                      <a:lnTo>
                        <a:pt x="1256" y="43"/>
                      </a:lnTo>
                      <a:lnTo>
                        <a:pt x="1173" y="64"/>
                      </a:lnTo>
                      <a:lnTo>
                        <a:pt x="1047" y="64"/>
                      </a:lnTo>
                      <a:lnTo>
                        <a:pt x="963" y="43"/>
                      </a:lnTo>
                      <a:lnTo>
                        <a:pt x="859" y="43"/>
                      </a:lnTo>
                      <a:lnTo>
                        <a:pt x="796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6" name="Google Shape;2306;p49"/>
                <p:cNvSpPr/>
                <p:nvPr/>
              </p:nvSpPr>
              <p:spPr>
                <a:xfrm>
                  <a:off x="2474800" y="1600250"/>
                  <a:ext cx="142825" cy="88425"/>
                </a:xfrm>
                <a:custGeom>
                  <a:rect b="b" l="l" r="r" t="t"/>
                  <a:pathLst>
                    <a:path extrusionOk="0" h="3537" w="5713">
                      <a:moveTo>
                        <a:pt x="2177" y="0"/>
                      </a:moveTo>
                      <a:lnTo>
                        <a:pt x="1863" y="84"/>
                      </a:lnTo>
                      <a:lnTo>
                        <a:pt x="1800" y="126"/>
                      </a:lnTo>
                      <a:lnTo>
                        <a:pt x="1863" y="188"/>
                      </a:lnTo>
                      <a:lnTo>
                        <a:pt x="1863" y="293"/>
                      </a:lnTo>
                      <a:lnTo>
                        <a:pt x="1988" y="356"/>
                      </a:lnTo>
                      <a:lnTo>
                        <a:pt x="2051" y="460"/>
                      </a:lnTo>
                      <a:lnTo>
                        <a:pt x="1967" y="439"/>
                      </a:lnTo>
                      <a:lnTo>
                        <a:pt x="1842" y="335"/>
                      </a:lnTo>
                      <a:lnTo>
                        <a:pt x="1758" y="335"/>
                      </a:lnTo>
                      <a:lnTo>
                        <a:pt x="1695" y="293"/>
                      </a:lnTo>
                      <a:lnTo>
                        <a:pt x="1591" y="293"/>
                      </a:lnTo>
                      <a:lnTo>
                        <a:pt x="1465" y="335"/>
                      </a:lnTo>
                      <a:lnTo>
                        <a:pt x="1381" y="335"/>
                      </a:lnTo>
                      <a:lnTo>
                        <a:pt x="1319" y="398"/>
                      </a:lnTo>
                      <a:lnTo>
                        <a:pt x="1256" y="502"/>
                      </a:lnTo>
                      <a:lnTo>
                        <a:pt x="1130" y="607"/>
                      </a:lnTo>
                      <a:lnTo>
                        <a:pt x="1214" y="711"/>
                      </a:lnTo>
                      <a:lnTo>
                        <a:pt x="1444" y="753"/>
                      </a:lnTo>
                      <a:lnTo>
                        <a:pt x="1549" y="753"/>
                      </a:lnTo>
                      <a:lnTo>
                        <a:pt x="1653" y="837"/>
                      </a:lnTo>
                      <a:lnTo>
                        <a:pt x="1737" y="837"/>
                      </a:lnTo>
                      <a:lnTo>
                        <a:pt x="1758" y="879"/>
                      </a:lnTo>
                      <a:lnTo>
                        <a:pt x="1695" y="921"/>
                      </a:lnTo>
                      <a:lnTo>
                        <a:pt x="1570" y="879"/>
                      </a:lnTo>
                      <a:lnTo>
                        <a:pt x="1319" y="858"/>
                      </a:lnTo>
                      <a:lnTo>
                        <a:pt x="1109" y="879"/>
                      </a:lnTo>
                      <a:lnTo>
                        <a:pt x="1026" y="858"/>
                      </a:lnTo>
                      <a:lnTo>
                        <a:pt x="921" y="879"/>
                      </a:lnTo>
                      <a:lnTo>
                        <a:pt x="754" y="1046"/>
                      </a:lnTo>
                      <a:lnTo>
                        <a:pt x="607" y="1193"/>
                      </a:lnTo>
                      <a:lnTo>
                        <a:pt x="628" y="1256"/>
                      </a:lnTo>
                      <a:lnTo>
                        <a:pt x="754" y="1256"/>
                      </a:lnTo>
                      <a:lnTo>
                        <a:pt x="942" y="1297"/>
                      </a:lnTo>
                      <a:lnTo>
                        <a:pt x="1068" y="1276"/>
                      </a:lnTo>
                      <a:lnTo>
                        <a:pt x="1214" y="1276"/>
                      </a:lnTo>
                      <a:lnTo>
                        <a:pt x="1256" y="1339"/>
                      </a:lnTo>
                      <a:lnTo>
                        <a:pt x="1340" y="1381"/>
                      </a:lnTo>
                      <a:lnTo>
                        <a:pt x="1214" y="1486"/>
                      </a:lnTo>
                      <a:lnTo>
                        <a:pt x="1068" y="1486"/>
                      </a:lnTo>
                      <a:lnTo>
                        <a:pt x="963" y="1569"/>
                      </a:lnTo>
                      <a:lnTo>
                        <a:pt x="837" y="1548"/>
                      </a:lnTo>
                      <a:lnTo>
                        <a:pt x="712" y="1465"/>
                      </a:lnTo>
                      <a:lnTo>
                        <a:pt x="503" y="1465"/>
                      </a:lnTo>
                      <a:lnTo>
                        <a:pt x="419" y="1444"/>
                      </a:lnTo>
                      <a:lnTo>
                        <a:pt x="314" y="1465"/>
                      </a:lnTo>
                      <a:lnTo>
                        <a:pt x="84" y="1611"/>
                      </a:lnTo>
                      <a:lnTo>
                        <a:pt x="126" y="1674"/>
                      </a:lnTo>
                      <a:lnTo>
                        <a:pt x="126" y="1800"/>
                      </a:lnTo>
                      <a:lnTo>
                        <a:pt x="0" y="1800"/>
                      </a:lnTo>
                      <a:lnTo>
                        <a:pt x="0" y="1862"/>
                      </a:lnTo>
                      <a:lnTo>
                        <a:pt x="189" y="1988"/>
                      </a:lnTo>
                      <a:lnTo>
                        <a:pt x="314" y="2134"/>
                      </a:lnTo>
                      <a:lnTo>
                        <a:pt x="377" y="2134"/>
                      </a:lnTo>
                      <a:lnTo>
                        <a:pt x="398" y="2030"/>
                      </a:lnTo>
                      <a:lnTo>
                        <a:pt x="482" y="2072"/>
                      </a:lnTo>
                      <a:lnTo>
                        <a:pt x="419" y="2134"/>
                      </a:lnTo>
                      <a:lnTo>
                        <a:pt x="544" y="2239"/>
                      </a:lnTo>
                      <a:lnTo>
                        <a:pt x="544" y="2385"/>
                      </a:lnTo>
                      <a:lnTo>
                        <a:pt x="649" y="2427"/>
                      </a:lnTo>
                      <a:lnTo>
                        <a:pt x="733" y="2344"/>
                      </a:lnTo>
                      <a:lnTo>
                        <a:pt x="733" y="2218"/>
                      </a:lnTo>
                      <a:lnTo>
                        <a:pt x="796" y="2239"/>
                      </a:lnTo>
                      <a:lnTo>
                        <a:pt x="900" y="2239"/>
                      </a:lnTo>
                      <a:lnTo>
                        <a:pt x="837" y="2323"/>
                      </a:lnTo>
                      <a:lnTo>
                        <a:pt x="837" y="2427"/>
                      </a:lnTo>
                      <a:lnTo>
                        <a:pt x="963" y="2511"/>
                      </a:lnTo>
                      <a:lnTo>
                        <a:pt x="1068" y="2490"/>
                      </a:lnTo>
                      <a:lnTo>
                        <a:pt x="1109" y="2406"/>
                      </a:lnTo>
                      <a:lnTo>
                        <a:pt x="1277" y="2323"/>
                      </a:lnTo>
                      <a:lnTo>
                        <a:pt x="1319" y="2197"/>
                      </a:lnTo>
                      <a:lnTo>
                        <a:pt x="1340" y="2176"/>
                      </a:lnTo>
                      <a:lnTo>
                        <a:pt x="1423" y="2281"/>
                      </a:lnTo>
                      <a:lnTo>
                        <a:pt x="1465" y="2197"/>
                      </a:lnTo>
                      <a:lnTo>
                        <a:pt x="1591" y="2176"/>
                      </a:lnTo>
                      <a:lnTo>
                        <a:pt x="1674" y="2176"/>
                      </a:lnTo>
                      <a:lnTo>
                        <a:pt x="1549" y="2281"/>
                      </a:lnTo>
                      <a:lnTo>
                        <a:pt x="1423" y="2344"/>
                      </a:lnTo>
                      <a:lnTo>
                        <a:pt x="1423" y="2448"/>
                      </a:lnTo>
                      <a:lnTo>
                        <a:pt x="1570" y="2511"/>
                      </a:lnTo>
                      <a:lnTo>
                        <a:pt x="1674" y="2490"/>
                      </a:lnTo>
                      <a:lnTo>
                        <a:pt x="1737" y="2532"/>
                      </a:lnTo>
                      <a:lnTo>
                        <a:pt x="1842" y="2511"/>
                      </a:lnTo>
                      <a:lnTo>
                        <a:pt x="1946" y="2490"/>
                      </a:lnTo>
                      <a:lnTo>
                        <a:pt x="2009" y="2406"/>
                      </a:lnTo>
                      <a:lnTo>
                        <a:pt x="2093" y="2490"/>
                      </a:lnTo>
                      <a:lnTo>
                        <a:pt x="2093" y="2553"/>
                      </a:lnTo>
                      <a:lnTo>
                        <a:pt x="2260" y="2553"/>
                      </a:lnTo>
                      <a:lnTo>
                        <a:pt x="2407" y="2490"/>
                      </a:lnTo>
                      <a:lnTo>
                        <a:pt x="2407" y="2553"/>
                      </a:lnTo>
                      <a:lnTo>
                        <a:pt x="2574" y="2553"/>
                      </a:lnTo>
                      <a:lnTo>
                        <a:pt x="2637" y="2490"/>
                      </a:lnTo>
                      <a:lnTo>
                        <a:pt x="2700" y="2532"/>
                      </a:lnTo>
                      <a:lnTo>
                        <a:pt x="2616" y="2595"/>
                      </a:lnTo>
                      <a:lnTo>
                        <a:pt x="2595" y="2657"/>
                      </a:lnTo>
                      <a:lnTo>
                        <a:pt x="2323" y="2657"/>
                      </a:lnTo>
                      <a:lnTo>
                        <a:pt x="2218" y="2741"/>
                      </a:lnTo>
                      <a:lnTo>
                        <a:pt x="2156" y="2720"/>
                      </a:lnTo>
                      <a:lnTo>
                        <a:pt x="2009" y="2720"/>
                      </a:lnTo>
                      <a:lnTo>
                        <a:pt x="1842" y="2657"/>
                      </a:lnTo>
                      <a:lnTo>
                        <a:pt x="1653" y="2657"/>
                      </a:lnTo>
                      <a:lnTo>
                        <a:pt x="1486" y="2741"/>
                      </a:lnTo>
                      <a:lnTo>
                        <a:pt x="1381" y="2741"/>
                      </a:lnTo>
                      <a:lnTo>
                        <a:pt x="1256" y="2720"/>
                      </a:lnTo>
                      <a:lnTo>
                        <a:pt x="1172" y="2762"/>
                      </a:lnTo>
                      <a:lnTo>
                        <a:pt x="1005" y="2720"/>
                      </a:lnTo>
                      <a:lnTo>
                        <a:pt x="837" y="2762"/>
                      </a:lnTo>
                      <a:lnTo>
                        <a:pt x="816" y="2950"/>
                      </a:lnTo>
                      <a:lnTo>
                        <a:pt x="837" y="3034"/>
                      </a:lnTo>
                      <a:lnTo>
                        <a:pt x="796" y="3160"/>
                      </a:lnTo>
                      <a:lnTo>
                        <a:pt x="921" y="3285"/>
                      </a:lnTo>
                      <a:lnTo>
                        <a:pt x="963" y="3390"/>
                      </a:lnTo>
                      <a:lnTo>
                        <a:pt x="1130" y="3432"/>
                      </a:lnTo>
                      <a:lnTo>
                        <a:pt x="1319" y="3494"/>
                      </a:lnTo>
                      <a:lnTo>
                        <a:pt x="1465" y="3494"/>
                      </a:lnTo>
                      <a:lnTo>
                        <a:pt x="1633" y="3452"/>
                      </a:lnTo>
                      <a:lnTo>
                        <a:pt x="1779" y="3452"/>
                      </a:lnTo>
                      <a:lnTo>
                        <a:pt x="1800" y="3536"/>
                      </a:lnTo>
                      <a:lnTo>
                        <a:pt x="1946" y="3536"/>
                      </a:lnTo>
                      <a:lnTo>
                        <a:pt x="2072" y="3473"/>
                      </a:lnTo>
                      <a:lnTo>
                        <a:pt x="2093" y="3473"/>
                      </a:lnTo>
                      <a:lnTo>
                        <a:pt x="2218" y="3452"/>
                      </a:lnTo>
                      <a:lnTo>
                        <a:pt x="2260" y="3369"/>
                      </a:lnTo>
                      <a:lnTo>
                        <a:pt x="2386" y="3369"/>
                      </a:lnTo>
                      <a:lnTo>
                        <a:pt x="2428" y="3348"/>
                      </a:lnTo>
                      <a:lnTo>
                        <a:pt x="2469" y="3243"/>
                      </a:lnTo>
                      <a:lnTo>
                        <a:pt x="2532" y="3222"/>
                      </a:lnTo>
                      <a:lnTo>
                        <a:pt x="2616" y="3222"/>
                      </a:lnTo>
                      <a:lnTo>
                        <a:pt x="2679" y="3139"/>
                      </a:lnTo>
                      <a:lnTo>
                        <a:pt x="2741" y="3180"/>
                      </a:lnTo>
                      <a:lnTo>
                        <a:pt x="2909" y="3180"/>
                      </a:lnTo>
                      <a:lnTo>
                        <a:pt x="2930" y="3222"/>
                      </a:lnTo>
                      <a:lnTo>
                        <a:pt x="3055" y="3222"/>
                      </a:lnTo>
                      <a:lnTo>
                        <a:pt x="3118" y="3160"/>
                      </a:lnTo>
                      <a:lnTo>
                        <a:pt x="3306" y="3076"/>
                      </a:lnTo>
                      <a:lnTo>
                        <a:pt x="3369" y="3076"/>
                      </a:lnTo>
                      <a:lnTo>
                        <a:pt x="3453" y="3055"/>
                      </a:lnTo>
                      <a:lnTo>
                        <a:pt x="3453" y="2971"/>
                      </a:lnTo>
                      <a:lnTo>
                        <a:pt x="3537" y="3013"/>
                      </a:lnTo>
                      <a:lnTo>
                        <a:pt x="3557" y="3076"/>
                      </a:lnTo>
                      <a:lnTo>
                        <a:pt x="3516" y="3160"/>
                      </a:lnTo>
                      <a:lnTo>
                        <a:pt x="3516" y="3222"/>
                      </a:lnTo>
                      <a:lnTo>
                        <a:pt x="3662" y="3264"/>
                      </a:lnTo>
                      <a:lnTo>
                        <a:pt x="3746" y="3243"/>
                      </a:lnTo>
                      <a:lnTo>
                        <a:pt x="3767" y="3160"/>
                      </a:lnTo>
                      <a:lnTo>
                        <a:pt x="3892" y="3118"/>
                      </a:lnTo>
                      <a:lnTo>
                        <a:pt x="3934" y="3118"/>
                      </a:lnTo>
                      <a:lnTo>
                        <a:pt x="3955" y="3180"/>
                      </a:lnTo>
                      <a:lnTo>
                        <a:pt x="3871" y="3264"/>
                      </a:lnTo>
                      <a:lnTo>
                        <a:pt x="3892" y="3348"/>
                      </a:lnTo>
                      <a:lnTo>
                        <a:pt x="4039" y="3390"/>
                      </a:lnTo>
                      <a:lnTo>
                        <a:pt x="4206" y="3369"/>
                      </a:lnTo>
                      <a:lnTo>
                        <a:pt x="4394" y="3285"/>
                      </a:lnTo>
                      <a:lnTo>
                        <a:pt x="4478" y="3285"/>
                      </a:lnTo>
                      <a:lnTo>
                        <a:pt x="4583" y="3264"/>
                      </a:lnTo>
                      <a:lnTo>
                        <a:pt x="4666" y="3327"/>
                      </a:lnTo>
                      <a:lnTo>
                        <a:pt x="4708" y="3285"/>
                      </a:lnTo>
                      <a:lnTo>
                        <a:pt x="4708" y="3243"/>
                      </a:lnTo>
                      <a:lnTo>
                        <a:pt x="4771" y="3222"/>
                      </a:lnTo>
                      <a:lnTo>
                        <a:pt x="4834" y="3222"/>
                      </a:lnTo>
                      <a:lnTo>
                        <a:pt x="4876" y="3139"/>
                      </a:lnTo>
                      <a:lnTo>
                        <a:pt x="4876" y="3055"/>
                      </a:lnTo>
                      <a:lnTo>
                        <a:pt x="4980" y="2971"/>
                      </a:lnTo>
                      <a:lnTo>
                        <a:pt x="5085" y="2971"/>
                      </a:lnTo>
                      <a:lnTo>
                        <a:pt x="5190" y="2804"/>
                      </a:lnTo>
                      <a:lnTo>
                        <a:pt x="5190" y="2720"/>
                      </a:lnTo>
                      <a:lnTo>
                        <a:pt x="5210" y="2657"/>
                      </a:lnTo>
                      <a:lnTo>
                        <a:pt x="5294" y="2657"/>
                      </a:lnTo>
                      <a:lnTo>
                        <a:pt x="5399" y="2616"/>
                      </a:lnTo>
                      <a:lnTo>
                        <a:pt x="5524" y="2490"/>
                      </a:lnTo>
                      <a:lnTo>
                        <a:pt x="5650" y="2218"/>
                      </a:lnTo>
                      <a:lnTo>
                        <a:pt x="5713" y="2072"/>
                      </a:lnTo>
                      <a:lnTo>
                        <a:pt x="5650" y="1967"/>
                      </a:lnTo>
                      <a:lnTo>
                        <a:pt x="5566" y="1779"/>
                      </a:lnTo>
                      <a:lnTo>
                        <a:pt x="5441" y="1695"/>
                      </a:lnTo>
                      <a:lnTo>
                        <a:pt x="5357" y="1695"/>
                      </a:lnTo>
                      <a:lnTo>
                        <a:pt x="5190" y="1820"/>
                      </a:lnTo>
                      <a:lnTo>
                        <a:pt x="5190" y="1925"/>
                      </a:lnTo>
                      <a:lnTo>
                        <a:pt x="5106" y="2072"/>
                      </a:lnTo>
                      <a:lnTo>
                        <a:pt x="5127" y="2092"/>
                      </a:lnTo>
                      <a:lnTo>
                        <a:pt x="5106" y="2134"/>
                      </a:lnTo>
                      <a:lnTo>
                        <a:pt x="5022" y="2134"/>
                      </a:lnTo>
                      <a:lnTo>
                        <a:pt x="4918" y="2239"/>
                      </a:lnTo>
                      <a:lnTo>
                        <a:pt x="4897" y="2197"/>
                      </a:lnTo>
                      <a:lnTo>
                        <a:pt x="4980" y="2009"/>
                      </a:lnTo>
                      <a:lnTo>
                        <a:pt x="5001" y="1883"/>
                      </a:lnTo>
                      <a:lnTo>
                        <a:pt x="4834" y="1800"/>
                      </a:lnTo>
                      <a:lnTo>
                        <a:pt x="4771" y="1820"/>
                      </a:lnTo>
                      <a:lnTo>
                        <a:pt x="4687" y="1904"/>
                      </a:lnTo>
                      <a:lnTo>
                        <a:pt x="4499" y="2009"/>
                      </a:lnTo>
                      <a:lnTo>
                        <a:pt x="4457" y="2113"/>
                      </a:lnTo>
                      <a:lnTo>
                        <a:pt x="4394" y="2030"/>
                      </a:lnTo>
                      <a:lnTo>
                        <a:pt x="4415" y="1925"/>
                      </a:lnTo>
                      <a:lnTo>
                        <a:pt x="4583" y="1800"/>
                      </a:lnTo>
                      <a:lnTo>
                        <a:pt x="4771" y="1695"/>
                      </a:lnTo>
                      <a:lnTo>
                        <a:pt x="4834" y="1569"/>
                      </a:lnTo>
                      <a:lnTo>
                        <a:pt x="4813" y="1507"/>
                      </a:lnTo>
                      <a:lnTo>
                        <a:pt x="4666" y="1507"/>
                      </a:lnTo>
                      <a:lnTo>
                        <a:pt x="4562" y="1548"/>
                      </a:lnTo>
                      <a:lnTo>
                        <a:pt x="4499" y="1548"/>
                      </a:lnTo>
                      <a:lnTo>
                        <a:pt x="4499" y="1486"/>
                      </a:lnTo>
                      <a:lnTo>
                        <a:pt x="4583" y="1402"/>
                      </a:lnTo>
                      <a:lnTo>
                        <a:pt x="4771" y="1276"/>
                      </a:lnTo>
                      <a:lnTo>
                        <a:pt x="4813" y="1276"/>
                      </a:lnTo>
                      <a:lnTo>
                        <a:pt x="4876" y="1235"/>
                      </a:lnTo>
                      <a:lnTo>
                        <a:pt x="4876" y="942"/>
                      </a:lnTo>
                      <a:lnTo>
                        <a:pt x="4834" y="921"/>
                      </a:lnTo>
                      <a:lnTo>
                        <a:pt x="4834" y="753"/>
                      </a:lnTo>
                      <a:lnTo>
                        <a:pt x="4876" y="649"/>
                      </a:lnTo>
                      <a:lnTo>
                        <a:pt x="4876" y="565"/>
                      </a:lnTo>
                      <a:lnTo>
                        <a:pt x="4938" y="502"/>
                      </a:lnTo>
                      <a:lnTo>
                        <a:pt x="5022" y="502"/>
                      </a:lnTo>
                      <a:lnTo>
                        <a:pt x="5085" y="419"/>
                      </a:lnTo>
                      <a:lnTo>
                        <a:pt x="5022" y="335"/>
                      </a:lnTo>
                      <a:lnTo>
                        <a:pt x="5043" y="251"/>
                      </a:lnTo>
                      <a:lnTo>
                        <a:pt x="4897" y="188"/>
                      </a:lnTo>
                      <a:lnTo>
                        <a:pt x="4813" y="188"/>
                      </a:lnTo>
                      <a:lnTo>
                        <a:pt x="4562" y="419"/>
                      </a:lnTo>
                      <a:lnTo>
                        <a:pt x="4415" y="460"/>
                      </a:lnTo>
                      <a:lnTo>
                        <a:pt x="4374" y="565"/>
                      </a:lnTo>
                      <a:lnTo>
                        <a:pt x="4394" y="628"/>
                      </a:lnTo>
                      <a:lnTo>
                        <a:pt x="4290" y="628"/>
                      </a:lnTo>
                      <a:lnTo>
                        <a:pt x="4248" y="607"/>
                      </a:lnTo>
                      <a:lnTo>
                        <a:pt x="4143" y="649"/>
                      </a:lnTo>
                      <a:lnTo>
                        <a:pt x="4039" y="816"/>
                      </a:lnTo>
                      <a:lnTo>
                        <a:pt x="4081" y="942"/>
                      </a:lnTo>
                      <a:lnTo>
                        <a:pt x="4081" y="1067"/>
                      </a:lnTo>
                      <a:lnTo>
                        <a:pt x="4143" y="1130"/>
                      </a:lnTo>
                      <a:lnTo>
                        <a:pt x="4206" y="1297"/>
                      </a:lnTo>
                      <a:lnTo>
                        <a:pt x="4143" y="1465"/>
                      </a:lnTo>
                      <a:lnTo>
                        <a:pt x="4039" y="1465"/>
                      </a:lnTo>
                      <a:lnTo>
                        <a:pt x="3871" y="1507"/>
                      </a:lnTo>
                      <a:lnTo>
                        <a:pt x="3788" y="1507"/>
                      </a:lnTo>
                      <a:lnTo>
                        <a:pt x="3746" y="1569"/>
                      </a:lnTo>
                      <a:lnTo>
                        <a:pt x="3788" y="1674"/>
                      </a:lnTo>
                      <a:lnTo>
                        <a:pt x="3788" y="1758"/>
                      </a:lnTo>
                      <a:lnTo>
                        <a:pt x="3892" y="1883"/>
                      </a:lnTo>
                      <a:lnTo>
                        <a:pt x="3955" y="2072"/>
                      </a:lnTo>
                      <a:lnTo>
                        <a:pt x="3767" y="2134"/>
                      </a:lnTo>
                      <a:lnTo>
                        <a:pt x="3788" y="2197"/>
                      </a:lnTo>
                      <a:lnTo>
                        <a:pt x="3829" y="2239"/>
                      </a:lnTo>
                      <a:lnTo>
                        <a:pt x="3746" y="2281"/>
                      </a:lnTo>
                      <a:lnTo>
                        <a:pt x="3662" y="2134"/>
                      </a:lnTo>
                      <a:lnTo>
                        <a:pt x="3453" y="2092"/>
                      </a:lnTo>
                      <a:lnTo>
                        <a:pt x="3411" y="2113"/>
                      </a:lnTo>
                      <a:lnTo>
                        <a:pt x="3265" y="2092"/>
                      </a:lnTo>
                      <a:lnTo>
                        <a:pt x="3244" y="2009"/>
                      </a:lnTo>
                      <a:lnTo>
                        <a:pt x="3202" y="1967"/>
                      </a:lnTo>
                      <a:lnTo>
                        <a:pt x="3118" y="2030"/>
                      </a:lnTo>
                      <a:lnTo>
                        <a:pt x="2993" y="2092"/>
                      </a:lnTo>
                      <a:lnTo>
                        <a:pt x="2930" y="2030"/>
                      </a:lnTo>
                      <a:lnTo>
                        <a:pt x="2930" y="1820"/>
                      </a:lnTo>
                      <a:lnTo>
                        <a:pt x="3034" y="1758"/>
                      </a:lnTo>
                      <a:lnTo>
                        <a:pt x="3118" y="1507"/>
                      </a:lnTo>
                      <a:lnTo>
                        <a:pt x="3034" y="1507"/>
                      </a:lnTo>
                      <a:lnTo>
                        <a:pt x="2909" y="1465"/>
                      </a:lnTo>
                      <a:lnTo>
                        <a:pt x="2804" y="1486"/>
                      </a:lnTo>
                      <a:lnTo>
                        <a:pt x="2783" y="1402"/>
                      </a:lnTo>
                      <a:lnTo>
                        <a:pt x="2888" y="1381"/>
                      </a:lnTo>
                      <a:lnTo>
                        <a:pt x="2993" y="1402"/>
                      </a:lnTo>
                      <a:lnTo>
                        <a:pt x="3034" y="1339"/>
                      </a:lnTo>
                      <a:lnTo>
                        <a:pt x="3013" y="1088"/>
                      </a:lnTo>
                      <a:lnTo>
                        <a:pt x="2909" y="963"/>
                      </a:lnTo>
                      <a:lnTo>
                        <a:pt x="2951" y="879"/>
                      </a:lnTo>
                      <a:lnTo>
                        <a:pt x="3013" y="858"/>
                      </a:lnTo>
                      <a:lnTo>
                        <a:pt x="3034" y="774"/>
                      </a:lnTo>
                      <a:lnTo>
                        <a:pt x="2951" y="711"/>
                      </a:lnTo>
                      <a:lnTo>
                        <a:pt x="2951" y="649"/>
                      </a:lnTo>
                      <a:lnTo>
                        <a:pt x="2909" y="565"/>
                      </a:lnTo>
                      <a:lnTo>
                        <a:pt x="2825" y="565"/>
                      </a:lnTo>
                      <a:lnTo>
                        <a:pt x="2783" y="523"/>
                      </a:lnTo>
                      <a:lnTo>
                        <a:pt x="2700" y="565"/>
                      </a:lnTo>
                      <a:lnTo>
                        <a:pt x="2490" y="565"/>
                      </a:lnTo>
                      <a:lnTo>
                        <a:pt x="2428" y="502"/>
                      </a:lnTo>
                      <a:lnTo>
                        <a:pt x="2532" y="335"/>
                      </a:lnTo>
                      <a:lnTo>
                        <a:pt x="2616" y="293"/>
                      </a:lnTo>
                      <a:lnTo>
                        <a:pt x="2574" y="126"/>
                      </a:lnTo>
                      <a:lnTo>
                        <a:pt x="2469" y="21"/>
                      </a:lnTo>
                      <a:lnTo>
                        <a:pt x="2281" y="21"/>
                      </a:lnTo>
                      <a:lnTo>
                        <a:pt x="2177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7" name="Google Shape;2307;p49"/>
                <p:cNvSpPr/>
                <p:nvPr/>
              </p:nvSpPr>
              <p:spPr>
                <a:xfrm>
                  <a:off x="2638000" y="1637900"/>
                  <a:ext cx="69075" cy="67500"/>
                </a:xfrm>
                <a:custGeom>
                  <a:rect b="b" l="l" r="r" t="t"/>
                  <a:pathLst>
                    <a:path extrusionOk="0" h="2700" w="2763">
                      <a:moveTo>
                        <a:pt x="1884" y="1"/>
                      </a:moveTo>
                      <a:lnTo>
                        <a:pt x="1758" y="84"/>
                      </a:lnTo>
                      <a:lnTo>
                        <a:pt x="1654" y="84"/>
                      </a:lnTo>
                      <a:lnTo>
                        <a:pt x="1612" y="126"/>
                      </a:lnTo>
                      <a:lnTo>
                        <a:pt x="1507" y="126"/>
                      </a:lnTo>
                      <a:lnTo>
                        <a:pt x="1423" y="189"/>
                      </a:lnTo>
                      <a:lnTo>
                        <a:pt x="1423" y="335"/>
                      </a:lnTo>
                      <a:lnTo>
                        <a:pt x="1403" y="398"/>
                      </a:lnTo>
                      <a:lnTo>
                        <a:pt x="1423" y="545"/>
                      </a:lnTo>
                      <a:lnTo>
                        <a:pt x="1528" y="649"/>
                      </a:lnTo>
                      <a:lnTo>
                        <a:pt x="1549" y="733"/>
                      </a:lnTo>
                      <a:lnTo>
                        <a:pt x="1549" y="733"/>
                      </a:lnTo>
                      <a:lnTo>
                        <a:pt x="1444" y="691"/>
                      </a:lnTo>
                      <a:lnTo>
                        <a:pt x="1361" y="691"/>
                      </a:lnTo>
                      <a:lnTo>
                        <a:pt x="1340" y="733"/>
                      </a:lnTo>
                      <a:lnTo>
                        <a:pt x="1528" y="858"/>
                      </a:lnTo>
                      <a:lnTo>
                        <a:pt x="1528" y="963"/>
                      </a:lnTo>
                      <a:lnTo>
                        <a:pt x="1423" y="1005"/>
                      </a:lnTo>
                      <a:lnTo>
                        <a:pt x="1403" y="1151"/>
                      </a:lnTo>
                      <a:lnTo>
                        <a:pt x="1444" y="1235"/>
                      </a:lnTo>
                      <a:lnTo>
                        <a:pt x="1340" y="1319"/>
                      </a:lnTo>
                      <a:lnTo>
                        <a:pt x="1235" y="1256"/>
                      </a:lnTo>
                      <a:lnTo>
                        <a:pt x="1235" y="1214"/>
                      </a:lnTo>
                      <a:lnTo>
                        <a:pt x="1256" y="1110"/>
                      </a:lnTo>
                      <a:lnTo>
                        <a:pt x="1235" y="796"/>
                      </a:lnTo>
                      <a:lnTo>
                        <a:pt x="1151" y="712"/>
                      </a:lnTo>
                      <a:lnTo>
                        <a:pt x="1131" y="628"/>
                      </a:lnTo>
                      <a:lnTo>
                        <a:pt x="1151" y="586"/>
                      </a:lnTo>
                      <a:lnTo>
                        <a:pt x="1151" y="482"/>
                      </a:lnTo>
                      <a:lnTo>
                        <a:pt x="1110" y="419"/>
                      </a:lnTo>
                      <a:lnTo>
                        <a:pt x="1089" y="314"/>
                      </a:lnTo>
                      <a:lnTo>
                        <a:pt x="1026" y="273"/>
                      </a:lnTo>
                      <a:lnTo>
                        <a:pt x="900" y="314"/>
                      </a:lnTo>
                      <a:lnTo>
                        <a:pt x="879" y="377"/>
                      </a:lnTo>
                      <a:lnTo>
                        <a:pt x="775" y="461"/>
                      </a:lnTo>
                      <a:lnTo>
                        <a:pt x="733" y="524"/>
                      </a:lnTo>
                      <a:lnTo>
                        <a:pt x="796" y="566"/>
                      </a:lnTo>
                      <a:lnTo>
                        <a:pt x="838" y="566"/>
                      </a:lnTo>
                      <a:lnTo>
                        <a:pt x="900" y="628"/>
                      </a:lnTo>
                      <a:lnTo>
                        <a:pt x="796" y="670"/>
                      </a:lnTo>
                      <a:lnTo>
                        <a:pt x="775" y="733"/>
                      </a:lnTo>
                      <a:lnTo>
                        <a:pt x="670" y="796"/>
                      </a:lnTo>
                      <a:lnTo>
                        <a:pt x="628" y="942"/>
                      </a:lnTo>
                      <a:lnTo>
                        <a:pt x="733" y="984"/>
                      </a:lnTo>
                      <a:lnTo>
                        <a:pt x="733" y="1026"/>
                      </a:lnTo>
                      <a:lnTo>
                        <a:pt x="607" y="1068"/>
                      </a:lnTo>
                      <a:lnTo>
                        <a:pt x="587" y="1172"/>
                      </a:lnTo>
                      <a:lnTo>
                        <a:pt x="628" y="1256"/>
                      </a:lnTo>
                      <a:lnTo>
                        <a:pt x="670" y="1361"/>
                      </a:lnTo>
                      <a:lnTo>
                        <a:pt x="607" y="1423"/>
                      </a:lnTo>
                      <a:lnTo>
                        <a:pt x="566" y="1382"/>
                      </a:lnTo>
                      <a:lnTo>
                        <a:pt x="566" y="1235"/>
                      </a:lnTo>
                      <a:lnTo>
                        <a:pt x="503" y="1214"/>
                      </a:lnTo>
                      <a:lnTo>
                        <a:pt x="503" y="1110"/>
                      </a:lnTo>
                      <a:lnTo>
                        <a:pt x="461" y="1130"/>
                      </a:lnTo>
                      <a:lnTo>
                        <a:pt x="294" y="1130"/>
                      </a:lnTo>
                      <a:lnTo>
                        <a:pt x="273" y="1214"/>
                      </a:lnTo>
                      <a:lnTo>
                        <a:pt x="335" y="1256"/>
                      </a:lnTo>
                      <a:lnTo>
                        <a:pt x="252" y="1298"/>
                      </a:lnTo>
                      <a:lnTo>
                        <a:pt x="168" y="1235"/>
                      </a:lnTo>
                      <a:lnTo>
                        <a:pt x="84" y="1298"/>
                      </a:lnTo>
                      <a:lnTo>
                        <a:pt x="1" y="1256"/>
                      </a:lnTo>
                      <a:lnTo>
                        <a:pt x="1" y="1402"/>
                      </a:lnTo>
                      <a:lnTo>
                        <a:pt x="63" y="1444"/>
                      </a:lnTo>
                      <a:lnTo>
                        <a:pt x="147" y="1444"/>
                      </a:lnTo>
                      <a:lnTo>
                        <a:pt x="189" y="1465"/>
                      </a:lnTo>
                      <a:lnTo>
                        <a:pt x="252" y="1444"/>
                      </a:lnTo>
                      <a:lnTo>
                        <a:pt x="356" y="1444"/>
                      </a:lnTo>
                      <a:lnTo>
                        <a:pt x="419" y="1465"/>
                      </a:lnTo>
                      <a:lnTo>
                        <a:pt x="503" y="1444"/>
                      </a:lnTo>
                      <a:lnTo>
                        <a:pt x="628" y="1507"/>
                      </a:lnTo>
                      <a:lnTo>
                        <a:pt x="796" y="1465"/>
                      </a:lnTo>
                      <a:lnTo>
                        <a:pt x="879" y="1528"/>
                      </a:lnTo>
                      <a:lnTo>
                        <a:pt x="984" y="1528"/>
                      </a:lnTo>
                      <a:lnTo>
                        <a:pt x="1444" y="1612"/>
                      </a:lnTo>
                      <a:lnTo>
                        <a:pt x="1507" y="1654"/>
                      </a:lnTo>
                      <a:lnTo>
                        <a:pt x="1423" y="1695"/>
                      </a:lnTo>
                      <a:lnTo>
                        <a:pt x="1298" y="1674"/>
                      </a:lnTo>
                      <a:lnTo>
                        <a:pt x="1151" y="1674"/>
                      </a:lnTo>
                      <a:lnTo>
                        <a:pt x="1047" y="1737"/>
                      </a:lnTo>
                      <a:lnTo>
                        <a:pt x="879" y="1758"/>
                      </a:lnTo>
                      <a:lnTo>
                        <a:pt x="921" y="1758"/>
                      </a:lnTo>
                      <a:lnTo>
                        <a:pt x="984" y="1800"/>
                      </a:lnTo>
                      <a:lnTo>
                        <a:pt x="921" y="1842"/>
                      </a:lnTo>
                      <a:lnTo>
                        <a:pt x="754" y="1779"/>
                      </a:lnTo>
                      <a:lnTo>
                        <a:pt x="670" y="1758"/>
                      </a:lnTo>
                      <a:lnTo>
                        <a:pt x="587" y="1800"/>
                      </a:lnTo>
                      <a:lnTo>
                        <a:pt x="607" y="1863"/>
                      </a:lnTo>
                      <a:lnTo>
                        <a:pt x="587" y="1905"/>
                      </a:lnTo>
                      <a:lnTo>
                        <a:pt x="524" y="1863"/>
                      </a:lnTo>
                      <a:lnTo>
                        <a:pt x="482" y="1863"/>
                      </a:lnTo>
                      <a:lnTo>
                        <a:pt x="503" y="1905"/>
                      </a:lnTo>
                      <a:lnTo>
                        <a:pt x="503" y="1967"/>
                      </a:lnTo>
                      <a:lnTo>
                        <a:pt x="566" y="2009"/>
                      </a:lnTo>
                      <a:lnTo>
                        <a:pt x="649" y="2051"/>
                      </a:lnTo>
                      <a:lnTo>
                        <a:pt x="607" y="2114"/>
                      </a:lnTo>
                      <a:lnTo>
                        <a:pt x="670" y="2198"/>
                      </a:lnTo>
                      <a:lnTo>
                        <a:pt x="607" y="2198"/>
                      </a:lnTo>
                      <a:lnTo>
                        <a:pt x="566" y="2114"/>
                      </a:lnTo>
                      <a:lnTo>
                        <a:pt x="503" y="2114"/>
                      </a:lnTo>
                      <a:lnTo>
                        <a:pt x="461" y="2218"/>
                      </a:lnTo>
                      <a:lnTo>
                        <a:pt x="461" y="2281"/>
                      </a:lnTo>
                      <a:lnTo>
                        <a:pt x="440" y="2323"/>
                      </a:lnTo>
                      <a:lnTo>
                        <a:pt x="440" y="2428"/>
                      </a:lnTo>
                      <a:lnTo>
                        <a:pt x="503" y="2491"/>
                      </a:lnTo>
                      <a:lnTo>
                        <a:pt x="607" y="2491"/>
                      </a:lnTo>
                      <a:lnTo>
                        <a:pt x="670" y="2532"/>
                      </a:lnTo>
                      <a:lnTo>
                        <a:pt x="712" y="2532"/>
                      </a:lnTo>
                      <a:lnTo>
                        <a:pt x="775" y="2470"/>
                      </a:lnTo>
                      <a:lnTo>
                        <a:pt x="900" y="2407"/>
                      </a:lnTo>
                      <a:lnTo>
                        <a:pt x="817" y="2511"/>
                      </a:lnTo>
                      <a:lnTo>
                        <a:pt x="859" y="2595"/>
                      </a:lnTo>
                      <a:lnTo>
                        <a:pt x="921" y="2595"/>
                      </a:lnTo>
                      <a:lnTo>
                        <a:pt x="1005" y="2511"/>
                      </a:lnTo>
                      <a:lnTo>
                        <a:pt x="1026" y="2574"/>
                      </a:lnTo>
                      <a:lnTo>
                        <a:pt x="1068" y="2679"/>
                      </a:lnTo>
                      <a:lnTo>
                        <a:pt x="1382" y="2700"/>
                      </a:lnTo>
                      <a:lnTo>
                        <a:pt x="1444" y="2595"/>
                      </a:lnTo>
                      <a:lnTo>
                        <a:pt x="1423" y="2511"/>
                      </a:lnTo>
                      <a:lnTo>
                        <a:pt x="1444" y="2407"/>
                      </a:lnTo>
                      <a:lnTo>
                        <a:pt x="1507" y="2365"/>
                      </a:lnTo>
                      <a:lnTo>
                        <a:pt x="1528" y="2407"/>
                      </a:lnTo>
                      <a:lnTo>
                        <a:pt x="1528" y="2511"/>
                      </a:lnTo>
                      <a:lnTo>
                        <a:pt x="1570" y="2616"/>
                      </a:lnTo>
                      <a:lnTo>
                        <a:pt x="1612" y="2574"/>
                      </a:lnTo>
                      <a:lnTo>
                        <a:pt x="1612" y="2470"/>
                      </a:lnTo>
                      <a:lnTo>
                        <a:pt x="1612" y="2407"/>
                      </a:lnTo>
                      <a:lnTo>
                        <a:pt x="1654" y="2323"/>
                      </a:lnTo>
                      <a:lnTo>
                        <a:pt x="1675" y="2281"/>
                      </a:lnTo>
                      <a:lnTo>
                        <a:pt x="1570" y="2302"/>
                      </a:lnTo>
                      <a:lnTo>
                        <a:pt x="1486" y="2344"/>
                      </a:lnTo>
                      <a:lnTo>
                        <a:pt x="1528" y="2239"/>
                      </a:lnTo>
                      <a:lnTo>
                        <a:pt x="1633" y="2198"/>
                      </a:lnTo>
                      <a:lnTo>
                        <a:pt x="1695" y="2135"/>
                      </a:lnTo>
                      <a:lnTo>
                        <a:pt x="1758" y="2072"/>
                      </a:lnTo>
                      <a:lnTo>
                        <a:pt x="1758" y="1988"/>
                      </a:lnTo>
                      <a:lnTo>
                        <a:pt x="1821" y="1967"/>
                      </a:lnTo>
                      <a:lnTo>
                        <a:pt x="1905" y="1988"/>
                      </a:lnTo>
                      <a:lnTo>
                        <a:pt x="1905" y="2072"/>
                      </a:lnTo>
                      <a:lnTo>
                        <a:pt x="1905" y="2156"/>
                      </a:lnTo>
                      <a:lnTo>
                        <a:pt x="1947" y="2093"/>
                      </a:lnTo>
                      <a:lnTo>
                        <a:pt x="2072" y="1926"/>
                      </a:lnTo>
                      <a:lnTo>
                        <a:pt x="2072" y="1863"/>
                      </a:lnTo>
                      <a:lnTo>
                        <a:pt x="1947" y="1779"/>
                      </a:lnTo>
                      <a:lnTo>
                        <a:pt x="1947" y="1737"/>
                      </a:lnTo>
                      <a:lnTo>
                        <a:pt x="1988" y="1674"/>
                      </a:lnTo>
                      <a:lnTo>
                        <a:pt x="2051" y="1716"/>
                      </a:lnTo>
                      <a:lnTo>
                        <a:pt x="2135" y="1716"/>
                      </a:lnTo>
                      <a:lnTo>
                        <a:pt x="2156" y="1612"/>
                      </a:lnTo>
                      <a:lnTo>
                        <a:pt x="2156" y="1549"/>
                      </a:lnTo>
                      <a:lnTo>
                        <a:pt x="2260" y="1423"/>
                      </a:lnTo>
                      <a:lnTo>
                        <a:pt x="2281" y="1340"/>
                      </a:lnTo>
                      <a:lnTo>
                        <a:pt x="2407" y="1214"/>
                      </a:lnTo>
                      <a:lnTo>
                        <a:pt x="2511" y="1151"/>
                      </a:lnTo>
                      <a:lnTo>
                        <a:pt x="2553" y="1089"/>
                      </a:lnTo>
                      <a:lnTo>
                        <a:pt x="2511" y="942"/>
                      </a:lnTo>
                      <a:lnTo>
                        <a:pt x="2616" y="775"/>
                      </a:lnTo>
                      <a:lnTo>
                        <a:pt x="2742" y="691"/>
                      </a:lnTo>
                      <a:lnTo>
                        <a:pt x="2763" y="586"/>
                      </a:lnTo>
                      <a:lnTo>
                        <a:pt x="2700" y="482"/>
                      </a:lnTo>
                      <a:lnTo>
                        <a:pt x="2595" y="461"/>
                      </a:lnTo>
                      <a:lnTo>
                        <a:pt x="2553" y="356"/>
                      </a:lnTo>
                      <a:lnTo>
                        <a:pt x="2595" y="356"/>
                      </a:lnTo>
                      <a:lnTo>
                        <a:pt x="2616" y="294"/>
                      </a:lnTo>
                      <a:lnTo>
                        <a:pt x="2595" y="252"/>
                      </a:lnTo>
                      <a:lnTo>
                        <a:pt x="2616" y="168"/>
                      </a:lnTo>
                      <a:lnTo>
                        <a:pt x="2595" y="84"/>
                      </a:lnTo>
                      <a:lnTo>
                        <a:pt x="2511" y="84"/>
                      </a:lnTo>
                      <a:lnTo>
                        <a:pt x="2553" y="147"/>
                      </a:lnTo>
                      <a:lnTo>
                        <a:pt x="2553" y="252"/>
                      </a:lnTo>
                      <a:lnTo>
                        <a:pt x="2470" y="273"/>
                      </a:lnTo>
                      <a:lnTo>
                        <a:pt x="2386" y="189"/>
                      </a:lnTo>
                      <a:lnTo>
                        <a:pt x="2302" y="273"/>
                      </a:lnTo>
                      <a:lnTo>
                        <a:pt x="2302" y="461"/>
                      </a:lnTo>
                      <a:lnTo>
                        <a:pt x="2260" y="503"/>
                      </a:lnTo>
                      <a:lnTo>
                        <a:pt x="2198" y="503"/>
                      </a:lnTo>
                      <a:lnTo>
                        <a:pt x="2156" y="566"/>
                      </a:lnTo>
                      <a:lnTo>
                        <a:pt x="2093" y="566"/>
                      </a:lnTo>
                      <a:lnTo>
                        <a:pt x="2093" y="482"/>
                      </a:lnTo>
                      <a:lnTo>
                        <a:pt x="2177" y="398"/>
                      </a:lnTo>
                      <a:lnTo>
                        <a:pt x="2219" y="168"/>
                      </a:lnTo>
                      <a:lnTo>
                        <a:pt x="2156" y="105"/>
                      </a:lnTo>
                      <a:lnTo>
                        <a:pt x="2072" y="126"/>
                      </a:lnTo>
                      <a:lnTo>
                        <a:pt x="1988" y="84"/>
                      </a:lnTo>
                      <a:lnTo>
                        <a:pt x="1967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8" name="Google Shape;2308;p49"/>
                <p:cNvSpPr/>
                <p:nvPr/>
              </p:nvSpPr>
              <p:spPr>
                <a:xfrm>
                  <a:off x="2686125" y="1510800"/>
                  <a:ext cx="62275" cy="87900"/>
                </a:xfrm>
                <a:custGeom>
                  <a:rect b="b" l="l" r="r" t="t"/>
                  <a:pathLst>
                    <a:path extrusionOk="0" h="3516" w="2491">
                      <a:moveTo>
                        <a:pt x="1026" y="0"/>
                      </a:moveTo>
                      <a:lnTo>
                        <a:pt x="921" y="63"/>
                      </a:lnTo>
                      <a:lnTo>
                        <a:pt x="879" y="147"/>
                      </a:lnTo>
                      <a:lnTo>
                        <a:pt x="754" y="230"/>
                      </a:lnTo>
                      <a:lnTo>
                        <a:pt x="733" y="335"/>
                      </a:lnTo>
                      <a:lnTo>
                        <a:pt x="607" y="481"/>
                      </a:lnTo>
                      <a:lnTo>
                        <a:pt x="607" y="586"/>
                      </a:lnTo>
                      <a:lnTo>
                        <a:pt x="712" y="649"/>
                      </a:lnTo>
                      <a:lnTo>
                        <a:pt x="754" y="586"/>
                      </a:lnTo>
                      <a:lnTo>
                        <a:pt x="879" y="565"/>
                      </a:lnTo>
                      <a:lnTo>
                        <a:pt x="921" y="628"/>
                      </a:lnTo>
                      <a:lnTo>
                        <a:pt x="775" y="753"/>
                      </a:lnTo>
                      <a:lnTo>
                        <a:pt x="649" y="837"/>
                      </a:lnTo>
                      <a:lnTo>
                        <a:pt x="545" y="984"/>
                      </a:lnTo>
                      <a:lnTo>
                        <a:pt x="545" y="1046"/>
                      </a:lnTo>
                      <a:lnTo>
                        <a:pt x="712" y="963"/>
                      </a:lnTo>
                      <a:lnTo>
                        <a:pt x="858" y="837"/>
                      </a:lnTo>
                      <a:lnTo>
                        <a:pt x="942" y="837"/>
                      </a:lnTo>
                      <a:lnTo>
                        <a:pt x="1026" y="774"/>
                      </a:lnTo>
                      <a:lnTo>
                        <a:pt x="1068" y="858"/>
                      </a:lnTo>
                      <a:lnTo>
                        <a:pt x="1047" y="984"/>
                      </a:lnTo>
                      <a:lnTo>
                        <a:pt x="963" y="984"/>
                      </a:lnTo>
                      <a:lnTo>
                        <a:pt x="838" y="1109"/>
                      </a:lnTo>
                      <a:lnTo>
                        <a:pt x="775" y="1193"/>
                      </a:lnTo>
                      <a:lnTo>
                        <a:pt x="838" y="1276"/>
                      </a:lnTo>
                      <a:lnTo>
                        <a:pt x="984" y="1256"/>
                      </a:lnTo>
                      <a:lnTo>
                        <a:pt x="1089" y="1297"/>
                      </a:lnTo>
                      <a:lnTo>
                        <a:pt x="963" y="1381"/>
                      </a:lnTo>
                      <a:lnTo>
                        <a:pt x="817" y="1465"/>
                      </a:lnTo>
                      <a:lnTo>
                        <a:pt x="712" y="1402"/>
                      </a:lnTo>
                      <a:lnTo>
                        <a:pt x="712" y="1486"/>
                      </a:lnTo>
                      <a:lnTo>
                        <a:pt x="838" y="1528"/>
                      </a:lnTo>
                      <a:lnTo>
                        <a:pt x="838" y="1590"/>
                      </a:lnTo>
                      <a:lnTo>
                        <a:pt x="649" y="1779"/>
                      </a:lnTo>
                      <a:lnTo>
                        <a:pt x="607" y="1779"/>
                      </a:lnTo>
                      <a:lnTo>
                        <a:pt x="545" y="1611"/>
                      </a:lnTo>
                      <a:lnTo>
                        <a:pt x="440" y="1569"/>
                      </a:lnTo>
                      <a:lnTo>
                        <a:pt x="335" y="1423"/>
                      </a:lnTo>
                      <a:lnTo>
                        <a:pt x="126" y="1528"/>
                      </a:lnTo>
                      <a:lnTo>
                        <a:pt x="126" y="1590"/>
                      </a:lnTo>
                      <a:lnTo>
                        <a:pt x="1" y="1800"/>
                      </a:lnTo>
                      <a:lnTo>
                        <a:pt x="105" y="1925"/>
                      </a:lnTo>
                      <a:lnTo>
                        <a:pt x="105" y="2051"/>
                      </a:lnTo>
                      <a:lnTo>
                        <a:pt x="189" y="2093"/>
                      </a:lnTo>
                      <a:lnTo>
                        <a:pt x="294" y="2009"/>
                      </a:lnTo>
                      <a:lnTo>
                        <a:pt x="356" y="2009"/>
                      </a:lnTo>
                      <a:lnTo>
                        <a:pt x="545" y="2051"/>
                      </a:lnTo>
                      <a:lnTo>
                        <a:pt x="733" y="2051"/>
                      </a:lnTo>
                      <a:lnTo>
                        <a:pt x="754" y="2113"/>
                      </a:lnTo>
                      <a:lnTo>
                        <a:pt x="942" y="2051"/>
                      </a:lnTo>
                      <a:lnTo>
                        <a:pt x="942" y="2134"/>
                      </a:lnTo>
                      <a:lnTo>
                        <a:pt x="838" y="2155"/>
                      </a:lnTo>
                      <a:lnTo>
                        <a:pt x="775" y="2239"/>
                      </a:lnTo>
                      <a:lnTo>
                        <a:pt x="817" y="2344"/>
                      </a:lnTo>
                      <a:lnTo>
                        <a:pt x="963" y="2323"/>
                      </a:lnTo>
                      <a:lnTo>
                        <a:pt x="1089" y="2427"/>
                      </a:lnTo>
                      <a:lnTo>
                        <a:pt x="1172" y="2616"/>
                      </a:lnTo>
                      <a:lnTo>
                        <a:pt x="1256" y="2616"/>
                      </a:lnTo>
                      <a:lnTo>
                        <a:pt x="1298" y="2657"/>
                      </a:lnTo>
                      <a:lnTo>
                        <a:pt x="1256" y="2741"/>
                      </a:lnTo>
                      <a:lnTo>
                        <a:pt x="1256" y="2867"/>
                      </a:lnTo>
                      <a:lnTo>
                        <a:pt x="1068" y="3201"/>
                      </a:lnTo>
                      <a:lnTo>
                        <a:pt x="1130" y="3390"/>
                      </a:lnTo>
                      <a:lnTo>
                        <a:pt x="1172" y="3494"/>
                      </a:lnTo>
                      <a:lnTo>
                        <a:pt x="1256" y="3494"/>
                      </a:lnTo>
                      <a:lnTo>
                        <a:pt x="1361" y="3473"/>
                      </a:lnTo>
                      <a:lnTo>
                        <a:pt x="1403" y="3515"/>
                      </a:lnTo>
                      <a:lnTo>
                        <a:pt x="1486" y="3515"/>
                      </a:lnTo>
                      <a:lnTo>
                        <a:pt x="1654" y="3411"/>
                      </a:lnTo>
                      <a:lnTo>
                        <a:pt x="1654" y="3348"/>
                      </a:lnTo>
                      <a:lnTo>
                        <a:pt x="1758" y="3285"/>
                      </a:lnTo>
                      <a:lnTo>
                        <a:pt x="1821" y="3160"/>
                      </a:lnTo>
                      <a:lnTo>
                        <a:pt x="1863" y="3034"/>
                      </a:lnTo>
                      <a:lnTo>
                        <a:pt x="1884" y="2846"/>
                      </a:lnTo>
                      <a:lnTo>
                        <a:pt x="1988" y="2678"/>
                      </a:lnTo>
                      <a:lnTo>
                        <a:pt x="1905" y="2657"/>
                      </a:lnTo>
                      <a:lnTo>
                        <a:pt x="1905" y="2574"/>
                      </a:lnTo>
                      <a:lnTo>
                        <a:pt x="1988" y="2532"/>
                      </a:lnTo>
                      <a:lnTo>
                        <a:pt x="2072" y="2365"/>
                      </a:lnTo>
                      <a:lnTo>
                        <a:pt x="2135" y="2365"/>
                      </a:lnTo>
                      <a:lnTo>
                        <a:pt x="2219" y="2260"/>
                      </a:lnTo>
                      <a:lnTo>
                        <a:pt x="2344" y="2197"/>
                      </a:lnTo>
                      <a:lnTo>
                        <a:pt x="2386" y="2030"/>
                      </a:lnTo>
                      <a:lnTo>
                        <a:pt x="2386" y="1925"/>
                      </a:lnTo>
                      <a:lnTo>
                        <a:pt x="2491" y="1841"/>
                      </a:lnTo>
                      <a:lnTo>
                        <a:pt x="2491" y="1800"/>
                      </a:lnTo>
                      <a:lnTo>
                        <a:pt x="2428" y="1695"/>
                      </a:lnTo>
                      <a:lnTo>
                        <a:pt x="2407" y="1569"/>
                      </a:lnTo>
                      <a:lnTo>
                        <a:pt x="2344" y="1569"/>
                      </a:lnTo>
                      <a:lnTo>
                        <a:pt x="2239" y="1507"/>
                      </a:lnTo>
                      <a:lnTo>
                        <a:pt x="2114" y="1507"/>
                      </a:lnTo>
                      <a:lnTo>
                        <a:pt x="2093" y="1465"/>
                      </a:lnTo>
                      <a:lnTo>
                        <a:pt x="2135" y="1360"/>
                      </a:lnTo>
                      <a:lnTo>
                        <a:pt x="2302" y="1276"/>
                      </a:lnTo>
                      <a:lnTo>
                        <a:pt x="2302" y="1193"/>
                      </a:lnTo>
                      <a:lnTo>
                        <a:pt x="2239" y="1109"/>
                      </a:lnTo>
                      <a:lnTo>
                        <a:pt x="2239" y="984"/>
                      </a:lnTo>
                      <a:lnTo>
                        <a:pt x="2281" y="879"/>
                      </a:lnTo>
                      <a:lnTo>
                        <a:pt x="2177" y="774"/>
                      </a:lnTo>
                      <a:lnTo>
                        <a:pt x="2093" y="774"/>
                      </a:lnTo>
                      <a:lnTo>
                        <a:pt x="1967" y="858"/>
                      </a:lnTo>
                      <a:lnTo>
                        <a:pt x="1779" y="900"/>
                      </a:lnTo>
                      <a:lnTo>
                        <a:pt x="1758" y="984"/>
                      </a:lnTo>
                      <a:lnTo>
                        <a:pt x="1675" y="1088"/>
                      </a:lnTo>
                      <a:lnTo>
                        <a:pt x="1591" y="1067"/>
                      </a:lnTo>
                      <a:lnTo>
                        <a:pt x="1570" y="963"/>
                      </a:lnTo>
                      <a:lnTo>
                        <a:pt x="1695" y="900"/>
                      </a:lnTo>
                      <a:lnTo>
                        <a:pt x="1758" y="837"/>
                      </a:lnTo>
                      <a:lnTo>
                        <a:pt x="1758" y="670"/>
                      </a:lnTo>
                      <a:lnTo>
                        <a:pt x="1800" y="460"/>
                      </a:lnTo>
                      <a:lnTo>
                        <a:pt x="1758" y="356"/>
                      </a:lnTo>
                      <a:lnTo>
                        <a:pt x="1695" y="272"/>
                      </a:lnTo>
                      <a:lnTo>
                        <a:pt x="1654" y="168"/>
                      </a:lnTo>
                      <a:lnTo>
                        <a:pt x="1507" y="105"/>
                      </a:lnTo>
                      <a:lnTo>
                        <a:pt x="1403" y="147"/>
                      </a:lnTo>
                      <a:lnTo>
                        <a:pt x="1277" y="105"/>
                      </a:lnTo>
                      <a:lnTo>
                        <a:pt x="1130" y="230"/>
                      </a:lnTo>
                      <a:lnTo>
                        <a:pt x="1047" y="209"/>
                      </a:lnTo>
                      <a:lnTo>
                        <a:pt x="1047" y="21"/>
                      </a:lnTo>
                      <a:lnTo>
                        <a:pt x="1026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09" name="Google Shape;2309;p49"/>
                <p:cNvSpPr/>
                <p:nvPr/>
              </p:nvSpPr>
              <p:spPr>
                <a:xfrm>
                  <a:off x="2799125" y="1455875"/>
                  <a:ext cx="96775" cy="158525"/>
                </a:xfrm>
                <a:custGeom>
                  <a:rect b="b" l="l" r="r" t="t"/>
                  <a:pathLst>
                    <a:path extrusionOk="0" h="6341" w="3871">
                      <a:moveTo>
                        <a:pt x="2385" y="0"/>
                      </a:moveTo>
                      <a:lnTo>
                        <a:pt x="2385" y="126"/>
                      </a:lnTo>
                      <a:lnTo>
                        <a:pt x="2302" y="272"/>
                      </a:lnTo>
                      <a:lnTo>
                        <a:pt x="2385" y="356"/>
                      </a:lnTo>
                      <a:lnTo>
                        <a:pt x="2490" y="356"/>
                      </a:lnTo>
                      <a:lnTo>
                        <a:pt x="2595" y="314"/>
                      </a:lnTo>
                      <a:lnTo>
                        <a:pt x="2741" y="377"/>
                      </a:lnTo>
                      <a:lnTo>
                        <a:pt x="2783" y="460"/>
                      </a:lnTo>
                      <a:lnTo>
                        <a:pt x="2888" y="481"/>
                      </a:lnTo>
                      <a:lnTo>
                        <a:pt x="2888" y="565"/>
                      </a:lnTo>
                      <a:lnTo>
                        <a:pt x="2699" y="733"/>
                      </a:lnTo>
                      <a:lnTo>
                        <a:pt x="2616" y="733"/>
                      </a:lnTo>
                      <a:lnTo>
                        <a:pt x="2490" y="649"/>
                      </a:lnTo>
                      <a:lnTo>
                        <a:pt x="2385" y="649"/>
                      </a:lnTo>
                      <a:lnTo>
                        <a:pt x="2281" y="628"/>
                      </a:lnTo>
                      <a:lnTo>
                        <a:pt x="2281" y="628"/>
                      </a:lnTo>
                      <a:lnTo>
                        <a:pt x="2323" y="733"/>
                      </a:lnTo>
                      <a:lnTo>
                        <a:pt x="2406" y="753"/>
                      </a:lnTo>
                      <a:lnTo>
                        <a:pt x="2323" y="837"/>
                      </a:lnTo>
                      <a:lnTo>
                        <a:pt x="2218" y="858"/>
                      </a:lnTo>
                      <a:lnTo>
                        <a:pt x="2072" y="691"/>
                      </a:lnTo>
                      <a:lnTo>
                        <a:pt x="1904" y="774"/>
                      </a:lnTo>
                      <a:lnTo>
                        <a:pt x="1862" y="942"/>
                      </a:lnTo>
                      <a:lnTo>
                        <a:pt x="1779" y="1005"/>
                      </a:lnTo>
                      <a:lnTo>
                        <a:pt x="1779" y="1088"/>
                      </a:lnTo>
                      <a:lnTo>
                        <a:pt x="1883" y="1109"/>
                      </a:lnTo>
                      <a:lnTo>
                        <a:pt x="1904" y="1256"/>
                      </a:lnTo>
                      <a:lnTo>
                        <a:pt x="2051" y="1318"/>
                      </a:lnTo>
                      <a:lnTo>
                        <a:pt x="2051" y="1381"/>
                      </a:lnTo>
                      <a:lnTo>
                        <a:pt x="1946" y="1381"/>
                      </a:lnTo>
                      <a:lnTo>
                        <a:pt x="1946" y="1465"/>
                      </a:lnTo>
                      <a:lnTo>
                        <a:pt x="1988" y="1528"/>
                      </a:lnTo>
                      <a:lnTo>
                        <a:pt x="1988" y="1611"/>
                      </a:lnTo>
                      <a:lnTo>
                        <a:pt x="1904" y="1590"/>
                      </a:lnTo>
                      <a:lnTo>
                        <a:pt x="1841" y="1528"/>
                      </a:lnTo>
                      <a:lnTo>
                        <a:pt x="1695" y="1507"/>
                      </a:lnTo>
                      <a:lnTo>
                        <a:pt x="1590" y="1423"/>
                      </a:lnTo>
                      <a:lnTo>
                        <a:pt x="1528" y="1402"/>
                      </a:lnTo>
                      <a:lnTo>
                        <a:pt x="1423" y="1486"/>
                      </a:lnTo>
                      <a:lnTo>
                        <a:pt x="1381" y="1569"/>
                      </a:lnTo>
                      <a:lnTo>
                        <a:pt x="1465" y="1674"/>
                      </a:lnTo>
                      <a:lnTo>
                        <a:pt x="1423" y="1779"/>
                      </a:lnTo>
                      <a:lnTo>
                        <a:pt x="1360" y="1737"/>
                      </a:lnTo>
                      <a:lnTo>
                        <a:pt x="1360" y="1674"/>
                      </a:lnTo>
                      <a:lnTo>
                        <a:pt x="1276" y="1611"/>
                      </a:lnTo>
                      <a:lnTo>
                        <a:pt x="1151" y="1569"/>
                      </a:lnTo>
                      <a:lnTo>
                        <a:pt x="1109" y="1569"/>
                      </a:lnTo>
                      <a:lnTo>
                        <a:pt x="1025" y="1486"/>
                      </a:lnTo>
                      <a:lnTo>
                        <a:pt x="942" y="1465"/>
                      </a:lnTo>
                      <a:lnTo>
                        <a:pt x="921" y="1528"/>
                      </a:lnTo>
                      <a:lnTo>
                        <a:pt x="963" y="1674"/>
                      </a:lnTo>
                      <a:lnTo>
                        <a:pt x="963" y="1800"/>
                      </a:lnTo>
                      <a:lnTo>
                        <a:pt x="1004" y="1946"/>
                      </a:lnTo>
                      <a:lnTo>
                        <a:pt x="1109" y="2009"/>
                      </a:lnTo>
                      <a:lnTo>
                        <a:pt x="1235" y="2030"/>
                      </a:lnTo>
                      <a:lnTo>
                        <a:pt x="1276" y="2093"/>
                      </a:lnTo>
                      <a:lnTo>
                        <a:pt x="1256" y="2113"/>
                      </a:lnTo>
                      <a:lnTo>
                        <a:pt x="1130" y="2113"/>
                      </a:lnTo>
                      <a:lnTo>
                        <a:pt x="1256" y="2197"/>
                      </a:lnTo>
                      <a:lnTo>
                        <a:pt x="1318" y="2260"/>
                      </a:lnTo>
                      <a:lnTo>
                        <a:pt x="1423" y="2344"/>
                      </a:lnTo>
                      <a:lnTo>
                        <a:pt x="1548" y="2344"/>
                      </a:lnTo>
                      <a:lnTo>
                        <a:pt x="1632" y="2260"/>
                      </a:lnTo>
                      <a:lnTo>
                        <a:pt x="1674" y="2260"/>
                      </a:lnTo>
                      <a:lnTo>
                        <a:pt x="1674" y="2344"/>
                      </a:lnTo>
                      <a:lnTo>
                        <a:pt x="1590" y="2427"/>
                      </a:lnTo>
                      <a:lnTo>
                        <a:pt x="1548" y="2616"/>
                      </a:lnTo>
                      <a:lnTo>
                        <a:pt x="1486" y="2616"/>
                      </a:lnTo>
                      <a:lnTo>
                        <a:pt x="1339" y="2469"/>
                      </a:lnTo>
                      <a:lnTo>
                        <a:pt x="1025" y="2427"/>
                      </a:lnTo>
                      <a:lnTo>
                        <a:pt x="921" y="2260"/>
                      </a:lnTo>
                      <a:lnTo>
                        <a:pt x="837" y="2239"/>
                      </a:lnTo>
                      <a:lnTo>
                        <a:pt x="795" y="2155"/>
                      </a:lnTo>
                      <a:lnTo>
                        <a:pt x="753" y="2155"/>
                      </a:lnTo>
                      <a:lnTo>
                        <a:pt x="712" y="2302"/>
                      </a:lnTo>
                      <a:lnTo>
                        <a:pt x="712" y="2344"/>
                      </a:lnTo>
                      <a:lnTo>
                        <a:pt x="649" y="2406"/>
                      </a:lnTo>
                      <a:lnTo>
                        <a:pt x="712" y="2574"/>
                      </a:lnTo>
                      <a:lnTo>
                        <a:pt x="628" y="2637"/>
                      </a:lnTo>
                      <a:lnTo>
                        <a:pt x="544" y="2616"/>
                      </a:lnTo>
                      <a:lnTo>
                        <a:pt x="544" y="2762"/>
                      </a:lnTo>
                      <a:lnTo>
                        <a:pt x="502" y="2783"/>
                      </a:lnTo>
                      <a:lnTo>
                        <a:pt x="502" y="3034"/>
                      </a:lnTo>
                      <a:lnTo>
                        <a:pt x="586" y="3097"/>
                      </a:lnTo>
                      <a:lnTo>
                        <a:pt x="732" y="3097"/>
                      </a:lnTo>
                      <a:lnTo>
                        <a:pt x="837" y="3160"/>
                      </a:lnTo>
                      <a:lnTo>
                        <a:pt x="942" y="3139"/>
                      </a:lnTo>
                      <a:lnTo>
                        <a:pt x="942" y="3181"/>
                      </a:lnTo>
                      <a:lnTo>
                        <a:pt x="858" y="3243"/>
                      </a:lnTo>
                      <a:lnTo>
                        <a:pt x="753" y="3181"/>
                      </a:lnTo>
                      <a:lnTo>
                        <a:pt x="586" y="3181"/>
                      </a:lnTo>
                      <a:lnTo>
                        <a:pt x="523" y="3160"/>
                      </a:lnTo>
                      <a:lnTo>
                        <a:pt x="419" y="3181"/>
                      </a:lnTo>
                      <a:lnTo>
                        <a:pt x="272" y="3369"/>
                      </a:lnTo>
                      <a:lnTo>
                        <a:pt x="230" y="3473"/>
                      </a:lnTo>
                      <a:lnTo>
                        <a:pt x="314" y="3557"/>
                      </a:lnTo>
                      <a:lnTo>
                        <a:pt x="293" y="3599"/>
                      </a:lnTo>
                      <a:lnTo>
                        <a:pt x="209" y="3620"/>
                      </a:lnTo>
                      <a:lnTo>
                        <a:pt x="209" y="3725"/>
                      </a:lnTo>
                      <a:lnTo>
                        <a:pt x="293" y="3787"/>
                      </a:lnTo>
                      <a:lnTo>
                        <a:pt x="335" y="3725"/>
                      </a:lnTo>
                      <a:lnTo>
                        <a:pt x="502" y="3725"/>
                      </a:lnTo>
                      <a:lnTo>
                        <a:pt x="586" y="3662"/>
                      </a:lnTo>
                      <a:lnTo>
                        <a:pt x="628" y="3704"/>
                      </a:lnTo>
                      <a:lnTo>
                        <a:pt x="628" y="3787"/>
                      </a:lnTo>
                      <a:lnTo>
                        <a:pt x="523" y="3808"/>
                      </a:lnTo>
                      <a:lnTo>
                        <a:pt x="440" y="3913"/>
                      </a:lnTo>
                      <a:lnTo>
                        <a:pt x="502" y="3976"/>
                      </a:lnTo>
                      <a:lnTo>
                        <a:pt x="586" y="3976"/>
                      </a:lnTo>
                      <a:lnTo>
                        <a:pt x="691" y="3892"/>
                      </a:lnTo>
                      <a:lnTo>
                        <a:pt x="753" y="3892"/>
                      </a:lnTo>
                      <a:lnTo>
                        <a:pt x="858" y="3808"/>
                      </a:lnTo>
                      <a:lnTo>
                        <a:pt x="858" y="3871"/>
                      </a:lnTo>
                      <a:lnTo>
                        <a:pt x="816" y="3934"/>
                      </a:lnTo>
                      <a:lnTo>
                        <a:pt x="858" y="3976"/>
                      </a:lnTo>
                      <a:lnTo>
                        <a:pt x="1046" y="3976"/>
                      </a:lnTo>
                      <a:lnTo>
                        <a:pt x="1067" y="4018"/>
                      </a:lnTo>
                      <a:lnTo>
                        <a:pt x="963" y="4038"/>
                      </a:lnTo>
                      <a:lnTo>
                        <a:pt x="963" y="4122"/>
                      </a:lnTo>
                      <a:lnTo>
                        <a:pt x="1067" y="4143"/>
                      </a:lnTo>
                      <a:lnTo>
                        <a:pt x="1172" y="4122"/>
                      </a:lnTo>
                      <a:lnTo>
                        <a:pt x="1318" y="4206"/>
                      </a:lnTo>
                      <a:lnTo>
                        <a:pt x="1590" y="4290"/>
                      </a:lnTo>
                      <a:lnTo>
                        <a:pt x="1632" y="4331"/>
                      </a:lnTo>
                      <a:lnTo>
                        <a:pt x="1381" y="4310"/>
                      </a:lnTo>
                      <a:lnTo>
                        <a:pt x="1276" y="4331"/>
                      </a:lnTo>
                      <a:lnTo>
                        <a:pt x="1130" y="4227"/>
                      </a:lnTo>
                      <a:lnTo>
                        <a:pt x="963" y="4290"/>
                      </a:lnTo>
                      <a:lnTo>
                        <a:pt x="963" y="4352"/>
                      </a:lnTo>
                      <a:lnTo>
                        <a:pt x="1130" y="4415"/>
                      </a:lnTo>
                      <a:lnTo>
                        <a:pt x="1339" y="4436"/>
                      </a:lnTo>
                      <a:lnTo>
                        <a:pt x="1569" y="4436"/>
                      </a:lnTo>
                      <a:lnTo>
                        <a:pt x="1653" y="4499"/>
                      </a:lnTo>
                      <a:lnTo>
                        <a:pt x="1423" y="4541"/>
                      </a:lnTo>
                      <a:lnTo>
                        <a:pt x="1339" y="4520"/>
                      </a:lnTo>
                      <a:lnTo>
                        <a:pt x="1109" y="4499"/>
                      </a:lnTo>
                      <a:lnTo>
                        <a:pt x="942" y="4457"/>
                      </a:lnTo>
                      <a:lnTo>
                        <a:pt x="900" y="4394"/>
                      </a:lnTo>
                      <a:lnTo>
                        <a:pt x="753" y="4352"/>
                      </a:lnTo>
                      <a:lnTo>
                        <a:pt x="607" y="4206"/>
                      </a:lnTo>
                      <a:lnTo>
                        <a:pt x="544" y="4248"/>
                      </a:lnTo>
                      <a:lnTo>
                        <a:pt x="481" y="4331"/>
                      </a:lnTo>
                      <a:lnTo>
                        <a:pt x="293" y="4352"/>
                      </a:lnTo>
                      <a:lnTo>
                        <a:pt x="209" y="4415"/>
                      </a:lnTo>
                      <a:lnTo>
                        <a:pt x="188" y="4624"/>
                      </a:lnTo>
                      <a:lnTo>
                        <a:pt x="314" y="4729"/>
                      </a:lnTo>
                      <a:lnTo>
                        <a:pt x="314" y="4854"/>
                      </a:lnTo>
                      <a:lnTo>
                        <a:pt x="272" y="4917"/>
                      </a:lnTo>
                      <a:lnTo>
                        <a:pt x="188" y="4729"/>
                      </a:lnTo>
                      <a:lnTo>
                        <a:pt x="126" y="4729"/>
                      </a:lnTo>
                      <a:lnTo>
                        <a:pt x="63" y="4980"/>
                      </a:lnTo>
                      <a:lnTo>
                        <a:pt x="84" y="5126"/>
                      </a:lnTo>
                      <a:lnTo>
                        <a:pt x="168" y="5147"/>
                      </a:lnTo>
                      <a:lnTo>
                        <a:pt x="188" y="5126"/>
                      </a:lnTo>
                      <a:lnTo>
                        <a:pt x="272" y="5126"/>
                      </a:lnTo>
                      <a:lnTo>
                        <a:pt x="335" y="5252"/>
                      </a:lnTo>
                      <a:lnTo>
                        <a:pt x="419" y="5273"/>
                      </a:lnTo>
                      <a:lnTo>
                        <a:pt x="335" y="5294"/>
                      </a:lnTo>
                      <a:lnTo>
                        <a:pt x="272" y="5336"/>
                      </a:lnTo>
                      <a:lnTo>
                        <a:pt x="188" y="5231"/>
                      </a:lnTo>
                      <a:lnTo>
                        <a:pt x="21" y="5252"/>
                      </a:lnTo>
                      <a:lnTo>
                        <a:pt x="0" y="5461"/>
                      </a:lnTo>
                      <a:lnTo>
                        <a:pt x="63" y="5503"/>
                      </a:lnTo>
                      <a:lnTo>
                        <a:pt x="126" y="5482"/>
                      </a:lnTo>
                      <a:lnTo>
                        <a:pt x="84" y="5566"/>
                      </a:lnTo>
                      <a:lnTo>
                        <a:pt x="84" y="5817"/>
                      </a:lnTo>
                      <a:lnTo>
                        <a:pt x="168" y="5754"/>
                      </a:lnTo>
                      <a:lnTo>
                        <a:pt x="230" y="5775"/>
                      </a:lnTo>
                      <a:lnTo>
                        <a:pt x="230" y="5963"/>
                      </a:lnTo>
                      <a:lnTo>
                        <a:pt x="398" y="6005"/>
                      </a:lnTo>
                      <a:lnTo>
                        <a:pt x="628" y="6173"/>
                      </a:lnTo>
                      <a:lnTo>
                        <a:pt x="732" y="6110"/>
                      </a:lnTo>
                      <a:lnTo>
                        <a:pt x="795" y="6005"/>
                      </a:lnTo>
                      <a:lnTo>
                        <a:pt x="753" y="5922"/>
                      </a:lnTo>
                      <a:lnTo>
                        <a:pt x="921" y="5922"/>
                      </a:lnTo>
                      <a:lnTo>
                        <a:pt x="942" y="6026"/>
                      </a:lnTo>
                      <a:lnTo>
                        <a:pt x="921" y="6131"/>
                      </a:lnTo>
                      <a:lnTo>
                        <a:pt x="942" y="6235"/>
                      </a:lnTo>
                      <a:lnTo>
                        <a:pt x="1004" y="6214"/>
                      </a:lnTo>
                      <a:lnTo>
                        <a:pt x="1067" y="5963"/>
                      </a:lnTo>
                      <a:lnTo>
                        <a:pt x="1067" y="5712"/>
                      </a:lnTo>
                      <a:lnTo>
                        <a:pt x="1130" y="5566"/>
                      </a:lnTo>
                      <a:lnTo>
                        <a:pt x="1256" y="5440"/>
                      </a:lnTo>
                      <a:lnTo>
                        <a:pt x="1318" y="5294"/>
                      </a:lnTo>
                      <a:lnTo>
                        <a:pt x="1318" y="5461"/>
                      </a:lnTo>
                      <a:lnTo>
                        <a:pt x="1172" y="5670"/>
                      </a:lnTo>
                      <a:lnTo>
                        <a:pt x="1151" y="5817"/>
                      </a:lnTo>
                      <a:lnTo>
                        <a:pt x="1172" y="5922"/>
                      </a:lnTo>
                      <a:lnTo>
                        <a:pt x="1130" y="6131"/>
                      </a:lnTo>
                      <a:lnTo>
                        <a:pt x="1172" y="6235"/>
                      </a:lnTo>
                      <a:lnTo>
                        <a:pt x="1151" y="6319"/>
                      </a:lnTo>
                      <a:lnTo>
                        <a:pt x="1214" y="6340"/>
                      </a:lnTo>
                      <a:lnTo>
                        <a:pt x="1256" y="6298"/>
                      </a:lnTo>
                      <a:lnTo>
                        <a:pt x="1339" y="6173"/>
                      </a:lnTo>
                      <a:lnTo>
                        <a:pt x="1528" y="5984"/>
                      </a:lnTo>
                      <a:lnTo>
                        <a:pt x="1590" y="5691"/>
                      </a:lnTo>
                      <a:lnTo>
                        <a:pt x="1674" y="5650"/>
                      </a:lnTo>
                      <a:lnTo>
                        <a:pt x="1674" y="5754"/>
                      </a:lnTo>
                      <a:lnTo>
                        <a:pt x="1632" y="5880"/>
                      </a:lnTo>
                      <a:lnTo>
                        <a:pt x="1632" y="5963"/>
                      </a:lnTo>
                      <a:lnTo>
                        <a:pt x="1737" y="5984"/>
                      </a:lnTo>
                      <a:lnTo>
                        <a:pt x="1862" y="5859"/>
                      </a:lnTo>
                      <a:lnTo>
                        <a:pt x="1946" y="5775"/>
                      </a:lnTo>
                      <a:lnTo>
                        <a:pt x="1946" y="5670"/>
                      </a:lnTo>
                      <a:lnTo>
                        <a:pt x="1841" y="5650"/>
                      </a:lnTo>
                      <a:lnTo>
                        <a:pt x="1841" y="5608"/>
                      </a:lnTo>
                      <a:lnTo>
                        <a:pt x="1946" y="5566"/>
                      </a:lnTo>
                      <a:lnTo>
                        <a:pt x="1946" y="5398"/>
                      </a:lnTo>
                      <a:lnTo>
                        <a:pt x="1904" y="5336"/>
                      </a:lnTo>
                      <a:lnTo>
                        <a:pt x="1904" y="5231"/>
                      </a:lnTo>
                      <a:lnTo>
                        <a:pt x="2072" y="5126"/>
                      </a:lnTo>
                      <a:lnTo>
                        <a:pt x="2113" y="4938"/>
                      </a:lnTo>
                      <a:lnTo>
                        <a:pt x="2218" y="4875"/>
                      </a:lnTo>
                      <a:lnTo>
                        <a:pt x="2281" y="4813"/>
                      </a:lnTo>
                      <a:lnTo>
                        <a:pt x="2281" y="4917"/>
                      </a:lnTo>
                      <a:lnTo>
                        <a:pt x="2281" y="4959"/>
                      </a:lnTo>
                      <a:lnTo>
                        <a:pt x="2197" y="4980"/>
                      </a:lnTo>
                      <a:lnTo>
                        <a:pt x="2113" y="5168"/>
                      </a:lnTo>
                      <a:lnTo>
                        <a:pt x="2051" y="5294"/>
                      </a:lnTo>
                      <a:lnTo>
                        <a:pt x="2009" y="5461"/>
                      </a:lnTo>
                      <a:lnTo>
                        <a:pt x="2072" y="5566"/>
                      </a:lnTo>
                      <a:lnTo>
                        <a:pt x="2092" y="5691"/>
                      </a:lnTo>
                      <a:lnTo>
                        <a:pt x="2155" y="5650"/>
                      </a:lnTo>
                      <a:lnTo>
                        <a:pt x="2260" y="5461"/>
                      </a:lnTo>
                      <a:lnTo>
                        <a:pt x="2469" y="5273"/>
                      </a:lnTo>
                      <a:lnTo>
                        <a:pt x="2532" y="5147"/>
                      </a:lnTo>
                      <a:lnTo>
                        <a:pt x="2532" y="4980"/>
                      </a:lnTo>
                      <a:lnTo>
                        <a:pt x="2616" y="4875"/>
                      </a:lnTo>
                      <a:lnTo>
                        <a:pt x="2699" y="4854"/>
                      </a:lnTo>
                      <a:lnTo>
                        <a:pt x="2699" y="4917"/>
                      </a:lnTo>
                      <a:lnTo>
                        <a:pt x="2678" y="4959"/>
                      </a:lnTo>
                      <a:lnTo>
                        <a:pt x="2678" y="5085"/>
                      </a:lnTo>
                      <a:lnTo>
                        <a:pt x="2741" y="5064"/>
                      </a:lnTo>
                      <a:lnTo>
                        <a:pt x="2888" y="4875"/>
                      </a:lnTo>
                      <a:lnTo>
                        <a:pt x="2971" y="4875"/>
                      </a:lnTo>
                      <a:lnTo>
                        <a:pt x="3139" y="4917"/>
                      </a:lnTo>
                      <a:lnTo>
                        <a:pt x="3327" y="4854"/>
                      </a:lnTo>
                      <a:lnTo>
                        <a:pt x="3432" y="4834"/>
                      </a:lnTo>
                      <a:lnTo>
                        <a:pt x="3494" y="4750"/>
                      </a:lnTo>
                      <a:lnTo>
                        <a:pt x="3620" y="4729"/>
                      </a:lnTo>
                      <a:lnTo>
                        <a:pt x="3662" y="4624"/>
                      </a:lnTo>
                      <a:lnTo>
                        <a:pt x="3662" y="4541"/>
                      </a:lnTo>
                      <a:lnTo>
                        <a:pt x="3683" y="4457"/>
                      </a:lnTo>
                      <a:lnTo>
                        <a:pt x="3620" y="4394"/>
                      </a:lnTo>
                      <a:lnTo>
                        <a:pt x="3662" y="4227"/>
                      </a:lnTo>
                      <a:lnTo>
                        <a:pt x="3662" y="3976"/>
                      </a:lnTo>
                      <a:lnTo>
                        <a:pt x="3620" y="3976"/>
                      </a:lnTo>
                      <a:lnTo>
                        <a:pt x="3536" y="4122"/>
                      </a:lnTo>
                      <a:lnTo>
                        <a:pt x="3411" y="4290"/>
                      </a:lnTo>
                      <a:lnTo>
                        <a:pt x="3348" y="4290"/>
                      </a:lnTo>
                      <a:lnTo>
                        <a:pt x="3348" y="4206"/>
                      </a:lnTo>
                      <a:lnTo>
                        <a:pt x="3432" y="4101"/>
                      </a:lnTo>
                      <a:lnTo>
                        <a:pt x="3536" y="4018"/>
                      </a:lnTo>
                      <a:lnTo>
                        <a:pt x="3557" y="3934"/>
                      </a:lnTo>
                      <a:lnTo>
                        <a:pt x="3432" y="3829"/>
                      </a:lnTo>
                      <a:lnTo>
                        <a:pt x="3411" y="3725"/>
                      </a:lnTo>
                      <a:lnTo>
                        <a:pt x="3348" y="3725"/>
                      </a:lnTo>
                      <a:lnTo>
                        <a:pt x="3306" y="3766"/>
                      </a:lnTo>
                      <a:lnTo>
                        <a:pt x="3264" y="3829"/>
                      </a:lnTo>
                      <a:lnTo>
                        <a:pt x="3201" y="3787"/>
                      </a:lnTo>
                      <a:lnTo>
                        <a:pt x="3097" y="3808"/>
                      </a:lnTo>
                      <a:lnTo>
                        <a:pt x="3013" y="3871"/>
                      </a:lnTo>
                      <a:lnTo>
                        <a:pt x="2909" y="3829"/>
                      </a:lnTo>
                      <a:lnTo>
                        <a:pt x="2950" y="3787"/>
                      </a:lnTo>
                      <a:lnTo>
                        <a:pt x="3222" y="3683"/>
                      </a:lnTo>
                      <a:lnTo>
                        <a:pt x="3327" y="3662"/>
                      </a:lnTo>
                      <a:lnTo>
                        <a:pt x="3536" y="3453"/>
                      </a:lnTo>
                      <a:lnTo>
                        <a:pt x="3578" y="3390"/>
                      </a:lnTo>
                      <a:lnTo>
                        <a:pt x="3725" y="3160"/>
                      </a:lnTo>
                      <a:lnTo>
                        <a:pt x="3766" y="2971"/>
                      </a:lnTo>
                      <a:lnTo>
                        <a:pt x="3725" y="2950"/>
                      </a:lnTo>
                      <a:lnTo>
                        <a:pt x="3641" y="2971"/>
                      </a:lnTo>
                      <a:lnTo>
                        <a:pt x="3578" y="3034"/>
                      </a:lnTo>
                      <a:lnTo>
                        <a:pt x="3536" y="2950"/>
                      </a:lnTo>
                      <a:lnTo>
                        <a:pt x="3578" y="2888"/>
                      </a:lnTo>
                      <a:lnTo>
                        <a:pt x="3641" y="2846"/>
                      </a:lnTo>
                      <a:lnTo>
                        <a:pt x="3725" y="2867"/>
                      </a:lnTo>
                      <a:lnTo>
                        <a:pt x="3766" y="2783"/>
                      </a:lnTo>
                      <a:lnTo>
                        <a:pt x="3766" y="2657"/>
                      </a:lnTo>
                      <a:lnTo>
                        <a:pt x="3871" y="2553"/>
                      </a:lnTo>
                      <a:lnTo>
                        <a:pt x="3871" y="2427"/>
                      </a:lnTo>
                      <a:lnTo>
                        <a:pt x="3850" y="2365"/>
                      </a:lnTo>
                      <a:lnTo>
                        <a:pt x="3850" y="2302"/>
                      </a:lnTo>
                      <a:lnTo>
                        <a:pt x="3745" y="2260"/>
                      </a:lnTo>
                      <a:lnTo>
                        <a:pt x="3641" y="2302"/>
                      </a:lnTo>
                      <a:lnTo>
                        <a:pt x="3494" y="2553"/>
                      </a:lnTo>
                      <a:lnTo>
                        <a:pt x="3494" y="2678"/>
                      </a:lnTo>
                      <a:lnTo>
                        <a:pt x="3557" y="2762"/>
                      </a:lnTo>
                      <a:lnTo>
                        <a:pt x="3473" y="2846"/>
                      </a:lnTo>
                      <a:lnTo>
                        <a:pt x="3432" y="2888"/>
                      </a:lnTo>
                      <a:lnTo>
                        <a:pt x="3369" y="2867"/>
                      </a:lnTo>
                      <a:lnTo>
                        <a:pt x="3411" y="2825"/>
                      </a:lnTo>
                      <a:lnTo>
                        <a:pt x="3348" y="2762"/>
                      </a:lnTo>
                      <a:lnTo>
                        <a:pt x="3348" y="2657"/>
                      </a:lnTo>
                      <a:lnTo>
                        <a:pt x="3453" y="2448"/>
                      </a:lnTo>
                      <a:lnTo>
                        <a:pt x="3432" y="2344"/>
                      </a:lnTo>
                      <a:lnTo>
                        <a:pt x="3453" y="2302"/>
                      </a:lnTo>
                      <a:lnTo>
                        <a:pt x="3473" y="2323"/>
                      </a:lnTo>
                      <a:lnTo>
                        <a:pt x="3557" y="2302"/>
                      </a:lnTo>
                      <a:lnTo>
                        <a:pt x="3536" y="2134"/>
                      </a:lnTo>
                      <a:lnTo>
                        <a:pt x="3453" y="2030"/>
                      </a:lnTo>
                      <a:lnTo>
                        <a:pt x="3348" y="2030"/>
                      </a:lnTo>
                      <a:lnTo>
                        <a:pt x="3222" y="2051"/>
                      </a:lnTo>
                      <a:lnTo>
                        <a:pt x="3160" y="2155"/>
                      </a:lnTo>
                      <a:lnTo>
                        <a:pt x="3139" y="2113"/>
                      </a:lnTo>
                      <a:lnTo>
                        <a:pt x="3118" y="2051"/>
                      </a:lnTo>
                      <a:lnTo>
                        <a:pt x="3139" y="1904"/>
                      </a:lnTo>
                      <a:lnTo>
                        <a:pt x="3055" y="1737"/>
                      </a:lnTo>
                      <a:lnTo>
                        <a:pt x="3097" y="1507"/>
                      </a:lnTo>
                      <a:lnTo>
                        <a:pt x="3097" y="1318"/>
                      </a:lnTo>
                      <a:lnTo>
                        <a:pt x="3139" y="1193"/>
                      </a:lnTo>
                      <a:lnTo>
                        <a:pt x="3160" y="1005"/>
                      </a:lnTo>
                      <a:lnTo>
                        <a:pt x="3139" y="858"/>
                      </a:lnTo>
                      <a:lnTo>
                        <a:pt x="3243" y="670"/>
                      </a:lnTo>
                      <a:lnTo>
                        <a:pt x="3243" y="523"/>
                      </a:lnTo>
                      <a:lnTo>
                        <a:pt x="3139" y="419"/>
                      </a:lnTo>
                      <a:lnTo>
                        <a:pt x="3118" y="272"/>
                      </a:lnTo>
                      <a:lnTo>
                        <a:pt x="2950" y="147"/>
                      </a:lnTo>
                      <a:lnTo>
                        <a:pt x="2909" y="63"/>
                      </a:lnTo>
                      <a:lnTo>
                        <a:pt x="2741" y="0"/>
                      </a:lnTo>
                      <a:lnTo>
                        <a:pt x="2699" y="21"/>
                      </a:lnTo>
                      <a:lnTo>
                        <a:pt x="2699" y="105"/>
                      </a:lnTo>
                      <a:lnTo>
                        <a:pt x="2678" y="126"/>
                      </a:lnTo>
                      <a:lnTo>
                        <a:pt x="2511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10" name="Google Shape;2310;p49"/>
                <p:cNvSpPr/>
                <p:nvPr/>
              </p:nvSpPr>
              <p:spPr>
                <a:xfrm>
                  <a:off x="2744725" y="1557875"/>
                  <a:ext cx="36625" cy="48150"/>
                </a:xfrm>
                <a:custGeom>
                  <a:rect b="b" l="l" r="r" t="t"/>
                  <a:pathLst>
                    <a:path extrusionOk="0" h="1926" w="1465">
                      <a:moveTo>
                        <a:pt x="711" y="0"/>
                      </a:moveTo>
                      <a:lnTo>
                        <a:pt x="586" y="105"/>
                      </a:lnTo>
                      <a:lnTo>
                        <a:pt x="502" y="168"/>
                      </a:lnTo>
                      <a:lnTo>
                        <a:pt x="502" y="356"/>
                      </a:lnTo>
                      <a:lnTo>
                        <a:pt x="419" y="419"/>
                      </a:lnTo>
                      <a:lnTo>
                        <a:pt x="356" y="377"/>
                      </a:lnTo>
                      <a:lnTo>
                        <a:pt x="272" y="544"/>
                      </a:lnTo>
                      <a:lnTo>
                        <a:pt x="272" y="733"/>
                      </a:lnTo>
                      <a:lnTo>
                        <a:pt x="188" y="837"/>
                      </a:lnTo>
                      <a:lnTo>
                        <a:pt x="272" y="963"/>
                      </a:lnTo>
                      <a:lnTo>
                        <a:pt x="147" y="963"/>
                      </a:lnTo>
                      <a:lnTo>
                        <a:pt x="167" y="1005"/>
                      </a:lnTo>
                      <a:lnTo>
                        <a:pt x="272" y="1088"/>
                      </a:lnTo>
                      <a:lnTo>
                        <a:pt x="398" y="1256"/>
                      </a:lnTo>
                      <a:lnTo>
                        <a:pt x="377" y="1360"/>
                      </a:lnTo>
                      <a:lnTo>
                        <a:pt x="356" y="1360"/>
                      </a:lnTo>
                      <a:lnTo>
                        <a:pt x="209" y="1256"/>
                      </a:lnTo>
                      <a:lnTo>
                        <a:pt x="84" y="1256"/>
                      </a:lnTo>
                      <a:lnTo>
                        <a:pt x="63" y="1318"/>
                      </a:lnTo>
                      <a:lnTo>
                        <a:pt x="0" y="1402"/>
                      </a:lnTo>
                      <a:lnTo>
                        <a:pt x="105" y="1465"/>
                      </a:lnTo>
                      <a:lnTo>
                        <a:pt x="147" y="1590"/>
                      </a:lnTo>
                      <a:lnTo>
                        <a:pt x="188" y="1632"/>
                      </a:lnTo>
                      <a:lnTo>
                        <a:pt x="105" y="1737"/>
                      </a:lnTo>
                      <a:lnTo>
                        <a:pt x="105" y="1883"/>
                      </a:lnTo>
                      <a:lnTo>
                        <a:pt x="251" y="1821"/>
                      </a:lnTo>
                      <a:lnTo>
                        <a:pt x="272" y="1737"/>
                      </a:lnTo>
                      <a:lnTo>
                        <a:pt x="356" y="1737"/>
                      </a:lnTo>
                      <a:lnTo>
                        <a:pt x="377" y="1883"/>
                      </a:lnTo>
                      <a:lnTo>
                        <a:pt x="460" y="1883"/>
                      </a:lnTo>
                      <a:lnTo>
                        <a:pt x="607" y="1842"/>
                      </a:lnTo>
                      <a:lnTo>
                        <a:pt x="711" y="1883"/>
                      </a:lnTo>
                      <a:lnTo>
                        <a:pt x="837" y="1779"/>
                      </a:lnTo>
                      <a:lnTo>
                        <a:pt x="900" y="1821"/>
                      </a:lnTo>
                      <a:lnTo>
                        <a:pt x="900" y="1925"/>
                      </a:lnTo>
                      <a:lnTo>
                        <a:pt x="983" y="1925"/>
                      </a:lnTo>
                      <a:lnTo>
                        <a:pt x="1025" y="1883"/>
                      </a:lnTo>
                      <a:lnTo>
                        <a:pt x="1235" y="1737"/>
                      </a:lnTo>
                      <a:lnTo>
                        <a:pt x="1235" y="1632"/>
                      </a:lnTo>
                      <a:lnTo>
                        <a:pt x="1214" y="1465"/>
                      </a:lnTo>
                      <a:lnTo>
                        <a:pt x="1151" y="1465"/>
                      </a:lnTo>
                      <a:lnTo>
                        <a:pt x="1109" y="1402"/>
                      </a:lnTo>
                      <a:lnTo>
                        <a:pt x="1193" y="1360"/>
                      </a:lnTo>
                      <a:lnTo>
                        <a:pt x="1297" y="1381"/>
                      </a:lnTo>
                      <a:lnTo>
                        <a:pt x="1339" y="1298"/>
                      </a:lnTo>
                      <a:lnTo>
                        <a:pt x="1465" y="1214"/>
                      </a:lnTo>
                      <a:lnTo>
                        <a:pt x="1423" y="984"/>
                      </a:lnTo>
                      <a:lnTo>
                        <a:pt x="1360" y="900"/>
                      </a:lnTo>
                      <a:lnTo>
                        <a:pt x="1360" y="837"/>
                      </a:lnTo>
                      <a:lnTo>
                        <a:pt x="1235" y="837"/>
                      </a:lnTo>
                      <a:lnTo>
                        <a:pt x="1193" y="691"/>
                      </a:lnTo>
                      <a:lnTo>
                        <a:pt x="1193" y="649"/>
                      </a:lnTo>
                      <a:lnTo>
                        <a:pt x="1130" y="586"/>
                      </a:lnTo>
                      <a:lnTo>
                        <a:pt x="1109" y="482"/>
                      </a:lnTo>
                      <a:lnTo>
                        <a:pt x="1046" y="461"/>
                      </a:lnTo>
                      <a:lnTo>
                        <a:pt x="1004" y="377"/>
                      </a:lnTo>
                      <a:lnTo>
                        <a:pt x="1025" y="272"/>
                      </a:lnTo>
                      <a:lnTo>
                        <a:pt x="983" y="168"/>
                      </a:lnTo>
                      <a:lnTo>
                        <a:pt x="837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11" name="Google Shape;2311;p49"/>
                <p:cNvSpPr/>
                <p:nvPr/>
              </p:nvSpPr>
              <p:spPr>
                <a:xfrm>
                  <a:off x="2789175" y="1410350"/>
                  <a:ext cx="386600" cy="302375"/>
                </a:xfrm>
                <a:custGeom>
                  <a:rect b="b" l="l" r="r" t="t"/>
                  <a:pathLst>
                    <a:path extrusionOk="0" h="12095" w="15464">
                      <a:moveTo>
                        <a:pt x="9625" y="1"/>
                      </a:moveTo>
                      <a:lnTo>
                        <a:pt x="9521" y="105"/>
                      </a:lnTo>
                      <a:lnTo>
                        <a:pt x="9416" y="105"/>
                      </a:lnTo>
                      <a:lnTo>
                        <a:pt x="9353" y="168"/>
                      </a:lnTo>
                      <a:lnTo>
                        <a:pt x="9416" y="252"/>
                      </a:lnTo>
                      <a:lnTo>
                        <a:pt x="9521" y="273"/>
                      </a:lnTo>
                      <a:lnTo>
                        <a:pt x="9584" y="315"/>
                      </a:lnTo>
                      <a:lnTo>
                        <a:pt x="9458" y="315"/>
                      </a:lnTo>
                      <a:lnTo>
                        <a:pt x="9395" y="377"/>
                      </a:lnTo>
                      <a:lnTo>
                        <a:pt x="9458" y="461"/>
                      </a:lnTo>
                      <a:lnTo>
                        <a:pt x="9584" y="566"/>
                      </a:lnTo>
                      <a:lnTo>
                        <a:pt x="9563" y="629"/>
                      </a:lnTo>
                      <a:lnTo>
                        <a:pt x="9521" y="691"/>
                      </a:lnTo>
                      <a:lnTo>
                        <a:pt x="9625" y="796"/>
                      </a:lnTo>
                      <a:lnTo>
                        <a:pt x="9709" y="817"/>
                      </a:lnTo>
                      <a:lnTo>
                        <a:pt x="9709" y="880"/>
                      </a:lnTo>
                      <a:lnTo>
                        <a:pt x="9605" y="901"/>
                      </a:lnTo>
                      <a:lnTo>
                        <a:pt x="9605" y="942"/>
                      </a:lnTo>
                      <a:lnTo>
                        <a:pt x="9395" y="712"/>
                      </a:lnTo>
                      <a:lnTo>
                        <a:pt x="9353" y="712"/>
                      </a:lnTo>
                      <a:lnTo>
                        <a:pt x="9312" y="796"/>
                      </a:lnTo>
                      <a:lnTo>
                        <a:pt x="9312" y="901"/>
                      </a:lnTo>
                      <a:lnTo>
                        <a:pt x="9270" y="880"/>
                      </a:lnTo>
                      <a:lnTo>
                        <a:pt x="9249" y="691"/>
                      </a:lnTo>
                      <a:lnTo>
                        <a:pt x="9270" y="566"/>
                      </a:lnTo>
                      <a:lnTo>
                        <a:pt x="9186" y="419"/>
                      </a:lnTo>
                      <a:lnTo>
                        <a:pt x="9186" y="273"/>
                      </a:lnTo>
                      <a:lnTo>
                        <a:pt x="9123" y="210"/>
                      </a:lnTo>
                      <a:lnTo>
                        <a:pt x="9081" y="252"/>
                      </a:lnTo>
                      <a:lnTo>
                        <a:pt x="8956" y="147"/>
                      </a:lnTo>
                      <a:lnTo>
                        <a:pt x="8872" y="105"/>
                      </a:lnTo>
                      <a:lnTo>
                        <a:pt x="8851" y="252"/>
                      </a:lnTo>
                      <a:lnTo>
                        <a:pt x="8872" y="461"/>
                      </a:lnTo>
                      <a:lnTo>
                        <a:pt x="8851" y="670"/>
                      </a:lnTo>
                      <a:lnTo>
                        <a:pt x="8893" y="817"/>
                      </a:lnTo>
                      <a:lnTo>
                        <a:pt x="8935" y="984"/>
                      </a:lnTo>
                      <a:lnTo>
                        <a:pt x="8935" y="1047"/>
                      </a:lnTo>
                      <a:lnTo>
                        <a:pt x="8935" y="1193"/>
                      </a:lnTo>
                      <a:lnTo>
                        <a:pt x="8872" y="1235"/>
                      </a:lnTo>
                      <a:lnTo>
                        <a:pt x="8830" y="1131"/>
                      </a:lnTo>
                      <a:lnTo>
                        <a:pt x="8788" y="984"/>
                      </a:lnTo>
                      <a:lnTo>
                        <a:pt x="8747" y="901"/>
                      </a:lnTo>
                      <a:lnTo>
                        <a:pt x="8747" y="775"/>
                      </a:lnTo>
                      <a:lnTo>
                        <a:pt x="8726" y="629"/>
                      </a:lnTo>
                      <a:lnTo>
                        <a:pt x="8684" y="482"/>
                      </a:lnTo>
                      <a:lnTo>
                        <a:pt x="8475" y="357"/>
                      </a:lnTo>
                      <a:lnTo>
                        <a:pt x="8412" y="357"/>
                      </a:lnTo>
                      <a:lnTo>
                        <a:pt x="8370" y="482"/>
                      </a:lnTo>
                      <a:lnTo>
                        <a:pt x="8349" y="524"/>
                      </a:lnTo>
                      <a:lnTo>
                        <a:pt x="8370" y="691"/>
                      </a:lnTo>
                      <a:lnTo>
                        <a:pt x="8558" y="817"/>
                      </a:lnTo>
                      <a:lnTo>
                        <a:pt x="8558" y="901"/>
                      </a:lnTo>
                      <a:lnTo>
                        <a:pt x="8370" y="880"/>
                      </a:lnTo>
                      <a:lnTo>
                        <a:pt x="8328" y="838"/>
                      </a:lnTo>
                      <a:lnTo>
                        <a:pt x="8244" y="838"/>
                      </a:lnTo>
                      <a:lnTo>
                        <a:pt x="8161" y="921"/>
                      </a:lnTo>
                      <a:lnTo>
                        <a:pt x="8244" y="1131"/>
                      </a:lnTo>
                      <a:lnTo>
                        <a:pt x="8224" y="1193"/>
                      </a:lnTo>
                      <a:lnTo>
                        <a:pt x="8077" y="1235"/>
                      </a:lnTo>
                      <a:lnTo>
                        <a:pt x="8035" y="1340"/>
                      </a:lnTo>
                      <a:lnTo>
                        <a:pt x="7952" y="1403"/>
                      </a:lnTo>
                      <a:lnTo>
                        <a:pt x="7910" y="1319"/>
                      </a:lnTo>
                      <a:lnTo>
                        <a:pt x="7910" y="1214"/>
                      </a:lnTo>
                      <a:lnTo>
                        <a:pt x="7847" y="1214"/>
                      </a:lnTo>
                      <a:lnTo>
                        <a:pt x="7784" y="1361"/>
                      </a:lnTo>
                      <a:lnTo>
                        <a:pt x="7700" y="1403"/>
                      </a:lnTo>
                      <a:lnTo>
                        <a:pt x="7680" y="1131"/>
                      </a:lnTo>
                      <a:lnTo>
                        <a:pt x="7700" y="984"/>
                      </a:lnTo>
                      <a:lnTo>
                        <a:pt x="7700" y="921"/>
                      </a:lnTo>
                      <a:lnTo>
                        <a:pt x="7491" y="838"/>
                      </a:lnTo>
                      <a:lnTo>
                        <a:pt x="7470" y="775"/>
                      </a:lnTo>
                      <a:lnTo>
                        <a:pt x="7533" y="691"/>
                      </a:lnTo>
                      <a:lnTo>
                        <a:pt x="7554" y="608"/>
                      </a:lnTo>
                      <a:lnTo>
                        <a:pt x="7470" y="566"/>
                      </a:lnTo>
                      <a:lnTo>
                        <a:pt x="7261" y="524"/>
                      </a:lnTo>
                      <a:lnTo>
                        <a:pt x="7219" y="482"/>
                      </a:lnTo>
                      <a:lnTo>
                        <a:pt x="7073" y="524"/>
                      </a:lnTo>
                      <a:lnTo>
                        <a:pt x="7031" y="629"/>
                      </a:lnTo>
                      <a:lnTo>
                        <a:pt x="7115" y="712"/>
                      </a:lnTo>
                      <a:lnTo>
                        <a:pt x="7115" y="921"/>
                      </a:lnTo>
                      <a:lnTo>
                        <a:pt x="7073" y="984"/>
                      </a:lnTo>
                      <a:lnTo>
                        <a:pt x="6968" y="942"/>
                      </a:lnTo>
                      <a:lnTo>
                        <a:pt x="6864" y="984"/>
                      </a:lnTo>
                      <a:lnTo>
                        <a:pt x="6780" y="901"/>
                      </a:lnTo>
                      <a:lnTo>
                        <a:pt x="6654" y="901"/>
                      </a:lnTo>
                      <a:lnTo>
                        <a:pt x="6633" y="1026"/>
                      </a:lnTo>
                      <a:lnTo>
                        <a:pt x="6675" y="1089"/>
                      </a:lnTo>
                      <a:lnTo>
                        <a:pt x="6738" y="1193"/>
                      </a:lnTo>
                      <a:lnTo>
                        <a:pt x="6801" y="1256"/>
                      </a:lnTo>
                      <a:lnTo>
                        <a:pt x="6801" y="1403"/>
                      </a:lnTo>
                      <a:lnTo>
                        <a:pt x="6864" y="1465"/>
                      </a:lnTo>
                      <a:lnTo>
                        <a:pt x="6905" y="1465"/>
                      </a:lnTo>
                      <a:lnTo>
                        <a:pt x="7010" y="1633"/>
                      </a:lnTo>
                      <a:lnTo>
                        <a:pt x="7010" y="1779"/>
                      </a:lnTo>
                      <a:lnTo>
                        <a:pt x="6968" y="1842"/>
                      </a:lnTo>
                      <a:lnTo>
                        <a:pt x="6989" y="1717"/>
                      </a:lnTo>
                      <a:lnTo>
                        <a:pt x="6947" y="1717"/>
                      </a:lnTo>
                      <a:lnTo>
                        <a:pt x="6843" y="1842"/>
                      </a:lnTo>
                      <a:lnTo>
                        <a:pt x="6780" y="1758"/>
                      </a:lnTo>
                      <a:lnTo>
                        <a:pt x="6780" y="1654"/>
                      </a:lnTo>
                      <a:lnTo>
                        <a:pt x="6801" y="1633"/>
                      </a:lnTo>
                      <a:lnTo>
                        <a:pt x="6780" y="1549"/>
                      </a:lnTo>
                      <a:lnTo>
                        <a:pt x="6738" y="1612"/>
                      </a:lnTo>
                      <a:lnTo>
                        <a:pt x="6654" y="1612"/>
                      </a:lnTo>
                      <a:lnTo>
                        <a:pt x="6654" y="1758"/>
                      </a:lnTo>
                      <a:lnTo>
                        <a:pt x="6592" y="1842"/>
                      </a:lnTo>
                      <a:lnTo>
                        <a:pt x="6571" y="1758"/>
                      </a:lnTo>
                      <a:lnTo>
                        <a:pt x="6508" y="1675"/>
                      </a:lnTo>
                      <a:lnTo>
                        <a:pt x="6550" y="1570"/>
                      </a:lnTo>
                      <a:lnTo>
                        <a:pt x="6550" y="1424"/>
                      </a:lnTo>
                      <a:lnTo>
                        <a:pt x="6445" y="1298"/>
                      </a:lnTo>
                      <a:lnTo>
                        <a:pt x="6382" y="1298"/>
                      </a:lnTo>
                      <a:lnTo>
                        <a:pt x="6257" y="1465"/>
                      </a:lnTo>
                      <a:lnTo>
                        <a:pt x="6215" y="1507"/>
                      </a:lnTo>
                      <a:lnTo>
                        <a:pt x="6215" y="1633"/>
                      </a:lnTo>
                      <a:lnTo>
                        <a:pt x="6257" y="1717"/>
                      </a:lnTo>
                      <a:lnTo>
                        <a:pt x="6215" y="1758"/>
                      </a:lnTo>
                      <a:lnTo>
                        <a:pt x="6131" y="1675"/>
                      </a:lnTo>
                      <a:lnTo>
                        <a:pt x="6152" y="1612"/>
                      </a:lnTo>
                      <a:lnTo>
                        <a:pt x="6110" y="1528"/>
                      </a:lnTo>
                      <a:lnTo>
                        <a:pt x="6131" y="1424"/>
                      </a:lnTo>
                      <a:lnTo>
                        <a:pt x="6110" y="1298"/>
                      </a:lnTo>
                      <a:lnTo>
                        <a:pt x="5985" y="1235"/>
                      </a:lnTo>
                      <a:lnTo>
                        <a:pt x="5985" y="1089"/>
                      </a:lnTo>
                      <a:lnTo>
                        <a:pt x="5985" y="984"/>
                      </a:lnTo>
                      <a:lnTo>
                        <a:pt x="5943" y="984"/>
                      </a:lnTo>
                      <a:lnTo>
                        <a:pt x="5796" y="1110"/>
                      </a:lnTo>
                      <a:lnTo>
                        <a:pt x="5713" y="1131"/>
                      </a:lnTo>
                      <a:lnTo>
                        <a:pt x="5692" y="1256"/>
                      </a:lnTo>
                      <a:lnTo>
                        <a:pt x="5713" y="1340"/>
                      </a:lnTo>
                      <a:lnTo>
                        <a:pt x="5692" y="1403"/>
                      </a:lnTo>
                      <a:lnTo>
                        <a:pt x="5692" y="1465"/>
                      </a:lnTo>
                      <a:lnTo>
                        <a:pt x="5608" y="1528"/>
                      </a:lnTo>
                      <a:lnTo>
                        <a:pt x="5608" y="1445"/>
                      </a:lnTo>
                      <a:lnTo>
                        <a:pt x="5629" y="1403"/>
                      </a:lnTo>
                      <a:lnTo>
                        <a:pt x="5608" y="1340"/>
                      </a:lnTo>
                      <a:lnTo>
                        <a:pt x="5524" y="1424"/>
                      </a:lnTo>
                      <a:lnTo>
                        <a:pt x="5462" y="1570"/>
                      </a:lnTo>
                      <a:lnTo>
                        <a:pt x="5399" y="1612"/>
                      </a:lnTo>
                      <a:lnTo>
                        <a:pt x="5399" y="1340"/>
                      </a:lnTo>
                      <a:lnTo>
                        <a:pt x="5420" y="1256"/>
                      </a:lnTo>
                      <a:lnTo>
                        <a:pt x="5420" y="1193"/>
                      </a:lnTo>
                      <a:lnTo>
                        <a:pt x="5336" y="1152"/>
                      </a:lnTo>
                      <a:lnTo>
                        <a:pt x="5273" y="1214"/>
                      </a:lnTo>
                      <a:lnTo>
                        <a:pt x="5022" y="1214"/>
                      </a:lnTo>
                      <a:lnTo>
                        <a:pt x="4876" y="1319"/>
                      </a:lnTo>
                      <a:lnTo>
                        <a:pt x="4771" y="1298"/>
                      </a:lnTo>
                      <a:lnTo>
                        <a:pt x="4646" y="1361"/>
                      </a:lnTo>
                      <a:lnTo>
                        <a:pt x="4583" y="1465"/>
                      </a:lnTo>
                      <a:lnTo>
                        <a:pt x="4457" y="1465"/>
                      </a:lnTo>
                      <a:lnTo>
                        <a:pt x="4353" y="1528"/>
                      </a:lnTo>
                      <a:lnTo>
                        <a:pt x="4332" y="1654"/>
                      </a:lnTo>
                      <a:lnTo>
                        <a:pt x="4248" y="1612"/>
                      </a:lnTo>
                      <a:lnTo>
                        <a:pt x="4227" y="1633"/>
                      </a:lnTo>
                      <a:lnTo>
                        <a:pt x="4248" y="1737"/>
                      </a:lnTo>
                      <a:lnTo>
                        <a:pt x="4290" y="1758"/>
                      </a:lnTo>
                      <a:lnTo>
                        <a:pt x="4269" y="1863"/>
                      </a:lnTo>
                      <a:lnTo>
                        <a:pt x="4290" y="1968"/>
                      </a:lnTo>
                      <a:lnTo>
                        <a:pt x="4415" y="1947"/>
                      </a:lnTo>
                      <a:lnTo>
                        <a:pt x="4478" y="1863"/>
                      </a:lnTo>
                      <a:lnTo>
                        <a:pt x="4478" y="1779"/>
                      </a:lnTo>
                      <a:lnTo>
                        <a:pt x="4604" y="1758"/>
                      </a:lnTo>
                      <a:lnTo>
                        <a:pt x="4667" y="1717"/>
                      </a:lnTo>
                      <a:lnTo>
                        <a:pt x="4708" y="1675"/>
                      </a:lnTo>
                      <a:lnTo>
                        <a:pt x="4750" y="1821"/>
                      </a:lnTo>
                      <a:lnTo>
                        <a:pt x="4813" y="1758"/>
                      </a:lnTo>
                      <a:lnTo>
                        <a:pt x="4855" y="1654"/>
                      </a:lnTo>
                      <a:lnTo>
                        <a:pt x="4897" y="1633"/>
                      </a:lnTo>
                      <a:lnTo>
                        <a:pt x="4876" y="1779"/>
                      </a:lnTo>
                      <a:lnTo>
                        <a:pt x="4918" y="1842"/>
                      </a:lnTo>
                      <a:lnTo>
                        <a:pt x="5064" y="1842"/>
                      </a:lnTo>
                      <a:lnTo>
                        <a:pt x="4939" y="1884"/>
                      </a:lnTo>
                      <a:lnTo>
                        <a:pt x="4771" y="1926"/>
                      </a:lnTo>
                      <a:lnTo>
                        <a:pt x="4604" y="2051"/>
                      </a:lnTo>
                      <a:lnTo>
                        <a:pt x="4478" y="2093"/>
                      </a:lnTo>
                      <a:lnTo>
                        <a:pt x="4499" y="2198"/>
                      </a:lnTo>
                      <a:lnTo>
                        <a:pt x="4499" y="2281"/>
                      </a:lnTo>
                      <a:lnTo>
                        <a:pt x="4583" y="2281"/>
                      </a:lnTo>
                      <a:lnTo>
                        <a:pt x="4667" y="2198"/>
                      </a:lnTo>
                      <a:lnTo>
                        <a:pt x="4771" y="2198"/>
                      </a:lnTo>
                      <a:lnTo>
                        <a:pt x="4918" y="2156"/>
                      </a:lnTo>
                      <a:lnTo>
                        <a:pt x="5127" y="2135"/>
                      </a:lnTo>
                      <a:lnTo>
                        <a:pt x="5378" y="2072"/>
                      </a:lnTo>
                      <a:lnTo>
                        <a:pt x="5420" y="2135"/>
                      </a:lnTo>
                      <a:lnTo>
                        <a:pt x="5420" y="2198"/>
                      </a:lnTo>
                      <a:lnTo>
                        <a:pt x="5336" y="2240"/>
                      </a:lnTo>
                      <a:lnTo>
                        <a:pt x="5273" y="2177"/>
                      </a:lnTo>
                      <a:lnTo>
                        <a:pt x="5169" y="2177"/>
                      </a:lnTo>
                      <a:lnTo>
                        <a:pt x="5064" y="2261"/>
                      </a:lnTo>
                      <a:lnTo>
                        <a:pt x="4876" y="2261"/>
                      </a:lnTo>
                      <a:lnTo>
                        <a:pt x="4708" y="2386"/>
                      </a:lnTo>
                      <a:lnTo>
                        <a:pt x="4562" y="2386"/>
                      </a:lnTo>
                      <a:lnTo>
                        <a:pt x="4541" y="2449"/>
                      </a:lnTo>
                      <a:lnTo>
                        <a:pt x="4604" y="2554"/>
                      </a:lnTo>
                      <a:lnTo>
                        <a:pt x="4708" y="2554"/>
                      </a:lnTo>
                      <a:lnTo>
                        <a:pt x="4813" y="2616"/>
                      </a:lnTo>
                      <a:lnTo>
                        <a:pt x="4750" y="2658"/>
                      </a:lnTo>
                      <a:lnTo>
                        <a:pt x="4562" y="2658"/>
                      </a:lnTo>
                      <a:lnTo>
                        <a:pt x="4478" y="2574"/>
                      </a:lnTo>
                      <a:lnTo>
                        <a:pt x="4415" y="2574"/>
                      </a:lnTo>
                      <a:lnTo>
                        <a:pt x="4353" y="2616"/>
                      </a:lnTo>
                      <a:lnTo>
                        <a:pt x="4353" y="2763"/>
                      </a:lnTo>
                      <a:lnTo>
                        <a:pt x="4290" y="2826"/>
                      </a:lnTo>
                      <a:lnTo>
                        <a:pt x="4332" y="2909"/>
                      </a:lnTo>
                      <a:lnTo>
                        <a:pt x="4415" y="2972"/>
                      </a:lnTo>
                      <a:lnTo>
                        <a:pt x="4562" y="2909"/>
                      </a:lnTo>
                      <a:lnTo>
                        <a:pt x="4750" y="3014"/>
                      </a:lnTo>
                      <a:lnTo>
                        <a:pt x="4897" y="2993"/>
                      </a:lnTo>
                      <a:lnTo>
                        <a:pt x="4918" y="3035"/>
                      </a:lnTo>
                      <a:lnTo>
                        <a:pt x="5022" y="3035"/>
                      </a:lnTo>
                      <a:lnTo>
                        <a:pt x="5169" y="3139"/>
                      </a:lnTo>
                      <a:lnTo>
                        <a:pt x="5231" y="3139"/>
                      </a:lnTo>
                      <a:lnTo>
                        <a:pt x="5315" y="3118"/>
                      </a:lnTo>
                      <a:lnTo>
                        <a:pt x="5462" y="3139"/>
                      </a:lnTo>
                      <a:lnTo>
                        <a:pt x="5545" y="3139"/>
                      </a:lnTo>
                      <a:lnTo>
                        <a:pt x="5713" y="3035"/>
                      </a:lnTo>
                      <a:lnTo>
                        <a:pt x="5943" y="3035"/>
                      </a:lnTo>
                      <a:lnTo>
                        <a:pt x="6110" y="3014"/>
                      </a:lnTo>
                      <a:lnTo>
                        <a:pt x="6173" y="2972"/>
                      </a:lnTo>
                      <a:lnTo>
                        <a:pt x="6236" y="2930"/>
                      </a:lnTo>
                      <a:lnTo>
                        <a:pt x="6320" y="2930"/>
                      </a:lnTo>
                      <a:lnTo>
                        <a:pt x="6320" y="2993"/>
                      </a:lnTo>
                      <a:lnTo>
                        <a:pt x="6278" y="3077"/>
                      </a:lnTo>
                      <a:lnTo>
                        <a:pt x="6068" y="3098"/>
                      </a:lnTo>
                      <a:lnTo>
                        <a:pt x="5838" y="3139"/>
                      </a:lnTo>
                      <a:lnTo>
                        <a:pt x="5755" y="3202"/>
                      </a:lnTo>
                      <a:lnTo>
                        <a:pt x="5650" y="3223"/>
                      </a:lnTo>
                      <a:lnTo>
                        <a:pt x="5629" y="3244"/>
                      </a:lnTo>
                      <a:lnTo>
                        <a:pt x="5462" y="3223"/>
                      </a:lnTo>
                      <a:lnTo>
                        <a:pt x="5336" y="3286"/>
                      </a:lnTo>
                      <a:lnTo>
                        <a:pt x="5231" y="3286"/>
                      </a:lnTo>
                      <a:lnTo>
                        <a:pt x="5190" y="3223"/>
                      </a:lnTo>
                      <a:lnTo>
                        <a:pt x="5085" y="3223"/>
                      </a:lnTo>
                      <a:lnTo>
                        <a:pt x="4897" y="3118"/>
                      </a:lnTo>
                      <a:lnTo>
                        <a:pt x="4562" y="3118"/>
                      </a:lnTo>
                      <a:lnTo>
                        <a:pt x="4499" y="3077"/>
                      </a:lnTo>
                      <a:lnTo>
                        <a:pt x="4374" y="3098"/>
                      </a:lnTo>
                      <a:lnTo>
                        <a:pt x="4269" y="3077"/>
                      </a:lnTo>
                      <a:lnTo>
                        <a:pt x="4227" y="3118"/>
                      </a:lnTo>
                      <a:lnTo>
                        <a:pt x="4248" y="3286"/>
                      </a:lnTo>
                      <a:lnTo>
                        <a:pt x="4290" y="3328"/>
                      </a:lnTo>
                      <a:lnTo>
                        <a:pt x="4290" y="3516"/>
                      </a:lnTo>
                      <a:lnTo>
                        <a:pt x="4353" y="3642"/>
                      </a:lnTo>
                      <a:lnTo>
                        <a:pt x="4395" y="3704"/>
                      </a:lnTo>
                      <a:lnTo>
                        <a:pt x="4478" y="3725"/>
                      </a:lnTo>
                      <a:lnTo>
                        <a:pt x="4646" y="3934"/>
                      </a:lnTo>
                      <a:lnTo>
                        <a:pt x="4708" y="3976"/>
                      </a:lnTo>
                      <a:lnTo>
                        <a:pt x="4771" y="3955"/>
                      </a:lnTo>
                      <a:lnTo>
                        <a:pt x="4897" y="3767"/>
                      </a:lnTo>
                      <a:lnTo>
                        <a:pt x="5106" y="3662"/>
                      </a:lnTo>
                      <a:lnTo>
                        <a:pt x="5315" y="3537"/>
                      </a:lnTo>
                      <a:lnTo>
                        <a:pt x="5441" y="3432"/>
                      </a:lnTo>
                      <a:lnTo>
                        <a:pt x="5503" y="3349"/>
                      </a:lnTo>
                      <a:lnTo>
                        <a:pt x="5545" y="3349"/>
                      </a:lnTo>
                      <a:lnTo>
                        <a:pt x="5817" y="3411"/>
                      </a:lnTo>
                      <a:lnTo>
                        <a:pt x="6027" y="3390"/>
                      </a:lnTo>
                      <a:lnTo>
                        <a:pt x="6173" y="3390"/>
                      </a:lnTo>
                      <a:lnTo>
                        <a:pt x="6320" y="3495"/>
                      </a:lnTo>
                      <a:lnTo>
                        <a:pt x="6571" y="3516"/>
                      </a:lnTo>
                      <a:lnTo>
                        <a:pt x="6780" y="3516"/>
                      </a:lnTo>
                      <a:lnTo>
                        <a:pt x="6864" y="3558"/>
                      </a:lnTo>
                      <a:lnTo>
                        <a:pt x="6843" y="3600"/>
                      </a:lnTo>
                      <a:lnTo>
                        <a:pt x="6654" y="3621"/>
                      </a:lnTo>
                      <a:lnTo>
                        <a:pt x="6550" y="3600"/>
                      </a:lnTo>
                      <a:lnTo>
                        <a:pt x="6361" y="3558"/>
                      </a:lnTo>
                      <a:lnTo>
                        <a:pt x="6152" y="3453"/>
                      </a:lnTo>
                      <a:lnTo>
                        <a:pt x="6047" y="3453"/>
                      </a:lnTo>
                      <a:lnTo>
                        <a:pt x="5964" y="3495"/>
                      </a:lnTo>
                      <a:lnTo>
                        <a:pt x="5734" y="3453"/>
                      </a:lnTo>
                      <a:lnTo>
                        <a:pt x="5608" y="3432"/>
                      </a:lnTo>
                      <a:lnTo>
                        <a:pt x="5545" y="3516"/>
                      </a:lnTo>
                      <a:lnTo>
                        <a:pt x="5399" y="3600"/>
                      </a:lnTo>
                      <a:lnTo>
                        <a:pt x="5294" y="3725"/>
                      </a:lnTo>
                      <a:lnTo>
                        <a:pt x="5106" y="3830"/>
                      </a:lnTo>
                      <a:lnTo>
                        <a:pt x="5022" y="3976"/>
                      </a:lnTo>
                      <a:lnTo>
                        <a:pt x="4939" y="4060"/>
                      </a:lnTo>
                      <a:lnTo>
                        <a:pt x="4918" y="4123"/>
                      </a:lnTo>
                      <a:lnTo>
                        <a:pt x="5064" y="4227"/>
                      </a:lnTo>
                      <a:lnTo>
                        <a:pt x="5190" y="4227"/>
                      </a:lnTo>
                      <a:lnTo>
                        <a:pt x="5190" y="4290"/>
                      </a:lnTo>
                      <a:lnTo>
                        <a:pt x="5294" y="4395"/>
                      </a:lnTo>
                      <a:lnTo>
                        <a:pt x="5503" y="4395"/>
                      </a:lnTo>
                      <a:lnTo>
                        <a:pt x="5755" y="4478"/>
                      </a:lnTo>
                      <a:lnTo>
                        <a:pt x="5943" y="4478"/>
                      </a:lnTo>
                      <a:lnTo>
                        <a:pt x="6110" y="4332"/>
                      </a:lnTo>
                      <a:lnTo>
                        <a:pt x="6131" y="4144"/>
                      </a:lnTo>
                      <a:lnTo>
                        <a:pt x="6278" y="4081"/>
                      </a:lnTo>
                      <a:lnTo>
                        <a:pt x="6382" y="4123"/>
                      </a:lnTo>
                      <a:lnTo>
                        <a:pt x="6257" y="4165"/>
                      </a:lnTo>
                      <a:lnTo>
                        <a:pt x="6257" y="4269"/>
                      </a:lnTo>
                      <a:lnTo>
                        <a:pt x="6361" y="4290"/>
                      </a:lnTo>
                      <a:lnTo>
                        <a:pt x="6508" y="4248"/>
                      </a:lnTo>
                      <a:lnTo>
                        <a:pt x="6654" y="4269"/>
                      </a:lnTo>
                      <a:lnTo>
                        <a:pt x="6780" y="4186"/>
                      </a:lnTo>
                      <a:lnTo>
                        <a:pt x="6884" y="4227"/>
                      </a:lnTo>
                      <a:lnTo>
                        <a:pt x="6780" y="4332"/>
                      </a:lnTo>
                      <a:lnTo>
                        <a:pt x="6571" y="4353"/>
                      </a:lnTo>
                      <a:lnTo>
                        <a:pt x="6466" y="4374"/>
                      </a:lnTo>
                      <a:lnTo>
                        <a:pt x="6320" y="4374"/>
                      </a:lnTo>
                      <a:lnTo>
                        <a:pt x="6152" y="4541"/>
                      </a:lnTo>
                      <a:lnTo>
                        <a:pt x="6173" y="4604"/>
                      </a:lnTo>
                      <a:lnTo>
                        <a:pt x="6257" y="4646"/>
                      </a:lnTo>
                      <a:lnTo>
                        <a:pt x="6445" y="4604"/>
                      </a:lnTo>
                      <a:lnTo>
                        <a:pt x="6571" y="4771"/>
                      </a:lnTo>
                      <a:lnTo>
                        <a:pt x="7010" y="4771"/>
                      </a:lnTo>
                      <a:lnTo>
                        <a:pt x="7156" y="4750"/>
                      </a:lnTo>
                      <a:lnTo>
                        <a:pt x="7554" y="4583"/>
                      </a:lnTo>
                      <a:lnTo>
                        <a:pt x="7680" y="4562"/>
                      </a:lnTo>
                      <a:lnTo>
                        <a:pt x="7889" y="4395"/>
                      </a:lnTo>
                      <a:lnTo>
                        <a:pt x="7847" y="4353"/>
                      </a:lnTo>
                      <a:lnTo>
                        <a:pt x="7805" y="4353"/>
                      </a:lnTo>
                      <a:lnTo>
                        <a:pt x="7952" y="4165"/>
                      </a:lnTo>
                      <a:lnTo>
                        <a:pt x="8056" y="4165"/>
                      </a:lnTo>
                      <a:lnTo>
                        <a:pt x="8140" y="4039"/>
                      </a:lnTo>
                      <a:lnTo>
                        <a:pt x="8161" y="4060"/>
                      </a:lnTo>
                      <a:lnTo>
                        <a:pt x="8224" y="4165"/>
                      </a:lnTo>
                      <a:lnTo>
                        <a:pt x="8265" y="4165"/>
                      </a:lnTo>
                      <a:lnTo>
                        <a:pt x="8265" y="4060"/>
                      </a:lnTo>
                      <a:lnTo>
                        <a:pt x="8579" y="3830"/>
                      </a:lnTo>
                      <a:lnTo>
                        <a:pt x="8788" y="3809"/>
                      </a:lnTo>
                      <a:lnTo>
                        <a:pt x="9123" y="3662"/>
                      </a:lnTo>
                      <a:lnTo>
                        <a:pt x="9123" y="3746"/>
                      </a:lnTo>
                      <a:lnTo>
                        <a:pt x="8851" y="3872"/>
                      </a:lnTo>
                      <a:lnTo>
                        <a:pt x="8684" y="3872"/>
                      </a:lnTo>
                      <a:lnTo>
                        <a:pt x="8370" y="4060"/>
                      </a:lnTo>
                      <a:lnTo>
                        <a:pt x="8328" y="4227"/>
                      </a:lnTo>
                      <a:lnTo>
                        <a:pt x="8203" y="4332"/>
                      </a:lnTo>
                      <a:lnTo>
                        <a:pt x="8056" y="4332"/>
                      </a:lnTo>
                      <a:lnTo>
                        <a:pt x="8014" y="4478"/>
                      </a:lnTo>
                      <a:lnTo>
                        <a:pt x="7952" y="4541"/>
                      </a:lnTo>
                      <a:lnTo>
                        <a:pt x="7952" y="4583"/>
                      </a:lnTo>
                      <a:lnTo>
                        <a:pt x="8244" y="4562"/>
                      </a:lnTo>
                      <a:lnTo>
                        <a:pt x="8328" y="4604"/>
                      </a:lnTo>
                      <a:lnTo>
                        <a:pt x="8454" y="4604"/>
                      </a:lnTo>
                      <a:lnTo>
                        <a:pt x="8579" y="4688"/>
                      </a:lnTo>
                      <a:lnTo>
                        <a:pt x="8558" y="4750"/>
                      </a:lnTo>
                      <a:lnTo>
                        <a:pt x="8663" y="4792"/>
                      </a:lnTo>
                      <a:lnTo>
                        <a:pt x="8747" y="4792"/>
                      </a:lnTo>
                      <a:lnTo>
                        <a:pt x="8788" y="4855"/>
                      </a:lnTo>
                      <a:lnTo>
                        <a:pt x="8663" y="4876"/>
                      </a:lnTo>
                      <a:lnTo>
                        <a:pt x="8558" y="4918"/>
                      </a:lnTo>
                      <a:lnTo>
                        <a:pt x="8433" y="4813"/>
                      </a:lnTo>
                      <a:lnTo>
                        <a:pt x="8224" y="4750"/>
                      </a:lnTo>
                      <a:lnTo>
                        <a:pt x="7952" y="4771"/>
                      </a:lnTo>
                      <a:lnTo>
                        <a:pt x="7554" y="4813"/>
                      </a:lnTo>
                      <a:lnTo>
                        <a:pt x="7408" y="4876"/>
                      </a:lnTo>
                      <a:lnTo>
                        <a:pt x="7303" y="4876"/>
                      </a:lnTo>
                      <a:lnTo>
                        <a:pt x="7303" y="4918"/>
                      </a:lnTo>
                      <a:lnTo>
                        <a:pt x="7324" y="4981"/>
                      </a:lnTo>
                      <a:lnTo>
                        <a:pt x="7512" y="5022"/>
                      </a:lnTo>
                      <a:lnTo>
                        <a:pt x="7680" y="5022"/>
                      </a:lnTo>
                      <a:lnTo>
                        <a:pt x="7784" y="5085"/>
                      </a:lnTo>
                      <a:lnTo>
                        <a:pt x="7784" y="5169"/>
                      </a:lnTo>
                      <a:lnTo>
                        <a:pt x="7638" y="5190"/>
                      </a:lnTo>
                      <a:lnTo>
                        <a:pt x="7533" y="5106"/>
                      </a:lnTo>
                      <a:lnTo>
                        <a:pt x="7324" y="5085"/>
                      </a:lnTo>
                      <a:lnTo>
                        <a:pt x="7219" y="5002"/>
                      </a:lnTo>
                      <a:lnTo>
                        <a:pt x="7115" y="4981"/>
                      </a:lnTo>
                      <a:lnTo>
                        <a:pt x="6947" y="5064"/>
                      </a:lnTo>
                      <a:lnTo>
                        <a:pt x="6696" y="5085"/>
                      </a:lnTo>
                      <a:lnTo>
                        <a:pt x="6508" y="5002"/>
                      </a:lnTo>
                      <a:lnTo>
                        <a:pt x="6361" y="5002"/>
                      </a:lnTo>
                      <a:lnTo>
                        <a:pt x="6215" y="4960"/>
                      </a:lnTo>
                      <a:lnTo>
                        <a:pt x="6131" y="4897"/>
                      </a:lnTo>
                      <a:lnTo>
                        <a:pt x="5922" y="4918"/>
                      </a:lnTo>
                      <a:lnTo>
                        <a:pt x="5859" y="5064"/>
                      </a:lnTo>
                      <a:lnTo>
                        <a:pt x="5922" y="5169"/>
                      </a:lnTo>
                      <a:lnTo>
                        <a:pt x="5922" y="5587"/>
                      </a:lnTo>
                      <a:lnTo>
                        <a:pt x="5943" y="5629"/>
                      </a:lnTo>
                      <a:lnTo>
                        <a:pt x="5838" y="5755"/>
                      </a:lnTo>
                      <a:lnTo>
                        <a:pt x="5838" y="5839"/>
                      </a:lnTo>
                      <a:lnTo>
                        <a:pt x="5922" y="5901"/>
                      </a:lnTo>
                      <a:lnTo>
                        <a:pt x="5985" y="6006"/>
                      </a:lnTo>
                      <a:lnTo>
                        <a:pt x="6131" y="6006"/>
                      </a:lnTo>
                      <a:lnTo>
                        <a:pt x="6236" y="6069"/>
                      </a:lnTo>
                      <a:lnTo>
                        <a:pt x="6110" y="6048"/>
                      </a:lnTo>
                      <a:lnTo>
                        <a:pt x="6027" y="6111"/>
                      </a:lnTo>
                      <a:lnTo>
                        <a:pt x="5985" y="6173"/>
                      </a:lnTo>
                      <a:lnTo>
                        <a:pt x="5964" y="6069"/>
                      </a:lnTo>
                      <a:lnTo>
                        <a:pt x="5859" y="5964"/>
                      </a:lnTo>
                      <a:lnTo>
                        <a:pt x="5817" y="5964"/>
                      </a:lnTo>
                      <a:lnTo>
                        <a:pt x="5796" y="6027"/>
                      </a:lnTo>
                      <a:lnTo>
                        <a:pt x="5713" y="5922"/>
                      </a:lnTo>
                      <a:lnTo>
                        <a:pt x="5692" y="5734"/>
                      </a:lnTo>
                      <a:lnTo>
                        <a:pt x="5692" y="5525"/>
                      </a:lnTo>
                      <a:lnTo>
                        <a:pt x="5629" y="5232"/>
                      </a:lnTo>
                      <a:lnTo>
                        <a:pt x="5503" y="5085"/>
                      </a:lnTo>
                      <a:lnTo>
                        <a:pt x="5503" y="4981"/>
                      </a:lnTo>
                      <a:lnTo>
                        <a:pt x="5231" y="4792"/>
                      </a:lnTo>
                      <a:lnTo>
                        <a:pt x="5169" y="4792"/>
                      </a:lnTo>
                      <a:lnTo>
                        <a:pt x="5001" y="4688"/>
                      </a:lnTo>
                      <a:lnTo>
                        <a:pt x="4980" y="4583"/>
                      </a:lnTo>
                      <a:lnTo>
                        <a:pt x="4876" y="4541"/>
                      </a:lnTo>
                      <a:lnTo>
                        <a:pt x="4708" y="4583"/>
                      </a:lnTo>
                      <a:lnTo>
                        <a:pt x="4353" y="4981"/>
                      </a:lnTo>
                      <a:lnTo>
                        <a:pt x="4290" y="5106"/>
                      </a:lnTo>
                      <a:lnTo>
                        <a:pt x="4290" y="5211"/>
                      </a:lnTo>
                      <a:lnTo>
                        <a:pt x="4374" y="5274"/>
                      </a:lnTo>
                      <a:lnTo>
                        <a:pt x="4499" y="5315"/>
                      </a:lnTo>
                      <a:lnTo>
                        <a:pt x="4562" y="5441"/>
                      </a:lnTo>
                      <a:lnTo>
                        <a:pt x="4562" y="5525"/>
                      </a:lnTo>
                      <a:lnTo>
                        <a:pt x="4541" y="5546"/>
                      </a:lnTo>
                      <a:lnTo>
                        <a:pt x="4457" y="5420"/>
                      </a:lnTo>
                      <a:lnTo>
                        <a:pt x="4374" y="5399"/>
                      </a:lnTo>
                      <a:lnTo>
                        <a:pt x="4290" y="5336"/>
                      </a:lnTo>
                      <a:lnTo>
                        <a:pt x="4248" y="5378"/>
                      </a:lnTo>
                      <a:lnTo>
                        <a:pt x="4164" y="5399"/>
                      </a:lnTo>
                      <a:lnTo>
                        <a:pt x="4143" y="5483"/>
                      </a:lnTo>
                      <a:lnTo>
                        <a:pt x="4185" y="5608"/>
                      </a:lnTo>
                      <a:lnTo>
                        <a:pt x="4269" y="5650"/>
                      </a:lnTo>
                      <a:lnTo>
                        <a:pt x="4332" y="5818"/>
                      </a:lnTo>
                      <a:lnTo>
                        <a:pt x="4353" y="6131"/>
                      </a:lnTo>
                      <a:lnTo>
                        <a:pt x="4269" y="6278"/>
                      </a:lnTo>
                      <a:lnTo>
                        <a:pt x="4269" y="6445"/>
                      </a:lnTo>
                      <a:lnTo>
                        <a:pt x="4185" y="6634"/>
                      </a:lnTo>
                      <a:lnTo>
                        <a:pt x="4185" y="6759"/>
                      </a:lnTo>
                      <a:lnTo>
                        <a:pt x="4227" y="6780"/>
                      </a:lnTo>
                      <a:lnTo>
                        <a:pt x="4290" y="6759"/>
                      </a:lnTo>
                      <a:lnTo>
                        <a:pt x="4290" y="6759"/>
                      </a:lnTo>
                      <a:lnTo>
                        <a:pt x="4269" y="6906"/>
                      </a:lnTo>
                      <a:lnTo>
                        <a:pt x="4185" y="7052"/>
                      </a:lnTo>
                      <a:lnTo>
                        <a:pt x="4143" y="6968"/>
                      </a:lnTo>
                      <a:lnTo>
                        <a:pt x="4123" y="6864"/>
                      </a:lnTo>
                      <a:lnTo>
                        <a:pt x="4018" y="6780"/>
                      </a:lnTo>
                      <a:lnTo>
                        <a:pt x="3934" y="6864"/>
                      </a:lnTo>
                      <a:lnTo>
                        <a:pt x="3934" y="7052"/>
                      </a:lnTo>
                      <a:lnTo>
                        <a:pt x="4081" y="7303"/>
                      </a:lnTo>
                      <a:lnTo>
                        <a:pt x="4248" y="7282"/>
                      </a:lnTo>
                      <a:lnTo>
                        <a:pt x="4353" y="7324"/>
                      </a:lnTo>
                      <a:lnTo>
                        <a:pt x="4395" y="7408"/>
                      </a:lnTo>
                      <a:lnTo>
                        <a:pt x="4583" y="7408"/>
                      </a:lnTo>
                      <a:lnTo>
                        <a:pt x="4792" y="7491"/>
                      </a:lnTo>
                      <a:lnTo>
                        <a:pt x="4876" y="7408"/>
                      </a:lnTo>
                      <a:lnTo>
                        <a:pt x="5001" y="7324"/>
                      </a:lnTo>
                      <a:lnTo>
                        <a:pt x="5001" y="7261"/>
                      </a:lnTo>
                      <a:lnTo>
                        <a:pt x="5085" y="7219"/>
                      </a:lnTo>
                      <a:lnTo>
                        <a:pt x="5085" y="7303"/>
                      </a:lnTo>
                      <a:lnTo>
                        <a:pt x="5022" y="7408"/>
                      </a:lnTo>
                      <a:lnTo>
                        <a:pt x="5022" y="7533"/>
                      </a:lnTo>
                      <a:lnTo>
                        <a:pt x="4980" y="7596"/>
                      </a:lnTo>
                      <a:lnTo>
                        <a:pt x="4876" y="7533"/>
                      </a:lnTo>
                      <a:lnTo>
                        <a:pt x="4646" y="7533"/>
                      </a:lnTo>
                      <a:lnTo>
                        <a:pt x="4541" y="7575"/>
                      </a:lnTo>
                      <a:lnTo>
                        <a:pt x="4541" y="7680"/>
                      </a:lnTo>
                      <a:lnTo>
                        <a:pt x="4583" y="7701"/>
                      </a:lnTo>
                      <a:lnTo>
                        <a:pt x="4708" y="7701"/>
                      </a:lnTo>
                      <a:lnTo>
                        <a:pt x="4750" y="7784"/>
                      </a:lnTo>
                      <a:lnTo>
                        <a:pt x="4646" y="7784"/>
                      </a:lnTo>
                      <a:lnTo>
                        <a:pt x="4646" y="7952"/>
                      </a:lnTo>
                      <a:lnTo>
                        <a:pt x="4478" y="7722"/>
                      </a:lnTo>
                      <a:lnTo>
                        <a:pt x="4395" y="7722"/>
                      </a:lnTo>
                      <a:lnTo>
                        <a:pt x="4353" y="7617"/>
                      </a:lnTo>
                      <a:lnTo>
                        <a:pt x="4290" y="7533"/>
                      </a:lnTo>
                      <a:lnTo>
                        <a:pt x="4039" y="7366"/>
                      </a:lnTo>
                      <a:lnTo>
                        <a:pt x="3976" y="7366"/>
                      </a:lnTo>
                      <a:lnTo>
                        <a:pt x="3830" y="7199"/>
                      </a:lnTo>
                      <a:lnTo>
                        <a:pt x="3830" y="7178"/>
                      </a:lnTo>
                      <a:lnTo>
                        <a:pt x="3725" y="7178"/>
                      </a:lnTo>
                      <a:lnTo>
                        <a:pt x="3620" y="7261"/>
                      </a:lnTo>
                      <a:lnTo>
                        <a:pt x="3516" y="7261"/>
                      </a:lnTo>
                      <a:lnTo>
                        <a:pt x="3432" y="7303"/>
                      </a:lnTo>
                      <a:lnTo>
                        <a:pt x="3286" y="7261"/>
                      </a:lnTo>
                      <a:lnTo>
                        <a:pt x="3034" y="7303"/>
                      </a:lnTo>
                      <a:lnTo>
                        <a:pt x="2972" y="7282"/>
                      </a:lnTo>
                      <a:lnTo>
                        <a:pt x="2783" y="7471"/>
                      </a:lnTo>
                      <a:lnTo>
                        <a:pt x="2700" y="7617"/>
                      </a:lnTo>
                      <a:lnTo>
                        <a:pt x="2700" y="7743"/>
                      </a:lnTo>
                      <a:lnTo>
                        <a:pt x="2595" y="7784"/>
                      </a:lnTo>
                      <a:lnTo>
                        <a:pt x="2490" y="7847"/>
                      </a:lnTo>
                      <a:lnTo>
                        <a:pt x="2365" y="7910"/>
                      </a:lnTo>
                      <a:lnTo>
                        <a:pt x="2344" y="7994"/>
                      </a:lnTo>
                      <a:lnTo>
                        <a:pt x="2198" y="8098"/>
                      </a:lnTo>
                      <a:lnTo>
                        <a:pt x="2177" y="8224"/>
                      </a:lnTo>
                      <a:lnTo>
                        <a:pt x="2260" y="8224"/>
                      </a:lnTo>
                      <a:lnTo>
                        <a:pt x="2281" y="8307"/>
                      </a:lnTo>
                      <a:lnTo>
                        <a:pt x="2177" y="8307"/>
                      </a:lnTo>
                      <a:lnTo>
                        <a:pt x="2093" y="8349"/>
                      </a:lnTo>
                      <a:lnTo>
                        <a:pt x="2260" y="8475"/>
                      </a:lnTo>
                      <a:lnTo>
                        <a:pt x="2407" y="8517"/>
                      </a:lnTo>
                      <a:lnTo>
                        <a:pt x="2511" y="8433"/>
                      </a:lnTo>
                      <a:lnTo>
                        <a:pt x="2490" y="8349"/>
                      </a:lnTo>
                      <a:lnTo>
                        <a:pt x="2658" y="8370"/>
                      </a:lnTo>
                      <a:lnTo>
                        <a:pt x="2825" y="8245"/>
                      </a:lnTo>
                      <a:lnTo>
                        <a:pt x="2825" y="8349"/>
                      </a:lnTo>
                      <a:lnTo>
                        <a:pt x="2700" y="8412"/>
                      </a:lnTo>
                      <a:lnTo>
                        <a:pt x="2616" y="8538"/>
                      </a:lnTo>
                      <a:lnTo>
                        <a:pt x="2616" y="8621"/>
                      </a:lnTo>
                      <a:lnTo>
                        <a:pt x="2783" y="8621"/>
                      </a:lnTo>
                      <a:lnTo>
                        <a:pt x="2888" y="8642"/>
                      </a:lnTo>
                      <a:lnTo>
                        <a:pt x="3014" y="8475"/>
                      </a:lnTo>
                      <a:lnTo>
                        <a:pt x="3202" y="8349"/>
                      </a:lnTo>
                      <a:lnTo>
                        <a:pt x="3307" y="8119"/>
                      </a:lnTo>
                      <a:lnTo>
                        <a:pt x="3453" y="7931"/>
                      </a:lnTo>
                      <a:lnTo>
                        <a:pt x="3558" y="7910"/>
                      </a:lnTo>
                      <a:lnTo>
                        <a:pt x="3558" y="7910"/>
                      </a:lnTo>
                      <a:lnTo>
                        <a:pt x="3537" y="7994"/>
                      </a:lnTo>
                      <a:lnTo>
                        <a:pt x="3453" y="8035"/>
                      </a:lnTo>
                      <a:lnTo>
                        <a:pt x="3307" y="8245"/>
                      </a:lnTo>
                      <a:lnTo>
                        <a:pt x="3348" y="8349"/>
                      </a:lnTo>
                      <a:lnTo>
                        <a:pt x="3244" y="8349"/>
                      </a:lnTo>
                      <a:lnTo>
                        <a:pt x="3181" y="8454"/>
                      </a:lnTo>
                      <a:lnTo>
                        <a:pt x="3202" y="8538"/>
                      </a:lnTo>
                      <a:lnTo>
                        <a:pt x="3286" y="8538"/>
                      </a:lnTo>
                      <a:lnTo>
                        <a:pt x="3223" y="8580"/>
                      </a:lnTo>
                      <a:lnTo>
                        <a:pt x="3139" y="8580"/>
                      </a:lnTo>
                      <a:lnTo>
                        <a:pt x="3034" y="8684"/>
                      </a:lnTo>
                      <a:lnTo>
                        <a:pt x="3076" y="8747"/>
                      </a:lnTo>
                      <a:lnTo>
                        <a:pt x="3202" y="8747"/>
                      </a:lnTo>
                      <a:lnTo>
                        <a:pt x="3118" y="8789"/>
                      </a:lnTo>
                      <a:lnTo>
                        <a:pt x="2993" y="8747"/>
                      </a:lnTo>
                      <a:lnTo>
                        <a:pt x="2888" y="8747"/>
                      </a:lnTo>
                      <a:lnTo>
                        <a:pt x="2804" y="8789"/>
                      </a:lnTo>
                      <a:lnTo>
                        <a:pt x="2721" y="8831"/>
                      </a:lnTo>
                      <a:lnTo>
                        <a:pt x="2679" y="8872"/>
                      </a:lnTo>
                      <a:lnTo>
                        <a:pt x="2721" y="8977"/>
                      </a:lnTo>
                      <a:lnTo>
                        <a:pt x="2804" y="8977"/>
                      </a:lnTo>
                      <a:lnTo>
                        <a:pt x="2867" y="8935"/>
                      </a:lnTo>
                      <a:lnTo>
                        <a:pt x="2909" y="8956"/>
                      </a:lnTo>
                      <a:lnTo>
                        <a:pt x="3014" y="8956"/>
                      </a:lnTo>
                      <a:lnTo>
                        <a:pt x="3014" y="9040"/>
                      </a:lnTo>
                      <a:lnTo>
                        <a:pt x="2930" y="9040"/>
                      </a:lnTo>
                      <a:lnTo>
                        <a:pt x="2825" y="8998"/>
                      </a:lnTo>
                      <a:lnTo>
                        <a:pt x="2783" y="9040"/>
                      </a:lnTo>
                      <a:lnTo>
                        <a:pt x="2783" y="9082"/>
                      </a:lnTo>
                      <a:lnTo>
                        <a:pt x="2888" y="9103"/>
                      </a:lnTo>
                      <a:lnTo>
                        <a:pt x="2867" y="9144"/>
                      </a:lnTo>
                      <a:lnTo>
                        <a:pt x="2783" y="9186"/>
                      </a:lnTo>
                      <a:lnTo>
                        <a:pt x="2700" y="9186"/>
                      </a:lnTo>
                      <a:lnTo>
                        <a:pt x="2700" y="9249"/>
                      </a:lnTo>
                      <a:lnTo>
                        <a:pt x="2783" y="9396"/>
                      </a:lnTo>
                      <a:lnTo>
                        <a:pt x="2867" y="9396"/>
                      </a:lnTo>
                      <a:lnTo>
                        <a:pt x="2909" y="9312"/>
                      </a:lnTo>
                      <a:lnTo>
                        <a:pt x="3034" y="9207"/>
                      </a:lnTo>
                      <a:lnTo>
                        <a:pt x="3014" y="9312"/>
                      </a:lnTo>
                      <a:lnTo>
                        <a:pt x="2909" y="9396"/>
                      </a:lnTo>
                      <a:lnTo>
                        <a:pt x="2825" y="9479"/>
                      </a:lnTo>
                      <a:lnTo>
                        <a:pt x="2804" y="9563"/>
                      </a:lnTo>
                      <a:lnTo>
                        <a:pt x="2972" y="9626"/>
                      </a:lnTo>
                      <a:lnTo>
                        <a:pt x="3097" y="9626"/>
                      </a:lnTo>
                      <a:lnTo>
                        <a:pt x="3118" y="9605"/>
                      </a:lnTo>
                      <a:lnTo>
                        <a:pt x="3181" y="9605"/>
                      </a:lnTo>
                      <a:lnTo>
                        <a:pt x="3244" y="9668"/>
                      </a:lnTo>
                      <a:lnTo>
                        <a:pt x="3432" y="9584"/>
                      </a:lnTo>
                      <a:lnTo>
                        <a:pt x="3620" y="9416"/>
                      </a:lnTo>
                      <a:lnTo>
                        <a:pt x="3620" y="9396"/>
                      </a:lnTo>
                      <a:lnTo>
                        <a:pt x="3725" y="9312"/>
                      </a:lnTo>
                      <a:lnTo>
                        <a:pt x="3934" y="9103"/>
                      </a:lnTo>
                      <a:lnTo>
                        <a:pt x="3934" y="9040"/>
                      </a:lnTo>
                      <a:lnTo>
                        <a:pt x="4018" y="8956"/>
                      </a:lnTo>
                      <a:lnTo>
                        <a:pt x="4081" y="8956"/>
                      </a:lnTo>
                      <a:lnTo>
                        <a:pt x="4018" y="9040"/>
                      </a:lnTo>
                      <a:lnTo>
                        <a:pt x="3976" y="9144"/>
                      </a:lnTo>
                      <a:lnTo>
                        <a:pt x="3809" y="9354"/>
                      </a:lnTo>
                      <a:lnTo>
                        <a:pt x="3599" y="9479"/>
                      </a:lnTo>
                      <a:lnTo>
                        <a:pt x="3453" y="9626"/>
                      </a:lnTo>
                      <a:lnTo>
                        <a:pt x="3307" y="9709"/>
                      </a:lnTo>
                      <a:lnTo>
                        <a:pt x="3223" y="9793"/>
                      </a:lnTo>
                      <a:lnTo>
                        <a:pt x="3286" y="9877"/>
                      </a:lnTo>
                      <a:lnTo>
                        <a:pt x="3223" y="9898"/>
                      </a:lnTo>
                      <a:lnTo>
                        <a:pt x="3076" y="9772"/>
                      </a:lnTo>
                      <a:lnTo>
                        <a:pt x="2825" y="9772"/>
                      </a:lnTo>
                      <a:lnTo>
                        <a:pt x="2825" y="9835"/>
                      </a:lnTo>
                      <a:lnTo>
                        <a:pt x="2783" y="9814"/>
                      </a:lnTo>
                      <a:lnTo>
                        <a:pt x="2700" y="9688"/>
                      </a:lnTo>
                      <a:lnTo>
                        <a:pt x="2490" y="9584"/>
                      </a:lnTo>
                      <a:lnTo>
                        <a:pt x="2407" y="9605"/>
                      </a:lnTo>
                      <a:lnTo>
                        <a:pt x="2365" y="9563"/>
                      </a:lnTo>
                      <a:lnTo>
                        <a:pt x="2407" y="9416"/>
                      </a:lnTo>
                      <a:lnTo>
                        <a:pt x="2407" y="9082"/>
                      </a:lnTo>
                      <a:lnTo>
                        <a:pt x="2365" y="8872"/>
                      </a:lnTo>
                      <a:lnTo>
                        <a:pt x="2239" y="8726"/>
                      </a:lnTo>
                      <a:lnTo>
                        <a:pt x="2156" y="8726"/>
                      </a:lnTo>
                      <a:lnTo>
                        <a:pt x="2030" y="8663"/>
                      </a:lnTo>
                      <a:lnTo>
                        <a:pt x="1946" y="8684"/>
                      </a:lnTo>
                      <a:lnTo>
                        <a:pt x="1821" y="8684"/>
                      </a:lnTo>
                      <a:lnTo>
                        <a:pt x="1737" y="8726"/>
                      </a:lnTo>
                      <a:lnTo>
                        <a:pt x="1633" y="8747"/>
                      </a:lnTo>
                      <a:lnTo>
                        <a:pt x="1633" y="8831"/>
                      </a:lnTo>
                      <a:lnTo>
                        <a:pt x="1654" y="8935"/>
                      </a:lnTo>
                      <a:lnTo>
                        <a:pt x="1633" y="8977"/>
                      </a:lnTo>
                      <a:lnTo>
                        <a:pt x="1612" y="9165"/>
                      </a:lnTo>
                      <a:lnTo>
                        <a:pt x="1654" y="9249"/>
                      </a:lnTo>
                      <a:lnTo>
                        <a:pt x="1716" y="9249"/>
                      </a:lnTo>
                      <a:lnTo>
                        <a:pt x="1716" y="9312"/>
                      </a:lnTo>
                      <a:lnTo>
                        <a:pt x="1612" y="9396"/>
                      </a:lnTo>
                      <a:lnTo>
                        <a:pt x="1570" y="9458"/>
                      </a:lnTo>
                      <a:lnTo>
                        <a:pt x="1654" y="9563"/>
                      </a:lnTo>
                      <a:lnTo>
                        <a:pt x="1737" y="9563"/>
                      </a:lnTo>
                      <a:lnTo>
                        <a:pt x="1758" y="9500"/>
                      </a:lnTo>
                      <a:lnTo>
                        <a:pt x="1884" y="9563"/>
                      </a:lnTo>
                      <a:lnTo>
                        <a:pt x="1863" y="9584"/>
                      </a:lnTo>
                      <a:lnTo>
                        <a:pt x="1737" y="9584"/>
                      </a:lnTo>
                      <a:lnTo>
                        <a:pt x="1737" y="9605"/>
                      </a:lnTo>
                      <a:lnTo>
                        <a:pt x="1821" y="9668"/>
                      </a:lnTo>
                      <a:lnTo>
                        <a:pt x="1821" y="9709"/>
                      </a:lnTo>
                      <a:lnTo>
                        <a:pt x="1737" y="9772"/>
                      </a:lnTo>
                      <a:lnTo>
                        <a:pt x="1716" y="9793"/>
                      </a:lnTo>
                      <a:lnTo>
                        <a:pt x="1779" y="9814"/>
                      </a:lnTo>
                      <a:lnTo>
                        <a:pt x="1842" y="9877"/>
                      </a:lnTo>
                      <a:lnTo>
                        <a:pt x="1946" y="9877"/>
                      </a:lnTo>
                      <a:lnTo>
                        <a:pt x="1967" y="9898"/>
                      </a:lnTo>
                      <a:lnTo>
                        <a:pt x="1926" y="9940"/>
                      </a:lnTo>
                      <a:lnTo>
                        <a:pt x="1821" y="9940"/>
                      </a:lnTo>
                      <a:lnTo>
                        <a:pt x="1779" y="9981"/>
                      </a:lnTo>
                      <a:lnTo>
                        <a:pt x="1654" y="9877"/>
                      </a:lnTo>
                      <a:lnTo>
                        <a:pt x="1612" y="9898"/>
                      </a:lnTo>
                      <a:lnTo>
                        <a:pt x="1570" y="9940"/>
                      </a:lnTo>
                      <a:lnTo>
                        <a:pt x="1507" y="9940"/>
                      </a:lnTo>
                      <a:lnTo>
                        <a:pt x="1444" y="9835"/>
                      </a:lnTo>
                      <a:lnTo>
                        <a:pt x="1361" y="9814"/>
                      </a:lnTo>
                      <a:lnTo>
                        <a:pt x="1298" y="9877"/>
                      </a:lnTo>
                      <a:lnTo>
                        <a:pt x="1110" y="9877"/>
                      </a:lnTo>
                      <a:lnTo>
                        <a:pt x="984" y="9793"/>
                      </a:lnTo>
                      <a:lnTo>
                        <a:pt x="879" y="9793"/>
                      </a:lnTo>
                      <a:lnTo>
                        <a:pt x="817" y="9835"/>
                      </a:lnTo>
                      <a:lnTo>
                        <a:pt x="817" y="9919"/>
                      </a:lnTo>
                      <a:lnTo>
                        <a:pt x="733" y="9940"/>
                      </a:lnTo>
                      <a:lnTo>
                        <a:pt x="628" y="9981"/>
                      </a:lnTo>
                      <a:lnTo>
                        <a:pt x="586" y="10044"/>
                      </a:lnTo>
                      <a:lnTo>
                        <a:pt x="419" y="10086"/>
                      </a:lnTo>
                      <a:lnTo>
                        <a:pt x="377" y="10107"/>
                      </a:lnTo>
                      <a:lnTo>
                        <a:pt x="273" y="10128"/>
                      </a:lnTo>
                      <a:lnTo>
                        <a:pt x="189" y="10212"/>
                      </a:lnTo>
                      <a:lnTo>
                        <a:pt x="168" y="10316"/>
                      </a:lnTo>
                      <a:lnTo>
                        <a:pt x="168" y="10358"/>
                      </a:lnTo>
                      <a:lnTo>
                        <a:pt x="147" y="10442"/>
                      </a:lnTo>
                      <a:lnTo>
                        <a:pt x="1" y="10525"/>
                      </a:lnTo>
                      <a:lnTo>
                        <a:pt x="1" y="10609"/>
                      </a:lnTo>
                      <a:lnTo>
                        <a:pt x="42" y="10651"/>
                      </a:lnTo>
                      <a:lnTo>
                        <a:pt x="42" y="10818"/>
                      </a:lnTo>
                      <a:lnTo>
                        <a:pt x="63" y="10860"/>
                      </a:lnTo>
                      <a:lnTo>
                        <a:pt x="189" y="10860"/>
                      </a:lnTo>
                      <a:lnTo>
                        <a:pt x="252" y="10735"/>
                      </a:lnTo>
                      <a:lnTo>
                        <a:pt x="294" y="10735"/>
                      </a:lnTo>
                      <a:lnTo>
                        <a:pt x="273" y="10756"/>
                      </a:lnTo>
                      <a:lnTo>
                        <a:pt x="210" y="10860"/>
                      </a:lnTo>
                      <a:lnTo>
                        <a:pt x="273" y="10881"/>
                      </a:lnTo>
                      <a:lnTo>
                        <a:pt x="356" y="10818"/>
                      </a:lnTo>
                      <a:lnTo>
                        <a:pt x="356" y="10651"/>
                      </a:lnTo>
                      <a:lnTo>
                        <a:pt x="398" y="10421"/>
                      </a:lnTo>
                      <a:lnTo>
                        <a:pt x="482" y="10400"/>
                      </a:lnTo>
                      <a:lnTo>
                        <a:pt x="566" y="10337"/>
                      </a:lnTo>
                      <a:lnTo>
                        <a:pt x="419" y="10567"/>
                      </a:lnTo>
                      <a:lnTo>
                        <a:pt x="419" y="10672"/>
                      </a:lnTo>
                      <a:lnTo>
                        <a:pt x="398" y="10714"/>
                      </a:lnTo>
                      <a:lnTo>
                        <a:pt x="377" y="10839"/>
                      </a:lnTo>
                      <a:lnTo>
                        <a:pt x="314" y="10944"/>
                      </a:lnTo>
                      <a:lnTo>
                        <a:pt x="377" y="10986"/>
                      </a:lnTo>
                      <a:lnTo>
                        <a:pt x="419" y="10986"/>
                      </a:lnTo>
                      <a:lnTo>
                        <a:pt x="503" y="11069"/>
                      </a:lnTo>
                      <a:lnTo>
                        <a:pt x="607" y="11069"/>
                      </a:lnTo>
                      <a:lnTo>
                        <a:pt x="628" y="10965"/>
                      </a:lnTo>
                      <a:lnTo>
                        <a:pt x="607" y="10944"/>
                      </a:lnTo>
                      <a:lnTo>
                        <a:pt x="670" y="10839"/>
                      </a:lnTo>
                      <a:lnTo>
                        <a:pt x="691" y="10735"/>
                      </a:lnTo>
                      <a:lnTo>
                        <a:pt x="733" y="10672"/>
                      </a:lnTo>
                      <a:lnTo>
                        <a:pt x="733" y="10756"/>
                      </a:lnTo>
                      <a:lnTo>
                        <a:pt x="775" y="10818"/>
                      </a:lnTo>
                      <a:lnTo>
                        <a:pt x="712" y="10944"/>
                      </a:lnTo>
                      <a:lnTo>
                        <a:pt x="712" y="11028"/>
                      </a:lnTo>
                      <a:lnTo>
                        <a:pt x="712" y="11090"/>
                      </a:lnTo>
                      <a:lnTo>
                        <a:pt x="796" y="11195"/>
                      </a:lnTo>
                      <a:lnTo>
                        <a:pt x="838" y="11237"/>
                      </a:lnTo>
                      <a:lnTo>
                        <a:pt x="921" y="11153"/>
                      </a:lnTo>
                      <a:lnTo>
                        <a:pt x="900" y="11069"/>
                      </a:lnTo>
                      <a:lnTo>
                        <a:pt x="900" y="11048"/>
                      </a:lnTo>
                      <a:lnTo>
                        <a:pt x="921" y="11028"/>
                      </a:lnTo>
                      <a:lnTo>
                        <a:pt x="1005" y="11028"/>
                      </a:lnTo>
                      <a:lnTo>
                        <a:pt x="1047" y="10965"/>
                      </a:lnTo>
                      <a:lnTo>
                        <a:pt x="1026" y="10860"/>
                      </a:lnTo>
                      <a:lnTo>
                        <a:pt x="984" y="10818"/>
                      </a:lnTo>
                      <a:lnTo>
                        <a:pt x="984" y="10735"/>
                      </a:lnTo>
                      <a:lnTo>
                        <a:pt x="1026" y="10756"/>
                      </a:lnTo>
                      <a:lnTo>
                        <a:pt x="1110" y="10923"/>
                      </a:lnTo>
                      <a:lnTo>
                        <a:pt x="1110" y="10986"/>
                      </a:lnTo>
                      <a:lnTo>
                        <a:pt x="1047" y="11090"/>
                      </a:lnTo>
                      <a:lnTo>
                        <a:pt x="1005" y="11090"/>
                      </a:lnTo>
                      <a:lnTo>
                        <a:pt x="942" y="11195"/>
                      </a:lnTo>
                      <a:lnTo>
                        <a:pt x="984" y="11258"/>
                      </a:lnTo>
                      <a:lnTo>
                        <a:pt x="1026" y="11258"/>
                      </a:lnTo>
                      <a:lnTo>
                        <a:pt x="1089" y="11279"/>
                      </a:lnTo>
                      <a:lnTo>
                        <a:pt x="1110" y="11341"/>
                      </a:lnTo>
                      <a:lnTo>
                        <a:pt x="1151" y="11341"/>
                      </a:lnTo>
                      <a:lnTo>
                        <a:pt x="1340" y="11446"/>
                      </a:lnTo>
                      <a:lnTo>
                        <a:pt x="1402" y="11446"/>
                      </a:lnTo>
                      <a:lnTo>
                        <a:pt x="1402" y="11551"/>
                      </a:lnTo>
                      <a:lnTo>
                        <a:pt x="1612" y="11551"/>
                      </a:lnTo>
                      <a:lnTo>
                        <a:pt x="1674" y="11593"/>
                      </a:lnTo>
                      <a:lnTo>
                        <a:pt x="1737" y="11572"/>
                      </a:lnTo>
                      <a:lnTo>
                        <a:pt x="1779" y="11488"/>
                      </a:lnTo>
                      <a:lnTo>
                        <a:pt x="1716" y="11362"/>
                      </a:lnTo>
                      <a:lnTo>
                        <a:pt x="1654" y="11174"/>
                      </a:lnTo>
                      <a:lnTo>
                        <a:pt x="1716" y="11048"/>
                      </a:lnTo>
                      <a:lnTo>
                        <a:pt x="1758" y="10986"/>
                      </a:lnTo>
                      <a:lnTo>
                        <a:pt x="1779" y="11048"/>
                      </a:lnTo>
                      <a:lnTo>
                        <a:pt x="1821" y="11174"/>
                      </a:lnTo>
                      <a:lnTo>
                        <a:pt x="1821" y="11279"/>
                      </a:lnTo>
                      <a:lnTo>
                        <a:pt x="1842" y="11341"/>
                      </a:lnTo>
                      <a:lnTo>
                        <a:pt x="1926" y="11341"/>
                      </a:lnTo>
                      <a:lnTo>
                        <a:pt x="1946" y="11279"/>
                      </a:lnTo>
                      <a:lnTo>
                        <a:pt x="2030" y="11279"/>
                      </a:lnTo>
                      <a:lnTo>
                        <a:pt x="2051" y="11237"/>
                      </a:lnTo>
                      <a:lnTo>
                        <a:pt x="2072" y="11153"/>
                      </a:lnTo>
                      <a:lnTo>
                        <a:pt x="2135" y="11090"/>
                      </a:lnTo>
                      <a:lnTo>
                        <a:pt x="2156" y="10965"/>
                      </a:lnTo>
                      <a:lnTo>
                        <a:pt x="2177" y="10923"/>
                      </a:lnTo>
                      <a:lnTo>
                        <a:pt x="2198" y="10923"/>
                      </a:lnTo>
                      <a:lnTo>
                        <a:pt x="2260" y="11048"/>
                      </a:lnTo>
                      <a:lnTo>
                        <a:pt x="2239" y="11090"/>
                      </a:lnTo>
                      <a:lnTo>
                        <a:pt x="2177" y="11195"/>
                      </a:lnTo>
                      <a:lnTo>
                        <a:pt x="2156" y="11279"/>
                      </a:lnTo>
                      <a:lnTo>
                        <a:pt x="2198" y="11341"/>
                      </a:lnTo>
                      <a:lnTo>
                        <a:pt x="2198" y="11404"/>
                      </a:lnTo>
                      <a:lnTo>
                        <a:pt x="2302" y="11488"/>
                      </a:lnTo>
                      <a:lnTo>
                        <a:pt x="2386" y="11446"/>
                      </a:lnTo>
                      <a:lnTo>
                        <a:pt x="2490" y="11279"/>
                      </a:lnTo>
                      <a:lnTo>
                        <a:pt x="2449" y="11174"/>
                      </a:lnTo>
                      <a:lnTo>
                        <a:pt x="2470" y="11028"/>
                      </a:lnTo>
                      <a:lnTo>
                        <a:pt x="2574" y="10944"/>
                      </a:lnTo>
                      <a:lnTo>
                        <a:pt x="2679" y="10923"/>
                      </a:lnTo>
                      <a:lnTo>
                        <a:pt x="2574" y="11028"/>
                      </a:lnTo>
                      <a:lnTo>
                        <a:pt x="2553" y="11132"/>
                      </a:lnTo>
                      <a:lnTo>
                        <a:pt x="2595" y="11237"/>
                      </a:lnTo>
                      <a:lnTo>
                        <a:pt x="2511" y="11446"/>
                      </a:lnTo>
                      <a:lnTo>
                        <a:pt x="2511" y="11509"/>
                      </a:lnTo>
                      <a:lnTo>
                        <a:pt x="2595" y="11593"/>
                      </a:lnTo>
                      <a:lnTo>
                        <a:pt x="2700" y="11572"/>
                      </a:lnTo>
                      <a:lnTo>
                        <a:pt x="2783" y="11593"/>
                      </a:lnTo>
                      <a:lnTo>
                        <a:pt x="2867" y="11572"/>
                      </a:lnTo>
                      <a:lnTo>
                        <a:pt x="2867" y="11446"/>
                      </a:lnTo>
                      <a:lnTo>
                        <a:pt x="2930" y="11362"/>
                      </a:lnTo>
                      <a:lnTo>
                        <a:pt x="2909" y="11279"/>
                      </a:lnTo>
                      <a:lnTo>
                        <a:pt x="2825" y="11132"/>
                      </a:lnTo>
                      <a:lnTo>
                        <a:pt x="2909" y="10944"/>
                      </a:lnTo>
                      <a:lnTo>
                        <a:pt x="2909" y="10818"/>
                      </a:lnTo>
                      <a:lnTo>
                        <a:pt x="2972" y="10923"/>
                      </a:lnTo>
                      <a:lnTo>
                        <a:pt x="2930" y="11028"/>
                      </a:lnTo>
                      <a:lnTo>
                        <a:pt x="2909" y="11090"/>
                      </a:lnTo>
                      <a:lnTo>
                        <a:pt x="2993" y="11258"/>
                      </a:lnTo>
                      <a:lnTo>
                        <a:pt x="3076" y="11279"/>
                      </a:lnTo>
                      <a:lnTo>
                        <a:pt x="3118" y="11300"/>
                      </a:lnTo>
                      <a:lnTo>
                        <a:pt x="3034" y="11341"/>
                      </a:lnTo>
                      <a:lnTo>
                        <a:pt x="2993" y="11488"/>
                      </a:lnTo>
                      <a:lnTo>
                        <a:pt x="3014" y="11551"/>
                      </a:lnTo>
                      <a:lnTo>
                        <a:pt x="3181" y="11593"/>
                      </a:lnTo>
                      <a:lnTo>
                        <a:pt x="3244" y="11551"/>
                      </a:lnTo>
                      <a:lnTo>
                        <a:pt x="3348" y="11697"/>
                      </a:lnTo>
                      <a:lnTo>
                        <a:pt x="3348" y="11802"/>
                      </a:lnTo>
                      <a:lnTo>
                        <a:pt x="3286" y="11906"/>
                      </a:lnTo>
                      <a:lnTo>
                        <a:pt x="3181" y="11990"/>
                      </a:lnTo>
                      <a:lnTo>
                        <a:pt x="3223" y="12011"/>
                      </a:lnTo>
                      <a:lnTo>
                        <a:pt x="3286" y="12095"/>
                      </a:lnTo>
                      <a:lnTo>
                        <a:pt x="3369" y="12095"/>
                      </a:lnTo>
                      <a:lnTo>
                        <a:pt x="3495" y="12074"/>
                      </a:lnTo>
                      <a:lnTo>
                        <a:pt x="3537" y="12095"/>
                      </a:lnTo>
                      <a:lnTo>
                        <a:pt x="3725" y="11927"/>
                      </a:lnTo>
                      <a:lnTo>
                        <a:pt x="3830" y="11969"/>
                      </a:lnTo>
                      <a:lnTo>
                        <a:pt x="3871" y="11990"/>
                      </a:lnTo>
                      <a:lnTo>
                        <a:pt x="4039" y="11823"/>
                      </a:lnTo>
                      <a:lnTo>
                        <a:pt x="4123" y="11802"/>
                      </a:lnTo>
                      <a:lnTo>
                        <a:pt x="4227" y="11655"/>
                      </a:lnTo>
                      <a:lnTo>
                        <a:pt x="4290" y="11593"/>
                      </a:lnTo>
                      <a:lnTo>
                        <a:pt x="4332" y="11613"/>
                      </a:lnTo>
                      <a:lnTo>
                        <a:pt x="4290" y="11781"/>
                      </a:lnTo>
                      <a:lnTo>
                        <a:pt x="4269" y="11906"/>
                      </a:lnTo>
                      <a:lnTo>
                        <a:pt x="4290" y="11927"/>
                      </a:lnTo>
                      <a:lnTo>
                        <a:pt x="4395" y="11865"/>
                      </a:lnTo>
                      <a:lnTo>
                        <a:pt x="4478" y="11718"/>
                      </a:lnTo>
                      <a:lnTo>
                        <a:pt x="4583" y="11655"/>
                      </a:lnTo>
                      <a:lnTo>
                        <a:pt x="4687" y="11655"/>
                      </a:lnTo>
                      <a:lnTo>
                        <a:pt x="4813" y="11446"/>
                      </a:lnTo>
                      <a:lnTo>
                        <a:pt x="4876" y="11237"/>
                      </a:lnTo>
                      <a:lnTo>
                        <a:pt x="4855" y="11153"/>
                      </a:lnTo>
                      <a:lnTo>
                        <a:pt x="4876" y="11048"/>
                      </a:lnTo>
                      <a:lnTo>
                        <a:pt x="4792" y="11028"/>
                      </a:lnTo>
                      <a:lnTo>
                        <a:pt x="4750" y="11048"/>
                      </a:lnTo>
                      <a:lnTo>
                        <a:pt x="4667" y="11048"/>
                      </a:lnTo>
                      <a:lnTo>
                        <a:pt x="4541" y="11132"/>
                      </a:lnTo>
                      <a:lnTo>
                        <a:pt x="4478" y="11195"/>
                      </a:lnTo>
                      <a:lnTo>
                        <a:pt x="4374" y="11195"/>
                      </a:lnTo>
                      <a:lnTo>
                        <a:pt x="4457" y="11090"/>
                      </a:lnTo>
                      <a:lnTo>
                        <a:pt x="4478" y="11028"/>
                      </a:lnTo>
                      <a:lnTo>
                        <a:pt x="4374" y="11048"/>
                      </a:lnTo>
                      <a:lnTo>
                        <a:pt x="4353" y="10986"/>
                      </a:lnTo>
                      <a:lnTo>
                        <a:pt x="4374" y="10923"/>
                      </a:lnTo>
                      <a:lnTo>
                        <a:pt x="4457" y="10923"/>
                      </a:lnTo>
                      <a:lnTo>
                        <a:pt x="4499" y="10735"/>
                      </a:lnTo>
                      <a:lnTo>
                        <a:pt x="4562" y="10651"/>
                      </a:lnTo>
                      <a:lnTo>
                        <a:pt x="4541" y="10546"/>
                      </a:lnTo>
                      <a:lnTo>
                        <a:pt x="4395" y="10463"/>
                      </a:lnTo>
                      <a:lnTo>
                        <a:pt x="4185" y="10525"/>
                      </a:lnTo>
                      <a:lnTo>
                        <a:pt x="4060" y="10630"/>
                      </a:lnTo>
                      <a:lnTo>
                        <a:pt x="4123" y="10504"/>
                      </a:lnTo>
                      <a:lnTo>
                        <a:pt x="4039" y="10358"/>
                      </a:lnTo>
                      <a:lnTo>
                        <a:pt x="3892" y="10295"/>
                      </a:lnTo>
                      <a:lnTo>
                        <a:pt x="3830" y="10316"/>
                      </a:lnTo>
                      <a:lnTo>
                        <a:pt x="3767" y="10358"/>
                      </a:lnTo>
                      <a:lnTo>
                        <a:pt x="3725" y="10358"/>
                      </a:lnTo>
                      <a:lnTo>
                        <a:pt x="3599" y="10525"/>
                      </a:lnTo>
                      <a:lnTo>
                        <a:pt x="3495" y="10525"/>
                      </a:lnTo>
                      <a:lnTo>
                        <a:pt x="3558" y="10337"/>
                      </a:lnTo>
                      <a:lnTo>
                        <a:pt x="3453" y="10232"/>
                      </a:lnTo>
                      <a:lnTo>
                        <a:pt x="3809" y="10232"/>
                      </a:lnTo>
                      <a:lnTo>
                        <a:pt x="3830" y="10191"/>
                      </a:lnTo>
                      <a:lnTo>
                        <a:pt x="3725" y="10044"/>
                      </a:lnTo>
                      <a:lnTo>
                        <a:pt x="3767" y="9981"/>
                      </a:lnTo>
                      <a:lnTo>
                        <a:pt x="3830" y="9793"/>
                      </a:lnTo>
                      <a:lnTo>
                        <a:pt x="3830" y="9709"/>
                      </a:lnTo>
                      <a:lnTo>
                        <a:pt x="3934" y="9605"/>
                      </a:lnTo>
                      <a:lnTo>
                        <a:pt x="3934" y="9668"/>
                      </a:lnTo>
                      <a:lnTo>
                        <a:pt x="3955" y="9730"/>
                      </a:lnTo>
                      <a:lnTo>
                        <a:pt x="3934" y="9835"/>
                      </a:lnTo>
                      <a:lnTo>
                        <a:pt x="3871" y="9898"/>
                      </a:lnTo>
                      <a:lnTo>
                        <a:pt x="3934" y="10128"/>
                      </a:lnTo>
                      <a:lnTo>
                        <a:pt x="4164" y="10421"/>
                      </a:lnTo>
                      <a:lnTo>
                        <a:pt x="4332" y="10442"/>
                      </a:lnTo>
                      <a:lnTo>
                        <a:pt x="4353" y="10421"/>
                      </a:lnTo>
                      <a:lnTo>
                        <a:pt x="4478" y="10421"/>
                      </a:lnTo>
                      <a:lnTo>
                        <a:pt x="4771" y="10546"/>
                      </a:lnTo>
                      <a:lnTo>
                        <a:pt x="4813" y="10525"/>
                      </a:lnTo>
                      <a:lnTo>
                        <a:pt x="4897" y="10358"/>
                      </a:lnTo>
                      <a:lnTo>
                        <a:pt x="4980" y="10295"/>
                      </a:lnTo>
                      <a:lnTo>
                        <a:pt x="5022" y="10295"/>
                      </a:lnTo>
                      <a:lnTo>
                        <a:pt x="4980" y="10358"/>
                      </a:lnTo>
                      <a:lnTo>
                        <a:pt x="5064" y="10400"/>
                      </a:lnTo>
                      <a:lnTo>
                        <a:pt x="5169" y="10337"/>
                      </a:lnTo>
                      <a:lnTo>
                        <a:pt x="5190" y="10253"/>
                      </a:lnTo>
                      <a:lnTo>
                        <a:pt x="5211" y="10212"/>
                      </a:lnTo>
                      <a:lnTo>
                        <a:pt x="5273" y="10253"/>
                      </a:lnTo>
                      <a:lnTo>
                        <a:pt x="5399" y="10212"/>
                      </a:lnTo>
                      <a:lnTo>
                        <a:pt x="5399" y="10086"/>
                      </a:lnTo>
                      <a:lnTo>
                        <a:pt x="5545" y="9981"/>
                      </a:lnTo>
                      <a:lnTo>
                        <a:pt x="5545" y="9877"/>
                      </a:lnTo>
                      <a:lnTo>
                        <a:pt x="5524" y="9835"/>
                      </a:lnTo>
                      <a:lnTo>
                        <a:pt x="5420" y="9835"/>
                      </a:lnTo>
                      <a:lnTo>
                        <a:pt x="5524" y="9730"/>
                      </a:lnTo>
                      <a:lnTo>
                        <a:pt x="5545" y="9521"/>
                      </a:lnTo>
                      <a:lnTo>
                        <a:pt x="5713" y="9500"/>
                      </a:lnTo>
                      <a:lnTo>
                        <a:pt x="5943" y="9563"/>
                      </a:lnTo>
                      <a:lnTo>
                        <a:pt x="6027" y="9626"/>
                      </a:lnTo>
                      <a:lnTo>
                        <a:pt x="6173" y="9626"/>
                      </a:lnTo>
                      <a:lnTo>
                        <a:pt x="6278" y="9563"/>
                      </a:lnTo>
                      <a:lnTo>
                        <a:pt x="6382" y="9563"/>
                      </a:lnTo>
                      <a:lnTo>
                        <a:pt x="6466" y="9668"/>
                      </a:lnTo>
                      <a:lnTo>
                        <a:pt x="6571" y="9626"/>
                      </a:lnTo>
                      <a:lnTo>
                        <a:pt x="6675" y="9521"/>
                      </a:lnTo>
                      <a:lnTo>
                        <a:pt x="6759" y="9479"/>
                      </a:lnTo>
                      <a:lnTo>
                        <a:pt x="6759" y="9396"/>
                      </a:lnTo>
                      <a:lnTo>
                        <a:pt x="6633" y="9396"/>
                      </a:lnTo>
                      <a:lnTo>
                        <a:pt x="6278" y="9207"/>
                      </a:lnTo>
                      <a:lnTo>
                        <a:pt x="6257" y="9144"/>
                      </a:lnTo>
                      <a:lnTo>
                        <a:pt x="6340" y="9082"/>
                      </a:lnTo>
                      <a:lnTo>
                        <a:pt x="6445" y="9103"/>
                      </a:lnTo>
                      <a:lnTo>
                        <a:pt x="6487" y="9165"/>
                      </a:lnTo>
                      <a:lnTo>
                        <a:pt x="6592" y="9144"/>
                      </a:lnTo>
                      <a:lnTo>
                        <a:pt x="6780" y="9291"/>
                      </a:lnTo>
                      <a:lnTo>
                        <a:pt x="6864" y="9270"/>
                      </a:lnTo>
                      <a:lnTo>
                        <a:pt x="6989" y="9165"/>
                      </a:lnTo>
                      <a:lnTo>
                        <a:pt x="7073" y="9144"/>
                      </a:lnTo>
                      <a:lnTo>
                        <a:pt x="7115" y="9061"/>
                      </a:lnTo>
                      <a:lnTo>
                        <a:pt x="7094" y="8935"/>
                      </a:lnTo>
                      <a:lnTo>
                        <a:pt x="6968" y="8831"/>
                      </a:lnTo>
                      <a:lnTo>
                        <a:pt x="6884" y="8831"/>
                      </a:lnTo>
                      <a:lnTo>
                        <a:pt x="6864" y="8747"/>
                      </a:lnTo>
                      <a:lnTo>
                        <a:pt x="6738" y="8684"/>
                      </a:lnTo>
                      <a:lnTo>
                        <a:pt x="6738" y="8642"/>
                      </a:lnTo>
                      <a:lnTo>
                        <a:pt x="6864" y="8663"/>
                      </a:lnTo>
                      <a:lnTo>
                        <a:pt x="6947" y="8684"/>
                      </a:lnTo>
                      <a:lnTo>
                        <a:pt x="6968" y="8768"/>
                      </a:lnTo>
                      <a:lnTo>
                        <a:pt x="7031" y="8789"/>
                      </a:lnTo>
                      <a:lnTo>
                        <a:pt x="7156" y="8789"/>
                      </a:lnTo>
                      <a:lnTo>
                        <a:pt x="7198" y="8852"/>
                      </a:lnTo>
                      <a:lnTo>
                        <a:pt x="7387" y="8726"/>
                      </a:lnTo>
                      <a:lnTo>
                        <a:pt x="7428" y="8726"/>
                      </a:lnTo>
                      <a:lnTo>
                        <a:pt x="7470" y="8538"/>
                      </a:lnTo>
                      <a:lnTo>
                        <a:pt x="7596" y="8328"/>
                      </a:lnTo>
                      <a:lnTo>
                        <a:pt x="7596" y="8224"/>
                      </a:lnTo>
                      <a:lnTo>
                        <a:pt x="7512" y="8161"/>
                      </a:lnTo>
                      <a:lnTo>
                        <a:pt x="7387" y="8056"/>
                      </a:lnTo>
                      <a:lnTo>
                        <a:pt x="7198" y="8056"/>
                      </a:lnTo>
                      <a:lnTo>
                        <a:pt x="7094" y="8119"/>
                      </a:lnTo>
                      <a:lnTo>
                        <a:pt x="7094" y="8035"/>
                      </a:lnTo>
                      <a:lnTo>
                        <a:pt x="7219" y="7994"/>
                      </a:lnTo>
                      <a:lnTo>
                        <a:pt x="7366" y="7994"/>
                      </a:lnTo>
                      <a:lnTo>
                        <a:pt x="7387" y="7931"/>
                      </a:lnTo>
                      <a:lnTo>
                        <a:pt x="7198" y="7784"/>
                      </a:lnTo>
                      <a:lnTo>
                        <a:pt x="7115" y="7743"/>
                      </a:lnTo>
                      <a:lnTo>
                        <a:pt x="7010" y="7743"/>
                      </a:lnTo>
                      <a:lnTo>
                        <a:pt x="6968" y="7722"/>
                      </a:lnTo>
                      <a:lnTo>
                        <a:pt x="6947" y="7743"/>
                      </a:lnTo>
                      <a:lnTo>
                        <a:pt x="6843" y="7784"/>
                      </a:lnTo>
                      <a:lnTo>
                        <a:pt x="6801" y="7743"/>
                      </a:lnTo>
                      <a:lnTo>
                        <a:pt x="6780" y="7784"/>
                      </a:lnTo>
                      <a:lnTo>
                        <a:pt x="6675" y="7784"/>
                      </a:lnTo>
                      <a:lnTo>
                        <a:pt x="6675" y="7701"/>
                      </a:lnTo>
                      <a:lnTo>
                        <a:pt x="6696" y="7638"/>
                      </a:lnTo>
                      <a:lnTo>
                        <a:pt x="6487" y="7533"/>
                      </a:lnTo>
                      <a:lnTo>
                        <a:pt x="6466" y="7491"/>
                      </a:lnTo>
                      <a:lnTo>
                        <a:pt x="6466" y="7491"/>
                      </a:lnTo>
                      <a:lnTo>
                        <a:pt x="6571" y="7533"/>
                      </a:lnTo>
                      <a:lnTo>
                        <a:pt x="6759" y="7575"/>
                      </a:lnTo>
                      <a:lnTo>
                        <a:pt x="6843" y="7617"/>
                      </a:lnTo>
                      <a:lnTo>
                        <a:pt x="6801" y="7701"/>
                      </a:lnTo>
                      <a:lnTo>
                        <a:pt x="6801" y="7701"/>
                      </a:lnTo>
                      <a:lnTo>
                        <a:pt x="6989" y="7638"/>
                      </a:lnTo>
                      <a:lnTo>
                        <a:pt x="7198" y="7638"/>
                      </a:lnTo>
                      <a:lnTo>
                        <a:pt x="7324" y="7743"/>
                      </a:lnTo>
                      <a:lnTo>
                        <a:pt x="7366" y="7722"/>
                      </a:lnTo>
                      <a:lnTo>
                        <a:pt x="7387" y="7596"/>
                      </a:lnTo>
                      <a:lnTo>
                        <a:pt x="7115" y="7512"/>
                      </a:lnTo>
                      <a:lnTo>
                        <a:pt x="6905" y="7491"/>
                      </a:lnTo>
                      <a:lnTo>
                        <a:pt x="6759" y="7429"/>
                      </a:lnTo>
                      <a:lnTo>
                        <a:pt x="6780" y="7387"/>
                      </a:lnTo>
                      <a:lnTo>
                        <a:pt x="6884" y="7366"/>
                      </a:lnTo>
                      <a:lnTo>
                        <a:pt x="6989" y="7429"/>
                      </a:lnTo>
                      <a:lnTo>
                        <a:pt x="7219" y="7491"/>
                      </a:lnTo>
                      <a:lnTo>
                        <a:pt x="7408" y="7491"/>
                      </a:lnTo>
                      <a:lnTo>
                        <a:pt x="7470" y="7596"/>
                      </a:lnTo>
                      <a:lnTo>
                        <a:pt x="7470" y="7722"/>
                      </a:lnTo>
                      <a:lnTo>
                        <a:pt x="7491" y="7805"/>
                      </a:lnTo>
                      <a:lnTo>
                        <a:pt x="7638" y="7910"/>
                      </a:lnTo>
                      <a:lnTo>
                        <a:pt x="7805" y="7952"/>
                      </a:lnTo>
                      <a:lnTo>
                        <a:pt x="7889" y="8035"/>
                      </a:lnTo>
                      <a:lnTo>
                        <a:pt x="7910" y="8035"/>
                      </a:lnTo>
                      <a:lnTo>
                        <a:pt x="7993" y="7994"/>
                      </a:lnTo>
                      <a:lnTo>
                        <a:pt x="7952" y="7847"/>
                      </a:lnTo>
                      <a:lnTo>
                        <a:pt x="7993" y="7743"/>
                      </a:lnTo>
                      <a:lnTo>
                        <a:pt x="7952" y="7701"/>
                      </a:lnTo>
                      <a:lnTo>
                        <a:pt x="8056" y="7617"/>
                      </a:lnTo>
                      <a:lnTo>
                        <a:pt x="7993" y="7575"/>
                      </a:lnTo>
                      <a:lnTo>
                        <a:pt x="7680" y="7491"/>
                      </a:lnTo>
                      <a:lnTo>
                        <a:pt x="7554" y="7512"/>
                      </a:lnTo>
                      <a:lnTo>
                        <a:pt x="7512" y="7512"/>
                      </a:lnTo>
                      <a:lnTo>
                        <a:pt x="7408" y="7408"/>
                      </a:lnTo>
                      <a:lnTo>
                        <a:pt x="7282" y="7387"/>
                      </a:lnTo>
                      <a:lnTo>
                        <a:pt x="7198" y="7282"/>
                      </a:lnTo>
                      <a:lnTo>
                        <a:pt x="7115" y="7282"/>
                      </a:lnTo>
                      <a:lnTo>
                        <a:pt x="7073" y="7324"/>
                      </a:lnTo>
                      <a:lnTo>
                        <a:pt x="6989" y="7324"/>
                      </a:lnTo>
                      <a:lnTo>
                        <a:pt x="7010" y="7219"/>
                      </a:lnTo>
                      <a:lnTo>
                        <a:pt x="6864" y="7178"/>
                      </a:lnTo>
                      <a:lnTo>
                        <a:pt x="6843" y="7094"/>
                      </a:lnTo>
                      <a:lnTo>
                        <a:pt x="6947" y="7073"/>
                      </a:lnTo>
                      <a:lnTo>
                        <a:pt x="6989" y="7115"/>
                      </a:lnTo>
                      <a:lnTo>
                        <a:pt x="7094" y="7157"/>
                      </a:lnTo>
                      <a:lnTo>
                        <a:pt x="7156" y="7073"/>
                      </a:lnTo>
                      <a:lnTo>
                        <a:pt x="7115" y="7010"/>
                      </a:lnTo>
                      <a:lnTo>
                        <a:pt x="7156" y="6968"/>
                      </a:lnTo>
                      <a:lnTo>
                        <a:pt x="7219" y="7052"/>
                      </a:lnTo>
                      <a:lnTo>
                        <a:pt x="7219" y="7178"/>
                      </a:lnTo>
                      <a:lnTo>
                        <a:pt x="7324" y="7219"/>
                      </a:lnTo>
                      <a:lnTo>
                        <a:pt x="7638" y="7303"/>
                      </a:lnTo>
                      <a:lnTo>
                        <a:pt x="7700" y="7261"/>
                      </a:lnTo>
                      <a:lnTo>
                        <a:pt x="7554" y="7052"/>
                      </a:lnTo>
                      <a:lnTo>
                        <a:pt x="7408" y="6989"/>
                      </a:lnTo>
                      <a:lnTo>
                        <a:pt x="7303" y="6947"/>
                      </a:lnTo>
                      <a:lnTo>
                        <a:pt x="7303" y="6864"/>
                      </a:lnTo>
                      <a:lnTo>
                        <a:pt x="7324" y="6801"/>
                      </a:lnTo>
                      <a:lnTo>
                        <a:pt x="7408" y="6906"/>
                      </a:lnTo>
                      <a:lnTo>
                        <a:pt x="7554" y="6906"/>
                      </a:lnTo>
                      <a:lnTo>
                        <a:pt x="7638" y="6968"/>
                      </a:lnTo>
                      <a:lnTo>
                        <a:pt x="7680" y="7073"/>
                      </a:lnTo>
                      <a:lnTo>
                        <a:pt x="7721" y="7052"/>
                      </a:lnTo>
                      <a:lnTo>
                        <a:pt x="7805" y="7157"/>
                      </a:lnTo>
                      <a:lnTo>
                        <a:pt x="7910" y="7199"/>
                      </a:lnTo>
                      <a:lnTo>
                        <a:pt x="7952" y="7261"/>
                      </a:lnTo>
                      <a:lnTo>
                        <a:pt x="8014" y="7282"/>
                      </a:lnTo>
                      <a:lnTo>
                        <a:pt x="8077" y="7178"/>
                      </a:lnTo>
                      <a:lnTo>
                        <a:pt x="8203" y="7178"/>
                      </a:lnTo>
                      <a:lnTo>
                        <a:pt x="8307" y="7282"/>
                      </a:lnTo>
                      <a:lnTo>
                        <a:pt x="8349" y="7261"/>
                      </a:lnTo>
                      <a:lnTo>
                        <a:pt x="8349" y="7157"/>
                      </a:lnTo>
                      <a:lnTo>
                        <a:pt x="8412" y="7157"/>
                      </a:lnTo>
                      <a:lnTo>
                        <a:pt x="8516" y="7261"/>
                      </a:lnTo>
                      <a:lnTo>
                        <a:pt x="8642" y="7261"/>
                      </a:lnTo>
                      <a:lnTo>
                        <a:pt x="8684" y="7199"/>
                      </a:lnTo>
                      <a:lnTo>
                        <a:pt x="8684" y="6885"/>
                      </a:lnTo>
                      <a:lnTo>
                        <a:pt x="8433" y="6634"/>
                      </a:lnTo>
                      <a:lnTo>
                        <a:pt x="8349" y="6634"/>
                      </a:lnTo>
                      <a:lnTo>
                        <a:pt x="8307" y="6655"/>
                      </a:lnTo>
                      <a:lnTo>
                        <a:pt x="8224" y="6634"/>
                      </a:lnTo>
                      <a:lnTo>
                        <a:pt x="8244" y="6571"/>
                      </a:lnTo>
                      <a:lnTo>
                        <a:pt x="8433" y="6550"/>
                      </a:lnTo>
                      <a:lnTo>
                        <a:pt x="8516" y="6571"/>
                      </a:lnTo>
                      <a:lnTo>
                        <a:pt x="8558" y="6550"/>
                      </a:lnTo>
                      <a:lnTo>
                        <a:pt x="8642" y="6592"/>
                      </a:lnTo>
                      <a:lnTo>
                        <a:pt x="8642" y="6696"/>
                      </a:lnTo>
                      <a:lnTo>
                        <a:pt x="8684" y="6759"/>
                      </a:lnTo>
                      <a:lnTo>
                        <a:pt x="8851" y="6780"/>
                      </a:lnTo>
                      <a:lnTo>
                        <a:pt x="8851" y="6968"/>
                      </a:lnTo>
                      <a:lnTo>
                        <a:pt x="8893" y="7052"/>
                      </a:lnTo>
                      <a:lnTo>
                        <a:pt x="8998" y="7052"/>
                      </a:lnTo>
                      <a:lnTo>
                        <a:pt x="9060" y="7094"/>
                      </a:lnTo>
                      <a:lnTo>
                        <a:pt x="9353" y="7115"/>
                      </a:lnTo>
                      <a:lnTo>
                        <a:pt x="9500" y="7115"/>
                      </a:lnTo>
                      <a:lnTo>
                        <a:pt x="9688" y="6947"/>
                      </a:lnTo>
                      <a:lnTo>
                        <a:pt x="9709" y="6864"/>
                      </a:lnTo>
                      <a:lnTo>
                        <a:pt x="9605" y="6801"/>
                      </a:lnTo>
                      <a:lnTo>
                        <a:pt x="9563" y="6843"/>
                      </a:lnTo>
                      <a:lnTo>
                        <a:pt x="9500" y="6780"/>
                      </a:lnTo>
                      <a:lnTo>
                        <a:pt x="9563" y="6759"/>
                      </a:lnTo>
                      <a:lnTo>
                        <a:pt x="9709" y="6696"/>
                      </a:lnTo>
                      <a:lnTo>
                        <a:pt x="9835" y="6738"/>
                      </a:lnTo>
                      <a:lnTo>
                        <a:pt x="9981" y="6675"/>
                      </a:lnTo>
                      <a:lnTo>
                        <a:pt x="10002" y="6571"/>
                      </a:lnTo>
                      <a:lnTo>
                        <a:pt x="9918" y="6466"/>
                      </a:lnTo>
                      <a:lnTo>
                        <a:pt x="9625" y="6466"/>
                      </a:lnTo>
                      <a:lnTo>
                        <a:pt x="9395" y="6424"/>
                      </a:lnTo>
                      <a:lnTo>
                        <a:pt x="9416" y="6362"/>
                      </a:lnTo>
                      <a:lnTo>
                        <a:pt x="9521" y="6362"/>
                      </a:lnTo>
                      <a:lnTo>
                        <a:pt x="9563" y="6257"/>
                      </a:lnTo>
                      <a:lnTo>
                        <a:pt x="9605" y="6278"/>
                      </a:lnTo>
                      <a:lnTo>
                        <a:pt x="9625" y="6383"/>
                      </a:lnTo>
                      <a:lnTo>
                        <a:pt x="9709" y="6383"/>
                      </a:lnTo>
                      <a:lnTo>
                        <a:pt x="9772" y="6341"/>
                      </a:lnTo>
                      <a:lnTo>
                        <a:pt x="9981" y="6424"/>
                      </a:lnTo>
                      <a:lnTo>
                        <a:pt x="10044" y="6362"/>
                      </a:lnTo>
                      <a:lnTo>
                        <a:pt x="10149" y="6445"/>
                      </a:lnTo>
                      <a:lnTo>
                        <a:pt x="10211" y="6445"/>
                      </a:lnTo>
                      <a:lnTo>
                        <a:pt x="10316" y="6320"/>
                      </a:lnTo>
                      <a:lnTo>
                        <a:pt x="10295" y="6236"/>
                      </a:lnTo>
                      <a:lnTo>
                        <a:pt x="10149" y="6152"/>
                      </a:lnTo>
                      <a:lnTo>
                        <a:pt x="10211" y="6048"/>
                      </a:lnTo>
                      <a:lnTo>
                        <a:pt x="10253" y="6006"/>
                      </a:lnTo>
                      <a:lnTo>
                        <a:pt x="10232" y="5839"/>
                      </a:lnTo>
                      <a:lnTo>
                        <a:pt x="10316" y="5901"/>
                      </a:lnTo>
                      <a:lnTo>
                        <a:pt x="10316" y="6006"/>
                      </a:lnTo>
                      <a:lnTo>
                        <a:pt x="10253" y="6069"/>
                      </a:lnTo>
                      <a:lnTo>
                        <a:pt x="10295" y="6152"/>
                      </a:lnTo>
                      <a:lnTo>
                        <a:pt x="10358" y="6173"/>
                      </a:lnTo>
                      <a:lnTo>
                        <a:pt x="10441" y="6111"/>
                      </a:lnTo>
                      <a:lnTo>
                        <a:pt x="10734" y="6111"/>
                      </a:lnTo>
                      <a:lnTo>
                        <a:pt x="10776" y="6027"/>
                      </a:lnTo>
                      <a:lnTo>
                        <a:pt x="10923" y="5922"/>
                      </a:lnTo>
                      <a:lnTo>
                        <a:pt x="10881" y="5797"/>
                      </a:lnTo>
                      <a:lnTo>
                        <a:pt x="10944" y="5755"/>
                      </a:lnTo>
                      <a:lnTo>
                        <a:pt x="11048" y="5755"/>
                      </a:lnTo>
                      <a:lnTo>
                        <a:pt x="11132" y="5650"/>
                      </a:lnTo>
                      <a:lnTo>
                        <a:pt x="11216" y="5692"/>
                      </a:lnTo>
                      <a:lnTo>
                        <a:pt x="11299" y="5629"/>
                      </a:lnTo>
                      <a:lnTo>
                        <a:pt x="11550" y="5608"/>
                      </a:lnTo>
                      <a:lnTo>
                        <a:pt x="11613" y="5483"/>
                      </a:lnTo>
                      <a:lnTo>
                        <a:pt x="11822" y="5420"/>
                      </a:lnTo>
                      <a:lnTo>
                        <a:pt x="11927" y="5336"/>
                      </a:lnTo>
                      <a:lnTo>
                        <a:pt x="12073" y="5336"/>
                      </a:lnTo>
                      <a:lnTo>
                        <a:pt x="12136" y="5315"/>
                      </a:lnTo>
                      <a:lnTo>
                        <a:pt x="12262" y="5315"/>
                      </a:lnTo>
                      <a:lnTo>
                        <a:pt x="12429" y="5232"/>
                      </a:lnTo>
                      <a:lnTo>
                        <a:pt x="12555" y="5106"/>
                      </a:lnTo>
                      <a:lnTo>
                        <a:pt x="12659" y="5085"/>
                      </a:lnTo>
                      <a:lnTo>
                        <a:pt x="12743" y="4960"/>
                      </a:lnTo>
                      <a:lnTo>
                        <a:pt x="12952" y="4918"/>
                      </a:lnTo>
                      <a:lnTo>
                        <a:pt x="13036" y="4876"/>
                      </a:lnTo>
                      <a:lnTo>
                        <a:pt x="13224" y="4771"/>
                      </a:lnTo>
                      <a:lnTo>
                        <a:pt x="13308" y="4604"/>
                      </a:lnTo>
                      <a:lnTo>
                        <a:pt x="13371" y="4458"/>
                      </a:lnTo>
                      <a:lnTo>
                        <a:pt x="13182" y="4458"/>
                      </a:lnTo>
                      <a:lnTo>
                        <a:pt x="13057" y="4478"/>
                      </a:lnTo>
                      <a:lnTo>
                        <a:pt x="12973" y="4437"/>
                      </a:lnTo>
                      <a:lnTo>
                        <a:pt x="12848" y="4458"/>
                      </a:lnTo>
                      <a:lnTo>
                        <a:pt x="12659" y="4646"/>
                      </a:lnTo>
                      <a:lnTo>
                        <a:pt x="12387" y="4667"/>
                      </a:lnTo>
                      <a:lnTo>
                        <a:pt x="11927" y="4709"/>
                      </a:lnTo>
                      <a:lnTo>
                        <a:pt x="11801" y="4688"/>
                      </a:lnTo>
                      <a:lnTo>
                        <a:pt x="11488" y="4688"/>
                      </a:lnTo>
                      <a:lnTo>
                        <a:pt x="11299" y="4771"/>
                      </a:lnTo>
                      <a:lnTo>
                        <a:pt x="11299" y="4667"/>
                      </a:lnTo>
                      <a:lnTo>
                        <a:pt x="11174" y="4667"/>
                      </a:lnTo>
                      <a:lnTo>
                        <a:pt x="11216" y="4562"/>
                      </a:lnTo>
                      <a:lnTo>
                        <a:pt x="11362" y="4562"/>
                      </a:lnTo>
                      <a:lnTo>
                        <a:pt x="11446" y="4583"/>
                      </a:lnTo>
                      <a:lnTo>
                        <a:pt x="11550" y="4541"/>
                      </a:lnTo>
                      <a:lnTo>
                        <a:pt x="11571" y="4604"/>
                      </a:lnTo>
                      <a:lnTo>
                        <a:pt x="11718" y="4604"/>
                      </a:lnTo>
                      <a:lnTo>
                        <a:pt x="11906" y="4583"/>
                      </a:lnTo>
                      <a:lnTo>
                        <a:pt x="12032" y="4583"/>
                      </a:lnTo>
                      <a:lnTo>
                        <a:pt x="12346" y="4541"/>
                      </a:lnTo>
                      <a:lnTo>
                        <a:pt x="12848" y="4332"/>
                      </a:lnTo>
                      <a:lnTo>
                        <a:pt x="12931" y="4269"/>
                      </a:lnTo>
                      <a:lnTo>
                        <a:pt x="12848" y="4186"/>
                      </a:lnTo>
                      <a:lnTo>
                        <a:pt x="12638" y="4144"/>
                      </a:lnTo>
                      <a:lnTo>
                        <a:pt x="12262" y="4081"/>
                      </a:lnTo>
                      <a:lnTo>
                        <a:pt x="12199" y="3976"/>
                      </a:lnTo>
                      <a:lnTo>
                        <a:pt x="12199" y="3976"/>
                      </a:lnTo>
                      <a:lnTo>
                        <a:pt x="12346" y="4060"/>
                      </a:lnTo>
                      <a:lnTo>
                        <a:pt x="12450" y="4039"/>
                      </a:lnTo>
                      <a:lnTo>
                        <a:pt x="12450" y="3976"/>
                      </a:lnTo>
                      <a:lnTo>
                        <a:pt x="12325" y="3851"/>
                      </a:lnTo>
                      <a:lnTo>
                        <a:pt x="12304" y="3725"/>
                      </a:lnTo>
                      <a:lnTo>
                        <a:pt x="12408" y="3851"/>
                      </a:lnTo>
                      <a:lnTo>
                        <a:pt x="12597" y="4060"/>
                      </a:lnTo>
                      <a:lnTo>
                        <a:pt x="12638" y="4060"/>
                      </a:lnTo>
                      <a:lnTo>
                        <a:pt x="12722" y="4018"/>
                      </a:lnTo>
                      <a:lnTo>
                        <a:pt x="12764" y="4081"/>
                      </a:lnTo>
                      <a:lnTo>
                        <a:pt x="12973" y="4081"/>
                      </a:lnTo>
                      <a:lnTo>
                        <a:pt x="13057" y="4144"/>
                      </a:lnTo>
                      <a:lnTo>
                        <a:pt x="13141" y="4144"/>
                      </a:lnTo>
                      <a:lnTo>
                        <a:pt x="13287" y="4165"/>
                      </a:lnTo>
                      <a:lnTo>
                        <a:pt x="13371" y="4123"/>
                      </a:lnTo>
                      <a:lnTo>
                        <a:pt x="13308" y="4081"/>
                      </a:lnTo>
                      <a:lnTo>
                        <a:pt x="13162" y="4060"/>
                      </a:lnTo>
                      <a:lnTo>
                        <a:pt x="13162" y="3976"/>
                      </a:lnTo>
                      <a:lnTo>
                        <a:pt x="13350" y="4018"/>
                      </a:lnTo>
                      <a:lnTo>
                        <a:pt x="13475" y="4060"/>
                      </a:lnTo>
                      <a:lnTo>
                        <a:pt x="13601" y="4165"/>
                      </a:lnTo>
                      <a:lnTo>
                        <a:pt x="13664" y="4144"/>
                      </a:lnTo>
                      <a:lnTo>
                        <a:pt x="13706" y="4018"/>
                      </a:lnTo>
                      <a:lnTo>
                        <a:pt x="13810" y="4081"/>
                      </a:lnTo>
                      <a:lnTo>
                        <a:pt x="13978" y="4081"/>
                      </a:lnTo>
                      <a:lnTo>
                        <a:pt x="14124" y="4039"/>
                      </a:lnTo>
                      <a:lnTo>
                        <a:pt x="14229" y="4018"/>
                      </a:lnTo>
                      <a:lnTo>
                        <a:pt x="14354" y="3914"/>
                      </a:lnTo>
                      <a:lnTo>
                        <a:pt x="14710" y="3746"/>
                      </a:lnTo>
                      <a:lnTo>
                        <a:pt x="14794" y="3662"/>
                      </a:lnTo>
                      <a:lnTo>
                        <a:pt x="14794" y="3621"/>
                      </a:lnTo>
                      <a:lnTo>
                        <a:pt x="14877" y="3600"/>
                      </a:lnTo>
                      <a:lnTo>
                        <a:pt x="15003" y="3621"/>
                      </a:lnTo>
                      <a:lnTo>
                        <a:pt x="15045" y="3558"/>
                      </a:lnTo>
                      <a:lnTo>
                        <a:pt x="15275" y="3432"/>
                      </a:lnTo>
                      <a:lnTo>
                        <a:pt x="15400" y="3181"/>
                      </a:lnTo>
                      <a:lnTo>
                        <a:pt x="15463" y="2909"/>
                      </a:lnTo>
                      <a:lnTo>
                        <a:pt x="15442" y="2721"/>
                      </a:lnTo>
                      <a:lnTo>
                        <a:pt x="15379" y="2595"/>
                      </a:lnTo>
                      <a:lnTo>
                        <a:pt x="15233" y="2512"/>
                      </a:lnTo>
                      <a:lnTo>
                        <a:pt x="15149" y="2512"/>
                      </a:lnTo>
                      <a:lnTo>
                        <a:pt x="15128" y="2554"/>
                      </a:lnTo>
                      <a:lnTo>
                        <a:pt x="15024" y="2554"/>
                      </a:lnTo>
                      <a:lnTo>
                        <a:pt x="14961" y="2658"/>
                      </a:lnTo>
                      <a:lnTo>
                        <a:pt x="14877" y="2700"/>
                      </a:lnTo>
                      <a:lnTo>
                        <a:pt x="14835" y="2658"/>
                      </a:lnTo>
                      <a:lnTo>
                        <a:pt x="14961" y="2470"/>
                      </a:lnTo>
                      <a:lnTo>
                        <a:pt x="15003" y="2386"/>
                      </a:lnTo>
                      <a:lnTo>
                        <a:pt x="15107" y="2302"/>
                      </a:lnTo>
                      <a:lnTo>
                        <a:pt x="15128" y="2156"/>
                      </a:lnTo>
                      <a:lnTo>
                        <a:pt x="15066" y="2051"/>
                      </a:lnTo>
                      <a:lnTo>
                        <a:pt x="15024" y="2030"/>
                      </a:lnTo>
                      <a:lnTo>
                        <a:pt x="15107" y="1968"/>
                      </a:lnTo>
                      <a:lnTo>
                        <a:pt x="15170" y="1737"/>
                      </a:lnTo>
                      <a:lnTo>
                        <a:pt x="15066" y="1717"/>
                      </a:lnTo>
                      <a:lnTo>
                        <a:pt x="14940" y="1737"/>
                      </a:lnTo>
                      <a:lnTo>
                        <a:pt x="14919" y="1842"/>
                      </a:lnTo>
                      <a:lnTo>
                        <a:pt x="14856" y="1884"/>
                      </a:lnTo>
                      <a:lnTo>
                        <a:pt x="14794" y="1926"/>
                      </a:lnTo>
                      <a:lnTo>
                        <a:pt x="14731" y="1863"/>
                      </a:lnTo>
                      <a:lnTo>
                        <a:pt x="14794" y="1779"/>
                      </a:lnTo>
                      <a:lnTo>
                        <a:pt x="14794" y="1717"/>
                      </a:lnTo>
                      <a:lnTo>
                        <a:pt x="14835" y="1633"/>
                      </a:lnTo>
                      <a:lnTo>
                        <a:pt x="14814" y="1570"/>
                      </a:lnTo>
                      <a:lnTo>
                        <a:pt x="14689" y="1654"/>
                      </a:lnTo>
                      <a:lnTo>
                        <a:pt x="14626" y="1779"/>
                      </a:lnTo>
                      <a:lnTo>
                        <a:pt x="14584" y="1821"/>
                      </a:lnTo>
                      <a:lnTo>
                        <a:pt x="14522" y="1758"/>
                      </a:lnTo>
                      <a:lnTo>
                        <a:pt x="14584" y="1633"/>
                      </a:lnTo>
                      <a:lnTo>
                        <a:pt x="14542" y="1549"/>
                      </a:lnTo>
                      <a:lnTo>
                        <a:pt x="14417" y="1549"/>
                      </a:lnTo>
                      <a:lnTo>
                        <a:pt x="14270" y="1633"/>
                      </a:lnTo>
                      <a:lnTo>
                        <a:pt x="14208" y="1737"/>
                      </a:lnTo>
                      <a:lnTo>
                        <a:pt x="14082" y="1737"/>
                      </a:lnTo>
                      <a:lnTo>
                        <a:pt x="14019" y="1779"/>
                      </a:lnTo>
                      <a:lnTo>
                        <a:pt x="13978" y="1884"/>
                      </a:lnTo>
                      <a:lnTo>
                        <a:pt x="13894" y="1884"/>
                      </a:lnTo>
                      <a:lnTo>
                        <a:pt x="13789" y="1842"/>
                      </a:lnTo>
                      <a:lnTo>
                        <a:pt x="13580" y="1821"/>
                      </a:lnTo>
                      <a:lnTo>
                        <a:pt x="13308" y="1821"/>
                      </a:lnTo>
                      <a:lnTo>
                        <a:pt x="13496" y="1758"/>
                      </a:lnTo>
                      <a:lnTo>
                        <a:pt x="13559" y="1717"/>
                      </a:lnTo>
                      <a:lnTo>
                        <a:pt x="13643" y="1737"/>
                      </a:lnTo>
                      <a:lnTo>
                        <a:pt x="13747" y="1737"/>
                      </a:lnTo>
                      <a:lnTo>
                        <a:pt x="13894" y="1654"/>
                      </a:lnTo>
                      <a:lnTo>
                        <a:pt x="14019" y="1633"/>
                      </a:lnTo>
                      <a:lnTo>
                        <a:pt x="14124" y="1507"/>
                      </a:lnTo>
                      <a:lnTo>
                        <a:pt x="14333" y="1403"/>
                      </a:lnTo>
                      <a:lnTo>
                        <a:pt x="14396" y="1340"/>
                      </a:lnTo>
                      <a:lnTo>
                        <a:pt x="14354" y="1298"/>
                      </a:lnTo>
                      <a:lnTo>
                        <a:pt x="14270" y="1298"/>
                      </a:lnTo>
                      <a:lnTo>
                        <a:pt x="14061" y="1152"/>
                      </a:lnTo>
                      <a:lnTo>
                        <a:pt x="14019" y="1089"/>
                      </a:lnTo>
                      <a:lnTo>
                        <a:pt x="13978" y="1089"/>
                      </a:lnTo>
                      <a:lnTo>
                        <a:pt x="13873" y="1131"/>
                      </a:lnTo>
                      <a:lnTo>
                        <a:pt x="13810" y="1193"/>
                      </a:lnTo>
                      <a:lnTo>
                        <a:pt x="13747" y="1152"/>
                      </a:lnTo>
                      <a:lnTo>
                        <a:pt x="13706" y="1089"/>
                      </a:lnTo>
                      <a:lnTo>
                        <a:pt x="13789" y="1005"/>
                      </a:lnTo>
                      <a:lnTo>
                        <a:pt x="13768" y="921"/>
                      </a:lnTo>
                      <a:lnTo>
                        <a:pt x="13601" y="942"/>
                      </a:lnTo>
                      <a:lnTo>
                        <a:pt x="13538" y="1047"/>
                      </a:lnTo>
                      <a:lnTo>
                        <a:pt x="13454" y="1026"/>
                      </a:lnTo>
                      <a:lnTo>
                        <a:pt x="13454" y="901"/>
                      </a:lnTo>
                      <a:lnTo>
                        <a:pt x="13308" y="942"/>
                      </a:lnTo>
                      <a:lnTo>
                        <a:pt x="13266" y="1005"/>
                      </a:lnTo>
                      <a:lnTo>
                        <a:pt x="13224" y="921"/>
                      </a:lnTo>
                      <a:lnTo>
                        <a:pt x="13287" y="838"/>
                      </a:lnTo>
                      <a:lnTo>
                        <a:pt x="13245" y="775"/>
                      </a:lnTo>
                      <a:lnTo>
                        <a:pt x="13308" y="775"/>
                      </a:lnTo>
                      <a:lnTo>
                        <a:pt x="13371" y="691"/>
                      </a:lnTo>
                      <a:lnTo>
                        <a:pt x="13287" y="608"/>
                      </a:lnTo>
                      <a:lnTo>
                        <a:pt x="13078" y="587"/>
                      </a:lnTo>
                      <a:lnTo>
                        <a:pt x="12910" y="503"/>
                      </a:lnTo>
                      <a:lnTo>
                        <a:pt x="12785" y="524"/>
                      </a:lnTo>
                      <a:lnTo>
                        <a:pt x="12659" y="629"/>
                      </a:lnTo>
                      <a:lnTo>
                        <a:pt x="12638" y="733"/>
                      </a:lnTo>
                      <a:lnTo>
                        <a:pt x="12597" y="775"/>
                      </a:lnTo>
                      <a:lnTo>
                        <a:pt x="12513" y="670"/>
                      </a:lnTo>
                      <a:lnTo>
                        <a:pt x="12638" y="524"/>
                      </a:lnTo>
                      <a:lnTo>
                        <a:pt x="12659" y="461"/>
                      </a:lnTo>
                      <a:lnTo>
                        <a:pt x="12513" y="461"/>
                      </a:lnTo>
                      <a:lnTo>
                        <a:pt x="12387" y="377"/>
                      </a:lnTo>
                      <a:lnTo>
                        <a:pt x="12262" y="377"/>
                      </a:lnTo>
                      <a:lnTo>
                        <a:pt x="12199" y="482"/>
                      </a:lnTo>
                      <a:lnTo>
                        <a:pt x="12011" y="608"/>
                      </a:lnTo>
                      <a:lnTo>
                        <a:pt x="11885" y="733"/>
                      </a:lnTo>
                      <a:lnTo>
                        <a:pt x="11801" y="775"/>
                      </a:lnTo>
                      <a:lnTo>
                        <a:pt x="11781" y="712"/>
                      </a:lnTo>
                      <a:lnTo>
                        <a:pt x="11822" y="587"/>
                      </a:lnTo>
                      <a:lnTo>
                        <a:pt x="11822" y="419"/>
                      </a:lnTo>
                      <a:lnTo>
                        <a:pt x="11781" y="377"/>
                      </a:lnTo>
                      <a:lnTo>
                        <a:pt x="11739" y="273"/>
                      </a:lnTo>
                      <a:lnTo>
                        <a:pt x="11592" y="189"/>
                      </a:lnTo>
                      <a:lnTo>
                        <a:pt x="11467" y="210"/>
                      </a:lnTo>
                      <a:lnTo>
                        <a:pt x="11341" y="189"/>
                      </a:lnTo>
                      <a:lnTo>
                        <a:pt x="11278" y="85"/>
                      </a:lnTo>
                      <a:lnTo>
                        <a:pt x="11153" y="64"/>
                      </a:lnTo>
                      <a:lnTo>
                        <a:pt x="10985" y="105"/>
                      </a:lnTo>
                      <a:lnTo>
                        <a:pt x="10881" y="85"/>
                      </a:lnTo>
                      <a:lnTo>
                        <a:pt x="10818" y="64"/>
                      </a:lnTo>
                      <a:lnTo>
                        <a:pt x="10734" y="1"/>
                      </a:lnTo>
                      <a:lnTo>
                        <a:pt x="10651" y="64"/>
                      </a:lnTo>
                      <a:lnTo>
                        <a:pt x="10630" y="210"/>
                      </a:lnTo>
                      <a:lnTo>
                        <a:pt x="10734" y="461"/>
                      </a:lnTo>
                      <a:lnTo>
                        <a:pt x="10651" y="670"/>
                      </a:lnTo>
                      <a:lnTo>
                        <a:pt x="10651" y="817"/>
                      </a:lnTo>
                      <a:lnTo>
                        <a:pt x="10609" y="880"/>
                      </a:lnTo>
                      <a:lnTo>
                        <a:pt x="10525" y="838"/>
                      </a:lnTo>
                      <a:lnTo>
                        <a:pt x="10400" y="880"/>
                      </a:lnTo>
                      <a:lnTo>
                        <a:pt x="10337" y="817"/>
                      </a:lnTo>
                      <a:lnTo>
                        <a:pt x="10421" y="733"/>
                      </a:lnTo>
                      <a:lnTo>
                        <a:pt x="10358" y="566"/>
                      </a:lnTo>
                      <a:lnTo>
                        <a:pt x="10421" y="461"/>
                      </a:lnTo>
                      <a:lnTo>
                        <a:pt x="10441" y="315"/>
                      </a:lnTo>
                      <a:lnTo>
                        <a:pt x="10400" y="273"/>
                      </a:lnTo>
                      <a:lnTo>
                        <a:pt x="10232" y="398"/>
                      </a:lnTo>
                      <a:lnTo>
                        <a:pt x="10232" y="461"/>
                      </a:lnTo>
                      <a:lnTo>
                        <a:pt x="10149" y="482"/>
                      </a:lnTo>
                      <a:lnTo>
                        <a:pt x="10107" y="419"/>
                      </a:lnTo>
                      <a:lnTo>
                        <a:pt x="10149" y="273"/>
                      </a:lnTo>
                      <a:lnTo>
                        <a:pt x="10107" y="210"/>
                      </a:lnTo>
                      <a:lnTo>
                        <a:pt x="10044" y="252"/>
                      </a:lnTo>
                      <a:lnTo>
                        <a:pt x="9981" y="398"/>
                      </a:lnTo>
                      <a:lnTo>
                        <a:pt x="9897" y="398"/>
                      </a:lnTo>
                      <a:lnTo>
                        <a:pt x="9877" y="357"/>
                      </a:lnTo>
                      <a:lnTo>
                        <a:pt x="9918" y="252"/>
                      </a:lnTo>
                      <a:lnTo>
                        <a:pt x="9918" y="105"/>
                      </a:lnTo>
                      <a:lnTo>
                        <a:pt x="9897" y="64"/>
                      </a:lnTo>
                      <a:lnTo>
                        <a:pt x="9625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12" name="Google Shape;2312;p49"/>
                <p:cNvSpPr/>
                <p:nvPr/>
              </p:nvSpPr>
              <p:spPr>
                <a:xfrm>
                  <a:off x="2905300" y="2401625"/>
                  <a:ext cx="91575" cy="98875"/>
                </a:xfrm>
                <a:custGeom>
                  <a:rect b="b" l="l" r="r" t="t"/>
                  <a:pathLst>
                    <a:path extrusionOk="0" h="3955" w="3663">
                      <a:moveTo>
                        <a:pt x="2909" y="2155"/>
                      </a:moveTo>
                      <a:lnTo>
                        <a:pt x="2872" y="2165"/>
                      </a:lnTo>
                      <a:lnTo>
                        <a:pt x="2872" y="2165"/>
                      </a:lnTo>
                      <a:lnTo>
                        <a:pt x="2878" y="2166"/>
                      </a:lnTo>
                      <a:lnTo>
                        <a:pt x="2878" y="2166"/>
                      </a:lnTo>
                      <a:lnTo>
                        <a:pt x="2930" y="2155"/>
                      </a:lnTo>
                      <a:close/>
                      <a:moveTo>
                        <a:pt x="2323" y="0"/>
                      </a:moveTo>
                      <a:lnTo>
                        <a:pt x="2260" y="42"/>
                      </a:lnTo>
                      <a:lnTo>
                        <a:pt x="2219" y="84"/>
                      </a:lnTo>
                      <a:lnTo>
                        <a:pt x="2135" y="84"/>
                      </a:lnTo>
                      <a:lnTo>
                        <a:pt x="2072" y="147"/>
                      </a:lnTo>
                      <a:lnTo>
                        <a:pt x="2009" y="188"/>
                      </a:lnTo>
                      <a:lnTo>
                        <a:pt x="1905" y="188"/>
                      </a:lnTo>
                      <a:lnTo>
                        <a:pt x="1779" y="293"/>
                      </a:lnTo>
                      <a:lnTo>
                        <a:pt x="1675" y="377"/>
                      </a:lnTo>
                      <a:lnTo>
                        <a:pt x="1675" y="460"/>
                      </a:lnTo>
                      <a:lnTo>
                        <a:pt x="1612" y="460"/>
                      </a:lnTo>
                      <a:lnTo>
                        <a:pt x="1570" y="419"/>
                      </a:lnTo>
                      <a:lnTo>
                        <a:pt x="1570" y="460"/>
                      </a:lnTo>
                      <a:lnTo>
                        <a:pt x="1591" y="481"/>
                      </a:lnTo>
                      <a:lnTo>
                        <a:pt x="1591" y="523"/>
                      </a:lnTo>
                      <a:lnTo>
                        <a:pt x="1528" y="586"/>
                      </a:lnTo>
                      <a:lnTo>
                        <a:pt x="1423" y="670"/>
                      </a:lnTo>
                      <a:lnTo>
                        <a:pt x="1382" y="691"/>
                      </a:lnTo>
                      <a:lnTo>
                        <a:pt x="1402" y="711"/>
                      </a:lnTo>
                      <a:lnTo>
                        <a:pt x="1382" y="774"/>
                      </a:lnTo>
                      <a:lnTo>
                        <a:pt x="1319" y="774"/>
                      </a:lnTo>
                      <a:lnTo>
                        <a:pt x="1319" y="816"/>
                      </a:lnTo>
                      <a:lnTo>
                        <a:pt x="1382" y="837"/>
                      </a:lnTo>
                      <a:lnTo>
                        <a:pt x="1319" y="879"/>
                      </a:lnTo>
                      <a:lnTo>
                        <a:pt x="1256" y="879"/>
                      </a:lnTo>
                      <a:lnTo>
                        <a:pt x="1193" y="942"/>
                      </a:lnTo>
                      <a:lnTo>
                        <a:pt x="1193" y="1004"/>
                      </a:lnTo>
                      <a:lnTo>
                        <a:pt x="1214" y="1004"/>
                      </a:lnTo>
                      <a:lnTo>
                        <a:pt x="1256" y="1025"/>
                      </a:lnTo>
                      <a:lnTo>
                        <a:pt x="1193" y="1046"/>
                      </a:lnTo>
                      <a:lnTo>
                        <a:pt x="1151" y="1046"/>
                      </a:lnTo>
                      <a:lnTo>
                        <a:pt x="1089" y="1151"/>
                      </a:lnTo>
                      <a:lnTo>
                        <a:pt x="1068" y="1214"/>
                      </a:lnTo>
                      <a:lnTo>
                        <a:pt x="942" y="1402"/>
                      </a:lnTo>
                      <a:lnTo>
                        <a:pt x="942" y="1444"/>
                      </a:lnTo>
                      <a:lnTo>
                        <a:pt x="984" y="1507"/>
                      </a:lnTo>
                      <a:lnTo>
                        <a:pt x="984" y="1548"/>
                      </a:lnTo>
                      <a:lnTo>
                        <a:pt x="963" y="1548"/>
                      </a:lnTo>
                      <a:lnTo>
                        <a:pt x="942" y="1527"/>
                      </a:lnTo>
                      <a:lnTo>
                        <a:pt x="900" y="1527"/>
                      </a:lnTo>
                      <a:lnTo>
                        <a:pt x="796" y="1569"/>
                      </a:lnTo>
                      <a:lnTo>
                        <a:pt x="754" y="1653"/>
                      </a:lnTo>
                      <a:lnTo>
                        <a:pt x="754" y="1716"/>
                      </a:lnTo>
                      <a:lnTo>
                        <a:pt x="796" y="1716"/>
                      </a:lnTo>
                      <a:lnTo>
                        <a:pt x="858" y="1758"/>
                      </a:lnTo>
                      <a:lnTo>
                        <a:pt x="838" y="1779"/>
                      </a:lnTo>
                      <a:lnTo>
                        <a:pt x="838" y="1841"/>
                      </a:lnTo>
                      <a:lnTo>
                        <a:pt x="775" y="1883"/>
                      </a:lnTo>
                      <a:lnTo>
                        <a:pt x="649" y="1862"/>
                      </a:lnTo>
                      <a:lnTo>
                        <a:pt x="628" y="1883"/>
                      </a:lnTo>
                      <a:lnTo>
                        <a:pt x="628" y="1946"/>
                      </a:lnTo>
                      <a:lnTo>
                        <a:pt x="545" y="2030"/>
                      </a:lnTo>
                      <a:lnTo>
                        <a:pt x="482" y="2134"/>
                      </a:lnTo>
                      <a:lnTo>
                        <a:pt x="440" y="2197"/>
                      </a:lnTo>
                      <a:lnTo>
                        <a:pt x="419" y="2197"/>
                      </a:lnTo>
                      <a:lnTo>
                        <a:pt x="419" y="2134"/>
                      </a:lnTo>
                      <a:lnTo>
                        <a:pt x="377" y="2197"/>
                      </a:lnTo>
                      <a:lnTo>
                        <a:pt x="335" y="2134"/>
                      </a:lnTo>
                      <a:lnTo>
                        <a:pt x="356" y="2072"/>
                      </a:lnTo>
                      <a:lnTo>
                        <a:pt x="440" y="2030"/>
                      </a:lnTo>
                      <a:lnTo>
                        <a:pt x="461" y="1967"/>
                      </a:lnTo>
                      <a:lnTo>
                        <a:pt x="440" y="1988"/>
                      </a:lnTo>
                      <a:lnTo>
                        <a:pt x="356" y="2051"/>
                      </a:lnTo>
                      <a:lnTo>
                        <a:pt x="231" y="2134"/>
                      </a:lnTo>
                      <a:lnTo>
                        <a:pt x="168" y="2260"/>
                      </a:lnTo>
                      <a:lnTo>
                        <a:pt x="231" y="2260"/>
                      </a:lnTo>
                      <a:lnTo>
                        <a:pt x="314" y="2239"/>
                      </a:lnTo>
                      <a:lnTo>
                        <a:pt x="461" y="2197"/>
                      </a:lnTo>
                      <a:lnTo>
                        <a:pt x="586" y="2197"/>
                      </a:lnTo>
                      <a:lnTo>
                        <a:pt x="524" y="2281"/>
                      </a:lnTo>
                      <a:lnTo>
                        <a:pt x="419" y="2406"/>
                      </a:lnTo>
                      <a:lnTo>
                        <a:pt x="335" y="2511"/>
                      </a:lnTo>
                      <a:lnTo>
                        <a:pt x="210" y="2595"/>
                      </a:lnTo>
                      <a:lnTo>
                        <a:pt x="105" y="2699"/>
                      </a:lnTo>
                      <a:lnTo>
                        <a:pt x="22" y="2699"/>
                      </a:lnTo>
                      <a:lnTo>
                        <a:pt x="1" y="2762"/>
                      </a:lnTo>
                      <a:lnTo>
                        <a:pt x="22" y="2804"/>
                      </a:lnTo>
                      <a:lnTo>
                        <a:pt x="1" y="2888"/>
                      </a:lnTo>
                      <a:lnTo>
                        <a:pt x="22" y="2929"/>
                      </a:lnTo>
                      <a:lnTo>
                        <a:pt x="63" y="2929"/>
                      </a:lnTo>
                      <a:lnTo>
                        <a:pt x="168" y="2971"/>
                      </a:lnTo>
                      <a:lnTo>
                        <a:pt x="314" y="2929"/>
                      </a:lnTo>
                      <a:lnTo>
                        <a:pt x="377" y="2888"/>
                      </a:lnTo>
                      <a:lnTo>
                        <a:pt x="482" y="2888"/>
                      </a:lnTo>
                      <a:lnTo>
                        <a:pt x="566" y="2825"/>
                      </a:lnTo>
                      <a:lnTo>
                        <a:pt x="586" y="2783"/>
                      </a:lnTo>
                      <a:lnTo>
                        <a:pt x="586" y="2804"/>
                      </a:lnTo>
                      <a:lnTo>
                        <a:pt x="545" y="2888"/>
                      </a:lnTo>
                      <a:lnTo>
                        <a:pt x="670" y="2908"/>
                      </a:lnTo>
                      <a:lnTo>
                        <a:pt x="754" y="2888"/>
                      </a:lnTo>
                      <a:lnTo>
                        <a:pt x="796" y="2929"/>
                      </a:lnTo>
                      <a:lnTo>
                        <a:pt x="963" y="2929"/>
                      </a:lnTo>
                      <a:lnTo>
                        <a:pt x="1047" y="2908"/>
                      </a:lnTo>
                      <a:lnTo>
                        <a:pt x="1068" y="2971"/>
                      </a:lnTo>
                      <a:lnTo>
                        <a:pt x="1110" y="3013"/>
                      </a:lnTo>
                      <a:lnTo>
                        <a:pt x="1214" y="3013"/>
                      </a:lnTo>
                      <a:lnTo>
                        <a:pt x="1256" y="2992"/>
                      </a:lnTo>
                      <a:lnTo>
                        <a:pt x="1277" y="3013"/>
                      </a:lnTo>
                      <a:lnTo>
                        <a:pt x="1361" y="3013"/>
                      </a:lnTo>
                      <a:lnTo>
                        <a:pt x="1402" y="2992"/>
                      </a:lnTo>
                      <a:lnTo>
                        <a:pt x="1402" y="2950"/>
                      </a:lnTo>
                      <a:lnTo>
                        <a:pt x="1486" y="2950"/>
                      </a:lnTo>
                      <a:lnTo>
                        <a:pt x="1507" y="2992"/>
                      </a:lnTo>
                      <a:lnTo>
                        <a:pt x="1570" y="2992"/>
                      </a:lnTo>
                      <a:lnTo>
                        <a:pt x="1591" y="2929"/>
                      </a:lnTo>
                      <a:lnTo>
                        <a:pt x="1633" y="2929"/>
                      </a:lnTo>
                      <a:lnTo>
                        <a:pt x="1695" y="2971"/>
                      </a:lnTo>
                      <a:lnTo>
                        <a:pt x="1716" y="2908"/>
                      </a:lnTo>
                      <a:lnTo>
                        <a:pt x="1716" y="2867"/>
                      </a:lnTo>
                      <a:lnTo>
                        <a:pt x="1716" y="2783"/>
                      </a:lnTo>
                      <a:lnTo>
                        <a:pt x="1737" y="2804"/>
                      </a:lnTo>
                      <a:lnTo>
                        <a:pt x="1779" y="2762"/>
                      </a:lnTo>
                      <a:lnTo>
                        <a:pt x="1821" y="2762"/>
                      </a:lnTo>
                      <a:lnTo>
                        <a:pt x="1800" y="2783"/>
                      </a:lnTo>
                      <a:lnTo>
                        <a:pt x="1779" y="2888"/>
                      </a:lnTo>
                      <a:lnTo>
                        <a:pt x="1800" y="2908"/>
                      </a:lnTo>
                      <a:lnTo>
                        <a:pt x="1821" y="2867"/>
                      </a:lnTo>
                      <a:lnTo>
                        <a:pt x="1884" y="2783"/>
                      </a:lnTo>
                      <a:lnTo>
                        <a:pt x="1905" y="2783"/>
                      </a:lnTo>
                      <a:lnTo>
                        <a:pt x="1905" y="2867"/>
                      </a:lnTo>
                      <a:lnTo>
                        <a:pt x="1884" y="2908"/>
                      </a:lnTo>
                      <a:lnTo>
                        <a:pt x="1884" y="2971"/>
                      </a:lnTo>
                      <a:lnTo>
                        <a:pt x="1947" y="2929"/>
                      </a:lnTo>
                      <a:lnTo>
                        <a:pt x="1988" y="2929"/>
                      </a:lnTo>
                      <a:lnTo>
                        <a:pt x="1988" y="2971"/>
                      </a:lnTo>
                      <a:lnTo>
                        <a:pt x="1884" y="3034"/>
                      </a:lnTo>
                      <a:lnTo>
                        <a:pt x="1779" y="3097"/>
                      </a:lnTo>
                      <a:lnTo>
                        <a:pt x="1800" y="3118"/>
                      </a:lnTo>
                      <a:lnTo>
                        <a:pt x="1821" y="3097"/>
                      </a:lnTo>
                      <a:lnTo>
                        <a:pt x="1884" y="3097"/>
                      </a:lnTo>
                      <a:lnTo>
                        <a:pt x="1905" y="3118"/>
                      </a:lnTo>
                      <a:lnTo>
                        <a:pt x="1947" y="3118"/>
                      </a:lnTo>
                      <a:lnTo>
                        <a:pt x="1988" y="3139"/>
                      </a:lnTo>
                      <a:lnTo>
                        <a:pt x="2030" y="3118"/>
                      </a:lnTo>
                      <a:lnTo>
                        <a:pt x="2114" y="3097"/>
                      </a:lnTo>
                      <a:lnTo>
                        <a:pt x="2135" y="3013"/>
                      </a:lnTo>
                      <a:lnTo>
                        <a:pt x="2135" y="2971"/>
                      </a:lnTo>
                      <a:lnTo>
                        <a:pt x="2198" y="2992"/>
                      </a:lnTo>
                      <a:lnTo>
                        <a:pt x="2260" y="3013"/>
                      </a:lnTo>
                      <a:lnTo>
                        <a:pt x="2323" y="3076"/>
                      </a:lnTo>
                      <a:lnTo>
                        <a:pt x="2365" y="3034"/>
                      </a:lnTo>
                      <a:lnTo>
                        <a:pt x="2428" y="3013"/>
                      </a:lnTo>
                      <a:lnTo>
                        <a:pt x="2511" y="3013"/>
                      </a:lnTo>
                      <a:lnTo>
                        <a:pt x="2449" y="3076"/>
                      </a:lnTo>
                      <a:lnTo>
                        <a:pt x="2449" y="3097"/>
                      </a:lnTo>
                      <a:lnTo>
                        <a:pt x="2344" y="3139"/>
                      </a:lnTo>
                      <a:lnTo>
                        <a:pt x="2239" y="3139"/>
                      </a:lnTo>
                      <a:lnTo>
                        <a:pt x="2198" y="3201"/>
                      </a:lnTo>
                      <a:lnTo>
                        <a:pt x="2198" y="3243"/>
                      </a:lnTo>
                      <a:lnTo>
                        <a:pt x="2156" y="3285"/>
                      </a:lnTo>
                      <a:lnTo>
                        <a:pt x="2135" y="3327"/>
                      </a:lnTo>
                      <a:lnTo>
                        <a:pt x="2051" y="3327"/>
                      </a:lnTo>
                      <a:lnTo>
                        <a:pt x="2009" y="3348"/>
                      </a:lnTo>
                      <a:lnTo>
                        <a:pt x="1988" y="3411"/>
                      </a:lnTo>
                      <a:lnTo>
                        <a:pt x="1926" y="3432"/>
                      </a:lnTo>
                      <a:lnTo>
                        <a:pt x="1821" y="3452"/>
                      </a:lnTo>
                      <a:lnTo>
                        <a:pt x="1737" y="3515"/>
                      </a:lnTo>
                      <a:lnTo>
                        <a:pt x="1716" y="3557"/>
                      </a:lnTo>
                      <a:lnTo>
                        <a:pt x="1737" y="3599"/>
                      </a:lnTo>
                      <a:lnTo>
                        <a:pt x="1779" y="3620"/>
                      </a:lnTo>
                      <a:lnTo>
                        <a:pt x="1842" y="3620"/>
                      </a:lnTo>
                      <a:lnTo>
                        <a:pt x="1884" y="3557"/>
                      </a:lnTo>
                      <a:lnTo>
                        <a:pt x="1905" y="3536"/>
                      </a:lnTo>
                      <a:lnTo>
                        <a:pt x="1947" y="3536"/>
                      </a:lnTo>
                      <a:lnTo>
                        <a:pt x="1947" y="3599"/>
                      </a:lnTo>
                      <a:lnTo>
                        <a:pt x="1988" y="3620"/>
                      </a:lnTo>
                      <a:lnTo>
                        <a:pt x="2051" y="3599"/>
                      </a:lnTo>
                      <a:lnTo>
                        <a:pt x="2114" y="3536"/>
                      </a:lnTo>
                      <a:lnTo>
                        <a:pt x="2135" y="3494"/>
                      </a:lnTo>
                      <a:lnTo>
                        <a:pt x="2156" y="3494"/>
                      </a:lnTo>
                      <a:lnTo>
                        <a:pt x="2198" y="3432"/>
                      </a:lnTo>
                      <a:lnTo>
                        <a:pt x="2219" y="3348"/>
                      </a:lnTo>
                      <a:lnTo>
                        <a:pt x="2260" y="3327"/>
                      </a:lnTo>
                      <a:lnTo>
                        <a:pt x="2365" y="3222"/>
                      </a:lnTo>
                      <a:lnTo>
                        <a:pt x="2428" y="3201"/>
                      </a:lnTo>
                      <a:lnTo>
                        <a:pt x="2470" y="3222"/>
                      </a:lnTo>
                      <a:lnTo>
                        <a:pt x="2553" y="3222"/>
                      </a:lnTo>
                      <a:lnTo>
                        <a:pt x="2511" y="3285"/>
                      </a:lnTo>
                      <a:lnTo>
                        <a:pt x="2553" y="3285"/>
                      </a:lnTo>
                      <a:lnTo>
                        <a:pt x="2616" y="3243"/>
                      </a:lnTo>
                      <a:lnTo>
                        <a:pt x="2658" y="3118"/>
                      </a:lnTo>
                      <a:lnTo>
                        <a:pt x="2721" y="3013"/>
                      </a:lnTo>
                      <a:lnTo>
                        <a:pt x="2721" y="2908"/>
                      </a:lnTo>
                      <a:lnTo>
                        <a:pt x="2742" y="2888"/>
                      </a:lnTo>
                      <a:lnTo>
                        <a:pt x="2763" y="2888"/>
                      </a:lnTo>
                      <a:lnTo>
                        <a:pt x="2825" y="2929"/>
                      </a:lnTo>
                      <a:lnTo>
                        <a:pt x="2846" y="2929"/>
                      </a:lnTo>
                      <a:lnTo>
                        <a:pt x="2888" y="2971"/>
                      </a:lnTo>
                      <a:lnTo>
                        <a:pt x="2888" y="3076"/>
                      </a:lnTo>
                      <a:lnTo>
                        <a:pt x="2867" y="3139"/>
                      </a:lnTo>
                      <a:lnTo>
                        <a:pt x="2846" y="3222"/>
                      </a:lnTo>
                      <a:lnTo>
                        <a:pt x="2867" y="3285"/>
                      </a:lnTo>
                      <a:lnTo>
                        <a:pt x="2846" y="3327"/>
                      </a:lnTo>
                      <a:lnTo>
                        <a:pt x="2763" y="3411"/>
                      </a:lnTo>
                      <a:lnTo>
                        <a:pt x="2721" y="3557"/>
                      </a:lnTo>
                      <a:lnTo>
                        <a:pt x="2721" y="3641"/>
                      </a:lnTo>
                      <a:lnTo>
                        <a:pt x="2679" y="3662"/>
                      </a:lnTo>
                      <a:lnTo>
                        <a:pt x="2679" y="3745"/>
                      </a:lnTo>
                      <a:lnTo>
                        <a:pt x="2742" y="3766"/>
                      </a:lnTo>
                      <a:lnTo>
                        <a:pt x="2825" y="3724"/>
                      </a:lnTo>
                      <a:lnTo>
                        <a:pt x="2888" y="3557"/>
                      </a:lnTo>
                      <a:lnTo>
                        <a:pt x="2951" y="3557"/>
                      </a:lnTo>
                      <a:lnTo>
                        <a:pt x="3035" y="3452"/>
                      </a:lnTo>
                      <a:lnTo>
                        <a:pt x="3076" y="3411"/>
                      </a:lnTo>
                      <a:lnTo>
                        <a:pt x="3097" y="3432"/>
                      </a:lnTo>
                      <a:lnTo>
                        <a:pt x="3202" y="3432"/>
                      </a:lnTo>
                      <a:lnTo>
                        <a:pt x="3202" y="3494"/>
                      </a:lnTo>
                      <a:lnTo>
                        <a:pt x="3139" y="3515"/>
                      </a:lnTo>
                      <a:lnTo>
                        <a:pt x="3035" y="3620"/>
                      </a:lnTo>
                      <a:lnTo>
                        <a:pt x="3035" y="3704"/>
                      </a:lnTo>
                      <a:lnTo>
                        <a:pt x="2993" y="3766"/>
                      </a:lnTo>
                      <a:lnTo>
                        <a:pt x="3035" y="3808"/>
                      </a:lnTo>
                      <a:lnTo>
                        <a:pt x="3035" y="3913"/>
                      </a:lnTo>
                      <a:lnTo>
                        <a:pt x="3076" y="3955"/>
                      </a:lnTo>
                      <a:lnTo>
                        <a:pt x="3097" y="3871"/>
                      </a:lnTo>
                      <a:lnTo>
                        <a:pt x="3160" y="3829"/>
                      </a:lnTo>
                      <a:lnTo>
                        <a:pt x="3202" y="3829"/>
                      </a:lnTo>
                      <a:lnTo>
                        <a:pt x="3265" y="3913"/>
                      </a:lnTo>
                      <a:lnTo>
                        <a:pt x="3307" y="3934"/>
                      </a:lnTo>
                      <a:lnTo>
                        <a:pt x="3390" y="3871"/>
                      </a:lnTo>
                      <a:lnTo>
                        <a:pt x="3390" y="3829"/>
                      </a:lnTo>
                      <a:lnTo>
                        <a:pt x="3411" y="3829"/>
                      </a:lnTo>
                      <a:lnTo>
                        <a:pt x="3453" y="3766"/>
                      </a:lnTo>
                      <a:lnTo>
                        <a:pt x="3453" y="3704"/>
                      </a:lnTo>
                      <a:lnTo>
                        <a:pt x="3474" y="3704"/>
                      </a:lnTo>
                      <a:lnTo>
                        <a:pt x="3495" y="3641"/>
                      </a:lnTo>
                      <a:lnTo>
                        <a:pt x="3474" y="3599"/>
                      </a:lnTo>
                      <a:lnTo>
                        <a:pt x="3495" y="3494"/>
                      </a:lnTo>
                      <a:lnTo>
                        <a:pt x="3599" y="3348"/>
                      </a:lnTo>
                      <a:lnTo>
                        <a:pt x="3662" y="3243"/>
                      </a:lnTo>
                      <a:lnTo>
                        <a:pt x="3662" y="3097"/>
                      </a:lnTo>
                      <a:lnTo>
                        <a:pt x="3662" y="3034"/>
                      </a:lnTo>
                      <a:lnTo>
                        <a:pt x="3620" y="3034"/>
                      </a:lnTo>
                      <a:lnTo>
                        <a:pt x="3620" y="3097"/>
                      </a:lnTo>
                      <a:lnTo>
                        <a:pt x="3579" y="3180"/>
                      </a:lnTo>
                      <a:lnTo>
                        <a:pt x="3495" y="3222"/>
                      </a:lnTo>
                      <a:lnTo>
                        <a:pt x="3411" y="3306"/>
                      </a:lnTo>
                      <a:lnTo>
                        <a:pt x="3369" y="3327"/>
                      </a:lnTo>
                      <a:lnTo>
                        <a:pt x="3348" y="3243"/>
                      </a:lnTo>
                      <a:lnTo>
                        <a:pt x="3369" y="3180"/>
                      </a:lnTo>
                      <a:lnTo>
                        <a:pt x="3369" y="3097"/>
                      </a:lnTo>
                      <a:lnTo>
                        <a:pt x="3474" y="3013"/>
                      </a:lnTo>
                      <a:lnTo>
                        <a:pt x="3495" y="2971"/>
                      </a:lnTo>
                      <a:lnTo>
                        <a:pt x="3579" y="2888"/>
                      </a:lnTo>
                      <a:lnTo>
                        <a:pt x="3599" y="2888"/>
                      </a:lnTo>
                      <a:lnTo>
                        <a:pt x="3662" y="2867"/>
                      </a:lnTo>
                      <a:lnTo>
                        <a:pt x="3620" y="2804"/>
                      </a:lnTo>
                      <a:lnTo>
                        <a:pt x="3579" y="2867"/>
                      </a:lnTo>
                      <a:lnTo>
                        <a:pt x="3516" y="2867"/>
                      </a:lnTo>
                      <a:lnTo>
                        <a:pt x="3453" y="2888"/>
                      </a:lnTo>
                      <a:lnTo>
                        <a:pt x="3390" y="2888"/>
                      </a:lnTo>
                      <a:lnTo>
                        <a:pt x="3307" y="2929"/>
                      </a:lnTo>
                      <a:lnTo>
                        <a:pt x="3286" y="2992"/>
                      </a:lnTo>
                      <a:lnTo>
                        <a:pt x="3181" y="3076"/>
                      </a:lnTo>
                      <a:lnTo>
                        <a:pt x="3181" y="3118"/>
                      </a:lnTo>
                      <a:lnTo>
                        <a:pt x="3139" y="3180"/>
                      </a:lnTo>
                      <a:lnTo>
                        <a:pt x="3055" y="3097"/>
                      </a:lnTo>
                      <a:lnTo>
                        <a:pt x="3055" y="3034"/>
                      </a:lnTo>
                      <a:lnTo>
                        <a:pt x="3035" y="2971"/>
                      </a:lnTo>
                      <a:lnTo>
                        <a:pt x="3035" y="2888"/>
                      </a:lnTo>
                      <a:lnTo>
                        <a:pt x="3076" y="2929"/>
                      </a:lnTo>
                      <a:lnTo>
                        <a:pt x="3097" y="2929"/>
                      </a:lnTo>
                      <a:lnTo>
                        <a:pt x="3181" y="2825"/>
                      </a:lnTo>
                      <a:lnTo>
                        <a:pt x="3139" y="2825"/>
                      </a:lnTo>
                      <a:lnTo>
                        <a:pt x="3055" y="2804"/>
                      </a:lnTo>
                      <a:lnTo>
                        <a:pt x="3181" y="2804"/>
                      </a:lnTo>
                      <a:lnTo>
                        <a:pt x="3076" y="2783"/>
                      </a:lnTo>
                      <a:lnTo>
                        <a:pt x="3035" y="2720"/>
                      </a:lnTo>
                      <a:lnTo>
                        <a:pt x="3035" y="2678"/>
                      </a:lnTo>
                      <a:lnTo>
                        <a:pt x="3055" y="2657"/>
                      </a:lnTo>
                      <a:lnTo>
                        <a:pt x="3160" y="2657"/>
                      </a:lnTo>
                      <a:lnTo>
                        <a:pt x="3181" y="2616"/>
                      </a:lnTo>
                      <a:lnTo>
                        <a:pt x="3265" y="2553"/>
                      </a:lnTo>
                      <a:lnTo>
                        <a:pt x="3286" y="2448"/>
                      </a:lnTo>
                      <a:lnTo>
                        <a:pt x="3369" y="2448"/>
                      </a:lnTo>
                      <a:lnTo>
                        <a:pt x="3390" y="2469"/>
                      </a:lnTo>
                      <a:lnTo>
                        <a:pt x="3495" y="2406"/>
                      </a:lnTo>
                      <a:lnTo>
                        <a:pt x="3516" y="2344"/>
                      </a:lnTo>
                      <a:lnTo>
                        <a:pt x="3516" y="2260"/>
                      </a:lnTo>
                      <a:lnTo>
                        <a:pt x="3495" y="2197"/>
                      </a:lnTo>
                      <a:lnTo>
                        <a:pt x="3411" y="2281"/>
                      </a:lnTo>
                      <a:lnTo>
                        <a:pt x="3369" y="2302"/>
                      </a:lnTo>
                      <a:lnTo>
                        <a:pt x="3348" y="2281"/>
                      </a:lnTo>
                      <a:lnTo>
                        <a:pt x="3286" y="2281"/>
                      </a:lnTo>
                      <a:lnTo>
                        <a:pt x="3286" y="2344"/>
                      </a:lnTo>
                      <a:lnTo>
                        <a:pt x="3286" y="2406"/>
                      </a:lnTo>
                      <a:lnTo>
                        <a:pt x="3244" y="2448"/>
                      </a:lnTo>
                      <a:lnTo>
                        <a:pt x="3181" y="2448"/>
                      </a:lnTo>
                      <a:lnTo>
                        <a:pt x="3097" y="2490"/>
                      </a:lnTo>
                      <a:lnTo>
                        <a:pt x="3055" y="2511"/>
                      </a:lnTo>
                      <a:lnTo>
                        <a:pt x="3055" y="2574"/>
                      </a:lnTo>
                      <a:lnTo>
                        <a:pt x="2993" y="2595"/>
                      </a:lnTo>
                      <a:lnTo>
                        <a:pt x="3035" y="2553"/>
                      </a:lnTo>
                      <a:lnTo>
                        <a:pt x="3035" y="2469"/>
                      </a:lnTo>
                      <a:lnTo>
                        <a:pt x="2993" y="2490"/>
                      </a:lnTo>
                      <a:lnTo>
                        <a:pt x="2951" y="2490"/>
                      </a:lnTo>
                      <a:lnTo>
                        <a:pt x="2993" y="2469"/>
                      </a:lnTo>
                      <a:lnTo>
                        <a:pt x="3055" y="2406"/>
                      </a:lnTo>
                      <a:lnTo>
                        <a:pt x="3076" y="2385"/>
                      </a:lnTo>
                      <a:lnTo>
                        <a:pt x="3035" y="2364"/>
                      </a:lnTo>
                      <a:lnTo>
                        <a:pt x="3076" y="2302"/>
                      </a:lnTo>
                      <a:lnTo>
                        <a:pt x="3097" y="2239"/>
                      </a:lnTo>
                      <a:lnTo>
                        <a:pt x="3055" y="2197"/>
                      </a:lnTo>
                      <a:lnTo>
                        <a:pt x="2993" y="2260"/>
                      </a:lnTo>
                      <a:lnTo>
                        <a:pt x="3035" y="2197"/>
                      </a:lnTo>
                      <a:lnTo>
                        <a:pt x="3035" y="2155"/>
                      </a:lnTo>
                      <a:lnTo>
                        <a:pt x="2993" y="2155"/>
                      </a:lnTo>
                      <a:lnTo>
                        <a:pt x="2930" y="2176"/>
                      </a:lnTo>
                      <a:lnTo>
                        <a:pt x="2878" y="2166"/>
                      </a:lnTo>
                      <a:lnTo>
                        <a:pt x="2878" y="2166"/>
                      </a:lnTo>
                      <a:lnTo>
                        <a:pt x="2825" y="2176"/>
                      </a:lnTo>
                      <a:lnTo>
                        <a:pt x="2872" y="2165"/>
                      </a:lnTo>
                      <a:lnTo>
                        <a:pt x="2872" y="2165"/>
                      </a:lnTo>
                      <a:lnTo>
                        <a:pt x="2825" y="2155"/>
                      </a:lnTo>
                      <a:lnTo>
                        <a:pt x="2909" y="2155"/>
                      </a:lnTo>
                      <a:lnTo>
                        <a:pt x="2993" y="2113"/>
                      </a:lnTo>
                      <a:lnTo>
                        <a:pt x="3035" y="2072"/>
                      </a:lnTo>
                      <a:lnTo>
                        <a:pt x="3076" y="2072"/>
                      </a:lnTo>
                      <a:lnTo>
                        <a:pt x="3139" y="2051"/>
                      </a:lnTo>
                      <a:lnTo>
                        <a:pt x="3139" y="1967"/>
                      </a:lnTo>
                      <a:lnTo>
                        <a:pt x="3181" y="1904"/>
                      </a:lnTo>
                      <a:lnTo>
                        <a:pt x="3181" y="1862"/>
                      </a:lnTo>
                      <a:lnTo>
                        <a:pt x="3097" y="1800"/>
                      </a:lnTo>
                      <a:lnTo>
                        <a:pt x="2993" y="1716"/>
                      </a:lnTo>
                      <a:lnTo>
                        <a:pt x="2888" y="1716"/>
                      </a:lnTo>
                      <a:lnTo>
                        <a:pt x="2783" y="1737"/>
                      </a:lnTo>
                      <a:lnTo>
                        <a:pt x="2742" y="1737"/>
                      </a:lnTo>
                      <a:lnTo>
                        <a:pt x="2742" y="1779"/>
                      </a:lnTo>
                      <a:lnTo>
                        <a:pt x="2679" y="1862"/>
                      </a:lnTo>
                      <a:lnTo>
                        <a:pt x="2658" y="1946"/>
                      </a:lnTo>
                      <a:lnTo>
                        <a:pt x="2679" y="1841"/>
                      </a:lnTo>
                      <a:lnTo>
                        <a:pt x="2658" y="1820"/>
                      </a:lnTo>
                      <a:lnTo>
                        <a:pt x="2679" y="1758"/>
                      </a:lnTo>
                      <a:lnTo>
                        <a:pt x="2742" y="1674"/>
                      </a:lnTo>
                      <a:lnTo>
                        <a:pt x="2721" y="1674"/>
                      </a:lnTo>
                      <a:lnTo>
                        <a:pt x="2637" y="1737"/>
                      </a:lnTo>
                      <a:lnTo>
                        <a:pt x="2574" y="1779"/>
                      </a:lnTo>
                      <a:lnTo>
                        <a:pt x="2553" y="1862"/>
                      </a:lnTo>
                      <a:lnTo>
                        <a:pt x="2532" y="1841"/>
                      </a:lnTo>
                      <a:lnTo>
                        <a:pt x="2491" y="1862"/>
                      </a:lnTo>
                      <a:lnTo>
                        <a:pt x="2449" y="1883"/>
                      </a:lnTo>
                      <a:lnTo>
                        <a:pt x="2428" y="1862"/>
                      </a:lnTo>
                      <a:lnTo>
                        <a:pt x="2344" y="1925"/>
                      </a:lnTo>
                      <a:lnTo>
                        <a:pt x="2323" y="2030"/>
                      </a:lnTo>
                      <a:lnTo>
                        <a:pt x="2239" y="2072"/>
                      </a:lnTo>
                      <a:lnTo>
                        <a:pt x="2239" y="2072"/>
                      </a:lnTo>
                      <a:lnTo>
                        <a:pt x="2281" y="2030"/>
                      </a:lnTo>
                      <a:lnTo>
                        <a:pt x="2323" y="1883"/>
                      </a:lnTo>
                      <a:lnTo>
                        <a:pt x="2365" y="1779"/>
                      </a:lnTo>
                      <a:lnTo>
                        <a:pt x="2344" y="1758"/>
                      </a:lnTo>
                      <a:lnTo>
                        <a:pt x="2281" y="1779"/>
                      </a:lnTo>
                      <a:lnTo>
                        <a:pt x="2260" y="1841"/>
                      </a:lnTo>
                      <a:lnTo>
                        <a:pt x="2219" y="1883"/>
                      </a:lnTo>
                      <a:lnTo>
                        <a:pt x="2177" y="1841"/>
                      </a:lnTo>
                      <a:lnTo>
                        <a:pt x="2239" y="1779"/>
                      </a:lnTo>
                      <a:lnTo>
                        <a:pt x="2260" y="1737"/>
                      </a:lnTo>
                      <a:lnTo>
                        <a:pt x="2260" y="1716"/>
                      </a:lnTo>
                      <a:lnTo>
                        <a:pt x="2177" y="1737"/>
                      </a:lnTo>
                      <a:lnTo>
                        <a:pt x="2072" y="1820"/>
                      </a:lnTo>
                      <a:lnTo>
                        <a:pt x="2030" y="1820"/>
                      </a:lnTo>
                      <a:lnTo>
                        <a:pt x="2009" y="1737"/>
                      </a:lnTo>
                      <a:lnTo>
                        <a:pt x="1967" y="1737"/>
                      </a:lnTo>
                      <a:lnTo>
                        <a:pt x="1905" y="1820"/>
                      </a:lnTo>
                      <a:lnTo>
                        <a:pt x="1842" y="1820"/>
                      </a:lnTo>
                      <a:lnTo>
                        <a:pt x="1842" y="1779"/>
                      </a:lnTo>
                      <a:lnTo>
                        <a:pt x="1947" y="1737"/>
                      </a:lnTo>
                      <a:lnTo>
                        <a:pt x="2009" y="1632"/>
                      </a:lnTo>
                      <a:lnTo>
                        <a:pt x="2030" y="1548"/>
                      </a:lnTo>
                      <a:lnTo>
                        <a:pt x="1947" y="1548"/>
                      </a:lnTo>
                      <a:lnTo>
                        <a:pt x="1863" y="1611"/>
                      </a:lnTo>
                      <a:lnTo>
                        <a:pt x="1863" y="1611"/>
                      </a:lnTo>
                      <a:lnTo>
                        <a:pt x="1926" y="1527"/>
                      </a:lnTo>
                      <a:lnTo>
                        <a:pt x="2009" y="1444"/>
                      </a:lnTo>
                      <a:lnTo>
                        <a:pt x="2114" y="1444"/>
                      </a:lnTo>
                      <a:lnTo>
                        <a:pt x="2156" y="1423"/>
                      </a:lnTo>
                      <a:lnTo>
                        <a:pt x="2239" y="1381"/>
                      </a:lnTo>
                      <a:lnTo>
                        <a:pt x="2281" y="1339"/>
                      </a:lnTo>
                      <a:lnTo>
                        <a:pt x="2281" y="1276"/>
                      </a:lnTo>
                      <a:lnTo>
                        <a:pt x="2260" y="1318"/>
                      </a:lnTo>
                      <a:lnTo>
                        <a:pt x="2156" y="1339"/>
                      </a:lnTo>
                      <a:lnTo>
                        <a:pt x="2114" y="1318"/>
                      </a:lnTo>
                      <a:lnTo>
                        <a:pt x="2030" y="1235"/>
                      </a:lnTo>
                      <a:lnTo>
                        <a:pt x="1967" y="1235"/>
                      </a:lnTo>
                      <a:lnTo>
                        <a:pt x="1926" y="1255"/>
                      </a:lnTo>
                      <a:lnTo>
                        <a:pt x="1967" y="1151"/>
                      </a:lnTo>
                      <a:lnTo>
                        <a:pt x="2009" y="1130"/>
                      </a:lnTo>
                      <a:lnTo>
                        <a:pt x="2009" y="1109"/>
                      </a:lnTo>
                      <a:lnTo>
                        <a:pt x="1947" y="1130"/>
                      </a:lnTo>
                      <a:lnTo>
                        <a:pt x="1863" y="1193"/>
                      </a:lnTo>
                      <a:lnTo>
                        <a:pt x="1821" y="1255"/>
                      </a:lnTo>
                      <a:lnTo>
                        <a:pt x="1737" y="1339"/>
                      </a:lnTo>
                      <a:lnTo>
                        <a:pt x="1695" y="1360"/>
                      </a:lnTo>
                      <a:lnTo>
                        <a:pt x="1654" y="1423"/>
                      </a:lnTo>
                      <a:lnTo>
                        <a:pt x="1591" y="1465"/>
                      </a:lnTo>
                      <a:lnTo>
                        <a:pt x="1528" y="1548"/>
                      </a:lnTo>
                      <a:lnTo>
                        <a:pt x="1528" y="1444"/>
                      </a:lnTo>
                      <a:lnTo>
                        <a:pt x="1549" y="1360"/>
                      </a:lnTo>
                      <a:lnTo>
                        <a:pt x="1612" y="1297"/>
                      </a:lnTo>
                      <a:lnTo>
                        <a:pt x="1612" y="1235"/>
                      </a:lnTo>
                      <a:lnTo>
                        <a:pt x="1654" y="1130"/>
                      </a:lnTo>
                      <a:lnTo>
                        <a:pt x="1737" y="1046"/>
                      </a:lnTo>
                      <a:lnTo>
                        <a:pt x="1737" y="1004"/>
                      </a:lnTo>
                      <a:lnTo>
                        <a:pt x="1800" y="942"/>
                      </a:lnTo>
                      <a:lnTo>
                        <a:pt x="1821" y="921"/>
                      </a:lnTo>
                      <a:lnTo>
                        <a:pt x="1863" y="816"/>
                      </a:lnTo>
                      <a:lnTo>
                        <a:pt x="1947" y="774"/>
                      </a:lnTo>
                      <a:lnTo>
                        <a:pt x="2009" y="711"/>
                      </a:lnTo>
                      <a:lnTo>
                        <a:pt x="2051" y="691"/>
                      </a:lnTo>
                      <a:lnTo>
                        <a:pt x="2072" y="670"/>
                      </a:lnTo>
                      <a:lnTo>
                        <a:pt x="2072" y="607"/>
                      </a:lnTo>
                      <a:lnTo>
                        <a:pt x="2114" y="565"/>
                      </a:lnTo>
                      <a:lnTo>
                        <a:pt x="2135" y="481"/>
                      </a:lnTo>
                      <a:lnTo>
                        <a:pt x="2135" y="523"/>
                      </a:lnTo>
                      <a:lnTo>
                        <a:pt x="2114" y="586"/>
                      </a:lnTo>
                      <a:lnTo>
                        <a:pt x="2135" y="628"/>
                      </a:lnTo>
                      <a:lnTo>
                        <a:pt x="2219" y="523"/>
                      </a:lnTo>
                      <a:lnTo>
                        <a:pt x="2323" y="419"/>
                      </a:lnTo>
                      <a:lnTo>
                        <a:pt x="2344" y="377"/>
                      </a:lnTo>
                      <a:lnTo>
                        <a:pt x="2323" y="314"/>
                      </a:lnTo>
                      <a:lnTo>
                        <a:pt x="2260" y="314"/>
                      </a:lnTo>
                      <a:lnTo>
                        <a:pt x="2219" y="377"/>
                      </a:lnTo>
                      <a:lnTo>
                        <a:pt x="2177" y="293"/>
                      </a:lnTo>
                      <a:lnTo>
                        <a:pt x="2156" y="272"/>
                      </a:lnTo>
                      <a:lnTo>
                        <a:pt x="2177" y="209"/>
                      </a:lnTo>
                      <a:lnTo>
                        <a:pt x="2239" y="188"/>
                      </a:lnTo>
                      <a:lnTo>
                        <a:pt x="2323" y="209"/>
                      </a:lnTo>
                      <a:lnTo>
                        <a:pt x="2386" y="272"/>
                      </a:lnTo>
                      <a:lnTo>
                        <a:pt x="2449" y="251"/>
                      </a:lnTo>
                      <a:lnTo>
                        <a:pt x="2491" y="188"/>
                      </a:lnTo>
                      <a:lnTo>
                        <a:pt x="2491" y="42"/>
                      </a:lnTo>
                      <a:lnTo>
                        <a:pt x="2428" y="42"/>
                      </a:lnTo>
                      <a:lnTo>
                        <a:pt x="2365" y="63"/>
                      </a:lnTo>
                      <a:lnTo>
                        <a:pt x="2365" y="105"/>
                      </a:lnTo>
                      <a:lnTo>
                        <a:pt x="2323" y="105"/>
                      </a:lnTo>
                      <a:lnTo>
                        <a:pt x="2323" y="63"/>
                      </a:lnTo>
                      <a:lnTo>
                        <a:pt x="2323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13" name="Google Shape;2313;p49"/>
                <p:cNvSpPr/>
                <p:nvPr/>
              </p:nvSpPr>
              <p:spPr>
                <a:xfrm>
                  <a:off x="1922950" y="1659350"/>
                  <a:ext cx="1050900" cy="913875"/>
                </a:xfrm>
                <a:custGeom>
                  <a:rect b="b" l="l" r="r" t="t"/>
                  <a:pathLst>
                    <a:path extrusionOk="0" h="36555" w="42036">
                      <a:moveTo>
                        <a:pt x="4310" y="26929"/>
                      </a:moveTo>
                      <a:lnTo>
                        <a:pt x="4310" y="27055"/>
                      </a:lnTo>
                      <a:lnTo>
                        <a:pt x="4268" y="27159"/>
                      </a:lnTo>
                      <a:lnTo>
                        <a:pt x="4101" y="27264"/>
                      </a:lnTo>
                      <a:lnTo>
                        <a:pt x="4076" y="27268"/>
                      </a:lnTo>
                      <a:lnTo>
                        <a:pt x="4076" y="27268"/>
                      </a:lnTo>
                      <a:lnTo>
                        <a:pt x="4101" y="27243"/>
                      </a:lnTo>
                      <a:lnTo>
                        <a:pt x="4185" y="27117"/>
                      </a:lnTo>
                      <a:lnTo>
                        <a:pt x="4289" y="27034"/>
                      </a:lnTo>
                      <a:lnTo>
                        <a:pt x="4310" y="26929"/>
                      </a:lnTo>
                      <a:close/>
                      <a:moveTo>
                        <a:pt x="40508" y="27473"/>
                      </a:moveTo>
                      <a:lnTo>
                        <a:pt x="40299" y="27557"/>
                      </a:lnTo>
                      <a:lnTo>
                        <a:pt x="40090" y="27599"/>
                      </a:lnTo>
                      <a:lnTo>
                        <a:pt x="40132" y="27536"/>
                      </a:lnTo>
                      <a:lnTo>
                        <a:pt x="40404" y="27473"/>
                      </a:lnTo>
                      <a:close/>
                      <a:moveTo>
                        <a:pt x="19459" y="0"/>
                      </a:moveTo>
                      <a:lnTo>
                        <a:pt x="19187" y="105"/>
                      </a:lnTo>
                      <a:lnTo>
                        <a:pt x="18810" y="105"/>
                      </a:lnTo>
                      <a:lnTo>
                        <a:pt x="18727" y="63"/>
                      </a:lnTo>
                      <a:lnTo>
                        <a:pt x="18392" y="84"/>
                      </a:lnTo>
                      <a:lnTo>
                        <a:pt x="18308" y="63"/>
                      </a:lnTo>
                      <a:lnTo>
                        <a:pt x="18120" y="105"/>
                      </a:lnTo>
                      <a:lnTo>
                        <a:pt x="18078" y="210"/>
                      </a:lnTo>
                      <a:lnTo>
                        <a:pt x="18120" y="272"/>
                      </a:lnTo>
                      <a:lnTo>
                        <a:pt x="18078" y="377"/>
                      </a:lnTo>
                      <a:lnTo>
                        <a:pt x="18078" y="524"/>
                      </a:lnTo>
                      <a:lnTo>
                        <a:pt x="18036" y="775"/>
                      </a:lnTo>
                      <a:lnTo>
                        <a:pt x="18120" y="879"/>
                      </a:lnTo>
                      <a:lnTo>
                        <a:pt x="18036" y="942"/>
                      </a:lnTo>
                      <a:lnTo>
                        <a:pt x="17911" y="942"/>
                      </a:lnTo>
                      <a:lnTo>
                        <a:pt x="17764" y="1109"/>
                      </a:lnTo>
                      <a:lnTo>
                        <a:pt x="17701" y="1214"/>
                      </a:lnTo>
                      <a:lnTo>
                        <a:pt x="17471" y="1298"/>
                      </a:lnTo>
                      <a:lnTo>
                        <a:pt x="17367" y="1444"/>
                      </a:lnTo>
                      <a:lnTo>
                        <a:pt x="17095" y="1633"/>
                      </a:lnTo>
                      <a:lnTo>
                        <a:pt x="16990" y="1674"/>
                      </a:lnTo>
                      <a:lnTo>
                        <a:pt x="16990" y="1758"/>
                      </a:lnTo>
                      <a:lnTo>
                        <a:pt x="17074" y="1925"/>
                      </a:lnTo>
                      <a:lnTo>
                        <a:pt x="17074" y="2072"/>
                      </a:lnTo>
                      <a:lnTo>
                        <a:pt x="16760" y="2030"/>
                      </a:lnTo>
                      <a:lnTo>
                        <a:pt x="16739" y="1946"/>
                      </a:lnTo>
                      <a:lnTo>
                        <a:pt x="16718" y="2135"/>
                      </a:lnTo>
                      <a:lnTo>
                        <a:pt x="16613" y="2281"/>
                      </a:lnTo>
                      <a:lnTo>
                        <a:pt x="16530" y="2302"/>
                      </a:lnTo>
                      <a:lnTo>
                        <a:pt x="16509" y="2365"/>
                      </a:lnTo>
                      <a:lnTo>
                        <a:pt x="16300" y="2407"/>
                      </a:lnTo>
                      <a:lnTo>
                        <a:pt x="16237" y="2574"/>
                      </a:lnTo>
                      <a:lnTo>
                        <a:pt x="16132" y="2595"/>
                      </a:lnTo>
                      <a:lnTo>
                        <a:pt x="16028" y="2700"/>
                      </a:lnTo>
                      <a:lnTo>
                        <a:pt x="15944" y="2700"/>
                      </a:lnTo>
                      <a:lnTo>
                        <a:pt x="15923" y="2804"/>
                      </a:lnTo>
                      <a:lnTo>
                        <a:pt x="15776" y="2888"/>
                      </a:lnTo>
                      <a:lnTo>
                        <a:pt x="15672" y="2993"/>
                      </a:lnTo>
                      <a:lnTo>
                        <a:pt x="15588" y="2972"/>
                      </a:lnTo>
                      <a:lnTo>
                        <a:pt x="15588" y="3076"/>
                      </a:lnTo>
                      <a:lnTo>
                        <a:pt x="15776" y="3139"/>
                      </a:lnTo>
                      <a:lnTo>
                        <a:pt x="15986" y="3139"/>
                      </a:lnTo>
                      <a:lnTo>
                        <a:pt x="15986" y="3244"/>
                      </a:lnTo>
                      <a:lnTo>
                        <a:pt x="15839" y="3202"/>
                      </a:lnTo>
                      <a:lnTo>
                        <a:pt x="15944" y="3516"/>
                      </a:lnTo>
                      <a:lnTo>
                        <a:pt x="16028" y="3599"/>
                      </a:lnTo>
                      <a:lnTo>
                        <a:pt x="16007" y="3725"/>
                      </a:lnTo>
                      <a:lnTo>
                        <a:pt x="15944" y="3871"/>
                      </a:lnTo>
                      <a:lnTo>
                        <a:pt x="16007" y="4018"/>
                      </a:lnTo>
                      <a:lnTo>
                        <a:pt x="15902" y="4185"/>
                      </a:lnTo>
                      <a:lnTo>
                        <a:pt x="15902" y="4394"/>
                      </a:lnTo>
                      <a:lnTo>
                        <a:pt x="15902" y="4457"/>
                      </a:lnTo>
                      <a:lnTo>
                        <a:pt x="15986" y="4457"/>
                      </a:lnTo>
                      <a:lnTo>
                        <a:pt x="16028" y="4478"/>
                      </a:lnTo>
                      <a:lnTo>
                        <a:pt x="16111" y="4394"/>
                      </a:lnTo>
                      <a:lnTo>
                        <a:pt x="16237" y="4374"/>
                      </a:lnTo>
                      <a:lnTo>
                        <a:pt x="16341" y="4394"/>
                      </a:lnTo>
                      <a:lnTo>
                        <a:pt x="16509" y="4374"/>
                      </a:lnTo>
                      <a:lnTo>
                        <a:pt x="16676" y="4227"/>
                      </a:lnTo>
                      <a:lnTo>
                        <a:pt x="16760" y="4185"/>
                      </a:lnTo>
                      <a:lnTo>
                        <a:pt x="16760" y="4143"/>
                      </a:lnTo>
                      <a:lnTo>
                        <a:pt x="16864" y="4060"/>
                      </a:lnTo>
                      <a:lnTo>
                        <a:pt x="16927" y="4143"/>
                      </a:lnTo>
                      <a:lnTo>
                        <a:pt x="16927" y="4269"/>
                      </a:lnTo>
                      <a:lnTo>
                        <a:pt x="16844" y="4353"/>
                      </a:lnTo>
                      <a:lnTo>
                        <a:pt x="16927" y="4457"/>
                      </a:lnTo>
                      <a:lnTo>
                        <a:pt x="17032" y="4457"/>
                      </a:lnTo>
                      <a:lnTo>
                        <a:pt x="17178" y="4374"/>
                      </a:lnTo>
                      <a:lnTo>
                        <a:pt x="17346" y="4374"/>
                      </a:lnTo>
                      <a:lnTo>
                        <a:pt x="17450" y="4248"/>
                      </a:lnTo>
                      <a:lnTo>
                        <a:pt x="17597" y="4081"/>
                      </a:lnTo>
                      <a:lnTo>
                        <a:pt x="17576" y="4018"/>
                      </a:lnTo>
                      <a:lnTo>
                        <a:pt x="17701" y="3850"/>
                      </a:lnTo>
                      <a:lnTo>
                        <a:pt x="17722" y="3767"/>
                      </a:lnTo>
                      <a:lnTo>
                        <a:pt x="17890" y="3620"/>
                      </a:lnTo>
                      <a:lnTo>
                        <a:pt x="18015" y="3557"/>
                      </a:lnTo>
                      <a:lnTo>
                        <a:pt x="18036" y="3453"/>
                      </a:lnTo>
                      <a:lnTo>
                        <a:pt x="18099" y="3306"/>
                      </a:lnTo>
                      <a:lnTo>
                        <a:pt x="18204" y="3453"/>
                      </a:lnTo>
                      <a:lnTo>
                        <a:pt x="18350" y="3453"/>
                      </a:lnTo>
                      <a:lnTo>
                        <a:pt x="18497" y="3348"/>
                      </a:lnTo>
                      <a:lnTo>
                        <a:pt x="18643" y="3327"/>
                      </a:lnTo>
                      <a:lnTo>
                        <a:pt x="18706" y="3181"/>
                      </a:lnTo>
                      <a:lnTo>
                        <a:pt x="18769" y="3181"/>
                      </a:lnTo>
                      <a:lnTo>
                        <a:pt x="18873" y="3076"/>
                      </a:lnTo>
                      <a:lnTo>
                        <a:pt x="18936" y="2909"/>
                      </a:lnTo>
                      <a:lnTo>
                        <a:pt x="19124" y="2867"/>
                      </a:lnTo>
                      <a:lnTo>
                        <a:pt x="19187" y="2846"/>
                      </a:lnTo>
                      <a:lnTo>
                        <a:pt x="19250" y="2888"/>
                      </a:lnTo>
                      <a:lnTo>
                        <a:pt x="19333" y="2846"/>
                      </a:lnTo>
                      <a:lnTo>
                        <a:pt x="19543" y="2846"/>
                      </a:lnTo>
                      <a:lnTo>
                        <a:pt x="19668" y="2762"/>
                      </a:lnTo>
                      <a:lnTo>
                        <a:pt x="19773" y="2762"/>
                      </a:lnTo>
                      <a:lnTo>
                        <a:pt x="20024" y="2658"/>
                      </a:lnTo>
                      <a:lnTo>
                        <a:pt x="20233" y="2616"/>
                      </a:lnTo>
                      <a:lnTo>
                        <a:pt x="20296" y="2595"/>
                      </a:lnTo>
                      <a:cubicBezTo>
                        <a:pt x="20338" y="2679"/>
                        <a:pt x="20442" y="2741"/>
                        <a:pt x="20526" y="2762"/>
                      </a:cubicBezTo>
                      <a:lnTo>
                        <a:pt x="20401" y="2783"/>
                      </a:lnTo>
                      <a:lnTo>
                        <a:pt x="19877" y="2993"/>
                      </a:lnTo>
                      <a:lnTo>
                        <a:pt x="19752" y="3097"/>
                      </a:lnTo>
                      <a:lnTo>
                        <a:pt x="19438" y="3181"/>
                      </a:lnTo>
                      <a:lnTo>
                        <a:pt x="19020" y="3369"/>
                      </a:lnTo>
                      <a:lnTo>
                        <a:pt x="18852" y="3495"/>
                      </a:lnTo>
                      <a:lnTo>
                        <a:pt x="18852" y="3578"/>
                      </a:lnTo>
                      <a:lnTo>
                        <a:pt x="18957" y="3578"/>
                      </a:lnTo>
                      <a:lnTo>
                        <a:pt x="19020" y="3620"/>
                      </a:lnTo>
                      <a:lnTo>
                        <a:pt x="18915" y="3704"/>
                      </a:lnTo>
                      <a:lnTo>
                        <a:pt x="18831" y="3704"/>
                      </a:lnTo>
                      <a:lnTo>
                        <a:pt x="18643" y="3850"/>
                      </a:lnTo>
                      <a:lnTo>
                        <a:pt x="18497" y="3850"/>
                      </a:lnTo>
                      <a:lnTo>
                        <a:pt x="18413" y="3934"/>
                      </a:lnTo>
                      <a:lnTo>
                        <a:pt x="18392" y="4039"/>
                      </a:lnTo>
                      <a:lnTo>
                        <a:pt x="18225" y="4143"/>
                      </a:lnTo>
                      <a:lnTo>
                        <a:pt x="18162" y="4227"/>
                      </a:lnTo>
                      <a:lnTo>
                        <a:pt x="18162" y="4353"/>
                      </a:lnTo>
                      <a:lnTo>
                        <a:pt x="18225" y="4311"/>
                      </a:lnTo>
                      <a:lnTo>
                        <a:pt x="18308" y="4374"/>
                      </a:lnTo>
                      <a:lnTo>
                        <a:pt x="18266" y="4457"/>
                      </a:lnTo>
                      <a:lnTo>
                        <a:pt x="18287" y="4478"/>
                      </a:lnTo>
                      <a:lnTo>
                        <a:pt x="18371" y="4457"/>
                      </a:lnTo>
                      <a:lnTo>
                        <a:pt x="18476" y="4415"/>
                      </a:lnTo>
                      <a:lnTo>
                        <a:pt x="18580" y="4415"/>
                      </a:lnTo>
                      <a:lnTo>
                        <a:pt x="18643" y="4457"/>
                      </a:lnTo>
                      <a:lnTo>
                        <a:pt x="18622" y="4541"/>
                      </a:lnTo>
                      <a:lnTo>
                        <a:pt x="18497" y="4583"/>
                      </a:lnTo>
                      <a:lnTo>
                        <a:pt x="18371" y="4520"/>
                      </a:lnTo>
                      <a:lnTo>
                        <a:pt x="18287" y="4562"/>
                      </a:lnTo>
                      <a:lnTo>
                        <a:pt x="18308" y="4666"/>
                      </a:lnTo>
                      <a:lnTo>
                        <a:pt x="18517" y="4771"/>
                      </a:lnTo>
                      <a:lnTo>
                        <a:pt x="18601" y="4729"/>
                      </a:lnTo>
                      <a:lnTo>
                        <a:pt x="18622" y="4646"/>
                      </a:lnTo>
                      <a:lnTo>
                        <a:pt x="18685" y="4646"/>
                      </a:lnTo>
                      <a:lnTo>
                        <a:pt x="18727" y="4687"/>
                      </a:lnTo>
                      <a:lnTo>
                        <a:pt x="18685" y="4771"/>
                      </a:lnTo>
                      <a:lnTo>
                        <a:pt x="18789" y="4771"/>
                      </a:lnTo>
                      <a:lnTo>
                        <a:pt x="18957" y="4792"/>
                      </a:lnTo>
                      <a:lnTo>
                        <a:pt x="19145" y="4750"/>
                      </a:lnTo>
                      <a:lnTo>
                        <a:pt x="19250" y="4750"/>
                      </a:lnTo>
                      <a:lnTo>
                        <a:pt x="19417" y="4834"/>
                      </a:lnTo>
                      <a:lnTo>
                        <a:pt x="19543" y="4792"/>
                      </a:lnTo>
                      <a:lnTo>
                        <a:pt x="19647" y="4855"/>
                      </a:lnTo>
                      <a:lnTo>
                        <a:pt x="19689" y="4959"/>
                      </a:lnTo>
                      <a:lnTo>
                        <a:pt x="19773" y="4959"/>
                      </a:lnTo>
                      <a:lnTo>
                        <a:pt x="19752" y="5001"/>
                      </a:lnTo>
                      <a:lnTo>
                        <a:pt x="19668" y="5001"/>
                      </a:lnTo>
                      <a:lnTo>
                        <a:pt x="19522" y="4897"/>
                      </a:lnTo>
                      <a:lnTo>
                        <a:pt x="19313" y="4897"/>
                      </a:lnTo>
                      <a:lnTo>
                        <a:pt x="19250" y="4959"/>
                      </a:lnTo>
                      <a:lnTo>
                        <a:pt x="19375" y="5001"/>
                      </a:lnTo>
                      <a:lnTo>
                        <a:pt x="19417" y="5064"/>
                      </a:lnTo>
                      <a:lnTo>
                        <a:pt x="19229" y="5064"/>
                      </a:lnTo>
                      <a:lnTo>
                        <a:pt x="19145" y="4980"/>
                      </a:lnTo>
                      <a:lnTo>
                        <a:pt x="18894" y="5001"/>
                      </a:lnTo>
                      <a:lnTo>
                        <a:pt x="18810" y="5064"/>
                      </a:lnTo>
                      <a:lnTo>
                        <a:pt x="18727" y="5001"/>
                      </a:lnTo>
                      <a:lnTo>
                        <a:pt x="18643" y="5001"/>
                      </a:lnTo>
                      <a:lnTo>
                        <a:pt x="18580" y="5043"/>
                      </a:lnTo>
                      <a:lnTo>
                        <a:pt x="18497" y="5043"/>
                      </a:lnTo>
                      <a:lnTo>
                        <a:pt x="18225" y="5064"/>
                      </a:lnTo>
                      <a:lnTo>
                        <a:pt x="18183" y="5085"/>
                      </a:lnTo>
                      <a:lnTo>
                        <a:pt x="17973" y="5127"/>
                      </a:lnTo>
                      <a:lnTo>
                        <a:pt x="17953" y="5273"/>
                      </a:lnTo>
                      <a:lnTo>
                        <a:pt x="17973" y="5587"/>
                      </a:lnTo>
                      <a:lnTo>
                        <a:pt x="17994" y="5629"/>
                      </a:lnTo>
                      <a:lnTo>
                        <a:pt x="17994" y="5754"/>
                      </a:lnTo>
                      <a:lnTo>
                        <a:pt x="17953" y="5796"/>
                      </a:lnTo>
                      <a:lnTo>
                        <a:pt x="17953" y="5859"/>
                      </a:lnTo>
                      <a:lnTo>
                        <a:pt x="17994" y="5922"/>
                      </a:lnTo>
                      <a:lnTo>
                        <a:pt x="18099" y="5901"/>
                      </a:lnTo>
                      <a:lnTo>
                        <a:pt x="18141" y="5901"/>
                      </a:lnTo>
                      <a:lnTo>
                        <a:pt x="18225" y="5943"/>
                      </a:lnTo>
                      <a:lnTo>
                        <a:pt x="18329" y="5943"/>
                      </a:lnTo>
                      <a:lnTo>
                        <a:pt x="18371" y="5901"/>
                      </a:lnTo>
                      <a:lnTo>
                        <a:pt x="18392" y="5901"/>
                      </a:lnTo>
                      <a:lnTo>
                        <a:pt x="18476" y="5922"/>
                      </a:lnTo>
                      <a:lnTo>
                        <a:pt x="18517" y="5964"/>
                      </a:lnTo>
                      <a:lnTo>
                        <a:pt x="18559" y="5943"/>
                      </a:lnTo>
                      <a:lnTo>
                        <a:pt x="18622" y="6006"/>
                      </a:lnTo>
                      <a:lnTo>
                        <a:pt x="18622" y="6047"/>
                      </a:lnTo>
                      <a:lnTo>
                        <a:pt x="18706" y="6068"/>
                      </a:lnTo>
                      <a:lnTo>
                        <a:pt x="18789" y="6047"/>
                      </a:lnTo>
                      <a:lnTo>
                        <a:pt x="18852" y="6047"/>
                      </a:lnTo>
                      <a:lnTo>
                        <a:pt x="18915" y="6110"/>
                      </a:lnTo>
                      <a:lnTo>
                        <a:pt x="19041" y="6110"/>
                      </a:lnTo>
                      <a:lnTo>
                        <a:pt x="19124" y="6068"/>
                      </a:lnTo>
                      <a:lnTo>
                        <a:pt x="19229" y="6131"/>
                      </a:lnTo>
                      <a:lnTo>
                        <a:pt x="19333" y="6068"/>
                      </a:lnTo>
                      <a:lnTo>
                        <a:pt x="19417" y="6110"/>
                      </a:lnTo>
                      <a:lnTo>
                        <a:pt x="19543" y="6110"/>
                      </a:lnTo>
                      <a:lnTo>
                        <a:pt x="19647" y="6068"/>
                      </a:lnTo>
                      <a:lnTo>
                        <a:pt x="19752" y="6131"/>
                      </a:lnTo>
                      <a:lnTo>
                        <a:pt x="19773" y="6215"/>
                      </a:lnTo>
                      <a:lnTo>
                        <a:pt x="19857" y="6152"/>
                      </a:lnTo>
                      <a:lnTo>
                        <a:pt x="19877" y="6257"/>
                      </a:lnTo>
                      <a:lnTo>
                        <a:pt x="19982" y="6340"/>
                      </a:lnTo>
                      <a:lnTo>
                        <a:pt x="19982" y="6382"/>
                      </a:lnTo>
                      <a:lnTo>
                        <a:pt x="20003" y="6445"/>
                      </a:lnTo>
                      <a:lnTo>
                        <a:pt x="20108" y="6445"/>
                      </a:lnTo>
                      <a:lnTo>
                        <a:pt x="20191" y="6466"/>
                      </a:lnTo>
                      <a:lnTo>
                        <a:pt x="20212" y="6550"/>
                      </a:lnTo>
                      <a:lnTo>
                        <a:pt x="20275" y="6570"/>
                      </a:lnTo>
                      <a:lnTo>
                        <a:pt x="20359" y="6654"/>
                      </a:lnTo>
                      <a:lnTo>
                        <a:pt x="20317" y="6696"/>
                      </a:lnTo>
                      <a:lnTo>
                        <a:pt x="20317" y="6780"/>
                      </a:lnTo>
                      <a:lnTo>
                        <a:pt x="20422" y="6884"/>
                      </a:lnTo>
                      <a:lnTo>
                        <a:pt x="20589" y="6989"/>
                      </a:lnTo>
                      <a:lnTo>
                        <a:pt x="20589" y="7052"/>
                      </a:lnTo>
                      <a:lnTo>
                        <a:pt x="20568" y="7073"/>
                      </a:lnTo>
                      <a:lnTo>
                        <a:pt x="20589" y="7114"/>
                      </a:lnTo>
                      <a:lnTo>
                        <a:pt x="20526" y="7094"/>
                      </a:lnTo>
                      <a:lnTo>
                        <a:pt x="20317" y="7052"/>
                      </a:lnTo>
                      <a:lnTo>
                        <a:pt x="20170" y="6989"/>
                      </a:lnTo>
                      <a:lnTo>
                        <a:pt x="20087" y="7010"/>
                      </a:lnTo>
                      <a:lnTo>
                        <a:pt x="20003" y="6989"/>
                      </a:lnTo>
                      <a:lnTo>
                        <a:pt x="19982" y="7010"/>
                      </a:lnTo>
                      <a:lnTo>
                        <a:pt x="19898" y="7010"/>
                      </a:lnTo>
                      <a:lnTo>
                        <a:pt x="19836" y="6905"/>
                      </a:lnTo>
                      <a:lnTo>
                        <a:pt x="19752" y="6905"/>
                      </a:lnTo>
                      <a:lnTo>
                        <a:pt x="19689" y="6801"/>
                      </a:lnTo>
                      <a:lnTo>
                        <a:pt x="19647" y="6780"/>
                      </a:lnTo>
                      <a:lnTo>
                        <a:pt x="19522" y="6801"/>
                      </a:lnTo>
                      <a:lnTo>
                        <a:pt x="19438" y="6780"/>
                      </a:lnTo>
                      <a:lnTo>
                        <a:pt x="19375" y="6738"/>
                      </a:lnTo>
                      <a:lnTo>
                        <a:pt x="19250" y="6675"/>
                      </a:lnTo>
                      <a:lnTo>
                        <a:pt x="19229" y="6591"/>
                      </a:lnTo>
                      <a:lnTo>
                        <a:pt x="19166" y="6591"/>
                      </a:lnTo>
                      <a:lnTo>
                        <a:pt x="19124" y="6570"/>
                      </a:lnTo>
                      <a:lnTo>
                        <a:pt x="18999" y="6570"/>
                      </a:lnTo>
                      <a:lnTo>
                        <a:pt x="18936" y="6550"/>
                      </a:lnTo>
                      <a:lnTo>
                        <a:pt x="18685" y="6550"/>
                      </a:lnTo>
                      <a:lnTo>
                        <a:pt x="18517" y="6529"/>
                      </a:lnTo>
                      <a:lnTo>
                        <a:pt x="18413" y="6487"/>
                      </a:lnTo>
                      <a:lnTo>
                        <a:pt x="17973" y="6487"/>
                      </a:lnTo>
                      <a:lnTo>
                        <a:pt x="17890" y="6529"/>
                      </a:lnTo>
                      <a:lnTo>
                        <a:pt x="17764" y="6550"/>
                      </a:lnTo>
                      <a:lnTo>
                        <a:pt x="17701" y="6633"/>
                      </a:lnTo>
                      <a:lnTo>
                        <a:pt x="17701" y="6801"/>
                      </a:lnTo>
                      <a:lnTo>
                        <a:pt x="17597" y="6968"/>
                      </a:lnTo>
                      <a:lnTo>
                        <a:pt x="17639" y="7156"/>
                      </a:lnTo>
                      <a:lnTo>
                        <a:pt x="17597" y="7219"/>
                      </a:lnTo>
                      <a:lnTo>
                        <a:pt x="17639" y="7282"/>
                      </a:lnTo>
                      <a:lnTo>
                        <a:pt x="17701" y="7303"/>
                      </a:lnTo>
                      <a:lnTo>
                        <a:pt x="17681" y="7366"/>
                      </a:lnTo>
                      <a:lnTo>
                        <a:pt x="17639" y="7387"/>
                      </a:lnTo>
                      <a:lnTo>
                        <a:pt x="17701" y="7617"/>
                      </a:lnTo>
                      <a:lnTo>
                        <a:pt x="17785" y="7700"/>
                      </a:lnTo>
                      <a:lnTo>
                        <a:pt x="17806" y="7742"/>
                      </a:lnTo>
                      <a:lnTo>
                        <a:pt x="17973" y="7847"/>
                      </a:lnTo>
                      <a:lnTo>
                        <a:pt x="18015" y="7910"/>
                      </a:lnTo>
                      <a:lnTo>
                        <a:pt x="18120" y="7889"/>
                      </a:lnTo>
                      <a:lnTo>
                        <a:pt x="18183" y="7951"/>
                      </a:lnTo>
                      <a:lnTo>
                        <a:pt x="18266" y="7993"/>
                      </a:lnTo>
                      <a:lnTo>
                        <a:pt x="18392" y="7931"/>
                      </a:lnTo>
                      <a:lnTo>
                        <a:pt x="18476" y="7931"/>
                      </a:lnTo>
                      <a:lnTo>
                        <a:pt x="18538" y="8014"/>
                      </a:lnTo>
                      <a:lnTo>
                        <a:pt x="18685" y="8014"/>
                      </a:lnTo>
                      <a:lnTo>
                        <a:pt x="18748" y="8140"/>
                      </a:lnTo>
                      <a:lnTo>
                        <a:pt x="18831" y="8161"/>
                      </a:lnTo>
                      <a:lnTo>
                        <a:pt x="18852" y="8223"/>
                      </a:lnTo>
                      <a:lnTo>
                        <a:pt x="18727" y="8265"/>
                      </a:lnTo>
                      <a:lnTo>
                        <a:pt x="18727" y="8349"/>
                      </a:lnTo>
                      <a:lnTo>
                        <a:pt x="18685" y="8412"/>
                      </a:lnTo>
                      <a:lnTo>
                        <a:pt x="18685" y="8454"/>
                      </a:lnTo>
                      <a:lnTo>
                        <a:pt x="18622" y="8537"/>
                      </a:lnTo>
                      <a:lnTo>
                        <a:pt x="18497" y="8621"/>
                      </a:lnTo>
                      <a:lnTo>
                        <a:pt x="18497" y="8663"/>
                      </a:lnTo>
                      <a:lnTo>
                        <a:pt x="18434" y="8747"/>
                      </a:lnTo>
                      <a:lnTo>
                        <a:pt x="18517" y="8788"/>
                      </a:lnTo>
                      <a:lnTo>
                        <a:pt x="18517" y="8935"/>
                      </a:lnTo>
                      <a:lnTo>
                        <a:pt x="18580" y="9060"/>
                      </a:lnTo>
                      <a:lnTo>
                        <a:pt x="18580" y="9144"/>
                      </a:lnTo>
                      <a:lnTo>
                        <a:pt x="18434" y="9165"/>
                      </a:lnTo>
                      <a:lnTo>
                        <a:pt x="18497" y="9207"/>
                      </a:lnTo>
                      <a:lnTo>
                        <a:pt x="18685" y="9249"/>
                      </a:lnTo>
                      <a:lnTo>
                        <a:pt x="18748" y="9207"/>
                      </a:lnTo>
                      <a:lnTo>
                        <a:pt x="18810" y="9207"/>
                      </a:lnTo>
                      <a:lnTo>
                        <a:pt x="18831" y="9270"/>
                      </a:lnTo>
                      <a:lnTo>
                        <a:pt x="18894" y="9207"/>
                      </a:lnTo>
                      <a:lnTo>
                        <a:pt x="18936" y="9207"/>
                      </a:lnTo>
                      <a:lnTo>
                        <a:pt x="18999" y="9249"/>
                      </a:lnTo>
                      <a:lnTo>
                        <a:pt x="19145" y="9249"/>
                      </a:lnTo>
                      <a:lnTo>
                        <a:pt x="19333" y="9311"/>
                      </a:lnTo>
                      <a:lnTo>
                        <a:pt x="19417" y="9249"/>
                      </a:lnTo>
                      <a:lnTo>
                        <a:pt x="19564" y="9249"/>
                      </a:lnTo>
                      <a:lnTo>
                        <a:pt x="19585" y="9291"/>
                      </a:lnTo>
                      <a:lnTo>
                        <a:pt x="19626" y="9291"/>
                      </a:lnTo>
                      <a:lnTo>
                        <a:pt x="19668" y="9270"/>
                      </a:lnTo>
                      <a:lnTo>
                        <a:pt x="19752" y="9249"/>
                      </a:lnTo>
                      <a:lnTo>
                        <a:pt x="19794" y="9270"/>
                      </a:lnTo>
                      <a:lnTo>
                        <a:pt x="19836" y="9353"/>
                      </a:lnTo>
                      <a:lnTo>
                        <a:pt x="19877" y="9353"/>
                      </a:lnTo>
                      <a:lnTo>
                        <a:pt x="19940" y="9311"/>
                      </a:lnTo>
                      <a:lnTo>
                        <a:pt x="19982" y="9353"/>
                      </a:lnTo>
                      <a:lnTo>
                        <a:pt x="20003" y="9416"/>
                      </a:lnTo>
                      <a:lnTo>
                        <a:pt x="20066" y="9416"/>
                      </a:lnTo>
                      <a:lnTo>
                        <a:pt x="20108" y="9374"/>
                      </a:lnTo>
                      <a:lnTo>
                        <a:pt x="20254" y="9353"/>
                      </a:lnTo>
                      <a:lnTo>
                        <a:pt x="20296" y="9270"/>
                      </a:lnTo>
                      <a:lnTo>
                        <a:pt x="20401" y="9249"/>
                      </a:lnTo>
                      <a:lnTo>
                        <a:pt x="20484" y="9249"/>
                      </a:lnTo>
                      <a:lnTo>
                        <a:pt x="20589" y="9144"/>
                      </a:lnTo>
                      <a:lnTo>
                        <a:pt x="20714" y="9081"/>
                      </a:lnTo>
                      <a:lnTo>
                        <a:pt x="20819" y="9060"/>
                      </a:lnTo>
                      <a:lnTo>
                        <a:pt x="20840" y="8998"/>
                      </a:lnTo>
                      <a:lnTo>
                        <a:pt x="20924" y="8998"/>
                      </a:lnTo>
                      <a:lnTo>
                        <a:pt x="21028" y="9039"/>
                      </a:lnTo>
                      <a:lnTo>
                        <a:pt x="21112" y="9039"/>
                      </a:lnTo>
                      <a:lnTo>
                        <a:pt x="21196" y="9081"/>
                      </a:lnTo>
                      <a:lnTo>
                        <a:pt x="21405" y="9081"/>
                      </a:lnTo>
                      <a:lnTo>
                        <a:pt x="21635" y="8935"/>
                      </a:lnTo>
                      <a:lnTo>
                        <a:pt x="21656" y="8851"/>
                      </a:lnTo>
                      <a:lnTo>
                        <a:pt x="21719" y="8851"/>
                      </a:lnTo>
                      <a:lnTo>
                        <a:pt x="21740" y="8893"/>
                      </a:lnTo>
                      <a:lnTo>
                        <a:pt x="21761" y="8851"/>
                      </a:lnTo>
                      <a:lnTo>
                        <a:pt x="21844" y="8788"/>
                      </a:lnTo>
                      <a:lnTo>
                        <a:pt x="21844" y="8726"/>
                      </a:lnTo>
                      <a:lnTo>
                        <a:pt x="21865" y="8663"/>
                      </a:lnTo>
                      <a:lnTo>
                        <a:pt x="21928" y="8684"/>
                      </a:lnTo>
                      <a:lnTo>
                        <a:pt x="21991" y="8684"/>
                      </a:lnTo>
                      <a:lnTo>
                        <a:pt x="22054" y="8642"/>
                      </a:lnTo>
                      <a:lnTo>
                        <a:pt x="22054" y="8579"/>
                      </a:lnTo>
                      <a:lnTo>
                        <a:pt x="22095" y="8621"/>
                      </a:lnTo>
                      <a:lnTo>
                        <a:pt x="22158" y="8621"/>
                      </a:lnTo>
                      <a:lnTo>
                        <a:pt x="22179" y="8663"/>
                      </a:lnTo>
                      <a:lnTo>
                        <a:pt x="22179" y="8726"/>
                      </a:lnTo>
                      <a:lnTo>
                        <a:pt x="22242" y="8767"/>
                      </a:lnTo>
                      <a:lnTo>
                        <a:pt x="22158" y="8830"/>
                      </a:lnTo>
                      <a:lnTo>
                        <a:pt x="22158" y="8893"/>
                      </a:lnTo>
                      <a:lnTo>
                        <a:pt x="22095" y="8977"/>
                      </a:lnTo>
                      <a:lnTo>
                        <a:pt x="22054" y="8998"/>
                      </a:lnTo>
                      <a:lnTo>
                        <a:pt x="22054" y="9060"/>
                      </a:lnTo>
                      <a:lnTo>
                        <a:pt x="22137" y="9081"/>
                      </a:lnTo>
                      <a:lnTo>
                        <a:pt x="22200" y="9165"/>
                      </a:lnTo>
                      <a:lnTo>
                        <a:pt x="22242" y="9144"/>
                      </a:lnTo>
                      <a:lnTo>
                        <a:pt x="22305" y="9144"/>
                      </a:lnTo>
                      <a:lnTo>
                        <a:pt x="22409" y="9186"/>
                      </a:lnTo>
                      <a:lnTo>
                        <a:pt x="22409" y="9207"/>
                      </a:lnTo>
                      <a:cubicBezTo>
                        <a:pt x="22367" y="9207"/>
                        <a:pt x="22305" y="9249"/>
                        <a:pt x="22263" y="9270"/>
                      </a:cubicBezTo>
                      <a:lnTo>
                        <a:pt x="22242" y="9270"/>
                      </a:lnTo>
                      <a:cubicBezTo>
                        <a:pt x="22137" y="9291"/>
                        <a:pt x="22054" y="9353"/>
                        <a:pt x="21949" y="9374"/>
                      </a:cubicBezTo>
                      <a:cubicBezTo>
                        <a:pt x="21886" y="9374"/>
                        <a:pt x="21865" y="9395"/>
                        <a:pt x="21844" y="9458"/>
                      </a:cubicBezTo>
                      <a:lnTo>
                        <a:pt x="21551" y="9521"/>
                      </a:lnTo>
                      <a:lnTo>
                        <a:pt x="21133" y="9563"/>
                      </a:lnTo>
                      <a:lnTo>
                        <a:pt x="21007" y="9521"/>
                      </a:lnTo>
                      <a:lnTo>
                        <a:pt x="20903" y="9521"/>
                      </a:lnTo>
                      <a:lnTo>
                        <a:pt x="20735" y="9730"/>
                      </a:lnTo>
                      <a:lnTo>
                        <a:pt x="20631" y="9793"/>
                      </a:lnTo>
                      <a:lnTo>
                        <a:pt x="20589" y="9876"/>
                      </a:lnTo>
                      <a:lnTo>
                        <a:pt x="20673" y="9918"/>
                      </a:lnTo>
                      <a:lnTo>
                        <a:pt x="20735" y="9876"/>
                      </a:lnTo>
                      <a:lnTo>
                        <a:pt x="20798" y="9876"/>
                      </a:lnTo>
                      <a:lnTo>
                        <a:pt x="20777" y="9981"/>
                      </a:lnTo>
                      <a:lnTo>
                        <a:pt x="20694" y="10023"/>
                      </a:lnTo>
                      <a:lnTo>
                        <a:pt x="20714" y="10086"/>
                      </a:lnTo>
                      <a:lnTo>
                        <a:pt x="20882" y="10107"/>
                      </a:lnTo>
                      <a:lnTo>
                        <a:pt x="20903" y="10148"/>
                      </a:lnTo>
                      <a:lnTo>
                        <a:pt x="21028" y="10127"/>
                      </a:lnTo>
                      <a:lnTo>
                        <a:pt x="21028" y="10044"/>
                      </a:lnTo>
                      <a:lnTo>
                        <a:pt x="20945" y="9981"/>
                      </a:lnTo>
                      <a:lnTo>
                        <a:pt x="20945" y="9897"/>
                      </a:lnTo>
                      <a:lnTo>
                        <a:pt x="21028" y="9876"/>
                      </a:lnTo>
                      <a:lnTo>
                        <a:pt x="21049" y="9918"/>
                      </a:lnTo>
                      <a:lnTo>
                        <a:pt x="21133" y="9918"/>
                      </a:lnTo>
                      <a:lnTo>
                        <a:pt x="21238" y="10002"/>
                      </a:lnTo>
                      <a:lnTo>
                        <a:pt x="21321" y="9981"/>
                      </a:lnTo>
                      <a:lnTo>
                        <a:pt x="21342" y="9876"/>
                      </a:lnTo>
                      <a:lnTo>
                        <a:pt x="21426" y="9814"/>
                      </a:lnTo>
                      <a:lnTo>
                        <a:pt x="21426" y="9918"/>
                      </a:lnTo>
                      <a:lnTo>
                        <a:pt x="21530" y="10023"/>
                      </a:lnTo>
                      <a:lnTo>
                        <a:pt x="21551" y="9981"/>
                      </a:lnTo>
                      <a:lnTo>
                        <a:pt x="21551" y="9897"/>
                      </a:lnTo>
                      <a:lnTo>
                        <a:pt x="21656" y="9897"/>
                      </a:lnTo>
                      <a:lnTo>
                        <a:pt x="21677" y="9814"/>
                      </a:lnTo>
                      <a:lnTo>
                        <a:pt x="21761" y="9814"/>
                      </a:lnTo>
                      <a:lnTo>
                        <a:pt x="21886" y="9772"/>
                      </a:lnTo>
                      <a:cubicBezTo>
                        <a:pt x="21932" y="9802"/>
                        <a:pt x="21989" y="9822"/>
                        <a:pt x="22041" y="9822"/>
                      </a:cubicBezTo>
                      <a:cubicBezTo>
                        <a:pt x="22060" y="9822"/>
                        <a:pt x="22079" y="9819"/>
                        <a:pt x="22095" y="9814"/>
                      </a:cubicBezTo>
                      <a:cubicBezTo>
                        <a:pt x="22116" y="9814"/>
                        <a:pt x="22132" y="9808"/>
                        <a:pt x="22142" y="9803"/>
                      </a:cubicBezTo>
                      <a:lnTo>
                        <a:pt x="22142" y="9803"/>
                      </a:lnTo>
                      <a:lnTo>
                        <a:pt x="22095" y="9835"/>
                      </a:lnTo>
                      <a:lnTo>
                        <a:pt x="22158" y="9918"/>
                      </a:lnTo>
                      <a:lnTo>
                        <a:pt x="22033" y="10044"/>
                      </a:lnTo>
                      <a:lnTo>
                        <a:pt x="21949" y="10002"/>
                      </a:lnTo>
                      <a:lnTo>
                        <a:pt x="21886" y="10044"/>
                      </a:lnTo>
                      <a:lnTo>
                        <a:pt x="21782" y="10044"/>
                      </a:lnTo>
                      <a:lnTo>
                        <a:pt x="21740" y="10002"/>
                      </a:lnTo>
                      <a:lnTo>
                        <a:pt x="21656" y="10002"/>
                      </a:lnTo>
                      <a:lnTo>
                        <a:pt x="21551" y="10190"/>
                      </a:lnTo>
                      <a:lnTo>
                        <a:pt x="21572" y="10316"/>
                      </a:lnTo>
                      <a:lnTo>
                        <a:pt x="21572" y="10462"/>
                      </a:lnTo>
                      <a:lnTo>
                        <a:pt x="21551" y="10316"/>
                      </a:lnTo>
                      <a:lnTo>
                        <a:pt x="21510" y="10316"/>
                      </a:lnTo>
                      <a:lnTo>
                        <a:pt x="21468" y="10232"/>
                      </a:lnTo>
                      <a:lnTo>
                        <a:pt x="21405" y="10232"/>
                      </a:lnTo>
                      <a:lnTo>
                        <a:pt x="21342" y="10337"/>
                      </a:lnTo>
                      <a:lnTo>
                        <a:pt x="21196" y="10379"/>
                      </a:lnTo>
                      <a:lnTo>
                        <a:pt x="21133" y="10400"/>
                      </a:lnTo>
                      <a:lnTo>
                        <a:pt x="21133" y="10316"/>
                      </a:lnTo>
                      <a:lnTo>
                        <a:pt x="21091" y="10316"/>
                      </a:lnTo>
                      <a:lnTo>
                        <a:pt x="21007" y="10420"/>
                      </a:lnTo>
                      <a:lnTo>
                        <a:pt x="20924" y="10441"/>
                      </a:lnTo>
                      <a:lnTo>
                        <a:pt x="20882" y="10400"/>
                      </a:lnTo>
                      <a:lnTo>
                        <a:pt x="20798" y="10400"/>
                      </a:lnTo>
                      <a:lnTo>
                        <a:pt x="20735" y="10483"/>
                      </a:lnTo>
                      <a:lnTo>
                        <a:pt x="20735" y="10504"/>
                      </a:lnTo>
                      <a:lnTo>
                        <a:pt x="20589" y="10525"/>
                      </a:lnTo>
                      <a:lnTo>
                        <a:pt x="20505" y="10588"/>
                      </a:lnTo>
                      <a:lnTo>
                        <a:pt x="20505" y="10692"/>
                      </a:lnTo>
                      <a:lnTo>
                        <a:pt x="20526" y="10797"/>
                      </a:lnTo>
                      <a:lnTo>
                        <a:pt x="20422" y="11069"/>
                      </a:lnTo>
                      <a:lnTo>
                        <a:pt x="20380" y="11278"/>
                      </a:lnTo>
                      <a:lnTo>
                        <a:pt x="20380" y="11362"/>
                      </a:lnTo>
                      <a:lnTo>
                        <a:pt x="20484" y="11446"/>
                      </a:lnTo>
                      <a:lnTo>
                        <a:pt x="20463" y="11488"/>
                      </a:lnTo>
                      <a:lnTo>
                        <a:pt x="20359" y="11529"/>
                      </a:lnTo>
                      <a:lnTo>
                        <a:pt x="20359" y="11592"/>
                      </a:lnTo>
                      <a:lnTo>
                        <a:pt x="20422" y="11697"/>
                      </a:lnTo>
                      <a:lnTo>
                        <a:pt x="20422" y="11801"/>
                      </a:lnTo>
                      <a:lnTo>
                        <a:pt x="20380" y="11864"/>
                      </a:lnTo>
                      <a:lnTo>
                        <a:pt x="20359" y="11801"/>
                      </a:lnTo>
                      <a:lnTo>
                        <a:pt x="20275" y="11864"/>
                      </a:lnTo>
                      <a:lnTo>
                        <a:pt x="20212" y="11843"/>
                      </a:lnTo>
                      <a:lnTo>
                        <a:pt x="20254" y="11760"/>
                      </a:lnTo>
                      <a:lnTo>
                        <a:pt x="20296" y="11739"/>
                      </a:lnTo>
                      <a:lnTo>
                        <a:pt x="20296" y="11634"/>
                      </a:lnTo>
                      <a:lnTo>
                        <a:pt x="20212" y="11634"/>
                      </a:lnTo>
                      <a:lnTo>
                        <a:pt x="20087" y="11864"/>
                      </a:lnTo>
                      <a:lnTo>
                        <a:pt x="20066" y="12115"/>
                      </a:lnTo>
                      <a:lnTo>
                        <a:pt x="20108" y="12408"/>
                      </a:lnTo>
                      <a:lnTo>
                        <a:pt x="20108" y="12785"/>
                      </a:lnTo>
                      <a:lnTo>
                        <a:pt x="20087" y="12408"/>
                      </a:lnTo>
                      <a:lnTo>
                        <a:pt x="20045" y="12220"/>
                      </a:lnTo>
                      <a:lnTo>
                        <a:pt x="19982" y="12178"/>
                      </a:lnTo>
                      <a:lnTo>
                        <a:pt x="20045" y="12073"/>
                      </a:lnTo>
                      <a:lnTo>
                        <a:pt x="20045" y="11990"/>
                      </a:lnTo>
                      <a:lnTo>
                        <a:pt x="19898" y="11906"/>
                      </a:lnTo>
                      <a:lnTo>
                        <a:pt x="19961" y="11780"/>
                      </a:lnTo>
                      <a:lnTo>
                        <a:pt x="19961" y="11571"/>
                      </a:lnTo>
                      <a:lnTo>
                        <a:pt x="19877" y="11446"/>
                      </a:lnTo>
                      <a:lnTo>
                        <a:pt x="19877" y="11236"/>
                      </a:lnTo>
                      <a:lnTo>
                        <a:pt x="19961" y="11111"/>
                      </a:lnTo>
                      <a:lnTo>
                        <a:pt x="20045" y="10923"/>
                      </a:lnTo>
                      <a:lnTo>
                        <a:pt x="20045" y="10755"/>
                      </a:lnTo>
                      <a:lnTo>
                        <a:pt x="20003" y="10755"/>
                      </a:lnTo>
                      <a:lnTo>
                        <a:pt x="19961" y="10839"/>
                      </a:lnTo>
                      <a:lnTo>
                        <a:pt x="19940" y="10964"/>
                      </a:lnTo>
                      <a:lnTo>
                        <a:pt x="19857" y="11048"/>
                      </a:lnTo>
                      <a:lnTo>
                        <a:pt x="19836" y="11027"/>
                      </a:lnTo>
                      <a:lnTo>
                        <a:pt x="19794" y="10902"/>
                      </a:lnTo>
                      <a:lnTo>
                        <a:pt x="19877" y="10713"/>
                      </a:lnTo>
                      <a:lnTo>
                        <a:pt x="19898" y="10609"/>
                      </a:lnTo>
                      <a:lnTo>
                        <a:pt x="19836" y="10546"/>
                      </a:lnTo>
                      <a:lnTo>
                        <a:pt x="19752" y="10630"/>
                      </a:lnTo>
                      <a:lnTo>
                        <a:pt x="19731" y="10609"/>
                      </a:lnTo>
                      <a:lnTo>
                        <a:pt x="19689" y="10546"/>
                      </a:lnTo>
                      <a:lnTo>
                        <a:pt x="19731" y="10483"/>
                      </a:lnTo>
                      <a:lnTo>
                        <a:pt x="19731" y="10337"/>
                      </a:lnTo>
                      <a:lnTo>
                        <a:pt x="19668" y="10337"/>
                      </a:lnTo>
                      <a:lnTo>
                        <a:pt x="19668" y="10295"/>
                      </a:lnTo>
                      <a:lnTo>
                        <a:pt x="19689" y="10232"/>
                      </a:lnTo>
                      <a:lnTo>
                        <a:pt x="19689" y="10127"/>
                      </a:lnTo>
                      <a:lnTo>
                        <a:pt x="19585" y="10169"/>
                      </a:lnTo>
                      <a:lnTo>
                        <a:pt x="19271" y="10274"/>
                      </a:lnTo>
                      <a:lnTo>
                        <a:pt x="19103" y="10379"/>
                      </a:lnTo>
                      <a:lnTo>
                        <a:pt x="19041" y="10337"/>
                      </a:lnTo>
                      <a:lnTo>
                        <a:pt x="19041" y="10295"/>
                      </a:lnTo>
                      <a:lnTo>
                        <a:pt x="18999" y="10295"/>
                      </a:lnTo>
                      <a:lnTo>
                        <a:pt x="18915" y="10379"/>
                      </a:lnTo>
                      <a:lnTo>
                        <a:pt x="18831" y="10379"/>
                      </a:lnTo>
                      <a:lnTo>
                        <a:pt x="18789" y="10295"/>
                      </a:lnTo>
                      <a:lnTo>
                        <a:pt x="18622" y="10420"/>
                      </a:lnTo>
                      <a:lnTo>
                        <a:pt x="18622" y="10337"/>
                      </a:lnTo>
                      <a:lnTo>
                        <a:pt x="18517" y="10295"/>
                      </a:lnTo>
                      <a:lnTo>
                        <a:pt x="18476" y="10295"/>
                      </a:lnTo>
                      <a:lnTo>
                        <a:pt x="18476" y="10337"/>
                      </a:lnTo>
                      <a:lnTo>
                        <a:pt x="18308" y="10337"/>
                      </a:lnTo>
                      <a:lnTo>
                        <a:pt x="18078" y="10232"/>
                      </a:lnTo>
                      <a:lnTo>
                        <a:pt x="17890" y="10232"/>
                      </a:lnTo>
                      <a:lnTo>
                        <a:pt x="17701" y="10127"/>
                      </a:lnTo>
                      <a:lnTo>
                        <a:pt x="17555" y="10127"/>
                      </a:lnTo>
                      <a:lnTo>
                        <a:pt x="17555" y="10023"/>
                      </a:lnTo>
                      <a:lnTo>
                        <a:pt x="17429" y="9918"/>
                      </a:lnTo>
                      <a:lnTo>
                        <a:pt x="17346" y="9981"/>
                      </a:lnTo>
                      <a:lnTo>
                        <a:pt x="17241" y="9897"/>
                      </a:lnTo>
                      <a:lnTo>
                        <a:pt x="17220" y="9772"/>
                      </a:lnTo>
                      <a:lnTo>
                        <a:pt x="17116" y="9709"/>
                      </a:lnTo>
                      <a:lnTo>
                        <a:pt x="17053" y="9667"/>
                      </a:lnTo>
                      <a:lnTo>
                        <a:pt x="17157" y="9646"/>
                      </a:lnTo>
                      <a:lnTo>
                        <a:pt x="17283" y="9646"/>
                      </a:lnTo>
                      <a:lnTo>
                        <a:pt x="17283" y="9500"/>
                      </a:lnTo>
                      <a:lnTo>
                        <a:pt x="17388" y="9437"/>
                      </a:lnTo>
                      <a:lnTo>
                        <a:pt x="17367" y="9353"/>
                      </a:lnTo>
                      <a:lnTo>
                        <a:pt x="17471" y="9353"/>
                      </a:lnTo>
                      <a:lnTo>
                        <a:pt x="17639" y="9395"/>
                      </a:lnTo>
                      <a:lnTo>
                        <a:pt x="17681" y="9374"/>
                      </a:lnTo>
                      <a:lnTo>
                        <a:pt x="17681" y="9332"/>
                      </a:lnTo>
                      <a:lnTo>
                        <a:pt x="17806" y="9332"/>
                      </a:lnTo>
                      <a:lnTo>
                        <a:pt x="18078" y="9395"/>
                      </a:lnTo>
                      <a:lnTo>
                        <a:pt x="18183" y="9291"/>
                      </a:lnTo>
                      <a:lnTo>
                        <a:pt x="18183" y="9165"/>
                      </a:lnTo>
                      <a:lnTo>
                        <a:pt x="18225" y="9060"/>
                      </a:lnTo>
                      <a:lnTo>
                        <a:pt x="18183" y="8935"/>
                      </a:lnTo>
                      <a:lnTo>
                        <a:pt x="18183" y="8809"/>
                      </a:lnTo>
                      <a:lnTo>
                        <a:pt x="18120" y="8705"/>
                      </a:lnTo>
                      <a:lnTo>
                        <a:pt x="18078" y="8537"/>
                      </a:lnTo>
                      <a:lnTo>
                        <a:pt x="17994" y="8516"/>
                      </a:lnTo>
                      <a:lnTo>
                        <a:pt x="17973" y="8433"/>
                      </a:lnTo>
                      <a:lnTo>
                        <a:pt x="17806" y="8286"/>
                      </a:lnTo>
                      <a:lnTo>
                        <a:pt x="17764" y="8286"/>
                      </a:lnTo>
                      <a:lnTo>
                        <a:pt x="17743" y="8349"/>
                      </a:lnTo>
                      <a:lnTo>
                        <a:pt x="17681" y="8349"/>
                      </a:lnTo>
                      <a:lnTo>
                        <a:pt x="17660" y="8286"/>
                      </a:lnTo>
                      <a:lnTo>
                        <a:pt x="17492" y="8203"/>
                      </a:lnTo>
                      <a:lnTo>
                        <a:pt x="17492" y="8244"/>
                      </a:lnTo>
                      <a:lnTo>
                        <a:pt x="17597" y="8328"/>
                      </a:lnTo>
                      <a:lnTo>
                        <a:pt x="17576" y="8391"/>
                      </a:lnTo>
                      <a:lnTo>
                        <a:pt x="17639" y="8454"/>
                      </a:lnTo>
                      <a:lnTo>
                        <a:pt x="17576" y="8558"/>
                      </a:lnTo>
                      <a:lnTo>
                        <a:pt x="17492" y="8454"/>
                      </a:lnTo>
                      <a:lnTo>
                        <a:pt x="17492" y="8349"/>
                      </a:lnTo>
                      <a:lnTo>
                        <a:pt x="17388" y="8349"/>
                      </a:lnTo>
                      <a:lnTo>
                        <a:pt x="17220" y="8244"/>
                      </a:lnTo>
                      <a:lnTo>
                        <a:pt x="17178" y="8182"/>
                      </a:lnTo>
                      <a:lnTo>
                        <a:pt x="17137" y="8223"/>
                      </a:lnTo>
                      <a:lnTo>
                        <a:pt x="17053" y="8182"/>
                      </a:lnTo>
                      <a:lnTo>
                        <a:pt x="17011" y="8077"/>
                      </a:lnTo>
                      <a:lnTo>
                        <a:pt x="16906" y="7993"/>
                      </a:lnTo>
                      <a:lnTo>
                        <a:pt x="16739" y="7993"/>
                      </a:lnTo>
                      <a:lnTo>
                        <a:pt x="16551" y="7805"/>
                      </a:lnTo>
                      <a:lnTo>
                        <a:pt x="16404" y="7721"/>
                      </a:lnTo>
                      <a:lnTo>
                        <a:pt x="16383" y="7617"/>
                      </a:lnTo>
                      <a:lnTo>
                        <a:pt x="15902" y="7345"/>
                      </a:lnTo>
                      <a:lnTo>
                        <a:pt x="15776" y="7135"/>
                      </a:lnTo>
                      <a:lnTo>
                        <a:pt x="15776" y="6968"/>
                      </a:lnTo>
                      <a:lnTo>
                        <a:pt x="15672" y="6717"/>
                      </a:lnTo>
                      <a:lnTo>
                        <a:pt x="15672" y="6612"/>
                      </a:lnTo>
                      <a:lnTo>
                        <a:pt x="15567" y="6612"/>
                      </a:lnTo>
                      <a:lnTo>
                        <a:pt x="15442" y="6508"/>
                      </a:lnTo>
                      <a:lnTo>
                        <a:pt x="15337" y="6508"/>
                      </a:lnTo>
                      <a:lnTo>
                        <a:pt x="15253" y="6424"/>
                      </a:lnTo>
                      <a:lnTo>
                        <a:pt x="15149" y="6403"/>
                      </a:lnTo>
                      <a:lnTo>
                        <a:pt x="15065" y="6319"/>
                      </a:lnTo>
                      <a:lnTo>
                        <a:pt x="14940" y="6361"/>
                      </a:lnTo>
                      <a:lnTo>
                        <a:pt x="14793" y="6487"/>
                      </a:lnTo>
                      <a:lnTo>
                        <a:pt x="14688" y="6696"/>
                      </a:lnTo>
                      <a:lnTo>
                        <a:pt x="14584" y="6738"/>
                      </a:lnTo>
                      <a:lnTo>
                        <a:pt x="14479" y="6801"/>
                      </a:lnTo>
                      <a:lnTo>
                        <a:pt x="14375" y="6801"/>
                      </a:lnTo>
                      <a:lnTo>
                        <a:pt x="14312" y="6738"/>
                      </a:lnTo>
                      <a:lnTo>
                        <a:pt x="14144" y="6696"/>
                      </a:lnTo>
                      <a:lnTo>
                        <a:pt x="14061" y="6633"/>
                      </a:lnTo>
                      <a:lnTo>
                        <a:pt x="14144" y="6529"/>
                      </a:lnTo>
                      <a:lnTo>
                        <a:pt x="14207" y="6466"/>
                      </a:lnTo>
                      <a:lnTo>
                        <a:pt x="14270" y="6466"/>
                      </a:lnTo>
                      <a:lnTo>
                        <a:pt x="14375" y="6361"/>
                      </a:lnTo>
                      <a:lnTo>
                        <a:pt x="14458" y="6319"/>
                      </a:lnTo>
                      <a:lnTo>
                        <a:pt x="14479" y="6257"/>
                      </a:lnTo>
                      <a:lnTo>
                        <a:pt x="14458" y="6215"/>
                      </a:lnTo>
                      <a:lnTo>
                        <a:pt x="14375" y="6236"/>
                      </a:lnTo>
                      <a:lnTo>
                        <a:pt x="14333" y="6194"/>
                      </a:lnTo>
                      <a:lnTo>
                        <a:pt x="14354" y="6110"/>
                      </a:lnTo>
                      <a:lnTo>
                        <a:pt x="14458" y="6006"/>
                      </a:lnTo>
                      <a:lnTo>
                        <a:pt x="14437" y="5943"/>
                      </a:lnTo>
                      <a:lnTo>
                        <a:pt x="14542" y="5838"/>
                      </a:lnTo>
                      <a:lnTo>
                        <a:pt x="14542" y="5754"/>
                      </a:lnTo>
                      <a:lnTo>
                        <a:pt x="14521" y="5629"/>
                      </a:lnTo>
                      <a:lnTo>
                        <a:pt x="14375" y="5650"/>
                      </a:lnTo>
                      <a:lnTo>
                        <a:pt x="14375" y="5734"/>
                      </a:lnTo>
                      <a:lnTo>
                        <a:pt x="14165" y="5880"/>
                      </a:lnTo>
                      <a:lnTo>
                        <a:pt x="14061" y="5838"/>
                      </a:lnTo>
                      <a:lnTo>
                        <a:pt x="14165" y="6047"/>
                      </a:lnTo>
                      <a:lnTo>
                        <a:pt x="14103" y="6131"/>
                      </a:lnTo>
                      <a:lnTo>
                        <a:pt x="14061" y="6026"/>
                      </a:lnTo>
                      <a:lnTo>
                        <a:pt x="13914" y="6026"/>
                      </a:lnTo>
                      <a:lnTo>
                        <a:pt x="13810" y="6131"/>
                      </a:lnTo>
                      <a:lnTo>
                        <a:pt x="13893" y="6152"/>
                      </a:lnTo>
                      <a:lnTo>
                        <a:pt x="13851" y="6298"/>
                      </a:lnTo>
                      <a:lnTo>
                        <a:pt x="13747" y="6236"/>
                      </a:lnTo>
                      <a:lnTo>
                        <a:pt x="13642" y="6319"/>
                      </a:lnTo>
                      <a:lnTo>
                        <a:pt x="13684" y="6403"/>
                      </a:lnTo>
                      <a:lnTo>
                        <a:pt x="13789" y="6403"/>
                      </a:lnTo>
                      <a:lnTo>
                        <a:pt x="13831" y="6466"/>
                      </a:lnTo>
                      <a:lnTo>
                        <a:pt x="13642" y="6570"/>
                      </a:lnTo>
                      <a:lnTo>
                        <a:pt x="13579" y="6424"/>
                      </a:lnTo>
                      <a:lnTo>
                        <a:pt x="13433" y="6361"/>
                      </a:lnTo>
                      <a:lnTo>
                        <a:pt x="13391" y="6236"/>
                      </a:lnTo>
                      <a:lnTo>
                        <a:pt x="13391" y="5713"/>
                      </a:lnTo>
                      <a:lnTo>
                        <a:pt x="13496" y="5503"/>
                      </a:lnTo>
                      <a:lnTo>
                        <a:pt x="13475" y="5148"/>
                      </a:lnTo>
                      <a:lnTo>
                        <a:pt x="13538" y="5001"/>
                      </a:lnTo>
                      <a:lnTo>
                        <a:pt x="13517" y="4562"/>
                      </a:lnTo>
                      <a:lnTo>
                        <a:pt x="13517" y="4625"/>
                      </a:lnTo>
                      <a:lnTo>
                        <a:pt x="13370" y="4687"/>
                      </a:lnTo>
                      <a:lnTo>
                        <a:pt x="13266" y="4855"/>
                      </a:lnTo>
                      <a:lnTo>
                        <a:pt x="13349" y="4938"/>
                      </a:lnTo>
                      <a:lnTo>
                        <a:pt x="13287" y="5001"/>
                      </a:lnTo>
                      <a:lnTo>
                        <a:pt x="13349" y="5148"/>
                      </a:lnTo>
                      <a:lnTo>
                        <a:pt x="13307" y="5315"/>
                      </a:lnTo>
                      <a:lnTo>
                        <a:pt x="13245" y="5294"/>
                      </a:lnTo>
                      <a:lnTo>
                        <a:pt x="13161" y="5210"/>
                      </a:lnTo>
                      <a:lnTo>
                        <a:pt x="13119" y="5294"/>
                      </a:lnTo>
                      <a:lnTo>
                        <a:pt x="13119" y="5378"/>
                      </a:lnTo>
                      <a:lnTo>
                        <a:pt x="13056" y="5315"/>
                      </a:lnTo>
                      <a:lnTo>
                        <a:pt x="12952" y="5399"/>
                      </a:lnTo>
                      <a:lnTo>
                        <a:pt x="12952" y="5482"/>
                      </a:lnTo>
                      <a:lnTo>
                        <a:pt x="12889" y="5482"/>
                      </a:lnTo>
                      <a:lnTo>
                        <a:pt x="12638" y="5608"/>
                      </a:lnTo>
                      <a:lnTo>
                        <a:pt x="12491" y="5775"/>
                      </a:lnTo>
                      <a:lnTo>
                        <a:pt x="12429" y="5692"/>
                      </a:lnTo>
                      <a:lnTo>
                        <a:pt x="12429" y="5587"/>
                      </a:lnTo>
                      <a:lnTo>
                        <a:pt x="12575" y="5524"/>
                      </a:lnTo>
                      <a:lnTo>
                        <a:pt x="12596" y="5420"/>
                      </a:lnTo>
                      <a:lnTo>
                        <a:pt x="12491" y="5420"/>
                      </a:lnTo>
                      <a:lnTo>
                        <a:pt x="12387" y="5482"/>
                      </a:lnTo>
                      <a:lnTo>
                        <a:pt x="12178" y="5482"/>
                      </a:lnTo>
                      <a:lnTo>
                        <a:pt x="12052" y="5566"/>
                      </a:lnTo>
                      <a:lnTo>
                        <a:pt x="11780" y="5566"/>
                      </a:lnTo>
                      <a:lnTo>
                        <a:pt x="11424" y="5817"/>
                      </a:lnTo>
                      <a:lnTo>
                        <a:pt x="11257" y="5880"/>
                      </a:lnTo>
                      <a:lnTo>
                        <a:pt x="11111" y="6089"/>
                      </a:lnTo>
                      <a:lnTo>
                        <a:pt x="11090" y="5985"/>
                      </a:lnTo>
                      <a:lnTo>
                        <a:pt x="11215" y="5796"/>
                      </a:lnTo>
                      <a:lnTo>
                        <a:pt x="11173" y="5713"/>
                      </a:lnTo>
                      <a:lnTo>
                        <a:pt x="10985" y="5817"/>
                      </a:lnTo>
                      <a:lnTo>
                        <a:pt x="10964" y="5775"/>
                      </a:lnTo>
                      <a:lnTo>
                        <a:pt x="10880" y="5796"/>
                      </a:lnTo>
                      <a:lnTo>
                        <a:pt x="10797" y="5838"/>
                      </a:lnTo>
                      <a:lnTo>
                        <a:pt x="10734" y="5775"/>
                      </a:lnTo>
                      <a:lnTo>
                        <a:pt x="10629" y="5796"/>
                      </a:lnTo>
                      <a:lnTo>
                        <a:pt x="10587" y="5880"/>
                      </a:lnTo>
                      <a:lnTo>
                        <a:pt x="10315" y="6047"/>
                      </a:lnTo>
                      <a:lnTo>
                        <a:pt x="10211" y="6047"/>
                      </a:lnTo>
                      <a:lnTo>
                        <a:pt x="10022" y="6110"/>
                      </a:lnTo>
                      <a:lnTo>
                        <a:pt x="9897" y="6257"/>
                      </a:lnTo>
                      <a:lnTo>
                        <a:pt x="9939" y="6361"/>
                      </a:lnTo>
                      <a:lnTo>
                        <a:pt x="9834" y="6340"/>
                      </a:lnTo>
                      <a:lnTo>
                        <a:pt x="9792" y="6403"/>
                      </a:lnTo>
                      <a:lnTo>
                        <a:pt x="9688" y="6361"/>
                      </a:lnTo>
                      <a:lnTo>
                        <a:pt x="9657" y="6408"/>
                      </a:lnTo>
                      <a:lnTo>
                        <a:pt x="9657" y="6408"/>
                      </a:lnTo>
                      <a:lnTo>
                        <a:pt x="9583" y="6319"/>
                      </a:lnTo>
                      <a:lnTo>
                        <a:pt x="9625" y="6215"/>
                      </a:lnTo>
                      <a:lnTo>
                        <a:pt x="9709" y="6215"/>
                      </a:lnTo>
                      <a:lnTo>
                        <a:pt x="9792" y="6110"/>
                      </a:lnTo>
                      <a:lnTo>
                        <a:pt x="9897" y="6026"/>
                      </a:lnTo>
                      <a:lnTo>
                        <a:pt x="9939" y="6068"/>
                      </a:lnTo>
                      <a:lnTo>
                        <a:pt x="10022" y="6026"/>
                      </a:lnTo>
                      <a:lnTo>
                        <a:pt x="10043" y="5943"/>
                      </a:lnTo>
                      <a:lnTo>
                        <a:pt x="10169" y="5838"/>
                      </a:lnTo>
                      <a:lnTo>
                        <a:pt x="10211" y="5901"/>
                      </a:lnTo>
                      <a:lnTo>
                        <a:pt x="10462" y="5796"/>
                      </a:lnTo>
                      <a:lnTo>
                        <a:pt x="10546" y="5650"/>
                      </a:lnTo>
                      <a:lnTo>
                        <a:pt x="10671" y="5608"/>
                      </a:lnTo>
                      <a:lnTo>
                        <a:pt x="10880" y="5629"/>
                      </a:lnTo>
                      <a:lnTo>
                        <a:pt x="10901" y="5587"/>
                      </a:lnTo>
                      <a:lnTo>
                        <a:pt x="11090" y="5587"/>
                      </a:lnTo>
                      <a:lnTo>
                        <a:pt x="11278" y="5503"/>
                      </a:lnTo>
                      <a:lnTo>
                        <a:pt x="11320" y="5587"/>
                      </a:lnTo>
                      <a:lnTo>
                        <a:pt x="11383" y="5587"/>
                      </a:lnTo>
                      <a:lnTo>
                        <a:pt x="11445" y="5524"/>
                      </a:lnTo>
                      <a:lnTo>
                        <a:pt x="11529" y="5524"/>
                      </a:lnTo>
                      <a:lnTo>
                        <a:pt x="11675" y="5503"/>
                      </a:lnTo>
                      <a:lnTo>
                        <a:pt x="11738" y="5399"/>
                      </a:lnTo>
                      <a:lnTo>
                        <a:pt x="11989" y="5315"/>
                      </a:lnTo>
                      <a:lnTo>
                        <a:pt x="12240" y="5231"/>
                      </a:lnTo>
                      <a:lnTo>
                        <a:pt x="12261" y="5127"/>
                      </a:lnTo>
                      <a:lnTo>
                        <a:pt x="12324" y="5127"/>
                      </a:lnTo>
                      <a:lnTo>
                        <a:pt x="12366" y="5085"/>
                      </a:lnTo>
                      <a:lnTo>
                        <a:pt x="12324" y="5022"/>
                      </a:lnTo>
                      <a:lnTo>
                        <a:pt x="12324" y="4918"/>
                      </a:lnTo>
                      <a:lnTo>
                        <a:pt x="12240" y="4876"/>
                      </a:lnTo>
                      <a:lnTo>
                        <a:pt x="12219" y="4918"/>
                      </a:lnTo>
                      <a:lnTo>
                        <a:pt x="12219" y="5001"/>
                      </a:lnTo>
                      <a:lnTo>
                        <a:pt x="12115" y="5022"/>
                      </a:lnTo>
                      <a:lnTo>
                        <a:pt x="12073" y="4980"/>
                      </a:lnTo>
                      <a:lnTo>
                        <a:pt x="12031" y="4980"/>
                      </a:lnTo>
                      <a:lnTo>
                        <a:pt x="12010" y="4938"/>
                      </a:lnTo>
                      <a:lnTo>
                        <a:pt x="11885" y="4938"/>
                      </a:lnTo>
                      <a:lnTo>
                        <a:pt x="11696" y="5001"/>
                      </a:lnTo>
                      <a:lnTo>
                        <a:pt x="11634" y="5106"/>
                      </a:lnTo>
                      <a:lnTo>
                        <a:pt x="11571" y="5169"/>
                      </a:lnTo>
                      <a:lnTo>
                        <a:pt x="11508" y="5085"/>
                      </a:lnTo>
                      <a:lnTo>
                        <a:pt x="11466" y="5085"/>
                      </a:lnTo>
                      <a:lnTo>
                        <a:pt x="11362" y="5169"/>
                      </a:lnTo>
                      <a:lnTo>
                        <a:pt x="11090" y="5252"/>
                      </a:lnTo>
                      <a:lnTo>
                        <a:pt x="10755" y="5273"/>
                      </a:lnTo>
                      <a:lnTo>
                        <a:pt x="10692" y="5210"/>
                      </a:lnTo>
                      <a:lnTo>
                        <a:pt x="10629" y="5210"/>
                      </a:lnTo>
                      <a:lnTo>
                        <a:pt x="10650" y="5273"/>
                      </a:lnTo>
                      <a:lnTo>
                        <a:pt x="10587" y="5315"/>
                      </a:lnTo>
                      <a:lnTo>
                        <a:pt x="10483" y="5294"/>
                      </a:lnTo>
                      <a:lnTo>
                        <a:pt x="10420" y="5294"/>
                      </a:lnTo>
                      <a:lnTo>
                        <a:pt x="10357" y="5420"/>
                      </a:lnTo>
                      <a:lnTo>
                        <a:pt x="10211" y="5587"/>
                      </a:lnTo>
                      <a:lnTo>
                        <a:pt x="10148" y="5524"/>
                      </a:lnTo>
                      <a:lnTo>
                        <a:pt x="10043" y="5524"/>
                      </a:lnTo>
                      <a:lnTo>
                        <a:pt x="10022" y="5503"/>
                      </a:lnTo>
                      <a:lnTo>
                        <a:pt x="9897" y="5503"/>
                      </a:lnTo>
                      <a:lnTo>
                        <a:pt x="9813" y="5566"/>
                      </a:lnTo>
                      <a:lnTo>
                        <a:pt x="9730" y="5566"/>
                      </a:lnTo>
                      <a:lnTo>
                        <a:pt x="9688" y="5629"/>
                      </a:lnTo>
                      <a:lnTo>
                        <a:pt x="9583" y="5671"/>
                      </a:lnTo>
                      <a:lnTo>
                        <a:pt x="9478" y="5734"/>
                      </a:lnTo>
                      <a:lnTo>
                        <a:pt x="9311" y="5817"/>
                      </a:lnTo>
                      <a:lnTo>
                        <a:pt x="9123" y="5880"/>
                      </a:lnTo>
                      <a:lnTo>
                        <a:pt x="9081" y="5985"/>
                      </a:lnTo>
                      <a:lnTo>
                        <a:pt x="9081" y="6152"/>
                      </a:lnTo>
                      <a:lnTo>
                        <a:pt x="9102" y="6466"/>
                      </a:lnTo>
                      <a:lnTo>
                        <a:pt x="9081" y="6633"/>
                      </a:lnTo>
                      <a:lnTo>
                        <a:pt x="9018" y="6612"/>
                      </a:lnTo>
                      <a:lnTo>
                        <a:pt x="8955" y="6654"/>
                      </a:lnTo>
                      <a:lnTo>
                        <a:pt x="8704" y="6863"/>
                      </a:lnTo>
                      <a:lnTo>
                        <a:pt x="8788" y="6759"/>
                      </a:lnTo>
                      <a:lnTo>
                        <a:pt x="8893" y="6633"/>
                      </a:lnTo>
                      <a:lnTo>
                        <a:pt x="8914" y="6550"/>
                      </a:lnTo>
                      <a:lnTo>
                        <a:pt x="8872" y="6529"/>
                      </a:lnTo>
                      <a:lnTo>
                        <a:pt x="8872" y="6445"/>
                      </a:lnTo>
                      <a:lnTo>
                        <a:pt x="8746" y="6257"/>
                      </a:lnTo>
                      <a:lnTo>
                        <a:pt x="8662" y="6257"/>
                      </a:lnTo>
                      <a:lnTo>
                        <a:pt x="8600" y="6173"/>
                      </a:lnTo>
                      <a:lnTo>
                        <a:pt x="8537" y="6152"/>
                      </a:lnTo>
                      <a:lnTo>
                        <a:pt x="8537" y="6006"/>
                      </a:lnTo>
                      <a:lnTo>
                        <a:pt x="8390" y="5817"/>
                      </a:lnTo>
                      <a:lnTo>
                        <a:pt x="8370" y="5817"/>
                      </a:lnTo>
                      <a:lnTo>
                        <a:pt x="8286" y="5796"/>
                      </a:lnTo>
                      <a:lnTo>
                        <a:pt x="8265" y="5692"/>
                      </a:lnTo>
                      <a:lnTo>
                        <a:pt x="8181" y="5629"/>
                      </a:lnTo>
                      <a:lnTo>
                        <a:pt x="8139" y="5671"/>
                      </a:lnTo>
                      <a:lnTo>
                        <a:pt x="8035" y="5587"/>
                      </a:lnTo>
                      <a:lnTo>
                        <a:pt x="7846" y="5378"/>
                      </a:lnTo>
                      <a:lnTo>
                        <a:pt x="7805" y="5190"/>
                      </a:lnTo>
                      <a:lnTo>
                        <a:pt x="7805" y="5001"/>
                      </a:lnTo>
                      <a:lnTo>
                        <a:pt x="7763" y="4980"/>
                      </a:lnTo>
                      <a:lnTo>
                        <a:pt x="7721" y="5043"/>
                      </a:lnTo>
                      <a:lnTo>
                        <a:pt x="7658" y="5001"/>
                      </a:lnTo>
                      <a:lnTo>
                        <a:pt x="7616" y="4876"/>
                      </a:lnTo>
                      <a:lnTo>
                        <a:pt x="7658" y="4750"/>
                      </a:lnTo>
                      <a:lnTo>
                        <a:pt x="7637" y="4729"/>
                      </a:lnTo>
                      <a:lnTo>
                        <a:pt x="7658" y="4646"/>
                      </a:lnTo>
                      <a:lnTo>
                        <a:pt x="7533" y="4520"/>
                      </a:lnTo>
                      <a:lnTo>
                        <a:pt x="7533" y="4415"/>
                      </a:lnTo>
                      <a:lnTo>
                        <a:pt x="7428" y="4332"/>
                      </a:lnTo>
                      <a:lnTo>
                        <a:pt x="7386" y="4332"/>
                      </a:lnTo>
                      <a:lnTo>
                        <a:pt x="7323" y="4248"/>
                      </a:lnTo>
                      <a:lnTo>
                        <a:pt x="7219" y="4164"/>
                      </a:lnTo>
                      <a:lnTo>
                        <a:pt x="7114" y="4164"/>
                      </a:lnTo>
                      <a:lnTo>
                        <a:pt x="6800" y="3934"/>
                      </a:lnTo>
                      <a:lnTo>
                        <a:pt x="6717" y="3934"/>
                      </a:lnTo>
                      <a:lnTo>
                        <a:pt x="6696" y="3850"/>
                      </a:lnTo>
                      <a:lnTo>
                        <a:pt x="0" y="16091"/>
                      </a:lnTo>
                      <a:lnTo>
                        <a:pt x="377" y="16091"/>
                      </a:lnTo>
                      <a:lnTo>
                        <a:pt x="502" y="16153"/>
                      </a:lnTo>
                      <a:lnTo>
                        <a:pt x="711" y="16007"/>
                      </a:lnTo>
                      <a:lnTo>
                        <a:pt x="1004" y="16049"/>
                      </a:lnTo>
                      <a:lnTo>
                        <a:pt x="858" y="16300"/>
                      </a:lnTo>
                      <a:lnTo>
                        <a:pt x="921" y="16446"/>
                      </a:lnTo>
                      <a:lnTo>
                        <a:pt x="1025" y="16718"/>
                      </a:lnTo>
                      <a:lnTo>
                        <a:pt x="1172" y="17388"/>
                      </a:lnTo>
                      <a:lnTo>
                        <a:pt x="1235" y="17534"/>
                      </a:lnTo>
                      <a:lnTo>
                        <a:pt x="1130" y="17702"/>
                      </a:lnTo>
                      <a:lnTo>
                        <a:pt x="1130" y="17765"/>
                      </a:lnTo>
                      <a:lnTo>
                        <a:pt x="1172" y="17765"/>
                      </a:lnTo>
                      <a:lnTo>
                        <a:pt x="1381" y="17744"/>
                      </a:lnTo>
                      <a:lnTo>
                        <a:pt x="1569" y="17723"/>
                      </a:lnTo>
                      <a:lnTo>
                        <a:pt x="1695" y="17639"/>
                      </a:lnTo>
                      <a:lnTo>
                        <a:pt x="1862" y="17409"/>
                      </a:lnTo>
                      <a:lnTo>
                        <a:pt x="1988" y="17283"/>
                      </a:lnTo>
                      <a:lnTo>
                        <a:pt x="2197" y="17200"/>
                      </a:lnTo>
                      <a:lnTo>
                        <a:pt x="2260" y="17179"/>
                      </a:lnTo>
                      <a:lnTo>
                        <a:pt x="2469" y="17116"/>
                      </a:lnTo>
                      <a:lnTo>
                        <a:pt x="2636" y="17116"/>
                      </a:lnTo>
                      <a:lnTo>
                        <a:pt x="2783" y="17221"/>
                      </a:lnTo>
                      <a:lnTo>
                        <a:pt x="2783" y="17325"/>
                      </a:lnTo>
                      <a:lnTo>
                        <a:pt x="2804" y="17409"/>
                      </a:lnTo>
                      <a:lnTo>
                        <a:pt x="2720" y="17555"/>
                      </a:lnTo>
                      <a:lnTo>
                        <a:pt x="2699" y="17639"/>
                      </a:lnTo>
                      <a:lnTo>
                        <a:pt x="2825" y="17974"/>
                      </a:lnTo>
                      <a:lnTo>
                        <a:pt x="2804" y="18078"/>
                      </a:lnTo>
                      <a:lnTo>
                        <a:pt x="2846" y="18288"/>
                      </a:lnTo>
                      <a:lnTo>
                        <a:pt x="2992" y="18455"/>
                      </a:lnTo>
                      <a:lnTo>
                        <a:pt x="3013" y="18664"/>
                      </a:lnTo>
                      <a:lnTo>
                        <a:pt x="3055" y="18748"/>
                      </a:lnTo>
                      <a:lnTo>
                        <a:pt x="3097" y="18853"/>
                      </a:lnTo>
                      <a:lnTo>
                        <a:pt x="3034" y="18957"/>
                      </a:lnTo>
                      <a:lnTo>
                        <a:pt x="3034" y="19062"/>
                      </a:lnTo>
                      <a:lnTo>
                        <a:pt x="3055" y="19146"/>
                      </a:lnTo>
                      <a:lnTo>
                        <a:pt x="3013" y="19501"/>
                      </a:lnTo>
                      <a:lnTo>
                        <a:pt x="3013" y="19920"/>
                      </a:lnTo>
                      <a:lnTo>
                        <a:pt x="3034" y="20338"/>
                      </a:lnTo>
                      <a:lnTo>
                        <a:pt x="2929" y="20380"/>
                      </a:lnTo>
                      <a:lnTo>
                        <a:pt x="2929" y="20464"/>
                      </a:lnTo>
                      <a:lnTo>
                        <a:pt x="2971" y="20464"/>
                      </a:lnTo>
                      <a:lnTo>
                        <a:pt x="3055" y="20527"/>
                      </a:lnTo>
                      <a:lnTo>
                        <a:pt x="3076" y="20568"/>
                      </a:lnTo>
                      <a:lnTo>
                        <a:pt x="3034" y="20589"/>
                      </a:lnTo>
                      <a:lnTo>
                        <a:pt x="2971" y="20652"/>
                      </a:lnTo>
                      <a:lnTo>
                        <a:pt x="3013" y="20736"/>
                      </a:lnTo>
                      <a:lnTo>
                        <a:pt x="3055" y="20778"/>
                      </a:lnTo>
                      <a:lnTo>
                        <a:pt x="3076" y="20861"/>
                      </a:lnTo>
                      <a:lnTo>
                        <a:pt x="3055" y="20903"/>
                      </a:lnTo>
                      <a:lnTo>
                        <a:pt x="3055" y="20966"/>
                      </a:lnTo>
                      <a:lnTo>
                        <a:pt x="3160" y="20966"/>
                      </a:lnTo>
                      <a:lnTo>
                        <a:pt x="3243" y="20987"/>
                      </a:lnTo>
                      <a:lnTo>
                        <a:pt x="3348" y="21154"/>
                      </a:lnTo>
                      <a:lnTo>
                        <a:pt x="3369" y="21217"/>
                      </a:lnTo>
                      <a:lnTo>
                        <a:pt x="3452" y="21280"/>
                      </a:lnTo>
                      <a:lnTo>
                        <a:pt x="3578" y="21363"/>
                      </a:lnTo>
                      <a:lnTo>
                        <a:pt x="3641" y="21468"/>
                      </a:lnTo>
                      <a:lnTo>
                        <a:pt x="3641" y="21573"/>
                      </a:lnTo>
                      <a:lnTo>
                        <a:pt x="3683" y="21594"/>
                      </a:lnTo>
                      <a:lnTo>
                        <a:pt x="3704" y="21635"/>
                      </a:lnTo>
                      <a:lnTo>
                        <a:pt x="3683" y="21698"/>
                      </a:lnTo>
                      <a:lnTo>
                        <a:pt x="3683" y="21740"/>
                      </a:lnTo>
                      <a:lnTo>
                        <a:pt x="3641" y="21782"/>
                      </a:lnTo>
                      <a:lnTo>
                        <a:pt x="3641" y="21845"/>
                      </a:lnTo>
                      <a:lnTo>
                        <a:pt x="3641" y="21887"/>
                      </a:lnTo>
                      <a:lnTo>
                        <a:pt x="3662" y="21907"/>
                      </a:lnTo>
                      <a:lnTo>
                        <a:pt x="3599" y="22033"/>
                      </a:lnTo>
                      <a:lnTo>
                        <a:pt x="3452" y="22326"/>
                      </a:lnTo>
                      <a:lnTo>
                        <a:pt x="3432" y="22514"/>
                      </a:lnTo>
                      <a:lnTo>
                        <a:pt x="3285" y="22661"/>
                      </a:lnTo>
                      <a:lnTo>
                        <a:pt x="3285" y="22744"/>
                      </a:lnTo>
                      <a:lnTo>
                        <a:pt x="3327" y="22744"/>
                      </a:lnTo>
                      <a:lnTo>
                        <a:pt x="3494" y="22535"/>
                      </a:lnTo>
                      <a:lnTo>
                        <a:pt x="3536" y="22410"/>
                      </a:lnTo>
                      <a:lnTo>
                        <a:pt x="3662" y="22305"/>
                      </a:lnTo>
                      <a:lnTo>
                        <a:pt x="3683" y="22347"/>
                      </a:lnTo>
                      <a:lnTo>
                        <a:pt x="3766" y="22368"/>
                      </a:lnTo>
                      <a:lnTo>
                        <a:pt x="3766" y="22431"/>
                      </a:lnTo>
                      <a:lnTo>
                        <a:pt x="3599" y="22514"/>
                      </a:lnTo>
                      <a:lnTo>
                        <a:pt x="3557" y="22619"/>
                      </a:lnTo>
                      <a:lnTo>
                        <a:pt x="3390" y="22786"/>
                      </a:lnTo>
                      <a:lnTo>
                        <a:pt x="3390" y="22828"/>
                      </a:lnTo>
                      <a:lnTo>
                        <a:pt x="3473" y="22828"/>
                      </a:lnTo>
                      <a:lnTo>
                        <a:pt x="3432" y="22870"/>
                      </a:lnTo>
                      <a:lnTo>
                        <a:pt x="3285" y="22849"/>
                      </a:lnTo>
                      <a:lnTo>
                        <a:pt x="3222" y="22870"/>
                      </a:lnTo>
                      <a:lnTo>
                        <a:pt x="3160" y="23037"/>
                      </a:lnTo>
                      <a:lnTo>
                        <a:pt x="3055" y="23142"/>
                      </a:lnTo>
                      <a:lnTo>
                        <a:pt x="3076" y="23268"/>
                      </a:lnTo>
                      <a:lnTo>
                        <a:pt x="3034" y="23247"/>
                      </a:lnTo>
                      <a:lnTo>
                        <a:pt x="2971" y="23184"/>
                      </a:lnTo>
                      <a:lnTo>
                        <a:pt x="2908" y="23247"/>
                      </a:lnTo>
                      <a:lnTo>
                        <a:pt x="2908" y="23393"/>
                      </a:lnTo>
                      <a:lnTo>
                        <a:pt x="3013" y="23393"/>
                      </a:lnTo>
                      <a:lnTo>
                        <a:pt x="3034" y="23477"/>
                      </a:lnTo>
                      <a:lnTo>
                        <a:pt x="2971" y="23665"/>
                      </a:lnTo>
                      <a:lnTo>
                        <a:pt x="2950" y="23937"/>
                      </a:lnTo>
                      <a:lnTo>
                        <a:pt x="3013" y="24125"/>
                      </a:lnTo>
                      <a:lnTo>
                        <a:pt x="3076" y="24293"/>
                      </a:lnTo>
                      <a:lnTo>
                        <a:pt x="3160" y="24314"/>
                      </a:lnTo>
                      <a:lnTo>
                        <a:pt x="3180" y="24230"/>
                      </a:lnTo>
                      <a:lnTo>
                        <a:pt x="3264" y="24146"/>
                      </a:lnTo>
                      <a:lnTo>
                        <a:pt x="3452" y="24104"/>
                      </a:lnTo>
                      <a:lnTo>
                        <a:pt x="3557" y="24021"/>
                      </a:lnTo>
                      <a:lnTo>
                        <a:pt x="3662" y="23895"/>
                      </a:lnTo>
                      <a:lnTo>
                        <a:pt x="3704" y="23895"/>
                      </a:lnTo>
                      <a:lnTo>
                        <a:pt x="3704" y="24021"/>
                      </a:lnTo>
                      <a:lnTo>
                        <a:pt x="3662" y="24125"/>
                      </a:lnTo>
                      <a:lnTo>
                        <a:pt x="3599" y="24146"/>
                      </a:lnTo>
                      <a:lnTo>
                        <a:pt x="3536" y="24251"/>
                      </a:lnTo>
                      <a:lnTo>
                        <a:pt x="3536" y="24314"/>
                      </a:lnTo>
                      <a:lnTo>
                        <a:pt x="3641" y="24397"/>
                      </a:lnTo>
                      <a:lnTo>
                        <a:pt x="3704" y="24460"/>
                      </a:lnTo>
                      <a:lnTo>
                        <a:pt x="3808" y="24460"/>
                      </a:lnTo>
                      <a:lnTo>
                        <a:pt x="3892" y="24502"/>
                      </a:lnTo>
                      <a:lnTo>
                        <a:pt x="3955" y="24544"/>
                      </a:lnTo>
                      <a:lnTo>
                        <a:pt x="3808" y="24502"/>
                      </a:lnTo>
                      <a:lnTo>
                        <a:pt x="3683" y="24502"/>
                      </a:lnTo>
                      <a:lnTo>
                        <a:pt x="3578" y="24439"/>
                      </a:lnTo>
                      <a:lnTo>
                        <a:pt x="3432" y="24439"/>
                      </a:lnTo>
                      <a:lnTo>
                        <a:pt x="3369" y="24523"/>
                      </a:lnTo>
                      <a:lnTo>
                        <a:pt x="3369" y="24607"/>
                      </a:lnTo>
                      <a:lnTo>
                        <a:pt x="3432" y="24669"/>
                      </a:lnTo>
                      <a:lnTo>
                        <a:pt x="3452" y="24920"/>
                      </a:lnTo>
                      <a:lnTo>
                        <a:pt x="3494" y="24983"/>
                      </a:lnTo>
                      <a:lnTo>
                        <a:pt x="3557" y="24983"/>
                      </a:lnTo>
                      <a:lnTo>
                        <a:pt x="3641" y="24941"/>
                      </a:lnTo>
                      <a:lnTo>
                        <a:pt x="3683" y="24983"/>
                      </a:lnTo>
                      <a:lnTo>
                        <a:pt x="3641" y="25046"/>
                      </a:lnTo>
                      <a:lnTo>
                        <a:pt x="3599" y="25088"/>
                      </a:lnTo>
                      <a:lnTo>
                        <a:pt x="3683" y="25151"/>
                      </a:lnTo>
                      <a:lnTo>
                        <a:pt x="3683" y="25192"/>
                      </a:lnTo>
                      <a:lnTo>
                        <a:pt x="3662" y="25255"/>
                      </a:lnTo>
                      <a:lnTo>
                        <a:pt x="3557" y="25234"/>
                      </a:lnTo>
                      <a:lnTo>
                        <a:pt x="3411" y="25276"/>
                      </a:lnTo>
                      <a:lnTo>
                        <a:pt x="3264" y="25381"/>
                      </a:lnTo>
                      <a:lnTo>
                        <a:pt x="3243" y="25423"/>
                      </a:lnTo>
                      <a:lnTo>
                        <a:pt x="3306" y="25485"/>
                      </a:lnTo>
                      <a:lnTo>
                        <a:pt x="3452" y="25423"/>
                      </a:lnTo>
                      <a:lnTo>
                        <a:pt x="3536" y="25465"/>
                      </a:lnTo>
                      <a:lnTo>
                        <a:pt x="3452" y="25485"/>
                      </a:lnTo>
                      <a:lnTo>
                        <a:pt x="3432" y="25548"/>
                      </a:lnTo>
                      <a:lnTo>
                        <a:pt x="3515" y="25632"/>
                      </a:lnTo>
                      <a:lnTo>
                        <a:pt x="3662" y="25590"/>
                      </a:lnTo>
                      <a:lnTo>
                        <a:pt x="3829" y="25465"/>
                      </a:lnTo>
                      <a:lnTo>
                        <a:pt x="3934" y="25297"/>
                      </a:lnTo>
                      <a:lnTo>
                        <a:pt x="4038" y="25297"/>
                      </a:lnTo>
                      <a:lnTo>
                        <a:pt x="4143" y="25213"/>
                      </a:lnTo>
                      <a:lnTo>
                        <a:pt x="4164" y="25109"/>
                      </a:lnTo>
                      <a:lnTo>
                        <a:pt x="4185" y="25088"/>
                      </a:lnTo>
                      <a:lnTo>
                        <a:pt x="4206" y="25172"/>
                      </a:lnTo>
                      <a:lnTo>
                        <a:pt x="4143" y="25339"/>
                      </a:lnTo>
                      <a:lnTo>
                        <a:pt x="4038" y="25402"/>
                      </a:lnTo>
                      <a:lnTo>
                        <a:pt x="3913" y="25465"/>
                      </a:lnTo>
                      <a:lnTo>
                        <a:pt x="3892" y="25548"/>
                      </a:lnTo>
                      <a:lnTo>
                        <a:pt x="3955" y="25611"/>
                      </a:lnTo>
                      <a:lnTo>
                        <a:pt x="4038" y="25590"/>
                      </a:lnTo>
                      <a:lnTo>
                        <a:pt x="4164" y="25590"/>
                      </a:lnTo>
                      <a:lnTo>
                        <a:pt x="4268" y="25611"/>
                      </a:lnTo>
                      <a:lnTo>
                        <a:pt x="4122" y="25611"/>
                      </a:lnTo>
                      <a:lnTo>
                        <a:pt x="4017" y="25674"/>
                      </a:lnTo>
                      <a:lnTo>
                        <a:pt x="4017" y="25820"/>
                      </a:lnTo>
                      <a:lnTo>
                        <a:pt x="4059" y="25967"/>
                      </a:lnTo>
                      <a:lnTo>
                        <a:pt x="4017" y="25988"/>
                      </a:lnTo>
                      <a:lnTo>
                        <a:pt x="3976" y="25904"/>
                      </a:lnTo>
                      <a:lnTo>
                        <a:pt x="3976" y="25757"/>
                      </a:lnTo>
                      <a:lnTo>
                        <a:pt x="3913" y="25674"/>
                      </a:lnTo>
                      <a:lnTo>
                        <a:pt x="3850" y="25716"/>
                      </a:lnTo>
                      <a:lnTo>
                        <a:pt x="3578" y="25904"/>
                      </a:lnTo>
                      <a:lnTo>
                        <a:pt x="3536" y="25988"/>
                      </a:lnTo>
                      <a:lnTo>
                        <a:pt x="3369" y="26071"/>
                      </a:lnTo>
                      <a:lnTo>
                        <a:pt x="3327" y="26134"/>
                      </a:lnTo>
                      <a:lnTo>
                        <a:pt x="3348" y="26218"/>
                      </a:lnTo>
                      <a:lnTo>
                        <a:pt x="3348" y="26301"/>
                      </a:lnTo>
                      <a:lnTo>
                        <a:pt x="3369" y="26322"/>
                      </a:lnTo>
                      <a:lnTo>
                        <a:pt x="3452" y="26281"/>
                      </a:lnTo>
                      <a:lnTo>
                        <a:pt x="3557" y="26218"/>
                      </a:lnTo>
                      <a:lnTo>
                        <a:pt x="3599" y="26113"/>
                      </a:lnTo>
                      <a:lnTo>
                        <a:pt x="3662" y="26134"/>
                      </a:lnTo>
                      <a:lnTo>
                        <a:pt x="3704" y="26197"/>
                      </a:lnTo>
                      <a:lnTo>
                        <a:pt x="3892" y="26218"/>
                      </a:lnTo>
                      <a:lnTo>
                        <a:pt x="3871" y="26239"/>
                      </a:lnTo>
                      <a:lnTo>
                        <a:pt x="3766" y="26218"/>
                      </a:lnTo>
                      <a:lnTo>
                        <a:pt x="3599" y="26218"/>
                      </a:lnTo>
                      <a:lnTo>
                        <a:pt x="3536" y="26281"/>
                      </a:lnTo>
                      <a:lnTo>
                        <a:pt x="3536" y="26322"/>
                      </a:lnTo>
                      <a:lnTo>
                        <a:pt x="3557" y="26385"/>
                      </a:lnTo>
                      <a:lnTo>
                        <a:pt x="3473" y="26406"/>
                      </a:lnTo>
                      <a:lnTo>
                        <a:pt x="3432" y="26385"/>
                      </a:lnTo>
                      <a:lnTo>
                        <a:pt x="3264" y="26427"/>
                      </a:lnTo>
                      <a:lnTo>
                        <a:pt x="3264" y="26490"/>
                      </a:lnTo>
                      <a:lnTo>
                        <a:pt x="3390" y="26490"/>
                      </a:lnTo>
                      <a:lnTo>
                        <a:pt x="3473" y="26532"/>
                      </a:lnTo>
                      <a:lnTo>
                        <a:pt x="3578" y="26532"/>
                      </a:lnTo>
                      <a:lnTo>
                        <a:pt x="3515" y="26594"/>
                      </a:lnTo>
                      <a:lnTo>
                        <a:pt x="3390" y="26594"/>
                      </a:lnTo>
                      <a:lnTo>
                        <a:pt x="3327" y="26532"/>
                      </a:lnTo>
                      <a:lnTo>
                        <a:pt x="3222" y="26553"/>
                      </a:lnTo>
                      <a:lnTo>
                        <a:pt x="3180" y="26657"/>
                      </a:lnTo>
                      <a:lnTo>
                        <a:pt x="3243" y="26720"/>
                      </a:lnTo>
                      <a:lnTo>
                        <a:pt x="3327" y="26720"/>
                      </a:lnTo>
                      <a:lnTo>
                        <a:pt x="3452" y="26699"/>
                      </a:lnTo>
                      <a:lnTo>
                        <a:pt x="3536" y="26741"/>
                      </a:lnTo>
                      <a:lnTo>
                        <a:pt x="3683" y="26741"/>
                      </a:lnTo>
                      <a:lnTo>
                        <a:pt x="3662" y="26804"/>
                      </a:lnTo>
                      <a:lnTo>
                        <a:pt x="3557" y="26825"/>
                      </a:lnTo>
                      <a:lnTo>
                        <a:pt x="3452" y="26804"/>
                      </a:lnTo>
                      <a:lnTo>
                        <a:pt x="3432" y="26825"/>
                      </a:lnTo>
                      <a:lnTo>
                        <a:pt x="3452" y="26845"/>
                      </a:lnTo>
                      <a:lnTo>
                        <a:pt x="3662" y="26845"/>
                      </a:lnTo>
                      <a:lnTo>
                        <a:pt x="3662" y="26908"/>
                      </a:lnTo>
                      <a:lnTo>
                        <a:pt x="3536" y="26929"/>
                      </a:lnTo>
                      <a:lnTo>
                        <a:pt x="3390" y="26908"/>
                      </a:lnTo>
                      <a:lnTo>
                        <a:pt x="3327" y="26845"/>
                      </a:lnTo>
                      <a:lnTo>
                        <a:pt x="3264" y="26908"/>
                      </a:lnTo>
                      <a:lnTo>
                        <a:pt x="3327" y="27013"/>
                      </a:lnTo>
                      <a:lnTo>
                        <a:pt x="3452" y="27076"/>
                      </a:lnTo>
                      <a:lnTo>
                        <a:pt x="3473" y="27013"/>
                      </a:lnTo>
                      <a:lnTo>
                        <a:pt x="3557" y="27013"/>
                      </a:lnTo>
                      <a:lnTo>
                        <a:pt x="3641" y="27055"/>
                      </a:lnTo>
                      <a:lnTo>
                        <a:pt x="3787" y="27034"/>
                      </a:lnTo>
                      <a:lnTo>
                        <a:pt x="3850" y="27076"/>
                      </a:lnTo>
                      <a:lnTo>
                        <a:pt x="3766" y="27117"/>
                      </a:lnTo>
                      <a:lnTo>
                        <a:pt x="3766" y="27159"/>
                      </a:lnTo>
                      <a:lnTo>
                        <a:pt x="3871" y="27159"/>
                      </a:lnTo>
                      <a:lnTo>
                        <a:pt x="3892" y="27243"/>
                      </a:lnTo>
                      <a:lnTo>
                        <a:pt x="4026" y="27276"/>
                      </a:lnTo>
                      <a:lnTo>
                        <a:pt x="3976" y="27285"/>
                      </a:lnTo>
                      <a:lnTo>
                        <a:pt x="3871" y="27285"/>
                      </a:lnTo>
                      <a:lnTo>
                        <a:pt x="3787" y="27369"/>
                      </a:lnTo>
                      <a:lnTo>
                        <a:pt x="3787" y="27431"/>
                      </a:lnTo>
                      <a:lnTo>
                        <a:pt x="3871" y="27473"/>
                      </a:lnTo>
                      <a:lnTo>
                        <a:pt x="3913" y="27431"/>
                      </a:lnTo>
                      <a:lnTo>
                        <a:pt x="3976" y="27389"/>
                      </a:lnTo>
                      <a:lnTo>
                        <a:pt x="3996" y="27452"/>
                      </a:lnTo>
                      <a:lnTo>
                        <a:pt x="4017" y="27452"/>
                      </a:lnTo>
                      <a:lnTo>
                        <a:pt x="4080" y="27369"/>
                      </a:lnTo>
                      <a:lnTo>
                        <a:pt x="4185" y="27306"/>
                      </a:lnTo>
                      <a:lnTo>
                        <a:pt x="4185" y="27369"/>
                      </a:lnTo>
                      <a:lnTo>
                        <a:pt x="4164" y="27410"/>
                      </a:lnTo>
                      <a:lnTo>
                        <a:pt x="4164" y="27473"/>
                      </a:lnTo>
                      <a:lnTo>
                        <a:pt x="4206" y="27494"/>
                      </a:lnTo>
                      <a:lnTo>
                        <a:pt x="4289" y="27557"/>
                      </a:lnTo>
                      <a:lnTo>
                        <a:pt x="4373" y="27557"/>
                      </a:lnTo>
                      <a:lnTo>
                        <a:pt x="4499" y="27369"/>
                      </a:lnTo>
                      <a:lnTo>
                        <a:pt x="4520" y="27159"/>
                      </a:lnTo>
                      <a:lnTo>
                        <a:pt x="4582" y="27055"/>
                      </a:lnTo>
                      <a:lnTo>
                        <a:pt x="4645" y="27034"/>
                      </a:lnTo>
                      <a:lnTo>
                        <a:pt x="4645" y="27097"/>
                      </a:lnTo>
                      <a:lnTo>
                        <a:pt x="4603" y="27159"/>
                      </a:lnTo>
                      <a:lnTo>
                        <a:pt x="4603" y="27306"/>
                      </a:lnTo>
                      <a:lnTo>
                        <a:pt x="4499" y="27473"/>
                      </a:lnTo>
                      <a:lnTo>
                        <a:pt x="4415" y="27557"/>
                      </a:lnTo>
                      <a:lnTo>
                        <a:pt x="4436" y="27599"/>
                      </a:lnTo>
                      <a:lnTo>
                        <a:pt x="4582" y="27599"/>
                      </a:lnTo>
                      <a:lnTo>
                        <a:pt x="4687" y="27578"/>
                      </a:lnTo>
                      <a:lnTo>
                        <a:pt x="4708" y="27599"/>
                      </a:lnTo>
                      <a:lnTo>
                        <a:pt x="4624" y="27682"/>
                      </a:lnTo>
                      <a:lnTo>
                        <a:pt x="4582" y="27808"/>
                      </a:lnTo>
                      <a:lnTo>
                        <a:pt x="4415" y="27913"/>
                      </a:lnTo>
                      <a:lnTo>
                        <a:pt x="4415" y="27975"/>
                      </a:lnTo>
                      <a:lnTo>
                        <a:pt x="4499" y="28122"/>
                      </a:lnTo>
                      <a:lnTo>
                        <a:pt x="4624" y="28185"/>
                      </a:lnTo>
                      <a:lnTo>
                        <a:pt x="4708" y="28122"/>
                      </a:lnTo>
                      <a:lnTo>
                        <a:pt x="4792" y="28122"/>
                      </a:lnTo>
                      <a:lnTo>
                        <a:pt x="4812" y="28226"/>
                      </a:lnTo>
                      <a:lnTo>
                        <a:pt x="4875" y="28331"/>
                      </a:lnTo>
                      <a:lnTo>
                        <a:pt x="4875" y="28415"/>
                      </a:lnTo>
                      <a:lnTo>
                        <a:pt x="4812" y="28415"/>
                      </a:lnTo>
                      <a:lnTo>
                        <a:pt x="4771" y="28310"/>
                      </a:lnTo>
                      <a:lnTo>
                        <a:pt x="4708" y="28310"/>
                      </a:lnTo>
                      <a:lnTo>
                        <a:pt x="4708" y="28415"/>
                      </a:lnTo>
                      <a:lnTo>
                        <a:pt x="4812" y="28561"/>
                      </a:lnTo>
                      <a:lnTo>
                        <a:pt x="4938" y="28498"/>
                      </a:lnTo>
                      <a:lnTo>
                        <a:pt x="5085" y="28436"/>
                      </a:lnTo>
                      <a:lnTo>
                        <a:pt x="5147" y="28352"/>
                      </a:lnTo>
                      <a:lnTo>
                        <a:pt x="5147" y="28352"/>
                      </a:lnTo>
                      <a:lnTo>
                        <a:pt x="5126" y="28519"/>
                      </a:lnTo>
                      <a:lnTo>
                        <a:pt x="5022" y="28750"/>
                      </a:lnTo>
                      <a:lnTo>
                        <a:pt x="5043" y="28938"/>
                      </a:lnTo>
                      <a:lnTo>
                        <a:pt x="5126" y="28959"/>
                      </a:lnTo>
                      <a:lnTo>
                        <a:pt x="20087" y="30444"/>
                      </a:lnTo>
                      <a:lnTo>
                        <a:pt x="20212" y="30507"/>
                      </a:lnTo>
                      <a:lnTo>
                        <a:pt x="20359" y="30507"/>
                      </a:lnTo>
                      <a:lnTo>
                        <a:pt x="20484" y="30612"/>
                      </a:lnTo>
                      <a:lnTo>
                        <a:pt x="20484" y="30674"/>
                      </a:lnTo>
                      <a:lnTo>
                        <a:pt x="20568" y="30737"/>
                      </a:lnTo>
                      <a:lnTo>
                        <a:pt x="20589" y="30779"/>
                      </a:lnTo>
                      <a:lnTo>
                        <a:pt x="20694" y="30821"/>
                      </a:lnTo>
                      <a:lnTo>
                        <a:pt x="20714" y="30842"/>
                      </a:lnTo>
                      <a:lnTo>
                        <a:pt x="20840" y="30884"/>
                      </a:lnTo>
                      <a:lnTo>
                        <a:pt x="20903" y="30946"/>
                      </a:lnTo>
                      <a:lnTo>
                        <a:pt x="20945" y="30946"/>
                      </a:lnTo>
                      <a:lnTo>
                        <a:pt x="21049" y="30926"/>
                      </a:lnTo>
                      <a:lnTo>
                        <a:pt x="21133" y="30946"/>
                      </a:lnTo>
                      <a:lnTo>
                        <a:pt x="21238" y="30946"/>
                      </a:lnTo>
                      <a:lnTo>
                        <a:pt x="21363" y="31051"/>
                      </a:lnTo>
                      <a:lnTo>
                        <a:pt x="21447" y="31051"/>
                      </a:lnTo>
                      <a:lnTo>
                        <a:pt x="21510" y="31198"/>
                      </a:lnTo>
                      <a:lnTo>
                        <a:pt x="21719" y="31239"/>
                      </a:lnTo>
                      <a:lnTo>
                        <a:pt x="21823" y="31260"/>
                      </a:lnTo>
                      <a:lnTo>
                        <a:pt x="21886" y="31344"/>
                      </a:lnTo>
                      <a:lnTo>
                        <a:pt x="21970" y="31407"/>
                      </a:lnTo>
                      <a:lnTo>
                        <a:pt x="22158" y="31407"/>
                      </a:lnTo>
                      <a:lnTo>
                        <a:pt x="22263" y="31344"/>
                      </a:lnTo>
                      <a:lnTo>
                        <a:pt x="22305" y="31407"/>
                      </a:lnTo>
                      <a:lnTo>
                        <a:pt x="22367" y="31511"/>
                      </a:lnTo>
                      <a:lnTo>
                        <a:pt x="22618" y="31532"/>
                      </a:lnTo>
                      <a:lnTo>
                        <a:pt x="22681" y="31574"/>
                      </a:lnTo>
                      <a:lnTo>
                        <a:pt x="22807" y="31616"/>
                      </a:lnTo>
                      <a:lnTo>
                        <a:pt x="22890" y="31658"/>
                      </a:lnTo>
                      <a:lnTo>
                        <a:pt x="25192" y="32725"/>
                      </a:lnTo>
                      <a:lnTo>
                        <a:pt x="25339" y="32913"/>
                      </a:lnTo>
                      <a:lnTo>
                        <a:pt x="25694" y="33206"/>
                      </a:lnTo>
                      <a:lnTo>
                        <a:pt x="26050" y="34985"/>
                      </a:lnTo>
                      <a:lnTo>
                        <a:pt x="26008" y="35738"/>
                      </a:lnTo>
                      <a:lnTo>
                        <a:pt x="25945" y="35864"/>
                      </a:lnTo>
                      <a:lnTo>
                        <a:pt x="25903" y="36010"/>
                      </a:lnTo>
                      <a:lnTo>
                        <a:pt x="25820" y="36136"/>
                      </a:lnTo>
                      <a:lnTo>
                        <a:pt x="25611" y="36240"/>
                      </a:lnTo>
                      <a:lnTo>
                        <a:pt x="25506" y="36366"/>
                      </a:lnTo>
                      <a:lnTo>
                        <a:pt x="25611" y="36554"/>
                      </a:lnTo>
                      <a:lnTo>
                        <a:pt x="27598" y="36031"/>
                      </a:lnTo>
                      <a:lnTo>
                        <a:pt x="27849" y="35947"/>
                      </a:lnTo>
                      <a:lnTo>
                        <a:pt x="27912" y="35654"/>
                      </a:lnTo>
                      <a:lnTo>
                        <a:pt x="28979" y="35340"/>
                      </a:lnTo>
                      <a:lnTo>
                        <a:pt x="29461" y="34985"/>
                      </a:lnTo>
                      <a:lnTo>
                        <a:pt x="29565" y="34901"/>
                      </a:lnTo>
                      <a:lnTo>
                        <a:pt x="29712" y="34880"/>
                      </a:lnTo>
                      <a:lnTo>
                        <a:pt x="29984" y="34650"/>
                      </a:lnTo>
                      <a:lnTo>
                        <a:pt x="30088" y="34545"/>
                      </a:lnTo>
                      <a:lnTo>
                        <a:pt x="30214" y="34483"/>
                      </a:lnTo>
                      <a:lnTo>
                        <a:pt x="30318" y="34378"/>
                      </a:lnTo>
                      <a:lnTo>
                        <a:pt x="30528" y="34357"/>
                      </a:lnTo>
                      <a:lnTo>
                        <a:pt x="32202" y="34378"/>
                      </a:lnTo>
                      <a:lnTo>
                        <a:pt x="32327" y="34252"/>
                      </a:lnTo>
                      <a:lnTo>
                        <a:pt x="32390" y="34252"/>
                      </a:lnTo>
                      <a:lnTo>
                        <a:pt x="32432" y="34190"/>
                      </a:lnTo>
                      <a:lnTo>
                        <a:pt x="32515" y="34190"/>
                      </a:lnTo>
                      <a:lnTo>
                        <a:pt x="32620" y="34231"/>
                      </a:lnTo>
                      <a:lnTo>
                        <a:pt x="32704" y="34169"/>
                      </a:lnTo>
                      <a:lnTo>
                        <a:pt x="32725" y="34085"/>
                      </a:lnTo>
                      <a:lnTo>
                        <a:pt x="32913" y="33876"/>
                      </a:lnTo>
                      <a:lnTo>
                        <a:pt x="32976" y="33855"/>
                      </a:lnTo>
                      <a:lnTo>
                        <a:pt x="33143" y="33667"/>
                      </a:lnTo>
                      <a:lnTo>
                        <a:pt x="33185" y="33541"/>
                      </a:lnTo>
                      <a:lnTo>
                        <a:pt x="33227" y="33415"/>
                      </a:lnTo>
                      <a:lnTo>
                        <a:pt x="33373" y="33332"/>
                      </a:lnTo>
                      <a:lnTo>
                        <a:pt x="33373" y="33227"/>
                      </a:lnTo>
                      <a:lnTo>
                        <a:pt x="33478" y="33102"/>
                      </a:lnTo>
                      <a:lnTo>
                        <a:pt x="33687" y="32871"/>
                      </a:lnTo>
                      <a:lnTo>
                        <a:pt x="33750" y="32767"/>
                      </a:lnTo>
                      <a:lnTo>
                        <a:pt x="33854" y="32662"/>
                      </a:lnTo>
                      <a:lnTo>
                        <a:pt x="33875" y="32662"/>
                      </a:lnTo>
                      <a:lnTo>
                        <a:pt x="33959" y="32704"/>
                      </a:lnTo>
                      <a:lnTo>
                        <a:pt x="34022" y="32788"/>
                      </a:lnTo>
                      <a:lnTo>
                        <a:pt x="34168" y="32767"/>
                      </a:lnTo>
                      <a:lnTo>
                        <a:pt x="34315" y="32809"/>
                      </a:lnTo>
                      <a:lnTo>
                        <a:pt x="34378" y="32767"/>
                      </a:lnTo>
                      <a:lnTo>
                        <a:pt x="34608" y="32976"/>
                      </a:lnTo>
                      <a:lnTo>
                        <a:pt x="34608" y="33143"/>
                      </a:lnTo>
                      <a:lnTo>
                        <a:pt x="34482" y="33876"/>
                      </a:lnTo>
                      <a:lnTo>
                        <a:pt x="34440" y="33959"/>
                      </a:lnTo>
                      <a:lnTo>
                        <a:pt x="34503" y="33959"/>
                      </a:lnTo>
                      <a:lnTo>
                        <a:pt x="34524" y="34043"/>
                      </a:lnTo>
                      <a:lnTo>
                        <a:pt x="34587" y="34085"/>
                      </a:lnTo>
                      <a:lnTo>
                        <a:pt x="34587" y="34190"/>
                      </a:lnTo>
                      <a:lnTo>
                        <a:pt x="34587" y="34252"/>
                      </a:lnTo>
                      <a:lnTo>
                        <a:pt x="34587" y="34294"/>
                      </a:lnTo>
                      <a:lnTo>
                        <a:pt x="34545" y="34357"/>
                      </a:lnTo>
                      <a:lnTo>
                        <a:pt x="34587" y="34378"/>
                      </a:lnTo>
                      <a:lnTo>
                        <a:pt x="34733" y="34399"/>
                      </a:lnTo>
                      <a:lnTo>
                        <a:pt x="34859" y="34378"/>
                      </a:lnTo>
                      <a:lnTo>
                        <a:pt x="34901" y="34462"/>
                      </a:lnTo>
                      <a:lnTo>
                        <a:pt x="34963" y="34483"/>
                      </a:lnTo>
                      <a:lnTo>
                        <a:pt x="35026" y="34399"/>
                      </a:lnTo>
                      <a:lnTo>
                        <a:pt x="35110" y="34462"/>
                      </a:lnTo>
                      <a:lnTo>
                        <a:pt x="35235" y="34441"/>
                      </a:lnTo>
                      <a:lnTo>
                        <a:pt x="35277" y="34336"/>
                      </a:lnTo>
                      <a:lnTo>
                        <a:pt x="35382" y="34231"/>
                      </a:lnTo>
                      <a:lnTo>
                        <a:pt x="35382" y="34231"/>
                      </a:lnTo>
                      <a:lnTo>
                        <a:pt x="35319" y="34336"/>
                      </a:lnTo>
                      <a:lnTo>
                        <a:pt x="35340" y="34336"/>
                      </a:lnTo>
                      <a:lnTo>
                        <a:pt x="35319" y="34378"/>
                      </a:lnTo>
                      <a:lnTo>
                        <a:pt x="35361" y="34399"/>
                      </a:lnTo>
                      <a:lnTo>
                        <a:pt x="35633" y="34336"/>
                      </a:lnTo>
                      <a:lnTo>
                        <a:pt x="35675" y="34252"/>
                      </a:lnTo>
                      <a:lnTo>
                        <a:pt x="35842" y="34252"/>
                      </a:lnTo>
                      <a:lnTo>
                        <a:pt x="35968" y="34127"/>
                      </a:lnTo>
                      <a:lnTo>
                        <a:pt x="36072" y="34085"/>
                      </a:lnTo>
                      <a:lnTo>
                        <a:pt x="36198" y="33918"/>
                      </a:lnTo>
                      <a:lnTo>
                        <a:pt x="36198" y="33980"/>
                      </a:lnTo>
                      <a:lnTo>
                        <a:pt x="36282" y="33939"/>
                      </a:lnTo>
                      <a:lnTo>
                        <a:pt x="36282" y="33980"/>
                      </a:lnTo>
                      <a:lnTo>
                        <a:pt x="36156" y="34127"/>
                      </a:lnTo>
                      <a:lnTo>
                        <a:pt x="36051" y="34148"/>
                      </a:lnTo>
                      <a:lnTo>
                        <a:pt x="35947" y="34294"/>
                      </a:lnTo>
                      <a:lnTo>
                        <a:pt x="36072" y="34336"/>
                      </a:lnTo>
                      <a:lnTo>
                        <a:pt x="36156" y="34231"/>
                      </a:lnTo>
                      <a:lnTo>
                        <a:pt x="36261" y="34231"/>
                      </a:lnTo>
                      <a:lnTo>
                        <a:pt x="36323" y="34273"/>
                      </a:lnTo>
                      <a:lnTo>
                        <a:pt x="36575" y="34294"/>
                      </a:lnTo>
                      <a:lnTo>
                        <a:pt x="36742" y="34294"/>
                      </a:lnTo>
                      <a:lnTo>
                        <a:pt x="36616" y="34357"/>
                      </a:lnTo>
                      <a:lnTo>
                        <a:pt x="36470" y="34378"/>
                      </a:lnTo>
                      <a:lnTo>
                        <a:pt x="36365" y="34399"/>
                      </a:lnTo>
                      <a:lnTo>
                        <a:pt x="36323" y="34483"/>
                      </a:lnTo>
                      <a:lnTo>
                        <a:pt x="36323" y="34545"/>
                      </a:lnTo>
                      <a:lnTo>
                        <a:pt x="36261" y="34483"/>
                      </a:lnTo>
                      <a:lnTo>
                        <a:pt x="36219" y="34378"/>
                      </a:lnTo>
                      <a:lnTo>
                        <a:pt x="36156" y="34357"/>
                      </a:lnTo>
                      <a:lnTo>
                        <a:pt x="35968" y="34399"/>
                      </a:lnTo>
                      <a:lnTo>
                        <a:pt x="35779" y="34545"/>
                      </a:lnTo>
                      <a:lnTo>
                        <a:pt x="35549" y="34587"/>
                      </a:lnTo>
                      <a:lnTo>
                        <a:pt x="35340" y="34713"/>
                      </a:lnTo>
                      <a:lnTo>
                        <a:pt x="35319" y="34817"/>
                      </a:lnTo>
                      <a:lnTo>
                        <a:pt x="35173" y="34922"/>
                      </a:lnTo>
                      <a:lnTo>
                        <a:pt x="35110" y="35110"/>
                      </a:lnTo>
                      <a:lnTo>
                        <a:pt x="35110" y="35236"/>
                      </a:lnTo>
                      <a:lnTo>
                        <a:pt x="35131" y="35340"/>
                      </a:lnTo>
                      <a:lnTo>
                        <a:pt x="35152" y="35445"/>
                      </a:lnTo>
                      <a:lnTo>
                        <a:pt x="35215" y="35424"/>
                      </a:lnTo>
                      <a:lnTo>
                        <a:pt x="35256" y="35445"/>
                      </a:lnTo>
                      <a:lnTo>
                        <a:pt x="35256" y="35592"/>
                      </a:lnTo>
                      <a:lnTo>
                        <a:pt x="35361" y="35654"/>
                      </a:lnTo>
                      <a:lnTo>
                        <a:pt x="35403" y="35612"/>
                      </a:lnTo>
                      <a:lnTo>
                        <a:pt x="35466" y="35654"/>
                      </a:lnTo>
                      <a:lnTo>
                        <a:pt x="35507" y="35612"/>
                      </a:lnTo>
                      <a:lnTo>
                        <a:pt x="35507" y="35508"/>
                      </a:lnTo>
                      <a:lnTo>
                        <a:pt x="35570" y="35487"/>
                      </a:lnTo>
                      <a:lnTo>
                        <a:pt x="35654" y="35487"/>
                      </a:lnTo>
                      <a:lnTo>
                        <a:pt x="35779" y="35382"/>
                      </a:lnTo>
                      <a:lnTo>
                        <a:pt x="35884" y="35340"/>
                      </a:lnTo>
                      <a:lnTo>
                        <a:pt x="36031" y="35131"/>
                      </a:lnTo>
                      <a:lnTo>
                        <a:pt x="36219" y="35006"/>
                      </a:lnTo>
                      <a:lnTo>
                        <a:pt x="36177" y="34964"/>
                      </a:lnTo>
                      <a:lnTo>
                        <a:pt x="36240" y="34817"/>
                      </a:lnTo>
                      <a:lnTo>
                        <a:pt x="36323" y="34817"/>
                      </a:lnTo>
                      <a:lnTo>
                        <a:pt x="36386" y="34755"/>
                      </a:lnTo>
                      <a:lnTo>
                        <a:pt x="36428" y="34755"/>
                      </a:lnTo>
                      <a:lnTo>
                        <a:pt x="36491" y="34880"/>
                      </a:lnTo>
                      <a:lnTo>
                        <a:pt x="36637" y="34901"/>
                      </a:lnTo>
                      <a:lnTo>
                        <a:pt x="36637" y="34859"/>
                      </a:lnTo>
                      <a:lnTo>
                        <a:pt x="36721" y="34859"/>
                      </a:lnTo>
                      <a:lnTo>
                        <a:pt x="36909" y="34755"/>
                      </a:lnTo>
                      <a:lnTo>
                        <a:pt x="37077" y="34692"/>
                      </a:lnTo>
                      <a:lnTo>
                        <a:pt x="37286" y="34650"/>
                      </a:lnTo>
                      <a:lnTo>
                        <a:pt x="37391" y="34650"/>
                      </a:lnTo>
                      <a:lnTo>
                        <a:pt x="37663" y="34483"/>
                      </a:lnTo>
                      <a:lnTo>
                        <a:pt x="37809" y="34441"/>
                      </a:lnTo>
                      <a:lnTo>
                        <a:pt x="37914" y="34441"/>
                      </a:lnTo>
                      <a:lnTo>
                        <a:pt x="37997" y="34462"/>
                      </a:lnTo>
                      <a:lnTo>
                        <a:pt x="38081" y="34399"/>
                      </a:lnTo>
                      <a:lnTo>
                        <a:pt x="38018" y="34357"/>
                      </a:lnTo>
                      <a:lnTo>
                        <a:pt x="37935" y="34357"/>
                      </a:lnTo>
                      <a:lnTo>
                        <a:pt x="37830" y="34294"/>
                      </a:lnTo>
                      <a:lnTo>
                        <a:pt x="37872" y="34294"/>
                      </a:lnTo>
                      <a:lnTo>
                        <a:pt x="37956" y="34273"/>
                      </a:lnTo>
                      <a:lnTo>
                        <a:pt x="37956" y="34231"/>
                      </a:lnTo>
                      <a:lnTo>
                        <a:pt x="37663" y="34169"/>
                      </a:lnTo>
                      <a:lnTo>
                        <a:pt x="37537" y="34148"/>
                      </a:lnTo>
                      <a:lnTo>
                        <a:pt x="37558" y="34085"/>
                      </a:lnTo>
                      <a:lnTo>
                        <a:pt x="37537" y="33980"/>
                      </a:lnTo>
                      <a:lnTo>
                        <a:pt x="37370" y="34085"/>
                      </a:lnTo>
                      <a:lnTo>
                        <a:pt x="37349" y="34148"/>
                      </a:lnTo>
                      <a:lnTo>
                        <a:pt x="37160" y="34106"/>
                      </a:lnTo>
                      <a:lnTo>
                        <a:pt x="37139" y="34064"/>
                      </a:lnTo>
                      <a:lnTo>
                        <a:pt x="36993" y="34022"/>
                      </a:lnTo>
                      <a:lnTo>
                        <a:pt x="36930" y="34043"/>
                      </a:lnTo>
                      <a:lnTo>
                        <a:pt x="36826" y="33980"/>
                      </a:lnTo>
                      <a:lnTo>
                        <a:pt x="36637" y="33980"/>
                      </a:lnTo>
                      <a:lnTo>
                        <a:pt x="36491" y="33876"/>
                      </a:lnTo>
                      <a:lnTo>
                        <a:pt x="36616" y="33834"/>
                      </a:lnTo>
                      <a:lnTo>
                        <a:pt x="36637" y="33750"/>
                      </a:lnTo>
                      <a:lnTo>
                        <a:pt x="36491" y="33750"/>
                      </a:lnTo>
                      <a:lnTo>
                        <a:pt x="36428" y="33708"/>
                      </a:lnTo>
                      <a:lnTo>
                        <a:pt x="36323" y="33708"/>
                      </a:lnTo>
                      <a:lnTo>
                        <a:pt x="36282" y="33541"/>
                      </a:lnTo>
                      <a:lnTo>
                        <a:pt x="36219" y="33499"/>
                      </a:lnTo>
                      <a:lnTo>
                        <a:pt x="36219" y="33332"/>
                      </a:lnTo>
                      <a:lnTo>
                        <a:pt x="36261" y="33227"/>
                      </a:lnTo>
                      <a:lnTo>
                        <a:pt x="36177" y="33143"/>
                      </a:lnTo>
                      <a:lnTo>
                        <a:pt x="36261" y="33039"/>
                      </a:lnTo>
                      <a:lnTo>
                        <a:pt x="36261" y="32997"/>
                      </a:lnTo>
                      <a:lnTo>
                        <a:pt x="36051" y="32997"/>
                      </a:lnTo>
                      <a:lnTo>
                        <a:pt x="36114" y="32913"/>
                      </a:lnTo>
                      <a:lnTo>
                        <a:pt x="36198" y="32913"/>
                      </a:lnTo>
                      <a:lnTo>
                        <a:pt x="36365" y="32620"/>
                      </a:lnTo>
                      <a:lnTo>
                        <a:pt x="36470" y="32558"/>
                      </a:lnTo>
                      <a:lnTo>
                        <a:pt x="36428" y="32474"/>
                      </a:lnTo>
                      <a:lnTo>
                        <a:pt x="36365" y="32474"/>
                      </a:lnTo>
                      <a:lnTo>
                        <a:pt x="36323" y="32411"/>
                      </a:lnTo>
                      <a:lnTo>
                        <a:pt x="36219" y="32411"/>
                      </a:lnTo>
                      <a:lnTo>
                        <a:pt x="36114" y="32495"/>
                      </a:lnTo>
                      <a:lnTo>
                        <a:pt x="35989" y="32558"/>
                      </a:lnTo>
                      <a:lnTo>
                        <a:pt x="35947" y="32474"/>
                      </a:lnTo>
                      <a:lnTo>
                        <a:pt x="35905" y="32369"/>
                      </a:lnTo>
                      <a:lnTo>
                        <a:pt x="35675" y="32307"/>
                      </a:lnTo>
                      <a:lnTo>
                        <a:pt x="35528" y="32286"/>
                      </a:lnTo>
                      <a:lnTo>
                        <a:pt x="35361" y="32307"/>
                      </a:lnTo>
                      <a:lnTo>
                        <a:pt x="35528" y="32244"/>
                      </a:lnTo>
                      <a:lnTo>
                        <a:pt x="35654" y="32265"/>
                      </a:lnTo>
                      <a:lnTo>
                        <a:pt x="35779" y="32244"/>
                      </a:lnTo>
                      <a:lnTo>
                        <a:pt x="35863" y="32181"/>
                      </a:lnTo>
                      <a:lnTo>
                        <a:pt x="35989" y="32244"/>
                      </a:lnTo>
                      <a:lnTo>
                        <a:pt x="36093" y="32307"/>
                      </a:lnTo>
                      <a:lnTo>
                        <a:pt x="36219" y="32307"/>
                      </a:lnTo>
                      <a:lnTo>
                        <a:pt x="36386" y="32202"/>
                      </a:lnTo>
                      <a:lnTo>
                        <a:pt x="36470" y="32202"/>
                      </a:lnTo>
                      <a:lnTo>
                        <a:pt x="36575" y="32097"/>
                      </a:lnTo>
                      <a:lnTo>
                        <a:pt x="36700" y="32076"/>
                      </a:lnTo>
                      <a:lnTo>
                        <a:pt x="36784" y="31867"/>
                      </a:lnTo>
                      <a:lnTo>
                        <a:pt x="36721" y="31825"/>
                      </a:lnTo>
                      <a:lnTo>
                        <a:pt x="36805" y="31783"/>
                      </a:lnTo>
                      <a:lnTo>
                        <a:pt x="36742" y="31721"/>
                      </a:lnTo>
                      <a:lnTo>
                        <a:pt x="36616" y="31658"/>
                      </a:lnTo>
                      <a:lnTo>
                        <a:pt x="36533" y="31658"/>
                      </a:lnTo>
                      <a:lnTo>
                        <a:pt x="36575" y="31637"/>
                      </a:lnTo>
                      <a:lnTo>
                        <a:pt x="36575" y="31616"/>
                      </a:lnTo>
                      <a:lnTo>
                        <a:pt x="36742" y="31637"/>
                      </a:lnTo>
                      <a:lnTo>
                        <a:pt x="36742" y="31574"/>
                      </a:lnTo>
                      <a:lnTo>
                        <a:pt x="36512" y="31449"/>
                      </a:lnTo>
                      <a:lnTo>
                        <a:pt x="36303" y="31365"/>
                      </a:lnTo>
                      <a:lnTo>
                        <a:pt x="35905" y="31365"/>
                      </a:lnTo>
                      <a:lnTo>
                        <a:pt x="35800" y="31428"/>
                      </a:lnTo>
                      <a:lnTo>
                        <a:pt x="35675" y="31428"/>
                      </a:lnTo>
                      <a:lnTo>
                        <a:pt x="35319" y="31553"/>
                      </a:lnTo>
                      <a:lnTo>
                        <a:pt x="35026" y="31616"/>
                      </a:lnTo>
                      <a:lnTo>
                        <a:pt x="34859" y="31679"/>
                      </a:lnTo>
                      <a:lnTo>
                        <a:pt x="34712" y="31721"/>
                      </a:lnTo>
                      <a:lnTo>
                        <a:pt x="34440" y="31867"/>
                      </a:lnTo>
                      <a:lnTo>
                        <a:pt x="34064" y="32139"/>
                      </a:lnTo>
                      <a:lnTo>
                        <a:pt x="33771" y="32390"/>
                      </a:lnTo>
                      <a:lnTo>
                        <a:pt x="33666" y="32453"/>
                      </a:lnTo>
                      <a:lnTo>
                        <a:pt x="33541" y="32579"/>
                      </a:lnTo>
                      <a:lnTo>
                        <a:pt x="33373" y="32767"/>
                      </a:lnTo>
                      <a:lnTo>
                        <a:pt x="33185" y="32892"/>
                      </a:lnTo>
                      <a:lnTo>
                        <a:pt x="32934" y="33018"/>
                      </a:lnTo>
                      <a:lnTo>
                        <a:pt x="32641" y="33143"/>
                      </a:lnTo>
                      <a:lnTo>
                        <a:pt x="32515" y="33143"/>
                      </a:lnTo>
                      <a:lnTo>
                        <a:pt x="32704" y="33102"/>
                      </a:lnTo>
                      <a:lnTo>
                        <a:pt x="33018" y="32976"/>
                      </a:lnTo>
                      <a:lnTo>
                        <a:pt x="33038" y="32892"/>
                      </a:lnTo>
                      <a:lnTo>
                        <a:pt x="33290" y="32725"/>
                      </a:lnTo>
                      <a:lnTo>
                        <a:pt x="33373" y="32599"/>
                      </a:lnTo>
                      <a:lnTo>
                        <a:pt x="33436" y="32453"/>
                      </a:lnTo>
                      <a:lnTo>
                        <a:pt x="33541" y="32411"/>
                      </a:lnTo>
                      <a:lnTo>
                        <a:pt x="33666" y="32286"/>
                      </a:lnTo>
                      <a:lnTo>
                        <a:pt x="33813" y="32202"/>
                      </a:lnTo>
                      <a:lnTo>
                        <a:pt x="33875" y="31993"/>
                      </a:lnTo>
                      <a:lnTo>
                        <a:pt x="34106" y="31888"/>
                      </a:lnTo>
                      <a:lnTo>
                        <a:pt x="34231" y="31679"/>
                      </a:lnTo>
                      <a:lnTo>
                        <a:pt x="34294" y="31658"/>
                      </a:lnTo>
                      <a:lnTo>
                        <a:pt x="34315" y="31595"/>
                      </a:lnTo>
                      <a:lnTo>
                        <a:pt x="34440" y="31532"/>
                      </a:lnTo>
                      <a:lnTo>
                        <a:pt x="34545" y="31491"/>
                      </a:lnTo>
                      <a:lnTo>
                        <a:pt x="34608" y="31386"/>
                      </a:lnTo>
                      <a:lnTo>
                        <a:pt x="34712" y="31344"/>
                      </a:lnTo>
                      <a:lnTo>
                        <a:pt x="34754" y="31386"/>
                      </a:lnTo>
                      <a:lnTo>
                        <a:pt x="34838" y="31365"/>
                      </a:lnTo>
                      <a:lnTo>
                        <a:pt x="34922" y="31239"/>
                      </a:lnTo>
                      <a:lnTo>
                        <a:pt x="35131" y="31239"/>
                      </a:lnTo>
                      <a:lnTo>
                        <a:pt x="35235" y="31177"/>
                      </a:lnTo>
                      <a:lnTo>
                        <a:pt x="35424" y="31177"/>
                      </a:lnTo>
                      <a:lnTo>
                        <a:pt x="35487" y="31072"/>
                      </a:lnTo>
                      <a:lnTo>
                        <a:pt x="35528" y="30946"/>
                      </a:lnTo>
                      <a:lnTo>
                        <a:pt x="35570" y="30905"/>
                      </a:lnTo>
                      <a:lnTo>
                        <a:pt x="35570" y="30821"/>
                      </a:lnTo>
                      <a:lnTo>
                        <a:pt x="35696" y="30758"/>
                      </a:lnTo>
                      <a:lnTo>
                        <a:pt x="35905" y="30591"/>
                      </a:lnTo>
                      <a:lnTo>
                        <a:pt x="36010" y="30549"/>
                      </a:lnTo>
                      <a:lnTo>
                        <a:pt x="36072" y="30507"/>
                      </a:lnTo>
                      <a:lnTo>
                        <a:pt x="36010" y="30444"/>
                      </a:lnTo>
                      <a:lnTo>
                        <a:pt x="36072" y="30382"/>
                      </a:lnTo>
                      <a:lnTo>
                        <a:pt x="36156" y="30319"/>
                      </a:lnTo>
                      <a:lnTo>
                        <a:pt x="36261" y="30423"/>
                      </a:lnTo>
                      <a:lnTo>
                        <a:pt x="36386" y="30486"/>
                      </a:lnTo>
                      <a:lnTo>
                        <a:pt x="36616" y="30444"/>
                      </a:lnTo>
                      <a:lnTo>
                        <a:pt x="36805" y="30528"/>
                      </a:lnTo>
                      <a:lnTo>
                        <a:pt x="36888" y="30528"/>
                      </a:lnTo>
                      <a:lnTo>
                        <a:pt x="36951" y="30549"/>
                      </a:lnTo>
                      <a:lnTo>
                        <a:pt x="37098" y="30486"/>
                      </a:lnTo>
                      <a:lnTo>
                        <a:pt x="37160" y="30549"/>
                      </a:lnTo>
                      <a:lnTo>
                        <a:pt x="37265" y="30549"/>
                      </a:lnTo>
                      <a:lnTo>
                        <a:pt x="37349" y="30507"/>
                      </a:lnTo>
                      <a:lnTo>
                        <a:pt x="37474" y="30591"/>
                      </a:lnTo>
                      <a:lnTo>
                        <a:pt x="37663" y="30612"/>
                      </a:lnTo>
                      <a:lnTo>
                        <a:pt x="37746" y="30570"/>
                      </a:lnTo>
                      <a:lnTo>
                        <a:pt x="37788" y="30570"/>
                      </a:lnTo>
                      <a:lnTo>
                        <a:pt x="37893" y="30633"/>
                      </a:lnTo>
                      <a:lnTo>
                        <a:pt x="38039" y="30674"/>
                      </a:lnTo>
                      <a:lnTo>
                        <a:pt x="38081" y="30633"/>
                      </a:lnTo>
                      <a:lnTo>
                        <a:pt x="38248" y="30716"/>
                      </a:lnTo>
                      <a:lnTo>
                        <a:pt x="38311" y="30716"/>
                      </a:lnTo>
                      <a:lnTo>
                        <a:pt x="38416" y="30674"/>
                      </a:lnTo>
                      <a:lnTo>
                        <a:pt x="38500" y="30695"/>
                      </a:lnTo>
                      <a:lnTo>
                        <a:pt x="38479" y="30737"/>
                      </a:lnTo>
                      <a:lnTo>
                        <a:pt x="38583" y="30779"/>
                      </a:lnTo>
                      <a:lnTo>
                        <a:pt x="38834" y="30695"/>
                      </a:lnTo>
                      <a:lnTo>
                        <a:pt x="38897" y="30695"/>
                      </a:lnTo>
                      <a:lnTo>
                        <a:pt x="39023" y="30633"/>
                      </a:lnTo>
                      <a:lnTo>
                        <a:pt x="39085" y="30674"/>
                      </a:lnTo>
                      <a:lnTo>
                        <a:pt x="39253" y="30674"/>
                      </a:lnTo>
                      <a:lnTo>
                        <a:pt x="39336" y="30716"/>
                      </a:lnTo>
                      <a:lnTo>
                        <a:pt x="39441" y="30674"/>
                      </a:lnTo>
                      <a:lnTo>
                        <a:pt x="39462" y="30591"/>
                      </a:lnTo>
                      <a:lnTo>
                        <a:pt x="39608" y="30591"/>
                      </a:lnTo>
                      <a:lnTo>
                        <a:pt x="39671" y="30528"/>
                      </a:lnTo>
                      <a:lnTo>
                        <a:pt x="39734" y="30570"/>
                      </a:lnTo>
                      <a:lnTo>
                        <a:pt x="39818" y="30465"/>
                      </a:lnTo>
                      <a:lnTo>
                        <a:pt x="39922" y="30402"/>
                      </a:lnTo>
                      <a:lnTo>
                        <a:pt x="39943" y="30361"/>
                      </a:lnTo>
                      <a:lnTo>
                        <a:pt x="40048" y="30382"/>
                      </a:lnTo>
                      <a:lnTo>
                        <a:pt x="40132" y="30214"/>
                      </a:lnTo>
                      <a:lnTo>
                        <a:pt x="40132" y="30110"/>
                      </a:lnTo>
                      <a:lnTo>
                        <a:pt x="40194" y="30110"/>
                      </a:lnTo>
                      <a:lnTo>
                        <a:pt x="40278" y="30047"/>
                      </a:lnTo>
                      <a:lnTo>
                        <a:pt x="40299" y="29963"/>
                      </a:lnTo>
                      <a:lnTo>
                        <a:pt x="40257" y="29942"/>
                      </a:lnTo>
                      <a:lnTo>
                        <a:pt x="40278" y="29879"/>
                      </a:lnTo>
                      <a:lnTo>
                        <a:pt x="40383" y="29879"/>
                      </a:lnTo>
                      <a:lnTo>
                        <a:pt x="40487" y="29858"/>
                      </a:lnTo>
                      <a:lnTo>
                        <a:pt x="40487" y="29775"/>
                      </a:lnTo>
                      <a:lnTo>
                        <a:pt x="40508" y="29754"/>
                      </a:lnTo>
                      <a:lnTo>
                        <a:pt x="40571" y="29838"/>
                      </a:lnTo>
                      <a:lnTo>
                        <a:pt x="40696" y="29858"/>
                      </a:lnTo>
                      <a:lnTo>
                        <a:pt x="40801" y="29775"/>
                      </a:lnTo>
                      <a:lnTo>
                        <a:pt x="40822" y="29838"/>
                      </a:lnTo>
                      <a:lnTo>
                        <a:pt x="40906" y="29838"/>
                      </a:lnTo>
                      <a:lnTo>
                        <a:pt x="40989" y="29775"/>
                      </a:lnTo>
                      <a:lnTo>
                        <a:pt x="41031" y="29838"/>
                      </a:lnTo>
                      <a:lnTo>
                        <a:pt x="41136" y="29796"/>
                      </a:lnTo>
                      <a:lnTo>
                        <a:pt x="41178" y="29754"/>
                      </a:lnTo>
                      <a:lnTo>
                        <a:pt x="41241" y="29754"/>
                      </a:lnTo>
                      <a:lnTo>
                        <a:pt x="41324" y="29649"/>
                      </a:lnTo>
                      <a:lnTo>
                        <a:pt x="41387" y="29649"/>
                      </a:lnTo>
                      <a:lnTo>
                        <a:pt x="41492" y="29545"/>
                      </a:lnTo>
                      <a:lnTo>
                        <a:pt x="41617" y="29545"/>
                      </a:lnTo>
                      <a:lnTo>
                        <a:pt x="41764" y="29440"/>
                      </a:lnTo>
                      <a:lnTo>
                        <a:pt x="41826" y="29356"/>
                      </a:lnTo>
                      <a:lnTo>
                        <a:pt x="41910" y="29356"/>
                      </a:lnTo>
                      <a:lnTo>
                        <a:pt x="41931" y="29252"/>
                      </a:lnTo>
                      <a:lnTo>
                        <a:pt x="41973" y="29147"/>
                      </a:lnTo>
                      <a:lnTo>
                        <a:pt x="41910" y="29126"/>
                      </a:lnTo>
                      <a:lnTo>
                        <a:pt x="41805" y="29147"/>
                      </a:lnTo>
                      <a:lnTo>
                        <a:pt x="41722" y="29105"/>
                      </a:lnTo>
                      <a:lnTo>
                        <a:pt x="41764" y="29105"/>
                      </a:lnTo>
                      <a:lnTo>
                        <a:pt x="41868" y="29126"/>
                      </a:lnTo>
                      <a:lnTo>
                        <a:pt x="41952" y="29105"/>
                      </a:lnTo>
                      <a:lnTo>
                        <a:pt x="41868" y="29001"/>
                      </a:lnTo>
                      <a:lnTo>
                        <a:pt x="41764" y="29001"/>
                      </a:lnTo>
                      <a:lnTo>
                        <a:pt x="41617" y="28917"/>
                      </a:lnTo>
                      <a:lnTo>
                        <a:pt x="41554" y="28812"/>
                      </a:lnTo>
                      <a:lnTo>
                        <a:pt x="41554" y="28812"/>
                      </a:lnTo>
                      <a:lnTo>
                        <a:pt x="41701" y="28896"/>
                      </a:lnTo>
                      <a:lnTo>
                        <a:pt x="41805" y="28833"/>
                      </a:lnTo>
                      <a:lnTo>
                        <a:pt x="41826" y="28729"/>
                      </a:lnTo>
                      <a:lnTo>
                        <a:pt x="41910" y="28708"/>
                      </a:lnTo>
                      <a:lnTo>
                        <a:pt x="41952" y="28603"/>
                      </a:lnTo>
                      <a:lnTo>
                        <a:pt x="41764" y="28540"/>
                      </a:lnTo>
                      <a:lnTo>
                        <a:pt x="41847" y="28478"/>
                      </a:lnTo>
                      <a:lnTo>
                        <a:pt x="41931" y="28498"/>
                      </a:lnTo>
                      <a:lnTo>
                        <a:pt x="42015" y="28415"/>
                      </a:lnTo>
                      <a:lnTo>
                        <a:pt x="41973" y="28331"/>
                      </a:lnTo>
                      <a:lnTo>
                        <a:pt x="41826" y="28268"/>
                      </a:lnTo>
                      <a:lnTo>
                        <a:pt x="41805" y="28164"/>
                      </a:lnTo>
                      <a:lnTo>
                        <a:pt x="41847" y="28122"/>
                      </a:lnTo>
                      <a:lnTo>
                        <a:pt x="41952" y="28185"/>
                      </a:lnTo>
                      <a:lnTo>
                        <a:pt x="41931" y="28101"/>
                      </a:lnTo>
                      <a:lnTo>
                        <a:pt x="41764" y="28017"/>
                      </a:lnTo>
                      <a:lnTo>
                        <a:pt x="41617" y="28017"/>
                      </a:lnTo>
                      <a:lnTo>
                        <a:pt x="41638" y="27954"/>
                      </a:lnTo>
                      <a:lnTo>
                        <a:pt x="41701" y="27913"/>
                      </a:lnTo>
                      <a:lnTo>
                        <a:pt x="41659" y="27871"/>
                      </a:lnTo>
                      <a:lnTo>
                        <a:pt x="41533" y="27871"/>
                      </a:lnTo>
                      <a:lnTo>
                        <a:pt x="41387" y="27954"/>
                      </a:lnTo>
                      <a:lnTo>
                        <a:pt x="41345" y="28059"/>
                      </a:lnTo>
                      <a:lnTo>
                        <a:pt x="41303" y="28101"/>
                      </a:lnTo>
                      <a:lnTo>
                        <a:pt x="41241" y="27996"/>
                      </a:lnTo>
                      <a:lnTo>
                        <a:pt x="41094" y="27996"/>
                      </a:lnTo>
                      <a:lnTo>
                        <a:pt x="41157" y="27913"/>
                      </a:lnTo>
                      <a:lnTo>
                        <a:pt x="41220" y="27913"/>
                      </a:lnTo>
                      <a:lnTo>
                        <a:pt x="41345" y="27808"/>
                      </a:lnTo>
                      <a:lnTo>
                        <a:pt x="41387" y="27703"/>
                      </a:lnTo>
                      <a:lnTo>
                        <a:pt x="41303" y="27536"/>
                      </a:lnTo>
                      <a:lnTo>
                        <a:pt x="41115" y="27473"/>
                      </a:lnTo>
                      <a:lnTo>
                        <a:pt x="40885" y="27494"/>
                      </a:lnTo>
                      <a:lnTo>
                        <a:pt x="40801" y="27536"/>
                      </a:lnTo>
                      <a:lnTo>
                        <a:pt x="40822" y="27557"/>
                      </a:lnTo>
                      <a:lnTo>
                        <a:pt x="40969" y="27557"/>
                      </a:lnTo>
                      <a:lnTo>
                        <a:pt x="41010" y="27578"/>
                      </a:lnTo>
                      <a:lnTo>
                        <a:pt x="40885" y="27578"/>
                      </a:lnTo>
                      <a:lnTo>
                        <a:pt x="40717" y="27557"/>
                      </a:lnTo>
                      <a:lnTo>
                        <a:pt x="40550" y="27641"/>
                      </a:lnTo>
                      <a:lnTo>
                        <a:pt x="40404" y="27661"/>
                      </a:lnTo>
                      <a:lnTo>
                        <a:pt x="40299" y="27787"/>
                      </a:lnTo>
                      <a:lnTo>
                        <a:pt x="40257" y="27892"/>
                      </a:lnTo>
                      <a:lnTo>
                        <a:pt x="40173" y="27892"/>
                      </a:lnTo>
                      <a:lnTo>
                        <a:pt x="40048" y="27996"/>
                      </a:lnTo>
                      <a:lnTo>
                        <a:pt x="39860" y="27996"/>
                      </a:lnTo>
                      <a:lnTo>
                        <a:pt x="39755" y="28205"/>
                      </a:lnTo>
                      <a:lnTo>
                        <a:pt x="39671" y="28205"/>
                      </a:lnTo>
                      <a:lnTo>
                        <a:pt x="39629" y="28268"/>
                      </a:lnTo>
                      <a:lnTo>
                        <a:pt x="39567" y="28268"/>
                      </a:lnTo>
                      <a:lnTo>
                        <a:pt x="39525" y="28185"/>
                      </a:lnTo>
                      <a:lnTo>
                        <a:pt x="39608" y="28101"/>
                      </a:lnTo>
                      <a:lnTo>
                        <a:pt x="39671" y="28122"/>
                      </a:lnTo>
                      <a:lnTo>
                        <a:pt x="39713" y="28059"/>
                      </a:lnTo>
                      <a:lnTo>
                        <a:pt x="39462" y="27871"/>
                      </a:lnTo>
                      <a:lnTo>
                        <a:pt x="39441" y="27808"/>
                      </a:lnTo>
                      <a:lnTo>
                        <a:pt x="39357" y="27787"/>
                      </a:lnTo>
                      <a:lnTo>
                        <a:pt x="39399" y="27745"/>
                      </a:lnTo>
                      <a:lnTo>
                        <a:pt x="39399" y="27641"/>
                      </a:lnTo>
                      <a:lnTo>
                        <a:pt x="39525" y="27850"/>
                      </a:lnTo>
                      <a:lnTo>
                        <a:pt x="39734" y="27975"/>
                      </a:lnTo>
                      <a:lnTo>
                        <a:pt x="39776" y="27913"/>
                      </a:lnTo>
                      <a:lnTo>
                        <a:pt x="39818" y="27808"/>
                      </a:lnTo>
                      <a:lnTo>
                        <a:pt x="39943" y="27808"/>
                      </a:lnTo>
                      <a:lnTo>
                        <a:pt x="40027" y="27745"/>
                      </a:lnTo>
                      <a:lnTo>
                        <a:pt x="40194" y="27641"/>
                      </a:lnTo>
                      <a:lnTo>
                        <a:pt x="40404" y="27578"/>
                      </a:lnTo>
                      <a:lnTo>
                        <a:pt x="40613" y="27557"/>
                      </a:lnTo>
                      <a:lnTo>
                        <a:pt x="40592" y="27494"/>
                      </a:lnTo>
                      <a:lnTo>
                        <a:pt x="40508" y="27473"/>
                      </a:lnTo>
                      <a:lnTo>
                        <a:pt x="40613" y="27473"/>
                      </a:lnTo>
                      <a:lnTo>
                        <a:pt x="40717" y="27369"/>
                      </a:lnTo>
                      <a:lnTo>
                        <a:pt x="40906" y="27285"/>
                      </a:lnTo>
                      <a:lnTo>
                        <a:pt x="40969" y="27348"/>
                      </a:lnTo>
                      <a:lnTo>
                        <a:pt x="41199" y="27285"/>
                      </a:lnTo>
                      <a:lnTo>
                        <a:pt x="41199" y="27243"/>
                      </a:lnTo>
                      <a:lnTo>
                        <a:pt x="41387" y="27222"/>
                      </a:lnTo>
                      <a:lnTo>
                        <a:pt x="41282" y="27117"/>
                      </a:lnTo>
                      <a:lnTo>
                        <a:pt x="41010" y="27034"/>
                      </a:lnTo>
                      <a:lnTo>
                        <a:pt x="41073" y="26971"/>
                      </a:lnTo>
                      <a:lnTo>
                        <a:pt x="41136" y="26971"/>
                      </a:lnTo>
                      <a:lnTo>
                        <a:pt x="41199" y="26866"/>
                      </a:lnTo>
                      <a:lnTo>
                        <a:pt x="41115" y="26845"/>
                      </a:lnTo>
                      <a:lnTo>
                        <a:pt x="40969" y="26908"/>
                      </a:lnTo>
                      <a:lnTo>
                        <a:pt x="40885" y="27013"/>
                      </a:lnTo>
                      <a:lnTo>
                        <a:pt x="40759" y="26929"/>
                      </a:lnTo>
                      <a:lnTo>
                        <a:pt x="40613" y="26950"/>
                      </a:lnTo>
                      <a:lnTo>
                        <a:pt x="40592" y="26866"/>
                      </a:lnTo>
                      <a:lnTo>
                        <a:pt x="40676" y="26845"/>
                      </a:lnTo>
                      <a:lnTo>
                        <a:pt x="40676" y="26657"/>
                      </a:lnTo>
                      <a:lnTo>
                        <a:pt x="40696" y="26615"/>
                      </a:lnTo>
                      <a:lnTo>
                        <a:pt x="40550" y="26720"/>
                      </a:lnTo>
                      <a:lnTo>
                        <a:pt x="40550" y="26657"/>
                      </a:lnTo>
                      <a:lnTo>
                        <a:pt x="40592" y="26615"/>
                      </a:lnTo>
                      <a:lnTo>
                        <a:pt x="40550" y="26594"/>
                      </a:lnTo>
                      <a:lnTo>
                        <a:pt x="40341" y="26762"/>
                      </a:lnTo>
                      <a:lnTo>
                        <a:pt x="40257" y="26845"/>
                      </a:lnTo>
                      <a:lnTo>
                        <a:pt x="40194" y="26845"/>
                      </a:lnTo>
                      <a:lnTo>
                        <a:pt x="40278" y="26762"/>
                      </a:lnTo>
                      <a:lnTo>
                        <a:pt x="40445" y="26636"/>
                      </a:lnTo>
                      <a:lnTo>
                        <a:pt x="40383" y="26594"/>
                      </a:lnTo>
                      <a:lnTo>
                        <a:pt x="40236" y="26657"/>
                      </a:lnTo>
                      <a:lnTo>
                        <a:pt x="40194" y="26636"/>
                      </a:lnTo>
                      <a:lnTo>
                        <a:pt x="40257" y="26594"/>
                      </a:lnTo>
                      <a:lnTo>
                        <a:pt x="40341" y="26532"/>
                      </a:lnTo>
                      <a:lnTo>
                        <a:pt x="40341" y="26490"/>
                      </a:lnTo>
                      <a:lnTo>
                        <a:pt x="40194" y="26511"/>
                      </a:lnTo>
                      <a:lnTo>
                        <a:pt x="40090" y="26615"/>
                      </a:lnTo>
                      <a:lnTo>
                        <a:pt x="39985" y="26741"/>
                      </a:lnTo>
                      <a:lnTo>
                        <a:pt x="39943" y="26720"/>
                      </a:lnTo>
                      <a:lnTo>
                        <a:pt x="39985" y="26615"/>
                      </a:lnTo>
                      <a:lnTo>
                        <a:pt x="40090" y="26532"/>
                      </a:lnTo>
                      <a:lnTo>
                        <a:pt x="40090" y="26490"/>
                      </a:lnTo>
                      <a:lnTo>
                        <a:pt x="40027" y="26490"/>
                      </a:lnTo>
                      <a:lnTo>
                        <a:pt x="39818" y="26699"/>
                      </a:lnTo>
                      <a:lnTo>
                        <a:pt x="39713" y="26720"/>
                      </a:lnTo>
                      <a:lnTo>
                        <a:pt x="39608" y="26636"/>
                      </a:lnTo>
                      <a:lnTo>
                        <a:pt x="39734" y="26657"/>
                      </a:lnTo>
                      <a:lnTo>
                        <a:pt x="39839" y="26594"/>
                      </a:lnTo>
                      <a:lnTo>
                        <a:pt x="40027" y="26343"/>
                      </a:lnTo>
                      <a:lnTo>
                        <a:pt x="40152" y="26281"/>
                      </a:lnTo>
                      <a:lnTo>
                        <a:pt x="40069" y="26197"/>
                      </a:lnTo>
                      <a:lnTo>
                        <a:pt x="40090" y="26092"/>
                      </a:lnTo>
                      <a:lnTo>
                        <a:pt x="40069" y="26071"/>
                      </a:lnTo>
                      <a:lnTo>
                        <a:pt x="39964" y="26218"/>
                      </a:lnTo>
                      <a:lnTo>
                        <a:pt x="39922" y="26218"/>
                      </a:lnTo>
                      <a:lnTo>
                        <a:pt x="39922" y="26176"/>
                      </a:lnTo>
                      <a:lnTo>
                        <a:pt x="39964" y="26092"/>
                      </a:lnTo>
                      <a:lnTo>
                        <a:pt x="39964" y="25925"/>
                      </a:lnTo>
                      <a:lnTo>
                        <a:pt x="39880" y="25904"/>
                      </a:lnTo>
                      <a:lnTo>
                        <a:pt x="39860" y="25883"/>
                      </a:lnTo>
                      <a:lnTo>
                        <a:pt x="39755" y="25967"/>
                      </a:lnTo>
                      <a:lnTo>
                        <a:pt x="39734" y="25904"/>
                      </a:lnTo>
                      <a:lnTo>
                        <a:pt x="39755" y="25820"/>
                      </a:lnTo>
                      <a:lnTo>
                        <a:pt x="39734" y="25799"/>
                      </a:lnTo>
                      <a:lnTo>
                        <a:pt x="39650" y="25799"/>
                      </a:lnTo>
                      <a:lnTo>
                        <a:pt x="39713" y="25757"/>
                      </a:lnTo>
                      <a:lnTo>
                        <a:pt x="39650" y="25695"/>
                      </a:lnTo>
                      <a:lnTo>
                        <a:pt x="39650" y="25611"/>
                      </a:lnTo>
                      <a:lnTo>
                        <a:pt x="39608" y="25611"/>
                      </a:lnTo>
                      <a:lnTo>
                        <a:pt x="39441" y="25653"/>
                      </a:lnTo>
                      <a:lnTo>
                        <a:pt x="39441" y="25695"/>
                      </a:lnTo>
                      <a:lnTo>
                        <a:pt x="39357" y="25716"/>
                      </a:lnTo>
                      <a:lnTo>
                        <a:pt x="39148" y="25674"/>
                      </a:lnTo>
                      <a:lnTo>
                        <a:pt x="39316" y="25674"/>
                      </a:lnTo>
                      <a:lnTo>
                        <a:pt x="39357" y="25590"/>
                      </a:lnTo>
                      <a:lnTo>
                        <a:pt x="39504" y="25569"/>
                      </a:lnTo>
                      <a:lnTo>
                        <a:pt x="39525" y="25506"/>
                      </a:lnTo>
                      <a:lnTo>
                        <a:pt x="39462" y="25444"/>
                      </a:lnTo>
                      <a:lnTo>
                        <a:pt x="39357" y="25339"/>
                      </a:lnTo>
                      <a:lnTo>
                        <a:pt x="39357" y="25234"/>
                      </a:lnTo>
                      <a:lnTo>
                        <a:pt x="39211" y="25151"/>
                      </a:lnTo>
                      <a:lnTo>
                        <a:pt x="39357" y="25151"/>
                      </a:lnTo>
                      <a:lnTo>
                        <a:pt x="39525" y="25234"/>
                      </a:lnTo>
                      <a:lnTo>
                        <a:pt x="39650" y="25234"/>
                      </a:lnTo>
                      <a:lnTo>
                        <a:pt x="39650" y="25151"/>
                      </a:lnTo>
                      <a:lnTo>
                        <a:pt x="39546" y="25088"/>
                      </a:lnTo>
                      <a:lnTo>
                        <a:pt x="39567" y="25046"/>
                      </a:lnTo>
                      <a:lnTo>
                        <a:pt x="39650" y="25067"/>
                      </a:lnTo>
                      <a:lnTo>
                        <a:pt x="39776" y="24962"/>
                      </a:lnTo>
                      <a:lnTo>
                        <a:pt x="39860" y="24920"/>
                      </a:lnTo>
                      <a:lnTo>
                        <a:pt x="39880" y="24816"/>
                      </a:lnTo>
                      <a:lnTo>
                        <a:pt x="39776" y="24711"/>
                      </a:lnTo>
                      <a:lnTo>
                        <a:pt x="39713" y="24732"/>
                      </a:lnTo>
                      <a:lnTo>
                        <a:pt x="39608" y="24711"/>
                      </a:lnTo>
                      <a:lnTo>
                        <a:pt x="39671" y="24648"/>
                      </a:lnTo>
                      <a:lnTo>
                        <a:pt x="39713" y="24565"/>
                      </a:lnTo>
                      <a:lnTo>
                        <a:pt x="39650" y="24523"/>
                      </a:lnTo>
                      <a:lnTo>
                        <a:pt x="39525" y="24523"/>
                      </a:lnTo>
                      <a:lnTo>
                        <a:pt x="39462" y="24502"/>
                      </a:lnTo>
                      <a:lnTo>
                        <a:pt x="39399" y="24523"/>
                      </a:lnTo>
                      <a:lnTo>
                        <a:pt x="39316" y="24439"/>
                      </a:lnTo>
                      <a:lnTo>
                        <a:pt x="39420" y="24439"/>
                      </a:lnTo>
                      <a:lnTo>
                        <a:pt x="39462" y="24397"/>
                      </a:lnTo>
                      <a:lnTo>
                        <a:pt x="39546" y="24418"/>
                      </a:lnTo>
                      <a:lnTo>
                        <a:pt x="39650" y="24314"/>
                      </a:lnTo>
                      <a:lnTo>
                        <a:pt x="39608" y="24125"/>
                      </a:lnTo>
                      <a:lnTo>
                        <a:pt x="39504" y="24021"/>
                      </a:lnTo>
                      <a:lnTo>
                        <a:pt x="39441" y="24104"/>
                      </a:lnTo>
                      <a:lnTo>
                        <a:pt x="39336" y="24084"/>
                      </a:lnTo>
                      <a:lnTo>
                        <a:pt x="39253" y="24146"/>
                      </a:lnTo>
                      <a:lnTo>
                        <a:pt x="39295" y="24042"/>
                      </a:lnTo>
                      <a:lnTo>
                        <a:pt x="39420" y="23979"/>
                      </a:lnTo>
                      <a:lnTo>
                        <a:pt x="39504" y="23979"/>
                      </a:lnTo>
                      <a:lnTo>
                        <a:pt x="39504" y="23874"/>
                      </a:lnTo>
                      <a:lnTo>
                        <a:pt x="39399" y="23832"/>
                      </a:lnTo>
                      <a:lnTo>
                        <a:pt x="39316" y="23874"/>
                      </a:lnTo>
                      <a:lnTo>
                        <a:pt x="39190" y="23874"/>
                      </a:lnTo>
                      <a:lnTo>
                        <a:pt x="39002" y="23937"/>
                      </a:lnTo>
                      <a:lnTo>
                        <a:pt x="39002" y="23937"/>
                      </a:lnTo>
                      <a:lnTo>
                        <a:pt x="39148" y="23728"/>
                      </a:lnTo>
                      <a:lnTo>
                        <a:pt x="39253" y="23728"/>
                      </a:lnTo>
                      <a:lnTo>
                        <a:pt x="39357" y="23686"/>
                      </a:lnTo>
                      <a:lnTo>
                        <a:pt x="39357" y="23623"/>
                      </a:lnTo>
                      <a:lnTo>
                        <a:pt x="39441" y="23560"/>
                      </a:lnTo>
                      <a:lnTo>
                        <a:pt x="39420" y="23519"/>
                      </a:lnTo>
                      <a:lnTo>
                        <a:pt x="39295" y="23581"/>
                      </a:lnTo>
                      <a:lnTo>
                        <a:pt x="39106" y="23581"/>
                      </a:lnTo>
                      <a:lnTo>
                        <a:pt x="38939" y="23665"/>
                      </a:lnTo>
                      <a:lnTo>
                        <a:pt x="38939" y="23665"/>
                      </a:lnTo>
                      <a:lnTo>
                        <a:pt x="39002" y="23581"/>
                      </a:lnTo>
                      <a:lnTo>
                        <a:pt x="38981" y="23498"/>
                      </a:lnTo>
                      <a:lnTo>
                        <a:pt x="39023" y="23414"/>
                      </a:lnTo>
                      <a:lnTo>
                        <a:pt x="39106" y="23477"/>
                      </a:lnTo>
                      <a:lnTo>
                        <a:pt x="39295" y="23477"/>
                      </a:lnTo>
                      <a:lnTo>
                        <a:pt x="39399" y="23351"/>
                      </a:lnTo>
                      <a:lnTo>
                        <a:pt x="39399" y="23205"/>
                      </a:lnTo>
                      <a:lnTo>
                        <a:pt x="39295" y="23268"/>
                      </a:lnTo>
                      <a:lnTo>
                        <a:pt x="39211" y="23247"/>
                      </a:lnTo>
                      <a:lnTo>
                        <a:pt x="39316" y="23142"/>
                      </a:lnTo>
                      <a:lnTo>
                        <a:pt x="39336" y="23037"/>
                      </a:lnTo>
                      <a:lnTo>
                        <a:pt x="39253" y="22996"/>
                      </a:lnTo>
                      <a:lnTo>
                        <a:pt x="39002" y="23079"/>
                      </a:lnTo>
                      <a:lnTo>
                        <a:pt x="38918" y="23037"/>
                      </a:lnTo>
                      <a:lnTo>
                        <a:pt x="38981" y="22954"/>
                      </a:lnTo>
                      <a:lnTo>
                        <a:pt x="39106" y="22975"/>
                      </a:lnTo>
                      <a:lnTo>
                        <a:pt x="39211" y="22954"/>
                      </a:lnTo>
                      <a:lnTo>
                        <a:pt x="39295" y="22828"/>
                      </a:lnTo>
                      <a:lnTo>
                        <a:pt x="39211" y="22765"/>
                      </a:lnTo>
                      <a:lnTo>
                        <a:pt x="39211" y="22682"/>
                      </a:lnTo>
                      <a:lnTo>
                        <a:pt x="39127" y="22765"/>
                      </a:lnTo>
                      <a:lnTo>
                        <a:pt x="39085" y="22765"/>
                      </a:lnTo>
                      <a:lnTo>
                        <a:pt x="39044" y="22682"/>
                      </a:lnTo>
                      <a:lnTo>
                        <a:pt x="38981" y="22619"/>
                      </a:lnTo>
                      <a:lnTo>
                        <a:pt x="39044" y="22577"/>
                      </a:lnTo>
                      <a:lnTo>
                        <a:pt x="39106" y="22640"/>
                      </a:lnTo>
                      <a:lnTo>
                        <a:pt x="39148" y="22577"/>
                      </a:lnTo>
                      <a:lnTo>
                        <a:pt x="39148" y="22452"/>
                      </a:lnTo>
                      <a:lnTo>
                        <a:pt x="39044" y="22347"/>
                      </a:lnTo>
                      <a:lnTo>
                        <a:pt x="39023" y="22242"/>
                      </a:lnTo>
                      <a:lnTo>
                        <a:pt x="39106" y="22200"/>
                      </a:lnTo>
                      <a:lnTo>
                        <a:pt x="39106" y="22096"/>
                      </a:lnTo>
                      <a:lnTo>
                        <a:pt x="39023" y="22096"/>
                      </a:lnTo>
                      <a:lnTo>
                        <a:pt x="39044" y="22033"/>
                      </a:lnTo>
                      <a:lnTo>
                        <a:pt x="39085" y="21928"/>
                      </a:lnTo>
                      <a:lnTo>
                        <a:pt x="39002" y="21928"/>
                      </a:lnTo>
                      <a:lnTo>
                        <a:pt x="38918" y="21907"/>
                      </a:lnTo>
                      <a:lnTo>
                        <a:pt x="38918" y="21887"/>
                      </a:lnTo>
                      <a:lnTo>
                        <a:pt x="38981" y="21887"/>
                      </a:lnTo>
                      <a:lnTo>
                        <a:pt x="39044" y="21803"/>
                      </a:lnTo>
                      <a:lnTo>
                        <a:pt x="38981" y="21740"/>
                      </a:lnTo>
                      <a:lnTo>
                        <a:pt x="38981" y="21677"/>
                      </a:lnTo>
                      <a:lnTo>
                        <a:pt x="39044" y="21615"/>
                      </a:lnTo>
                      <a:lnTo>
                        <a:pt x="39023" y="21573"/>
                      </a:lnTo>
                      <a:lnTo>
                        <a:pt x="38918" y="21615"/>
                      </a:lnTo>
                      <a:lnTo>
                        <a:pt x="38918" y="21615"/>
                      </a:lnTo>
                      <a:lnTo>
                        <a:pt x="39023" y="21531"/>
                      </a:lnTo>
                      <a:lnTo>
                        <a:pt x="38981" y="21489"/>
                      </a:lnTo>
                      <a:lnTo>
                        <a:pt x="38876" y="21510"/>
                      </a:lnTo>
                      <a:lnTo>
                        <a:pt x="38772" y="21635"/>
                      </a:lnTo>
                      <a:lnTo>
                        <a:pt x="38792" y="21719"/>
                      </a:lnTo>
                      <a:lnTo>
                        <a:pt x="38730" y="21824"/>
                      </a:lnTo>
                      <a:lnTo>
                        <a:pt x="38604" y="21949"/>
                      </a:lnTo>
                      <a:lnTo>
                        <a:pt x="38604" y="22033"/>
                      </a:lnTo>
                      <a:lnTo>
                        <a:pt x="38520" y="22096"/>
                      </a:lnTo>
                      <a:lnTo>
                        <a:pt x="38520" y="22200"/>
                      </a:lnTo>
                      <a:lnTo>
                        <a:pt x="38458" y="22117"/>
                      </a:lnTo>
                      <a:lnTo>
                        <a:pt x="38395" y="22138"/>
                      </a:lnTo>
                      <a:lnTo>
                        <a:pt x="38311" y="22326"/>
                      </a:lnTo>
                      <a:lnTo>
                        <a:pt x="38311" y="22410"/>
                      </a:lnTo>
                      <a:lnTo>
                        <a:pt x="38416" y="22410"/>
                      </a:lnTo>
                      <a:lnTo>
                        <a:pt x="38479" y="22472"/>
                      </a:lnTo>
                      <a:lnTo>
                        <a:pt x="38479" y="22556"/>
                      </a:lnTo>
                      <a:lnTo>
                        <a:pt x="38374" y="22452"/>
                      </a:lnTo>
                      <a:lnTo>
                        <a:pt x="38311" y="22452"/>
                      </a:lnTo>
                      <a:lnTo>
                        <a:pt x="38290" y="22535"/>
                      </a:lnTo>
                      <a:lnTo>
                        <a:pt x="38207" y="22640"/>
                      </a:lnTo>
                      <a:lnTo>
                        <a:pt x="38144" y="22682"/>
                      </a:lnTo>
                      <a:lnTo>
                        <a:pt x="38102" y="22849"/>
                      </a:lnTo>
                      <a:lnTo>
                        <a:pt x="37997" y="22870"/>
                      </a:lnTo>
                      <a:lnTo>
                        <a:pt x="37935" y="22975"/>
                      </a:lnTo>
                      <a:lnTo>
                        <a:pt x="37935" y="23037"/>
                      </a:lnTo>
                      <a:lnTo>
                        <a:pt x="37872" y="23037"/>
                      </a:lnTo>
                      <a:lnTo>
                        <a:pt x="37872" y="23205"/>
                      </a:lnTo>
                      <a:lnTo>
                        <a:pt x="37788" y="23393"/>
                      </a:lnTo>
                      <a:lnTo>
                        <a:pt x="37788" y="23393"/>
                      </a:lnTo>
                      <a:lnTo>
                        <a:pt x="37830" y="23268"/>
                      </a:lnTo>
                      <a:lnTo>
                        <a:pt x="37788" y="23100"/>
                      </a:lnTo>
                      <a:lnTo>
                        <a:pt x="37725" y="23037"/>
                      </a:lnTo>
                      <a:lnTo>
                        <a:pt x="37558" y="23142"/>
                      </a:lnTo>
                      <a:lnTo>
                        <a:pt x="37474" y="23247"/>
                      </a:lnTo>
                      <a:lnTo>
                        <a:pt x="37453" y="23351"/>
                      </a:lnTo>
                      <a:lnTo>
                        <a:pt x="37349" y="23372"/>
                      </a:lnTo>
                      <a:lnTo>
                        <a:pt x="37307" y="23414"/>
                      </a:lnTo>
                      <a:lnTo>
                        <a:pt x="37265" y="23372"/>
                      </a:lnTo>
                      <a:lnTo>
                        <a:pt x="37202" y="23372"/>
                      </a:lnTo>
                      <a:lnTo>
                        <a:pt x="37098" y="23456"/>
                      </a:lnTo>
                      <a:lnTo>
                        <a:pt x="36993" y="23456"/>
                      </a:lnTo>
                      <a:lnTo>
                        <a:pt x="36847" y="23560"/>
                      </a:lnTo>
                      <a:lnTo>
                        <a:pt x="36826" y="23686"/>
                      </a:lnTo>
                      <a:lnTo>
                        <a:pt x="36700" y="23832"/>
                      </a:lnTo>
                      <a:lnTo>
                        <a:pt x="36742" y="23728"/>
                      </a:lnTo>
                      <a:lnTo>
                        <a:pt x="36742" y="23623"/>
                      </a:lnTo>
                      <a:lnTo>
                        <a:pt x="36784" y="23581"/>
                      </a:lnTo>
                      <a:lnTo>
                        <a:pt x="36784" y="23351"/>
                      </a:lnTo>
                      <a:lnTo>
                        <a:pt x="36805" y="23247"/>
                      </a:lnTo>
                      <a:lnTo>
                        <a:pt x="36784" y="23247"/>
                      </a:lnTo>
                      <a:lnTo>
                        <a:pt x="36365" y="23456"/>
                      </a:lnTo>
                      <a:lnTo>
                        <a:pt x="36198" y="23770"/>
                      </a:lnTo>
                      <a:lnTo>
                        <a:pt x="36072" y="23812"/>
                      </a:lnTo>
                      <a:lnTo>
                        <a:pt x="36156" y="23707"/>
                      </a:lnTo>
                      <a:lnTo>
                        <a:pt x="36177" y="23581"/>
                      </a:lnTo>
                      <a:lnTo>
                        <a:pt x="36303" y="23393"/>
                      </a:lnTo>
                      <a:lnTo>
                        <a:pt x="36303" y="23268"/>
                      </a:lnTo>
                      <a:lnTo>
                        <a:pt x="36323" y="23142"/>
                      </a:lnTo>
                      <a:lnTo>
                        <a:pt x="36282" y="23037"/>
                      </a:lnTo>
                      <a:lnTo>
                        <a:pt x="36177" y="22933"/>
                      </a:lnTo>
                      <a:lnTo>
                        <a:pt x="36072" y="22933"/>
                      </a:lnTo>
                      <a:lnTo>
                        <a:pt x="36093" y="23058"/>
                      </a:lnTo>
                      <a:lnTo>
                        <a:pt x="36072" y="23058"/>
                      </a:lnTo>
                      <a:lnTo>
                        <a:pt x="35968" y="22975"/>
                      </a:lnTo>
                      <a:lnTo>
                        <a:pt x="35842" y="22765"/>
                      </a:lnTo>
                      <a:lnTo>
                        <a:pt x="36051" y="22870"/>
                      </a:lnTo>
                      <a:lnTo>
                        <a:pt x="36093" y="22849"/>
                      </a:lnTo>
                      <a:lnTo>
                        <a:pt x="35989" y="22807"/>
                      </a:lnTo>
                      <a:lnTo>
                        <a:pt x="35863" y="22598"/>
                      </a:lnTo>
                      <a:lnTo>
                        <a:pt x="35842" y="22577"/>
                      </a:lnTo>
                      <a:lnTo>
                        <a:pt x="35968" y="22431"/>
                      </a:lnTo>
                      <a:lnTo>
                        <a:pt x="35989" y="22347"/>
                      </a:lnTo>
                      <a:lnTo>
                        <a:pt x="36093" y="22179"/>
                      </a:lnTo>
                      <a:lnTo>
                        <a:pt x="36093" y="21970"/>
                      </a:lnTo>
                      <a:lnTo>
                        <a:pt x="35947" y="21845"/>
                      </a:lnTo>
                      <a:lnTo>
                        <a:pt x="35738" y="21803"/>
                      </a:lnTo>
                      <a:lnTo>
                        <a:pt x="35466" y="21656"/>
                      </a:lnTo>
                      <a:lnTo>
                        <a:pt x="35466" y="21656"/>
                      </a:lnTo>
                      <a:lnTo>
                        <a:pt x="35759" y="21761"/>
                      </a:lnTo>
                      <a:lnTo>
                        <a:pt x="36010" y="21803"/>
                      </a:lnTo>
                      <a:lnTo>
                        <a:pt x="36051" y="21615"/>
                      </a:lnTo>
                      <a:lnTo>
                        <a:pt x="36093" y="21531"/>
                      </a:lnTo>
                      <a:lnTo>
                        <a:pt x="36114" y="21698"/>
                      </a:lnTo>
                      <a:lnTo>
                        <a:pt x="36177" y="21594"/>
                      </a:lnTo>
                      <a:lnTo>
                        <a:pt x="36093" y="21363"/>
                      </a:lnTo>
                      <a:lnTo>
                        <a:pt x="36198" y="21196"/>
                      </a:lnTo>
                      <a:lnTo>
                        <a:pt x="36365" y="21175"/>
                      </a:lnTo>
                      <a:lnTo>
                        <a:pt x="36386" y="20987"/>
                      </a:lnTo>
                      <a:lnTo>
                        <a:pt x="36386" y="20778"/>
                      </a:lnTo>
                      <a:lnTo>
                        <a:pt x="36303" y="20778"/>
                      </a:lnTo>
                      <a:lnTo>
                        <a:pt x="36282" y="20966"/>
                      </a:lnTo>
                      <a:lnTo>
                        <a:pt x="36156" y="21071"/>
                      </a:lnTo>
                      <a:lnTo>
                        <a:pt x="36093" y="20987"/>
                      </a:lnTo>
                      <a:lnTo>
                        <a:pt x="36114" y="20778"/>
                      </a:lnTo>
                      <a:lnTo>
                        <a:pt x="35968" y="20715"/>
                      </a:lnTo>
                      <a:lnTo>
                        <a:pt x="35842" y="20778"/>
                      </a:lnTo>
                      <a:lnTo>
                        <a:pt x="35779" y="20715"/>
                      </a:lnTo>
                      <a:lnTo>
                        <a:pt x="35696" y="20757"/>
                      </a:lnTo>
                      <a:lnTo>
                        <a:pt x="35528" y="20589"/>
                      </a:lnTo>
                      <a:lnTo>
                        <a:pt x="35424" y="20652"/>
                      </a:lnTo>
                      <a:lnTo>
                        <a:pt x="35424" y="20547"/>
                      </a:lnTo>
                      <a:lnTo>
                        <a:pt x="35319" y="20652"/>
                      </a:lnTo>
                      <a:lnTo>
                        <a:pt x="35319" y="20547"/>
                      </a:lnTo>
                      <a:lnTo>
                        <a:pt x="35173" y="20401"/>
                      </a:lnTo>
                      <a:lnTo>
                        <a:pt x="35277" y="20401"/>
                      </a:lnTo>
                      <a:lnTo>
                        <a:pt x="35340" y="20296"/>
                      </a:lnTo>
                      <a:lnTo>
                        <a:pt x="35445" y="20380"/>
                      </a:lnTo>
                      <a:lnTo>
                        <a:pt x="35466" y="20296"/>
                      </a:lnTo>
                      <a:lnTo>
                        <a:pt x="35361" y="20171"/>
                      </a:lnTo>
                      <a:lnTo>
                        <a:pt x="35277" y="20255"/>
                      </a:lnTo>
                      <a:lnTo>
                        <a:pt x="35173" y="20171"/>
                      </a:lnTo>
                      <a:lnTo>
                        <a:pt x="35277" y="20150"/>
                      </a:lnTo>
                      <a:lnTo>
                        <a:pt x="35235" y="20024"/>
                      </a:lnTo>
                      <a:lnTo>
                        <a:pt x="35110" y="19920"/>
                      </a:lnTo>
                      <a:lnTo>
                        <a:pt x="35026" y="19962"/>
                      </a:lnTo>
                      <a:lnTo>
                        <a:pt x="35026" y="19878"/>
                      </a:lnTo>
                      <a:lnTo>
                        <a:pt x="35110" y="19773"/>
                      </a:lnTo>
                      <a:lnTo>
                        <a:pt x="35110" y="19606"/>
                      </a:lnTo>
                      <a:lnTo>
                        <a:pt x="35005" y="19606"/>
                      </a:lnTo>
                      <a:lnTo>
                        <a:pt x="34859" y="19501"/>
                      </a:lnTo>
                      <a:lnTo>
                        <a:pt x="34859" y="19397"/>
                      </a:lnTo>
                      <a:lnTo>
                        <a:pt x="34650" y="19229"/>
                      </a:lnTo>
                      <a:lnTo>
                        <a:pt x="34503" y="19313"/>
                      </a:lnTo>
                      <a:lnTo>
                        <a:pt x="34398" y="19313"/>
                      </a:lnTo>
                      <a:lnTo>
                        <a:pt x="34336" y="19397"/>
                      </a:lnTo>
                      <a:lnTo>
                        <a:pt x="34210" y="19334"/>
                      </a:lnTo>
                      <a:lnTo>
                        <a:pt x="34210" y="19480"/>
                      </a:lnTo>
                      <a:lnTo>
                        <a:pt x="34126" y="19376"/>
                      </a:lnTo>
                      <a:lnTo>
                        <a:pt x="34043" y="19376"/>
                      </a:lnTo>
                      <a:lnTo>
                        <a:pt x="34001" y="19292"/>
                      </a:lnTo>
                      <a:lnTo>
                        <a:pt x="33896" y="19292"/>
                      </a:lnTo>
                      <a:lnTo>
                        <a:pt x="33729" y="19397"/>
                      </a:lnTo>
                      <a:lnTo>
                        <a:pt x="33562" y="19397"/>
                      </a:lnTo>
                      <a:lnTo>
                        <a:pt x="33708" y="19334"/>
                      </a:lnTo>
                      <a:lnTo>
                        <a:pt x="33729" y="19229"/>
                      </a:lnTo>
                      <a:lnTo>
                        <a:pt x="33603" y="19229"/>
                      </a:lnTo>
                      <a:lnTo>
                        <a:pt x="33352" y="19104"/>
                      </a:lnTo>
                      <a:lnTo>
                        <a:pt x="33164" y="18999"/>
                      </a:lnTo>
                      <a:lnTo>
                        <a:pt x="32976" y="18999"/>
                      </a:lnTo>
                      <a:lnTo>
                        <a:pt x="32913" y="18957"/>
                      </a:lnTo>
                      <a:lnTo>
                        <a:pt x="32829" y="18978"/>
                      </a:lnTo>
                      <a:lnTo>
                        <a:pt x="32746" y="18978"/>
                      </a:lnTo>
                      <a:lnTo>
                        <a:pt x="32662" y="19062"/>
                      </a:lnTo>
                      <a:lnTo>
                        <a:pt x="32662" y="19125"/>
                      </a:lnTo>
                      <a:lnTo>
                        <a:pt x="32578" y="19125"/>
                      </a:lnTo>
                      <a:lnTo>
                        <a:pt x="32536" y="19104"/>
                      </a:lnTo>
                      <a:lnTo>
                        <a:pt x="32453" y="19166"/>
                      </a:lnTo>
                      <a:lnTo>
                        <a:pt x="32453" y="19313"/>
                      </a:lnTo>
                      <a:lnTo>
                        <a:pt x="32369" y="19480"/>
                      </a:lnTo>
                      <a:lnTo>
                        <a:pt x="32369" y="19690"/>
                      </a:lnTo>
                      <a:lnTo>
                        <a:pt x="32453" y="19794"/>
                      </a:lnTo>
                      <a:lnTo>
                        <a:pt x="32515" y="19794"/>
                      </a:lnTo>
                      <a:lnTo>
                        <a:pt x="32515" y="19836"/>
                      </a:lnTo>
                      <a:lnTo>
                        <a:pt x="32557" y="19857"/>
                      </a:lnTo>
                      <a:lnTo>
                        <a:pt x="32557" y="20003"/>
                      </a:lnTo>
                      <a:lnTo>
                        <a:pt x="32515" y="20045"/>
                      </a:lnTo>
                      <a:lnTo>
                        <a:pt x="32432" y="20045"/>
                      </a:lnTo>
                      <a:lnTo>
                        <a:pt x="32411" y="20171"/>
                      </a:lnTo>
                      <a:lnTo>
                        <a:pt x="32243" y="20380"/>
                      </a:lnTo>
                      <a:lnTo>
                        <a:pt x="32013" y="20568"/>
                      </a:lnTo>
                      <a:lnTo>
                        <a:pt x="32013" y="20652"/>
                      </a:lnTo>
                      <a:lnTo>
                        <a:pt x="32055" y="20673"/>
                      </a:lnTo>
                      <a:lnTo>
                        <a:pt x="32243" y="20652"/>
                      </a:lnTo>
                      <a:lnTo>
                        <a:pt x="32327" y="20652"/>
                      </a:lnTo>
                      <a:lnTo>
                        <a:pt x="32243" y="20694"/>
                      </a:lnTo>
                      <a:lnTo>
                        <a:pt x="32202" y="20861"/>
                      </a:lnTo>
                      <a:lnTo>
                        <a:pt x="32202" y="20903"/>
                      </a:lnTo>
                      <a:lnTo>
                        <a:pt x="32327" y="20945"/>
                      </a:lnTo>
                      <a:lnTo>
                        <a:pt x="32222" y="20966"/>
                      </a:lnTo>
                      <a:lnTo>
                        <a:pt x="32139" y="21050"/>
                      </a:lnTo>
                      <a:lnTo>
                        <a:pt x="32160" y="21112"/>
                      </a:lnTo>
                      <a:lnTo>
                        <a:pt x="32222" y="21175"/>
                      </a:lnTo>
                      <a:lnTo>
                        <a:pt x="32118" y="21301"/>
                      </a:lnTo>
                      <a:lnTo>
                        <a:pt x="32118" y="21363"/>
                      </a:lnTo>
                      <a:lnTo>
                        <a:pt x="32264" y="21363"/>
                      </a:lnTo>
                      <a:lnTo>
                        <a:pt x="32306" y="21426"/>
                      </a:lnTo>
                      <a:lnTo>
                        <a:pt x="32160" y="21635"/>
                      </a:lnTo>
                      <a:lnTo>
                        <a:pt x="32034" y="21698"/>
                      </a:lnTo>
                      <a:lnTo>
                        <a:pt x="32034" y="21824"/>
                      </a:lnTo>
                      <a:lnTo>
                        <a:pt x="32097" y="21887"/>
                      </a:lnTo>
                      <a:lnTo>
                        <a:pt x="32013" y="21845"/>
                      </a:lnTo>
                      <a:lnTo>
                        <a:pt x="31930" y="21719"/>
                      </a:lnTo>
                      <a:lnTo>
                        <a:pt x="31888" y="21719"/>
                      </a:lnTo>
                      <a:lnTo>
                        <a:pt x="31741" y="21887"/>
                      </a:lnTo>
                      <a:lnTo>
                        <a:pt x="31741" y="21928"/>
                      </a:lnTo>
                      <a:lnTo>
                        <a:pt x="31804" y="21949"/>
                      </a:lnTo>
                      <a:lnTo>
                        <a:pt x="31804" y="22033"/>
                      </a:lnTo>
                      <a:lnTo>
                        <a:pt x="31720" y="22117"/>
                      </a:lnTo>
                      <a:lnTo>
                        <a:pt x="31616" y="22117"/>
                      </a:lnTo>
                      <a:lnTo>
                        <a:pt x="31302" y="22431"/>
                      </a:lnTo>
                      <a:lnTo>
                        <a:pt x="31197" y="22472"/>
                      </a:lnTo>
                      <a:lnTo>
                        <a:pt x="31113" y="22724"/>
                      </a:lnTo>
                      <a:lnTo>
                        <a:pt x="31155" y="22786"/>
                      </a:lnTo>
                      <a:lnTo>
                        <a:pt x="31260" y="22828"/>
                      </a:lnTo>
                      <a:lnTo>
                        <a:pt x="31281" y="22954"/>
                      </a:lnTo>
                      <a:lnTo>
                        <a:pt x="31406" y="23037"/>
                      </a:lnTo>
                      <a:lnTo>
                        <a:pt x="31595" y="23288"/>
                      </a:lnTo>
                      <a:lnTo>
                        <a:pt x="31616" y="23602"/>
                      </a:lnTo>
                      <a:lnTo>
                        <a:pt x="31595" y="23937"/>
                      </a:lnTo>
                      <a:lnTo>
                        <a:pt x="31678" y="24125"/>
                      </a:lnTo>
                      <a:lnTo>
                        <a:pt x="31637" y="24251"/>
                      </a:lnTo>
                      <a:lnTo>
                        <a:pt x="31637" y="24460"/>
                      </a:lnTo>
                      <a:lnTo>
                        <a:pt x="31595" y="24523"/>
                      </a:lnTo>
                      <a:lnTo>
                        <a:pt x="31490" y="24816"/>
                      </a:lnTo>
                      <a:lnTo>
                        <a:pt x="31427" y="24962"/>
                      </a:lnTo>
                      <a:lnTo>
                        <a:pt x="31490" y="24962"/>
                      </a:lnTo>
                      <a:lnTo>
                        <a:pt x="31511" y="24858"/>
                      </a:lnTo>
                      <a:lnTo>
                        <a:pt x="31595" y="24816"/>
                      </a:lnTo>
                      <a:lnTo>
                        <a:pt x="31595" y="24962"/>
                      </a:lnTo>
                      <a:lnTo>
                        <a:pt x="31699" y="25088"/>
                      </a:lnTo>
                      <a:lnTo>
                        <a:pt x="31616" y="25192"/>
                      </a:lnTo>
                      <a:lnTo>
                        <a:pt x="31511" y="25192"/>
                      </a:lnTo>
                      <a:lnTo>
                        <a:pt x="31469" y="25151"/>
                      </a:lnTo>
                      <a:lnTo>
                        <a:pt x="31385" y="25151"/>
                      </a:lnTo>
                      <a:lnTo>
                        <a:pt x="31218" y="25402"/>
                      </a:lnTo>
                      <a:lnTo>
                        <a:pt x="31093" y="25465"/>
                      </a:lnTo>
                      <a:lnTo>
                        <a:pt x="31072" y="25569"/>
                      </a:lnTo>
                      <a:lnTo>
                        <a:pt x="30800" y="25674"/>
                      </a:lnTo>
                      <a:lnTo>
                        <a:pt x="30737" y="25757"/>
                      </a:lnTo>
                      <a:lnTo>
                        <a:pt x="30737" y="25799"/>
                      </a:lnTo>
                      <a:lnTo>
                        <a:pt x="30360" y="25925"/>
                      </a:lnTo>
                      <a:lnTo>
                        <a:pt x="30130" y="26029"/>
                      </a:lnTo>
                      <a:lnTo>
                        <a:pt x="30067" y="26092"/>
                      </a:lnTo>
                      <a:lnTo>
                        <a:pt x="29942" y="26092"/>
                      </a:lnTo>
                      <a:lnTo>
                        <a:pt x="29837" y="26176"/>
                      </a:lnTo>
                      <a:lnTo>
                        <a:pt x="29607" y="26197"/>
                      </a:lnTo>
                      <a:lnTo>
                        <a:pt x="29440" y="26281"/>
                      </a:lnTo>
                      <a:lnTo>
                        <a:pt x="29481" y="26322"/>
                      </a:lnTo>
                      <a:lnTo>
                        <a:pt x="29481" y="26427"/>
                      </a:lnTo>
                      <a:lnTo>
                        <a:pt x="29523" y="26511"/>
                      </a:lnTo>
                      <a:lnTo>
                        <a:pt x="29523" y="26615"/>
                      </a:lnTo>
                      <a:lnTo>
                        <a:pt x="29586" y="26699"/>
                      </a:lnTo>
                      <a:lnTo>
                        <a:pt x="29523" y="26720"/>
                      </a:lnTo>
                      <a:lnTo>
                        <a:pt x="29544" y="26804"/>
                      </a:lnTo>
                      <a:lnTo>
                        <a:pt x="29607" y="26825"/>
                      </a:lnTo>
                      <a:lnTo>
                        <a:pt x="29523" y="26866"/>
                      </a:lnTo>
                      <a:lnTo>
                        <a:pt x="29586" y="26971"/>
                      </a:lnTo>
                      <a:lnTo>
                        <a:pt x="29523" y="27013"/>
                      </a:lnTo>
                      <a:lnTo>
                        <a:pt x="29544" y="27117"/>
                      </a:lnTo>
                      <a:lnTo>
                        <a:pt x="29502" y="27159"/>
                      </a:lnTo>
                      <a:lnTo>
                        <a:pt x="29481" y="27348"/>
                      </a:lnTo>
                      <a:lnTo>
                        <a:pt x="29502" y="27452"/>
                      </a:lnTo>
                      <a:lnTo>
                        <a:pt x="29419" y="27745"/>
                      </a:lnTo>
                      <a:lnTo>
                        <a:pt x="29440" y="27808"/>
                      </a:lnTo>
                      <a:lnTo>
                        <a:pt x="29502" y="27850"/>
                      </a:lnTo>
                      <a:lnTo>
                        <a:pt x="29502" y="27913"/>
                      </a:lnTo>
                      <a:lnTo>
                        <a:pt x="29544" y="27975"/>
                      </a:lnTo>
                      <a:lnTo>
                        <a:pt x="29440" y="28101"/>
                      </a:lnTo>
                      <a:lnTo>
                        <a:pt x="29440" y="28226"/>
                      </a:lnTo>
                      <a:lnTo>
                        <a:pt x="29523" y="28268"/>
                      </a:lnTo>
                      <a:lnTo>
                        <a:pt x="29544" y="28436"/>
                      </a:lnTo>
                      <a:lnTo>
                        <a:pt x="29607" y="28498"/>
                      </a:lnTo>
                      <a:lnTo>
                        <a:pt x="29481" y="28624"/>
                      </a:lnTo>
                      <a:lnTo>
                        <a:pt x="29419" y="28791"/>
                      </a:lnTo>
                      <a:lnTo>
                        <a:pt x="29377" y="28812"/>
                      </a:lnTo>
                      <a:lnTo>
                        <a:pt x="29314" y="28791"/>
                      </a:lnTo>
                      <a:lnTo>
                        <a:pt x="29314" y="28896"/>
                      </a:lnTo>
                      <a:lnTo>
                        <a:pt x="29377" y="28959"/>
                      </a:lnTo>
                      <a:lnTo>
                        <a:pt x="29314" y="29042"/>
                      </a:lnTo>
                      <a:lnTo>
                        <a:pt x="29293" y="29231"/>
                      </a:lnTo>
                      <a:lnTo>
                        <a:pt x="29314" y="29356"/>
                      </a:lnTo>
                      <a:lnTo>
                        <a:pt x="29419" y="29482"/>
                      </a:lnTo>
                      <a:lnTo>
                        <a:pt x="29523" y="29545"/>
                      </a:lnTo>
                      <a:lnTo>
                        <a:pt x="29335" y="29524"/>
                      </a:lnTo>
                      <a:lnTo>
                        <a:pt x="29209" y="29419"/>
                      </a:lnTo>
                      <a:lnTo>
                        <a:pt x="29230" y="29252"/>
                      </a:lnTo>
                      <a:lnTo>
                        <a:pt x="29189" y="29042"/>
                      </a:lnTo>
                      <a:lnTo>
                        <a:pt x="29105" y="29022"/>
                      </a:lnTo>
                      <a:lnTo>
                        <a:pt x="29084" y="28959"/>
                      </a:lnTo>
                      <a:lnTo>
                        <a:pt x="29105" y="28854"/>
                      </a:lnTo>
                      <a:lnTo>
                        <a:pt x="29063" y="28854"/>
                      </a:lnTo>
                      <a:lnTo>
                        <a:pt x="28875" y="29105"/>
                      </a:lnTo>
                      <a:lnTo>
                        <a:pt x="28875" y="29210"/>
                      </a:lnTo>
                      <a:lnTo>
                        <a:pt x="28854" y="29314"/>
                      </a:lnTo>
                      <a:lnTo>
                        <a:pt x="28749" y="29314"/>
                      </a:lnTo>
                      <a:lnTo>
                        <a:pt x="28644" y="29210"/>
                      </a:lnTo>
                      <a:lnTo>
                        <a:pt x="28477" y="29147"/>
                      </a:lnTo>
                      <a:lnTo>
                        <a:pt x="28352" y="29252"/>
                      </a:lnTo>
                      <a:lnTo>
                        <a:pt x="28184" y="29335"/>
                      </a:lnTo>
                      <a:lnTo>
                        <a:pt x="28184" y="29335"/>
                      </a:lnTo>
                      <a:lnTo>
                        <a:pt x="28393" y="29147"/>
                      </a:lnTo>
                      <a:lnTo>
                        <a:pt x="28456" y="29001"/>
                      </a:lnTo>
                      <a:lnTo>
                        <a:pt x="28435" y="28917"/>
                      </a:lnTo>
                      <a:lnTo>
                        <a:pt x="28393" y="28729"/>
                      </a:lnTo>
                      <a:lnTo>
                        <a:pt x="28331" y="28624"/>
                      </a:lnTo>
                      <a:lnTo>
                        <a:pt x="28289" y="28540"/>
                      </a:lnTo>
                      <a:lnTo>
                        <a:pt x="28268" y="28540"/>
                      </a:lnTo>
                      <a:lnTo>
                        <a:pt x="28142" y="28478"/>
                      </a:lnTo>
                      <a:lnTo>
                        <a:pt x="28038" y="28415"/>
                      </a:lnTo>
                      <a:lnTo>
                        <a:pt x="28038" y="28331"/>
                      </a:lnTo>
                      <a:lnTo>
                        <a:pt x="28017" y="28289"/>
                      </a:lnTo>
                      <a:lnTo>
                        <a:pt x="28038" y="28185"/>
                      </a:lnTo>
                      <a:lnTo>
                        <a:pt x="27954" y="28080"/>
                      </a:lnTo>
                      <a:lnTo>
                        <a:pt x="27870" y="28017"/>
                      </a:lnTo>
                      <a:lnTo>
                        <a:pt x="27870" y="27892"/>
                      </a:lnTo>
                      <a:lnTo>
                        <a:pt x="27766" y="27808"/>
                      </a:lnTo>
                      <a:lnTo>
                        <a:pt x="27724" y="27703"/>
                      </a:lnTo>
                      <a:lnTo>
                        <a:pt x="27766" y="27473"/>
                      </a:lnTo>
                      <a:lnTo>
                        <a:pt x="27870" y="27369"/>
                      </a:lnTo>
                      <a:lnTo>
                        <a:pt x="27933" y="27222"/>
                      </a:lnTo>
                      <a:lnTo>
                        <a:pt x="27933" y="27117"/>
                      </a:lnTo>
                      <a:lnTo>
                        <a:pt x="28080" y="26866"/>
                      </a:lnTo>
                      <a:lnTo>
                        <a:pt x="28080" y="26615"/>
                      </a:lnTo>
                      <a:lnTo>
                        <a:pt x="28059" y="26594"/>
                      </a:lnTo>
                      <a:lnTo>
                        <a:pt x="28038" y="26448"/>
                      </a:lnTo>
                      <a:lnTo>
                        <a:pt x="28121" y="26301"/>
                      </a:lnTo>
                      <a:lnTo>
                        <a:pt x="28184" y="26197"/>
                      </a:lnTo>
                      <a:lnTo>
                        <a:pt x="28184" y="26092"/>
                      </a:lnTo>
                      <a:lnTo>
                        <a:pt x="28352" y="25799"/>
                      </a:lnTo>
                      <a:lnTo>
                        <a:pt x="28331" y="25611"/>
                      </a:lnTo>
                      <a:lnTo>
                        <a:pt x="28268" y="25611"/>
                      </a:lnTo>
                      <a:lnTo>
                        <a:pt x="28247" y="25653"/>
                      </a:lnTo>
                      <a:lnTo>
                        <a:pt x="28247" y="25590"/>
                      </a:lnTo>
                      <a:lnTo>
                        <a:pt x="28163" y="25590"/>
                      </a:lnTo>
                      <a:lnTo>
                        <a:pt x="28038" y="25653"/>
                      </a:lnTo>
                      <a:lnTo>
                        <a:pt x="27849" y="25611"/>
                      </a:lnTo>
                      <a:lnTo>
                        <a:pt x="27661" y="25569"/>
                      </a:lnTo>
                      <a:lnTo>
                        <a:pt x="27619" y="25569"/>
                      </a:lnTo>
                      <a:lnTo>
                        <a:pt x="27556" y="25506"/>
                      </a:lnTo>
                      <a:lnTo>
                        <a:pt x="27326" y="25506"/>
                      </a:lnTo>
                      <a:lnTo>
                        <a:pt x="27201" y="25548"/>
                      </a:lnTo>
                      <a:lnTo>
                        <a:pt x="27138" y="25506"/>
                      </a:lnTo>
                      <a:lnTo>
                        <a:pt x="26971" y="25506"/>
                      </a:lnTo>
                      <a:lnTo>
                        <a:pt x="26929" y="25485"/>
                      </a:lnTo>
                      <a:lnTo>
                        <a:pt x="26971" y="25444"/>
                      </a:lnTo>
                      <a:lnTo>
                        <a:pt x="26803" y="25297"/>
                      </a:lnTo>
                      <a:lnTo>
                        <a:pt x="26782" y="25234"/>
                      </a:lnTo>
                      <a:lnTo>
                        <a:pt x="26594" y="25046"/>
                      </a:lnTo>
                      <a:lnTo>
                        <a:pt x="26510" y="25025"/>
                      </a:lnTo>
                      <a:lnTo>
                        <a:pt x="26343" y="24879"/>
                      </a:lnTo>
                      <a:lnTo>
                        <a:pt x="26259" y="24858"/>
                      </a:lnTo>
                      <a:lnTo>
                        <a:pt x="26029" y="24711"/>
                      </a:lnTo>
                      <a:lnTo>
                        <a:pt x="25966" y="24648"/>
                      </a:lnTo>
                      <a:lnTo>
                        <a:pt x="25903" y="24753"/>
                      </a:lnTo>
                      <a:lnTo>
                        <a:pt x="25903" y="24711"/>
                      </a:lnTo>
                      <a:lnTo>
                        <a:pt x="25820" y="24523"/>
                      </a:lnTo>
                      <a:lnTo>
                        <a:pt x="25736" y="24439"/>
                      </a:lnTo>
                      <a:lnTo>
                        <a:pt x="25736" y="24335"/>
                      </a:lnTo>
                      <a:lnTo>
                        <a:pt x="25631" y="24293"/>
                      </a:lnTo>
                      <a:lnTo>
                        <a:pt x="25527" y="24104"/>
                      </a:lnTo>
                      <a:lnTo>
                        <a:pt x="25443" y="24084"/>
                      </a:lnTo>
                      <a:lnTo>
                        <a:pt x="25255" y="23895"/>
                      </a:lnTo>
                      <a:lnTo>
                        <a:pt x="25150" y="23874"/>
                      </a:lnTo>
                      <a:lnTo>
                        <a:pt x="25087" y="23812"/>
                      </a:lnTo>
                      <a:lnTo>
                        <a:pt x="24815" y="23728"/>
                      </a:lnTo>
                      <a:lnTo>
                        <a:pt x="24627" y="23581"/>
                      </a:lnTo>
                      <a:lnTo>
                        <a:pt x="24376" y="23393"/>
                      </a:lnTo>
                      <a:lnTo>
                        <a:pt x="24167" y="23414"/>
                      </a:lnTo>
                      <a:lnTo>
                        <a:pt x="23748" y="23560"/>
                      </a:lnTo>
                      <a:lnTo>
                        <a:pt x="23330" y="23686"/>
                      </a:lnTo>
                      <a:lnTo>
                        <a:pt x="23142" y="23686"/>
                      </a:lnTo>
                      <a:lnTo>
                        <a:pt x="23016" y="23623"/>
                      </a:lnTo>
                      <a:lnTo>
                        <a:pt x="23016" y="23623"/>
                      </a:lnTo>
                      <a:lnTo>
                        <a:pt x="23142" y="23665"/>
                      </a:lnTo>
                      <a:lnTo>
                        <a:pt x="23330" y="23602"/>
                      </a:lnTo>
                      <a:lnTo>
                        <a:pt x="23665" y="23268"/>
                      </a:lnTo>
                      <a:lnTo>
                        <a:pt x="23727" y="23163"/>
                      </a:lnTo>
                      <a:lnTo>
                        <a:pt x="23665" y="22933"/>
                      </a:lnTo>
                      <a:lnTo>
                        <a:pt x="23581" y="22828"/>
                      </a:lnTo>
                      <a:lnTo>
                        <a:pt x="23665" y="22577"/>
                      </a:lnTo>
                      <a:lnTo>
                        <a:pt x="23665" y="22347"/>
                      </a:lnTo>
                      <a:lnTo>
                        <a:pt x="23581" y="22200"/>
                      </a:lnTo>
                      <a:lnTo>
                        <a:pt x="23581" y="22054"/>
                      </a:lnTo>
                      <a:lnTo>
                        <a:pt x="23644" y="21928"/>
                      </a:lnTo>
                      <a:lnTo>
                        <a:pt x="23644" y="21824"/>
                      </a:lnTo>
                      <a:lnTo>
                        <a:pt x="23539" y="21782"/>
                      </a:lnTo>
                      <a:lnTo>
                        <a:pt x="23204" y="21782"/>
                      </a:lnTo>
                      <a:lnTo>
                        <a:pt x="23037" y="22054"/>
                      </a:lnTo>
                      <a:lnTo>
                        <a:pt x="22828" y="22305"/>
                      </a:lnTo>
                      <a:lnTo>
                        <a:pt x="22577" y="22326"/>
                      </a:lnTo>
                      <a:lnTo>
                        <a:pt x="22409" y="22452"/>
                      </a:lnTo>
                      <a:lnTo>
                        <a:pt x="22472" y="22347"/>
                      </a:lnTo>
                      <a:lnTo>
                        <a:pt x="22786" y="22263"/>
                      </a:lnTo>
                      <a:lnTo>
                        <a:pt x="22932" y="22117"/>
                      </a:lnTo>
                      <a:lnTo>
                        <a:pt x="23037" y="21845"/>
                      </a:lnTo>
                      <a:lnTo>
                        <a:pt x="22995" y="21824"/>
                      </a:lnTo>
                      <a:lnTo>
                        <a:pt x="22995" y="21677"/>
                      </a:lnTo>
                      <a:lnTo>
                        <a:pt x="22932" y="21594"/>
                      </a:lnTo>
                      <a:lnTo>
                        <a:pt x="22953" y="21489"/>
                      </a:lnTo>
                      <a:lnTo>
                        <a:pt x="22932" y="21405"/>
                      </a:lnTo>
                      <a:lnTo>
                        <a:pt x="22807" y="21384"/>
                      </a:lnTo>
                      <a:lnTo>
                        <a:pt x="22849" y="21322"/>
                      </a:lnTo>
                      <a:lnTo>
                        <a:pt x="22953" y="21301"/>
                      </a:lnTo>
                      <a:lnTo>
                        <a:pt x="22995" y="21196"/>
                      </a:lnTo>
                      <a:lnTo>
                        <a:pt x="23100" y="21008"/>
                      </a:lnTo>
                      <a:lnTo>
                        <a:pt x="23100" y="20861"/>
                      </a:lnTo>
                      <a:lnTo>
                        <a:pt x="23037" y="20799"/>
                      </a:lnTo>
                      <a:lnTo>
                        <a:pt x="23121" y="20568"/>
                      </a:lnTo>
                      <a:lnTo>
                        <a:pt x="23204" y="20527"/>
                      </a:lnTo>
                      <a:lnTo>
                        <a:pt x="23246" y="20359"/>
                      </a:lnTo>
                      <a:lnTo>
                        <a:pt x="23330" y="20255"/>
                      </a:lnTo>
                      <a:lnTo>
                        <a:pt x="23372" y="20045"/>
                      </a:lnTo>
                      <a:lnTo>
                        <a:pt x="23476" y="19941"/>
                      </a:lnTo>
                      <a:lnTo>
                        <a:pt x="23435" y="19815"/>
                      </a:lnTo>
                      <a:lnTo>
                        <a:pt x="23435" y="19731"/>
                      </a:lnTo>
                      <a:lnTo>
                        <a:pt x="23560" y="19815"/>
                      </a:lnTo>
                      <a:lnTo>
                        <a:pt x="23665" y="19711"/>
                      </a:lnTo>
                      <a:lnTo>
                        <a:pt x="23665" y="19606"/>
                      </a:lnTo>
                      <a:lnTo>
                        <a:pt x="23790" y="19585"/>
                      </a:lnTo>
                      <a:lnTo>
                        <a:pt x="23958" y="19397"/>
                      </a:lnTo>
                      <a:lnTo>
                        <a:pt x="24062" y="19334"/>
                      </a:lnTo>
                      <a:lnTo>
                        <a:pt x="24041" y="19229"/>
                      </a:lnTo>
                      <a:lnTo>
                        <a:pt x="24125" y="19166"/>
                      </a:lnTo>
                      <a:lnTo>
                        <a:pt x="24188" y="19166"/>
                      </a:lnTo>
                      <a:lnTo>
                        <a:pt x="24230" y="19083"/>
                      </a:lnTo>
                      <a:lnTo>
                        <a:pt x="24167" y="18999"/>
                      </a:lnTo>
                      <a:lnTo>
                        <a:pt x="24292" y="18915"/>
                      </a:lnTo>
                      <a:lnTo>
                        <a:pt x="24376" y="18769"/>
                      </a:lnTo>
                      <a:lnTo>
                        <a:pt x="24481" y="18769"/>
                      </a:lnTo>
                      <a:lnTo>
                        <a:pt x="24481" y="18706"/>
                      </a:lnTo>
                      <a:lnTo>
                        <a:pt x="24543" y="18664"/>
                      </a:lnTo>
                      <a:lnTo>
                        <a:pt x="24397" y="18560"/>
                      </a:lnTo>
                      <a:lnTo>
                        <a:pt x="24460" y="18539"/>
                      </a:lnTo>
                      <a:lnTo>
                        <a:pt x="24460" y="18455"/>
                      </a:lnTo>
                      <a:lnTo>
                        <a:pt x="24543" y="18476"/>
                      </a:lnTo>
                      <a:lnTo>
                        <a:pt x="24669" y="18581"/>
                      </a:lnTo>
                      <a:lnTo>
                        <a:pt x="24690" y="18643"/>
                      </a:lnTo>
                      <a:lnTo>
                        <a:pt x="24753" y="18602"/>
                      </a:lnTo>
                      <a:lnTo>
                        <a:pt x="24711" y="18539"/>
                      </a:lnTo>
                      <a:lnTo>
                        <a:pt x="24606" y="18476"/>
                      </a:lnTo>
                      <a:lnTo>
                        <a:pt x="24795" y="18392"/>
                      </a:lnTo>
                      <a:lnTo>
                        <a:pt x="24836" y="18330"/>
                      </a:lnTo>
                      <a:lnTo>
                        <a:pt x="24983" y="18330"/>
                      </a:lnTo>
                      <a:lnTo>
                        <a:pt x="25004" y="18350"/>
                      </a:lnTo>
                      <a:lnTo>
                        <a:pt x="25025" y="18267"/>
                      </a:lnTo>
                      <a:lnTo>
                        <a:pt x="25004" y="18225"/>
                      </a:lnTo>
                      <a:lnTo>
                        <a:pt x="25087" y="18225"/>
                      </a:lnTo>
                      <a:lnTo>
                        <a:pt x="25108" y="18350"/>
                      </a:lnTo>
                      <a:lnTo>
                        <a:pt x="25192" y="18246"/>
                      </a:lnTo>
                      <a:lnTo>
                        <a:pt x="25192" y="18225"/>
                      </a:lnTo>
                      <a:lnTo>
                        <a:pt x="25108" y="18162"/>
                      </a:lnTo>
                      <a:lnTo>
                        <a:pt x="25108" y="18058"/>
                      </a:lnTo>
                      <a:lnTo>
                        <a:pt x="25150" y="18120"/>
                      </a:lnTo>
                      <a:lnTo>
                        <a:pt x="25359" y="18162"/>
                      </a:lnTo>
                      <a:lnTo>
                        <a:pt x="25339" y="18078"/>
                      </a:lnTo>
                      <a:lnTo>
                        <a:pt x="25234" y="18037"/>
                      </a:lnTo>
                      <a:lnTo>
                        <a:pt x="25213" y="17953"/>
                      </a:lnTo>
                      <a:lnTo>
                        <a:pt x="25255" y="17932"/>
                      </a:lnTo>
                      <a:lnTo>
                        <a:pt x="25297" y="17848"/>
                      </a:lnTo>
                      <a:lnTo>
                        <a:pt x="25318" y="18016"/>
                      </a:lnTo>
                      <a:lnTo>
                        <a:pt x="25422" y="17974"/>
                      </a:lnTo>
                      <a:lnTo>
                        <a:pt x="25506" y="18016"/>
                      </a:lnTo>
                      <a:lnTo>
                        <a:pt x="25590" y="17953"/>
                      </a:lnTo>
                      <a:lnTo>
                        <a:pt x="25464" y="17744"/>
                      </a:lnTo>
                      <a:lnTo>
                        <a:pt x="25401" y="17514"/>
                      </a:lnTo>
                      <a:lnTo>
                        <a:pt x="25297" y="17388"/>
                      </a:lnTo>
                      <a:lnTo>
                        <a:pt x="25297" y="17283"/>
                      </a:lnTo>
                      <a:lnTo>
                        <a:pt x="25255" y="17200"/>
                      </a:lnTo>
                      <a:lnTo>
                        <a:pt x="25297" y="17137"/>
                      </a:lnTo>
                      <a:lnTo>
                        <a:pt x="25359" y="17221"/>
                      </a:lnTo>
                      <a:lnTo>
                        <a:pt x="25422" y="17409"/>
                      </a:lnTo>
                      <a:lnTo>
                        <a:pt x="25569" y="17597"/>
                      </a:lnTo>
                      <a:lnTo>
                        <a:pt x="25841" y="17639"/>
                      </a:lnTo>
                      <a:lnTo>
                        <a:pt x="25945" y="17723"/>
                      </a:lnTo>
                      <a:lnTo>
                        <a:pt x="26071" y="17723"/>
                      </a:lnTo>
                      <a:lnTo>
                        <a:pt x="26155" y="17660"/>
                      </a:lnTo>
                      <a:lnTo>
                        <a:pt x="26259" y="17660"/>
                      </a:lnTo>
                      <a:lnTo>
                        <a:pt x="26406" y="17514"/>
                      </a:lnTo>
                      <a:lnTo>
                        <a:pt x="26448" y="17242"/>
                      </a:lnTo>
                      <a:lnTo>
                        <a:pt x="26238" y="16990"/>
                      </a:lnTo>
                      <a:lnTo>
                        <a:pt x="26196" y="16823"/>
                      </a:lnTo>
                      <a:lnTo>
                        <a:pt x="26134" y="16739"/>
                      </a:lnTo>
                      <a:lnTo>
                        <a:pt x="26071" y="16739"/>
                      </a:lnTo>
                      <a:lnTo>
                        <a:pt x="25945" y="16886"/>
                      </a:lnTo>
                      <a:lnTo>
                        <a:pt x="25715" y="16907"/>
                      </a:lnTo>
                      <a:lnTo>
                        <a:pt x="25652" y="16928"/>
                      </a:lnTo>
                      <a:lnTo>
                        <a:pt x="25652" y="16907"/>
                      </a:lnTo>
                      <a:lnTo>
                        <a:pt x="25631" y="16823"/>
                      </a:lnTo>
                      <a:lnTo>
                        <a:pt x="25715" y="16865"/>
                      </a:lnTo>
                      <a:lnTo>
                        <a:pt x="25841" y="16823"/>
                      </a:lnTo>
                      <a:lnTo>
                        <a:pt x="25966" y="16718"/>
                      </a:lnTo>
                      <a:lnTo>
                        <a:pt x="25945" y="16677"/>
                      </a:lnTo>
                      <a:lnTo>
                        <a:pt x="25736" y="16551"/>
                      </a:lnTo>
                      <a:lnTo>
                        <a:pt x="25506" y="16300"/>
                      </a:lnTo>
                      <a:lnTo>
                        <a:pt x="25443" y="16300"/>
                      </a:lnTo>
                      <a:lnTo>
                        <a:pt x="25422" y="16363"/>
                      </a:lnTo>
                      <a:lnTo>
                        <a:pt x="25464" y="16446"/>
                      </a:lnTo>
                      <a:lnTo>
                        <a:pt x="25443" y="16488"/>
                      </a:lnTo>
                      <a:lnTo>
                        <a:pt x="25339" y="16405"/>
                      </a:lnTo>
                      <a:lnTo>
                        <a:pt x="25297" y="16258"/>
                      </a:lnTo>
                      <a:lnTo>
                        <a:pt x="25401" y="16279"/>
                      </a:lnTo>
                      <a:lnTo>
                        <a:pt x="25401" y="16091"/>
                      </a:lnTo>
                      <a:lnTo>
                        <a:pt x="25443" y="16195"/>
                      </a:lnTo>
                      <a:lnTo>
                        <a:pt x="25611" y="16342"/>
                      </a:lnTo>
                      <a:lnTo>
                        <a:pt x="25694" y="16363"/>
                      </a:lnTo>
                      <a:lnTo>
                        <a:pt x="25757" y="16551"/>
                      </a:lnTo>
                      <a:lnTo>
                        <a:pt x="25966" y="16677"/>
                      </a:lnTo>
                      <a:lnTo>
                        <a:pt x="26217" y="16760"/>
                      </a:lnTo>
                      <a:lnTo>
                        <a:pt x="26322" y="16907"/>
                      </a:lnTo>
                      <a:lnTo>
                        <a:pt x="26427" y="16970"/>
                      </a:lnTo>
                      <a:lnTo>
                        <a:pt x="26448" y="17032"/>
                      </a:lnTo>
                      <a:lnTo>
                        <a:pt x="26573" y="17095"/>
                      </a:lnTo>
                      <a:lnTo>
                        <a:pt x="26636" y="17137"/>
                      </a:lnTo>
                      <a:lnTo>
                        <a:pt x="26636" y="17011"/>
                      </a:lnTo>
                      <a:lnTo>
                        <a:pt x="26740" y="16970"/>
                      </a:lnTo>
                      <a:lnTo>
                        <a:pt x="26657" y="16907"/>
                      </a:lnTo>
                      <a:lnTo>
                        <a:pt x="26678" y="16802"/>
                      </a:lnTo>
                      <a:lnTo>
                        <a:pt x="26761" y="16928"/>
                      </a:lnTo>
                      <a:lnTo>
                        <a:pt x="26782" y="17011"/>
                      </a:lnTo>
                      <a:lnTo>
                        <a:pt x="26866" y="17032"/>
                      </a:lnTo>
                      <a:lnTo>
                        <a:pt x="26992" y="16865"/>
                      </a:lnTo>
                      <a:lnTo>
                        <a:pt x="26992" y="16656"/>
                      </a:lnTo>
                      <a:lnTo>
                        <a:pt x="26950" y="16572"/>
                      </a:lnTo>
                      <a:lnTo>
                        <a:pt x="26992" y="16405"/>
                      </a:lnTo>
                      <a:lnTo>
                        <a:pt x="27054" y="16593"/>
                      </a:lnTo>
                      <a:lnTo>
                        <a:pt x="27054" y="16698"/>
                      </a:lnTo>
                      <a:lnTo>
                        <a:pt x="27117" y="16467"/>
                      </a:lnTo>
                      <a:lnTo>
                        <a:pt x="27222" y="16405"/>
                      </a:lnTo>
                      <a:lnTo>
                        <a:pt x="27264" y="16467"/>
                      </a:lnTo>
                      <a:lnTo>
                        <a:pt x="27284" y="16488"/>
                      </a:lnTo>
                      <a:lnTo>
                        <a:pt x="27201" y="16593"/>
                      </a:lnTo>
                      <a:lnTo>
                        <a:pt x="27264" y="16614"/>
                      </a:lnTo>
                      <a:lnTo>
                        <a:pt x="27284" y="16698"/>
                      </a:lnTo>
                      <a:lnTo>
                        <a:pt x="27368" y="16614"/>
                      </a:lnTo>
                      <a:lnTo>
                        <a:pt x="27431" y="16656"/>
                      </a:lnTo>
                      <a:lnTo>
                        <a:pt x="27577" y="16802"/>
                      </a:lnTo>
                      <a:lnTo>
                        <a:pt x="27598" y="16760"/>
                      </a:lnTo>
                      <a:lnTo>
                        <a:pt x="27682" y="16760"/>
                      </a:lnTo>
                      <a:lnTo>
                        <a:pt x="27724" y="16802"/>
                      </a:lnTo>
                      <a:lnTo>
                        <a:pt x="27828" y="16781"/>
                      </a:lnTo>
                      <a:lnTo>
                        <a:pt x="27933" y="16593"/>
                      </a:lnTo>
                      <a:lnTo>
                        <a:pt x="28100" y="16509"/>
                      </a:lnTo>
                      <a:lnTo>
                        <a:pt x="28456" y="16153"/>
                      </a:lnTo>
                      <a:lnTo>
                        <a:pt x="28477" y="16070"/>
                      </a:lnTo>
                      <a:lnTo>
                        <a:pt x="28540" y="16049"/>
                      </a:lnTo>
                      <a:lnTo>
                        <a:pt x="28561" y="16091"/>
                      </a:lnTo>
                      <a:lnTo>
                        <a:pt x="28728" y="15881"/>
                      </a:lnTo>
                      <a:lnTo>
                        <a:pt x="28833" y="15840"/>
                      </a:lnTo>
                      <a:lnTo>
                        <a:pt x="28958" y="15735"/>
                      </a:lnTo>
                      <a:lnTo>
                        <a:pt x="29000" y="15672"/>
                      </a:lnTo>
                      <a:lnTo>
                        <a:pt x="28979" y="15547"/>
                      </a:lnTo>
                      <a:lnTo>
                        <a:pt x="28561" y="15442"/>
                      </a:lnTo>
                      <a:lnTo>
                        <a:pt x="28331" y="15400"/>
                      </a:lnTo>
                      <a:lnTo>
                        <a:pt x="28121" y="15317"/>
                      </a:lnTo>
                      <a:lnTo>
                        <a:pt x="28038" y="15128"/>
                      </a:lnTo>
                      <a:lnTo>
                        <a:pt x="27912" y="14898"/>
                      </a:lnTo>
                      <a:lnTo>
                        <a:pt x="27849" y="14898"/>
                      </a:lnTo>
                      <a:lnTo>
                        <a:pt x="27828" y="14710"/>
                      </a:lnTo>
                      <a:lnTo>
                        <a:pt x="27808" y="14689"/>
                      </a:lnTo>
                      <a:lnTo>
                        <a:pt x="27828" y="14626"/>
                      </a:lnTo>
                      <a:lnTo>
                        <a:pt x="27870" y="14626"/>
                      </a:lnTo>
                      <a:lnTo>
                        <a:pt x="27912" y="14563"/>
                      </a:lnTo>
                      <a:lnTo>
                        <a:pt x="27828" y="14501"/>
                      </a:lnTo>
                      <a:lnTo>
                        <a:pt x="27598" y="14501"/>
                      </a:lnTo>
                      <a:lnTo>
                        <a:pt x="27326" y="14417"/>
                      </a:lnTo>
                      <a:lnTo>
                        <a:pt x="27243" y="14417"/>
                      </a:lnTo>
                      <a:lnTo>
                        <a:pt x="27201" y="14480"/>
                      </a:lnTo>
                      <a:lnTo>
                        <a:pt x="27117" y="14396"/>
                      </a:lnTo>
                      <a:lnTo>
                        <a:pt x="27117" y="14312"/>
                      </a:lnTo>
                      <a:lnTo>
                        <a:pt x="27222" y="14354"/>
                      </a:lnTo>
                      <a:lnTo>
                        <a:pt x="27494" y="14375"/>
                      </a:lnTo>
                      <a:lnTo>
                        <a:pt x="27640" y="14480"/>
                      </a:lnTo>
                      <a:lnTo>
                        <a:pt x="27870" y="14480"/>
                      </a:lnTo>
                      <a:lnTo>
                        <a:pt x="28017" y="14584"/>
                      </a:lnTo>
                      <a:lnTo>
                        <a:pt x="28142" y="14814"/>
                      </a:lnTo>
                      <a:lnTo>
                        <a:pt x="28247" y="14835"/>
                      </a:lnTo>
                      <a:lnTo>
                        <a:pt x="28289" y="14898"/>
                      </a:lnTo>
                      <a:lnTo>
                        <a:pt x="28247" y="14919"/>
                      </a:lnTo>
                      <a:lnTo>
                        <a:pt x="28184" y="14919"/>
                      </a:lnTo>
                      <a:lnTo>
                        <a:pt x="28184" y="14982"/>
                      </a:lnTo>
                      <a:lnTo>
                        <a:pt x="28372" y="15045"/>
                      </a:lnTo>
                      <a:lnTo>
                        <a:pt x="28435" y="15191"/>
                      </a:lnTo>
                      <a:lnTo>
                        <a:pt x="28498" y="15296"/>
                      </a:lnTo>
                      <a:lnTo>
                        <a:pt x="28875" y="15358"/>
                      </a:lnTo>
                      <a:lnTo>
                        <a:pt x="28979" y="15317"/>
                      </a:lnTo>
                      <a:lnTo>
                        <a:pt x="29021" y="15191"/>
                      </a:lnTo>
                      <a:lnTo>
                        <a:pt x="29105" y="15128"/>
                      </a:lnTo>
                      <a:lnTo>
                        <a:pt x="29189" y="15149"/>
                      </a:lnTo>
                      <a:lnTo>
                        <a:pt x="29314" y="15003"/>
                      </a:lnTo>
                      <a:lnTo>
                        <a:pt x="29335" y="14982"/>
                      </a:lnTo>
                      <a:lnTo>
                        <a:pt x="29502" y="15128"/>
                      </a:lnTo>
                      <a:lnTo>
                        <a:pt x="29481" y="15149"/>
                      </a:lnTo>
                      <a:lnTo>
                        <a:pt x="29377" y="15317"/>
                      </a:lnTo>
                      <a:lnTo>
                        <a:pt x="29377" y="15400"/>
                      </a:lnTo>
                      <a:lnTo>
                        <a:pt x="29293" y="15505"/>
                      </a:lnTo>
                      <a:lnTo>
                        <a:pt x="29293" y="15568"/>
                      </a:lnTo>
                      <a:lnTo>
                        <a:pt x="29189" y="15756"/>
                      </a:lnTo>
                      <a:lnTo>
                        <a:pt x="29230" y="15840"/>
                      </a:lnTo>
                      <a:lnTo>
                        <a:pt x="29189" y="15861"/>
                      </a:lnTo>
                      <a:lnTo>
                        <a:pt x="29168" y="15965"/>
                      </a:lnTo>
                      <a:lnTo>
                        <a:pt x="29168" y="16070"/>
                      </a:lnTo>
                      <a:lnTo>
                        <a:pt x="29000" y="16195"/>
                      </a:lnTo>
                      <a:lnTo>
                        <a:pt x="28958" y="16300"/>
                      </a:lnTo>
                      <a:lnTo>
                        <a:pt x="28958" y="16467"/>
                      </a:lnTo>
                      <a:lnTo>
                        <a:pt x="28916" y="16509"/>
                      </a:lnTo>
                      <a:lnTo>
                        <a:pt x="28916" y="16677"/>
                      </a:lnTo>
                      <a:lnTo>
                        <a:pt x="28854" y="16760"/>
                      </a:lnTo>
                      <a:lnTo>
                        <a:pt x="28707" y="16760"/>
                      </a:lnTo>
                      <a:lnTo>
                        <a:pt x="28540" y="16823"/>
                      </a:lnTo>
                      <a:lnTo>
                        <a:pt x="28540" y="16928"/>
                      </a:lnTo>
                      <a:lnTo>
                        <a:pt x="28477" y="17116"/>
                      </a:lnTo>
                      <a:lnTo>
                        <a:pt x="28498" y="17242"/>
                      </a:lnTo>
                      <a:lnTo>
                        <a:pt x="28561" y="17242"/>
                      </a:lnTo>
                      <a:lnTo>
                        <a:pt x="28582" y="17137"/>
                      </a:lnTo>
                      <a:lnTo>
                        <a:pt x="28644" y="17116"/>
                      </a:lnTo>
                      <a:lnTo>
                        <a:pt x="28686" y="17137"/>
                      </a:lnTo>
                      <a:lnTo>
                        <a:pt x="28770" y="17200"/>
                      </a:lnTo>
                      <a:lnTo>
                        <a:pt x="28854" y="17200"/>
                      </a:lnTo>
                      <a:lnTo>
                        <a:pt x="28896" y="17179"/>
                      </a:lnTo>
                      <a:lnTo>
                        <a:pt x="28958" y="17179"/>
                      </a:lnTo>
                      <a:lnTo>
                        <a:pt x="29000" y="17221"/>
                      </a:lnTo>
                      <a:lnTo>
                        <a:pt x="29021" y="17304"/>
                      </a:lnTo>
                      <a:lnTo>
                        <a:pt x="28958" y="17409"/>
                      </a:lnTo>
                      <a:lnTo>
                        <a:pt x="28979" y="17514"/>
                      </a:lnTo>
                      <a:lnTo>
                        <a:pt x="28896" y="17597"/>
                      </a:lnTo>
                      <a:lnTo>
                        <a:pt x="28896" y="17744"/>
                      </a:lnTo>
                      <a:lnTo>
                        <a:pt x="28916" y="17806"/>
                      </a:lnTo>
                      <a:lnTo>
                        <a:pt x="28979" y="17765"/>
                      </a:lnTo>
                      <a:lnTo>
                        <a:pt x="29021" y="17806"/>
                      </a:lnTo>
                      <a:lnTo>
                        <a:pt x="29105" y="17806"/>
                      </a:lnTo>
                      <a:lnTo>
                        <a:pt x="29168" y="17744"/>
                      </a:lnTo>
                      <a:lnTo>
                        <a:pt x="29272" y="17744"/>
                      </a:lnTo>
                      <a:lnTo>
                        <a:pt x="29293" y="17702"/>
                      </a:lnTo>
                      <a:lnTo>
                        <a:pt x="29377" y="17639"/>
                      </a:lnTo>
                      <a:lnTo>
                        <a:pt x="29440" y="17639"/>
                      </a:lnTo>
                      <a:lnTo>
                        <a:pt x="29544" y="17555"/>
                      </a:lnTo>
                      <a:lnTo>
                        <a:pt x="29586" y="17430"/>
                      </a:lnTo>
                      <a:lnTo>
                        <a:pt x="29649" y="17346"/>
                      </a:lnTo>
                      <a:lnTo>
                        <a:pt x="29712" y="17283"/>
                      </a:lnTo>
                      <a:lnTo>
                        <a:pt x="29753" y="17283"/>
                      </a:lnTo>
                      <a:lnTo>
                        <a:pt x="29816" y="17325"/>
                      </a:lnTo>
                      <a:lnTo>
                        <a:pt x="29900" y="17283"/>
                      </a:lnTo>
                      <a:lnTo>
                        <a:pt x="29942" y="17242"/>
                      </a:lnTo>
                      <a:lnTo>
                        <a:pt x="30025" y="17242"/>
                      </a:lnTo>
                      <a:lnTo>
                        <a:pt x="30067" y="17095"/>
                      </a:lnTo>
                      <a:lnTo>
                        <a:pt x="30067" y="16970"/>
                      </a:lnTo>
                      <a:lnTo>
                        <a:pt x="30172" y="16886"/>
                      </a:lnTo>
                      <a:lnTo>
                        <a:pt x="30214" y="16802"/>
                      </a:lnTo>
                      <a:lnTo>
                        <a:pt x="30277" y="16802"/>
                      </a:lnTo>
                      <a:lnTo>
                        <a:pt x="30339" y="16865"/>
                      </a:lnTo>
                      <a:lnTo>
                        <a:pt x="30381" y="16802"/>
                      </a:lnTo>
                      <a:lnTo>
                        <a:pt x="30444" y="16781"/>
                      </a:lnTo>
                      <a:lnTo>
                        <a:pt x="30486" y="16802"/>
                      </a:lnTo>
                      <a:lnTo>
                        <a:pt x="30528" y="16907"/>
                      </a:lnTo>
                      <a:lnTo>
                        <a:pt x="30444" y="16970"/>
                      </a:lnTo>
                      <a:lnTo>
                        <a:pt x="30381" y="17011"/>
                      </a:lnTo>
                      <a:lnTo>
                        <a:pt x="30465" y="17074"/>
                      </a:lnTo>
                      <a:lnTo>
                        <a:pt x="30632" y="17074"/>
                      </a:lnTo>
                      <a:lnTo>
                        <a:pt x="30695" y="17095"/>
                      </a:lnTo>
                      <a:lnTo>
                        <a:pt x="30737" y="17179"/>
                      </a:lnTo>
                      <a:lnTo>
                        <a:pt x="30653" y="17283"/>
                      </a:lnTo>
                      <a:lnTo>
                        <a:pt x="30569" y="17304"/>
                      </a:lnTo>
                      <a:lnTo>
                        <a:pt x="30569" y="17430"/>
                      </a:lnTo>
                      <a:lnTo>
                        <a:pt x="30653" y="17451"/>
                      </a:lnTo>
                      <a:lnTo>
                        <a:pt x="30695" y="17430"/>
                      </a:lnTo>
                      <a:lnTo>
                        <a:pt x="30779" y="17430"/>
                      </a:lnTo>
                      <a:lnTo>
                        <a:pt x="30800" y="17451"/>
                      </a:lnTo>
                      <a:lnTo>
                        <a:pt x="30883" y="17430"/>
                      </a:lnTo>
                      <a:lnTo>
                        <a:pt x="30904" y="17514"/>
                      </a:lnTo>
                      <a:lnTo>
                        <a:pt x="31009" y="17514"/>
                      </a:lnTo>
                      <a:lnTo>
                        <a:pt x="31072" y="17555"/>
                      </a:lnTo>
                      <a:lnTo>
                        <a:pt x="31113" y="17555"/>
                      </a:lnTo>
                      <a:lnTo>
                        <a:pt x="31260" y="17639"/>
                      </a:lnTo>
                      <a:lnTo>
                        <a:pt x="31302" y="17618"/>
                      </a:lnTo>
                      <a:lnTo>
                        <a:pt x="31365" y="17493"/>
                      </a:lnTo>
                      <a:lnTo>
                        <a:pt x="31406" y="17451"/>
                      </a:lnTo>
                      <a:lnTo>
                        <a:pt x="31490" y="17346"/>
                      </a:lnTo>
                      <a:lnTo>
                        <a:pt x="31595" y="17346"/>
                      </a:lnTo>
                      <a:lnTo>
                        <a:pt x="31616" y="17304"/>
                      </a:lnTo>
                      <a:lnTo>
                        <a:pt x="31532" y="17283"/>
                      </a:lnTo>
                      <a:lnTo>
                        <a:pt x="31490" y="17200"/>
                      </a:lnTo>
                      <a:lnTo>
                        <a:pt x="31574" y="17179"/>
                      </a:lnTo>
                      <a:lnTo>
                        <a:pt x="31595" y="17095"/>
                      </a:lnTo>
                      <a:lnTo>
                        <a:pt x="31511" y="17053"/>
                      </a:lnTo>
                      <a:lnTo>
                        <a:pt x="31469" y="16990"/>
                      </a:lnTo>
                      <a:lnTo>
                        <a:pt x="31406" y="17011"/>
                      </a:lnTo>
                      <a:lnTo>
                        <a:pt x="31406" y="17095"/>
                      </a:lnTo>
                      <a:lnTo>
                        <a:pt x="31365" y="17116"/>
                      </a:lnTo>
                      <a:lnTo>
                        <a:pt x="31302" y="17095"/>
                      </a:lnTo>
                      <a:lnTo>
                        <a:pt x="31197" y="17032"/>
                      </a:lnTo>
                      <a:lnTo>
                        <a:pt x="31197" y="16970"/>
                      </a:lnTo>
                      <a:lnTo>
                        <a:pt x="31155" y="16990"/>
                      </a:lnTo>
                      <a:lnTo>
                        <a:pt x="31072" y="17074"/>
                      </a:lnTo>
                      <a:lnTo>
                        <a:pt x="30883" y="17074"/>
                      </a:lnTo>
                      <a:lnTo>
                        <a:pt x="30800" y="17011"/>
                      </a:lnTo>
                      <a:lnTo>
                        <a:pt x="30904" y="16970"/>
                      </a:lnTo>
                      <a:lnTo>
                        <a:pt x="30988" y="16970"/>
                      </a:lnTo>
                      <a:lnTo>
                        <a:pt x="31072" y="16907"/>
                      </a:lnTo>
                      <a:lnTo>
                        <a:pt x="31072" y="16823"/>
                      </a:lnTo>
                      <a:lnTo>
                        <a:pt x="31051" y="16802"/>
                      </a:lnTo>
                      <a:lnTo>
                        <a:pt x="31051" y="16677"/>
                      </a:lnTo>
                      <a:lnTo>
                        <a:pt x="31072" y="16593"/>
                      </a:lnTo>
                      <a:lnTo>
                        <a:pt x="31072" y="16551"/>
                      </a:lnTo>
                      <a:lnTo>
                        <a:pt x="31009" y="16488"/>
                      </a:lnTo>
                      <a:lnTo>
                        <a:pt x="31009" y="16405"/>
                      </a:lnTo>
                      <a:lnTo>
                        <a:pt x="30862" y="16258"/>
                      </a:lnTo>
                      <a:lnTo>
                        <a:pt x="30737" y="16195"/>
                      </a:lnTo>
                      <a:lnTo>
                        <a:pt x="30737" y="16153"/>
                      </a:lnTo>
                      <a:lnTo>
                        <a:pt x="30695" y="16028"/>
                      </a:lnTo>
                      <a:lnTo>
                        <a:pt x="30632" y="16028"/>
                      </a:lnTo>
                      <a:lnTo>
                        <a:pt x="30590" y="15944"/>
                      </a:lnTo>
                      <a:lnTo>
                        <a:pt x="30632" y="15819"/>
                      </a:lnTo>
                      <a:lnTo>
                        <a:pt x="30590" y="15735"/>
                      </a:lnTo>
                      <a:lnTo>
                        <a:pt x="30465" y="15735"/>
                      </a:lnTo>
                      <a:lnTo>
                        <a:pt x="30277" y="15651"/>
                      </a:lnTo>
                      <a:lnTo>
                        <a:pt x="30235" y="15547"/>
                      </a:lnTo>
                      <a:lnTo>
                        <a:pt x="30277" y="15505"/>
                      </a:lnTo>
                      <a:lnTo>
                        <a:pt x="30277" y="15442"/>
                      </a:lnTo>
                      <a:lnTo>
                        <a:pt x="30214" y="15358"/>
                      </a:lnTo>
                      <a:lnTo>
                        <a:pt x="30172" y="15296"/>
                      </a:lnTo>
                      <a:lnTo>
                        <a:pt x="30151" y="15296"/>
                      </a:lnTo>
                      <a:lnTo>
                        <a:pt x="30046" y="15421"/>
                      </a:lnTo>
                      <a:lnTo>
                        <a:pt x="30025" y="15526"/>
                      </a:lnTo>
                      <a:lnTo>
                        <a:pt x="29963" y="15568"/>
                      </a:lnTo>
                      <a:lnTo>
                        <a:pt x="29921" y="15526"/>
                      </a:lnTo>
                      <a:lnTo>
                        <a:pt x="29921" y="15400"/>
                      </a:lnTo>
                      <a:lnTo>
                        <a:pt x="29858" y="15296"/>
                      </a:lnTo>
                      <a:lnTo>
                        <a:pt x="29900" y="15212"/>
                      </a:lnTo>
                      <a:lnTo>
                        <a:pt x="30025" y="15212"/>
                      </a:lnTo>
                      <a:lnTo>
                        <a:pt x="30005" y="15128"/>
                      </a:lnTo>
                      <a:lnTo>
                        <a:pt x="30025" y="15024"/>
                      </a:lnTo>
                      <a:lnTo>
                        <a:pt x="30005" y="14919"/>
                      </a:lnTo>
                      <a:lnTo>
                        <a:pt x="29900" y="14940"/>
                      </a:lnTo>
                      <a:lnTo>
                        <a:pt x="29900" y="14877"/>
                      </a:lnTo>
                      <a:lnTo>
                        <a:pt x="29963" y="14773"/>
                      </a:lnTo>
                      <a:lnTo>
                        <a:pt x="29921" y="14731"/>
                      </a:lnTo>
                      <a:lnTo>
                        <a:pt x="29712" y="14814"/>
                      </a:lnTo>
                      <a:cubicBezTo>
                        <a:pt x="29691" y="14773"/>
                        <a:pt x="29628" y="14731"/>
                        <a:pt x="29607" y="14689"/>
                      </a:cubicBezTo>
                      <a:lnTo>
                        <a:pt x="29712" y="14605"/>
                      </a:lnTo>
                      <a:lnTo>
                        <a:pt x="29795" y="14584"/>
                      </a:lnTo>
                      <a:lnTo>
                        <a:pt x="29858" y="14417"/>
                      </a:lnTo>
                      <a:lnTo>
                        <a:pt x="29816" y="14312"/>
                      </a:lnTo>
                      <a:lnTo>
                        <a:pt x="29691" y="14291"/>
                      </a:lnTo>
                      <a:lnTo>
                        <a:pt x="29628" y="14208"/>
                      </a:lnTo>
                      <a:lnTo>
                        <a:pt x="29628" y="14103"/>
                      </a:lnTo>
                      <a:lnTo>
                        <a:pt x="29691" y="14082"/>
                      </a:lnTo>
                      <a:lnTo>
                        <a:pt x="29649" y="13998"/>
                      </a:lnTo>
                      <a:lnTo>
                        <a:pt x="29691" y="13915"/>
                      </a:lnTo>
                      <a:lnTo>
                        <a:pt x="29816" y="13998"/>
                      </a:lnTo>
                      <a:lnTo>
                        <a:pt x="29921" y="13977"/>
                      </a:lnTo>
                      <a:lnTo>
                        <a:pt x="30025" y="14061"/>
                      </a:lnTo>
                      <a:lnTo>
                        <a:pt x="30151" y="14061"/>
                      </a:lnTo>
                      <a:lnTo>
                        <a:pt x="30318" y="13977"/>
                      </a:lnTo>
                      <a:lnTo>
                        <a:pt x="30318" y="14019"/>
                      </a:lnTo>
                      <a:lnTo>
                        <a:pt x="30360" y="14061"/>
                      </a:lnTo>
                      <a:lnTo>
                        <a:pt x="30339" y="14082"/>
                      </a:lnTo>
                      <a:lnTo>
                        <a:pt x="30277" y="14249"/>
                      </a:lnTo>
                      <a:lnTo>
                        <a:pt x="30277" y="14312"/>
                      </a:lnTo>
                      <a:lnTo>
                        <a:pt x="30360" y="14291"/>
                      </a:lnTo>
                      <a:lnTo>
                        <a:pt x="30381" y="14354"/>
                      </a:lnTo>
                      <a:lnTo>
                        <a:pt x="30465" y="14375"/>
                      </a:lnTo>
                      <a:lnTo>
                        <a:pt x="30590" y="14459"/>
                      </a:lnTo>
                      <a:lnTo>
                        <a:pt x="30632" y="14354"/>
                      </a:lnTo>
                      <a:lnTo>
                        <a:pt x="30528" y="14249"/>
                      </a:lnTo>
                      <a:lnTo>
                        <a:pt x="30590" y="14145"/>
                      </a:lnTo>
                      <a:lnTo>
                        <a:pt x="30632" y="14208"/>
                      </a:lnTo>
                      <a:lnTo>
                        <a:pt x="30695" y="14249"/>
                      </a:lnTo>
                      <a:lnTo>
                        <a:pt x="30737" y="14354"/>
                      </a:lnTo>
                      <a:lnTo>
                        <a:pt x="30904" y="14501"/>
                      </a:lnTo>
                      <a:lnTo>
                        <a:pt x="30967" y="14501"/>
                      </a:lnTo>
                      <a:lnTo>
                        <a:pt x="30967" y="14417"/>
                      </a:lnTo>
                      <a:lnTo>
                        <a:pt x="30946" y="14375"/>
                      </a:lnTo>
                      <a:lnTo>
                        <a:pt x="30988" y="14291"/>
                      </a:lnTo>
                      <a:lnTo>
                        <a:pt x="30967" y="14145"/>
                      </a:lnTo>
                      <a:lnTo>
                        <a:pt x="30904" y="14103"/>
                      </a:lnTo>
                      <a:lnTo>
                        <a:pt x="30946" y="13957"/>
                      </a:lnTo>
                      <a:lnTo>
                        <a:pt x="30862" y="13768"/>
                      </a:lnTo>
                      <a:lnTo>
                        <a:pt x="30758" y="13726"/>
                      </a:lnTo>
                      <a:lnTo>
                        <a:pt x="30758" y="13622"/>
                      </a:lnTo>
                      <a:lnTo>
                        <a:pt x="30695" y="13580"/>
                      </a:lnTo>
                      <a:lnTo>
                        <a:pt x="30549" y="13685"/>
                      </a:lnTo>
                      <a:lnTo>
                        <a:pt x="30486" y="13685"/>
                      </a:lnTo>
                      <a:lnTo>
                        <a:pt x="30590" y="13538"/>
                      </a:lnTo>
                      <a:lnTo>
                        <a:pt x="30695" y="13538"/>
                      </a:lnTo>
                      <a:lnTo>
                        <a:pt x="30737" y="13559"/>
                      </a:lnTo>
                      <a:lnTo>
                        <a:pt x="30841" y="13517"/>
                      </a:lnTo>
                      <a:lnTo>
                        <a:pt x="30925" y="13622"/>
                      </a:lnTo>
                      <a:lnTo>
                        <a:pt x="30967" y="13643"/>
                      </a:lnTo>
                      <a:lnTo>
                        <a:pt x="30967" y="13873"/>
                      </a:lnTo>
                      <a:lnTo>
                        <a:pt x="31009" y="13873"/>
                      </a:lnTo>
                      <a:lnTo>
                        <a:pt x="31155" y="13768"/>
                      </a:lnTo>
                      <a:lnTo>
                        <a:pt x="31051" y="13936"/>
                      </a:lnTo>
                      <a:lnTo>
                        <a:pt x="31051" y="13998"/>
                      </a:lnTo>
                      <a:lnTo>
                        <a:pt x="30967" y="14040"/>
                      </a:lnTo>
                      <a:lnTo>
                        <a:pt x="30967" y="14082"/>
                      </a:lnTo>
                      <a:lnTo>
                        <a:pt x="31051" y="14166"/>
                      </a:lnTo>
                      <a:lnTo>
                        <a:pt x="31072" y="14291"/>
                      </a:lnTo>
                      <a:lnTo>
                        <a:pt x="31009" y="14375"/>
                      </a:lnTo>
                      <a:lnTo>
                        <a:pt x="31072" y="14417"/>
                      </a:lnTo>
                      <a:lnTo>
                        <a:pt x="31365" y="14354"/>
                      </a:lnTo>
                      <a:lnTo>
                        <a:pt x="31406" y="14249"/>
                      </a:lnTo>
                      <a:lnTo>
                        <a:pt x="31511" y="14249"/>
                      </a:lnTo>
                      <a:lnTo>
                        <a:pt x="31574" y="14270"/>
                      </a:lnTo>
                      <a:lnTo>
                        <a:pt x="31720" y="14082"/>
                      </a:lnTo>
                      <a:lnTo>
                        <a:pt x="31804" y="14082"/>
                      </a:lnTo>
                      <a:lnTo>
                        <a:pt x="31846" y="13998"/>
                      </a:lnTo>
                      <a:lnTo>
                        <a:pt x="31950" y="13936"/>
                      </a:lnTo>
                      <a:lnTo>
                        <a:pt x="31992" y="13789"/>
                      </a:lnTo>
                      <a:lnTo>
                        <a:pt x="32055" y="13747"/>
                      </a:lnTo>
                      <a:lnTo>
                        <a:pt x="32243" y="13747"/>
                      </a:lnTo>
                      <a:lnTo>
                        <a:pt x="32348" y="13789"/>
                      </a:lnTo>
                      <a:lnTo>
                        <a:pt x="32411" y="13726"/>
                      </a:lnTo>
                      <a:lnTo>
                        <a:pt x="32369" y="13622"/>
                      </a:lnTo>
                      <a:lnTo>
                        <a:pt x="32536" y="13475"/>
                      </a:lnTo>
                      <a:lnTo>
                        <a:pt x="32557" y="13413"/>
                      </a:lnTo>
                      <a:lnTo>
                        <a:pt x="32620" y="13371"/>
                      </a:lnTo>
                      <a:lnTo>
                        <a:pt x="32641" y="13245"/>
                      </a:lnTo>
                      <a:lnTo>
                        <a:pt x="32515" y="13015"/>
                      </a:lnTo>
                      <a:lnTo>
                        <a:pt x="32536" y="12931"/>
                      </a:lnTo>
                      <a:lnTo>
                        <a:pt x="32411" y="12827"/>
                      </a:lnTo>
                      <a:lnTo>
                        <a:pt x="32369" y="12701"/>
                      </a:lnTo>
                      <a:lnTo>
                        <a:pt x="32432" y="12596"/>
                      </a:lnTo>
                      <a:lnTo>
                        <a:pt x="32557" y="12534"/>
                      </a:lnTo>
                      <a:lnTo>
                        <a:pt x="32578" y="12471"/>
                      </a:lnTo>
                      <a:lnTo>
                        <a:pt x="32557" y="12471"/>
                      </a:lnTo>
                      <a:lnTo>
                        <a:pt x="32474" y="12534"/>
                      </a:lnTo>
                      <a:lnTo>
                        <a:pt x="32453" y="12534"/>
                      </a:lnTo>
                      <a:lnTo>
                        <a:pt x="32453" y="12471"/>
                      </a:lnTo>
                      <a:lnTo>
                        <a:pt x="32536" y="12366"/>
                      </a:lnTo>
                      <a:lnTo>
                        <a:pt x="32432" y="12366"/>
                      </a:lnTo>
                      <a:lnTo>
                        <a:pt x="32515" y="12283"/>
                      </a:lnTo>
                      <a:lnTo>
                        <a:pt x="32536" y="12199"/>
                      </a:lnTo>
                      <a:lnTo>
                        <a:pt x="32453" y="12157"/>
                      </a:lnTo>
                      <a:lnTo>
                        <a:pt x="32348" y="12115"/>
                      </a:lnTo>
                      <a:lnTo>
                        <a:pt x="32411" y="12094"/>
                      </a:lnTo>
                      <a:lnTo>
                        <a:pt x="32411" y="11990"/>
                      </a:lnTo>
                      <a:lnTo>
                        <a:pt x="32474" y="11990"/>
                      </a:lnTo>
                      <a:lnTo>
                        <a:pt x="32515" y="12052"/>
                      </a:lnTo>
                      <a:lnTo>
                        <a:pt x="32620" y="12052"/>
                      </a:lnTo>
                      <a:lnTo>
                        <a:pt x="32683" y="12157"/>
                      </a:lnTo>
                      <a:lnTo>
                        <a:pt x="32766" y="12178"/>
                      </a:lnTo>
                      <a:lnTo>
                        <a:pt x="32829" y="12094"/>
                      </a:lnTo>
                      <a:lnTo>
                        <a:pt x="32892" y="12115"/>
                      </a:lnTo>
                      <a:lnTo>
                        <a:pt x="33059" y="12073"/>
                      </a:lnTo>
                      <a:lnTo>
                        <a:pt x="33185" y="11990"/>
                      </a:lnTo>
                      <a:lnTo>
                        <a:pt x="33143" y="11948"/>
                      </a:lnTo>
                      <a:lnTo>
                        <a:pt x="33206" y="11843"/>
                      </a:lnTo>
                      <a:lnTo>
                        <a:pt x="33185" y="11801"/>
                      </a:lnTo>
                      <a:lnTo>
                        <a:pt x="33143" y="11801"/>
                      </a:lnTo>
                      <a:lnTo>
                        <a:pt x="33143" y="11739"/>
                      </a:lnTo>
                      <a:lnTo>
                        <a:pt x="33080" y="11697"/>
                      </a:lnTo>
                      <a:lnTo>
                        <a:pt x="32934" y="11697"/>
                      </a:lnTo>
                      <a:lnTo>
                        <a:pt x="32997" y="11655"/>
                      </a:lnTo>
                      <a:lnTo>
                        <a:pt x="33101" y="11634"/>
                      </a:lnTo>
                      <a:lnTo>
                        <a:pt x="33290" y="11488"/>
                      </a:lnTo>
                      <a:lnTo>
                        <a:pt x="33373" y="11383"/>
                      </a:lnTo>
                      <a:lnTo>
                        <a:pt x="33352" y="11341"/>
                      </a:lnTo>
                      <a:lnTo>
                        <a:pt x="33290" y="11320"/>
                      </a:lnTo>
                      <a:lnTo>
                        <a:pt x="33269" y="11236"/>
                      </a:lnTo>
                      <a:lnTo>
                        <a:pt x="33080" y="11174"/>
                      </a:lnTo>
                      <a:lnTo>
                        <a:pt x="32976" y="11216"/>
                      </a:lnTo>
                      <a:lnTo>
                        <a:pt x="32934" y="11174"/>
                      </a:lnTo>
                      <a:lnTo>
                        <a:pt x="33038" y="11153"/>
                      </a:lnTo>
                      <a:lnTo>
                        <a:pt x="33038" y="11027"/>
                      </a:lnTo>
                      <a:lnTo>
                        <a:pt x="32808" y="10860"/>
                      </a:lnTo>
                      <a:lnTo>
                        <a:pt x="32808" y="10818"/>
                      </a:lnTo>
                      <a:lnTo>
                        <a:pt x="32871" y="10818"/>
                      </a:lnTo>
                      <a:lnTo>
                        <a:pt x="32955" y="10902"/>
                      </a:lnTo>
                      <a:lnTo>
                        <a:pt x="33038" y="10860"/>
                      </a:lnTo>
                      <a:lnTo>
                        <a:pt x="32955" y="10797"/>
                      </a:lnTo>
                      <a:lnTo>
                        <a:pt x="33018" y="10755"/>
                      </a:lnTo>
                      <a:lnTo>
                        <a:pt x="33018" y="10713"/>
                      </a:lnTo>
                      <a:lnTo>
                        <a:pt x="32871" y="10651"/>
                      </a:lnTo>
                      <a:lnTo>
                        <a:pt x="32766" y="10588"/>
                      </a:lnTo>
                      <a:lnTo>
                        <a:pt x="32662" y="10651"/>
                      </a:lnTo>
                      <a:lnTo>
                        <a:pt x="32515" y="10588"/>
                      </a:lnTo>
                      <a:cubicBezTo>
                        <a:pt x="32536" y="10546"/>
                        <a:pt x="32536" y="10525"/>
                        <a:pt x="32536" y="10504"/>
                      </a:cubicBezTo>
                      <a:lnTo>
                        <a:pt x="32599" y="10504"/>
                      </a:lnTo>
                      <a:lnTo>
                        <a:pt x="32620" y="10483"/>
                      </a:lnTo>
                      <a:lnTo>
                        <a:pt x="32599" y="10420"/>
                      </a:lnTo>
                      <a:lnTo>
                        <a:pt x="32536" y="10420"/>
                      </a:lnTo>
                      <a:cubicBezTo>
                        <a:pt x="32536" y="10400"/>
                        <a:pt x="32536" y="10339"/>
                        <a:pt x="32517" y="10317"/>
                      </a:cubicBezTo>
                      <a:lnTo>
                        <a:pt x="32517" y="10317"/>
                      </a:lnTo>
                      <a:cubicBezTo>
                        <a:pt x="32518" y="10308"/>
                        <a:pt x="32523" y="10287"/>
                        <a:pt x="32536" y="10274"/>
                      </a:cubicBezTo>
                      <a:cubicBezTo>
                        <a:pt x="32536" y="10274"/>
                        <a:pt x="32536" y="10232"/>
                        <a:pt x="32557" y="10232"/>
                      </a:cubicBezTo>
                      <a:lnTo>
                        <a:pt x="32641" y="10316"/>
                      </a:lnTo>
                      <a:lnTo>
                        <a:pt x="32746" y="10274"/>
                      </a:lnTo>
                      <a:lnTo>
                        <a:pt x="32934" y="10232"/>
                      </a:lnTo>
                      <a:lnTo>
                        <a:pt x="32976" y="10337"/>
                      </a:lnTo>
                      <a:lnTo>
                        <a:pt x="33080" y="10379"/>
                      </a:lnTo>
                      <a:lnTo>
                        <a:pt x="33143" y="10441"/>
                      </a:lnTo>
                      <a:lnTo>
                        <a:pt x="33185" y="10420"/>
                      </a:lnTo>
                      <a:lnTo>
                        <a:pt x="33352" y="10525"/>
                      </a:lnTo>
                      <a:lnTo>
                        <a:pt x="33394" y="10483"/>
                      </a:lnTo>
                      <a:lnTo>
                        <a:pt x="33457" y="10504"/>
                      </a:lnTo>
                      <a:lnTo>
                        <a:pt x="33499" y="10420"/>
                      </a:lnTo>
                      <a:lnTo>
                        <a:pt x="33478" y="10337"/>
                      </a:lnTo>
                      <a:lnTo>
                        <a:pt x="33394" y="10295"/>
                      </a:lnTo>
                      <a:lnTo>
                        <a:pt x="33310" y="10190"/>
                      </a:lnTo>
                      <a:lnTo>
                        <a:pt x="33269" y="10107"/>
                      </a:lnTo>
                      <a:lnTo>
                        <a:pt x="33059" y="9918"/>
                      </a:lnTo>
                      <a:lnTo>
                        <a:pt x="33038" y="9855"/>
                      </a:lnTo>
                      <a:lnTo>
                        <a:pt x="33038" y="9855"/>
                      </a:lnTo>
                      <a:lnTo>
                        <a:pt x="33101" y="9897"/>
                      </a:lnTo>
                      <a:lnTo>
                        <a:pt x="33143" y="9960"/>
                      </a:lnTo>
                      <a:lnTo>
                        <a:pt x="33206" y="9981"/>
                      </a:lnTo>
                      <a:lnTo>
                        <a:pt x="33310" y="10107"/>
                      </a:lnTo>
                      <a:lnTo>
                        <a:pt x="33394" y="10127"/>
                      </a:lnTo>
                      <a:lnTo>
                        <a:pt x="33415" y="10190"/>
                      </a:lnTo>
                      <a:lnTo>
                        <a:pt x="33499" y="10295"/>
                      </a:lnTo>
                      <a:lnTo>
                        <a:pt x="33603" y="10400"/>
                      </a:lnTo>
                      <a:lnTo>
                        <a:pt x="33624" y="10462"/>
                      </a:lnTo>
                      <a:lnTo>
                        <a:pt x="33687" y="10504"/>
                      </a:lnTo>
                      <a:lnTo>
                        <a:pt x="33792" y="10609"/>
                      </a:lnTo>
                      <a:lnTo>
                        <a:pt x="33834" y="10713"/>
                      </a:lnTo>
                      <a:lnTo>
                        <a:pt x="33938" y="10713"/>
                      </a:lnTo>
                      <a:lnTo>
                        <a:pt x="33980" y="10672"/>
                      </a:lnTo>
                      <a:lnTo>
                        <a:pt x="33917" y="10546"/>
                      </a:lnTo>
                      <a:lnTo>
                        <a:pt x="33834" y="10337"/>
                      </a:lnTo>
                      <a:lnTo>
                        <a:pt x="34001" y="10358"/>
                      </a:lnTo>
                      <a:lnTo>
                        <a:pt x="34189" y="10462"/>
                      </a:lnTo>
                      <a:lnTo>
                        <a:pt x="34357" y="10462"/>
                      </a:lnTo>
                      <a:lnTo>
                        <a:pt x="34357" y="10567"/>
                      </a:lnTo>
                      <a:lnTo>
                        <a:pt x="34336" y="10630"/>
                      </a:lnTo>
                      <a:lnTo>
                        <a:pt x="34440" y="10713"/>
                      </a:lnTo>
                      <a:lnTo>
                        <a:pt x="34545" y="10713"/>
                      </a:lnTo>
                      <a:lnTo>
                        <a:pt x="34566" y="10734"/>
                      </a:lnTo>
                      <a:lnTo>
                        <a:pt x="34838" y="10734"/>
                      </a:lnTo>
                      <a:lnTo>
                        <a:pt x="34922" y="10672"/>
                      </a:lnTo>
                      <a:lnTo>
                        <a:pt x="34984" y="10546"/>
                      </a:lnTo>
                      <a:lnTo>
                        <a:pt x="34984" y="10441"/>
                      </a:lnTo>
                      <a:lnTo>
                        <a:pt x="35026" y="10337"/>
                      </a:lnTo>
                      <a:lnTo>
                        <a:pt x="34963" y="10295"/>
                      </a:lnTo>
                      <a:lnTo>
                        <a:pt x="34880" y="10086"/>
                      </a:lnTo>
                      <a:lnTo>
                        <a:pt x="34838" y="10086"/>
                      </a:lnTo>
                      <a:lnTo>
                        <a:pt x="34754" y="9939"/>
                      </a:lnTo>
                      <a:lnTo>
                        <a:pt x="34775" y="9814"/>
                      </a:lnTo>
                      <a:lnTo>
                        <a:pt x="34838" y="9793"/>
                      </a:lnTo>
                      <a:lnTo>
                        <a:pt x="34838" y="9709"/>
                      </a:lnTo>
                      <a:lnTo>
                        <a:pt x="34859" y="9688"/>
                      </a:lnTo>
                      <a:lnTo>
                        <a:pt x="34922" y="9730"/>
                      </a:lnTo>
                      <a:lnTo>
                        <a:pt x="34943" y="9835"/>
                      </a:lnTo>
                      <a:lnTo>
                        <a:pt x="34984" y="9730"/>
                      </a:lnTo>
                      <a:lnTo>
                        <a:pt x="34984" y="9583"/>
                      </a:lnTo>
                      <a:lnTo>
                        <a:pt x="35047" y="9542"/>
                      </a:lnTo>
                      <a:lnTo>
                        <a:pt x="35089" y="9500"/>
                      </a:lnTo>
                      <a:lnTo>
                        <a:pt x="35089" y="9604"/>
                      </a:lnTo>
                      <a:lnTo>
                        <a:pt x="35131" y="9667"/>
                      </a:lnTo>
                      <a:lnTo>
                        <a:pt x="35089" y="9709"/>
                      </a:lnTo>
                      <a:lnTo>
                        <a:pt x="34984" y="9772"/>
                      </a:lnTo>
                      <a:lnTo>
                        <a:pt x="34963" y="9897"/>
                      </a:lnTo>
                      <a:lnTo>
                        <a:pt x="35026" y="9918"/>
                      </a:lnTo>
                      <a:lnTo>
                        <a:pt x="35068" y="10002"/>
                      </a:lnTo>
                      <a:lnTo>
                        <a:pt x="35068" y="10086"/>
                      </a:lnTo>
                      <a:lnTo>
                        <a:pt x="35194" y="10232"/>
                      </a:lnTo>
                      <a:lnTo>
                        <a:pt x="35256" y="10274"/>
                      </a:lnTo>
                      <a:lnTo>
                        <a:pt x="35256" y="10190"/>
                      </a:lnTo>
                      <a:lnTo>
                        <a:pt x="35298" y="10169"/>
                      </a:lnTo>
                      <a:lnTo>
                        <a:pt x="35361" y="10211"/>
                      </a:lnTo>
                      <a:lnTo>
                        <a:pt x="35466" y="10169"/>
                      </a:lnTo>
                      <a:lnTo>
                        <a:pt x="35487" y="10211"/>
                      </a:lnTo>
                      <a:lnTo>
                        <a:pt x="35466" y="10253"/>
                      </a:lnTo>
                      <a:lnTo>
                        <a:pt x="35466" y="10358"/>
                      </a:lnTo>
                      <a:lnTo>
                        <a:pt x="35403" y="10525"/>
                      </a:lnTo>
                      <a:lnTo>
                        <a:pt x="35403" y="10567"/>
                      </a:lnTo>
                      <a:lnTo>
                        <a:pt x="35298" y="10734"/>
                      </a:lnTo>
                      <a:lnTo>
                        <a:pt x="35235" y="10923"/>
                      </a:lnTo>
                      <a:lnTo>
                        <a:pt x="35235" y="10964"/>
                      </a:lnTo>
                      <a:lnTo>
                        <a:pt x="35256" y="10964"/>
                      </a:lnTo>
                      <a:lnTo>
                        <a:pt x="35298" y="10860"/>
                      </a:lnTo>
                      <a:lnTo>
                        <a:pt x="35403" y="10902"/>
                      </a:lnTo>
                      <a:lnTo>
                        <a:pt x="35403" y="10923"/>
                      </a:lnTo>
                      <a:lnTo>
                        <a:pt x="35487" y="10923"/>
                      </a:lnTo>
                      <a:lnTo>
                        <a:pt x="35549" y="11006"/>
                      </a:lnTo>
                      <a:lnTo>
                        <a:pt x="35696" y="11027"/>
                      </a:lnTo>
                      <a:lnTo>
                        <a:pt x="35591" y="11069"/>
                      </a:lnTo>
                      <a:lnTo>
                        <a:pt x="35570" y="11132"/>
                      </a:lnTo>
                      <a:lnTo>
                        <a:pt x="35507" y="11153"/>
                      </a:lnTo>
                      <a:lnTo>
                        <a:pt x="35466" y="11111"/>
                      </a:lnTo>
                      <a:lnTo>
                        <a:pt x="35382" y="11132"/>
                      </a:lnTo>
                      <a:lnTo>
                        <a:pt x="35403" y="11216"/>
                      </a:lnTo>
                      <a:lnTo>
                        <a:pt x="35466" y="11236"/>
                      </a:lnTo>
                      <a:lnTo>
                        <a:pt x="35487" y="11257"/>
                      </a:lnTo>
                      <a:lnTo>
                        <a:pt x="35591" y="11257"/>
                      </a:lnTo>
                      <a:lnTo>
                        <a:pt x="35591" y="11341"/>
                      </a:lnTo>
                      <a:lnTo>
                        <a:pt x="35612" y="11383"/>
                      </a:lnTo>
                      <a:lnTo>
                        <a:pt x="35612" y="11467"/>
                      </a:lnTo>
                      <a:lnTo>
                        <a:pt x="35675" y="11550"/>
                      </a:lnTo>
                      <a:lnTo>
                        <a:pt x="35779" y="11571"/>
                      </a:lnTo>
                      <a:lnTo>
                        <a:pt x="35821" y="11655"/>
                      </a:lnTo>
                      <a:lnTo>
                        <a:pt x="35863" y="11739"/>
                      </a:lnTo>
                      <a:lnTo>
                        <a:pt x="35821" y="11843"/>
                      </a:lnTo>
                      <a:lnTo>
                        <a:pt x="35759" y="11906"/>
                      </a:lnTo>
                      <a:lnTo>
                        <a:pt x="35675" y="11906"/>
                      </a:lnTo>
                      <a:lnTo>
                        <a:pt x="35612" y="11948"/>
                      </a:lnTo>
                      <a:lnTo>
                        <a:pt x="35570" y="11906"/>
                      </a:lnTo>
                      <a:lnTo>
                        <a:pt x="35487" y="11885"/>
                      </a:lnTo>
                      <a:lnTo>
                        <a:pt x="35445" y="11906"/>
                      </a:lnTo>
                      <a:lnTo>
                        <a:pt x="35361" y="12011"/>
                      </a:lnTo>
                      <a:lnTo>
                        <a:pt x="35403" y="12052"/>
                      </a:lnTo>
                      <a:lnTo>
                        <a:pt x="35403" y="12094"/>
                      </a:lnTo>
                      <a:lnTo>
                        <a:pt x="35361" y="12178"/>
                      </a:lnTo>
                      <a:lnTo>
                        <a:pt x="35382" y="12220"/>
                      </a:lnTo>
                      <a:lnTo>
                        <a:pt x="35445" y="12220"/>
                      </a:lnTo>
                      <a:lnTo>
                        <a:pt x="35466" y="12199"/>
                      </a:lnTo>
                      <a:lnTo>
                        <a:pt x="35549" y="12178"/>
                      </a:lnTo>
                      <a:lnTo>
                        <a:pt x="35654" y="12178"/>
                      </a:lnTo>
                      <a:lnTo>
                        <a:pt x="35717" y="12115"/>
                      </a:lnTo>
                      <a:lnTo>
                        <a:pt x="35800" y="12115"/>
                      </a:lnTo>
                      <a:lnTo>
                        <a:pt x="35863" y="12011"/>
                      </a:lnTo>
                      <a:lnTo>
                        <a:pt x="35905" y="11990"/>
                      </a:lnTo>
                      <a:lnTo>
                        <a:pt x="35926" y="12115"/>
                      </a:lnTo>
                      <a:lnTo>
                        <a:pt x="35989" y="12157"/>
                      </a:lnTo>
                      <a:lnTo>
                        <a:pt x="36072" y="12094"/>
                      </a:lnTo>
                      <a:lnTo>
                        <a:pt x="36135" y="11969"/>
                      </a:lnTo>
                      <a:lnTo>
                        <a:pt x="36240" y="11885"/>
                      </a:lnTo>
                      <a:lnTo>
                        <a:pt x="36303" y="11948"/>
                      </a:lnTo>
                      <a:lnTo>
                        <a:pt x="36303" y="11990"/>
                      </a:lnTo>
                      <a:lnTo>
                        <a:pt x="36219" y="12011"/>
                      </a:lnTo>
                      <a:lnTo>
                        <a:pt x="36177" y="12073"/>
                      </a:lnTo>
                      <a:lnTo>
                        <a:pt x="36219" y="12094"/>
                      </a:lnTo>
                      <a:lnTo>
                        <a:pt x="36219" y="12157"/>
                      </a:lnTo>
                      <a:lnTo>
                        <a:pt x="36093" y="12199"/>
                      </a:lnTo>
                      <a:lnTo>
                        <a:pt x="36072" y="12220"/>
                      </a:lnTo>
                      <a:lnTo>
                        <a:pt x="36219" y="12199"/>
                      </a:lnTo>
                      <a:lnTo>
                        <a:pt x="36240" y="12283"/>
                      </a:lnTo>
                      <a:lnTo>
                        <a:pt x="36135" y="12366"/>
                      </a:lnTo>
                      <a:lnTo>
                        <a:pt x="36177" y="12492"/>
                      </a:lnTo>
                      <a:lnTo>
                        <a:pt x="36219" y="12513"/>
                      </a:lnTo>
                      <a:lnTo>
                        <a:pt x="36282" y="12617"/>
                      </a:lnTo>
                      <a:lnTo>
                        <a:pt x="36407" y="12596"/>
                      </a:lnTo>
                      <a:lnTo>
                        <a:pt x="36428" y="12534"/>
                      </a:lnTo>
                      <a:lnTo>
                        <a:pt x="36407" y="12471"/>
                      </a:lnTo>
                      <a:lnTo>
                        <a:pt x="36407" y="12387"/>
                      </a:lnTo>
                      <a:lnTo>
                        <a:pt x="36449" y="12366"/>
                      </a:lnTo>
                      <a:lnTo>
                        <a:pt x="36595" y="12471"/>
                      </a:lnTo>
                      <a:lnTo>
                        <a:pt x="36595" y="12534"/>
                      </a:lnTo>
                      <a:lnTo>
                        <a:pt x="36533" y="12638"/>
                      </a:lnTo>
                      <a:lnTo>
                        <a:pt x="36616" y="12701"/>
                      </a:lnTo>
                      <a:lnTo>
                        <a:pt x="36637" y="12743"/>
                      </a:lnTo>
                      <a:lnTo>
                        <a:pt x="36491" y="12827"/>
                      </a:lnTo>
                      <a:lnTo>
                        <a:pt x="36449" y="12889"/>
                      </a:lnTo>
                      <a:lnTo>
                        <a:pt x="36533" y="12952"/>
                      </a:lnTo>
                      <a:lnTo>
                        <a:pt x="36763" y="12952"/>
                      </a:lnTo>
                      <a:lnTo>
                        <a:pt x="36826" y="12994"/>
                      </a:lnTo>
                      <a:lnTo>
                        <a:pt x="36826" y="13099"/>
                      </a:lnTo>
                      <a:lnTo>
                        <a:pt x="36826" y="13161"/>
                      </a:lnTo>
                      <a:lnTo>
                        <a:pt x="36867" y="13140"/>
                      </a:lnTo>
                      <a:lnTo>
                        <a:pt x="36867" y="13057"/>
                      </a:lnTo>
                      <a:lnTo>
                        <a:pt x="36930" y="12994"/>
                      </a:lnTo>
                      <a:lnTo>
                        <a:pt x="36972" y="12994"/>
                      </a:lnTo>
                      <a:lnTo>
                        <a:pt x="36972" y="13057"/>
                      </a:lnTo>
                      <a:lnTo>
                        <a:pt x="36930" y="13161"/>
                      </a:lnTo>
                      <a:lnTo>
                        <a:pt x="36930" y="13245"/>
                      </a:lnTo>
                      <a:lnTo>
                        <a:pt x="36847" y="13266"/>
                      </a:lnTo>
                      <a:lnTo>
                        <a:pt x="36805" y="13433"/>
                      </a:lnTo>
                      <a:lnTo>
                        <a:pt x="36805" y="13475"/>
                      </a:lnTo>
                      <a:lnTo>
                        <a:pt x="36867" y="13517"/>
                      </a:lnTo>
                      <a:lnTo>
                        <a:pt x="36867" y="13622"/>
                      </a:lnTo>
                      <a:lnTo>
                        <a:pt x="36826" y="13726"/>
                      </a:lnTo>
                      <a:lnTo>
                        <a:pt x="36826" y="13831"/>
                      </a:lnTo>
                      <a:lnTo>
                        <a:pt x="36847" y="13852"/>
                      </a:lnTo>
                      <a:lnTo>
                        <a:pt x="36847" y="13873"/>
                      </a:lnTo>
                      <a:lnTo>
                        <a:pt x="36826" y="14082"/>
                      </a:lnTo>
                      <a:lnTo>
                        <a:pt x="36763" y="14166"/>
                      </a:lnTo>
                      <a:lnTo>
                        <a:pt x="36826" y="14270"/>
                      </a:lnTo>
                      <a:lnTo>
                        <a:pt x="36805" y="14354"/>
                      </a:lnTo>
                      <a:lnTo>
                        <a:pt x="36637" y="14396"/>
                      </a:lnTo>
                      <a:lnTo>
                        <a:pt x="36491" y="14375"/>
                      </a:lnTo>
                      <a:lnTo>
                        <a:pt x="36428" y="14396"/>
                      </a:lnTo>
                      <a:lnTo>
                        <a:pt x="36407" y="14480"/>
                      </a:lnTo>
                      <a:lnTo>
                        <a:pt x="36198" y="14626"/>
                      </a:lnTo>
                      <a:lnTo>
                        <a:pt x="36198" y="14710"/>
                      </a:lnTo>
                      <a:lnTo>
                        <a:pt x="36344" y="14793"/>
                      </a:lnTo>
                      <a:lnTo>
                        <a:pt x="36303" y="14793"/>
                      </a:lnTo>
                      <a:lnTo>
                        <a:pt x="36219" y="14814"/>
                      </a:lnTo>
                      <a:lnTo>
                        <a:pt x="36303" y="14814"/>
                      </a:lnTo>
                      <a:lnTo>
                        <a:pt x="36177" y="14982"/>
                      </a:lnTo>
                      <a:lnTo>
                        <a:pt x="36093" y="15024"/>
                      </a:lnTo>
                      <a:lnTo>
                        <a:pt x="35884" y="15149"/>
                      </a:lnTo>
                      <a:lnTo>
                        <a:pt x="35738" y="15296"/>
                      </a:lnTo>
                      <a:lnTo>
                        <a:pt x="35675" y="15296"/>
                      </a:lnTo>
                      <a:lnTo>
                        <a:pt x="35633" y="15337"/>
                      </a:lnTo>
                      <a:lnTo>
                        <a:pt x="35591" y="15463"/>
                      </a:lnTo>
                      <a:lnTo>
                        <a:pt x="35675" y="15568"/>
                      </a:lnTo>
                      <a:lnTo>
                        <a:pt x="35696" y="15672"/>
                      </a:lnTo>
                      <a:lnTo>
                        <a:pt x="35800" y="15840"/>
                      </a:lnTo>
                      <a:lnTo>
                        <a:pt x="35842" y="16133"/>
                      </a:lnTo>
                      <a:lnTo>
                        <a:pt x="35779" y="16174"/>
                      </a:lnTo>
                      <a:lnTo>
                        <a:pt x="35738" y="16153"/>
                      </a:lnTo>
                      <a:lnTo>
                        <a:pt x="35675" y="16195"/>
                      </a:lnTo>
                      <a:lnTo>
                        <a:pt x="35654" y="16300"/>
                      </a:lnTo>
                      <a:lnTo>
                        <a:pt x="35633" y="16195"/>
                      </a:lnTo>
                      <a:lnTo>
                        <a:pt x="35633" y="16049"/>
                      </a:lnTo>
                      <a:lnTo>
                        <a:pt x="35570" y="15986"/>
                      </a:lnTo>
                      <a:lnTo>
                        <a:pt x="35466" y="16049"/>
                      </a:lnTo>
                      <a:lnTo>
                        <a:pt x="35424" y="16153"/>
                      </a:lnTo>
                      <a:lnTo>
                        <a:pt x="35319" y="16216"/>
                      </a:lnTo>
                      <a:lnTo>
                        <a:pt x="35235" y="16174"/>
                      </a:lnTo>
                      <a:lnTo>
                        <a:pt x="35256" y="16112"/>
                      </a:lnTo>
                      <a:lnTo>
                        <a:pt x="35256" y="16070"/>
                      </a:lnTo>
                      <a:lnTo>
                        <a:pt x="35047" y="16070"/>
                      </a:lnTo>
                      <a:lnTo>
                        <a:pt x="35005" y="16174"/>
                      </a:lnTo>
                      <a:lnTo>
                        <a:pt x="34922" y="16258"/>
                      </a:lnTo>
                      <a:lnTo>
                        <a:pt x="34796" y="16216"/>
                      </a:lnTo>
                      <a:lnTo>
                        <a:pt x="34712" y="16216"/>
                      </a:lnTo>
                      <a:lnTo>
                        <a:pt x="34650" y="16174"/>
                      </a:lnTo>
                      <a:lnTo>
                        <a:pt x="34587" y="16174"/>
                      </a:lnTo>
                      <a:lnTo>
                        <a:pt x="34503" y="16258"/>
                      </a:lnTo>
                      <a:lnTo>
                        <a:pt x="34357" y="16195"/>
                      </a:lnTo>
                      <a:lnTo>
                        <a:pt x="34315" y="16174"/>
                      </a:lnTo>
                      <a:lnTo>
                        <a:pt x="34231" y="16070"/>
                      </a:lnTo>
                      <a:lnTo>
                        <a:pt x="34106" y="15986"/>
                      </a:lnTo>
                      <a:lnTo>
                        <a:pt x="33980" y="15965"/>
                      </a:lnTo>
                      <a:lnTo>
                        <a:pt x="33834" y="15777"/>
                      </a:lnTo>
                      <a:lnTo>
                        <a:pt x="33813" y="15840"/>
                      </a:lnTo>
                      <a:lnTo>
                        <a:pt x="33813" y="15902"/>
                      </a:lnTo>
                      <a:lnTo>
                        <a:pt x="33792" y="15965"/>
                      </a:lnTo>
                      <a:lnTo>
                        <a:pt x="33750" y="15944"/>
                      </a:lnTo>
                      <a:lnTo>
                        <a:pt x="33708" y="15965"/>
                      </a:lnTo>
                      <a:lnTo>
                        <a:pt x="33708" y="16049"/>
                      </a:lnTo>
                      <a:lnTo>
                        <a:pt x="33771" y="16112"/>
                      </a:lnTo>
                      <a:lnTo>
                        <a:pt x="33750" y="16195"/>
                      </a:lnTo>
                      <a:lnTo>
                        <a:pt x="33687" y="16195"/>
                      </a:lnTo>
                      <a:lnTo>
                        <a:pt x="33582" y="16216"/>
                      </a:lnTo>
                      <a:lnTo>
                        <a:pt x="33499" y="16300"/>
                      </a:lnTo>
                      <a:lnTo>
                        <a:pt x="33373" y="16300"/>
                      </a:lnTo>
                      <a:lnTo>
                        <a:pt x="33290" y="16384"/>
                      </a:lnTo>
                      <a:lnTo>
                        <a:pt x="33290" y="16488"/>
                      </a:lnTo>
                      <a:lnTo>
                        <a:pt x="33206" y="16530"/>
                      </a:lnTo>
                      <a:lnTo>
                        <a:pt x="33164" y="16677"/>
                      </a:lnTo>
                      <a:lnTo>
                        <a:pt x="33248" y="16886"/>
                      </a:lnTo>
                      <a:lnTo>
                        <a:pt x="33352" y="16990"/>
                      </a:lnTo>
                      <a:lnTo>
                        <a:pt x="33394" y="16949"/>
                      </a:lnTo>
                      <a:lnTo>
                        <a:pt x="33499" y="17095"/>
                      </a:lnTo>
                      <a:lnTo>
                        <a:pt x="33478" y="17158"/>
                      </a:lnTo>
                      <a:lnTo>
                        <a:pt x="33666" y="17158"/>
                      </a:lnTo>
                      <a:lnTo>
                        <a:pt x="33771" y="17200"/>
                      </a:lnTo>
                      <a:lnTo>
                        <a:pt x="33813" y="17137"/>
                      </a:lnTo>
                      <a:lnTo>
                        <a:pt x="33917" y="17137"/>
                      </a:lnTo>
                      <a:lnTo>
                        <a:pt x="33980" y="17095"/>
                      </a:lnTo>
                      <a:lnTo>
                        <a:pt x="34106" y="17095"/>
                      </a:lnTo>
                      <a:lnTo>
                        <a:pt x="34189" y="17053"/>
                      </a:lnTo>
                      <a:lnTo>
                        <a:pt x="34273" y="17095"/>
                      </a:lnTo>
                      <a:lnTo>
                        <a:pt x="34315" y="17032"/>
                      </a:lnTo>
                      <a:lnTo>
                        <a:pt x="34315" y="16928"/>
                      </a:lnTo>
                      <a:lnTo>
                        <a:pt x="34336" y="16865"/>
                      </a:lnTo>
                      <a:lnTo>
                        <a:pt x="34398" y="16865"/>
                      </a:lnTo>
                      <a:lnTo>
                        <a:pt x="34503" y="17032"/>
                      </a:lnTo>
                      <a:lnTo>
                        <a:pt x="34587" y="17032"/>
                      </a:lnTo>
                      <a:lnTo>
                        <a:pt x="34650" y="17116"/>
                      </a:lnTo>
                      <a:lnTo>
                        <a:pt x="34796" y="17137"/>
                      </a:lnTo>
                      <a:lnTo>
                        <a:pt x="34817" y="17074"/>
                      </a:lnTo>
                      <a:lnTo>
                        <a:pt x="34901" y="16970"/>
                      </a:lnTo>
                      <a:lnTo>
                        <a:pt x="34943" y="16970"/>
                      </a:lnTo>
                      <a:lnTo>
                        <a:pt x="35026" y="16886"/>
                      </a:lnTo>
                      <a:lnTo>
                        <a:pt x="35131" y="16865"/>
                      </a:lnTo>
                      <a:lnTo>
                        <a:pt x="35110" y="16928"/>
                      </a:lnTo>
                      <a:lnTo>
                        <a:pt x="35110" y="17032"/>
                      </a:lnTo>
                      <a:lnTo>
                        <a:pt x="35026" y="17137"/>
                      </a:lnTo>
                      <a:lnTo>
                        <a:pt x="35026" y="17262"/>
                      </a:lnTo>
                      <a:lnTo>
                        <a:pt x="35131" y="17221"/>
                      </a:lnTo>
                      <a:lnTo>
                        <a:pt x="35173" y="17032"/>
                      </a:lnTo>
                      <a:lnTo>
                        <a:pt x="35215" y="17074"/>
                      </a:lnTo>
                      <a:lnTo>
                        <a:pt x="35256" y="17032"/>
                      </a:lnTo>
                      <a:lnTo>
                        <a:pt x="35340" y="17074"/>
                      </a:lnTo>
                      <a:lnTo>
                        <a:pt x="35256" y="17200"/>
                      </a:lnTo>
                      <a:lnTo>
                        <a:pt x="35277" y="17283"/>
                      </a:lnTo>
                      <a:lnTo>
                        <a:pt x="35277" y="17179"/>
                      </a:lnTo>
                      <a:lnTo>
                        <a:pt x="35466" y="17011"/>
                      </a:lnTo>
                      <a:lnTo>
                        <a:pt x="35487" y="17074"/>
                      </a:lnTo>
                      <a:lnTo>
                        <a:pt x="35361" y="17179"/>
                      </a:lnTo>
                      <a:lnTo>
                        <a:pt x="35361" y="17242"/>
                      </a:lnTo>
                      <a:lnTo>
                        <a:pt x="35445" y="17304"/>
                      </a:lnTo>
                      <a:lnTo>
                        <a:pt x="35487" y="17451"/>
                      </a:lnTo>
                      <a:lnTo>
                        <a:pt x="35487" y="17555"/>
                      </a:lnTo>
                      <a:lnTo>
                        <a:pt x="35507" y="17660"/>
                      </a:lnTo>
                      <a:lnTo>
                        <a:pt x="35612" y="17639"/>
                      </a:lnTo>
                      <a:lnTo>
                        <a:pt x="35612" y="17765"/>
                      </a:lnTo>
                      <a:lnTo>
                        <a:pt x="35675" y="17827"/>
                      </a:lnTo>
                      <a:lnTo>
                        <a:pt x="35759" y="17681"/>
                      </a:lnTo>
                      <a:lnTo>
                        <a:pt x="35717" y="17869"/>
                      </a:lnTo>
                      <a:lnTo>
                        <a:pt x="35654" y="17953"/>
                      </a:lnTo>
                      <a:lnTo>
                        <a:pt x="35759" y="18058"/>
                      </a:lnTo>
                      <a:lnTo>
                        <a:pt x="35759" y="17974"/>
                      </a:lnTo>
                      <a:lnTo>
                        <a:pt x="35800" y="17869"/>
                      </a:lnTo>
                      <a:lnTo>
                        <a:pt x="35863" y="17848"/>
                      </a:lnTo>
                      <a:lnTo>
                        <a:pt x="35863" y="17848"/>
                      </a:lnTo>
                      <a:lnTo>
                        <a:pt x="35821" y="17890"/>
                      </a:lnTo>
                      <a:lnTo>
                        <a:pt x="35863" y="18037"/>
                      </a:lnTo>
                      <a:lnTo>
                        <a:pt x="35926" y="18162"/>
                      </a:lnTo>
                      <a:lnTo>
                        <a:pt x="36093" y="18141"/>
                      </a:lnTo>
                      <a:lnTo>
                        <a:pt x="36031" y="18183"/>
                      </a:lnTo>
                      <a:lnTo>
                        <a:pt x="35821" y="18309"/>
                      </a:lnTo>
                      <a:lnTo>
                        <a:pt x="35675" y="18309"/>
                      </a:lnTo>
                      <a:lnTo>
                        <a:pt x="35654" y="18371"/>
                      </a:lnTo>
                      <a:lnTo>
                        <a:pt x="35759" y="18413"/>
                      </a:lnTo>
                      <a:lnTo>
                        <a:pt x="35759" y="18560"/>
                      </a:lnTo>
                      <a:lnTo>
                        <a:pt x="35821" y="18664"/>
                      </a:lnTo>
                      <a:lnTo>
                        <a:pt x="35905" y="18727"/>
                      </a:lnTo>
                      <a:lnTo>
                        <a:pt x="35989" y="18727"/>
                      </a:lnTo>
                      <a:lnTo>
                        <a:pt x="35989" y="18790"/>
                      </a:lnTo>
                      <a:lnTo>
                        <a:pt x="36093" y="18874"/>
                      </a:lnTo>
                      <a:lnTo>
                        <a:pt x="36156" y="18915"/>
                      </a:lnTo>
                      <a:lnTo>
                        <a:pt x="36219" y="18915"/>
                      </a:lnTo>
                      <a:lnTo>
                        <a:pt x="36407" y="19041"/>
                      </a:lnTo>
                      <a:lnTo>
                        <a:pt x="36512" y="19041"/>
                      </a:lnTo>
                      <a:lnTo>
                        <a:pt x="36512" y="19104"/>
                      </a:lnTo>
                      <a:lnTo>
                        <a:pt x="36575" y="19125"/>
                      </a:lnTo>
                      <a:lnTo>
                        <a:pt x="36595" y="19083"/>
                      </a:lnTo>
                      <a:lnTo>
                        <a:pt x="36616" y="19041"/>
                      </a:lnTo>
                      <a:lnTo>
                        <a:pt x="36721" y="19104"/>
                      </a:lnTo>
                      <a:lnTo>
                        <a:pt x="36679" y="19125"/>
                      </a:lnTo>
                      <a:lnTo>
                        <a:pt x="36616" y="19187"/>
                      </a:lnTo>
                      <a:lnTo>
                        <a:pt x="36679" y="19292"/>
                      </a:lnTo>
                      <a:lnTo>
                        <a:pt x="36742" y="19334"/>
                      </a:lnTo>
                      <a:lnTo>
                        <a:pt x="36805" y="19334"/>
                      </a:lnTo>
                      <a:lnTo>
                        <a:pt x="36805" y="19418"/>
                      </a:lnTo>
                      <a:lnTo>
                        <a:pt x="36930" y="19543"/>
                      </a:lnTo>
                      <a:lnTo>
                        <a:pt x="37014" y="19543"/>
                      </a:lnTo>
                      <a:lnTo>
                        <a:pt x="37056" y="19606"/>
                      </a:lnTo>
                      <a:lnTo>
                        <a:pt x="37098" y="19648"/>
                      </a:lnTo>
                      <a:lnTo>
                        <a:pt x="37265" y="19731"/>
                      </a:lnTo>
                      <a:lnTo>
                        <a:pt x="37328" y="19711"/>
                      </a:lnTo>
                      <a:lnTo>
                        <a:pt x="37370" y="19731"/>
                      </a:lnTo>
                      <a:lnTo>
                        <a:pt x="37453" y="19731"/>
                      </a:lnTo>
                      <a:lnTo>
                        <a:pt x="37537" y="19773"/>
                      </a:lnTo>
                      <a:lnTo>
                        <a:pt x="37558" y="19857"/>
                      </a:lnTo>
                      <a:lnTo>
                        <a:pt x="37725" y="19983"/>
                      </a:lnTo>
                      <a:lnTo>
                        <a:pt x="37788" y="19983"/>
                      </a:lnTo>
                      <a:lnTo>
                        <a:pt x="37872" y="20045"/>
                      </a:lnTo>
                      <a:lnTo>
                        <a:pt x="38060" y="20087"/>
                      </a:lnTo>
                      <a:lnTo>
                        <a:pt x="38165" y="20150"/>
                      </a:lnTo>
                      <a:lnTo>
                        <a:pt x="38269" y="20150"/>
                      </a:lnTo>
                      <a:lnTo>
                        <a:pt x="38290" y="20129"/>
                      </a:lnTo>
                      <a:lnTo>
                        <a:pt x="38290" y="20066"/>
                      </a:lnTo>
                      <a:lnTo>
                        <a:pt x="38207" y="19983"/>
                      </a:lnTo>
                      <a:lnTo>
                        <a:pt x="38165" y="19920"/>
                      </a:lnTo>
                      <a:lnTo>
                        <a:pt x="38207" y="19857"/>
                      </a:lnTo>
                      <a:lnTo>
                        <a:pt x="38290" y="19878"/>
                      </a:lnTo>
                      <a:lnTo>
                        <a:pt x="38311" y="19815"/>
                      </a:lnTo>
                      <a:lnTo>
                        <a:pt x="38290" y="19752"/>
                      </a:lnTo>
                      <a:lnTo>
                        <a:pt x="38248" y="19773"/>
                      </a:lnTo>
                      <a:lnTo>
                        <a:pt x="38207" y="19731"/>
                      </a:lnTo>
                      <a:lnTo>
                        <a:pt x="38248" y="19606"/>
                      </a:lnTo>
                      <a:lnTo>
                        <a:pt x="38207" y="19564"/>
                      </a:lnTo>
                      <a:lnTo>
                        <a:pt x="38102" y="19669"/>
                      </a:lnTo>
                      <a:lnTo>
                        <a:pt x="38102" y="19627"/>
                      </a:lnTo>
                      <a:lnTo>
                        <a:pt x="38081" y="19543"/>
                      </a:lnTo>
                      <a:lnTo>
                        <a:pt x="38018" y="19543"/>
                      </a:lnTo>
                      <a:lnTo>
                        <a:pt x="38123" y="19439"/>
                      </a:lnTo>
                      <a:lnTo>
                        <a:pt x="38102" y="19313"/>
                      </a:lnTo>
                      <a:lnTo>
                        <a:pt x="38060" y="19292"/>
                      </a:lnTo>
                      <a:lnTo>
                        <a:pt x="37956" y="19292"/>
                      </a:lnTo>
                      <a:lnTo>
                        <a:pt x="37976" y="19187"/>
                      </a:lnTo>
                      <a:lnTo>
                        <a:pt x="37935" y="19083"/>
                      </a:lnTo>
                      <a:lnTo>
                        <a:pt x="37893" y="18999"/>
                      </a:lnTo>
                      <a:lnTo>
                        <a:pt x="37788" y="18999"/>
                      </a:lnTo>
                      <a:lnTo>
                        <a:pt x="37851" y="18915"/>
                      </a:lnTo>
                      <a:lnTo>
                        <a:pt x="37767" y="18894"/>
                      </a:lnTo>
                      <a:lnTo>
                        <a:pt x="37725" y="18894"/>
                      </a:lnTo>
                      <a:lnTo>
                        <a:pt x="37746" y="18832"/>
                      </a:lnTo>
                      <a:lnTo>
                        <a:pt x="37663" y="18727"/>
                      </a:lnTo>
                      <a:lnTo>
                        <a:pt x="37663" y="18748"/>
                      </a:lnTo>
                      <a:lnTo>
                        <a:pt x="37621" y="18748"/>
                      </a:lnTo>
                      <a:lnTo>
                        <a:pt x="37621" y="18602"/>
                      </a:lnTo>
                      <a:lnTo>
                        <a:pt x="37621" y="18539"/>
                      </a:lnTo>
                      <a:lnTo>
                        <a:pt x="37621" y="18476"/>
                      </a:lnTo>
                      <a:lnTo>
                        <a:pt x="37453" y="18350"/>
                      </a:lnTo>
                      <a:lnTo>
                        <a:pt x="37432" y="18225"/>
                      </a:lnTo>
                      <a:lnTo>
                        <a:pt x="37432" y="18120"/>
                      </a:lnTo>
                      <a:lnTo>
                        <a:pt x="37516" y="18162"/>
                      </a:lnTo>
                      <a:lnTo>
                        <a:pt x="37558" y="18078"/>
                      </a:lnTo>
                      <a:lnTo>
                        <a:pt x="37663" y="18120"/>
                      </a:lnTo>
                      <a:lnTo>
                        <a:pt x="37663" y="18225"/>
                      </a:lnTo>
                      <a:lnTo>
                        <a:pt x="37746" y="18371"/>
                      </a:lnTo>
                      <a:lnTo>
                        <a:pt x="37872" y="18434"/>
                      </a:lnTo>
                      <a:lnTo>
                        <a:pt x="37935" y="18476"/>
                      </a:lnTo>
                      <a:lnTo>
                        <a:pt x="37935" y="18560"/>
                      </a:lnTo>
                      <a:lnTo>
                        <a:pt x="37976" y="18602"/>
                      </a:lnTo>
                      <a:lnTo>
                        <a:pt x="37976" y="18539"/>
                      </a:lnTo>
                      <a:lnTo>
                        <a:pt x="37935" y="18392"/>
                      </a:lnTo>
                      <a:lnTo>
                        <a:pt x="37935" y="18350"/>
                      </a:lnTo>
                      <a:lnTo>
                        <a:pt x="37976" y="18309"/>
                      </a:lnTo>
                      <a:lnTo>
                        <a:pt x="38018" y="18392"/>
                      </a:lnTo>
                      <a:lnTo>
                        <a:pt x="38018" y="18455"/>
                      </a:lnTo>
                      <a:lnTo>
                        <a:pt x="38081" y="18497"/>
                      </a:lnTo>
                      <a:lnTo>
                        <a:pt x="38123" y="18685"/>
                      </a:lnTo>
                      <a:lnTo>
                        <a:pt x="38207" y="18706"/>
                      </a:lnTo>
                      <a:lnTo>
                        <a:pt x="38207" y="18769"/>
                      </a:lnTo>
                      <a:lnTo>
                        <a:pt x="38290" y="18832"/>
                      </a:lnTo>
                      <a:lnTo>
                        <a:pt x="38374" y="19020"/>
                      </a:lnTo>
                      <a:lnTo>
                        <a:pt x="38416" y="18936"/>
                      </a:lnTo>
                      <a:lnTo>
                        <a:pt x="38395" y="18832"/>
                      </a:lnTo>
                      <a:lnTo>
                        <a:pt x="38395" y="18664"/>
                      </a:lnTo>
                      <a:lnTo>
                        <a:pt x="38416" y="18560"/>
                      </a:lnTo>
                      <a:lnTo>
                        <a:pt x="38416" y="18643"/>
                      </a:lnTo>
                      <a:lnTo>
                        <a:pt x="38479" y="18811"/>
                      </a:lnTo>
                      <a:lnTo>
                        <a:pt x="38479" y="18915"/>
                      </a:lnTo>
                      <a:lnTo>
                        <a:pt x="38479" y="18999"/>
                      </a:lnTo>
                      <a:lnTo>
                        <a:pt x="38520" y="19020"/>
                      </a:lnTo>
                      <a:lnTo>
                        <a:pt x="38604" y="19083"/>
                      </a:lnTo>
                      <a:lnTo>
                        <a:pt x="38625" y="18999"/>
                      </a:lnTo>
                      <a:lnTo>
                        <a:pt x="38583" y="18957"/>
                      </a:lnTo>
                      <a:lnTo>
                        <a:pt x="38583" y="18894"/>
                      </a:lnTo>
                      <a:lnTo>
                        <a:pt x="38667" y="18915"/>
                      </a:lnTo>
                      <a:lnTo>
                        <a:pt x="38688" y="19020"/>
                      </a:lnTo>
                      <a:lnTo>
                        <a:pt x="38688" y="19104"/>
                      </a:lnTo>
                      <a:lnTo>
                        <a:pt x="38709" y="19125"/>
                      </a:lnTo>
                      <a:lnTo>
                        <a:pt x="38709" y="19062"/>
                      </a:lnTo>
                      <a:lnTo>
                        <a:pt x="38772" y="19020"/>
                      </a:lnTo>
                      <a:lnTo>
                        <a:pt x="38772" y="19187"/>
                      </a:lnTo>
                      <a:lnTo>
                        <a:pt x="38813" y="19271"/>
                      </a:lnTo>
                      <a:lnTo>
                        <a:pt x="38897" y="19271"/>
                      </a:lnTo>
                      <a:lnTo>
                        <a:pt x="38939" y="19208"/>
                      </a:lnTo>
                      <a:lnTo>
                        <a:pt x="38939" y="19313"/>
                      </a:lnTo>
                      <a:lnTo>
                        <a:pt x="38918" y="19376"/>
                      </a:lnTo>
                      <a:lnTo>
                        <a:pt x="38981" y="19543"/>
                      </a:lnTo>
                      <a:lnTo>
                        <a:pt x="39023" y="19627"/>
                      </a:lnTo>
                      <a:lnTo>
                        <a:pt x="39127" y="19627"/>
                      </a:lnTo>
                      <a:lnTo>
                        <a:pt x="39127" y="19543"/>
                      </a:lnTo>
                      <a:lnTo>
                        <a:pt x="39106" y="19522"/>
                      </a:lnTo>
                      <a:lnTo>
                        <a:pt x="39106" y="19397"/>
                      </a:lnTo>
                      <a:lnTo>
                        <a:pt x="39044" y="19187"/>
                      </a:lnTo>
                      <a:lnTo>
                        <a:pt x="39127" y="19187"/>
                      </a:lnTo>
                      <a:lnTo>
                        <a:pt x="39169" y="19271"/>
                      </a:lnTo>
                      <a:lnTo>
                        <a:pt x="39274" y="19292"/>
                      </a:lnTo>
                      <a:lnTo>
                        <a:pt x="39316" y="19271"/>
                      </a:lnTo>
                      <a:lnTo>
                        <a:pt x="39253" y="19166"/>
                      </a:lnTo>
                      <a:lnTo>
                        <a:pt x="39295" y="19083"/>
                      </a:lnTo>
                      <a:lnTo>
                        <a:pt x="39295" y="18894"/>
                      </a:lnTo>
                      <a:lnTo>
                        <a:pt x="39211" y="18706"/>
                      </a:lnTo>
                      <a:lnTo>
                        <a:pt x="39232" y="18560"/>
                      </a:lnTo>
                      <a:lnTo>
                        <a:pt x="39232" y="18392"/>
                      </a:lnTo>
                      <a:lnTo>
                        <a:pt x="39253" y="18560"/>
                      </a:lnTo>
                      <a:lnTo>
                        <a:pt x="39232" y="18664"/>
                      </a:lnTo>
                      <a:lnTo>
                        <a:pt x="39253" y="18790"/>
                      </a:lnTo>
                      <a:lnTo>
                        <a:pt x="39420" y="18957"/>
                      </a:lnTo>
                      <a:lnTo>
                        <a:pt x="39441" y="18894"/>
                      </a:lnTo>
                      <a:lnTo>
                        <a:pt x="39420" y="18769"/>
                      </a:lnTo>
                      <a:lnTo>
                        <a:pt x="39462" y="18664"/>
                      </a:lnTo>
                      <a:lnTo>
                        <a:pt x="39462" y="18497"/>
                      </a:lnTo>
                      <a:lnTo>
                        <a:pt x="39546" y="18455"/>
                      </a:lnTo>
                      <a:lnTo>
                        <a:pt x="39525" y="18434"/>
                      </a:lnTo>
                      <a:lnTo>
                        <a:pt x="39399" y="18246"/>
                      </a:lnTo>
                      <a:lnTo>
                        <a:pt x="39357" y="18120"/>
                      </a:lnTo>
                      <a:lnTo>
                        <a:pt x="39316" y="18078"/>
                      </a:lnTo>
                      <a:lnTo>
                        <a:pt x="39336" y="18016"/>
                      </a:lnTo>
                      <a:lnTo>
                        <a:pt x="39253" y="17869"/>
                      </a:lnTo>
                      <a:lnTo>
                        <a:pt x="39190" y="17786"/>
                      </a:lnTo>
                      <a:lnTo>
                        <a:pt x="39316" y="17765"/>
                      </a:lnTo>
                      <a:lnTo>
                        <a:pt x="39336" y="17723"/>
                      </a:lnTo>
                      <a:lnTo>
                        <a:pt x="39420" y="17639"/>
                      </a:lnTo>
                      <a:lnTo>
                        <a:pt x="39357" y="17576"/>
                      </a:lnTo>
                      <a:lnTo>
                        <a:pt x="39295" y="17618"/>
                      </a:lnTo>
                      <a:lnTo>
                        <a:pt x="39148" y="17639"/>
                      </a:lnTo>
                      <a:lnTo>
                        <a:pt x="39106" y="17597"/>
                      </a:lnTo>
                      <a:lnTo>
                        <a:pt x="39127" y="17555"/>
                      </a:lnTo>
                      <a:lnTo>
                        <a:pt x="39148" y="17514"/>
                      </a:lnTo>
                      <a:lnTo>
                        <a:pt x="39232" y="17430"/>
                      </a:lnTo>
                      <a:lnTo>
                        <a:pt x="39253" y="17325"/>
                      </a:lnTo>
                      <a:lnTo>
                        <a:pt x="39211" y="17242"/>
                      </a:lnTo>
                      <a:lnTo>
                        <a:pt x="39148" y="17242"/>
                      </a:lnTo>
                      <a:lnTo>
                        <a:pt x="39148" y="17304"/>
                      </a:lnTo>
                      <a:lnTo>
                        <a:pt x="39106" y="17388"/>
                      </a:lnTo>
                      <a:lnTo>
                        <a:pt x="39106" y="17304"/>
                      </a:lnTo>
                      <a:lnTo>
                        <a:pt x="39085" y="17325"/>
                      </a:lnTo>
                      <a:lnTo>
                        <a:pt x="38939" y="17346"/>
                      </a:lnTo>
                      <a:lnTo>
                        <a:pt x="38918" y="17304"/>
                      </a:lnTo>
                      <a:lnTo>
                        <a:pt x="39002" y="17242"/>
                      </a:lnTo>
                      <a:lnTo>
                        <a:pt x="39023" y="17200"/>
                      </a:lnTo>
                      <a:lnTo>
                        <a:pt x="38981" y="17137"/>
                      </a:lnTo>
                      <a:lnTo>
                        <a:pt x="38939" y="17032"/>
                      </a:lnTo>
                      <a:lnTo>
                        <a:pt x="38876" y="16990"/>
                      </a:lnTo>
                      <a:lnTo>
                        <a:pt x="38813" y="17011"/>
                      </a:lnTo>
                      <a:lnTo>
                        <a:pt x="38813" y="17116"/>
                      </a:lnTo>
                      <a:lnTo>
                        <a:pt x="38792" y="17179"/>
                      </a:lnTo>
                      <a:lnTo>
                        <a:pt x="38772" y="17137"/>
                      </a:lnTo>
                      <a:lnTo>
                        <a:pt x="38772" y="17011"/>
                      </a:lnTo>
                      <a:lnTo>
                        <a:pt x="38730" y="16928"/>
                      </a:lnTo>
                      <a:lnTo>
                        <a:pt x="38688" y="16928"/>
                      </a:lnTo>
                      <a:lnTo>
                        <a:pt x="38709" y="16865"/>
                      </a:lnTo>
                      <a:lnTo>
                        <a:pt x="38667" y="16865"/>
                      </a:lnTo>
                      <a:lnTo>
                        <a:pt x="38667" y="16823"/>
                      </a:lnTo>
                      <a:lnTo>
                        <a:pt x="38688" y="16823"/>
                      </a:lnTo>
                      <a:lnTo>
                        <a:pt x="38667" y="16760"/>
                      </a:lnTo>
                      <a:lnTo>
                        <a:pt x="38604" y="16718"/>
                      </a:lnTo>
                      <a:lnTo>
                        <a:pt x="38625" y="16677"/>
                      </a:lnTo>
                      <a:lnTo>
                        <a:pt x="38730" y="16677"/>
                      </a:lnTo>
                      <a:lnTo>
                        <a:pt x="38792" y="16656"/>
                      </a:lnTo>
                      <a:lnTo>
                        <a:pt x="38730" y="16593"/>
                      </a:lnTo>
                      <a:lnTo>
                        <a:pt x="38625" y="16593"/>
                      </a:lnTo>
                      <a:lnTo>
                        <a:pt x="38583" y="16572"/>
                      </a:lnTo>
                      <a:lnTo>
                        <a:pt x="38625" y="16488"/>
                      </a:lnTo>
                      <a:lnTo>
                        <a:pt x="38730" y="16446"/>
                      </a:lnTo>
                      <a:lnTo>
                        <a:pt x="38730" y="16405"/>
                      </a:lnTo>
                      <a:lnTo>
                        <a:pt x="38688" y="16363"/>
                      </a:lnTo>
                      <a:lnTo>
                        <a:pt x="38520" y="16363"/>
                      </a:lnTo>
                      <a:lnTo>
                        <a:pt x="38500" y="16405"/>
                      </a:lnTo>
                      <a:lnTo>
                        <a:pt x="38458" y="16488"/>
                      </a:lnTo>
                      <a:lnTo>
                        <a:pt x="38248" y="16530"/>
                      </a:lnTo>
                      <a:lnTo>
                        <a:pt x="38353" y="16467"/>
                      </a:lnTo>
                      <a:lnTo>
                        <a:pt x="38500" y="16321"/>
                      </a:lnTo>
                      <a:lnTo>
                        <a:pt x="38562" y="16216"/>
                      </a:lnTo>
                      <a:lnTo>
                        <a:pt x="38562" y="16174"/>
                      </a:lnTo>
                      <a:lnTo>
                        <a:pt x="38458" y="16174"/>
                      </a:lnTo>
                      <a:lnTo>
                        <a:pt x="38395" y="16153"/>
                      </a:lnTo>
                      <a:lnTo>
                        <a:pt x="38458" y="16091"/>
                      </a:lnTo>
                      <a:lnTo>
                        <a:pt x="38416" y="16049"/>
                      </a:lnTo>
                      <a:lnTo>
                        <a:pt x="38374" y="16070"/>
                      </a:lnTo>
                      <a:lnTo>
                        <a:pt x="38374" y="15986"/>
                      </a:lnTo>
                      <a:lnTo>
                        <a:pt x="38416" y="15923"/>
                      </a:lnTo>
                      <a:lnTo>
                        <a:pt x="38416" y="15819"/>
                      </a:lnTo>
                      <a:lnTo>
                        <a:pt x="38290" y="15777"/>
                      </a:lnTo>
                      <a:lnTo>
                        <a:pt x="38207" y="15756"/>
                      </a:lnTo>
                      <a:lnTo>
                        <a:pt x="38081" y="15756"/>
                      </a:lnTo>
                      <a:lnTo>
                        <a:pt x="38039" y="15693"/>
                      </a:lnTo>
                      <a:lnTo>
                        <a:pt x="38165" y="15693"/>
                      </a:lnTo>
                      <a:lnTo>
                        <a:pt x="38269" y="15672"/>
                      </a:lnTo>
                      <a:lnTo>
                        <a:pt x="38311" y="15630"/>
                      </a:lnTo>
                      <a:lnTo>
                        <a:pt x="38374" y="15693"/>
                      </a:lnTo>
                      <a:lnTo>
                        <a:pt x="38395" y="15756"/>
                      </a:lnTo>
                      <a:lnTo>
                        <a:pt x="38500" y="15756"/>
                      </a:lnTo>
                      <a:lnTo>
                        <a:pt x="38604" y="15798"/>
                      </a:lnTo>
                      <a:lnTo>
                        <a:pt x="38625" y="15881"/>
                      </a:lnTo>
                      <a:lnTo>
                        <a:pt x="38604" y="15965"/>
                      </a:lnTo>
                      <a:lnTo>
                        <a:pt x="38625" y="16049"/>
                      </a:lnTo>
                      <a:lnTo>
                        <a:pt x="38730" y="16174"/>
                      </a:lnTo>
                      <a:lnTo>
                        <a:pt x="38772" y="16174"/>
                      </a:lnTo>
                      <a:lnTo>
                        <a:pt x="38792" y="16070"/>
                      </a:lnTo>
                      <a:lnTo>
                        <a:pt x="38834" y="16133"/>
                      </a:lnTo>
                      <a:lnTo>
                        <a:pt x="38981" y="16153"/>
                      </a:lnTo>
                      <a:lnTo>
                        <a:pt x="39023" y="16133"/>
                      </a:lnTo>
                      <a:lnTo>
                        <a:pt x="39023" y="16070"/>
                      </a:lnTo>
                      <a:lnTo>
                        <a:pt x="38981" y="16049"/>
                      </a:lnTo>
                      <a:lnTo>
                        <a:pt x="38981" y="15965"/>
                      </a:lnTo>
                      <a:lnTo>
                        <a:pt x="38939" y="15861"/>
                      </a:lnTo>
                      <a:lnTo>
                        <a:pt x="38876" y="15777"/>
                      </a:lnTo>
                      <a:lnTo>
                        <a:pt x="38792" y="15756"/>
                      </a:lnTo>
                      <a:lnTo>
                        <a:pt x="38813" y="15672"/>
                      </a:lnTo>
                      <a:lnTo>
                        <a:pt x="38813" y="15589"/>
                      </a:lnTo>
                      <a:lnTo>
                        <a:pt x="38772" y="15547"/>
                      </a:lnTo>
                      <a:lnTo>
                        <a:pt x="38792" y="15526"/>
                      </a:lnTo>
                      <a:lnTo>
                        <a:pt x="38834" y="15547"/>
                      </a:lnTo>
                      <a:lnTo>
                        <a:pt x="38876" y="15651"/>
                      </a:lnTo>
                      <a:lnTo>
                        <a:pt x="38918" y="15693"/>
                      </a:lnTo>
                      <a:lnTo>
                        <a:pt x="39002" y="15672"/>
                      </a:lnTo>
                      <a:lnTo>
                        <a:pt x="38981" y="15651"/>
                      </a:lnTo>
                      <a:lnTo>
                        <a:pt x="39002" y="15630"/>
                      </a:lnTo>
                      <a:lnTo>
                        <a:pt x="39085" y="15651"/>
                      </a:lnTo>
                      <a:lnTo>
                        <a:pt x="39044" y="15547"/>
                      </a:lnTo>
                      <a:lnTo>
                        <a:pt x="39002" y="15442"/>
                      </a:lnTo>
                      <a:lnTo>
                        <a:pt x="38897" y="15379"/>
                      </a:lnTo>
                      <a:lnTo>
                        <a:pt x="39002" y="15379"/>
                      </a:lnTo>
                      <a:lnTo>
                        <a:pt x="39044" y="15442"/>
                      </a:lnTo>
                      <a:lnTo>
                        <a:pt x="39106" y="15484"/>
                      </a:lnTo>
                      <a:lnTo>
                        <a:pt x="39190" y="15463"/>
                      </a:lnTo>
                      <a:lnTo>
                        <a:pt x="39148" y="15421"/>
                      </a:lnTo>
                      <a:lnTo>
                        <a:pt x="39148" y="15337"/>
                      </a:lnTo>
                      <a:lnTo>
                        <a:pt x="39190" y="15337"/>
                      </a:lnTo>
                      <a:lnTo>
                        <a:pt x="39232" y="15379"/>
                      </a:lnTo>
                      <a:lnTo>
                        <a:pt x="39295" y="15421"/>
                      </a:lnTo>
                      <a:lnTo>
                        <a:pt x="39295" y="15463"/>
                      </a:lnTo>
                      <a:lnTo>
                        <a:pt x="39232" y="15484"/>
                      </a:lnTo>
                      <a:lnTo>
                        <a:pt x="39232" y="15589"/>
                      </a:lnTo>
                      <a:lnTo>
                        <a:pt x="39232" y="15630"/>
                      </a:lnTo>
                      <a:lnTo>
                        <a:pt x="39295" y="15630"/>
                      </a:lnTo>
                      <a:lnTo>
                        <a:pt x="39336" y="15651"/>
                      </a:lnTo>
                      <a:lnTo>
                        <a:pt x="39336" y="15693"/>
                      </a:lnTo>
                      <a:lnTo>
                        <a:pt x="39295" y="15735"/>
                      </a:lnTo>
                      <a:lnTo>
                        <a:pt x="39253" y="15777"/>
                      </a:lnTo>
                      <a:lnTo>
                        <a:pt x="39316" y="15798"/>
                      </a:lnTo>
                      <a:lnTo>
                        <a:pt x="39357" y="15777"/>
                      </a:lnTo>
                      <a:lnTo>
                        <a:pt x="39399" y="15798"/>
                      </a:lnTo>
                      <a:lnTo>
                        <a:pt x="39357" y="15881"/>
                      </a:lnTo>
                      <a:lnTo>
                        <a:pt x="39399" y="15944"/>
                      </a:lnTo>
                      <a:lnTo>
                        <a:pt x="39441" y="15965"/>
                      </a:lnTo>
                      <a:lnTo>
                        <a:pt x="39525" y="15944"/>
                      </a:lnTo>
                      <a:lnTo>
                        <a:pt x="39734" y="15798"/>
                      </a:lnTo>
                      <a:lnTo>
                        <a:pt x="39818" y="15672"/>
                      </a:lnTo>
                      <a:lnTo>
                        <a:pt x="39818" y="15756"/>
                      </a:lnTo>
                      <a:lnTo>
                        <a:pt x="39755" y="15798"/>
                      </a:lnTo>
                      <a:lnTo>
                        <a:pt x="39734" y="15861"/>
                      </a:lnTo>
                      <a:lnTo>
                        <a:pt x="39629" y="15902"/>
                      </a:lnTo>
                      <a:lnTo>
                        <a:pt x="39462" y="16070"/>
                      </a:lnTo>
                      <a:lnTo>
                        <a:pt x="39462" y="16112"/>
                      </a:lnTo>
                      <a:lnTo>
                        <a:pt x="39546" y="16153"/>
                      </a:lnTo>
                      <a:lnTo>
                        <a:pt x="39650" y="16112"/>
                      </a:lnTo>
                      <a:lnTo>
                        <a:pt x="39818" y="16007"/>
                      </a:lnTo>
                      <a:lnTo>
                        <a:pt x="39880" y="16007"/>
                      </a:lnTo>
                      <a:lnTo>
                        <a:pt x="40027" y="15965"/>
                      </a:lnTo>
                      <a:lnTo>
                        <a:pt x="40069" y="15881"/>
                      </a:lnTo>
                      <a:lnTo>
                        <a:pt x="40132" y="15861"/>
                      </a:lnTo>
                      <a:lnTo>
                        <a:pt x="40236" y="15777"/>
                      </a:lnTo>
                      <a:lnTo>
                        <a:pt x="40278" y="15777"/>
                      </a:lnTo>
                      <a:lnTo>
                        <a:pt x="40278" y="15840"/>
                      </a:lnTo>
                      <a:lnTo>
                        <a:pt x="40236" y="15861"/>
                      </a:lnTo>
                      <a:lnTo>
                        <a:pt x="40152" y="15965"/>
                      </a:lnTo>
                      <a:lnTo>
                        <a:pt x="40090" y="16070"/>
                      </a:lnTo>
                      <a:lnTo>
                        <a:pt x="40027" y="16112"/>
                      </a:lnTo>
                      <a:lnTo>
                        <a:pt x="39943" y="16195"/>
                      </a:lnTo>
                      <a:lnTo>
                        <a:pt x="39839" y="16216"/>
                      </a:lnTo>
                      <a:lnTo>
                        <a:pt x="39776" y="16258"/>
                      </a:lnTo>
                      <a:lnTo>
                        <a:pt x="39713" y="16384"/>
                      </a:lnTo>
                      <a:lnTo>
                        <a:pt x="39713" y="16426"/>
                      </a:lnTo>
                      <a:lnTo>
                        <a:pt x="39734" y="16467"/>
                      </a:lnTo>
                      <a:lnTo>
                        <a:pt x="39776" y="16426"/>
                      </a:lnTo>
                      <a:lnTo>
                        <a:pt x="39860" y="16426"/>
                      </a:lnTo>
                      <a:lnTo>
                        <a:pt x="39943" y="16467"/>
                      </a:lnTo>
                      <a:lnTo>
                        <a:pt x="39860" y="16488"/>
                      </a:lnTo>
                      <a:lnTo>
                        <a:pt x="39776" y="16509"/>
                      </a:lnTo>
                      <a:lnTo>
                        <a:pt x="39734" y="16551"/>
                      </a:lnTo>
                      <a:lnTo>
                        <a:pt x="39734" y="16593"/>
                      </a:lnTo>
                      <a:lnTo>
                        <a:pt x="39776" y="16614"/>
                      </a:lnTo>
                      <a:lnTo>
                        <a:pt x="39860" y="16593"/>
                      </a:lnTo>
                      <a:lnTo>
                        <a:pt x="39922" y="16572"/>
                      </a:lnTo>
                      <a:lnTo>
                        <a:pt x="39839" y="16677"/>
                      </a:lnTo>
                      <a:lnTo>
                        <a:pt x="39755" y="16698"/>
                      </a:lnTo>
                      <a:lnTo>
                        <a:pt x="39734" y="16739"/>
                      </a:lnTo>
                      <a:lnTo>
                        <a:pt x="39755" y="16781"/>
                      </a:lnTo>
                      <a:lnTo>
                        <a:pt x="39839" y="16802"/>
                      </a:lnTo>
                      <a:lnTo>
                        <a:pt x="39922" y="16781"/>
                      </a:lnTo>
                      <a:lnTo>
                        <a:pt x="39985" y="16781"/>
                      </a:lnTo>
                      <a:lnTo>
                        <a:pt x="40027" y="16802"/>
                      </a:lnTo>
                      <a:lnTo>
                        <a:pt x="39964" y="16823"/>
                      </a:lnTo>
                      <a:lnTo>
                        <a:pt x="39964" y="16865"/>
                      </a:lnTo>
                      <a:lnTo>
                        <a:pt x="39860" y="16907"/>
                      </a:lnTo>
                      <a:lnTo>
                        <a:pt x="39839" y="16970"/>
                      </a:lnTo>
                      <a:lnTo>
                        <a:pt x="39860" y="17032"/>
                      </a:lnTo>
                      <a:lnTo>
                        <a:pt x="39922" y="17116"/>
                      </a:lnTo>
                      <a:lnTo>
                        <a:pt x="39922" y="17200"/>
                      </a:lnTo>
                      <a:lnTo>
                        <a:pt x="39943" y="17221"/>
                      </a:lnTo>
                      <a:lnTo>
                        <a:pt x="39985" y="17137"/>
                      </a:lnTo>
                      <a:lnTo>
                        <a:pt x="40048" y="17032"/>
                      </a:lnTo>
                      <a:lnTo>
                        <a:pt x="40090" y="16990"/>
                      </a:lnTo>
                      <a:lnTo>
                        <a:pt x="40132" y="16990"/>
                      </a:lnTo>
                      <a:lnTo>
                        <a:pt x="40090" y="17032"/>
                      </a:lnTo>
                      <a:lnTo>
                        <a:pt x="40090" y="17095"/>
                      </a:lnTo>
                      <a:lnTo>
                        <a:pt x="40048" y="17116"/>
                      </a:lnTo>
                      <a:lnTo>
                        <a:pt x="40048" y="17137"/>
                      </a:lnTo>
                      <a:lnTo>
                        <a:pt x="40090" y="17200"/>
                      </a:lnTo>
                      <a:lnTo>
                        <a:pt x="40069" y="17242"/>
                      </a:lnTo>
                      <a:lnTo>
                        <a:pt x="40132" y="17304"/>
                      </a:lnTo>
                      <a:lnTo>
                        <a:pt x="40152" y="17304"/>
                      </a:lnTo>
                      <a:lnTo>
                        <a:pt x="40173" y="17242"/>
                      </a:lnTo>
                      <a:lnTo>
                        <a:pt x="40257" y="17221"/>
                      </a:lnTo>
                      <a:lnTo>
                        <a:pt x="40278" y="17221"/>
                      </a:lnTo>
                      <a:lnTo>
                        <a:pt x="40278" y="17283"/>
                      </a:lnTo>
                      <a:lnTo>
                        <a:pt x="40236" y="17325"/>
                      </a:lnTo>
                      <a:lnTo>
                        <a:pt x="40236" y="17346"/>
                      </a:lnTo>
                      <a:lnTo>
                        <a:pt x="40278" y="17388"/>
                      </a:lnTo>
                      <a:lnTo>
                        <a:pt x="40278" y="17430"/>
                      </a:lnTo>
                      <a:lnTo>
                        <a:pt x="40299" y="17451"/>
                      </a:lnTo>
                      <a:lnTo>
                        <a:pt x="40299" y="17514"/>
                      </a:lnTo>
                      <a:lnTo>
                        <a:pt x="40362" y="17534"/>
                      </a:lnTo>
                      <a:lnTo>
                        <a:pt x="40383" y="17493"/>
                      </a:lnTo>
                      <a:lnTo>
                        <a:pt x="40487" y="17451"/>
                      </a:lnTo>
                      <a:lnTo>
                        <a:pt x="40508" y="17388"/>
                      </a:lnTo>
                      <a:lnTo>
                        <a:pt x="40508" y="17325"/>
                      </a:lnTo>
                      <a:lnTo>
                        <a:pt x="40445" y="17242"/>
                      </a:lnTo>
                      <a:lnTo>
                        <a:pt x="40466" y="17242"/>
                      </a:lnTo>
                      <a:lnTo>
                        <a:pt x="40508" y="17283"/>
                      </a:lnTo>
                      <a:lnTo>
                        <a:pt x="40550" y="17283"/>
                      </a:lnTo>
                      <a:lnTo>
                        <a:pt x="40550" y="17221"/>
                      </a:lnTo>
                      <a:lnTo>
                        <a:pt x="40508" y="17137"/>
                      </a:lnTo>
                      <a:lnTo>
                        <a:pt x="40508" y="17095"/>
                      </a:lnTo>
                      <a:lnTo>
                        <a:pt x="40571" y="17074"/>
                      </a:lnTo>
                      <a:lnTo>
                        <a:pt x="40571" y="16990"/>
                      </a:lnTo>
                      <a:lnTo>
                        <a:pt x="40571" y="16928"/>
                      </a:lnTo>
                      <a:lnTo>
                        <a:pt x="40508" y="16928"/>
                      </a:lnTo>
                      <a:lnTo>
                        <a:pt x="40466" y="16886"/>
                      </a:lnTo>
                      <a:lnTo>
                        <a:pt x="40466" y="16865"/>
                      </a:lnTo>
                      <a:lnTo>
                        <a:pt x="40487" y="16886"/>
                      </a:lnTo>
                      <a:lnTo>
                        <a:pt x="40571" y="16907"/>
                      </a:lnTo>
                      <a:lnTo>
                        <a:pt x="40613" y="16865"/>
                      </a:lnTo>
                      <a:lnTo>
                        <a:pt x="40592" y="16802"/>
                      </a:lnTo>
                      <a:lnTo>
                        <a:pt x="40550" y="16802"/>
                      </a:lnTo>
                      <a:lnTo>
                        <a:pt x="40508" y="16781"/>
                      </a:lnTo>
                      <a:lnTo>
                        <a:pt x="40592" y="16781"/>
                      </a:lnTo>
                      <a:lnTo>
                        <a:pt x="40655" y="16718"/>
                      </a:lnTo>
                      <a:lnTo>
                        <a:pt x="40655" y="16572"/>
                      </a:lnTo>
                      <a:lnTo>
                        <a:pt x="40676" y="16509"/>
                      </a:lnTo>
                      <a:lnTo>
                        <a:pt x="40696" y="16572"/>
                      </a:lnTo>
                      <a:lnTo>
                        <a:pt x="40696" y="16656"/>
                      </a:lnTo>
                      <a:lnTo>
                        <a:pt x="40717" y="16718"/>
                      </a:lnTo>
                      <a:lnTo>
                        <a:pt x="40696" y="16802"/>
                      </a:lnTo>
                      <a:lnTo>
                        <a:pt x="40759" y="16823"/>
                      </a:lnTo>
                      <a:lnTo>
                        <a:pt x="40822" y="16802"/>
                      </a:lnTo>
                      <a:lnTo>
                        <a:pt x="40864" y="16760"/>
                      </a:lnTo>
                      <a:lnTo>
                        <a:pt x="40906" y="16718"/>
                      </a:lnTo>
                      <a:lnTo>
                        <a:pt x="40906" y="16823"/>
                      </a:lnTo>
                      <a:lnTo>
                        <a:pt x="40927" y="16865"/>
                      </a:lnTo>
                      <a:lnTo>
                        <a:pt x="40989" y="16865"/>
                      </a:lnTo>
                      <a:lnTo>
                        <a:pt x="41010" y="16823"/>
                      </a:lnTo>
                      <a:lnTo>
                        <a:pt x="41010" y="16698"/>
                      </a:lnTo>
                      <a:lnTo>
                        <a:pt x="41010" y="16593"/>
                      </a:lnTo>
                      <a:lnTo>
                        <a:pt x="40969" y="16572"/>
                      </a:lnTo>
                      <a:lnTo>
                        <a:pt x="40927" y="16551"/>
                      </a:lnTo>
                      <a:lnTo>
                        <a:pt x="41010" y="16572"/>
                      </a:lnTo>
                      <a:lnTo>
                        <a:pt x="41094" y="16614"/>
                      </a:lnTo>
                      <a:lnTo>
                        <a:pt x="41115" y="16698"/>
                      </a:lnTo>
                      <a:lnTo>
                        <a:pt x="41178" y="16698"/>
                      </a:lnTo>
                      <a:lnTo>
                        <a:pt x="41199" y="16656"/>
                      </a:lnTo>
                      <a:lnTo>
                        <a:pt x="41199" y="16509"/>
                      </a:lnTo>
                      <a:lnTo>
                        <a:pt x="41136" y="16446"/>
                      </a:lnTo>
                      <a:lnTo>
                        <a:pt x="41031" y="16363"/>
                      </a:lnTo>
                      <a:lnTo>
                        <a:pt x="41010" y="16300"/>
                      </a:lnTo>
                      <a:lnTo>
                        <a:pt x="41031" y="16300"/>
                      </a:lnTo>
                      <a:lnTo>
                        <a:pt x="41094" y="16363"/>
                      </a:lnTo>
                      <a:lnTo>
                        <a:pt x="41199" y="16446"/>
                      </a:lnTo>
                      <a:lnTo>
                        <a:pt x="41220" y="16509"/>
                      </a:lnTo>
                      <a:lnTo>
                        <a:pt x="41387" y="16509"/>
                      </a:lnTo>
                      <a:lnTo>
                        <a:pt x="41408" y="16446"/>
                      </a:lnTo>
                      <a:lnTo>
                        <a:pt x="41387" y="16384"/>
                      </a:lnTo>
                      <a:lnTo>
                        <a:pt x="41324" y="16363"/>
                      </a:lnTo>
                      <a:lnTo>
                        <a:pt x="41282" y="16300"/>
                      </a:lnTo>
                      <a:lnTo>
                        <a:pt x="41178" y="16300"/>
                      </a:lnTo>
                      <a:lnTo>
                        <a:pt x="41115" y="16258"/>
                      </a:lnTo>
                      <a:lnTo>
                        <a:pt x="41136" y="16153"/>
                      </a:lnTo>
                      <a:lnTo>
                        <a:pt x="41178" y="16195"/>
                      </a:lnTo>
                      <a:lnTo>
                        <a:pt x="41241" y="16258"/>
                      </a:lnTo>
                      <a:lnTo>
                        <a:pt x="41324" y="16258"/>
                      </a:lnTo>
                      <a:lnTo>
                        <a:pt x="41345" y="16195"/>
                      </a:lnTo>
                      <a:lnTo>
                        <a:pt x="41324" y="16133"/>
                      </a:lnTo>
                      <a:lnTo>
                        <a:pt x="41282" y="16091"/>
                      </a:lnTo>
                      <a:lnTo>
                        <a:pt x="41282" y="16049"/>
                      </a:lnTo>
                      <a:lnTo>
                        <a:pt x="41324" y="16028"/>
                      </a:lnTo>
                      <a:lnTo>
                        <a:pt x="41345" y="16049"/>
                      </a:lnTo>
                      <a:lnTo>
                        <a:pt x="41429" y="16091"/>
                      </a:lnTo>
                      <a:lnTo>
                        <a:pt x="41429" y="16153"/>
                      </a:lnTo>
                      <a:lnTo>
                        <a:pt x="41408" y="16237"/>
                      </a:lnTo>
                      <a:lnTo>
                        <a:pt x="41513" y="16258"/>
                      </a:lnTo>
                      <a:lnTo>
                        <a:pt x="41617" y="16279"/>
                      </a:lnTo>
                      <a:lnTo>
                        <a:pt x="41701" y="16258"/>
                      </a:lnTo>
                      <a:lnTo>
                        <a:pt x="41764" y="16258"/>
                      </a:lnTo>
                      <a:lnTo>
                        <a:pt x="41826" y="16174"/>
                      </a:lnTo>
                      <a:lnTo>
                        <a:pt x="41826" y="16133"/>
                      </a:lnTo>
                      <a:lnTo>
                        <a:pt x="41638" y="16133"/>
                      </a:lnTo>
                      <a:lnTo>
                        <a:pt x="41617" y="16091"/>
                      </a:lnTo>
                      <a:lnTo>
                        <a:pt x="41659" y="16049"/>
                      </a:lnTo>
                      <a:lnTo>
                        <a:pt x="41743" y="16070"/>
                      </a:lnTo>
                      <a:lnTo>
                        <a:pt x="41805" y="16049"/>
                      </a:lnTo>
                      <a:lnTo>
                        <a:pt x="41764" y="15986"/>
                      </a:lnTo>
                      <a:lnTo>
                        <a:pt x="41722" y="15965"/>
                      </a:lnTo>
                      <a:lnTo>
                        <a:pt x="41743" y="15944"/>
                      </a:lnTo>
                      <a:lnTo>
                        <a:pt x="41722" y="15881"/>
                      </a:lnTo>
                      <a:lnTo>
                        <a:pt x="41659" y="15861"/>
                      </a:lnTo>
                      <a:lnTo>
                        <a:pt x="41596" y="15881"/>
                      </a:lnTo>
                      <a:lnTo>
                        <a:pt x="41638" y="15819"/>
                      </a:lnTo>
                      <a:lnTo>
                        <a:pt x="41701" y="15756"/>
                      </a:lnTo>
                      <a:lnTo>
                        <a:pt x="41722" y="15777"/>
                      </a:lnTo>
                      <a:lnTo>
                        <a:pt x="41764" y="15819"/>
                      </a:lnTo>
                      <a:lnTo>
                        <a:pt x="41826" y="15881"/>
                      </a:lnTo>
                      <a:lnTo>
                        <a:pt x="41826" y="15965"/>
                      </a:lnTo>
                      <a:lnTo>
                        <a:pt x="41952" y="15965"/>
                      </a:lnTo>
                      <a:lnTo>
                        <a:pt x="42015" y="15944"/>
                      </a:lnTo>
                      <a:lnTo>
                        <a:pt x="42036" y="15923"/>
                      </a:lnTo>
                      <a:lnTo>
                        <a:pt x="42015" y="15840"/>
                      </a:lnTo>
                      <a:lnTo>
                        <a:pt x="41931" y="15777"/>
                      </a:lnTo>
                      <a:lnTo>
                        <a:pt x="41931" y="15714"/>
                      </a:lnTo>
                      <a:lnTo>
                        <a:pt x="41910" y="15651"/>
                      </a:lnTo>
                      <a:lnTo>
                        <a:pt x="41805" y="15651"/>
                      </a:lnTo>
                      <a:lnTo>
                        <a:pt x="41847" y="15547"/>
                      </a:lnTo>
                      <a:lnTo>
                        <a:pt x="41805" y="15463"/>
                      </a:lnTo>
                      <a:lnTo>
                        <a:pt x="41701" y="15463"/>
                      </a:lnTo>
                      <a:lnTo>
                        <a:pt x="41743" y="15400"/>
                      </a:lnTo>
                      <a:lnTo>
                        <a:pt x="41722" y="15358"/>
                      </a:lnTo>
                      <a:lnTo>
                        <a:pt x="41596" y="15442"/>
                      </a:lnTo>
                      <a:lnTo>
                        <a:pt x="41533" y="15526"/>
                      </a:lnTo>
                      <a:lnTo>
                        <a:pt x="41554" y="15651"/>
                      </a:lnTo>
                      <a:lnTo>
                        <a:pt x="41533" y="15651"/>
                      </a:lnTo>
                      <a:lnTo>
                        <a:pt x="41492" y="15609"/>
                      </a:lnTo>
                      <a:lnTo>
                        <a:pt x="41492" y="15442"/>
                      </a:lnTo>
                      <a:lnTo>
                        <a:pt x="41450" y="15421"/>
                      </a:lnTo>
                      <a:lnTo>
                        <a:pt x="41408" y="15442"/>
                      </a:lnTo>
                      <a:lnTo>
                        <a:pt x="41408" y="15526"/>
                      </a:lnTo>
                      <a:lnTo>
                        <a:pt x="41324" y="15651"/>
                      </a:lnTo>
                      <a:lnTo>
                        <a:pt x="41282" y="15714"/>
                      </a:lnTo>
                      <a:lnTo>
                        <a:pt x="41282" y="15714"/>
                      </a:lnTo>
                      <a:lnTo>
                        <a:pt x="41303" y="15630"/>
                      </a:lnTo>
                      <a:lnTo>
                        <a:pt x="41303" y="15505"/>
                      </a:lnTo>
                      <a:lnTo>
                        <a:pt x="41387" y="15358"/>
                      </a:lnTo>
                      <a:lnTo>
                        <a:pt x="41387" y="15296"/>
                      </a:lnTo>
                      <a:lnTo>
                        <a:pt x="41282" y="15317"/>
                      </a:lnTo>
                      <a:lnTo>
                        <a:pt x="41178" y="15442"/>
                      </a:lnTo>
                      <a:lnTo>
                        <a:pt x="41178" y="15505"/>
                      </a:lnTo>
                      <a:lnTo>
                        <a:pt x="41094" y="15568"/>
                      </a:lnTo>
                      <a:lnTo>
                        <a:pt x="41010" y="15568"/>
                      </a:lnTo>
                      <a:lnTo>
                        <a:pt x="41010" y="15505"/>
                      </a:lnTo>
                      <a:lnTo>
                        <a:pt x="41073" y="15400"/>
                      </a:lnTo>
                      <a:lnTo>
                        <a:pt x="41199" y="15337"/>
                      </a:lnTo>
                      <a:lnTo>
                        <a:pt x="41241" y="15233"/>
                      </a:lnTo>
                      <a:lnTo>
                        <a:pt x="41303" y="15149"/>
                      </a:lnTo>
                      <a:lnTo>
                        <a:pt x="41345" y="15149"/>
                      </a:lnTo>
                      <a:lnTo>
                        <a:pt x="41429" y="15086"/>
                      </a:lnTo>
                      <a:lnTo>
                        <a:pt x="41450" y="15024"/>
                      </a:lnTo>
                      <a:lnTo>
                        <a:pt x="41387" y="15003"/>
                      </a:lnTo>
                      <a:lnTo>
                        <a:pt x="41282" y="15086"/>
                      </a:lnTo>
                      <a:lnTo>
                        <a:pt x="41199" y="15149"/>
                      </a:lnTo>
                      <a:lnTo>
                        <a:pt x="41115" y="15191"/>
                      </a:lnTo>
                      <a:lnTo>
                        <a:pt x="41010" y="15296"/>
                      </a:lnTo>
                      <a:lnTo>
                        <a:pt x="41073" y="15191"/>
                      </a:lnTo>
                      <a:lnTo>
                        <a:pt x="41136" y="15086"/>
                      </a:lnTo>
                      <a:lnTo>
                        <a:pt x="41115" y="15086"/>
                      </a:lnTo>
                      <a:lnTo>
                        <a:pt x="41010" y="15107"/>
                      </a:lnTo>
                      <a:lnTo>
                        <a:pt x="40969" y="15149"/>
                      </a:lnTo>
                      <a:lnTo>
                        <a:pt x="40801" y="15128"/>
                      </a:lnTo>
                      <a:lnTo>
                        <a:pt x="40696" y="15128"/>
                      </a:lnTo>
                      <a:lnTo>
                        <a:pt x="40655" y="15086"/>
                      </a:lnTo>
                      <a:lnTo>
                        <a:pt x="40759" y="15086"/>
                      </a:lnTo>
                      <a:lnTo>
                        <a:pt x="40969" y="15024"/>
                      </a:lnTo>
                      <a:lnTo>
                        <a:pt x="40864" y="14982"/>
                      </a:lnTo>
                      <a:lnTo>
                        <a:pt x="40780" y="14919"/>
                      </a:lnTo>
                      <a:lnTo>
                        <a:pt x="40864" y="14919"/>
                      </a:lnTo>
                      <a:lnTo>
                        <a:pt x="40927" y="14898"/>
                      </a:lnTo>
                      <a:lnTo>
                        <a:pt x="40885" y="14793"/>
                      </a:lnTo>
                      <a:lnTo>
                        <a:pt x="40801" y="14773"/>
                      </a:lnTo>
                      <a:lnTo>
                        <a:pt x="40801" y="14731"/>
                      </a:lnTo>
                      <a:lnTo>
                        <a:pt x="40885" y="14689"/>
                      </a:lnTo>
                      <a:lnTo>
                        <a:pt x="40885" y="14605"/>
                      </a:lnTo>
                      <a:lnTo>
                        <a:pt x="40864" y="14480"/>
                      </a:lnTo>
                      <a:lnTo>
                        <a:pt x="40822" y="14417"/>
                      </a:lnTo>
                      <a:lnTo>
                        <a:pt x="40696" y="14480"/>
                      </a:lnTo>
                      <a:lnTo>
                        <a:pt x="40655" y="14521"/>
                      </a:lnTo>
                      <a:lnTo>
                        <a:pt x="40592" y="14501"/>
                      </a:lnTo>
                      <a:lnTo>
                        <a:pt x="40571" y="14521"/>
                      </a:lnTo>
                      <a:lnTo>
                        <a:pt x="40550" y="14501"/>
                      </a:lnTo>
                      <a:lnTo>
                        <a:pt x="40592" y="14417"/>
                      </a:lnTo>
                      <a:lnTo>
                        <a:pt x="40613" y="14312"/>
                      </a:lnTo>
                      <a:lnTo>
                        <a:pt x="40759" y="14291"/>
                      </a:lnTo>
                      <a:lnTo>
                        <a:pt x="40801" y="14249"/>
                      </a:lnTo>
                      <a:lnTo>
                        <a:pt x="40801" y="14103"/>
                      </a:lnTo>
                      <a:lnTo>
                        <a:pt x="40780" y="14061"/>
                      </a:lnTo>
                      <a:lnTo>
                        <a:pt x="40696" y="14145"/>
                      </a:lnTo>
                      <a:lnTo>
                        <a:pt x="40571" y="14249"/>
                      </a:lnTo>
                      <a:lnTo>
                        <a:pt x="40508" y="14312"/>
                      </a:lnTo>
                      <a:lnTo>
                        <a:pt x="40445" y="14375"/>
                      </a:lnTo>
                      <a:lnTo>
                        <a:pt x="40445" y="14480"/>
                      </a:lnTo>
                      <a:lnTo>
                        <a:pt x="40445" y="14563"/>
                      </a:lnTo>
                      <a:lnTo>
                        <a:pt x="40278" y="14291"/>
                      </a:lnTo>
                      <a:lnTo>
                        <a:pt x="40278" y="14187"/>
                      </a:lnTo>
                      <a:lnTo>
                        <a:pt x="40278" y="14082"/>
                      </a:lnTo>
                      <a:lnTo>
                        <a:pt x="40341" y="13998"/>
                      </a:lnTo>
                      <a:lnTo>
                        <a:pt x="40424" y="13873"/>
                      </a:lnTo>
                      <a:lnTo>
                        <a:pt x="40466" y="13789"/>
                      </a:lnTo>
                      <a:lnTo>
                        <a:pt x="40424" y="13768"/>
                      </a:lnTo>
                      <a:lnTo>
                        <a:pt x="40362" y="13831"/>
                      </a:lnTo>
                      <a:lnTo>
                        <a:pt x="40299" y="13894"/>
                      </a:lnTo>
                      <a:lnTo>
                        <a:pt x="40299" y="13936"/>
                      </a:lnTo>
                      <a:lnTo>
                        <a:pt x="40194" y="13977"/>
                      </a:lnTo>
                      <a:lnTo>
                        <a:pt x="40152" y="14061"/>
                      </a:lnTo>
                      <a:lnTo>
                        <a:pt x="40152" y="14103"/>
                      </a:lnTo>
                      <a:lnTo>
                        <a:pt x="40069" y="14249"/>
                      </a:lnTo>
                      <a:lnTo>
                        <a:pt x="40027" y="14270"/>
                      </a:lnTo>
                      <a:lnTo>
                        <a:pt x="40027" y="14187"/>
                      </a:lnTo>
                      <a:lnTo>
                        <a:pt x="40069" y="14082"/>
                      </a:lnTo>
                      <a:lnTo>
                        <a:pt x="40173" y="13894"/>
                      </a:lnTo>
                      <a:lnTo>
                        <a:pt x="40215" y="13852"/>
                      </a:lnTo>
                      <a:lnTo>
                        <a:pt x="40194" y="13768"/>
                      </a:lnTo>
                      <a:lnTo>
                        <a:pt x="40111" y="13768"/>
                      </a:lnTo>
                      <a:lnTo>
                        <a:pt x="40048" y="13852"/>
                      </a:lnTo>
                      <a:lnTo>
                        <a:pt x="40048" y="13936"/>
                      </a:lnTo>
                      <a:lnTo>
                        <a:pt x="40006" y="13957"/>
                      </a:lnTo>
                      <a:lnTo>
                        <a:pt x="40006" y="13873"/>
                      </a:lnTo>
                      <a:lnTo>
                        <a:pt x="40069" y="13747"/>
                      </a:lnTo>
                      <a:lnTo>
                        <a:pt x="40090" y="13685"/>
                      </a:lnTo>
                      <a:lnTo>
                        <a:pt x="40048" y="13622"/>
                      </a:lnTo>
                      <a:lnTo>
                        <a:pt x="39943" y="13580"/>
                      </a:lnTo>
                      <a:lnTo>
                        <a:pt x="39964" y="13559"/>
                      </a:lnTo>
                      <a:lnTo>
                        <a:pt x="39901" y="13517"/>
                      </a:lnTo>
                      <a:lnTo>
                        <a:pt x="39776" y="13517"/>
                      </a:lnTo>
                      <a:lnTo>
                        <a:pt x="39692" y="13538"/>
                      </a:lnTo>
                      <a:lnTo>
                        <a:pt x="39734" y="13454"/>
                      </a:lnTo>
                      <a:lnTo>
                        <a:pt x="39818" y="13433"/>
                      </a:lnTo>
                      <a:lnTo>
                        <a:pt x="39713" y="13413"/>
                      </a:lnTo>
                      <a:lnTo>
                        <a:pt x="39567" y="13413"/>
                      </a:lnTo>
                      <a:lnTo>
                        <a:pt x="39504" y="13517"/>
                      </a:lnTo>
                      <a:lnTo>
                        <a:pt x="39504" y="13433"/>
                      </a:lnTo>
                      <a:lnTo>
                        <a:pt x="39671" y="13350"/>
                      </a:lnTo>
                      <a:lnTo>
                        <a:pt x="39818" y="13329"/>
                      </a:lnTo>
                      <a:lnTo>
                        <a:pt x="39860" y="13371"/>
                      </a:lnTo>
                      <a:lnTo>
                        <a:pt x="39964" y="13392"/>
                      </a:lnTo>
                      <a:lnTo>
                        <a:pt x="39985" y="13350"/>
                      </a:lnTo>
                      <a:lnTo>
                        <a:pt x="40027" y="13266"/>
                      </a:lnTo>
                      <a:lnTo>
                        <a:pt x="39943" y="13266"/>
                      </a:lnTo>
                      <a:lnTo>
                        <a:pt x="39839" y="13245"/>
                      </a:lnTo>
                      <a:lnTo>
                        <a:pt x="39734" y="13182"/>
                      </a:lnTo>
                      <a:lnTo>
                        <a:pt x="39650" y="13182"/>
                      </a:lnTo>
                      <a:lnTo>
                        <a:pt x="39650" y="13287"/>
                      </a:lnTo>
                      <a:lnTo>
                        <a:pt x="39608" y="13287"/>
                      </a:lnTo>
                      <a:lnTo>
                        <a:pt x="39608" y="13245"/>
                      </a:lnTo>
                      <a:lnTo>
                        <a:pt x="39629" y="13182"/>
                      </a:lnTo>
                      <a:lnTo>
                        <a:pt x="39629" y="13140"/>
                      </a:lnTo>
                      <a:lnTo>
                        <a:pt x="39525" y="13140"/>
                      </a:lnTo>
                      <a:lnTo>
                        <a:pt x="39525" y="13182"/>
                      </a:lnTo>
                      <a:lnTo>
                        <a:pt x="39462" y="13224"/>
                      </a:lnTo>
                      <a:lnTo>
                        <a:pt x="39441" y="13161"/>
                      </a:lnTo>
                      <a:lnTo>
                        <a:pt x="39441" y="13078"/>
                      </a:lnTo>
                      <a:lnTo>
                        <a:pt x="39399" y="13057"/>
                      </a:lnTo>
                      <a:lnTo>
                        <a:pt x="39357" y="13078"/>
                      </a:lnTo>
                      <a:lnTo>
                        <a:pt x="39316" y="13036"/>
                      </a:lnTo>
                      <a:lnTo>
                        <a:pt x="39232" y="12994"/>
                      </a:lnTo>
                      <a:lnTo>
                        <a:pt x="39148" y="12994"/>
                      </a:lnTo>
                      <a:lnTo>
                        <a:pt x="39232" y="12910"/>
                      </a:lnTo>
                      <a:lnTo>
                        <a:pt x="39295" y="12868"/>
                      </a:lnTo>
                      <a:lnTo>
                        <a:pt x="39441" y="12973"/>
                      </a:lnTo>
                      <a:lnTo>
                        <a:pt x="39504" y="12973"/>
                      </a:lnTo>
                      <a:lnTo>
                        <a:pt x="39462" y="12931"/>
                      </a:lnTo>
                      <a:lnTo>
                        <a:pt x="39169" y="12764"/>
                      </a:lnTo>
                      <a:lnTo>
                        <a:pt x="39044" y="12743"/>
                      </a:lnTo>
                      <a:lnTo>
                        <a:pt x="39023" y="12722"/>
                      </a:lnTo>
                      <a:lnTo>
                        <a:pt x="39106" y="12722"/>
                      </a:lnTo>
                      <a:lnTo>
                        <a:pt x="39316" y="12806"/>
                      </a:lnTo>
                      <a:lnTo>
                        <a:pt x="39441" y="12806"/>
                      </a:lnTo>
                      <a:lnTo>
                        <a:pt x="39650" y="12848"/>
                      </a:lnTo>
                      <a:lnTo>
                        <a:pt x="39692" y="12848"/>
                      </a:lnTo>
                      <a:lnTo>
                        <a:pt x="39671" y="12806"/>
                      </a:lnTo>
                      <a:lnTo>
                        <a:pt x="39671" y="12722"/>
                      </a:lnTo>
                      <a:lnTo>
                        <a:pt x="39629" y="12659"/>
                      </a:lnTo>
                      <a:lnTo>
                        <a:pt x="39546" y="12638"/>
                      </a:lnTo>
                      <a:lnTo>
                        <a:pt x="39462" y="12596"/>
                      </a:lnTo>
                      <a:lnTo>
                        <a:pt x="39483" y="12555"/>
                      </a:lnTo>
                      <a:lnTo>
                        <a:pt x="39546" y="12555"/>
                      </a:lnTo>
                      <a:lnTo>
                        <a:pt x="39567" y="12617"/>
                      </a:lnTo>
                      <a:lnTo>
                        <a:pt x="39629" y="12638"/>
                      </a:lnTo>
                      <a:lnTo>
                        <a:pt x="39671" y="12617"/>
                      </a:lnTo>
                      <a:lnTo>
                        <a:pt x="39776" y="12617"/>
                      </a:lnTo>
                      <a:lnTo>
                        <a:pt x="39797" y="12596"/>
                      </a:lnTo>
                      <a:lnTo>
                        <a:pt x="39797" y="12534"/>
                      </a:lnTo>
                      <a:lnTo>
                        <a:pt x="39734" y="12513"/>
                      </a:lnTo>
                      <a:lnTo>
                        <a:pt x="39734" y="12450"/>
                      </a:lnTo>
                      <a:lnTo>
                        <a:pt x="39671" y="12387"/>
                      </a:lnTo>
                      <a:lnTo>
                        <a:pt x="39588" y="12408"/>
                      </a:lnTo>
                      <a:lnTo>
                        <a:pt x="39525" y="12450"/>
                      </a:lnTo>
                      <a:lnTo>
                        <a:pt x="39378" y="12450"/>
                      </a:lnTo>
                      <a:lnTo>
                        <a:pt x="39357" y="12513"/>
                      </a:lnTo>
                      <a:lnTo>
                        <a:pt x="39316" y="12513"/>
                      </a:lnTo>
                      <a:lnTo>
                        <a:pt x="39274" y="12429"/>
                      </a:lnTo>
                      <a:lnTo>
                        <a:pt x="39378" y="12387"/>
                      </a:lnTo>
                      <a:lnTo>
                        <a:pt x="39525" y="12387"/>
                      </a:lnTo>
                      <a:lnTo>
                        <a:pt x="39567" y="12345"/>
                      </a:lnTo>
                      <a:lnTo>
                        <a:pt x="39692" y="12345"/>
                      </a:lnTo>
                      <a:lnTo>
                        <a:pt x="39734" y="12304"/>
                      </a:lnTo>
                      <a:lnTo>
                        <a:pt x="39650" y="12283"/>
                      </a:lnTo>
                      <a:lnTo>
                        <a:pt x="39546" y="12241"/>
                      </a:lnTo>
                      <a:lnTo>
                        <a:pt x="39525" y="12199"/>
                      </a:lnTo>
                      <a:lnTo>
                        <a:pt x="39588" y="12241"/>
                      </a:lnTo>
                      <a:lnTo>
                        <a:pt x="39776" y="12241"/>
                      </a:lnTo>
                      <a:lnTo>
                        <a:pt x="39839" y="12283"/>
                      </a:lnTo>
                      <a:lnTo>
                        <a:pt x="39964" y="12429"/>
                      </a:lnTo>
                      <a:lnTo>
                        <a:pt x="40048" y="12450"/>
                      </a:lnTo>
                      <a:lnTo>
                        <a:pt x="40090" y="12429"/>
                      </a:lnTo>
                      <a:lnTo>
                        <a:pt x="40111" y="12492"/>
                      </a:lnTo>
                      <a:lnTo>
                        <a:pt x="40173" y="12513"/>
                      </a:lnTo>
                      <a:lnTo>
                        <a:pt x="40215" y="12450"/>
                      </a:lnTo>
                      <a:lnTo>
                        <a:pt x="40278" y="12450"/>
                      </a:lnTo>
                      <a:lnTo>
                        <a:pt x="40320" y="12555"/>
                      </a:lnTo>
                      <a:lnTo>
                        <a:pt x="40404" y="12555"/>
                      </a:lnTo>
                      <a:lnTo>
                        <a:pt x="40466" y="12534"/>
                      </a:lnTo>
                      <a:lnTo>
                        <a:pt x="40466" y="12408"/>
                      </a:lnTo>
                      <a:lnTo>
                        <a:pt x="40404" y="12324"/>
                      </a:lnTo>
                      <a:lnTo>
                        <a:pt x="40383" y="12241"/>
                      </a:lnTo>
                      <a:lnTo>
                        <a:pt x="40278" y="12199"/>
                      </a:lnTo>
                      <a:lnTo>
                        <a:pt x="40194" y="12136"/>
                      </a:lnTo>
                      <a:lnTo>
                        <a:pt x="40152" y="12115"/>
                      </a:lnTo>
                      <a:lnTo>
                        <a:pt x="40090" y="12136"/>
                      </a:lnTo>
                      <a:lnTo>
                        <a:pt x="40048" y="12178"/>
                      </a:lnTo>
                      <a:lnTo>
                        <a:pt x="39964" y="12115"/>
                      </a:lnTo>
                      <a:lnTo>
                        <a:pt x="39797" y="11990"/>
                      </a:lnTo>
                      <a:lnTo>
                        <a:pt x="39692" y="11969"/>
                      </a:lnTo>
                      <a:lnTo>
                        <a:pt x="39483" y="11990"/>
                      </a:lnTo>
                      <a:lnTo>
                        <a:pt x="39420" y="11969"/>
                      </a:lnTo>
                      <a:lnTo>
                        <a:pt x="39588" y="11927"/>
                      </a:lnTo>
                      <a:lnTo>
                        <a:pt x="39671" y="11864"/>
                      </a:lnTo>
                      <a:lnTo>
                        <a:pt x="39755" y="11864"/>
                      </a:lnTo>
                      <a:lnTo>
                        <a:pt x="39776" y="11885"/>
                      </a:lnTo>
                      <a:lnTo>
                        <a:pt x="39860" y="11885"/>
                      </a:lnTo>
                      <a:lnTo>
                        <a:pt x="39943" y="11822"/>
                      </a:lnTo>
                      <a:lnTo>
                        <a:pt x="40006" y="11780"/>
                      </a:lnTo>
                      <a:lnTo>
                        <a:pt x="40173" y="11780"/>
                      </a:lnTo>
                      <a:lnTo>
                        <a:pt x="40257" y="11822"/>
                      </a:lnTo>
                      <a:lnTo>
                        <a:pt x="40383" y="11822"/>
                      </a:lnTo>
                      <a:lnTo>
                        <a:pt x="40424" y="11760"/>
                      </a:lnTo>
                      <a:lnTo>
                        <a:pt x="40466" y="11676"/>
                      </a:lnTo>
                      <a:lnTo>
                        <a:pt x="40404" y="11592"/>
                      </a:lnTo>
                      <a:lnTo>
                        <a:pt x="40383" y="11467"/>
                      </a:lnTo>
                      <a:lnTo>
                        <a:pt x="40278" y="11236"/>
                      </a:lnTo>
                      <a:lnTo>
                        <a:pt x="40257" y="11090"/>
                      </a:lnTo>
                      <a:lnTo>
                        <a:pt x="40194" y="11132"/>
                      </a:lnTo>
                      <a:lnTo>
                        <a:pt x="40173" y="11090"/>
                      </a:lnTo>
                      <a:lnTo>
                        <a:pt x="40090" y="11132"/>
                      </a:lnTo>
                      <a:lnTo>
                        <a:pt x="40090" y="11174"/>
                      </a:lnTo>
                      <a:lnTo>
                        <a:pt x="40048" y="11278"/>
                      </a:lnTo>
                      <a:lnTo>
                        <a:pt x="40069" y="11299"/>
                      </a:lnTo>
                      <a:lnTo>
                        <a:pt x="40069" y="11383"/>
                      </a:lnTo>
                      <a:lnTo>
                        <a:pt x="40006" y="11404"/>
                      </a:lnTo>
                      <a:lnTo>
                        <a:pt x="39901" y="11467"/>
                      </a:lnTo>
                      <a:lnTo>
                        <a:pt x="39839" y="11550"/>
                      </a:lnTo>
                      <a:lnTo>
                        <a:pt x="39734" y="11508"/>
                      </a:lnTo>
                      <a:lnTo>
                        <a:pt x="39650" y="11488"/>
                      </a:lnTo>
                      <a:lnTo>
                        <a:pt x="39546" y="11508"/>
                      </a:lnTo>
                      <a:lnTo>
                        <a:pt x="39462" y="11613"/>
                      </a:lnTo>
                      <a:lnTo>
                        <a:pt x="39357" y="11718"/>
                      </a:lnTo>
                      <a:lnTo>
                        <a:pt x="39316" y="11697"/>
                      </a:lnTo>
                      <a:lnTo>
                        <a:pt x="39232" y="11676"/>
                      </a:lnTo>
                      <a:lnTo>
                        <a:pt x="39127" y="11697"/>
                      </a:lnTo>
                      <a:lnTo>
                        <a:pt x="39085" y="11697"/>
                      </a:lnTo>
                      <a:lnTo>
                        <a:pt x="39190" y="11592"/>
                      </a:lnTo>
                      <a:lnTo>
                        <a:pt x="39232" y="11571"/>
                      </a:lnTo>
                      <a:lnTo>
                        <a:pt x="39316" y="11613"/>
                      </a:lnTo>
                      <a:lnTo>
                        <a:pt x="39420" y="11571"/>
                      </a:lnTo>
                      <a:lnTo>
                        <a:pt x="39462" y="11467"/>
                      </a:lnTo>
                      <a:lnTo>
                        <a:pt x="39546" y="11404"/>
                      </a:lnTo>
                      <a:lnTo>
                        <a:pt x="39588" y="11404"/>
                      </a:lnTo>
                      <a:lnTo>
                        <a:pt x="39692" y="11362"/>
                      </a:lnTo>
                      <a:lnTo>
                        <a:pt x="39776" y="11299"/>
                      </a:lnTo>
                      <a:lnTo>
                        <a:pt x="39776" y="11174"/>
                      </a:lnTo>
                      <a:lnTo>
                        <a:pt x="39776" y="11132"/>
                      </a:lnTo>
                      <a:lnTo>
                        <a:pt x="39692" y="11132"/>
                      </a:lnTo>
                      <a:lnTo>
                        <a:pt x="39629" y="11153"/>
                      </a:lnTo>
                      <a:lnTo>
                        <a:pt x="39546" y="11132"/>
                      </a:lnTo>
                      <a:lnTo>
                        <a:pt x="39420" y="11132"/>
                      </a:lnTo>
                      <a:lnTo>
                        <a:pt x="39253" y="11278"/>
                      </a:lnTo>
                      <a:lnTo>
                        <a:pt x="39148" y="11383"/>
                      </a:lnTo>
                      <a:lnTo>
                        <a:pt x="38960" y="11404"/>
                      </a:lnTo>
                      <a:lnTo>
                        <a:pt x="39023" y="11362"/>
                      </a:lnTo>
                      <a:lnTo>
                        <a:pt x="39148" y="11341"/>
                      </a:lnTo>
                      <a:lnTo>
                        <a:pt x="39169" y="11257"/>
                      </a:lnTo>
                      <a:lnTo>
                        <a:pt x="39127" y="11236"/>
                      </a:lnTo>
                      <a:lnTo>
                        <a:pt x="39023" y="11236"/>
                      </a:lnTo>
                      <a:lnTo>
                        <a:pt x="39190" y="11153"/>
                      </a:lnTo>
                      <a:lnTo>
                        <a:pt x="39295" y="11153"/>
                      </a:lnTo>
                      <a:lnTo>
                        <a:pt x="39441" y="11048"/>
                      </a:lnTo>
                      <a:lnTo>
                        <a:pt x="39567" y="11048"/>
                      </a:lnTo>
                      <a:lnTo>
                        <a:pt x="39650" y="11027"/>
                      </a:lnTo>
                      <a:lnTo>
                        <a:pt x="39839" y="11027"/>
                      </a:lnTo>
                      <a:lnTo>
                        <a:pt x="39922" y="10944"/>
                      </a:lnTo>
                      <a:lnTo>
                        <a:pt x="39964" y="10881"/>
                      </a:lnTo>
                      <a:lnTo>
                        <a:pt x="39985" y="10839"/>
                      </a:lnTo>
                      <a:lnTo>
                        <a:pt x="40069" y="10818"/>
                      </a:lnTo>
                      <a:lnTo>
                        <a:pt x="40069" y="10923"/>
                      </a:lnTo>
                      <a:lnTo>
                        <a:pt x="40132" y="10944"/>
                      </a:lnTo>
                      <a:lnTo>
                        <a:pt x="40236" y="10839"/>
                      </a:lnTo>
                      <a:lnTo>
                        <a:pt x="40257" y="10734"/>
                      </a:lnTo>
                      <a:lnTo>
                        <a:pt x="40236" y="10672"/>
                      </a:lnTo>
                      <a:lnTo>
                        <a:pt x="40152" y="10630"/>
                      </a:lnTo>
                      <a:lnTo>
                        <a:pt x="40090" y="10525"/>
                      </a:lnTo>
                      <a:lnTo>
                        <a:pt x="39964" y="10400"/>
                      </a:lnTo>
                      <a:lnTo>
                        <a:pt x="39922" y="10295"/>
                      </a:lnTo>
                      <a:lnTo>
                        <a:pt x="39839" y="10295"/>
                      </a:lnTo>
                      <a:lnTo>
                        <a:pt x="39755" y="10337"/>
                      </a:lnTo>
                      <a:lnTo>
                        <a:pt x="39713" y="10400"/>
                      </a:lnTo>
                      <a:lnTo>
                        <a:pt x="39629" y="10420"/>
                      </a:lnTo>
                      <a:lnTo>
                        <a:pt x="39525" y="10504"/>
                      </a:lnTo>
                      <a:lnTo>
                        <a:pt x="39420" y="10504"/>
                      </a:lnTo>
                      <a:lnTo>
                        <a:pt x="39336" y="10567"/>
                      </a:lnTo>
                      <a:lnTo>
                        <a:pt x="39316" y="10546"/>
                      </a:lnTo>
                      <a:lnTo>
                        <a:pt x="39336" y="10441"/>
                      </a:lnTo>
                      <a:lnTo>
                        <a:pt x="39420" y="10400"/>
                      </a:lnTo>
                      <a:lnTo>
                        <a:pt x="39525" y="10400"/>
                      </a:lnTo>
                      <a:lnTo>
                        <a:pt x="39650" y="10253"/>
                      </a:lnTo>
                      <a:lnTo>
                        <a:pt x="39713" y="10190"/>
                      </a:lnTo>
                      <a:lnTo>
                        <a:pt x="39713" y="10127"/>
                      </a:lnTo>
                      <a:lnTo>
                        <a:pt x="39629" y="10148"/>
                      </a:lnTo>
                      <a:lnTo>
                        <a:pt x="39462" y="10211"/>
                      </a:lnTo>
                      <a:lnTo>
                        <a:pt x="39316" y="10316"/>
                      </a:lnTo>
                      <a:lnTo>
                        <a:pt x="39253" y="10316"/>
                      </a:lnTo>
                      <a:lnTo>
                        <a:pt x="39211" y="10358"/>
                      </a:lnTo>
                      <a:lnTo>
                        <a:pt x="39169" y="10441"/>
                      </a:lnTo>
                      <a:lnTo>
                        <a:pt x="39106" y="10630"/>
                      </a:lnTo>
                      <a:lnTo>
                        <a:pt x="38918" y="10839"/>
                      </a:lnTo>
                      <a:lnTo>
                        <a:pt x="38730" y="10944"/>
                      </a:lnTo>
                      <a:lnTo>
                        <a:pt x="38730" y="10923"/>
                      </a:lnTo>
                      <a:lnTo>
                        <a:pt x="38813" y="10839"/>
                      </a:lnTo>
                      <a:lnTo>
                        <a:pt x="38939" y="10713"/>
                      </a:lnTo>
                      <a:lnTo>
                        <a:pt x="39023" y="10567"/>
                      </a:lnTo>
                      <a:lnTo>
                        <a:pt x="39064" y="10525"/>
                      </a:lnTo>
                      <a:lnTo>
                        <a:pt x="39064" y="10462"/>
                      </a:lnTo>
                      <a:lnTo>
                        <a:pt x="39023" y="10462"/>
                      </a:lnTo>
                      <a:lnTo>
                        <a:pt x="39002" y="10441"/>
                      </a:lnTo>
                      <a:lnTo>
                        <a:pt x="38939" y="10462"/>
                      </a:lnTo>
                      <a:lnTo>
                        <a:pt x="38855" y="10609"/>
                      </a:lnTo>
                      <a:lnTo>
                        <a:pt x="38730" y="10734"/>
                      </a:lnTo>
                      <a:lnTo>
                        <a:pt x="38688" y="10734"/>
                      </a:lnTo>
                      <a:lnTo>
                        <a:pt x="38709" y="10651"/>
                      </a:lnTo>
                      <a:lnTo>
                        <a:pt x="38730" y="10567"/>
                      </a:lnTo>
                      <a:lnTo>
                        <a:pt x="38834" y="10462"/>
                      </a:lnTo>
                      <a:lnTo>
                        <a:pt x="38876" y="10400"/>
                      </a:lnTo>
                      <a:lnTo>
                        <a:pt x="38918" y="10316"/>
                      </a:lnTo>
                      <a:lnTo>
                        <a:pt x="39002" y="10316"/>
                      </a:lnTo>
                      <a:lnTo>
                        <a:pt x="39044" y="10337"/>
                      </a:lnTo>
                      <a:lnTo>
                        <a:pt x="39148" y="10337"/>
                      </a:lnTo>
                      <a:lnTo>
                        <a:pt x="39190" y="10295"/>
                      </a:lnTo>
                      <a:lnTo>
                        <a:pt x="39253" y="10211"/>
                      </a:lnTo>
                      <a:lnTo>
                        <a:pt x="39357" y="10148"/>
                      </a:lnTo>
                      <a:lnTo>
                        <a:pt x="39462" y="10023"/>
                      </a:lnTo>
                      <a:lnTo>
                        <a:pt x="39525" y="9918"/>
                      </a:lnTo>
                      <a:lnTo>
                        <a:pt x="39483" y="9814"/>
                      </a:lnTo>
                      <a:lnTo>
                        <a:pt x="39525" y="9730"/>
                      </a:lnTo>
                      <a:lnTo>
                        <a:pt x="39483" y="9709"/>
                      </a:lnTo>
                      <a:lnTo>
                        <a:pt x="39336" y="9793"/>
                      </a:lnTo>
                      <a:lnTo>
                        <a:pt x="39274" y="9876"/>
                      </a:lnTo>
                      <a:lnTo>
                        <a:pt x="39274" y="9981"/>
                      </a:lnTo>
                      <a:lnTo>
                        <a:pt x="39253" y="10107"/>
                      </a:lnTo>
                      <a:lnTo>
                        <a:pt x="39211" y="10127"/>
                      </a:lnTo>
                      <a:lnTo>
                        <a:pt x="39232" y="10086"/>
                      </a:lnTo>
                      <a:lnTo>
                        <a:pt x="39232" y="10023"/>
                      </a:lnTo>
                      <a:lnTo>
                        <a:pt x="39148" y="9981"/>
                      </a:lnTo>
                      <a:lnTo>
                        <a:pt x="39044" y="9981"/>
                      </a:lnTo>
                      <a:lnTo>
                        <a:pt x="38939" y="10044"/>
                      </a:lnTo>
                      <a:lnTo>
                        <a:pt x="38855" y="10023"/>
                      </a:lnTo>
                      <a:lnTo>
                        <a:pt x="38730" y="10044"/>
                      </a:lnTo>
                      <a:lnTo>
                        <a:pt x="38625" y="10107"/>
                      </a:lnTo>
                      <a:lnTo>
                        <a:pt x="38500" y="10107"/>
                      </a:lnTo>
                      <a:lnTo>
                        <a:pt x="38583" y="10044"/>
                      </a:lnTo>
                      <a:lnTo>
                        <a:pt x="38688" y="10002"/>
                      </a:lnTo>
                      <a:lnTo>
                        <a:pt x="38772" y="9897"/>
                      </a:lnTo>
                      <a:lnTo>
                        <a:pt x="38730" y="9814"/>
                      </a:lnTo>
                      <a:lnTo>
                        <a:pt x="38688" y="9814"/>
                      </a:lnTo>
                      <a:lnTo>
                        <a:pt x="38541" y="9835"/>
                      </a:lnTo>
                      <a:lnTo>
                        <a:pt x="38604" y="9772"/>
                      </a:lnTo>
                      <a:lnTo>
                        <a:pt x="38688" y="9772"/>
                      </a:lnTo>
                      <a:lnTo>
                        <a:pt x="38772" y="9709"/>
                      </a:lnTo>
                      <a:lnTo>
                        <a:pt x="38813" y="9604"/>
                      </a:lnTo>
                      <a:lnTo>
                        <a:pt x="38897" y="9583"/>
                      </a:lnTo>
                      <a:lnTo>
                        <a:pt x="38939" y="9521"/>
                      </a:lnTo>
                      <a:lnTo>
                        <a:pt x="39002" y="9521"/>
                      </a:lnTo>
                      <a:lnTo>
                        <a:pt x="39106" y="9604"/>
                      </a:lnTo>
                      <a:lnTo>
                        <a:pt x="39169" y="9667"/>
                      </a:lnTo>
                      <a:lnTo>
                        <a:pt x="39253" y="9667"/>
                      </a:lnTo>
                      <a:lnTo>
                        <a:pt x="39357" y="9521"/>
                      </a:lnTo>
                      <a:lnTo>
                        <a:pt x="39441" y="9458"/>
                      </a:lnTo>
                      <a:lnTo>
                        <a:pt x="39441" y="9395"/>
                      </a:lnTo>
                      <a:lnTo>
                        <a:pt x="39336" y="9270"/>
                      </a:lnTo>
                      <a:lnTo>
                        <a:pt x="39316" y="9165"/>
                      </a:lnTo>
                      <a:lnTo>
                        <a:pt x="39274" y="9060"/>
                      </a:lnTo>
                      <a:lnTo>
                        <a:pt x="39169" y="8956"/>
                      </a:lnTo>
                      <a:lnTo>
                        <a:pt x="39106" y="8893"/>
                      </a:lnTo>
                      <a:lnTo>
                        <a:pt x="39023" y="8726"/>
                      </a:lnTo>
                      <a:lnTo>
                        <a:pt x="38960" y="8747"/>
                      </a:lnTo>
                      <a:lnTo>
                        <a:pt x="38960" y="8830"/>
                      </a:lnTo>
                      <a:lnTo>
                        <a:pt x="38918" y="8893"/>
                      </a:lnTo>
                      <a:lnTo>
                        <a:pt x="38855" y="8935"/>
                      </a:lnTo>
                      <a:lnTo>
                        <a:pt x="38834" y="8977"/>
                      </a:lnTo>
                      <a:lnTo>
                        <a:pt x="38834" y="9060"/>
                      </a:lnTo>
                      <a:lnTo>
                        <a:pt x="38751" y="9102"/>
                      </a:lnTo>
                      <a:lnTo>
                        <a:pt x="38709" y="9186"/>
                      </a:lnTo>
                      <a:lnTo>
                        <a:pt x="38709" y="9291"/>
                      </a:lnTo>
                      <a:lnTo>
                        <a:pt x="38583" y="9353"/>
                      </a:lnTo>
                      <a:lnTo>
                        <a:pt x="38500" y="9458"/>
                      </a:lnTo>
                      <a:lnTo>
                        <a:pt x="38479" y="9542"/>
                      </a:lnTo>
                      <a:lnTo>
                        <a:pt x="38416" y="9604"/>
                      </a:lnTo>
                      <a:lnTo>
                        <a:pt x="38374" y="9583"/>
                      </a:lnTo>
                      <a:lnTo>
                        <a:pt x="38395" y="9458"/>
                      </a:lnTo>
                      <a:lnTo>
                        <a:pt x="38500" y="9291"/>
                      </a:lnTo>
                      <a:lnTo>
                        <a:pt x="38583" y="9270"/>
                      </a:lnTo>
                      <a:lnTo>
                        <a:pt x="38583" y="9228"/>
                      </a:lnTo>
                      <a:lnTo>
                        <a:pt x="38541" y="9186"/>
                      </a:lnTo>
                      <a:lnTo>
                        <a:pt x="38500" y="9123"/>
                      </a:lnTo>
                      <a:lnTo>
                        <a:pt x="38186" y="9332"/>
                      </a:lnTo>
                      <a:lnTo>
                        <a:pt x="38060" y="9500"/>
                      </a:lnTo>
                      <a:lnTo>
                        <a:pt x="37997" y="9583"/>
                      </a:lnTo>
                      <a:lnTo>
                        <a:pt x="37893" y="9604"/>
                      </a:lnTo>
                      <a:lnTo>
                        <a:pt x="37893" y="9583"/>
                      </a:lnTo>
                      <a:lnTo>
                        <a:pt x="37956" y="9542"/>
                      </a:lnTo>
                      <a:lnTo>
                        <a:pt x="38039" y="9374"/>
                      </a:lnTo>
                      <a:lnTo>
                        <a:pt x="38060" y="9291"/>
                      </a:lnTo>
                      <a:lnTo>
                        <a:pt x="38186" y="9165"/>
                      </a:lnTo>
                      <a:lnTo>
                        <a:pt x="38248" y="9081"/>
                      </a:lnTo>
                      <a:lnTo>
                        <a:pt x="38207" y="9019"/>
                      </a:lnTo>
                      <a:lnTo>
                        <a:pt x="38207" y="8935"/>
                      </a:lnTo>
                      <a:lnTo>
                        <a:pt x="38081" y="9019"/>
                      </a:lnTo>
                      <a:lnTo>
                        <a:pt x="37935" y="9144"/>
                      </a:lnTo>
                      <a:lnTo>
                        <a:pt x="37893" y="9249"/>
                      </a:lnTo>
                      <a:lnTo>
                        <a:pt x="37809" y="9353"/>
                      </a:lnTo>
                      <a:lnTo>
                        <a:pt x="37788" y="9332"/>
                      </a:lnTo>
                      <a:lnTo>
                        <a:pt x="37809" y="9228"/>
                      </a:lnTo>
                      <a:lnTo>
                        <a:pt x="37872" y="9123"/>
                      </a:lnTo>
                      <a:lnTo>
                        <a:pt x="37809" y="9081"/>
                      </a:lnTo>
                      <a:lnTo>
                        <a:pt x="37809" y="9039"/>
                      </a:lnTo>
                      <a:lnTo>
                        <a:pt x="37893" y="9019"/>
                      </a:lnTo>
                      <a:lnTo>
                        <a:pt x="38081" y="8872"/>
                      </a:lnTo>
                      <a:lnTo>
                        <a:pt x="38269" y="8726"/>
                      </a:lnTo>
                      <a:lnTo>
                        <a:pt x="38269" y="8642"/>
                      </a:lnTo>
                      <a:lnTo>
                        <a:pt x="38186" y="8642"/>
                      </a:lnTo>
                      <a:lnTo>
                        <a:pt x="38060" y="8726"/>
                      </a:lnTo>
                      <a:lnTo>
                        <a:pt x="38018" y="8809"/>
                      </a:lnTo>
                      <a:lnTo>
                        <a:pt x="37914" y="8851"/>
                      </a:lnTo>
                      <a:lnTo>
                        <a:pt x="37914" y="8809"/>
                      </a:lnTo>
                      <a:lnTo>
                        <a:pt x="37893" y="8747"/>
                      </a:lnTo>
                      <a:lnTo>
                        <a:pt x="37704" y="8872"/>
                      </a:lnTo>
                      <a:lnTo>
                        <a:pt x="37642" y="8977"/>
                      </a:lnTo>
                      <a:lnTo>
                        <a:pt x="37558" y="9165"/>
                      </a:lnTo>
                      <a:lnTo>
                        <a:pt x="37432" y="9249"/>
                      </a:lnTo>
                      <a:lnTo>
                        <a:pt x="37349" y="9249"/>
                      </a:lnTo>
                      <a:lnTo>
                        <a:pt x="37432" y="9165"/>
                      </a:lnTo>
                      <a:lnTo>
                        <a:pt x="37558" y="9060"/>
                      </a:lnTo>
                      <a:lnTo>
                        <a:pt x="37600" y="8956"/>
                      </a:lnTo>
                      <a:lnTo>
                        <a:pt x="37579" y="8935"/>
                      </a:lnTo>
                      <a:lnTo>
                        <a:pt x="37495" y="8935"/>
                      </a:lnTo>
                      <a:lnTo>
                        <a:pt x="37600" y="8851"/>
                      </a:lnTo>
                      <a:lnTo>
                        <a:pt x="37746" y="8830"/>
                      </a:lnTo>
                      <a:lnTo>
                        <a:pt x="37788" y="8767"/>
                      </a:lnTo>
                      <a:lnTo>
                        <a:pt x="37767" y="8726"/>
                      </a:lnTo>
                      <a:lnTo>
                        <a:pt x="37683" y="8747"/>
                      </a:lnTo>
                      <a:lnTo>
                        <a:pt x="37558" y="8767"/>
                      </a:lnTo>
                      <a:lnTo>
                        <a:pt x="37474" y="8851"/>
                      </a:lnTo>
                      <a:lnTo>
                        <a:pt x="37391" y="8830"/>
                      </a:lnTo>
                      <a:lnTo>
                        <a:pt x="37600" y="8726"/>
                      </a:lnTo>
                      <a:lnTo>
                        <a:pt x="37579" y="8663"/>
                      </a:lnTo>
                      <a:lnTo>
                        <a:pt x="37474" y="8663"/>
                      </a:lnTo>
                      <a:lnTo>
                        <a:pt x="37537" y="8600"/>
                      </a:lnTo>
                      <a:lnTo>
                        <a:pt x="37642" y="8600"/>
                      </a:lnTo>
                      <a:lnTo>
                        <a:pt x="37683" y="8642"/>
                      </a:lnTo>
                      <a:lnTo>
                        <a:pt x="37809" y="8642"/>
                      </a:lnTo>
                      <a:lnTo>
                        <a:pt x="37872" y="8537"/>
                      </a:lnTo>
                      <a:lnTo>
                        <a:pt x="37997" y="8495"/>
                      </a:lnTo>
                      <a:lnTo>
                        <a:pt x="37997" y="8412"/>
                      </a:lnTo>
                      <a:lnTo>
                        <a:pt x="38060" y="8328"/>
                      </a:lnTo>
                      <a:lnTo>
                        <a:pt x="38060" y="8286"/>
                      </a:lnTo>
                      <a:lnTo>
                        <a:pt x="37976" y="8286"/>
                      </a:lnTo>
                      <a:lnTo>
                        <a:pt x="37914" y="8223"/>
                      </a:lnTo>
                      <a:lnTo>
                        <a:pt x="37809" y="8203"/>
                      </a:lnTo>
                      <a:lnTo>
                        <a:pt x="37683" y="8307"/>
                      </a:lnTo>
                      <a:lnTo>
                        <a:pt x="37537" y="8349"/>
                      </a:lnTo>
                      <a:lnTo>
                        <a:pt x="37453" y="8495"/>
                      </a:lnTo>
                      <a:lnTo>
                        <a:pt x="37244" y="8705"/>
                      </a:lnTo>
                      <a:lnTo>
                        <a:pt x="37181" y="8705"/>
                      </a:lnTo>
                      <a:lnTo>
                        <a:pt x="37223" y="8621"/>
                      </a:lnTo>
                      <a:lnTo>
                        <a:pt x="37265" y="8621"/>
                      </a:lnTo>
                      <a:lnTo>
                        <a:pt x="37370" y="8537"/>
                      </a:lnTo>
                      <a:lnTo>
                        <a:pt x="37495" y="8349"/>
                      </a:lnTo>
                      <a:lnTo>
                        <a:pt x="37642" y="8286"/>
                      </a:lnTo>
                      <a:lnTo>
                        <a:pt x="37704" y="8203"/>
                      </a:lnTo>
                      <a:lnTo>
                        <a:pt x="37683" y="8140"/>
                      </a:lnTo>
                      <a:lnTo>
                        <a:pt x="37495" y="8140"/>
                      </a:lnTo>
                      <a:lnTo>
                        <a:pt x="37328" y="8286"/>
                      </a:lnTo>
                      <a:lnTo>
                        <a:pt x="37495" y="8119"/>
                      </a:lnTo>
                      <a:lnTo>
                        <a:pt x="37663" y="8077"/>
                      </a:lnTo>
                      <a:lnTo>
                        <a:pt x="37767" y="8098"/>
                      </a:lnTo>
                      <a:lnTo>
                        <a:pt x="37851" y="8119"/>
                      </a:lnTo>
                      <a:lnTo>
                        <a:pt x="37956" y="8014"/>
                      </a:lnTo>
                      <a:lnTo>
                        <a:pt x="37956" y="7931"/>
                      </a:lnTo>
                      <a:lnTo>
                        <a:pt x="37914" y="7889"/>
                      </a:lnTo>
                      <a:lnTo>
                        <a:pt x="37914" y="7805"/>
                      </a:lnTo>
                      <a:lnTo>
                        <a:pt x="37914" y="7721"/>
                      </a:lnTo>
                      <a:lnTo>
                        <a:pt x="37788" y="7679"/>
                      </a:lnTo>
                      <a:lnTo>
                        <a:pt x="37746" y="7596"/>
                      </a:lnTo>
                      <a:lnTo>
                        <a:pt x="37642" y="7575"/>
                      </a:lnTo>
                      <a:lnTo>
                        <a:pt x="37600" y="7617"/>
                      </a:lnTo>
                      <a:lnTo>
                        <a:pt x="37558" y="7617"/>
                      </a:lnTo>
                      <a:lnTo>
                        <a:pt x="37558" y="7533"/>
                      </a:lnTo>
                      <a:lnTo>
                        <a:pt x="37474" y="7512"/>
                      </a:lnTo>
                      <a:lnTo>
                        <a:pt x="37391" y="7428"/>
                      </a:lnTo>
                      <a:lnTo>
                        <a:pt x="37391" y="7366"/>
                      </a:lnTo>
                      <a:lnTo>
                        <a:pt x="37244" y="7282"/>
                      </a:lnTo>
                      <a:lnTo>
                        <a:pt x="37181" y="7282"/>
                      </a:lnTo>
                      <a:lnTo>
                        <a:pt x="37139" y="7219"/>
                      </a:lnTo>
                      <a:lnTo>
                        <a:pt x="37014" y="7219"/>
                      </a:lnTo>
                      <a:lnTo>
                        <a:pt x="36826" y="7261"/>
                      </a:lnTo>
                      <a:lnTo>
                        <a:pt x="36721" y="7366"/>
                      </a:lnTo>
                      <a:lnTo>
                        <a:pt x="36595" y="7366"/>
                      </a:lnTo>
                      <a:lnTo>
                        <a:pt x="36491" y="7533"/>
                      </a:lnTo>
                      <a:lnTo>
                        <a:pt x="36512" y="7596"/>
                      </a:lnTo>
                      <a:lnTo>
                        <a:pt x="36595" y="7617"/>
                      </a:lnTo>
                      <a:lnTo>
                        <a:pt x="36805" y="7805"/>
                      </a:lnTo>
                      <a:lnTo>
                        <a:pt x="36826" y="7847"/>
                      </a:lnTo>
                      <a:lnTo>
                        <a:pt x="36909" y="7889"/>
                      </a:lnTo>
                      <a:lnTo>
                        <a:pt x="36951" y="7993"/>
                      </a:lnTo>
                      <a:lnTo>
                        <a:pt x="36909" y="7993"/>
                      </a:lnTo>
                      <a:lnTo>
                        <a:pt x="36826" y="7931"/>
                      </a:lnTo>
                      <a:lnTo>
                        <a:pt x="36700" y="7931"/>
                      </a:lnTo>
                      <a:lnTo>
                        <a:pt x="36700" y="7847"/>
                      </a:lnTo>
                      <a:lnTo>
                        <a:pt x="36512" y="7679"/>
                      </a:lnTo>
                      <a:lnTo>
                        <a:pt x="36428" y="7700"/>
                      </a:lnTo>
                      <a:lnTo>
                        <a:pt x="36386" y="7721"/>
                      </a:lnTo>
                      <a:lnTo>
                        <a:pt x="36386" y="7721"/>
                      </a:lnTo>
                      <a:lnTo>
                        <a:pt x="36407" y="7638"/>
                      </a:lnTo>
                      <a:lnTo>
                        <a:pt x="36428" y="7533"/>
                      </a:lnTo>
                      <a:lnTo>
                        <a:pt x="36303" y="7491"/>
                      </a:lnTo>
                      <a:lnTo>
                        <a:pt x="36240" y="7512"/>
                      </a:lnTo>
                      <a:lnTo>
                        <a:pt x="36240" y="7721"/>
                      </a:lnTo>
                      <a:lnTo>
                        <a:pt x="36303" y="7826"/>
                      </a:lnTo>
                      <a:lnTo>
                        <a:pt x="36323" y="7951"/>
                      </a:lnTo>
                      <a:lnTo>
                        <a:pt x="36303" y="8035"/>
                      </a:lnTo>
                      <a:lnTo>
                        <a:pt x="36303" y="7931"/>
                      </a:lnTo>
                      <a:lnTo>
                        <a:pt x="36219" y="7784"/>
                      </a:lnTo>
                      <a:lnTo>
                        <a:pt x="36135" y="7889"/>
                      </a:lnTo>
                      <a:lnTo>
                        <a:pt x="36093" y="7993"/>
                      </a:lnTo>
                      <a:lnTo>
                        <a:pt x="36135" y="8056"/>
                      </a:lnTo>
                      <a:lnTo>
                        <a:pt x="36072" y="8119"/>
                      </a:lnTo>
                      <a:lnTo>
                        <a:pt x="35968" y="8056"/>
                      </a:lnTo>
                      <a:lnTo>
                        <a:pt x="35863" y="8035"/>
                      </a:lnTo>
                      <a:lnTo>
                        <a:pt x="35905" y="7951"/>
                      </a:lnTo>
                      <a:lnTo>
                        <a:pt x="36010" y="7889"/>
                      </a:lnTo>
                      <a:lnTo>
                        <a:pt x="36135" y="7700"/>
                      </a:lnTo>
                      <a:lnTo>
                        <a:pt x="36177" y="7596"/>
                      </a:lnTo>
                      <a:lnTo>
                        <a:pt x="36093" y="7512"/>
                      </a:lnTo>
                      <a:lnTo>
                        <a:pt x="36072" y="7407"/>
                      </a:lnTo>
                      <a:lnTo>
                        <a:pt x="35926" y="7533"/>
                      </a:lnTo>
                      <a:lnTo>
                        <a:pt x="35884" y="7596"/>
                      </a:lnTo>
                      <a:lnTo>
                        <a:pt x="35863" y="7533"/>
                      </a:lnTo>
                      <a:lnTo>
                        <a:pt x="35884" y="7407"/>
                      </a:lnTo>
                      <a:lnTo>
                        <a:pt x="35779" y="7387"/>
                      </a:lnTo>
                      <a:lnTo>
                        <a:pt x="35717" y="7407"/>
                      </a:lnTo>
                      <a:lnTo>
                        <a:pt x="35696" y="7491"/>
                      </a:lnTo>
                      <a:lnTo>
                        <a:pt x="35717" y="7617"/>
                      </a:lnTo>
                      <a:lnTo>
                        <a:pt x="35717" y="7742"/>
                      </a:lnTo>
                      <a:lnTo>
                        <a:pt x="35675" y="7700"/>
                      </a:lnTo>
                      <a:lnTo>
                        <a:pt x="35675" y="7533"/>
                      </a:lnTo>
                      <a:lnTo>
                        <a:pt x="35654" y="7512"/>
                      </a:lnTo>
                      <a:lnTo>
                        <a:pt x="35591" y="7617"/>
                      </a:lnTo>
                      <a:lnTo>
                        <a:pt x="35487" y="7638"/>
                      </a:lnTo>
                      <a:lnTo>
                        <a:pt x="35487" y="7721"/>
                      </a:lnTo>
                      <a:lnTo>
                        <a:pt x="35403" y="7826"/>
                      </a:lnTo>
                      <a:lnTo>
                        <a:pt x="35340" y="7847"/>
                      </a:lnTo>
                      <a:lnTo>
                        <a:pt x="35277" y="7931"/>
                      </a:lnTo>
                      <a:lnTo>
                        <a:pt x="35173" y="7931"/>
                      </a:lnTo>
                      <a:lnTo>
                        <a:pt x="35256" y="7847"/>
                      </a:lnTo>
                      <a:lnTo>
                        <a:pt x="35256" y="7784"/>
                      </a:lnTo>
                      <a:lnTo>
                        <a:pt x="35194" y="7721"/>
                      </a:lnTo>
                      <a:lnTo>
                        <a:pt x="35152" y="7721"/>
                      </a:lnTo>
                      <a:lnTo>
                        <a:pt x="35152" y="7679"/>
                      </a:lnTo>
                      <a:lnTo>
                        <a:pt x="35235" y="7679"/>
                      </a:lnTo>
                      <a:lnTo>
                        <a:pt x="35277" y="7700"/>
                      </a:lnTo>
                      <a:lnTo>
                        <a:pt x="35298" y="7638"/>
                      </a:lnTo>
                      <a:lnTo>
                        <a:pt x="35298" y="7596"/>
                      </a:lnTo>
                      <a:lnTo>
                        <a:pt x="35298" y="7554"/>
                      </a:lnTo>
                      <a:lnTo>
                        <a:pt x="35403" y="7491"/>
                      </a:lnTo>
                      <a:lnTo>
                        <a:pt x="35570" y="7345"/>
                      </a:lnTo>
                      <a:lnTo>
                        <a:pt x="35591" y="7261"/>
                      </a:lnTo>
                      <a:lnTo>
                        <a:pt x="35675" y="7177"/>
                      </a:lnTo>
                      <a:lnTo>
                        <a:pt x="35570" y="7177"/>
                      </a:lnTo>
                      <a:lnTo>
                        <a:pt x="35403" y="7282"/>
                      </a:lnTo>
                      <a:lnTo>
                        <a:pt x="35277" y="7407"/>
                      </a:lnTo>
                      <a:lnTo>
                        <a:pt x="35194" y="7407"/>
                      </a:lnTo>
                      <a:lnTo>
                        <a:pt x="35277" y="7324"/>
                      </a:lnTo>
                      <a:lnTo>
                        <a:pt x="35361" y="7219"/>
                      </a:lnTo>
                      <a:lnTo>
                        <a:pt x="35445" y="7156"/>
                      </a:lnTo>
                      <a:lnTo>
                        <a:pt x="35549" y="7114"/>
                      </a:lnTo>
                      <a:lnTo>
                        <a:pt x="35612" y="7052"/>
                      </a:lnTo>
                      <a:lnTo>
                        <a:pt x="35696" y="7052"/>
                      </a:lnTo>
                      <a:lnTo>
                        <a:pt x="35779" y="6905"/>
                      </a:lnTo>
                      <a:lnTo>
                        <a:pt x="35779" y="6863"/>
                      </a:lnTo>
                      <a:lnTo>
                        <a:pt x="35696" y="6780"/>
                      </a:lnTo>
                      <a:lnTo>
                        <a:pt x="35696" y="6675"/>
                      </a:lnTo>
                      <a:lnTo>
                        <a:pt x="35717" y="6591"/>
                      </a:lnTo>
                      <a:lnTo>
                        <a:pt x="35884" y="6424"/>
                      </a:lnTo>
                      <a:lnTo>
                        <a:pt x="35905" y="6361"/>
                      </a:lnTo>
                      <a:lnTo>
                        <a:pt x="35863" y="6257"/>
                      </a:lnTo>
                      <a:lnTo>
                        <a:pt x="35842" y="6194"/>
                      </a:lnTo>
                      <a:lnTo>
                        <a:pt x="35800" y="6131"/>
                      </a:lnTo>
                      <a:lnTo>
                        <a:pt x="35884" y="6006"/>
                      </a:lnTo>
                      <a:lnTo>
                        <a:pt x="35968" y="5922"/>
                      </a:lnTo>
                      <a:lnTo>
                        <a:pt x="35989" y="5838"/>
                      </a:lnTo>
                      <a:lnTo>
                        <a:pt x="36010" y="5587"/>
                      </a:lnTo>
                      <a:lnTo>
                        <a:pt x="36051" y="5524"/>
                      </a:lnTo>
                      <a:lnTo>
                        <a:pt x="36010" y="5462"/>
                      </a:lnTo>
                      <a:lnTo>
                        <a:pt x="35842" y="5399"/>
                      </a:lnTo>
                      <a:lnTo>
                        <a:pt x="35654" y="5399"/>
                      </a:lnTo>
                      <a:lnTo>
                        <a:pt x="35487" y="5357"/>
                      </a:lnTo>
                      <a:lnTo>
                        <a:pt x="35361" y="5420"/>
                      </a:lnTo>
                      <a:lnTo>
                        <a:pt x="35235" y="5420"/>
                      </a:lnTo>
                      <a:lnTo>
                        <a:pt x="35068" y="5503"/>
                      </a:lnTo>
                      <a:lnTo>
                        <a:pt x="34796" y="5587"/>
                      </a:lnTo>
                      <a:lnTo>
                        <a:pt x="34754" y="5671"/>
                      </a:lnTo>
                      <a:lnTo>
                        <a:pt x="34859" y="5796"/>
                      </a:lnTo>
                      <a:lnTo>
                        <a:pt x="34859" y="5880"/>
                      </a:lnTo>
                      <a:lnTo>
                        <a:pt x="34817" y="5922"/>
                      </a:lnTo>
                      <a:lnTo>
                        <a:pt x="34754" y="5775"/>
                      </a:lnTo>
                      <a:lnTo>
                        <a:pt x="34712" y="5713"/>
                      </a:lnTo>
                      <a:lnTo>
                        <a:pt x="34650" y="5587"/>
                      </a:lnTo>
                      <a:lnTo>
                        <a:pt x="34524" y="5587"/>
                      </a:lnTo>
                      <a:lnTo>
                        <a:pt x="34440" y="5671"/>
                      </a:lnTo>
                      <a:lnTo>
                        <a:pt x="34440" y="5734"/>
                      </a:lnTo>
                      <a:lnTo>
                        <a:pt x="34398" y="5796"/>
                      </a:lnTo>
                      <a:lnTo>
                        <a:pt x="34378" y="5713"/>
                      </a:lnTo>
                      <a:lnTo>
                        <a:pt x="34398" y="5608"/>
                      </a:lnTo>
                      <a:lnTo>
                        <a:pt x="34336" y="5587"/>
                      </a:lnTo>
                      <a:lnTo>
                        <a:pt x="34189" y="5608"/>
                      </a:lnTo>
                      <a:lnTo>
                        <a:pt x="34126" y="5713"/>
                      </a:lnTo>
                      <a:lnTo>
                        <a:pt x="34126" y="5796"/>
                      </a:lnTo>
                      <a:lnTo>
                        <a:pt x="34273" y="5901"/>
                      </a:lnTo>
                      <a:lnTo>
                        <a:pt x="34378" y="6047"/>
                      </a:lnTo>
                      <a:lnTo>
                        <a:pt x="34503" y="6131"/>
                      </a:lnTo>
                      <a:lnTo>
                        <a:pt x="34440" y="6131"/>
                      </a:lnTo>
                      <a:lnTo>
                        <a:pt x="34294" y="6047"/>
                      </a:lnTo>
                      <a:lnTo>
                        <a:pt x="34106" y="5880"/>
                      </a:lnTo>
                      <a:lnTo>
                        <a:pt x="34064" y="5880"/>
                      </a:lnTo>
                      <a:lnTo>
                        <a:pt x="34022" y="5922"/>
                      </a:lnTo>
                      <a:lnTo>
                        <a:pt x="33854" y="5922"/>
                      </a:lnTo>
                      <a:lnTo>
                        <a:pt x="33813" y="5943"/>
                      </a:lnTo>
                      <a:lnTo>
                        <a:pt x="33875" y="6006"/>
                      </a:lnTo>
                      <a:lnTo>
                        <a:pt x="34001" y="6006"/>
                      </a:lnTo>
                      <a:lnTo>
                        <a:pt x="34022" y="6047"/>
                      </a:lnTo>
                      <a:lnTo>
                        <a:pt x="34064" y="6152"/>
                      </a:lnTo>
                      <a:lnTo>
                        <a:pt x="34210" y="6257"/>
                      </a:lnTo>
                      <a:lnTo>
                        <a:pt x="34231" y="6340"/>
                      </a:lnTo>
                      <a:lnTo>
                        <a:pt x="34315" y="6424"/>
                      </a:lnTo>
                      <a:lnTo>
                        <a:pt x="34210" y="6424"/>
                      </a:lnTo>
                      <a:lnTo>
                        <a:pt x="34126" y="6319"/>
                      </a:lnTo>
                      <a:lnTo>
                        <a:pt x="33980" y="6236"/>
                      </a:lnTo>
                      <a:lnTo>
                        <a:pt x="33980" y="6152"/>
                      </a:lnTo>
                      <a:lnTo>
                        <a:pt x="33875" y="6047"/>
                      </a:lnTo>
                      <a:lnTo>
                        <a:pt x="33750" y="6047"/>
                      </a:lnTo>
                      <a:lnTo>
                        <a:pt x="33666" y="6131"/>
                      </a:lnTo>
                      <a:lnTo>
                        <a:pt x="33666" y="6215"/>
                      </a:lnTo>
                      <a:lnTo>
                        <a:pt x="33582" y="6361"/>
                      </a:lnTo>
                      <a:lnTo>
                        <a:pt x="33541" y="6529"/>
                      </a:lnTo>
                      <a:lnTo>
                        <a:pt x="33603" y="6633"/>
                      </a:lnTo>
                      <a:lnTo>
                        <a:pt x="33478" y="6675"/>
                      </a:lnTo>
                      <a:lnTo>
                        <a:pt x="33478" y="6759"/>
                      </a:lnTo>
                      <a:lnTo>
                        <a:pt x="33541" y="6822"/>
                      </a:lnTo>
                      <a:lnTo>
                        <a:pt x="33562" y="6926"/>
                      </a:lnTo>
                      <a:lnTo>
                        <a:pt x="33645" y="6926"/>
                      </a:lnTo>
                      <a:lnTo>
                        <a:pt x="33813" y="6780"/>
                      </a:lnTo>
                      <a:lnTo>
                        <a:pt x="33896" y="6780"/>
                      </a:lnTo>
                      <a:lnTo>
                        <a:pt x="33917" y="6842"/>
                      </a:lnTo>
                      <a:lnTo>
                        <a:pt x="33813" y="6863"/>
                      </a:lnTo>
                      <a:lnTo>
                        <a:pt x="33771" y="6884"/>
                      </a:lnTo>
                      <a:lnTo>
                        <a:pt x="33771" y="6947"/>
                      </a:lnTo>
                      <a:lnTo>
                        <a:pt x="33687" y="6947"/>
                      </a:lnTo>
                      <a:lnTo>
                        <a:pt x="33603" y="7052"/>
                      </a:lnTo>
                      <a:lnTo>
                        <a:pt x="33603" y="7156"/>
                      </a:lnTo>
                      <a:lnTo>
                        <a:pt x="33541" y="7240"/>
                      </a:lnTo>
                      <a:lnTo>
                        <a:pt x="33478" y="7177"/>
                      </a:lnTo>
                      <a:lnTo>
                        <a:pt x="33499" y="7094"/>
                      </a:lnTo>
                      <a:lnTo>
                        <a:pt x="33436" y="6947"/>
                      </a:lnTo>
                      <a:lnTo>
                        <a:pt x="33352" y="6926"/>
                      </a:lnTo>
                      <a:lnTo>
                        <a:pt x="33290" y="7031"/>
                      </a:lnTo>
                      <a:lnTo>
                        <a:pt x="33331" y="7094"/>
                      </a:lnTo>
                      <a:lnTo>
                        <a:pt x="33269" y="7177"/>
                      </a:lnTo>
                      <a:lnTo>
                        <a:pt x="33164" y="7198"/>
                      </a:lnTo>
                      <a:lnTo>
                        <a:pt x="33122" y="7261"/>
                      </a:lnTo>
                      <a:lnTo>
                        <a:pt x="33080" y="7177"/>
                      </a:lnTo>
                      <a:lnTo>
                        <a:pt x="33038" y="7198"/>
                      </a:lnTo>
                      <a:lnTo>
                        <a:pt x="33059" y="7303"/>
                      </a:lnTo>
                      <a:lnTo>
                        <a:pt x="33122" y="7407"/>
                      </a:lnTo>
                      <a:lnTo>
                        <a:pt x="33122" y="7554"/>
                      </a:lnTo>
                      <a:lnTo>
                        <a:pt x="33143" y="7575"/>
                      </a:lnTo>
                      <a:lnTo>
                        <a:pt x="33143" y="7700"/>
                      </a:lnTo>
                      <a:lnTo>
                        <a:pt x="33227" y="7721"/>
                      </a:lnTo>
                      <a:lnTo>
                        <a:pt x="33290" y="7784"/>
                      </a:lnTo>
                      <a:lnTo>
                        <a:pt x="33269" y="7868"/>
                      </a:lnTo>
                      <a:lnTo>
                        <a:pt x="33290" y="7931"/>
                      </a:lnTo>
                      <a:lnTo>
                        <a:pt x="33290" y="8035"/>
                      </a:lnTo>
                      <a:lnTo>
                        <a:pt x="33185" y="8119"/>
                      </a:lnTo>
                      <a:lnTo>
                        <a:pt x="33143" y="8203"/>
                      </a:lnTo>
                      <a:lnTo>
                        <a:pt x="33122" y="8412"/>
                      </a:lnTo>
                      <a:lnTo>
                        <a:pt x="33059" y="8454"/>
                      </a:lnTo>
                      <a:lnTo>
                        <a:pt x="32934" y="8663"/>
                      </a:lnTo>
                      <a:lnTo>
                        <a:pt x="32934" y="8747"/>
                      </a:lnTo>
                      <a:lnTo>
                        <a:pt x="32808" y="8872"/>
                      </a:lnTo>
                      <a:lnTo>
                        <a:pt x="32829" y="8830"/>
                      </a:lnTo>
                      <a:lnTo>
                        <a:pt x="32829" y="8726"/>
                      </a:lnTo>
                      <a:lnTo>
                        <a:pt x="32871" y="8558"/>
                      </a:lnTo>
                      <a:lnTo>
                        <a:pt x="32955" y="8495"/>
                      </a:lnTo>
                      <a:lnTo>
                        <a:pt x="32934" y="8433"/>
                      </a:lnTo>
                      <a:lnTo>
                        <a:pt x="32913" y="8454"/>
                      </a:lnTo>
                      <a:lnTo>
                        <a:pt x="32829" y="8454"/>
                      </a:lnTo>
                      <a:lnTo>
                        <a:pt x="32746" y="8391"/>
                      </a:lnTo>
                      <a:lnTo>
                        <a:pt x="32704" y="8349"/>
                      </a:lnTo>
                      <a:lnTo>
                        <a:pt x="32746" y="8328"/>
                      </a:lnTo>
                      <a:lnTo>
                        <a:pt x="32829" y="8307"/>
                      </a:lnTo>
                      <a:lnTo>
                        <a:pt x="32913" y="8307"/>
                      </a:lnTo>
                      <a:lnTo>
                        <a:pt x="32913" y="8244"/>
                      </a:lnTo>
                      <a:lnTo>
                        <a:pt x="32955" y="8244"/>
                      </a:lnTo>
                      <a:lnTo>
                        <a:pt x="32976" y="8349"/>
                      </a:lnTo>
                      <a:lnTo>
                        <a:pt x="33038" y="8244"/>
                      </a:lnTo>
                      <a:lnTo>
                        <a:pt x="33038" y="8140"/>
                      </a:lnTo>
                      <a:lnTo>
                        <a:pt x="32934" y="8098"/>
                      </a:lnTo>
                      <a:lnTo>
                        <a:pt x="32913" y="8035"/>
                      </a:lnTo>
                      <a:lnTo>
                        <a:pt x="32808" y="7910"/>
                      </a:lnTo>
                      <a:lnTo>
                        <a:pt x="32808" y="7763"/>
                      </a:lnTo>
                      <a:lnTo>
                        <a:pt x="32746" y="7679"/>
                      </a:lnTo>
                      <a:lnTo>
                        <a:pt x="32725" y="7512"/>
                      </a:lnTo>
                      <a:lnTo>
                        <a:pt x="32704" y="7491"/>
                      </a:lnTo>
                      <a:lnTo>
                        <a:pt x="32704" y="7407"/>
                      </a:lnTo>
                      <a:lnTo>
                        <a:pt x="32746" y="7366"/>
                      </a:lnTo>
                      <a:lnTo>
                        <a:pt x="32829" y="7198"/>
                      </a:lnTo>
                      <a:lnTo>
                        <a:pt x="32829" y="7094"/>
                      </a:lnTo>
                      <a:lnTo>
                        <a:pt x="32934" y="6989"/>
                      </a:lnTo>
                      <a:lnTo>
                        <a:pt x="33018" y="6884"/>
                      </a:lnTo>
                      <a:lnTo>
                        <a:pt x="33122" y="6842"/>
                      </a:lnTo>
                      <a:lnTo>
                        <a:pt x="33122" y="6738"/>
                      </a:lnTo>
                      <a:lnTo>
                        <a:pt x="33059" y="6654"/>
                      </a:lnTo>
                      <a:lnTo>
                        <a:pt x="33018" y="6550"/>
                      </a:lnTo>
                      <a:lnTo>
                        <a:pt x="33038" y="6424"/>
                      </a:lnTo>
                      <a:lnTo>
                        <a:pt x="33143" y="6215"/>
                      </a:lnTo>
                      <a:lnTo>
                        <a:pt x="33227" y="6173"/>
                      </a:lnTo>
                      <a:lnTo>
                        <a:pt x="33394" y="6068"/>
                      </a:lnTo>
                      <a:lnTo>
                        <a:pt x="33603" y="5817"/>
                      </a:lnTo>
                      <a:lnTo>
                        <a:pt x="33813" y="5608"/>
                      </a:lnTo>
                      <a:lnTo>
                        <a:pt x="33959" y="5587"/>
                      </a:lnTo>
                      <a:lnTo>
                        <a:pt x="34064" y="5441"/>
                      </a:lnTo>
                      <a:lnTo>
                        <a:pt x="34106" y="5378"/>
                      </a:lnTo>
                      <a:lnTo>
                        <a:pt x="34210" y="5378"/>
                      </a:lnTo>
                      <a:lnTo>
                        <a:pt x="34398" y="5294"/>
                      </a:lnTo>
                      <a:lnTo>
                        <a:pt x="34545" y="5231"/>
                      </a:lnTo>
                      <a:lnTo>
                        <a:pt x="34587" y="5169"/>
                      </a:lnTo>
                      <a:lnTo>
                        <a:pt x="34545" y="5085"/>
                      </a:lnTo>
                      <a:lnTo>
                        <a:pt x="34315" y="4980"/>
                      </a:lnTo>
                      <a:lnTo>
                        <a:pt x="34189" y="4897"/>
                      </a:lnTo>
                      <a:lnTo>
                        <a:pt x="34001" y="4897"/>
                      </a:lnTo>
                      <a:lnTo>
                        <a:pt x="33959" y="4876"/>
                      </a:lnTo>
                      <a:lnTo>
                        <a:pt x="33875" y="4897"/>
                      </a:lnTo>
                      <a:lnTo>
                        <a:pt x="33708" y="4876"/>
                      </a:lnTo>
                      <a:lnTo>
                        <a:pt x="33645" y="4897"/>
                      </a:lnTo>
                      <a:lnTo>
                        <a:pt x="33436" y="4897"/>
                      </a:lnTo>
                      <a:lnTo>
                        <a:pt x="33122" y="5001"/>
                      </a:lnTo>
                      <a:lnTo>
                        <a:pt x="32934" y="5190"/>
                      </a:lnTo>
                      <a:lnTo>
                        <a:pt x="32725" y="5273"/>
                      </a:lnTo>
                      <a:lnTo>
                        <a:pt x="32704" y="5378"/>
                      </a:lnTo>
                      <a:lnTo>
                        <a:pt x="32725" y="5482"/>
                      </a:lnTo>
                      <a:lnTo>
                        <a:pt x="32641" y="5441"/>
                      </a:lnTo>
                      <a:lnTo>
                        <a:pt x="32557" y="5441"/>
                      </a:lnTo>
                      <a:lnTo>
                        <a:pt x="32494" y="5545"/>
                      </a:lnTo>
                      <a:lnTo>
                        <a:pt x="32348" y="5545"/>
                      </a:lnTo>
                      <a:lnTo>
                        <a:pt x="32243" y="5692"/>
                      </a:lnTo>
                      <a:lnTo>
                        <a:pt x="32243" y="5796"/>
                      </a:lnTo>
                      <a:lnTo>
                        <a:pt x="32181" y="5796"/>
                      </a:lnTo>
                      <a:lnTo>
                        <a:pt x="32034" y="6006"/>
                      </a:lnTo>
                      <a:lnTo>
                        <a:pt x="32097" y="6068"/>
                      </a:lnTo>
                      <a:lnTo>
                        <a:pt x="32034" y="6152"/>
                      </a:lnTo>
                      <a:lnTo>
                        <a:pt x="31992" y="6068"/>
                      </a:lnTo>
                      <a:lnTo>
                        <a:pt x="31930" y="6068"/>
                      </a:lnTo>
                      <a:lnTo>
                        <a:pt x="31888" y="6257"/>
                      </a:lnTo>
                      <a:lnTo>
                        <a:pt x="31762" y="6257"/>
                      </a:lnTo>
                      <a:lnTo>
                        <a:pt x="31678" y="6361"/>
                      </a:lnTo>
                      <a:lnTo>
                        <a:pt x="31616" y="6424"/>
                      </a:lnTo>
                      <a:lnTo>
                        <a:pt x="31553" y="6570"/>
                      </a:lnTo>
                      <a:lnTo>
                        <a:pt x="31448" y="6759"/>
                      </a:lnTo>
                      <a:lnTo>
                        <a:pt x="31448" y="6863"/>
                      </a:lnTo>
                      <a:lnTo>
                        <a:pt x="31490" y="6842"/>
                      </a:lnTo>
                      <a:lnTo>
                        <a:pt x="31511" y="6842"/>
                      </a:lnTo>
                      <a:lnTo>
                        <a:pt x="31490" y="6905"/>
                      </a:lnTo>
                      <a:lnTo>
                        <a:pt x="31406" y="6905"/>
                      </a:lnTo>
                      <a:lnTo>
                        <a:pt x="31260" y="6989"/>
                      </a:lnTo>
                      <a:lnTo>
                        <a:pt x="31239" y="7094"/>
                      </a:lnTo>
                      <a:lnTo>
                        <a:pt x="31155" y="7114"/>
                      </a:lnTo>
                      <a:lnTo>
                        <a:pt x="31134" y="7198"/>
                      </a:lnTo>
                      <a:lnTo>
                        <a:pt x="31134" y="7407"/>
                      </a:lnTo>
                      <a:lnTo>
                        <a:pt x="31072" y="7512"/>
                      </a:lnTo>
                      <a:lnTo>
                        <a:pt x="30988" y="7512"/>
                      </a:lnTo>
                      <a:lnTo>
                        <a:pt x="30967" y="7659"/>
                      </a:lnTo>
                      <a:lnTo>
                        <a:pt x="30967" y="7721"/>
                      </a:lnTo>
                      <a:lnTo>
                        <a:pt x="30862" y="7784"/>
                      </a:lnTo>
                      <a:lnTo>
                        <a:pt x="30821" y="7972"/>
                      </a:lnTo>
                      <a:lnTo>
                        <a:pt x="30862" y="8077"/>
                      </a:lnTo>
                      <a:lnTo>
                        <a:pt x="31072" y="8182"/>
                      </a:lnTo>
                      <a:lnTo>
                        <a:pt x="31176" y="8182"/>
                      </a:lnTo>
                      <a:lnTo>
                        <a:pt x="31302" y="8244"/>
                      </a:lnTo>
                      <a:lnTo>
                        <a:pt x="31385" y="8244"/>
                      </a:lnTo>
                      <a:lnTo>
                        <a:pt x="31511" y="8328"/>
                      </a:lnTo>
                      <a:lnTo>
                        <a:pt x="31678" y="8328"/>
                      </a:lnTo>
                      <a:lnTo>
                        <a:pt x="31699" y="8495"/>
                      </a:lnTo>
                      <a:lnTo>
                        <a:pt x="31867" y="8558"/>
                      </a:lnTo>
                      <a:lnTo>
                        <a:pt x="31888" y="8642"/>
                      </a:lnTo>
                      <a:lnTo>
                        <a:pt x="31971" y="8705"/>
                      </a:lnTo>
                      <a:lnTo>
                        <a:pt x="31804" y="8705"/>
                      </a:lnTo>
                      <a:lnTo>
                        <a:pt x="31762" y="8726"/>
                      </a:lnTo>
                      <a:lnTo>
                        <a:pt x="31574" y="8726"/>
                      </a:lnTo>
                      <a:lnTo>
                        <a:pt x="31365" y="8642"/>
                      </a:lnTo>
                      <a:lnTo>
                        <a:pt x="31344" y="8537"/>
                      </a:lnTo>
                      <a:lnTo>
                        <a:pt x="31239" y="8454"/>
                      </a:lnTo>
                      <a:lnTo>
                        <a:pt x="31051" y="8454"/>
                      </a:lnTo>
                      <a:lnTo>
                        <a:pt x="30988" y="8412"/>
                      </a:lnTo>
                      <a:lnTo>
                        <a:pt x="30883" y="8391"/>
                      </a:lnTo>
                      <a:lnTo>
                        <a:pt x="30862" y="8433"/>
                      </a:lnTo>
                      <a:lnTo>
                        <a:pt x="30925" y="8558"/>
                      </a:lnTo>
                      <a:lnTo>
                        <a:pt x="30925" y="8642"/>
                      </a:lnTo>
                      <a:lnTo>
                        <a:pt x="30841" y="8642"/>
                      </a:lnTo>
                      <a:lnTo>
                        <a:pt x="30821" y="8726"/>
                      </a:lnTo>
                      <a:lnTo>
                        <a:pt x="30862" y="8914"/>
                      </a:lnTo>
                      <a:lnTo>
                        <a:pt x="30883" y="9039"/>
                      </a:lnTo>
                      <a:lnTo>
                        <a:pt x="30862" y="9165"/>
                      </a:lnTo>
                      <a:lnTo>
                        <a:pt x="30883" y="9270"/>
                      </a:lnTo>
                      <a:lnTo>
                        <a:pt x="31030" y="9353"/>
                      </a:lnTo>
                      <a:lnTo>
                        <a:pt x="31134" y="9458"/>
                      </a:lnTo>
                      <a:lnTo>
                        <a:pt x="31134" y="9500"/>
                      </a:lnTo>
                      <a:lnTo>
                        <a:pt x="31072" y="9458"/>
                      </a:lnTo>
                      <a:lnTo>
                        <a:pt x="31051" y="9458"/>
                      </a:lnTo>
                      <a:lnTo>
                        <a:pt x="31072" y="9563"/>
                      </a:lnTo>
                      <a:lnTo>
                        <a:pt x="31155" y="9667"/>
                      </a:lnTo>
                      <a:lnTo>
                        <a:pt x="31197" y="9667"/>
                      </a:lnTo>
                      <a:lnTo>
                        <a:pt x="31197" y="9583"/>
                      </a:lnTo>
                      <a:lnTo>
                        <a:pt x="31281" y="9563"/>
                      </a:lnTo>
                      <a:lnTo>
                        <a:pt x="31385" y="9583"/>
                      </a:lnTo>
                      <a:lnTo>
                        <a:pt x="31469" y="9667"/>
                      </a:lnTo>
                      <a:lnTo>
                        <a:pt x="31553" y="9688"/>
                      </a:lnTo>
                      <a:lnTo>
                        <a:pt x="31574" y="9646"/>
                      </a:lnTo>
                      <a:lnTo>
                        <a:pt x="31553" y="9583"/>
                      </a:lnTo>
                      <a:lnTo>
                        <a:pt x="31574" y="9500"/>
                      </a:lnTo>
                      <a:lnTo>
                        <a:pt x="31616" y="9479"/>
                      </a:lnTo>
                      <a:lnTo>
                        <a:pt x="31678" y="9542"/>
                      </a:lnTo>
                      <a:lnTo>
                        <a:pt x="31657" y="9646"/>
                      </a:lnTo>
                      <a:lnTo>
                        <a:pt x="31678" y="9709"/>
                      </a:lnTo>
                      <a:lnTo>
                        <a:pt x="31720" y="9709"/>
                      </a:lnTo>
                      <a:lnTo>
                        <a:pt x="31783" y="9583"/>
                      </a:lnTo>
                      <a:lnTo>
                        <a:pt x="31909" y="9563"/>
                      </a:lnTo>
                      <a:lnTo>
                        <a:pt x="31992" y="9479"/>
                      </a:lnTo>
                      <a:lnTo>
                        <a:pt x="32013" y="9500"/>
                      </a:lnTo>
                      <a:lnTo>
                        <a:pt x="31971" y="9583"/>
                      </a:lnTo>
                      <a:lnTo>
                        <a:pt x="31783" y="9688"/>
                      </a:lnTo>
                      <a:lnTo>
                        <a:pt x="31762" y="9793"/>
                      </a:lnTo>
                      <a:lnTo>
                        <a:pt x="31867" y="9876"/>
                      </a:lnTo>
                      <a:lnTo>
                        <a:pt x="31888" y="10023"/>
                      </a:lnTo>
                      <a:lnTo>
                        <a:pt x="32013" y="10169"/>
                      </a:lnTo>
                      <a:lnTo>
                        <a:pt x="32181" y="10169"/>
                      </a:lnTo>
                      <a:lnTo>
                        <a:pt x="32222" y="10107"/>
                      </a:lnTo>
                      <a:lnTo>
                        <a:pt x="32118" y="10023"/>
                      </a:lnTo>
                      <a:lnTo>
                        <a:pt x="32181" y="10002"/>
                      </a:lnTo>
                      <a:lnTo>
                        <a:pt x="32285" y="10023"/>
                      </a:lnTo>
                      <a:lnTo>
                        <a:pt x="32348" y="10107"/>
                      </a:lnTo>
                      <a:lnTo>
                        <a:pt x="32411" y="10086"/>
                      </a:lnTo>
                      <a:lnTo>
                        <a:pt x="32494" y="10002"/>
                      </a:lnTo>
                      <a:lnTo>
                        <a:pt x="32599" y="9897"/>
                      </a:lnTo>
                      <a:lnTo>
                        <a:pt x="32662" y="9897"/>
                      </a:lnTo>
                      <a:lnTo>
                        <a:pt x="32662" y="9960"/>
                      </a:lnTo>
                      <a:lnTo>
                        <a:pt x="32599" y="9981"/>
                      </a:lnTo>
                      <a:lnTo>
                        <a:pt x="32432" y="10127"/>
                      </a:lnTo>
                      <a:lnTo>
                        <a:pt x="32432" y="10211"/>
                      </a:lnTo>
                      <a:lnTo>
                        <a:pt x="32453" y="10232"/>
                      </a:lnTo>
                      <a:cubicBezTo>
                        <a:pt x="32411" y="10295"/>
                        <a:pt x="32390" y="10379"/>
                        <a:pt x="32348" y="10441"/>
                      </a:cubicBezTo>
                      <a:lnTo>
                        <a:pt x="32306" y="10441"/>
                      </a:lnTo>
                      <a:lnTo>
                        <a:pt x="32222" y="10504"/>
                      </a:lnTo>
                      <a:lnTo>
                        <a:pt x="32139" y="10504"/>
                      </a:lnTo>
                      <a:lnTo>
                        <a:pt x="32097" y="10420"/>
                      </a:lnTo>
                      <a:lnTo>
                        <a:pt x="31992" y="10400"/>
                      </a:lnTo>
                      <a:lnTo>
                        <a:pt x="32013" y="10441"/>
                      </a:lnTo>
                      <a:lnTo>
                        <a:pt x="32097" y="10504"/>
                      </a:lnTo>
                      <a:lnTo>
                        <a:pt x="32076" y="10609"/>
                      </a:lnTo>
                      <a:lnTo>
                        <a:pt x="31971" y="10609"/>
                      </a:lnTo>
                      <a:lnTo>
                        <a:pt x="31971" y="10630"/>
                      </a:lnTo>
                      <a:lnTo>
                        <a:pt x="31992" y="10692"/>
                      </a:lnTo>
                      <a:lnTo>
                        <a:pt x="31909" y="10755"/>
                      </a:lnTo>
                      <a:lnTo>
                        <a:pt x="31909" y="10839"/>
                      </a:lnTo>
                      <a:lnTo>
                        <a:pt x="31971" y="10923"/>
                      </a:lnTo>
                      <a:lnTo>
                        <a:pt x="31888" y="10923"/>
                      </a:lnTo>
                      <a:lnTo>
                        <a:pt x="31888" y="11027"/>
                      </a:lnTo>
                      <a:lnTo>
                        <a:pt x="31804" y="11111"/>
                      </a:lnTo>
                      <a:lnTo>
                        <a:pt x="31804" y="11278"/>
                      </a:lnTo>
                      <a:lnTo>
                        <a:pt x="31867" y="11278"/>
                      </a:lnTo>
                      <a:lnTo>
                        <a:pt x="31909" y="11383"/>
                      </a:lnTo>
                      <a:lnTo>
                        <a:pt x="31950" y="11383"/>
                      </a:lnTo>
                      <a:lnTo>
                        <a:pt x="32013" y="11488"/>
                      </a:lnTo>
                      <a:lnTo>
                        <a:pt x="31950" y="11508"/>
                      </a:lnTo>
                      <a:lnTo>
                        <a:pt x="31888" y="11508"/>
                      </a:lnTo>
                      <a:lnTo>
                        <a:pt x="31825" y="11571"/>
                      </a:lnTo>
                      <a:lnTo>
                        <a:pt x="31783" y="11508"/>
                      </a:lnTo>
                      <a:lnTo>
                        <a:pt x="31637" y="11550"/>
                      </a:lnTo>
                      <a:lnTo>
                        <a:pt x="31595" y="11634"/>
                      </a:lnTo>
                      <a:lnTo>
                        <a:pt x="31699" y="11739"/>
                      </a:lnTo>
                      <a:lnTo>
                        <a:pt x="31741" y="11739"/>
                      </a:lnTo>
                      <a:lnTo>
                        <a:pt x="31741" y="11801"/>
                      </a:lnTo>
                      <a:lnTo>
                        <a:pt x="31637" y="11843"/>
                      </a:lnTo>
                      <a:lnTo>
                        <a:pt x="31595" y="11780"/>
                      </a:lnTo>
                      <a:lnTo>
                        <a:pt x="31511" y="11864"/>
                      </a:lnTo>
                      <a:lnTo>
                        <a:pt x="31427" y="11739"/>
                      </a:lnTo>
                      <a:lnTo>
                        <a:pt x="31323" y="11801"/>
                      </a:lnTo>
                      <a:lnTo>
                        <a:pt x="31218" y="12011"/>
                      </a:lnTo>
                      <a:lnTo>
                        <a:pt x="31113" y="12262"/>
                      </a:lnTo>
                      <a:lnTo>
                        <a:pt x="30988" y="12492"/>
                      </a:lnTo>
                      <a:lnTo>
                        <a:pt x="30779" y="12638"/>
                      </a:lnTo>
                      <a:lnTo>
                        <a:pt x="30737" y="12743"/>
                      </a:lnTo>
                      <a:lnTo>
                        <a:pt x="30674" y="12743"/>
                      </a:lnTo>
                      <a:lnTo>
                        <a:pt x="30569" y="12910"/>
                      </a:lnTo>
                      <a:lnTo>
                        <a:pt x="30465" y="12952"/>
                      </a:lnTo>
                      <a:lnTo>
                        <a:pt x="30444" y="13140"/>
                      </a:lnTo>
                      <a:lnTo>
                        <a:pt x="30360" y="13224"/>
                      </a:lnTo>
                      <a:lnTo>
                        <a:pt x="30339" y="13350"/>
                      </a:lnTo>
                      <a:lnTo>
                        <a:pt x="30277" y="13350"/>
                      </a:lnTo>
                      <a:lnTo>
                        <a:pt x="30235" y="13224"/>
                      </a:lnTo>
                      <a:lnTo>
                        <a:pt x="30151" y="13224"/>
                      </a:lnTo>
                      <a:lnTo>
                        <a:pt x="30067" y="13308"/>
                      </a:lnTo>
                      <a:lnTo>
                        <a:pt x="30109" y="13350"/>
                      </a:lnTo>
                      <a:lnTo>
                        <a:pt x="30130" y="13475"/>
                      </a:lnTo>
                      <a:lnTo>
                        <a:pt x="30046" y="13475"/>
                      </a:lnTo>
                      <a:lnTo>
                        <a:pt x="29963" y="13413"/>
                      </a:lnTo>
                      <a:lnTo>
                        <a:pt x="30005" y="13308"/>
                      </a:lnTo>
                      <a:lnTo>
                        <a:pt x="29921" y="13140"/>
                      </a:lnTo>
                      <a:lnTo>
                        <a:pt x="29837" y="12743"/>
                      </a:lnTo>
                      <a:lnTo>
                        <a:pt x="29837" y="12576"/>
                      </a:lnTo>
                      <a:lnTo>
                        <a:pt x="29816" y="12492"/>
                      </a:lnTo>
                      <a:lnTo>
                        <a:pt x="29858" y="12366"/>
                      </a:lnTo>
                      <a:lnTo>
                        <a:pt x="29942" y="12262"/>
                      </a:lnTo>
                      <a:lnTo>
                        <a:pt x="29921" y="12115"/>
                      </a:lnTo>
                      <a:lnTo>
                        <a:pt x="29963" y="12011"/>
                      </a:lnTo>
                      <a:lnTo>
                        <a:pt x="30046" y="11969"/>
                      </a:lnTo>
                      <a:lnTo>
                        <a:pt x="30130" y="12011"/>
                      </a:lnTo>
                      <a:lnTo>
                        <a:pt x="30214" y="11990"/>
                      </a:lnTo>
                      <a:lnTo>
                        <a:pt x="30277" y="11885"/>
                      </a:lnTo>
                      <a:lnTo>
                        <a:pt x="30256" y="11655"/>
                      </a:lnTo>
                      <a:lnTo>
                        <a:pt x="30318" y="11550"/>
                      </a:lnTo>
                      <a:lnTo>
                        <a:pt x="30318" y="11153"/>
                      </a:lnTo>
                      <a:lnTo>
                        <a:pt x="30214" y="11027"/>
                      </a:lnTo>
                      <a:lnTo>
                        <a:pt x="30172" y="10860"/>
                      </a:lnTo>
                      <a:lnTo>
                        <a:pt x="30109" y="10692"/>
                      </a:lnTo>
                      <a:lnTo>
                        <a:pt x="30067" y="10588"/>
                      </a:lnTo>
                      <a:lnTo>
                        <a:pt x="30025" y="10525"/>
                      </a:lnTo>
                      <a:lnTo>
                        <a:pt x="29963" y="10525"/>
                      </a:lnTo>
                      <a:lnTo>
                        <a:pt x="29921" y="10630"/>
                      </a:lnTo>
                      <a:lnTo>
                        <a:pt x="29795" y="10839"/>
                      </a:lnTo>
                      <a:lnTo>
                        <a:pt x="29628" y="10964"/>
                      </a:lnTo>
                      <a:lnTo>
                        <a:pt x="29607" y="11069"/>
                      </a:lnTo>
                      <a:lnTo>
                        <a:pt x="29607" y="11278"/>
                      </a:lnTo>
                      <a:lnTo>
                        <a:pt x="29544" y="11341"/>
                      </a:lnTo>
                      <a:lnTo>
                        <a:pt x="29481" y="11278"/>
                      </a:lnTo>
                      <a:lnTo>
                        <a:pt x="29398" y="11362"/>
                      </a:lnTo>
                      <a:lnTo>
                        <a:pt x="29419" y="11383"/>
                      </a:lnTo>
                      <a:lnTo>
                        <a:pt x="29398" y="11446"/>
                      </a:lnTo>
                      <a:lnTo>
                        <a:pt x="29230" y="11529"/>
                      </a:lnTo>
                      <a:lnTo>
                        <a:pt x="29189" y="11592"/>
                      </a:lnTo>
                      <a:lnTo>
                        <a:pt x="29084" y="11697"/>
                      </a:lnTo>
                      <a:lnTo>
                        <a:pt x="29000" y="11697"/>
                      </a:lnTo>
                      <a:lnTo>
                        <a:pt x="29000" y="11634"/>
                      </a:lnTo>
                      <a:lnTo>
                        <a:pt x="29084" y="11592"/>
                      </a:lnTo>
                      <a:lnTo>
                        <a:pt x="29084" y="11467"/>
                      </a:lnTo>
                      <a:lnTo>
                        <a:pt x="29042" y="11425"/>
                      </a:lnTo>
                      <a:lnTo>
                        <a:pt x="29147" y="11278"/>
                      </a:lnTo>
                      <a:lnTo>
                        <a:pt x="29168" y="11174"/>
                      </a:lnTo>
                      <a:lnTo>
                        <a:pt x="29168" y="11069"/>
                      </a:lnTo>
                      <a:lnTo>
                        <a:pt x="29251" y="11027"/>
                      </a:lnTo>
                      <a:lnTo>
                        <a:pt x="29251" y="10923"/>
                      </a:lnTo>
                      <a:lnTo>
                        <a:pt x="29209" y="10902"/>
                      </a:lnTo>
                      <a:lnTo>
                        <a:pt x="29251" y="10755"/>
                      </a:lnTo>
                      <a:lnTo>
                        <a:pt x="29147" y="10609"/>
                      </a:lnTo>
                      <a:lnTo>
                        <a:pt x="29147" y="10525"/>
                      </a:lnTo>
                      <a:lnTo>
                        <a:pt x="29084" y="10420"/>
                      </a:lnTo>
                      <a:lnTo>
                        <a:pt x="29084" y="10379"/>
                      </a:lnTo>
                      <a:lnTo>
                        <a:pt x="29147" y="10400"/>
                      </a:lnTo>
                      <a:lnTo>
                        <a:pt x="29189" y="10400"/>
                      </a:lnTo>
                      <a:lnTo>
                        <a:pt x="29209" y="10525"/>
                      </a:lnTo>
                      <a:lnTo>
                        <a:pt x="29272" y="10504"/>
                      </a:lnTo>
                      <a:lnTo>
                        <a:pt x="29377" y="10379"/>
                      </a:lnTo>
                      <a:lnTo>
                        <a:pt x="29481" y="10379"/>
                      </a:lnTo>
                      <a:lnTo>
                        <a:pt x="29565" y="10295"/>
                      </a:lnTo>
                      <a:lnTo>
                        <a:pt x="29481" y="10232"/>
                      </a:lnTo>
                      <a:lnTo>
                        <a:pt x="29377" y="10316"/>
                      </a:lnTo>
                      <a:lnTo>
                        <a:pt x="29293" y="10232"/>
                      </a:lnTo>
                      <a:lnTo>
                        <a:pt x="29189" y="10211"/>
                      </a:lnTo>
                      <a:lnTo>
                        <a:pt x="29189" y="10107"/>
                      </a:lnTo>
                      <a:lnTo>
                        <a:pt x="29230" y="10065"/>
                      </a:lnTo>
                      <a:lnTo>
                        <a:pt x="29209" y="10002"/>
                      </a:lnTo>
                      <a:lnTo>
                        <a:pt x="29126" y="10023"/>
                      </a:lnTo>
                      <a:lnTo>
                        <a:pt x="29105" y="10107"/>
                      </a:lnTo>
                      <a:lnTo>
                        <a:pt x="28958" y="10169"/>
                      </a:lnTo>
                      <a:lnTo>
                        <a:pt x="28854" y="10065"/>
                      </a:lnTo>
                      <a:lnTo>
                        <a:pt x="28854" y="9939"/>
                      </a:lnTo>
                      <a:lnTo>
                        <a:pt x="28770" y="9918"/>
                      </a:lnTo>
                      <a:lnTo>
                        <a:pt x="28665" y="9939"/>
                      </a:lnTo>
                      <a:lnTo>
                        <a:pt x="28603" y="9897"/>
                      </a:lnTo>
                      <a:lnTo>
                        <a:pt x="28644" y="9793"/>
                      </a:lnTo>
                      <a:lnTo>
                        <a:pt x="28707" y="9772"/>
                      </a:lnTo>
                      <a:lnTo>
                        <a:pt x="28749" y="9709"/>
                      </a:lnTo>
                      <a:lnTo>
                        <a:pt x="28812" y="9709"/>
                      </a:lnTo>
                      <a:lnTo>
                        <a:pt x="29126" y="9500"/>
                      </a:lnTo>
                      <a:lnTo>
                        <a:pt x="29168" y="9458"/>
                      </a:lnTo>
                      <a:lnTo>
                        <a:pt x="29042" y="9332"/>
                      </a:lnTo>
                      <a:lnTo>
                        <a:pt x="28875" y="9353"/>
                      </a:lnTo>
                      <a:lnTo>
                        <a:pt x="28875" y="9332"/>
                      </a:lnTo>
                      <a:lnTo>
                        <a:pt x="28979" y="9270"/>
                      </a:lnTo>
                      <a:lnTo>
                        <a:pt x="29042" y="9144"/>
                      </a:lnTo>
                      <a:lnTo>
                        <a:pt x="29168" y="9081"/>
                      </a:lnTo>
                      <a:lnTo>
                        <a:pt x="29147" y="9228"/>
                      </a:lnTo>
                      <a:lnTo>
                        <a:pt x="29189" y="9332"/>
                      </a:lnTo>
                      <a:lnTo>
                        <a:pt x="29293" y="9291"/>
                      </a:lnTo>
                      <a:lnTo>
                        <a:pt x="29377" y="9332"/>
                      </a:lnTo>
                      <a:lnTo>
                        <a:pt x="29461" y="9249"/>
                      </a:lnTo>
                      <a:lnTo>
                        <a:pt x="29461" y="9144"/>
                      </a:lnTo>
                      <a:lnTo>
                        <a:pt x="29377" y="9039"/>
                      </a:lnTo>
                      <a:lnTo>
                        <a:pt x="29293" y="9019"/>
                      </a:lnTo>
                      <a:lnTo>
                        <a:pt x="29293" y="8935"/>
                      </a:lnTo>
                      <a:lnTo>
                        <a:pt x="29314" y="8830"/>
                      </a:lnTo>
                      <a:lnTo>
                        <a:pt x="29293" y="8726"/>
                      </a:lnTo>
                      <a:lnTo>
                        <a:pt x="29314" y="8663"/>
                      </a:lnTo>
                      <a:lnTo>
                        <a:pt x="29314" y="8600"/>
                      </a:lnTo>
                      <a:lnTo>
                        <a:pt x="29209" y="8454"/>
                      </a:lnTo>
                      <a:lnTo>
                        <a:pt x="29272" y="8349"/>
                      </a:lnTo>
                      <a:lnTo>
                        <a:pt x="29209" y="8244"/>
                      </a:lnTo>
                      <a:lnTo>
                        <a:pt x="29272" y="8223"/>
                      </a:lnTo>
                      <a:lnTo>
                        <a:pt x="29272" y="8077"/>
                      </a:lnTo>
                      <a:lnTo>
                        <a:pt x="29356" y="7931"/>
                      </a:lnTo>
                      <a:lnTo>
                        <a:pt x="29356" y="7847"/>
                      </a:lnTo>
                      <a:lnTo>
                        <a:pt x="29419" y="7742"/>
                      </a:lnTo>
                      <a:lnTo>
                        <a:pt x="29419" y="7700"/>
                      </a:lnTo>
                      <a:lnTo>
                        <a:pt x="29356" y="7659"/>
                      </a:lnTo>
                      <a:lnTo>
                        <a:pt x="29377" y="7449"/>
                      </a:lnTo>
                      <a:lnTo>
                        <a:pt x="29356" y="7324"/>
                      </a:lnTo>
                      <a:lnTo>
                        <a:pt x="29251" y="7261"/>
                      </a:lnTo>
                      <a:lnTo>
                        <a:pt x="29272" y="7177"/>
                      </a:lnTo>
                      <a:lnTo>
                        <a:pt x="29251" y="7073"/>
                      </a:lnTo>
                      <a:lnTo>
                        <a:pt x="29293" y="7052"/>
                      </a:lnTo>
                      <a:lnTo>
                        <a:pt x="29335" y="6947"/>
                      </a:lnTo>
                      <a:lnTo>
                        <a:pt x="29272" y="6884"/>
                      </a:lnTo>
                      <a:lnTo>
                        <a:pt x="29230" y="6863"/>
                      </a:lnTo>
                      <a:cubicBezTo>
                        <a:pt x="29272" y="6842"/>
                        <a:pt x="29293" y="6801"/>
                        <a:pt x="29293" y="6759"/>
                      </a:cubicBezTo>
                      <a:cubicBezTo>
                        <a:pt x="29314" y="6696"/>
                        <a:pt x="29335" y="6654"/>
                        <a:pt x="29335" y="6591"/>
                      </a:cubicBezTo>
                      <a:lnTo>
                        <a:pt x="29377" y="6550"/>
                      </a:lnTo>
                      <a:lnTo>
                        <a:pt x="29377" y="6445"/>
                      </a:lnTo>
                      <a:lnTo>
                        <a:pt x="29440" y="6445"/>
                      </a:lnTo>
                      <a:lnTo>
                        <a:pt x="29523" y="6361"/>
                      </a:lnTo>
                      <a:lnTo>
                        <a:pt x="29586" y="6257"/>
                      </a:lnTo>
                      <a:lnTo>
                        <a:pt x="29649" y="6215"/>
                      </a:lnTo>
                      <a:lnTo>
                        <a:pt x="29753" y="6215"/>
                      </a:lnTo>
                      <a:lnTo>
                        <a:pt x="29816" y="6131"/>
                      </a:lnTo>
                      <a:lnTo>
                        <a:pt x="29900" y="6068"/>
                      </a:lnTo>
                      <a:lnTo>
                        <a:pt x="29942" y="5964"/>
                      </a:lnTo>
                      <a:lnTo>
                        <a:pt x="29942" y="5838"/>
                      </a:lnTo>
                      <a:lnTo>
                        <a:pt x="29900" y="5796"/>
                      </a:lnTo>
                      <a:lnTo>
                        <a:pt x="29963" y="5713"/>
                      </a:lnTo>
                      <a:lnTo>
                        <a:pt x="30005" y="5629"/>
                      </a:lnTo>
                      <a:lnTo>
                        <a:pt x="29795" y="5629"/>
                      </a:lnTo>
                      <a:lnTo>
                        <a:pt x="29733" y="5587"/>
                      </a:lnTo>
                      <a:lnTo>
                        <a:pt x="29753" y="5503"/>
                      </a:lnTo>
                      <a:lnTo>
                        <a:pt x="29837" y="5503"/>
                      </a:lnTo>
                      <a:lnTo>
                        <a:pt x="29921" y="5545"/>
                      </a:lnTo>
                      <a:lnTo>
                        <a:pt x="30025" y="5545"/>
                      </a:lnTo>
                      <a:lnTo>
                        <a:pt x="30130" y="5587"/>
                      </a:lnTo>
                      <a:lnTo>
                        <a:pt x="30214" y="5524"/>
                      </a:lnTo>
                      <a:lnTo>
                        <a:pt x="30297" y="5545"/>
                      </a:lnTo>
                      <a:lnTo>
                        <a:pt x="30318" y="5650"/>
                      </a:lnTo>
                      <a:lnTo>
                        <a:pt x="30465" y="5796"/>
                      </a:lnTo>
                      <a:lnTo>
                        <a:pt x="30549" y="5796"/>
                      </a:lnTo>
                      <a:lnTo>
                        <a:pt x="30569" y="5838"/>
                      </a:lnTo>
                      <a:lnTo>
                        <a:pt x="30653" y="5859"/>
                      </a:lnTo>
                      <a:lnTo>
                        <a:pt x="30779" y="5817"/>
                      </a:lnTo>
                      <a:lnTo>
                        <a:pt x="30988" y="5692"/>
                      </a:lnTo>
                      <a:lnTo>
                        <a:pt x="31134" y="5524"/>
                      </a:lnTo>
                      <a:lnTo>
                        <a:pt x="31302" y="5399"/>
                      </a:lnTo>
                      <a:lnTo>
                        <a:pt x="31365" y="5315"/>
                      </a:lnTo>
                      <a:lnTo>
                        <a:pt x="31302" y="5294"/>
                      </a:lnTo>
                      <a:lnTo>
                        <a:pt x="31344" y="5231"/>
                      </a:lnTo>
                      <a:lnTo>
                        <a:pt x="31469" y="5231"/>
                      </a:lnTo>
                      <a:lnTo>
                        <a:pt x="31595" y="5085"/>
                      </a:lnTo>
                      <a:lnTo>
                        <a:pt x="31825" y="4897"/>
                      </a:lnTo>
                      <a:lnTo>
                        <a:pt x="31825" y="4855"/>
                      </a:lnTo>
                      <a:lnTo>
                        <a:pt x="31930" y="4834"/>
                      </a:lnTo>
                      <a:lnTo>
                        <a:pt x="32013" y="4687"/>
                      </a:lnTo>
                      <a:lnTo>
                        <a:pt x="32181" y="4541"/>
                      </a:lnTo>
                      <a:lnTo>
                        <a:pt x="32222" y="4415"/>
                      </a:lnTo>
                      <a:lnTo>
                        <a:pt x="32285" y="4415"/>
                      </a:lnTo>
                      <a:lnTo>
                        <a:pt x="32327" y="4436"/>
                      </a:lnTo>
                      <a:lnTo>
                        <a:pt x="32327" y="4436"/>
                      </a:lnTo>
                      <a:lnTo>
                        <a:pt x="32306" y="4353"/>
                      </a:lnTo>
                      <a:lnTo>
                        <a:pt x="32222" y="4311"/>
                      </a:lnTo>
                      <a:lnTo>
                        <a:pt x="32222" y="4227"/>
                      </a:lnTo>
                      <a:lnTo>
                        <a:pt x="32076" y="4122"/>
                      </a:lnTo>
                      <a:lnTo>
                        <a:pt x="31804" y="4081"/>
                      </a:lnTo>
                      <a:lnTo>
                        <a:pt x="31657" y="4060"/>
                      </a:lnTo>
                      <a:lnTo>
                        <a:pt x="31574" y="4081"/>
                      </a:lnTo>
                      <a:lnTo>
                        <a:pt x="31511" y="4060"/>
                      </a:lnTo>
                      <a:lnTo>
                        <a:pt x="31511" y="3976"/>
                      </a:lnTo>
                      <a:lnTo>
                        <a:pt x="31469" y="3871"/>
                      </a:lnTo>
                      <a:lnTo>
                        <a:pt x="31406" y="3871"/>
                      </a:lnTo>
                      <a:lnTo>
                        <a:pt x="31385" y="3850"/>
                      </a:lnTo>
                      <a:lnTo>
                        <a:pt x="31281" y="3829"/>
                      </a:lnTo>
                      <a:lnTo>
                        <a:pt x="31197" y="3704"/>
                      </a:lnTo>
                      <a:lnTo>
                        <a:pt x="31051" y="3704"/>
                      </a:lnTo>
                      <a:lnTo>
                        <a:pt x="30967" y="3788"/>
                      </a:lnTo>
                      <a:lnTo>
                        <a:pt x="30946" y="3704"/>
                      </a:lnTo>
                      <a:lnTo>
                        <a:pt x="30841" y="3704"/>
                      </a:lnTo>
                      <a:lnTo>
                        <a:pt x="30779" y="3641"/>
                      </a:lnTo>
                      <a:lnTo>
                        <a:pt x="30674" y="3662"/>
                      </a:lnTo>
                      <a:lnTo>
                        <a:pt x="30507" y="3662"/>
                      </a:lnTo>
                      <a:lnTo>
                        <a:pt x="30235" y="3725"/>
                      </a:lnTo>
                      <a:lnTo>
                        <a:pt x="30130" y="3871"/>
                      </a:lnTo>
                      <a:lnTo>
                        <a:pt x="30214" y="3976"/>
                      </a:lnTo>
                      <a:lnTo>
                        <a:pt x="30130" y="4018"/>
                      </a:lnTo>
                      <a:lnTo>
                        <a:pt x="30109" y="4060"/>
                      </a:lnTo>
                      <a:lnTo>
                        <a:pt x="30193" y="4164"/>
                      </a:lnTo>
                      <a:lnTo>
                        <a:pt x="30214" y="4290"/>
                      </a:lnTo>
                      <a:lnTo>
                        <a:pt x="30088" y="4290"/>
                      </a:lnTo>
                      <a:lnTo>
                        <a:pt x="30046" y="4185"/>
                      </a:lnTo>
                      <a:lnTo>
                        <a:pt x="29984" y="4060"/>
                      </a:lnTo>
                      <a:lnTo>
                        <a:pt x="29900" y="4039"/>
                      </a:lnTo>
                      <a:lnTo>
                        <a:pt x="29816" y="4164"/>
                      </a:lnTo>
                      <a:lnTo>
                        <a:pt x="29837" y="4227"/>
                      </a:lnTo>
                      <a:lnTo>
                        <a:pt x="29837" y="4290"/>
                      </a:lnTo>
                      <a:lnTo>
                        <a:pt x="29733" y="4332"/>
                      </a:lnTo>
                      <a:lnTo>
                        <a:pt x="29712" y="4478"/>
                      </a:lnTo>
                      <a:lnTo>
                        <a:pt x="29565" y="4646"/>
                      </a:lnTo>
                      <a:lnTo>
                        <a:pt x="29523" y="4771"/>
                      </a:lnTo>
                      <a:lnTo>
                        <a:pt x="29502" y="4855"/>
                      </a:lnTo>
                      <a:lnTo>
                        <a:pt x="29565" y="4876"/>
                      </a:lnTo>
                      <a:lnTo>
                        <a:pt x="29461" y="4959"/>
                      </a:lnTo>
                      <a:lnTo>
                        <a:pt x="29461" y="5064"/>
                      </a:lnTo>
                      <a:lnTo>
                        <a:pt x="29377" y="5106"/>
                      </a:lnTo>
                      <a:lnTo>
                        <a:pt x="29272" y="5357"/>
                      </a:lnTo>
                      <a:lnTo>
                        <a:pt x="29272" y="5482"/>
                      </a:lnTo>
                      <a:lnTo>
                        <a:pt x="29209" y="5566"/>
                      </a:lnTo>
                      <a:lnTo>
                        <a:pt x="29293" y="5629"/>
                      </a:lnTo>
                      <a:lnTo>
                        <a:pt x="29293" y="5713"/>
                      </a:lnTo>
                      <a:lnTo>
                        <a:pt x="29251" y="5734"/>
                      </a:lnTo>
                      <a:lnTo>
                        <a:pt x="29251" y="5838"/>
                      </a:lnTo>
                      <a:lnTo>
                        <a:pt x="29189" y="6026"/>
                      </a:lnTo>
                      <a:lnTo>
                        <a:pt x="29063" y="6215"/>
                      </a:lnTo>
                      <a:lnTo>
                        <a:pt x="29084" y="6257"/>
                      </a:lnTo>
                      <a:lnTo>
                        <a:pt x="29189" y="6257"/>
                      </a:lnTo>
                      <a:lnTo>
                        <a:pt x="29209" y="6319"/>
                      </a:lnTo>
                      <a:cubicBezTo>
                        <a:pt x="29189" y="6319"/>
                        <a:pt x="29168" y="6340"/>
                        <a:pt x="29168" y="6340"/>
                      </a:cubicBezTo>
                      <a:lnTo>
                        <a:pt x="29105" y="6319"/>
                      </a:lnTo>
                      <a:lnTo>
                        <a:pt x="29042" y="6361"/>
                      </a:lnTo>
                      <a:lnTo>
                        <a:pt x="28958" y="6508"/>
                      </a:lnTo>
                      <a:lnTo>
                        <a:pt x="29042" y="6508"/>
                      </a:lnTo>
                      <a:cubicBezTo>
                        <a:pt x="29000" y="6529"/>
                        <a:pt x="28979" y="6550"/>
                        <a:pt x="28979" y="6612"/>
                      </a:cubicBezTo>
                      <a:lnTo>
                        <a:pt x="28875" y="6570"/>
                      </a:lnTo>
                      <a:lnTo>
                        <a:pt x="28791" y="6633"/>
                      </a:lnTo>
                      <a:lnTo>
                        <a:pt x="28791" y="6738"/>
                      </a:lnTo>
                      <a:lnTo>
                        <a:pt x="28644" y="6842"/>
                      </a:lnTo>
                      <a:lnTo>
                        <a:pt x="28582" y="6884"/>
                      </a:lnTo>
                      <a:cubicBezTo>
                        <a:pt x="28665" y="6612"/>
                        <a:pt x="28728" y="6257"/>
                        <a:pt x="28749" y="5943"/>
                      </a:cubicBezTo>
                      <a:lnTo>
                        <a:pt x="28937" y="5838"/>
                      </a:lnTo>
                      <a:lnTo>
                        <a:pt x="28937" y="5734"/>
                      </a:lnTo>
                      <a:lnTo>
                        <a:pt x="29000" y="5566"/>
                      </a:lnTo>
                      <a:lnTo>
                        <a:pt x="29000" y="5399"/>
                      </a:lnTo>
                      <a:lnTo>
                        <a:pt x="29063" y="5315"/>
                      </a:lnTo>
                      <a:lnTo>
                        <a:pt x="28979" y="5315"/>
                      </a:lnTo>
                      <a:lnTo>
                        <a:pt x="28937" y="5378"/>
                      </a:lnTo>
                      <a:lnTo>
                        <a:pt x="28791" y="5420"/>
                      </a:lnTo>
                      <a:lnTo>
                        <a:pt x="28728" y="5545"/>
                      </a:lnTo>
                      <a:lnTo>
                        <a:pt x="28686" y="5503"/>
                      </a:lnTo>
                      <a:lnTo>
                        <a:pt x="28686" y="5399"/>
                      </a:lnTo>
                      <a:lnTo>
                        <a:pt x="28770" y="5357"/>
                      </a:lnTo>
                      <a:lnTo>
                        <a:pt x="28770" y="5231"/>
                      </a:lnTo>
                      <a:lnTo>
                        <a:pt x="28749" y="5169"/>
                      </a:lnTo>
                      <a:lnTo>
                        <a:pt x="28665" y="5127"/>
                      </a:lnTo>
                      <a:lnTo>
                        <a:pt x="28749" y="5127"/>
                      </a:lnTo>
                      <a:lnTo>
                        <a:pt x="28791" y="5106"/>
                      </a:lnTo>
                      <a:lnTo>
                        <a:pt x="28770" y="4980"/>
                      </a:lnTo>
                      <a:lnTo>
                        <a:pt x="28582" y="4876"/>
                      </a:lnTo>
                      <a:lnTo>
                        <a:pt x="28540" y="4897"/>
                      </a:lnTo>
                      <a:lnTo>
                        <a:pt x="28352" y="4918"/>
                      </a:lnTo>
                      <a:lnTo>
                        <a:pt x="28331" y="4980"/>
                      </a:lnTo>
                      <a:lnTo>
                        <a:pt x="28247" y="4980"/>
                      </a:lnTo>
                      <a:lnTo>
                        <a:pt x="28247" y="4897"/>
                      </a:lnTo>
                      <a:lnTo>
                        <a:pt x="28331" y="4771"/>
                      </a:lnTo>
                      <a:lnTo>
                        <a:pt x="28414" y="4771"/>
                      </a:lnTo>
                      <a:lnTo>
                        <a:pt x="28540" y="4666"/>
                      </a:lnTo>
                      <a:lnTo>
                        <a:pt x="28749" y="4604"/>
                      </a:lnTo>
                      <a:lnTo>
                        <a:pt x="28791" y="4562"/>
                      </a:lnTo>
                      <a:lnTo>
                        <a:pt x="28937" y="4541"/>
                      </a:lnTo>
                      <a:lnTo>
                        <a:pt x="29000" y="4541"/>
                      </a:lnTo>
                      <a:lnTo>
                        <a:pt x="29063" y="4583"/>
                      </a:lnTo>
                      <a:lnTo>
                        <a:pt x="29105" y="4562"/>
                      </a:lnTo>
                      <a:lnTo>
                        <a:pt x="29147" y="4394"/>
                      </a:lnTo>
                      <a:lnTo>
                        <a:pt x="29189" y="4332"/>
                      </a:lnTo>
                      <a:lnTo>
                        <a:pt x="29063" y="4248"/>
                      </a:lnTo>
                      <a:lnTo>
                        <a:pt x="29042" y="4185"/>
                      </a:lnTo>
                      <a:lnTo>
                        <a:pt x="29105" y="4164"/>
                      </a:lnTo>
                      <a:lnTo>
                        <a:pt x="29168" y="4122"/>
                      </a:lnTo>
                      <a:lnTo>
                        <a:pt x="29189" y="4164"/>
                      </a:lnTo>
                      <a:lnTo>
                        <a:pt x="29272" y="4185"/>
                      </a:lnTo>
                      <a:lnTo>
                        <a:pt x="29419" y="4122"/>
                      </a:lnTo>
                      <a:lnTo>
                        <a:pt x="29481" y="4039"/>
                      </a:lnTo>
                      <a:lnTo>
                        <a:pt x="29461" y="3955"/>
                      </a:lnTo>
                      <a:lnTo>
                        <a:pt x="29481" y="3913"/>
                      </a:lnTo>
                      <a:lnTo>
                        <a:pt x="29461" y="3829"/>
                      </a:lnTo>
                      <a:lnTo>
                        <a:pt x="29377" y="3850"/>
                      </a:lnTo>
                      <a:lnTo>
                        <a:pt x="29293" y="3746"/>
                      </a:lnTo>
                      <a:lnTo>
                        <a:pt x="29042" y="3746"/>
                      </a:lnTo>
                      <a:lnTo>
                        <a:pt x="28958" y="3725"/>
                      </a:lnTo>
                      <a:lnTo>
                        <a:pt x="28896" y="3767"/>
                      </a:lnTo>
                      <a:lnTo>
                        <a:pt x="28770" y="3767"/>
                      </a:lnTo>
                      <a:lnTo>
                        <a:pt x="28665" y="3725"/>
                      </a:lnTo>
                      <a:lnTo>
                        <a:pt x="28582" y="3746"/>
                      </a:lnTo>
                      <a:lnTo>
                        <a:pt x="28519" y="3641"/>
                      </a:lnTo>
                      <a:lnTo>
                        <a:pt x="28435" y="3599"/>
                      </a:lnTo>
                      <a:lnTo>
                        <a:pt x="28435" y="3516"/>
                      </a:lnTo>
                      <a:lnTo>
                        <a:pt x="28477" y="3453"/>
                      </a:lnTo>
                      <a:lnTo>
                        <a:pt x="28456" y="3411"/>
                      </a:lnTo>
                      <a:lnTo>
                        <a:pt x="28310" y="3390"/>
                      </a:lnTo>
                      <a:lnTo>
                        <a:pt x="28226" y="3432"/>
                      </a:lnTo>
                      <a:lnTo>
                        <a:pt x="28163" y="3495"/>
                      </a:lnTo>
                      <a:lnTo>
                        <a:pt x="28226" y="3537"/>
                      </a:lnTo>
                      <a:lnTo>
                        <a:pt x="28331" y="3537"/>
                      </a:lnTo>
                      <a:lnTo>
                        <a:pt x="28268" y="3641"/>
                      </a:lnTo>
                      <a:lnTo>
                        <a:pt x="28142" y="3620"/>
                      </a:lnTo>
                      <a:lnTo>
                        <a:pt x="28059" y="3495"/>
                      </a:lnTo>
                      <a:lnTo>
                        <a:pt x="28017" y="3516"/>
                      </a:lnTo>
                      <a:lnTo>
                        <a:pt x="27954" y="3495"/>
                      </a:lnTo>
                      <a:lnTo>
                        <a:pt x="27849" y="3537"/>
                      </a:lnTo>
                      <a:lnTo>
                        <a:pt x="27828" y="3641"/>
                      </a:lnTo>
                      <a:lnTo>
                        <a:pt x="27787" y="3662"/>
                      </a:lnTo>
                      <a:lnTo>
                        <a:pt x="27808" y="3767"/>
                      </a:lnTo>
                      <a:lnTo>
                        <a:pt x="27808" y="3871"/>
                      </a:lnTo>
                      <a:lnTo>
                        <a:pt x="27891" y="3934"/>
                      </a:lnTo>
                      <a:lnTo>
                        <a:pt x="27891" y="4060"/>
                      </a:lnTo>
                      <a:lnTo>
                        <a:pt x="27828" y="4122"/>
                      </a:lnTo>
                      <a:lnTo>
                        <a:pt x="27808" y="4248"/>
                      </a:lnTo>
                      <a:lnTo>
                        <a:pt x="27787" y="4248"/>
                      </a:lnTo>
                      <a:lnTo>
                        <a:pt x="27745" y="4018"/>
                      </a:lnTo>
                      <a:lnTo>
                        <a:pt x="27703" y="3913"/>
                      </a:lnTo>
                      <a:lnTo>
                        <a:pt x="27619" y="3850"/>
                      </a:lnTo>
                      <a:lnTo>
                        <a:pt x="27598" y="3934"/>
                      </a:lnTo>
                      <a:lnTo>
                        <a:pt x="27515" y="3934"/>
                      </a:lnTo>
                      <a:lnTo>
                        <a:pt x="27431" y="4018"/>
                      </a:lnTo>
                      <a:lnTo>
                        <a:pt x="27431" y="4143"/>
                      </a:lnTo>
                      <a:lnTo>
                        <a:pt x="27515" y="4248"/>
                      </a:lnTo>
                      <a:lnTo>
                        <a:pt x="27515" y="4332"/>
                      </a:lnTo>
                      <a:lnTo>
                        <a:pt x="27619" y="4457"/>
                      </a:lnTo>
                      <a:lnTo>
                        <a:pt x="27745" y="4457"/>
                      </a:lnTo>
                      <a:lnTo>
                        <a:pt x="27808" y="4353"/>
                      </a:lnTo>
                      <a:lnTo>
                        <a:pt x="27828" y="4353"/>
                      </a:lnTo>
                      <a:lnTo>
                        <a:pt x="27849" y="4457"/>
                      </a:lnTo>
                      <a:lnTo>
                        <a:pt x="27933" y="4583"/>
                      </a:lnTo>
                      <a:lnTo>
                        <a:pt x="27933" y="4666"/>
                      </a:lnTo>
                      <a:lnTo>
                        <a:pt x="27849" y="4666"/>
                      </a:lnTo>
                      <a:lnTo>
                        <a:pt x="27808" y="4562"/>
                      </a:lnTo>
                      <a:lnTo>
                        <a:pt x="27724" y="4541"/>
                      </a:lnTo>
                      <a:lnTo>
                        <a:pt x="27619" y="4562"/>
                      </a:lnTo>
                      <a:lnTo>
                        <a:pt x="27577" y="4604"/>
                      </a:lnTo>
                      <a:lnTo>
                        <a:pt x="27619" y="4708"/>
                      </a:lnTo>
                      <a:lnTo>
                        <a:pt x="27598" y="4792"/>
                      </a:lnTo>
                      <a:lnTo>
                        <a:pt x="27515" y="4876"/>
                      </a:lnTo>
                      <a:lnTo>
                        <a:pt x="27536" y="4959"/>
                      </a:lnTo>
                      <a:lnTo>
                        <a:pt x="27473" y="5085"/>
                      </a:lnTo>
                      <a:lnTo>
                        <a:pt x="27410" y="5127"/>
                      </a:lnTo>
                      <a:lnTo>
                        <a:pt x="27431" y="5231"/>
                      </a:lnTo>
                      <a:lnTo>
                        <a:pt x="27389" y="5294"/>
                      </a:lnTo>
                      <a:lnTo>
                        <a:pt x="27284" y="5273"/>
                      </a:lnTo>
                      <a:lnTo>
                        <a:pt x="27201" y="5169"/>
                      </a:lnTo>
                      <a:lnTo>
                        <a:pt x="27201" y="5064"/>
                      </a:lnTo>
                      <a:lnTo>
                        <a:pt x="27075" y="4897"/>
                      </a:lnTo>
                      <a:lnTo>
                        <a:pt x="27075" y="4792"/>
                      </a:lnTo>
                      <a:lnTo>
                        <a:pt x="27054" y="4708"/>
                      </a:lnTo>
                      <a:lnTo>
                        <a:pt x="26950" y="4687"/>
                      </a:lnTo>
                      <a:lnTo>
                        <a:pt x="26950" y="4646"/>
                      </a:lnTo>
                      <a:lnTo>
                        <a:pt x="26992" y="4604"/>
                      </a:lnTo>
                      <a:lnTo>
                        <a:pt x="27033" y="4562"/>
                      </a:lnTo>
                      <a:lnTo>
                        <a:pt x="26992" y="4478"/>
                      </a:lnTo>
                      <a:lnTo>
                        <a:pt x="26887" y="4457"/>
                      </a:lnTo>
                      <a:lnTo>
                        <a:pt x="26740" y="4499"/>
                      </a:lnTo>
                      <a:lnTo>
                        <a:pt x="26699" y="4457"/>
                      </a:lnTo>
                      <a:lnTo>
                        <a:pt x="26657" y="4478"/>
                      </a:lnTo>
                      <a:lnTo>
                        <a:pt x="26594" y="4562"/>
                      </a:lnTo>
                      <a:lnTo>
                        <a:pt x="26489" y="4604"/>
                      </a:lnTo>
                      <a:lnTo>
                        <a:pt x="26364" y="4792"/>
                      </a:lnTo>
                      <a:lnTo>
                        <a:pt x="26427" y="4876"/>
                      </a:lnTo>
                      <a:lnTo>
                        <a:pt x="26427" y="5064"/>
                      </a:lnTo>
                      <a:lnTo>
                        <a:pt x="26385" y="5127"/>
                      </a:lnTo>
                      <a:lnTo>
                        <a:pt x="26448" y="5210"/>
                      </a:lnTo>
                      <a:lnTo>
                        <a:pt x="26427" y="5378"/>
                      </a:lnTo>
                      <a:lnTo>
                        <a:pt x="26322" y="5420"/>
                      </a:lnTo>
                      <a:lnTo>
                        <a:pt x="26322" y="5545"/>
                      </a:lnTo>
                      <a:lnTo>
                        <a:pt x="26364" y="5608"/>
                      </a:lnTo>
                      <a:lnTo>
                        <a:pt x="26448" y="5587"/>
                      </a:lnTo>
                      <a:lnTo>
                        <a:pt x="26489" y="5629"/>
                      </a:lnTo>
                      <a:lnTo>
                        <a:pt x="26573" y="5587"/>
                      </a:lnTo>
                      <a:lnTo>
                        <a:pt x="26636" y="5608"/>
                      </a:lnTo>
                      <a:lnTo>
                        <a:pt x="26636" y="5734"/>
                      </a:lnTo>
                      <a:lnTo>
                        <a:pt x="26657" y="5796"/>
                      </a:lnTo>
                      <a:lnTo>
                        <a:pt x="26699" y="5796"/>
                      </a:lnTo>
                      <a:lnTo>
                        <a:pt x="26782" y="5922"/>
                      </a:lnTo>
                      <a:lnTo>
                        <a:pt x="26782" y="6110"/>
                      </a:lnTo>
                      <a:lnTo>
                        <a:pt x="26887" y="6236"/>
                      </a:lnTo>
                      <a:lnTo>
                        <a:pt x="26887" y="6319"/>
                      </a:lnTo>
                      <a:lnTo>
                        <a:pt x="26929" y="6424"/>
                      </a:lnTo>
                      <a:lnTo>
                        <a:pt x="27012" y="6466"/>
                      </a:lnTo>
                      <a:lnTo>
                        <a:pt x="26992" y="6550"/>
                      </a:lnTo>
                      <a:lnTo>
                        <a:pt x="27012" y="6696"/>
                      </a:lnTo>
                      <a:lnTo>
                        <a:pt x="26929" y="6842"/>
                      </a:lnTo>
                      <a:lnTo>
                        <a:pt x="27012" y="6905"/>
                      </a:lnTo>
                      <a:lnTo>
                        <a:pt x="27033" y="7052"/>
                      </a:lnTo>
                      <a:lnTo>
                        <a:pt x="27012" y="7156"/>
                      </a:lnTo>
                      <a:lnTo>
                        <a:pt x="27033" y="7198"/>
                      </a:lnTo>
                      <a:lnTo>
                        <a:pt x="27117" y="7156"/>
                      </a:lnTo>
                      <a:lnTo>
                        <a:pt x="27180" y="7198"/>
                      </a:lnTo>
                      <a:lnTo>
                        <a:pt x="27180" y="7324"/>
                      </a:lnTo>
                      <a:lnTo>
                        <a:pt x="27264" y="7387"/>
                      </a:lnTo>
                      <a:lnTo>
                        <a:pt x="27410" y="7324"/>
                      </a:lnTo>
                      <a:lnTo>
                        <a:pt x="27452" y="7198"/>
                      </a:lnTo>
                      <a:lnTo>
                        <a:pt x="27598" y="7114"/>
                      </a:lnTo>
                      <a:lnTo>
                        <a:pt x="27619" y="7010"/>
                      </a:lnTo>
                      <a:lnTo>
                        <a:pt x="27556" y="6968"/>
                      </a:lnTo>
                      <a:lnTo>
                        <a:pt x="27494" y="6759"/>
                      </a:lnTo>
                      <a:lnTo>
                        <a:pt x="27515" y="6654"/>
                      </a:lnTo>
                      <a:lnTo>
                        <a:pt x="27703" y="6466"/>
                      </a:lnTo>
                      <a:lnTo>
                        <a:pt x="27703" y="6550"/>
                      </a:lnTo>
                      <a:lnTo>
                        <a:pt x="27598" y="6675"/>
                      </a:lnTo>
                      <a:lnTo>
                        <a:pt x="27640" y="6905"/>
                      </a:lnTo>
                      <a:lnTo>
                        <a:pt x="27724" y="6947"/>
                      </a:lnTo>
                      <a:lnTo>
                        <a:pt x="27828" y="6884"/>
                      </a:lnTo>
                      <a:lnTo>
                        <a:pt x="27954" y="6968"/>
                      </a:lnTo>
                      <a:lnTo>
                        <a:pt x="28121" y="6905"/>
                      </a:lnTo>
                      <a:lnTo>
                        <a:pt x="28121" y="6842"/>
                      </a:lnTo>
                      <a:lnTo>
                        <a:pt x="28247" y="6780"/>
                      </a:lnTo>
                      <a:lnTo>
                        <a:pt x="28352" y="6780"/>
                      </a:lnTo>
                      <a:lnTo>
                        <a:pt x="28435" y="6738"/>
                      </a:lnTo>
                      <a:lnTo>
                        <a:pt x="28477" y="6780"/>
                      </a:lnTo>
                      <a:lnTo>
                        <a:pt x="28498" y="6759"/>
                      </a:lnTo>
                      <a:lnTo>
                        <a:pt x="28498" y="6759"/>
                      </a:lnTo>
                      <a:cubicBezTo>
                        <a:pt x="28477" y="6863"/>
                        <a:pt x="28456" y="6989"/>
                        <a:pt x="28456" y="7094"/>
                      </a:cubicBezTo>
                      <a:lnTo>
                        <a:pt x="28435" y="7114"/>
                      </a:lnTo>
                      <a:lnTo>
                        <a:pt x="28456" y="7156"/>
                      </a:lnTo>
                      <a:lnTo>
                        <a:pt x="28456" y="7219"/>
                      </a:lnTo>
                      <a:cubicBezTo>
                        <a:pt x="28456" y="7283"/>
                        <a:pt x="28503" y="7308"/>
                        <a:pt x="28554" y="7308"/>
                      </a:cubicBezTo>
                      <a:cubicBezTo>
                        <a:pt x="28586" y="7308"/>
                        <a:pt x="28620" y="7298"/>
                        <a:pt x="28644" y="7282"/>
                      </a:cubicBezTo>
                      <a:lnTo>
                        <a:pt x="28707" y="7282"/>
                      </a:lnTo>
                      <a:lnTo>
                        <a:pt x="28707" y="7324"/>
                      </a:lnTo>
                      <a:lnTo>
                        <a:pt x="28582" y="7533"/>
                      </a:lnTo>
                      <a:lnTo>
                        <a:pt x="28561" y="7617"/>
                      </a:lnTo>
                      <a:lnTo>
                        <a:pt x="28456" y="7679"/>
                      </a:lnTo>
                      <a:lnTo>
                        <a:pt x="28477" y="7596"/>
                      </a:lnTo>
                      <a:lnTo>
                        <a:pt x="28435" y="7533"/>
                      </a:lnTo>
                      <a:lnTo>
                        <a:pt x="28477" y="7407"/>
                      </a:lnTo>
                      <a:lnTo>
                        <a:pt x="28393" y="7324"/>
                      </a:lnTo>
                      <a:lnTo>
                        <a:pt x="28268" y="7387"/>
                      </a:lnTo>
                      <a:lnTo>
                        <a:pt x="28184" y="7512"/>
                      </a:lnTo>
                      <a:lnTo>
                        <a:pt x="28121" y="7512"/>
                      </a:lnTo>
                      <a:lnTo>
                        <a:pt x="28038" y="7679"/>
                      </a:lnTo>
                      <a:lnTo>
                        <a:pt x="27954" y="7700"/>
                      </a:lnTo>
                      <a:lnTo>
                        <a:pt x="27870" y="7910"/>
                      </a:lnTo>
                      <a:lnTo>
                        <a:pt x="27724" y="8056"/>
                      </a:lnTo>
                      <a:lnTo>
                        <a:pt x="27703" y="8203"/>
                      </a:lnTo>
                      <a:lnTo>
                        <a:pt x="27745" y="8328"/>
                      </a:lnTo>
                      <a:lnTo>
                        <a:pt x="27745" y="8412"/>
                      </a:lnTo>
                      <a:lnTo>
                        <a:pt x="27808" y="8433"/>
                      </a:lnTo>
                      <a:lnTo>
                        <a:pt x="27870" y="8370"/>
                      </a:lnTo>
                      <a:lnTo>
                        <a:pt x="27933" y="8370"/>
                      </a:lnTo>
                      <a:lnTo>
                        <a:pt x="27933" y="8454"/>
                      </a:lnTo>
                      <a:lnTo>
                        <a:pt x="27828" y="8537"/>
                      </a:lnTo>
                      <a:lnTo>
                        <a:pt x="27828" y="8579"/>
                      </a:lnTo>
                      <a:lnTo>
                        <a:pt x="27724" y="8579"/>
                      </a:lnTo>
                      <a:lnTo>
                        <a:pt x="27619" y="8642"/>
                      </a:lnTo>
                      <a:lnTo>
                        <a:pt x="27431" y="8830"/>
                      </a:lnTo>
                      <a:lnTo>
                        <a:pt x="27347" y="8935"/>
                      </a:lnTo>
                      <a:lnTo>
                        <a:pt x="27326" y="9207"/>
                      </a:lnTo>
                      <a:lnTo>
                        <a:pt x="27389" y="9311"/>
                      </a:lnTo>
                      <a:lnTo>
                        <a:pt x="27389" y="9395"/>
                      </a:lnTo>
                      <a:lnTo>
                        <a:pt x="27326" y="9500"/>
                      </a:lnTo>
                      <a:lnTo>
                        <a:pt x="27347" y="9563"/>
                      </a:lnTo>
                      <a:lnTo>
                        <a:pt x="27389" y="9625"/>
                      </a:lnTo>
                      <a:lnTo>
                        <a:pt x="27452" y="9625"/>
                      </a:lnTo>
                      <a:lnTo>
                        <a:pt x="27515" y="9667"/>
                      </a:lnTo>
                      <a:lnTo>
                        <a:pt x="27536" y="9793"/>
                      </a:lnTo>
                      <a:lnTo>
                        <a:pt x="27640" y="9835"/>
                      </a:lnTo>
                      <a:lnTo>
                        <a:pt x="27703" y="9939"/>
                      </a:lnTo>
                      <a:lnTo>
                        <a:pt x="27745" y="9939"/>
                      </a:lnTo>
                      <a:lnTo>
                        <a:pt x="27828" y="9814"/>
                      </a:lnTo>
                      <a:lnTo>
                        <a:pt x="27808" y="9939"/>
                      </a:lnTo>
                      <a:lnTo>
                        <a:pt x="27849" y="10107"/>
                      </a:lnTo>
                      <a:lnTo>
                        <a:pt x="28017" y="10127"/>
                      </a:lnTo>
                      <a:lnTo>
                        <a:pt x="28080" y="10190"/>
                      </a:lnTo>
                      <a:lnTo>
                        <a:pt x="28184" y="10190"/>
                      </a:lnTo>
                      <a:lnTo>
                        <a:pt x="28331" y="10211"/>
                      </a:lnTo>
                      <a:lnTo>
                        <a:pt x="28331" y="10295"/>
                      </a:lnTo>
                      <a:lnTo>
                        <a:pt x="28226" y="10504"/>
                      </a:lnTo>
                      <a:lnTo>
                        <a:pt x="28121" y="10546"/>
                      </a:lnTo>
                      <a:lnTo>
                        <a:pt x="28080" y="10525"/>
                      </a:lnTo>
                      <a:lnTo>
                        <a:pt x="28121" y="10420"/>
                      </a:lnTo>
                      <a:lnTo>
                        <a:pt x="28226" y="10379"/>
                      </a:lnTo>
                      <a:lnTo>
                        <a:pt x="28080" y="10337"/>
                      </a:lnTo>
                      <a:lnTo>
                        <a:pt x="27954" y="10379"/>
                      </a:lnTo>
                      <a:lnTo>
                        <a:pt x="27849" y="10504"/>
                      </a:lnTo>
                      <a:lnTo>
                        <a:pt x="27912" y="10546"/>
                      </a:lnTo>
                      <a:lnTo>
                        <a:pt x="27912" y="10630"/>
                      </a:lnTo>
                      <a:lnTo>
                        <a:pt x="27745" y="10713"/>
                      </a:lnTo>
                      <a:lnTo>
                        <a:pt x="27661" y="10797"/>
                      </a:lnTo>
                      <a:lnTo>
                        <a:pt x="27598" y="10797"/>
                      </a:lnTo>
                      <a:lnTo>
                        <a:pt x="27515" y="10944"/>
                      </a:lnTo>
                      <a:lnTo>
                        <a:pt x="27536" y="11006"/>
                      </a:lnTo>
                      <a:lnTo>
                        <a:pt x="27619" y="11006"/>
                      </a:lnTo>
                      <a:lnTo>
                        <a:pt x="27661" y="11048"/>
                      </a:lnTo>
                      <a:lnTo>
                        <a:pt x="27766" y="11027"/>
                      </a:lnTo>
                      <a:lnTo>
                        <a:pt x="27828" y="10923"/>
                      </a:lnTo>
                      <a:lnTo>
                        <a:pt x="27808" y="10860"/>
                      </a:lnTo>
                      <a:lnTo>
                        <a:pt x="27870" y="10839"/>
                      </a:lnTo>
                      <a:lnTo>
                        <a:pt x="27954" y="10797"/>
                      </a:lnTo>
                      <a:lnTo>
                        <a:pt x="28017" y="10839"/>
                      </a:lnTo>
                      <a:lnTo>
                        <a:pt x="27975" y="10944"/>
                      </a:lnTo>
                      <a:lnTo>
                        <a:pt x="27912" y="11069"/>
                      </a:lnTo>
                      <a:lnTo>
                        <a:pt x="27870" y="11236"/>
                      </a:lnTo>
                      <a:lnTo>
                        <a:pt x="27870" y="11320"/>
                      </a:lnTo>
                      <a:lnTo>
                        <a:pt x="27808" y="11383"/>
                      </a:lnTo>
                      <a:lnTo>
                        <a:pt x="27640" y="11425"/>
                      </a:lnTo>
                      <a:lnTo>
                        <a:pt x="27536" y="11529"/>
                      </a:lnTo>
                      <a:lnTo>
                        <a:pt x="27452" y="11550"/>
                      </a:lnTo>
                      <a:lnTo>
                        <a:pt x="27452" y="11592"/>
                      </a:lnTo>
                      <a:lnTo>
                        <a:pt x="27410" y="11697"/>
                      </a:lnTo>
                      <a:lnTo>
                        <a:pt x="27138" y="11801"/>
                      </a:lnTo>
                      <a:lnTo>
                        <a:pt x="27075" y="11906"/>
                      </a:lnTo>
                      <a:lnTo>
                        <a:pt x="26971" y="11948"/>
                      </a:lnTo>
                      <a:lnTo>
                        <a:pt x="26929" y="11885"/>
                      </a:lnTo>
                      <a:lnTo>
                        <a:pt x="26887" y="11885"/>
                      </a:lnTo>
                      <a:lnTo>
                        <a:pt x="26866" y="11843"/>
                      </a:lnTo>
                      <a:lnTo>
                        <a:pt x="26803" y="11906"/>
                      </a:lnTo>
                      <a:lnTo>
                        <a:pt x="26720" y="11948"/>
                      </a:lnTo>
                      <a:lnTo>
                        <a:pt x="26720" y="11948"/>
                      </a:lnTo>
                      <a:lnTo>
                        <a:pt x="26761" y="11885"/>
                      </a:lnTo>
                      <a:lnTo>
                        <a:pt x="26720" y="11843"/>
                      </a:lnTo>
                      <a:lnTo>
                        <a:pt x="26615" y="11948"/>
                      </a:lnTo>
                      <a:lnTo>
                        <a:pt x="26573" y="12094"/>
                      </a:lnTo>
                      <a:lnTo>
                        <a:pt x="26468" y="12262"/>
                      </a:lnTo>
                      <a:lnTo>
                        <a:pt x="26448" y="12304"/>
                      </a:lnTo>
                      <a:lnTo>
                        <a:pt x="26489" y="12387"/>
                      </a:lnTo>
                      <a:lnTo>
                        <a:pt x="26489" y="12471"/>
                      </a:lnTo>
                      <a:lnTo>
                        <a:pt x="26406" y="12617"/>
                      </a:lnTo>
                      <a:lnTo>
                        <a:pt x="26406" y="12701"/>
                      </a:lnTo>
                      <a:lnTo>
                        <a:pt x="26468" y="12785"/>
                      </a:lnTo>
                      <a:lnTo>
                        <a:pt x="26385" y="12827"/>
                      </a:lnTo>
                      <a:lnTo>
                        <a:pt x="26343" y="12952"/>
                      </a:lnTo>
                      <a:lnTo>
                        <a:pt x="26364" y="12952"/>
                      </a:lnTo>
                      <a:lnTo>
                        <a:pt x="26448" y="12931"/>
                      </a:lnTo>
                      <a:lnTo>
                        <a:pt x="26489" y="12848"/>
                      </a:lnTo>
                      <a:lnTo>
                        <a:pt x="26594" y="12889"/>
                      </a:lnTo>
                      <a:lnTo>
                        <a:pt x="26699" y="12806"/>
                      </a:lnTo>
                      <a:lnTo>
                        <a:pt x="26615" y="12910"/>
                      </a:lnTo>
                      <a:lnTo>
                        <a:pt x="26510" y="12910"/>
                      </a:lnTo>
                      <a:lnTo>
                        <a:pt x="26406" y="13015"/>
                      </a:lnTo>
                      <a:lnTo>
                        <a:pt x="26259" y="13057"/>
                      </a:lnTo>
                      <a:lnTo>
                        <a:pt x="26259" y="13203"/>
                      </a:lnTo>
                      <a:lnTo>
                        <a:pt x="26176" y="13266"/>
                      </a:lnTo>
                      <a:lnTo>
                        <a:pt x="26071" y="13203"/>
                      </a:lnTo>
                      <a:lnTo>
                        <a:pt x="25945" y="13203"/>
                      </a:lnTo>
                      <a:lnTo>
                        <a:pt x="25862" y="13120"/>
                      </a:lnTo>
                      <a:lnTo>
                        <a:pt x="25778" y="13161"/>
                      </a:lnTo>
                      <a:lnTo>
                        <a:pt x="25820" y="13350"/>
                      </a:lnTo>
                      <a:lnTo>
                        <a:pt x="25631" y="13245"/>
                      </a:lnTo>
                      <a:lnTo>
                        <a:pt x="25694" y="12994"/>
                      </a:lnTo>
                      <a:lnTo>
                        <a:pt x="25631" y="12827"/>
                      </a:lnTo>
                      <a:lnTo>
                        <a:pt x="25548" y="12722"/>
                      </a:lnTo>
                      <a:lnTo>
                        <a:pt x="25590" y="12555"/>
                      </a:lnTo>
                      <a:lnTo>
                        <a:pt x="25631" y="12555"/>
                      </a:lnTo>
                      <a:lnTo>
                        <a:pt x="25673" y="12722"/>
                      </a:lnTo>
                      <a:lnTo>
                        <a:pt x="25820" y="12638"/>
                      </a:lnTo>
                      <a:lnTo>
                        <a:pt x="25862" y="12743"/>
                      </a:lnTo>
                      <a:lnTo>
                        <a:pt x="25987" y="12806"/>
                      </a:lnTo>
                      <a:lnTo>
                        <a:pt x="26071" y="12722"/>
                      </a:lnTo>
                      <a:lnTo>
                        <a:pt x="26071" y="12638"/>
                      </a:lnTo>
                      <a:lnTo>
                        <a:pt x="26134" y="12492"/>
                      </a:lnTo>
                      <a:lnTo>
                        <a:pt x="26029" y="12513"/>
                      </a:lnTo>
                      <a:lnTo>
                        <a:pt x="25945" y="12492"/>
                      </a:lnTo>
                      <a:lnTo>
                        <a:pt x="26029" y="12429"/>
                      </a:lnTo>
                      <a:lnTo>
                        <a:pt x="26092" y="12304"/>
                      </a:lnTo>
                      <a:lnTo>
                        <a:pt x="26029" y="12304"/>
                      </a:lnTo>
                      <a:lnTo>
                        <a:pt x="25945" y="12387"/>
                      </a:lnTo>
                      <a:lnTo>
                        <a:pt x="25778" y="12429"/>
                      </a:lnTo>
                      <a:lnTo>
                        <a:pt x="25778" y="12345"/>
                      </a:lnTo>
                      <a:lnTo>
                        <a:pt x="25924" y="12283"/>
                      </a:lnTo>
                      <a:lnTo>
                        <a:pt x="25924" y="12178"/>
                      </a:lnTo>
                      <a:lnTo>
                        <a:pt x="25841" y="12178"/>
                      </a:lnTo>
                      <a:lnTo>
                        <a:pt x="25736" y="12220"/>
                      </a:lnTo>
                      <a:lnTo>
                        <a:pt x="25736" y="12136"/>
                      </a:lnTo>
                      <a:lnTo>
                        <a:pt x="25778" y="11969"/>
                      </a:lnTo>
                      <a:lnTo>
                        <a:pt x="25862" y="11864"/>
                      </a:lnTo>
                      <a:lnTo>
                        <a:pt x="25883" y="11969"/>
                      </a:lnTo>
                      <a:lnTo>
                        <a:pt x="25945" y="11906"/>
                      </a:lnTo>
                      <a:lnTo>
                        <a:pt x="25945" y="11822"/>
                      </a:lnTo>
                      <a:lnTo>
                        <a:pt x="26092" y="11676"/>
                      </a:lnTo>
                      <a:lnTo>
                        <a:pt x="26092" y="11592"/>
                      </a:lnTo>
                      <a:lnTo>
                        <a:pt x="26280" y="11488"/>
                      </a:lnTo>
                      <a:lnTo>
                        <a:pt x="26280" y="11362"/>
                      </a:lnTo>
                      <a:lnTo>
                        <a:pt x="26364" y="11299"/>
                      </a:lnTo>
                      <a:lnTo>
                        <a:pt x="26448" y="11278"/>
                      </a:lnTo>
                      <a:lnTo>
                        <a:pt x="26448" y="11236"/>
                      </a:lnTo>
                      <a:lnTo>
                        <a:pt x="26343" y="11236"/>
                      </a:lnTo>
                      <a:lnTo>
                        <a:pt x="26196" y="11257"/>
                      </a:lnTo>
                      <a:lnTo>
                        <a:pt x="26155" y="11425"/>
                      </a:lnTo>
                      <a:lnTo>
                        <a:pt x="26029" y="11488"/>
                      </a:lnTo>
                      <a:lnTo>
                        <a:pt x="25945" y="11467"/>
                      </a:lnTo>
                      <a:lnTo>
                        <a:pt x="25966" y="11425"/>
                      </a:lnTo>
                      <a:lnTo>
                        <a:pt x="26113" y="11362"/>
                      </a:lnTo>
                      <a:lnTo>
                        <a:pt x="26134" y="11257"/>
                      </a:lnTo>
                      <a:lnTo>
                        <a:pt x="26050" y="11216"/>
                      </a:lnTo>
                      <a:lnTo>
                        <a:pt x="25966" y="11236"/>
                      </a:lnTo>
                      <a:lnTo>
                        <a:pt x="25883" y="11153"/>
                      </a:lnTo>
                      <a:lnTo>
                        <a:pt x="25924" y="11069"/>
                      </a:lnTo>
                      <a:lnTo>
                        <a:pt x="25945" y="10944"/>
                      </a:lnTo>
                      <a:lnTo>
                        <a:pt x="25862" y="10860"/>
                      </a:lnTo>
                      <a:lnTo>
                        <a:pt x="25820" y="10902"/>
                      </a:lnTo>
                      <a:lnTo>
                        <a:pt x="25778" y="10964"/>
                      </a:lnTo>
                      <a:lnTo>
                        <a:pt x="25778" y="10902"/>
                      </a:lnTo>
                      <a:lnTo>
                        <a:pt x="25820" y="10818"/>
                      </a:lnTo>
                      <a:lnTo>
                        <a:pt x="25757" y="10713"/>
                      </a:lnTo>
                      <a:lnTo>
                        <a:pt x="25652" y="10713"/>
                      </a:lnTo>
                      <a:lnTo>
                        <a:pt x="25631" y="10902"/>
                      </a:lnTo>
                      <a:lnTo>
                        <a:pt x="25527" y="10964"/>
                      </a:lnTo>
                      <a:lnTo>
                        <a:pt x="25506" y="11027"/>
                      </a:lnTo>
                      <a:lnTo>
                        <a:pt x="25443" y="10985"/>
                      </a:lnTo>
                      <a:lnTo>
                        <a:pt x="25443" y="10923"/>
                      </a:lnTo>
                      <a:lnTo>
                        <a:pt x="25401" y="10839"/>
                      </a:lnTo>
                      <a:lnTo>
                        <a:pt x="25318" y="10839"/>
                      </a:lnTo>
                      <a:lnTo>
                        <a:pt x="25297" y="10923"/>
                      </a:lnTo>
                      <a:lnTo>
                        <a:pt x="25318" y="10964"/>
                      </a:lnTo>
                      <a:lnTo>
                        <a:pt x="25297" y="11027"/>
                      </a:lnTo>
                      <a:lnTo>
                        <a:pt x="25339" y="11132"/>
                      </a:lnTo>
                      <a:lnTo>
                        <a:pt x="25339" y="11195"/>
                      </a:lnTo>
                      <a:lnTo>
                        <a:pt x="25297" y="11257"/>
                      </a:lnTo>
                      <a:lnTo>
                        <a:pt x="25234" y="11195"/>
                      </a:lnTo>
                      <a:lnTo>
                        <a:pt x="25234" y="11132"/>
                      </a:lnTo>
                      <a:lnTo>
                        <a:pt x="25192" y="11132"/>
                      </a:lnTo>
                      <a:lnTo>
                        <a:pt x="25171" y="11195"/>
                      </a:lnTo>
                      <a:lnTo>
                        <a:pt x="25213" y="11446"/>
                      </a:lnTo>
                      <a:lnTo>
                        <a:pt x="25234" y="11592"/>
                      </a:lnTo>
                      <a:lnTo>
                        <a:pt x="25401" y="11676"/>
                      </a:lnTo>
                      <a:lnTo>
                        <a:pt x="25443" y="11760"/>
                      </a:lnTo>
                      <a:lnTo>
                        <a:pt x="25443" y="11990"/>
                      </a:lnTo>
                      <a:lnTo>
                        <a:pt x="25422" y="11864"/>
                      </a:lnTo>
                      <a:lnTo>
                        <a:pt x="25339" y="11801"/>
                      </a:lnTo>
                      <a:lnTo>
                        <a:pt x="25192" y="11613"/>
                      </a:lnTo>
                      <a:lnTo>
                        <a:pt x="25171" y="11467"/>
                      </a:lnTo>
                      <a:lnTo>
                        <a:pt x="25108" y="11278"/>
                      </a:lnTo>
                      <a:lnTo>
                        <a:pt x="25025" y="11278"/>
                      </a:lnTo>
                      <a:lnTo>
                        <a:pt x="24983" y="11341"/>
                      </a:lnTo>
                      <a:lnTo>
                        <a:pt x="25004" y="11488"/>
                      </a:lnTo>
                      <a:lnTo>
                        <a:pt x="25087" y="11592"/>
                      </a:lnTo>
                      <a:lnTo>
                        <a:pt x="25108" y="11718"/>
                      </a:lnTo>
                      <a:lnTo>
                        <a:pt x="25067" y="11760"/>
                      </a:lnTo>
                      <a:lnTo>
                        <a:pt x="24983" y="11655"/>
                      </a:lnTo>
                      <a:lnTo>
                        <a:pt x="24774" y="11697"/>
                      </a:lnTo>
                      <a:lnTo>
                        <a:pt x="24711" y="11760"/>
                      </a:lnTo>
                      <a:lnTo>
                        <a:pt x="24648" y="11676"/>
                      </a:lnTo>
                      <a:lnTo>
                        <a:pt x="24564" y="11655"/>
                      </a:lnTo>
                      <a:lnTo>
                        <a:pt x="24376" y="11488"/>
                      </a:lnTo>
                      <a:lnTo>
                        <a:pt x="24146" y="11488"/>
                      </a:lnTo>
                      <a:lnTo>
                        <a:pt x="24125" y="11404"/>
                      </a:lnTo>
                      <a:lnTo>
                        <a:pt x="24083" y="11404"/>
                      </a:lnTo>
                      <a:lnTo>
                        <a:pt x="23937" y="11488"/>
                      </a:lnTo>
                      <a:lnTo>
                        <a:pt x="23874" y="11571"/>
                      </a:lnTo>
                      <a:lnTo>
                        <a:pt x="23707" y="11571"/>
                      </a:lnTo>
                      <a:lnTo>
                        <a:pt x="23560" y="11655"/>
                      </a:lnTo>
                      <a:lnTo>
                        <a:pt x="23435" y="11550"/>
                      </a:lnTo>
                      <a:lnTo>
                        <a:pt x="23414" y="11550"/>
                      </a:lnTo>
                      <a:lnTo>
                        <a:pt x="23393" y="11446"/>
                      </a:lnTo>
                      <a:lnTo>
                        <a:pt x="23330" y="11404"/>
                      </a:lnTo>
                      <a:lnTo>
                        <a:pt x="23204" y="11488"/>
                      </a:lnTo>
                      <a:lnTo>
                        <a:pt x="23204" y="11404"/>
                      </a:lnTo>
                      <a:lnTo>
                        <a:pt x="23037" y="11257"/>
                      </a:lnTo>
                      <a:lnTo>
                        <a:pt x="23016" y="11174"/>
                      </a:lnTo>
                      <a:lnTo>
                        <a:pt x="22974" y="11153"/>
                      </a:lnTo>
                      <a:lnTo>
                        <a:pt x="22974" y="11069"/>
                      </a:lnTo>
                      <a:lnTo>
                        <a:pt x="22995" y="11027"/>
                      </a:lnTo>
                      <a:lnTo>
                        <a:pt x="22932" y="10944"/>
                      </a:lnTo>
                      <a:lnTo>
                        <a:pt x="22890" y="10964"/>
                      </a:lnTo>
                      <a:lnTo>
                        <a:pt x="22870" y="10944"/>
                      </a:lnTo>
                      <a:lnTo>
                        <a:pt x="22870" y="10860"/>
                      </a:lnTo>
                      <a:lnTo>
                        <a:pt x="22807" y="10839"/>
                      </a:lnTo>
                      <a:lnTo>
                        <a:pt x="22702" y="10881"/>
                      </a:lnTo>
                      <a:lnTo>
                        <a:pt x="22577" y="10881"/>
                      </a:lnTo>
                      <a:lnTo>
                        <a:pt x="22493" y="10818"/>
                      </a:lnTo>
                      <a:lnTo>
                        <a:pt x="22451" y="10818"/>
                      </a:lnTo>
                      <a:lnTo>
                        <a:pt x="22409" y="10755"/>
                      </a:lnTo>
                      <a:lnTo>
                        <a:pt x="22305" y="10713"/>
                      </a:lnTo>
                      <a:lnTo>
                        <a:pt x="22200" y="10713"/>
                      </a:lnTo>
                      <a:lnTo>
                        <a:pt x="22263" y="10630"/>
                      </a:lnTo>
                      <a:lnTo>
                        <a:pt x="22263" y="10546"/>
                      </a:lnTo>
                      <a:lnTo>
                        <a:pt x="22346" y="10462"/>
                      </a:lnTo>
                      <a:lnTo>
                        <a:pt x="22346" y="10420"/>
                      </a:lnTo>
                      <a:lnTo>
                        <a:pt x="22263" y="10400"/>
                      </a:lnTo>
                      <a:lnTo>
                        <a:pt x="22179" y="10400"/>
                      </a:lnTo>
                      <a:lnTo>
                        <a:pt x="22158" y="10148"/>
                      </a:lnTo>
                      <a:lnTo>
                        <a:pt x="22095" y="10127"/>
                      </a:lnTo>
                      <a:lnTo>
                        <a:pt x="22095" y="10086"/>
                      </a:lnTo>
                      <a:lnTo>
                        <a:pt x="22179" y="10023"/>
                      </a:lnTo>
                      <a:lnTo>
                        <a:pt x="22200" y="9981"/>
                      </a:lnTo>
                      <a:lnTo>
                        <a:pt x="22158" y="9939"/>
                      </a:lnTo>
                      <a:lnTo>
                        <a:pt x="22179" y="9876"/>
                      </a:lnTo>
                      <a:lnTo>
                        <a:pt x="22179" y="9772"/>
                      </a:lnTo>
                      <a:cubicBezTo>
                        <a:pt x="22284" y="9709"/>
                        <a:pt x="22388" y="9688"/>
                        <a:pt x="22493" y="9604"/>
                      </a:cubicBezTo>
                      <a:lnTo>
                        <a:pt x="22514" y="9625"/>
                      </a:lnTo>
                      <a:lnTo>
                        <a:pt x="22598" y="9604"/>
                      </a:lnTo>
                      <a:lnTo>
                        <a:pt x="22681" y="9500"/>
                      </a:lnTo>
                      <a:lnTo>
                        <a:pt x="22702" y="9500"/>
                      </a:lnTo>
                      <a:lnTo>
                        <a:pt x="22702" y="9604"/>
                      </a:lnTo>
                      <a:lnTo>
                        <a:pt x="22765" y="9709"/>
                      </a:lnTo>
                      <a:lnTo>
                        <a:pt x="22828" y="9730"/>
                      </a:lnTo>
                      <a:lnTo>
                        <a:pt x="22911" y="9688"/>
                      </a:lnTo>
                      <a:lnTo>
                        <a:pt x="22995" y="9709"/>
                      </a:lnTo>
                      <a:lnTo>
                        <a:pt x="23037" y="9793"/>
                      </a:lnTo>
                      <a:lnTo>
                        <a:pt x="23121" y="9793"/>
                      </a:lnTo>
                      <a:lnTo>
                        <a:pt x="23183" y="9835"/>
                      </a:lnTo>
                      <a:lnTo>
                        <a:pt x="23225" y="9835"/>
                      </a:lnTo>
                      <a:lnTo>
                        <a:pt x="23225" y="9730"/>
                      </a:lnTo>
                      <a:lnTo>
                        <a:pt x="23288" y="9730"/>
                      </a:lnTo>
                      <a:lnTo>
                        <a:pt x="23351" y="9709"/>
                      </a:lnTo>
                      <a:lnTo>
                        <a:pt x="23414" y="9730"/>
                      </a:lnTo>
                      <a:lnTo>
                        <a:pt x="23414" y="9814"/>
                      </a:lnTo>
                      <a:lnTo>
                        <a:pt x="23455" y="9835"/>
                      </a:lnTo>
                      <a:lnTo>
                        <a:pt x="23539" y="9814"/>
                      </a:lnTo>
                      <a:lnTo>
                        <a:pt x="23602" y="9730"/>
                      </a:lnTo>
                      <a:lnTo>
                        <a:pt x="23644" y="9772"/>
                      </a:lnTo>
                      <a:lnTo>
                        <a:pt x="23665" y="9835"/>
                      </a:lnTo>
                      <a:lnTo>
                        <a:pt x="23727" y="9835"/>
                      </a:lnTo>
                      <a:lnTo>
                        <a:pt x="23748" y="9793"/>
                      </a:lnTo>
                      <a:lnTo>
                        <a:pt x="23769" y="9793"/>
                      </a:lnTo>
                      <a:lnTo>
                        <a:pt x="23832" y="9709"/>
                      </a:lnTo>
                      <a:lnTo>
                        <a:pt x="23916" y="9709"/>
                      </a:lnTo>
                      <a:lnTo>
                        <a:pt x="23937" y="9772"/>
                      </a:lnTo>
                      <a:lnTo>
                        <a:pt x="23979" y="9793"/>
                      </a:lnTo>
                      <a:lnTo>
                        <a:pt x="24041" y="9772"/>
                      </a:lnTo>
                      <a:lnTo>
                        <a:pt x="24041" y="9709"/>
                      </a:lnTo>
                      <a:lnTo>
                        <a:pt x="24020" y="9667"/>
                      </a:lnTo>
                      <a:lnTo>
                        <a:pt x="24083" y="9583"/>
                      </a:lnTo>
                      <a:lnTo>
                        <a:pt x="24083" y="9521"/>
                      </a:lnTo>
                      <a:lnTo>
                        <a:pt x="24146" y="9458"/>
                      </a:lnTo>
                      <a:lnTo>
                        <a:pt x="24146" y="9374"/>
                      </a:lnTo>
                      <a:lnTo>
                        <a:pt x="24062" y="9374"/>
                      </a:lnTo>
                      <a:lnTo>
                        <a:pt x="24041" y="9291"/>
                      </a:lnTo>
                      <a:lnTo>
                        <a:pt x="24062" y="9186"/>
                      </a:lnTo>
                      <a:lnTo>
                        <a:pt x="24146" y="9165"/>
                      </a:lnTo>
                      <a:lnTo>
                        <a:pt x="24146" y="9060"/>
                      </a:lnTo>
                      <a:lnTo>
                        <a:pt x="24041" y="8998"/>
                      </a:lnTo>
                      <a:lnTo>
                        <a:pt x="23958" y="9039"/>
                      </a:lnTo>
                      <a:lnTo>
                        <a:pt x="23958" y="9102"/>
                      </a:lnTo>
                      <a:lnTo>
                        <a:pt x="23916" y="9165"/>
                      </a:lnTo>
                      <a:lnTo>
                        <a:pt x="23832" y="9102"/>
                      </a:lnTo>
                      <a:lnTo>
                        <a:pt x="23707" y="9102"/>
                      </a:lnTo>
                      <a:lnTo>
                        <a:pt x="23560" y="9249"/>
                      </a:lnTo>
                      <a:lnTo>
                        <a:pt x="23455" y="9311"/>
                      </a:lnTo>
                      <a:lnTo>
                        <a:pt x="23455" y="9270"/>
                      </a:lnTo>
                      <a:lnTo>
                        <a:pt x="23602" y="9186"/>
                      </a:lnTo>
                      <a:lnTo>
                        <a:pt x="23644" y="9102"/>
                      </a:lnTo>
                      <a:lnTo>
                        <a:pt x="23644" y="8977"/>
                      </a:lnTo>
                      <a:lnTo>
                        <a:pt x="23602" y="9060"/>
                      </a:lnTo>
                      <a:lnTo>
                        <a:pt x="23539" y="9039"/>
                      </a:lnTo>
                      <a:lnTo>
                        <a:pt x="23539" y="8935"/>
                      </a:lnTo>
                      <a:lnTo>
                        <a:pt x="23644" y="8851"/>
                      </a:lnTo>
                      <a:lnTo>
                        <a:pt x="23560" y="8726"/>
                      </a:lnTo>
                      <a:lnTo>
                        <a:pt x="23644" y="8642"/>
                      </a:lnTo>
                      <a:lnTo>
                        <a:pt x="23727" y="8642"/>
                      </a:lnTo>
                      <a:lnTo>
                        <a:pt x="23707" y="8684"/>
                      </a:lnTo>
                      <a:lnTo>
                        <a:pt x="23748" y="8851"/>
                      </a:lnTo>
                      <a:lnTo>
                        <a:pt x="23832" y="8935"/>
                      </a:lnTo>
                      <a:lnTo>
                        <a:pt x="23874" y="8893"/>
                      </a:lnTo>
                      <a:lnTo>
                        <a:pt x="23979" y="8893"/>
                      </a:lnTo>
                      <a:lnTo>
                        <a:pt x="24041" y="8767"/>
                      </a:lnTo>
                      <a:lnTo>
                        <a:pt x="23979" y="8726"/>
                      </a:lnTo>
                      <a:lnTo>
                        <a:pt x="23979" y="8663"/>
                      </a:lnTo>
                      <a:lnTo>
                        <a:pt x="24062" y="8663"/>
                      </a:lnTo>
                      <a:lnTo>
                        <a:pt x="24083" y="8726"/>
                      </a:lnTo>
                      <a:lnTo>
                        <a:pt x="24146" y="8684"/>
                      </a:lnTo>
                      <a:lnTo>
                        <a:pt x="24251" y="8621"/>
                      </a:lnTo>
                      <a:lnTo>
                        <a:pt x="24271" y="8475"/>
                      </a:lnTo>
                      <a:lnTo>
                        <a:pt x="24292" y="8579"/>
                      </a:lnTo>
                      <a:lnTo>
                        <a:pt x="24355" y="8579"/>
                      </a:lnTo>
                      <a:lnTo>
                        <a:pt x="24460" y="8516"/>
                      </a:lnTo>
                      <a:lnTo>
                        <a:pt x="24376" y="8684"/>
                      </a:lnTo>
                      <a:lnTo>
                        <a:pt x="24376" y="8851"/>
                      </a:lnTo>
                      <a:lnTo>
                        <a:pt x="24439" y="8830"/>
                      </a:lnTo>
                      <a:lnTo>
                        <a:pt x="24481" y="8851"/>
                      </a:lnTo>
                      <a:lnTo>
                        <a:pt x="24439" y="8935"/>
                      </a:lnTo>
                      <a:lnTo>
                        <a:pt x="24502" y="8935"/>
                      </a:lnTo>
                      <a:lnTo>
                        <a:pt x="24564" y="8788"/>
                      </a:lnTo>
                      <a:lnTo>
                        <a:pt x="24606" y="8747"/>
                      </a:lnTo>
                      <a:lnTo>
                        <a:pt x="24690" y="8579"/>
                      </a:lnTo>
                      <a:lnTo>
                        <a:pt x="24774" y="8558"/>
                      </a:lnTo>
                      <a:lnTo>
                        <a:pt x="24753" y="8684"/>
                      </a:lnTo>
                      <a:lnTo>
                        <a:pt x="24648" y="8788"/>
                      </a:lnTo>
                      <a:lnTo>
                        <a:pt x="24669" y="8977"/>
                      </a:lnTo>
                      <a:lnTo>
                        <a:pt x="24753" y="8977"/>
                      </a:lnTo>
                      <a:lnTo>
                        <a:pt x="24815" y="9039"/>
                      </a:lnTo>
                      <a:lnTo>
                        <a:pt x="24878" y="8956"/>
                      </a:lnTo>
                      <a:lnTo>
                        <a:pt x="25004" y="8851"/>
                      </a:lnTo>
                      <a:lnTo>
                        <a:pt x="25067" y="8684"/>
                      </a:lnTo>
                      <a:lnTo>
                        <a:pt x="25108" y="8558"/>
                      </a:lnTo>
                      <a:lnTo>
                        <a:pt x="25087" y="8433"/>
                      </a:lnTo>
                      <a:lnTo>
                        <a:pt x="25129" y="8370"/>
                      </a:lnTo>
                      <a:lnTo>
                        <a:pt x="25108" y="8328"/>
                      </a:lnTo>
                      <a:lnTo>
                        <a:pt x="25025" y="8328"/>
                      </a:lnTo>
                      <a:lnTo>
                        <a:pt x="24983" y="8307"/>
                      </a:lnTo>
                      <a:lnTo>
                        <a:pt x="24899" y="8349"/>
                      </a:lnTo>
                      <a:lnTo>
                        <a:pt x="24899" y="8223"/>
                      </a:lnTo>
                      <a:lnTo>
                        <a:pt x="24941" y="8203"/>
                      </a:lnTo>
                      <a:lnTo>
                        <a:pt x="24920" y="8140"/>
                      </a:lnTo>
                      <a:lnTo>
                        <a:pt x="24815" y="8140"/>
                      </a:lnTo>
                      <a:lnTo>
                        <a:pt x="24795" y="8098"/>
                      </a:lnTo>
                      <a:lnTo>
                        <a:pt x="24690" y="8014"/>
                      </a:lnTo>
                      <a:lnTo>
                        <a:pt x="24690" y="7931"/>
                      </a:lnTo>
                      <a:lnTo>
                        <a:pt x="24606" y="7742"/>
                      </a:lnTo>
                      <a:lnTo>
                        <a:pt x="24585" y="7617"/>
                      </a:lnTo>
                      <a:lnTo>
                        <a:pt x="24627" y="7491"/>
                      </a:lnTo>
                      <a:lnTo>
                        <a:pt x="24585" y="7324"/>
                      </a:lnTo>
                      <a:lnTo>
                        <a:pt x="24502" y="7470"/>
                      </a:lnTo>
                      <a:lnTo>
                        <a:pt x="24502" y="7575"/>
                      </a:lnTo>
                      <a:lnTo>
                        <a:pt x="24418" y="7428"/>
                      </a:lnTo>
                      <a:lnTo>
                        <a:pt x="24292" y="7366"/>
                      </a:lnTo>
                      <a:lnTo>
                        <a:pt x="24271" y="7114"/>
                      </a:lnTo>
                      <a:lnTo>
                        <a:pt x="24188" y="7073"/>
                      </a:lnTo>
                      <a:lnTo>
                        <a:pt x="24167" y="6884"/>
                      </a:lnTo>
                      <a:lnTo>
                        <a:pt x="24083" y="6780"/>
                      </a:lnTo>
                      <a:lnTo>
                        <a:pt x="24083" y="6675"/>
                      </a:lnTo>
                      <a:lnTo>
                        <a:pt x="24041" y="6591"/>
                      </a:lnTo>
                      <a:lnTo>
                        <a:pt x="24041" y="6529"/>
                      </a:lnTo>
                      <a:lnTo>
                        <a:pt x="24146" y="6529"/>
                      </a:lnTo>
                      <a:lnTo>
                        <a:pt x="24167" y="6382"/>
                      </a:lnTo>
                      <a:lnTo>
                        <a:pt x="24251" y="6382"/>
                      </a:lnTo>
                      <a:lnTo>
                        <a:pt x="24271" y="6424"/>
                      </a:lnTo>
                      <a:lnTo>
                        <a:pt x="24355" y="6361"/>
                      </a:lnTo>
                      <a:lnTo>
                        <a:pt x="24355" y="6257"/>
                      </a:lnTo>
                      <a:lnTo>
                        <a:pt x="24460" y="6026"/>
                      </a:lnTo>
                      <a:lnTo>
                        <a:pt x="24460" y="5922"/>
                      </a:lnTo>
                      <a:lnTo>
                        <a:pt x="24481" y="5880"/>
                      </a:lnTo>
                      <a:lnTo>
                        <a:pt x="24397" y="5692"/>
                      </a:lnTo>
                      <a:lnTo>
                        <a:pt x="24460" y="5566"/>
                      </a:lnTo>
                      <a:lnTo>
                        <a:pt x="24523" y="5566"/>
                      </a:lnTo>
                      <a:lnTo>
                        <a:pt x="24523" y="5399"/>
                      </a:lnTo>
                      <a:lnTo>
                        <a:pt x="24627" y="5252"/>
                      </a:lnTo>
                      <a:lnTo>
                        <a:pt x="24627" y="5148"/>
                      </a:lnTo>
                      <a:lnTo>
                        <a:pt x="24690" y="5064"/>
                      </a:lnTo>
                      <a:lnTo>
                        <a:pt x="24690" y="4855"/>
                      </a:lnTo>
                      <a:lnTo>
                        <a:pt x="24774" y="4834"/>
                      </a:lnTo>
                      <a:lnTo>
                        <a:pt x="24774" y="4729"/>
                      </a:lnTo>
                      <a:lnTo>
                        <a:pt x="24899" y="4583"/>
                      </a:lnTo>
                      <a:lnTo>
                        <a:pt x="24899" y="4478"/>
                      </a:lnTo>
                      <a:cubicBezTo>
                        <a:pt x="24918" y="4516"/>
                        <a:pt x="24966" y="4536"/>
                        <a:pt x="25020" y="4536"/>
                      </a:cubicBezTo>
                      <a:cubicBezTo>
                        <a:pt x="25085" y="4536"/>
                        <a:pt x="25158" y="4505"/>
                        <a:pt x="25192" y="4436"/>
                      </a:cubicBezTo>
                      <a:lnTo>
                        <a:pt x="25255" y="4122"/>
                      </a:lnTo>
                      <a:lnTo>
                        <a:pt x="25359" y="4122"/>
                      </a:lnTo>
                      <a:lnTo>
                        <a:pt x="25506" y="3955"/>
                      </a:lnTo>
                      <a:lnTo>
                        <a:pt x="25652" y="3892"/>
                      </a:lnTo>
                      <a:lnTo>
                        <a:pt x="25820" y="3725"/>
                      </a:lnTo>
                      <a:lnTo>
                        <a:pt x="25862" y="3725"/>
                      </a:lnTo>
                      <a:lnTo>
                        <a:pt x="25987" y="3599"/>
                      </a:lnTo>
                      <a:lnTo>
                        <a:pt x="25987" y="3516"/>
                      </a:lnTo>
                      <a:lnTo>
                        <a:pt x="26050" y="3474"/>
                      </a:lnTo>
                      <a:lnTo>
                        <a:pt x="26050" y="3390"/>
                      </a:lnTo>
                      <a:lnTo>
                        <a:pt x="25966" y="3285"/>
                      </a:lnTo>
                      <a:lnTo>
                        <a:pt x="25987" y="3223"/>
                      </a:lnTo>
                      <a:lnTo>
                        <a:pt x="25987" y="3160"/>
                      </a:lnTo>
                      <a:lnTo>
                        <a:pt x="25883" y="2993"/>
                      </a:lnTo>
                      <a:lnTo>
                        <a:pt x="25820" y="2993"/>
                      </a:lnTo>
                      <a:lnTo>
                        <a:pt x="25736" y="3013"/>
                      </a:lnTo>
                      <a:lnTo>
                        <a:pt x="25631" y="2972"/>
                      </a:lnTo>
                      <a:lnTo>
                        <a:pt x="25548" y="2993"/>
                      </a:lnTo>
                      <a:lnTo>
                        <a:pt x="25443" y="2909"/>
                      </a:lnTo>
                      <a:lnTo>
                        <a:pt x="25359" y="2909"/>
                      </a:lnTo>
                      <a:lnTo>
                        <a:pt x="25297" y="2846"/>
                      </a:lnTo>
                      <a:lnTo>
                        <a:pt x="25129" y="2867"/>
                      </a:lnTo>
                      <a:lnTo>
                        <a:pt x="25025" y="2972"/>
                      </a:lnTo>
                      <a:lnTo>
                        <a:pt x="24941" y="2993"/>
                      </a:lnTo>
                      <a:lnTo>
                        <a:pt x="24774" y="3118"/>
                      </a:lnTo>
                      <a:lnTo>
                        <a:pt x="24774" y="3181"/>
                      </a:lnTo>
                      <a:lnTo>
                        <a:pt x="24878" y="3265"/>
                      </a:lnTo>
                      <a:lnTo>
                        <a:pt x="24941" y="3390"/>
                      </a:lnTo>
                      <a:lnTo>
                        <a:pt x="24941" y="3516"/>
                      </a:lnTo>
                      <a:lnTo>
                        <a:pt x="24983" y="3641"/>
                      </a:lnTo>
                      <a:lnTo>
                        <a:pt x="24941" y="3704"/>
                      </a:lnTo>
                      <a:lnTo>
                        <a:pt x="24941" y="3809"/>
                      </a:lnTo>
                      <a:lnTo>
                        <a:pt x="25025" y="3913"/>
                      </a:lnTo>
                      <a:lnTo>
                        <a:pt x="25025" y="3934"/>
                      </a:lnTo>
                      <a:lnTo>
                        <a:pt x="25004" y="3955"/>
                      </a:lnTo>
                      <a:cubicBezTo>
                        <a:pt x="24983" y="4018"/>
                        <a:pt x="24941" y="4081"/>
                        <a:pt x="24920" y="4143"/>
                      </a:cubicBezTo>
                      <a:lnTo>
                        <a:pt x="24899" y="4081"/>
                      </a:lnTo>
                      <a:lnTo>
                        <a:pt x="24920" y="4018"/>
                      </a:lnTo>
                      <a:lnTo>
                        <a:pt x="24920" y="3934"/>
                      </a:lnTo>
                      <a:lnTo>
                        <a:pt x="24815" y="3871"/>
                      </a:lnTo>
                      <a:lnTo>
                        <a:pt x="24774" y="3725"/>
                      </a:lnTo>
                      <a:lnTo>
                        <a:pt x="24795" y="3662"/>
                      </a:lnTo>
                      <a:lnTo>
                        <a:pt x="24711" y="3495"/>
                      </a:lnTo>
                      <a:lnTo>
                        <a:pt x="24606" y="3474"/>
                      </a:lnTo>
                      <a:lnTo>
                        <a:pt x="24564" y="3411"/>
                      </a:lnTo>
                      <a:lnTo>
                        <a:pt x="24502" y="3411"/>
                      </a:lnTo>
                      <a:lnTo>
                        <a:pt x="24481" y="3578"/>
                      </a:lnTo>
                      <a:lnTo>
                        <a:pt x="24418" y="3578"/>
                      </a:lnTo>
                      <a:lnTo>
                        <a:pt x="24292" y="3369"/>
                      </a:lnTo>
                      <a:lnTo>
                        <a:pt x="24209" y="3369"/>
                      </a:lnTo>
                      <a:lnTo>
                        <a:pt x="24146" y="3285"/>
                      </a:lnTo>
                      <a:lnTo>
                        <a:pt x="24062" y="3327"/>
                      </a:lnTo>
                      <a:lnTo>
                        <a:pt x="24083" y="3495"/>
                      </a:lnTo>
                      <a:lnTo>
                        <a:pt x="24041" y="3516"/>
                      </a:lnTo>
                      <a:lnTo>
                        <a:pt x="23958" y="3495"/>
                      </a:lnTo>
                      <a:lnTo>
                        <a:pt x="23895" y="3620"/>
                      </a:lnTo>
                      <a:lnTo>
                        <a:pt x="23895" y="3704"/>
                      </a:lnTo>
                      <a:lnTo>
                        <a:pt x="23832" y="3746"/>
                      </a:lnTo>
                      <a:lnTo>
                        <a:pt x="23748" y="4039"/>
                      </a:lnTo>
                      <a:lnTo>
                        <a:pt x="23748" y="4143"/>
                      </a:lnTo>
                      <a:lnTo>
                        <a:pt x="23686" y="4227"/>
                      </a:lnTo>
                      <a:lnTo>
                        <a:pt x="23686" y="4353"/>
                      </a:lnTo>
                      <a:lnTo>
                        <a:pt x="23665" y="4374"/>
                      </a:lnTo>
                      <a:lnTo>
                        <a:pt x="23665" y="4478"/>
                      </a:lnTo>
                      <a:lnTo>
                        <a:pt x="23581" y="4541"/>
                      </a:lnTo>
                      <a:lnTo>
                        <a:pt x="23581" y="4771"/>
                      </a:lnTo>
                      <a:lnTo>
                        <a:pt x="23518" y="4813"/>
                      </a:lnTo>
                      <a:lnTo>
                        <a:pt x="23455" y="4792"/>
                      </a:lnTo>
                      <a:lnTo>
                        <a:pt x="23372" y="4980"/>
                      </a:lnTo>
                      <a:lnTo>
                        <a:pt x="23414" y="5064"/>
                      </a:lnTo>
                      <a:lnTo>
                        <a:pt x="23372" y="5169"/>
                      </a:lnTo>
                      <a:lnTo>
                        <a:pt x="23372" y="5273"/>
                      </a:lnTo>
                      <a:lnTo>
                        <a:pt x="23309" y="5378"/>
                      </a:lnTo>
                      <a:lnTo>
                        <a:pt x="23351" y="5462"/>
                      </a:lnTo>
                      <a:lnTo>
                        <a:pt x="23330" y="5524"/>
                      </a:lnTo>
                      <a:lnTo>
                        <a:pt x="23204" y="5524"/>
                      </a:lnTo>
                      <a:lnTo>
                        <a:pt x="23246" y="5587"/>
                      </a:lnTo>
                      <a:lnTo>
                        <a:pt x="23351" y="5629"/>
                      </a:lnTo>
                      <a:lnTo>
                        <a:pt x="23351" y="5734"/>
                      </a:lnTo>
                      <a:lnTo>
                        <a:pt x="23267" y="5713"/>
                      </a:lnTo>
                      <a:lnTo>
                        <a:pt x="23204" y="5734"/>
                      </a:lnTo>
                      <a:lnTo>
                        <a:pt x="23121" y="5796"/>
                      </a:lnTo>
                      <a:lnTo>
                        <a:pt x="23037" y="5754"/>
                      </a:lnTo>
                      <a:lnTo>
                        <a:pt x="22995" y="5817"/>
                      </a:lnTo>
                      <a:lnTo>
                        <a:pt x="22995" y="5922"/>
                      </a:lnTo>
                      <a:lnTo>
                        <a:pt x="22932" y="5964"/>
                      </a:lnTo>
                      <a:lnTo>
                        <a:pt x="22849" y="5922"/>
                      </a:lnTo>
                      <a:lnTo>
                        <a:pt x="22849" y="5817"/>
                      </a:lnTo>
                      <a:lnTo>
                        <a:pt x="22890" y="5734"/>
                      </a:lnTo>
                      <a:lnTo>
                        <a:pt x="22828" y="5650"/>
                      </a:lnTo>
                      <a:lnTo>
                        <a:pt x="22828" y="5482"/>
                      </a:lnTo>
                      <a:lnTo>
                        <a:pt x="22911" y="5294"/>
                      </a:lnTo>
                      <a:lnTo>
                        <a:pt x="22932" y="5169"/>
                      </a:lnTo>
                      <a:lnTo>
                        <a:pt x="23016" y="5085"/>
                      </a:lnTo>
                      <a:lnTo>
                        <a:pt x="23016" y="4980"/>
                      </a:lnTo>
                      <a:lnTo>
                        <a:pt x="23037" y="4876"/>
                      </a:lnTo>
                      <a:lnTo>
                        <a:pt x="23100" y="4646"/>
                      </a:lnTo>
                      <a:lnTo>
                        <a:pt x="23225" y="4562"/>
                      </a:lnTo>
                      <a:lnTo>
                        <a:pt x="23225" y="4436"/>
                      </a:lnTo>
                      <a:lnTo>
                        <a:pt x="23100" y="4436"/>
                      </a:lnTo>
                      <a:lnTo>
                        <a:pt x="23100" y="4353"/>
                      </a:lnTo>
                      <a:lnTo>
                        <a:pt x="23163" y="4269"/>
                      </a:lnTo>
                      <a:lnTo>
                        <a:pt x="23163" y="4039"/>
                      </a:lnTo>
                      <a:lnTo>
                        <a:pt x="23121" y="3976"/>
                      </a:lnTo>
                      <a:lnTo>
                        <a:pt x="23058" y="3850"/>
                      </a:lnTo>
                      <a:lnTo>
                        <a:pt x="23100" y="3809"/>
                      </a:lnTo>
                      <a:lnTo>
                        <a:pt x="23100" y="3662"/>
                      </a:lnTo>
                      <a:lnTo>
                        <a:pt x="23016" y="3662"/>
                      </a:lnTo>
                      <a:lnTo>
                        <a:pt x="22911" y="3537"/>
                      </a:lnTo>
                      <a:lnTo>
                        <a:pt x="22744" y="3599"/>
                      </a:lnTo>
                      <a:lnTo>
                        <a:pt x="22723" y="3725"/>
                      </a:lnTo>
                      <a:lnTo>
                        <a:pt x="22828" y="3809"/>
                      </a:lnTo>
                      <a:lnTo>
                        <a:pt x="22828" y="3913"/>
                      </a:lnTo>
                      <a:lnTo>
                        <a:pt x="22890" y="3976"/>
                      </a:lnTo>
                      <a:lnTo>
                        <a:pt x="22890" y="4060"/>
                      </a:lnTo>
                      <a:lnTo>
                        <a:pt x="22807" y="4060"/>
                      </a:lnTo>
                      <a:lnTo>
                        <a:pt x="22786" y="3955"/>
                      </a:lnTo>
                      <a:lnTo>
                        <a:pt x="22702" y="3955"/>
                      </a:lnTo>
                      <a:lnTo>
                        <a:pt x="22639" y="4081"/>
                      </a:lnTo>
                      <a:lnTo>
                        <a:pt x="22702" y="4122"/>
                      </a:lnTo>
                      <a:lnTo>
                        <a:pt x="22723" y="4227"/>
                      </a:lnTo>
                      <a:lnTo>
                        <a:pt x="22786" y="4353"/>
                      </a:lnTo>
                      <a:lnTo>
                        <a:pt x="22723" y="4394"/>
                      </a:lnTo>
                      <a:lnTo>
                        <a:pt x="22702" y="4353"/>
                      </a:lnTo>
                      <a:lnTo>
                        <a:pt x="22639" y="4290"/>
                      </a:lnTo>
                      <a:lnTo>
                        <a:pt x="22618" y="4436"/>
                      </a:lnTo>
                      <a:lnTo>
                        <a:pt x="22514" y="4353"/>
                      </a:lnTo>
                      <a:lnTo>
                        <a:pt x="22514" y="4248"/>
                      </a:lnTo>
                      <a:lnTo>
                        <a:pt x="22430" y="4248"/>
                      </a:lnTo>
                      <a:lnTo>
                        <a:pt x="22388" y="4353"/>
                      </a:lnTo>
                      <a:lnTo>
                        <a:pt x="22326" y="4332"/>
                      </a:lnTo>
                      <a:lnTo>
                        <a:pt x="22326" y="4185"/>
                      </a:lnTo>
                      <a:lnTo>
                        <a:pt x="22409" y="4122"/>
                      </a:lnTo>
                      <a:lnTo>
                        <a:pt x="22388" y="4081"/>
                      </a:lnTo>
                      <a:lnTo>
                        <a:pt x="22221" y="4143"/>
                      </a:lnTo>
                      <a:lnTo>
                        <a:pt x="22095" y="4269"/>
                      </a:lnTo>
                      <a:lnTo>
                        <a:pt x="22012" y="4143"/>
                      </a:lnTo>
                      <a:lnTo>
                        <a:pt x="21949" y="4143"/>
                      </a:lnTo>
                      <a:lnTo>
                        <a:pt x="21865" y="4227"/>
                      </a:lnTo>
                      <a:lnTo>
                        <a:pt x="21740" y="4227"/>
                      </a:lnTo>
                      <a:lnTo>
                        <a:pt x="21698" y="4164"/>
                      </a:lnTo>
                      <a:lnTo>
                        <a:pt x="21572" y="4185"/>
                      </a:lnTo>
                      <a:lnTo>
                        <a:pt x="21530" y="4143"/>
                      </a:lnTo>
                      <a:lnTo>
                        <a:pt x="21635" y="4060"/>
                      </a:lnTo>
                      <a:lnTo>
                        <a:pt x="21782" y="4039"/>
                      </a:lnTo>
                      <a:lnTo>
                        <a:pt x="21865" y="4060"/>
                      </a:lnTo>
                      <a:lnTo>
                        <a:pt x="21991" y="4039"/>
                      </a:lnTo>
                      <a:lnTo>
                        <a:pt x="21991" y="3955"/>
                      </a:lnTo>
                      <a:lnTo>
                        <a:pt x="22074" y="3934"/>
                      </a:lnTo>
                      <a:lnTo>
                        <a:pt x="22158" y="3955"/>
                      </a:lnTo>
                      <a:lnTo>
                        <a:pt x="22263" y="3850"/>
                      </a:lnTo>
                      <a:lnTo>
                        <a:pt x="22263" y="3746"/>
                      </a:lnTo>
                      <a:lnTo>
                        <a:pt x="22284" y="3662"/>
                      </a:lnTo>
                      <a:lnTo>
                        <a:pt x="22200" y="3599"/>
                      </a:lnTo>
                      <a:lnTo>
                        <a:pt x="22095" y="3411"/>
                      </a:lnTo>
                      <a:lnTo>
                        <a:pt x="21970" y="3348"/>
                      </a:lnTo>
                      <a:lnTo>
                        <a:pt x="21949" y="3285"/>
                      </a:lnTo>
                      <a:lnTo>
                        <a:pt x="21761" y="3118"/>
                      </a:lnTo>
                      <a:lnTo>
                        <a:pt x="21740" y="3076"/>
                      </a:lnTo>
                      <a:lnTo>
                        <a:pt x="21635" y="3076"/>
                      </a:lnTo>
                      <a:lnTo>
                        <a:pt x="21489" y="3139"/>
                      </a:lnTo>
                      <a:lnTo>
                        <a:pt x="21426" y="3139"/>
                      </a:lnTo>
                      <a:lnTo>
                        <a:pt x="21238" y="3327"/>
                      </a:lnTo>
                      <a:lnTo>
                        <a:pt x="21279" y="3390"/>
                      </a:lnTo>
                      <a:lnTo>
                        <a:pt x="21279" y="3453"/>
                      </a:lnTo>
                      <a:lnTo>
                        <a:pt x="21217" y="3495"/>
                      </a:lnTo>
                      <a:lnTo>
                        <a:pt x="21133" y="3516"/>
                      </a:lnTo>
                      <a:lnTo>
                        <a:pt x="21133" y="3453"/>
                      </a:lnTo>
                      <a:lnTo>
                        <a:pt x="21049" y="3495"/>
                      </a:lnTo>
                      <a:lnTo>
                        <a:pt x="20966" y="3432"/>
                      </a:lnTo>
                      <a:lnTo>
                        <a:pt x="20861" y="3432"/>
                      </a:lnTo>
                      <a:lnTo>
                        <a:pt x="20819" y="3495"/>
                      </a:lnTo>
                      <a:lnTo>
                        <a:pt x="20714" y="3495"/>
                      </a:lnTo>
                      <a:lnTo>
                        <a:pt x="20652" y="3432"/>
                      </a:lnTo>
                      <a:lnTo>
                        <a:pt x="20714" y="3390"/>
                      </a:lnTo>
                      <a:lnTo>
                        <a:pt x="20861" y="3348"/>
                      </a:lnTo>
                      <a:lnTo>
                        <a:pt x="20924" y="3244"/>
                      </a:lnTo>
                      <a:lnTo>
                        <a:pt x="21028" y="3223"/>
                      </a:lnTo>
                      <a:lnTo>
                        <a:pt x="21112" y="3244"/>
                      </a:lnTo>
                      <a:lnTo>
                        <a:pt x="21175" y="3139"/>
                      </a:lnTo>
                      <a:lnTo>
                        <a:pt x="21175" y="3013"/>
                      </a:lnTo>
                      <a:lnTo>
                        <a:pt x="21238" y="2972"/>
                      </a:lnTo>
                      <a:lnTo>
                        <a:pt x="21321" y="2972"/>
                      </a:lnTo>
                      <a:lnTo>
                        <a:pt x="21384" y="2804"/>
                      </a:lnTo>
                      <a:lnTo>
                        <a:pt x="21384" y="2616"/>
                      </a:lnTo>
                      <a:lnTo>
                        <a:pt x="21426" y="2553"/>
                      </a:lnTo>
                      <a:lnTo>
                        <a:pt x="21384" y="2449"/>
                      </a:lnTo>
                      <a:lnTo>
                        <a:pt x="21279" y="2449"/>
                      </a:lnTo>
                      <a:lnTo>
                        <a:pt x="21112" y="2490"/>
                      </a:lnTo>
                      <a:lnTo>
                        <a:pt x="20903" y="2553"/>
                      </a:lnTo>
                      <a:lnTo>
                        <a:pt x="20694" y="2616"/>
                      </a:lnTo>
                      <a:lnTo>
                        <a:pt x="20547" y="2658"/>
                      </a:lnTo>
                      <a:cubicBezTo>
                        <a:pt x="20652" y="2616"/>
                        <a:pt x="20798" y="2574"/>
                        <a:pt x="20903" y="2511"/>
                      </a:cubicBezTo>
                      <a:cubicBezTo>
                        <a:pt x="20945" y="2511"/>
                        <a:pt x="21028" y="2490"/>
                        <a:pt x="21070" y="2490"/>
                      </a:cubicBezTo>
                      <a:cubicBezTo>
                        <a:pt x="21217" y="2469"/>
                        <a:pt x="21238" y="2344"/>
                        <a:pt x="21175" y="2239"/>
                      </a:cubicBezTo>
                      <a:lnTo>
                        <a:pt x="21238" y="2177"/>
                      </a:lnTo>
                      <a:lnTo>
                        <a:pt x="21217" y="2072"/>
                      </a:lnTo>
                      <a:lnTo>
                        <a:pt x="21217" y="1967"/>
                      </a:lnTo>
                      <a:lnTo>
                        <a:pt x="21154" y="1884"/>
                      </a:lnTo>
                      <a:lnTo>
                        <a:pt x="21217" y="1842"/>
                      </a:lnTo>
                      <a:lnTo>
                        <a:pt x="21217" y="1674"/>
                      </a:lnTo>
                      <a:lnTo>
                        <a:pt x="21133" y="1507"/>
                      </a:lnTo>
                      <a:lnTo>
                        <a:pt x="21175" y="1402"/>
                      </a:lnTo>
                      <a:lnTo>
                        <a:pt x="21154" y="1109"/>
                      </a:lnTo>
                      <a:lnTo>
                        <a:pt x="20945" y="879"/>
                      </a:lnTo>
                      <a:lnTo>
                        <a:pt x="20924" y="775"/>
                      </a:lnTo>
                      <a:lnTo>
                        <a:pt x="20840" y="733"/>
                      </a:lnTo>
                      <a:lnTo>
                        <a:pt x="20694" y="796"/>
                      </a:lnTo>
                      <a:lnTo>
                        <a:pt x="20526" y="775"/>
                      </a:lnTo>
                      <a:lnTo>
                        <a:pt x="20442" y="837"/>
                      </a:lnTo>
                      <a:lnTo>
                        <a:pt x="20442" y="984"/>
                      </a:lnTo>
                      <a:lnTo>
                        <a:pt x="20212" y="1109"/>
                      </a:lnTo>
                      <a:lnTo>
                        <a:pt x="20212" y="1047"/>
                      </a:lnTo>
                      <a:lnTo>
                        <a:pt x="20380" y="900"/>
                      </a:lnTo>
                      <a:lnTo>
                        <a:pt x="20422" y="754"/>
                      </a:lnTo>
                      <a:lnTo>
                        <a:pt x="20317" y="670"/>
                      </a:lnTo>
                      <a:lnTo>
                        <a:pt x="20212" y="712"/>
                      </a:lnTo>
                      <a:lnTo>
                        <a:pt x="20129" y="733"/>
                      </a:lnTo>
                      <a:lnTo>
                        <a:pt x="20212" y="670"/>
                      </a:lnTo>
                      <a:lnTo>
                        <a:pt x="20191" y="586"/>
                      </a:lnTo>
                      <a:lnTo>
                        <a:pt x="19898" y="419"/>
                      </a:lnTo>
                      <a:lnTo>
                        <a:pt x="19815" y="293"/>
                      </a:lnTo>
                      <a:lnTo>
                        <a:pt x="19752" y="252"/>
                      </a:lnTo>
                      <a:lnTo>
                        <a:pt x="19773" y="105"/>
                      </a:lnTo>
                      <a:lnTo>
                        <a:pt x="19459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314" name="Google Shape;2314;p49"/>
              <p:cNvSpPr/>
              <p:nvPr/>
            </p:nvSpPr>
            <p:spPr>
              <a:xfrm>
                <a:off x="2577325" y="2970225"/>
                <a:ext cx="32450" cy="13100"/>
              </a:xfrm>
              <a:custGeom>
                <a:rect b="b" l="l" r="r" t="t"/>
                <a:pathLst>
                  <a:path extrusionOk="0" h="524" w="1298">
                    <a:moveTo>
                      <a:pt x="503" y="0"/>
                    </a:moveTo>
                    <a:lnTo>
                      <a:pt x="293" y="42"/>
                    </a:lnTo>
                    <a:lnTo>
                      <a:pt x="168" y="21"/>
                    </a:lnTo>
                    <a:lnTo>
                      <a:pt x="63" y="42"/>
                    </a:lnTo>
                    <a:lnTo>
                      <a:pt x="1" y="147"/>
                    </a:lnTo>
                    <a:lnTo>
                      <a:pt x="105" y="230"/>
                    </a:lnTo>
                    <a:lnTo>
                      <a:pt x="189" y="209"/>
                    </a:lnTo>
                    <a:lnTo>
                      <a:pt x="252" y="230"/>
                    </a:lnTo>
                    <a:lnTo>
                      <a:pt x="314" y="377"/>
                    </a:lnTo>
                    <a:lnTo>
                      <a:pt x="398" y="439"/>
                    </a:lnTo>
                    <a:lnTo>
                      <a:pt x="524" y="439"/>
                    </a:lnTo>
                    <a:lnTo>
                      <a:pt x="607" y="523"/>
                    </a:lnTo>
                    <a:lnTo>
                      <a:pt x="775" y="523"/>
                    </a:lnTo>
                    <a:lnTo>
                      <a:pt x="775" y="377"/>
                    </a:lnTo>
                    <a:lnTo>
                      <a:pt x="879" y="377"/>
                    </a:lnTo>
                    <a:lnTo>
                      <a:pt x="900" y="439"/>
                    </a:lnTo>
                    <a:lnTo>
                      <a:pt x="984" y="439"/>
                    </a:lnTo>
                    <a:lnTo>
                      <a:pt x="1005" y="335"/>
                    </a:lnTo>
                    <a:lnTo>
                      <a:pt x="1089" y="377"/>
                    </a:lnTo>
                    <a:lnTo>
                      <a:pt x="1298" y="377"/>
                    </a:lnTo>
                    <a:lnTo>
                      <a:pt x="1298" y="335"/>
                    </a:lnTo>
                    <a:lnTo>
                      <a:pt x="1193" y="230"/>
                    </a:lnTo>
                    <a:lnTo>
                      <a:pt x="1047" y="209"/>
                    </a:lnTo>
                    <a:lnTo>
                      <a:pt x="942" y="2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5" name="Google Shape;2315;p49"/>
              <p:cNvSpPr/>
              <p:nvPr/>
            </p:nvSpPr>
            <p:spPr>
              <a:xfrm>
                <a:off x="2632250" y="2947725"/>
                <a:ext cx="41350" cy="29325"/>
              </a:xfrm>
              <a:custGeom>
                <a:rect b="b" l="l" r="r" t="t"/>
                <a:pathLst>
                  <a:path extrusionOk="0" h="1173" w="1654">
                    <a:moveTo>
                      <a:pt x="1089" y="0"/>
                    </a:moveTo>
                    <a:lnTo>
                      <a:pt x="1005" y="63"/>
                    </a:lnTo>
                    <a:lnTo>
                      <a:pt x="900" y="21"/>
                    </a:lnTo>
                    <a:lnTo>
                      <a:pt x="691" y="21"/>
                    </a:lnTo>
                    <a:lnTo>
                      <a:pt x="649" y="84"/>
                    </a:lnTo>
                    <a:lnTo>
                      <a:pt x="754" y="168"/>
                    </a:lnTo>
                    <a:lnTo>
                      <a:pt x="1068" y="272"/>
                    </a:lnTo>
                    <a:lnTo>
                      <a:pt x="1047" y="314"/>
                    </a:lnTo>
                    <a:lnTo>
                      <a:pt x="1109" y="398"/>
                    </a:lnTo>
                    <a:lnTo>
                      <a:pt x="1047" y="544"/>
                    </a:lnTo>
                    <a:lnTo>
                      <a:pt x="1109" y="649"/>
                    </a:lnTo>
                    <a:lnTo>
                      <a:pt x="1214" y="691"/>
                    </a:lnTo>
                    <a:lnTo>
                      <a:pt x="1340" y="795"/>
                    </a:lnTo>
                    <a:lnTo>
                      <a:pt x="1319" y="858"/>
                    </a:lnTo>
                    <a:lnTo>
                      <a:pt x="1068" y="858"/>
                    </a:lnTo>
                    <a:lnTo>
                      <a:pt x="1026" y="900"/>
                    </a:lnTo>
                    <a:lnTo>
                      <a:pt x="921" y="858"/>
                    </a:lnTo>
                    <a:lnTo>
                      <a:pt x="796" y="858"/>
                    </a:lnTo>
                    <a:lnTo>
                      <a:pt x="649" y="816"/>
                    </a:lnTo>
                    <a:lnTo>
                      <a:pt x="524" y="858"/>
                    </a:lnTo>
                    <a:lnTo>
                      <a:pt x="524" y="816"/>
                    </a:lnTo>
                    <a:lnTo>
                      <a:pt x="482" y="795"/>
                    </a:lnTo>
                    <a:lnTo>
                      <a:pt x="293" y="837"/>
                    </a:lnTo>
                    <a:lnTo>
                      <a:pt x="189" y="733"/>
                    </a:lnTo>
                    <a:lnTo>
                      <a:pt x="63" y="795"/>
                    </a:lnTo>
                    <a:lnTo>
                      <a:pt x="0" y="858"/>
                    </a:lnTo>
                    <a:lnTo>
                      <a:pt x="63" y="963"/>
                    </a:lnTo>
                    <a:lnTo>
                      <a:pt x="189" y="1005"/>
                    </a:lnTo>
                    <a:lnTo>
                      <a:pt x="314" y="1151"/>
                    </a:lnTo>
                    <a:lnTo>
                      <a:pt x="377" y="1172"/>
                    </a:lnTo>
                    <a:lnTo>
                      <a:pt x="377" y="1067"/>
                    </a:lnTo>
                    <a:lnTo>
                      <a:pt x="419" y="1026"/>
                    </a:lnTo>
                    <a:lnTo>
                      <a:pt x="691" y="1026"/>
                    </a:lnTo>
                    <a:lnTo>
                      <a:pt x="796" y="1067"/>
                    </a:lnTo>
                    <a:lnTo>
                      <a:pt x="1109" y="1067"/>
                    </a:lnTo>
                    <a:lnTo>
                      <a:pt x="1151" y="1047"/>
                    </a:lnTo>
                    <a:lnTo>
                      <a:pt x="1256" y="1109"/>
                    </a:lnTo>
                    <a:lnTo>
                      <a:pt x="1340" y="1109"/>
                    </a:lnTo>
                    <a:lnTo>
                      <a:pt x="1340" y="1047"/>
                    </a:lnTo>
                    <a:lnTo>
                      <a:pt x="1570" y="921"/>
                    </a:lnTo>
                    <a:lnTo>
                      <a:pt x="1570" y="837"/>
                    </a:lnTo>
                    <a:lnTo>
                      <a:pt x="1570" y="733"/>
                    </a:lnTo>
                    <a:lnTo>
                      <a:pt x="1528" y="607"/>
                    </a:lnTo>
                    <a:lnTo>
                      <a:pt x="1549" y="544"/>
                    </a:lnTo>
                    <a:lnTo>
                      <a:pt x="1633" y="502"/>
                    </a:lnTo>
                    <a:lnTo>
                      <a:pt x="1653" y="377"/>
                    </a:lnTo>
                    <a:lnTo>
                      <a:pt x="1612" y="293"/>
                    </a:lnTo>
                    <a:lnTo>
                      <a:pt x="1653" y="189"/>
                    </a:lnTo>
                    <a:lnTo>
                      <a:pt x="1633" y="126"/>
                    </a:lnTo>
                    <a:lnTo>
                      <a:pt x="1528" y="105"/>
                    </a:lnTo>
                    <a:lnTo>
                      <a:pt x="1423" y="126"/>
                    </a:lnTo>
                    <a:lnTo>
                      <a:pt x="1319" y="21"/>
                    </a:lnTo>
                    <a:lnTo>
                      <a:pt x="108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6" name="Google Shape;2316;p49"/>
              <p:cNvSpPr/>
              <p:nvPr/>
            </p:nvSpPr>
            <p:spPr>
              <a:xfrm>
                <a:off x="2485775" y="2895925"/>
                <a:ext cx="153825" cy="54950"/>
              </a:xfrm>
              <a:custGeom>
                <a:rect b="b" l="l" r="r" t="t"/>
                <a:pathLst>
                  <a:path extrusionOk="0" h="2198" w="6153">
                    <a:moveTo>
                      <a:pt x="1570" y="1"/>
                    </a:moveTo>
                    <a:lnTo>
                      <a:pt x="1445" y="106"/>
                    </a:lnTo>
                    <a:lnTo>
                      <a:pt x="1131" y="106"/>
                    </a:lnTo>
                    <a:lnTo>
                      <a:pt x="901" y="168"/>
                    </a:lnTo>
                    <a:lnTo>
                      <a:pt x="817" y="252"/>
                    </a:lnTo>
                    <a:lnTo>
                      <a:pt x="566" y="315"/>
                    </a:lnTo>
                    <a:lnTo>
                      <a:pt x="482" y="419"/>
                    </a:lnTo>
                    <a:lnTo>
                      <a:pt x="377" y="482"/>
                    </a:lnTo>
                    <a:lnTo>
                      <a:pt x="357" y="608"/>
                    </a:lnTo>
                    <a:lnTo>
                      <a:pt x="419" y="712"/>
                    </a:lnTo>
                    <a:lnTo>
                      <a:pt x="398" y="775"/>
                    </a:lnTo>
                    <a:lnTo>
                      <a:pt x="294" y="712"/>
                    </a:lnTo>
                    <a:lnTo>
                      <a:pt x="85" y="817"/>
                    </a:lnTo>
                    <a:lnTo>
                      <a:pt x="1" y="796"/>
                    </a:lnTo>
                    <a:lnTo>
                      <a:pt x="1" y="880"/>
                    </a:lnTo>
                    <a:lnTo>
                      <a:pt x="105" y="922"/>
                    </a:lnTo>
                    <a:lnTo>
                      <a:pt x="252" y="796"/>
                    </a:lnTo>
                    <a:lnTo>
                      <a:pt x="273" y="817"/>
                    </a:lnTo>
                    <a:lnTo>
                      <a:pt x="273" y="922"/>
                    </a:lnTo>
                    <a:lnTo>
                      <a:pt x="419" y="817"/>
                    </a:lnTo>
                    <a:lnTo>
                      <a:pt x="524" y="817"/>
                    </a:lnTo>
                    <a:lnTo>
                      <a:pt x="629" y="629"/>
                    </a:lnTo>
                    <a:lnTo>
                      <a:pt x="796" y="670"/>
                    </a:lnTo>
                    <a:lnTo>
                      <a:pt x="838" y="608"/>
                    </a:lnTo>
                    <a:lnTo>
                      <a:pt x="922" y="691"/>
                    </a:lnTo>
                    <a:lnTo>
                      <a:pt x="1026" y="670"/>
                    </a:lnTo>
                    <a:lnTo>
                      <a:pt x="1214" y="461"/>
                    </a:lnTo>
                    <a:lnTo>
                      <a:pt x="1319" y="419"/>
                    </a:lnTo>
                    <a:lnTo>
                      <a:pt x="1361" y="357"/>
                    </a:lnTo>
                    <a:lnTo>
                      <a:pt x="1528" y="378"/>
                    </a:lnTo>
                    <a:lnTo>
                      <a:pt x="1654" y="378"/>
                    </a:lnTo>
                    <a:lnTo>
                      <a:pt x="1884" y="398"/>
                    </a:lnTo>
                    <a:lnTo>
                      <a:pt x="1968" y="461"/>
                    </a:lnTo>
                    <a:lnTo>
                      <a:pt x="1884" y="503"/>
                    </a:lnTo>
                    <a:lnTo>
                      <a:pt x="1758" y="503"/>
                    </a:lnTo>
                    <a:lnTo>
                      <a:pt x="1675" y="566"/>
                    </a:lnTo>
                    <a:lnTo>
                      <a:pt x="1758" y="629"/>
                    </a:lnTo>
                    <a:lnTo>
                      <a:pt x="2093" y="691"/>
                    </a:lnTo>
                    <a:lnTo>
                      <a:pt x="2177" y="670"/>
                    </a:lnTo>
                    <a:lnTo>
                      <a:pt x="2282" y="670"/>
                    </a:lnTo>
                    <a:lnTo>
                      <a:pt x="2386" y="733"/>
                    </a:lnTo>
                    <a:lnTo>
                      <a:pt x="2554" y="775"/>
                    </a:lnTo>
                    <a:lnTo>
                      <a:pt x="2616" y="775"/>
                    </a:lnTo>
                    <a:lnTo>
                      <a:pt x="2658" y="691"/>
                    </a:lnTo>
                    <a:lnTo>
                      <a:pt x="2721" y="775"/>
                    </a:lnTo>
                    <a:lnTo>
                      <a:pt x="2763" y="817"/>
                    </a:lnTo>
                    <a:lnTo>
                      <a:pt x="2930" y="942"/>
                    </a:lnTo>
                    <a:lnTo>
                      <a:pt x="3077" y="984"/>
                    </a:lnTo>
                    <a:lnTo>
                      <a:pt x="3139" y="942"/>
                    </a:lnTo>
                    <a:lnTo>
                      <a:pt x="3244" y="1026"/>
                    </a:lnTo>
                    <a:lnTo>
                      <a:pt x="3349" y="1005"/>
                    </a:lnTo>
                    <a:lnTo>
                      <a:pt x="3432" y="1047"/>
                    </a:lnTo>
                    <a:lnTo>
                      <a:pt x="3600" y="1005"/>
                    </a:lnTo>
                    <a:lnTo>
                      <a:pt x="3663" y="1026"/>
                    </a:lnTo>
                    <a:lnTo>
                      <a:pt x="3746" y="1361"/>
                    </a:lnTo>
                    <a:lnTo>
                      <a:pt x="3955" y="1570"/>
                    </a:lnTo>
                    <a:lnTo>
                      <a:pt x="4039" y="1612"/>
                    </a:lnTo>
                    <a:lnTo>
                      <a:pt x="4081" y="1549"/>
                    </a:lnTo>
                    <a:lnTo>
                      <a:pt x="4227" y="1633"/>
                    </a:lnTo>
                    <a:lnTo>
                      <a:pt x="4437" y="1633"/>
                    </a:lnTo>
                    <a:lnTo>
                      <a:pt x="4458" y="1675"/>
                    </a:lnTo>
                    <a:lnTo>
                      <a:pt x="4541" y="1738"/>
                    </a:lnTo>
                    <a:lnTo>
                      <a:pt x="4541" y="1842"/>
                    </a:lnTo>
                    <a:lnTo>
                      <a:pt x="4374" y="1863"/>
                    </a:lnTo>
                    <a:lnTo>
                      <a:pt x="4186" y="2051"/>
                    </a:lnTo>
                    <a:lnTo>
                      <a:pt x="4186" y="2156"/>
                    </a:lnTo>
                    <a:lnTo>
                      <a:pt x="4374" y="2177"/>
                    </a:lnTo>
                    <a:lnTo>
                      <a:pt x="4541" y="2135"/>
                    </a:lnTo>
                    <a:lnTo>
                      <a:pt x="4604" y="2156"/>
                    </a:lnTo>
                    <a:lnTo>
                      <a:pt x="4897" y="2093"/>
                    </a:lnTo>
                    <a:lnTo>
                      <a:pt x="5064" y="2093"/>
                    </a:lnTo>
                    <a:lnTo>
                      <a:pt x="5274" y="2198"/>
                    </a:lnTo>
                    <a:lnTo>
                      <a:pt x="5546" y="2135"/>
                    </a:lnTo>
                    <a:lnTo>
                      <a:pt x="5587" y="2072"/>
                    </a:lnTo>
                    <a:lnTo>
                      <a:pt x="5650" y="2072"/>
                    </a:lnTo>
                    <a:lnTo>
                      <a:pt x="5734" y="2030"/>
                    </a:lnTo>
                    <a:lnTo>
                      <a:pt x="5943" y="2051"/>
                    </a:lnTo>
                    <a:lnTo>
                      <a:pt x="6069" y="1989"/>
                    </a:lnTo>
                    <a:lnTo>
                      <a:pt x="6152" y="1884"/>
                    </a:lnTo>
                    <a:lnTo>
                      <a:pt x="6111" y="1842"/>
                    </a:lnTo>
                    <a:lnTo>
                      <a:pt x="6006" y="1821"/>
                    </a:lnTo>
                    <a:lnTo>
                      <a:pt x="5922" y="1654"/>
                    </a:lnTo>
                    <a:lnTo>
                      <a:pt x="5692" y="1549"/>
                    </a:lnTo>
                    <a:lnTo>
                      <a:pt x="5378" y="1549"/>
                    </a:lnTo>
                    <a:lnTo>
                      <a:pt x="5295" y="1528"/>
                    </a:lnTo>
                    <a:lnTo>
                      <a:pt x="5336" y="1466"/>
                    </a:lnTo>
                    <a:lnTo>
                      <a:pt x="5399" y="1319"/>
                    </a:lnTo>
                    <a:lnTo>
                      <a:pt x="5315" y="1298"/>
                    </a:lnTo>
                    <a:lnTo>
                      <a:pt x="5232" y="1340"/>
                    </a:lnTo>
                    <a:lnTo>
                      <a:pt x="5127" y="1340"/>
                    </a:lnTo>
                    <a:lnTo>
                      <a:pt x="4918" y="1194"/>
                    </a:lnTo>
                    <a:lnTo>
                      <a:pt x="4855" y="1235"/>
                    </a:lnTo>
                    <a:lnTo>
                      <a:pt x="4771" y="1152"/>
                    </a:lnTo>
                    <a:lnTo>
                      <a:pt x="4604" y="1026"/>
                    </a:lnTo>
                    <a:lnTo>
                      <a:pt x="4541" y="1131"/>
                    </a:lnTo>
                    <a:lnTo>
                      <a:pt x="4479" y="1089"/>
                    </a:lnTo>
                    <a:lnTo>
                      <a:pt x="4499" y="1005"/>
                    </a:lnTo>
                    <a:lnTo>
                      <a:pt x="4437" y="984"/>
                    </a:lnTo>
                    <a:lnTo>
                      <a:pt x="4395" y="1047"/>
                    </a:lnTo>
                    <a:lnTo>
                      <a:pt x="4332" y="984"/>
                    </a:lnTo>
                    <a:lnTo>
                      <a:pt x="4123" y="922"/>
                    </a:lnTo>
                    <a:lnTo>
                      <a:pt x="3955" y="796"/>
                    </a:lnTo>
                    <a:lnTo>
                      <a:pt x="3830" y="712"/>
                    </a:lnTo>
                    <a:lnTo>
                      <a:pt x="3704" y="587"/>
                    </a:lnTo>
                    <a:lnTo>
                      <a:pt x="3349" y="587"/>
                    </a:lnTo>
                    <a:lnTo>
                      <a:pt x="3244" y="524"/>
                    </a:lnTo>
                    <a:lnTo>
                      <a:pt x="3202" y="398"/>
                    </a:lnTo>
                    <a:lnTo>
                      <a:pt x="3077" y="252"/>
                    </a:lnTo>
                    <a:lnTo>
                      <a:pt x="2972" y="273"/>
                    </a:lnTo>
                    <a:lnTo>
                      <a:pt x="2909" y="210"/>
                    </a:lnTo>
                    <a:lnTo>
                      <a:pt x="2491" y="147"/>
                    </a:lnTo>
                    <a:lnTo>
                      <a:pt x="2365" y="210"/>
                    </a:lnTo>
                    <a:lnTo>
                      <a:pt x="2177" y="168"/>
                    </a:lnTo>
                    <a:lnTo>
                      <a:pt x="2072" y="43"/>
                    </a:lnTo>
                    <a:lnTo>
                      <a:pt x="1821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7" name="Google Shape;2317;p49"/>
              <p:cNvSpPr/>
              <p:nvPr/>
            </p:nvSpPr>
            <p:spPr>
              <a:xfrm>
                <a:off x="2901125" y="4083350"/>
                <a:ext cx="39250" cy="22525"/>
              </a:xfrm>
              <a:custGeom>
                <a:rect b="b" l="l" r="r" t="t"/>
                <a:pathLst>
                  <a:path extrusionOk="0" h="901" w="1570">
                    <a:moveTo>
                      <a:pt x="1025" y="0"/>
                    </a:moveTo>
                    <a:lnTo>
                      <a:pt x="984" y="84"/>
                    </a:lnTo>
                    <a:lnTo>
                      <a:pt x="921" y="105"/>
                    </a:lnTo>
                    <a:lnTo>
                      <a:pt x="942" y="189"/>
                    </a:lnTo>
                    <a:lnTo>
                      <a:pt x="921" y="252"/>
                    </a:lnTo>
                    <a:lnTo>
                      <a:pt x="691" y="314"/>
                    </a:lnTo>
                    <a:lnTo>
                      <a:pt x="733" y="273"/>
                    </a:lnTo>
                    <a:lnTo>
                      <a:pt x="774" y="126"/>
                    </a:lnTo>
                    <a:lnTo>
                      <a:pt x="733" y="63"/>
                    </a:lnTo>
                    <a:lnTo>
                      <a:pt x="649" y="84"/>
                    </a:lnTo>
                    <a:lnTo>
                      <a:pt x="607" y="168"/>
                    </a:lnTo>
                    <a:lnTo>
                      <a:pt x="544" y="168"/>
                    </a:lnTo>
                    <a:lnTo>
                      <a:pt x="461" y="84"/>
                    </a:lnTo>
                    <a:lnTo>
                      <a:pt x="377" y="84"/>
                    </a:lnTo>
                    <a:lnTo>
                      <a:pt x="377" y="252"/>
                    </a:lnTo>
                    <a:lnTo>
                      <a:pt x="272" y="210"/>
                    </a:lnTo>
                    <a:lnTo>
                      <a:pt x="168" y="105"/>
                    </a:lnTo>
                    <a:lnTo>
                      <a:pt x="105" y="168"/>
                    </a:lnTo>
                    <a:lnTo>
                      <a:pt x="230" y="356"/>
                    </a:lnTo>
                    <a:lnTo>
                      <a:pt x="377" y="377"/>
                    </a:lnTo>
                    <a:lnTo>
                      <a:pt x="377" y="419"/>
                    </a:lnTo>
                    <a:lnTo>
                      <a:pt x="230" y="419"/>
                    </a:lnTo>
                    <a:lnTo>
                      <a:pt x="168" y="482"/>
                    </a:lnTo>
                    <a:lnTo>
                      <a:pt x="189" y="565"/>
                    </a:lnTo>
                    <a:lnTo>
                      <a:pt x="84" y="670"/>
                    </a:lnTo>
                    <a:lnTo>
                      <a:pt x="0" y="670"/>
                    </a:lnTo>
                    <a:lnTo>
                      <a:pt x="0" y="712"/>
                    </a:lnTo>
                    <a:lnTo>
                      <a:pt x="126" y="796"/>
                    </a:lnTo>
                    <a:lnTo>
                      <a:pt x="189" y="712"/>
                    </a:lnTo>
                    <a:lnTo>
                      <a:pt x="293" y="796"/>
                    </a:lnTo>
                    <a:lnTo>
                      <a:pt x="377" y="691"/>
                    </a:lnTo>
                    <a:lnTo>
                      <a:pt x="230" y="628"/>
                    </a:lnTo>
                    <a:lnTo>
                      <a:pt x="335" y="586"/>
                    </a:lnTo>
                    <a:lnTo>
                      <a:pt x="523" y="607"/>
                    </a:lnTo>
                    <a:lnTo>
                      <a:pt x="649" y="565"/>
                    </a:lnTo>
                    <a:lnTo>
                      <a:pt x="649" y="461"/>
                    </a:lnTo>
                    <a:cubicBezTo>
                      <a:pt x="649" y="461"/>
                      <a:pt x="667" y="470"/>
                      <a:pt x="680" y="470"/>
                    </a:cubicBezTo>
                    <a:cubicBezTo>
                      <a:pt x="686" y="470"/>
                      <a:pt x="691" y="468"/>
                      <a:pt x="691" y="461"/>
                    </a:cubicBezTo>
                    <a:cubicBezTo>
                      <a:pt x="795" y="398"/>
                      <a:pt x="900" y="377"/>
                      <a:pt x="1005" y="314"/>
                    </a:cubicBezTo>
                    <a:lnTo>
                      <a:pt x="1046" y="398"/>
                    </a:lnTo>
                    <a:lnTo>
                      <a:pt x="1025" y="461"/>
                    </a:lnTo>
                    <a:lnTo>
                      <a:pt x="942" y="419"/>
                    </a:lnTo>
                    <a:lnTo>
                      <a:pt x="858" y="461"/>
                    </a:lnTo>
                    <a:lnTo>
                      <a:pt x="691" y="712"/>
                    </a:lnTo>
                    <a:lnTo>
                      <a:pt x="753" y="733"/>
                    </a:lnTo>
                    <a:lnTo>
                      <a:pt x="837" y="879"/>
                    </a:lnTo>
                    <a:lnTo>
                      <a:pt x="921" y="900"/>
                    </a:lnTo>
                    <a:lnTo>
                      <a:pt x="921" y="837"/>
                    </a:lnTo>
                    <a:lnTo>
                      <a:pt x="837" y="733"/>
                    </a:lnTo>
                    <a:lnTo>
                      <a:pt x="858" y="712"/>
                    </a:lnTo>
                    <a:lnTo>
                      <a:pt x="963" y="775"/>
                    </a:lnTo>
                    <a:lnTo>
                      <a:pt x="1025" y="733"/>
                    </a:lnTo>
                    <a:lnTo>
                      <a:pt x="963" y="691"/>
                    </a:lnTo>
                    <a:lnTo>
                      <a:pt x="963" y="607"/>
                    </a:lnTo>
                    <a:lnTo>
                      <a:pt x="1067" y="628"/>
                    </a:lnTo>
                    <a:lnTo>
                      <a:pt x="1172" y="607"/>
                    </a:lnTo>
                    <a:lnTo>
                      <a:pt x="1172" y="586"/>
                    </a:lnTo>
                    <a:lnTo>
                      <a:pt x="1088" y="586"/>
                    </a:lnTo>
                    <a:lnTo>
                      <a:pt x="1046" y="524"/>
                    </a:lnTo>
                    <a:lnTo>
                      <a:pt x="1088" y="503"/>
                    </a:lnTo>
                    <a:lnTo>
                      <a:pt x="1193" y="524"/>
                    </a:lnTo>
                    <a:lnTo>
                      <a:pt x="1339" y="503"/>
                    </a:lnTo>
                    <a:lnTo>
                      <a:pt x="1444" y="419"/>
                    </a:lnTo>
                    <a:lnTo>
                      <a:pt x="1549" y="398"/>
                    </a:lnTo>
                    <a:lnTo>
                      <a:pt x="1507" y="314"/>
                    </a:lnTo>
                    <a:lnTo>
                      <a:pt x="1465" y="293"/>
                    </a:lnTo>
                    <a:lnTo>
                      <a:pt x="1444" y="273"/>
                    </a:lnTo>
                    <a:lnTo>
                      <a:pt x="1486" y="210"/>
                    </a:lnTo>
                    <a:lnTo>
                      <a:pt x="1569" y="189"/>
                    </a:lnTo>
                    <a:lnTo>
                      <a:pt x="1528" y="126"/>
                    </a:lnTo>
                    <a:lnTo>
                      <a:pt x="1381" y="105"/>
                    </a:lnTo>
                    <a:lnTo>
                      <a:pt x="1318" y="126"/>
                    </a:lnTo>
                    <a:lnTo>
                      <a:pt x="1339" y="189"/>
                    </a:lnTo>
                    <a:lnTo>
                      <a:pt x="1256" y="210"/>
                    </a:lnTo>
                    <a:lnTo>
                      <a:pt x="1172" y="105"/>
                    </a:lnTo>
                    <a:lnTo>
                      <a:pt x="1172" y="42"/>
                    </a:lnTo>
                    <a:lnTo>
                      <a:pt x="1025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8" name="Google Shape;2318;p49"/>
              <p:cNvSpPr/>
              <p:nvPr/>
            </p:nvSpPr>
            <p:spPr>
              <a:xfrm>
                <a:off x="2506700" y="3102550"/>
                <a:ext cx="80075" cy="36650"/>
              </a:xfrm>
              <a:custGeom>
                <a:rect b="b" l="l" r="r" t="t"/>
                <a:pathLst>
                  <a:path extrusionOk="0" h="1466" w="3203">
                    <a:moveTo>
                      <a:pt x="2072" y="1"/>
                    </a:moveTo>
                    <a:lnTo>
                      <a:pt x="2030" y="43"/>
                    </a:lnTo>
                    <a:lnTo>
                      <a:pt x="1863" y="147"/>
                    </a:lnTo>
                    <a:lnTo>
                      <a:pt x="1675" y="189"/>
                    </a:lnTo>
                    <a:lnTo>
                      <a:pt x="1319" y="377"/>
                    </a:lnTo>
                    <a:lnTo>
                      <a:pt x="1214" y="461"/>
                    </a:lnTo>
                    <a:lnTo>
                      <a:pt x="1131" y="482"/>
                    </a:lnTo>
                    <a:lnTo>
                      <a:pt x="921" y="482"/>
                    </a:lnTo>
                    <a:lnTo>
                      <a:pt x="733" y="315"/>
                    </a:lnTo>
                    <a:lnTo>
                      <a:pt x="608" y="273"/>
                    </a:lnTo>
                    <a:lnTo>
                      <a:pt x="566" y="294"/>
                    </a:lnTo>
                    <a:lnTo>
                      <a:pt x="629" y="356"/>
                    </a:lnTo>
                    <a:lnTo>
                      <a:pt x="629" y="398"/>
                    </a:lnTo>
                    <a:lnTo>
                      <a:pt x="566" y="419"/>
                    </a:lnTo>
                    <a:lnTo>
                      <a:pt x="461" y="377"/>
                    </a:lnTo>
                    <a:lnTo>
                      <a:pt x="419" y="315"/>
                    </a:lnTo>
                    <a:lnTo>
                      <a:pt x="461" y="294"/>
                    </a:lnTo>
                    <a:lnTo>
                      <a:pt x="482" y="294"/>
                    </a:lnTo>
                    <a:lnTo>
                      <a:pt x="461" y="252"/>
                    </a:lnTo>
                    <a:lnTo>
                      <a:pt x="398" y="252"/>
                    </a:lnTo>
                    <a:lnTo>
                      <a:pt x="315" y="210"/>
                    </a:lnTo>
                    <a:lnTo>
                      <a:pt x="273" y="168"/>
                    </a:lnTo>
                    <a:lnTo>
                      <a:pt x="252" y="84"/>
                    </a:lnTo>
                    <a:lnTo>
                      <a:pt x="147" y="84"/>
                    </a:lnTo>
                    <a:lnTo>
                      <a:pt x="85" y="147"/>
                    </a:lnTo>
                    <a:lnTo>
                      <a:pt x="85" y="252"/>
                    </a:lnTo>
                    <a:lnTo>
                      <a:pt x="43" y="315"/>
                    </a:lnTo>
                    <a:lnTo>
                      <a:pt x="1" y="398"/>
                    </a:lnTo>
                    <a:lnTo>
                      <a:pt x="85" y="419"/>
                    </a:lnTo>
                    <a:lnTo>
                      <a:pt x="147" y="524"/>
                    </a:lnTo>
                    <a:lnTo>
                      <a:pt x="64" y="587"/>
                    </a:lnTo>
                    <a:lnTo>
                      <a:pt x="43" y="691"/>
                    </a:lnTo>
                    <a:lnTo>
                      <a:pt x="43" y="733"/>
                    </a:lnTo>
                    <a:lnTo>
                      <a:pt x="64" y="796"/>
                    </a:lnTo>
                    <a:lnTo>
                      <a:pt x="168" y="796"/>
                    </a:lnTo>
                    <a:lnTo>
                      <a:pt x="252" y="817"/>
                    </a:lnTo>
                    <a:lnTo>
                      <a:pt x="357" y="796"/>
                    </a:lnTo>
                    <a:lnTo>
                      <a:pt x="398" y="733"/>
                    </a:lnTo>
                    <a:lnTo>
                      <a:pt x="461" y="796"/>
                    </a:lnTo>
                    <a:lnTo>
                      <a:pt x="461" y="838"/>
                    </a:lnTo>
                    <a:lnTo>
                      <a:pt x="524" y="880"/>
                    </a:lnTo>
                    <a:lnTo>
                      <a:pt x="733" y="900"/>
                    </a:lnTo>
                    <a:lnTo>
                      <a:pt x="775" y="1026"/>
                    </a:lnTo>
                    <a:lnTo>
                      <a:pt x="817" y="1193"/>
                    </a:lnTo>
                    <a:lnTo>
                      <a:pt x="921" y="1235"/>
                    </a:lnTo>
                    <a:lnTo>
                      <a:pt x="1026" y="1235"/>
                    </a:lnTo>
                    <a:lnTo>
                      <a:pt x="1047" y="1152"/>
                    </a:lnTo>
                    <a:lnTo>
                      <a:pt x="1005" y="1131"/>
                    </a:lnTo>
                    <a:lnTo>
                      <a:pt x="1047" y="1047"/>
                    </a:lnTo>
                    <a:lnTo>
                      <a:pt x="1131" y="1089"/>
                    </a:lnTo>
                    <a:lnTo>
                      <a:pt x="1152" y="1131"/>
                    </a:lnTo>
                    <a:lnTo>
                      <a:pt x="1131" y="1193"/>
                    </a:lnTo>
                    <a:lnTo>
                      <a:pt x="1152" y="1319"/>
                    </a:lnTo>
                    <a:lnTo>
                      <a:pt x="1152" y="1403"/>
                    </a:lnTo>
                    <a:lnTo>
                      <a:pt x="1193" y="1444"/>
                    </a:lnTo>
                    <a:lnTo>
                      <a:pt x="1340" y="1465"/>
                    </a:lnTo>
                    <a:lnTo>
                      <a:pt x="1424" y="1361"/>
                    </a:lnTo>
                    <a:lnTo>
                      <a:pt x="1507" y="1298"/>
                    </a:lnTo>
                    <a:lnTo>
                      <a:pt x="1612" y="1319"/>
                    </a:lnTo>
                    <a:lnTo>
                      <a:pt x="1654" y="1298"/>
                    </a:lnTo>
                    <a:lnTo>
                      <a:pt x="1654" y="1152"/>
                    </a:lnTo>
                    <a:lnTo>
                      <a:pt x="1570" y="1089"/>
                    </a:lnTo>
                    <a:lnTo>
                      <a:pt x="1465" y="1026"/>
                    </a:lnTo>
                    <a:lnTo>
                      <a:pt x="1445" y="921"/>
                    </a:lnTo>
                    <a:lnTo>
                      <a:pt x="1445" y="880"/>
                    </a:lnTo>
                    <a:lnTo>
                      <a:pt x="1549" y="817"/>
                    </a:lnTo>
                    <a:lnTo>
                      <a:pt x="1737" y="775"/>
                    </a:lnTo>
                    <a:lnTo>
                      <a:pt x="1884" y="628"/>
                    </a:lnTo>
                    <a:lnTo>
                      <a:pt x="1884" y="587"/>
                    </a:lnTo>
                    <a:lnTo>
                      <a:pt x="1863" y="566"/>
                    </a:lnTo>
                    <a:lnTo>
                      <a:pt x="1863" y="419"/>
                    </a:lnTo>
                    <a:lnTo>
                      <a:pt x="2051" y="356"/>
                    </a:lnTo>
                    <a:lnTo>
                      <a:pt x="2177" y="315"/>
                    </a:lnTo>
                    <a:lnTo>
                      <a:pt x="2261" y="377"/>
                    </a:lnTo>
                    <a:lnTo>
                      <a:pt x="2365" y="482"/>
                    </a:lnTo>
                    <a:lnTo>
                      <a:pt x="2449" y="482"/>
                    </a:lnTo>
                    <a:lnTo>
                      <a:pt x="2553" y="608"/>
                    </a:lnTo>
                    <a:lnTo>
                      <a:pt x="2574" y="712"/>
                    </a:lnTo>
                    <a:lnTo>
                      <a:pt x="2616" y="775"/>
                    </a:lnTo>
                    <a:lnTo>
                      <a:pt x="2679" y="733"/>
                    </a:lnTo>
                    <a:lnTo>
                      <a:pt x="2763" y="670"/>
                    </a:lnTo>
                    <a:lnTo>
                      <a:pt x="2805" y="670"/>
                    </a:lnTo>
                    <a:lnTo>
                      <a:pt x="2826" y="733"/>
                    </a:lnTo>
                    <a:lnTo>
                      <a:pt x="2784" y="796"/>
                    </a:lnTo>
                    <a:lnTo>
                      <a:pt x="2721" y="796"/>
                    </a:lnTo>
                    <a:lnTo>
                      <a:pt x="2616" y="942"/>
                    </a:lnTo>
                    <a:lnTo>
                      <a:pt x="2595" y="984"/>
                    </a:lnTo>
                    <a:lnTo>
                      <a:pt x="2616" y="1131"/>
                    </a:lnTo>
                    <a:lnTo>
                      <a:pt x="2763" y="1319"/>
                    </a:lnTo>
                    <a:lnTo>
                      <a:pt x="2888" y="1424"/>
                    </a:lnTo>
                    <a:lnTo>
                      <a:pt x="2972" y="1235"/>
                    </a:lnTo>
                    <a:lnTo>
                      <a:pt x="3014" y="1235"/>
                    </a:lnTo>
                    <a:lnTo>
                      <a:pt x="3098" y="1193"/>
                    </a:lnTo>
                    <a:lnTo>
                      <a:pt x="3118" y="1047"/>
                    </a:lnTo>
                    <a:lnTo>
                      <a:pt x="3202" y="900"/>
                    </a:lnTo>
                    <a:lnTo>
                      <a:pt x="3139" y="733"/>
                    </a:lnTo>
                    <a:lnTo>
                      <a:pt x="3139" y="691"/>
                    </a:lnTo>
                    <a:lnTo>
                      <a:pt x="3181" y="587"/>
                    </a:lnTo>
                    <a:lnTo>
                      <a:pt x="3118" y="524"/>
                    </a:lnTo>
                    <a:lnTo>
                      <a:pt x="3035" y="482"/>
                    </a:lnTo>
                    <a:lnTo>
                      <a:pt x="3014" y="419"/>
                    </a:lnTo>
                    <a:lnTo>
                      <a:pt x="2909" y="294"/>
                    </a:lnTo>
                    <a:lnTo>
                      <a:pt x="2679" y="168"/>
                    </a:lnTo>
                    <a:lnTo>
                      <a:pt x="2512" y="147"/>
                    </a:lnTo>
                    <a:lnTo>
                      <a:pt x="2281" y="147"/>
                    </a:lnTo>
                    <a:lnTo>
                      <a:pt x="2198" y="105"/>
                    </a:lnTo>
                    <a:lnTo>
                      <a:pt x="2156" y="63"/>
                    </a:lnTo>
                    <a:lnTo>
                      <a:pt x="2072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19" name="Google Shape;2319;p49"/>
              <p:cNvSpPr/>
              <p:nvPr/>
            </p:nvSpPr>
            <p:spPr>
              <a:xfrm>
                <a:off x="2464350" y="3080075"/>
                <a:ext cx="48650" cy="45525"/>
              </a:xfrm>
              <a:custGeom>
                <a:rect b="b" l="l" r="r" t="t"/>
                <a:pathLst>
                  <a:path extrusionOk="0" h="1821" w="1946">
                    <a:moveTo>
                      <a:pt x="293" y="0"/>
                    </a:moveTo>
                    <a:lnTo>
                      <a:pt x="105" y="21"/>
                    </a:lnTo>
                    <a:lnTo>
                      <a:pt x="105" y="42"/>
                    </a:lnTo>
                    <a:lnTo>
                      <a:pt x="63" y="63"/>
                    </a:lnTo>
                    <a:lnTo>
                      <a:pt x="84" y="63"/>
                    </a:lnTo>
                    <a:lnTo>
                      <a:pt x="63" y="209"/>
                    </a:lnTo>
                    <a:lnTo>
                      <a:pt x="0" y="230"/>
                    </a:lnTo>
                    <a:lnTo>
                      <a:pt x="63" y="251"/>
                    </a:lnTo>
                    <a:lnTo>
                      <a:pt x="126" y="272"/>
                    </a:lnTo>
                    <a:lnTo>
                      <a:pt x="167" y="377"/>
                    </a:lnTo>
                    <a:lnTo>
                      <a:pt x="63" y="460"/>
                    </a:lnTo>
                    <a:lnTo>
                      <a:pt x="0" y="586"/>
                    </a:lnTo>
                    <a:lnTo>
                      <a:pt x="21" y="690"/>
                    </a:lnTo>
                    <a:lnTo>
                      <a:pt x="188" y="837"/>
                    </a:lnTo>
                    <a:lnTo>
                      <a:pt x="335" y="837"/>
                    </a:lnTo>
                    <a:lnTo>
                      <a:pt x="418" y="879"/>
                    </a:lnTo>
                    <a:lnTo>
                      <a:pt x="481" y="983"/>
                    </a:lnTo>
                    <a:lnTo>
                      <a:pt x="523" y="983"/>
                    </a:lnTo>
                    <a:lnTo>
                      <a:pt x="607" y="879"/>
                    </a:lnTo>
                    <a:lnTo>
                      <a:pt x="586" y="774"/>
                    </a:lnTo>
                    <a:lnTo>
                      <a:pt x="418" y="670"/>
                    </a:lnTo>
                    <a:lnTo>
                      <a:pt x="377" y="586"/>
                    </a:lnTo>
                    <a:lnTo>
                      <a:pt x="418" y="565"/>
                    </a:lnTo>
                    <a:lnTo>
                      <a:pt x="523" y="649"/>
                    </a:lnTo>
                    <a:lnTo>
                      <a:pt x="628" y="690"/>
                    </a:lnTo>
                    <a:lnTo>
                      <a:pt x="649" y="774"/>
                    </a:lnTo>
                    <a:lnTo>
                      <a:pt x="753" y="858"/>
                    </a:lnTo>
                    <a:lnTo>
                      <a:pt x="795" y="983"/>
                    </a:lnTo>
                    <a:lnTo>
                      <a:pt x="921" y="1067"/>
                    </a:lnTo>
                    <a:lnTo>
                      <a:pt x="1025" y="1151"/>
                    </a:lnTo>
                    <a:lnTo>
                      <a:pt x="1109" y="1193"/>
                    </a:lnTo>
                    <a:lnTo>
                      <a:pt x="1234" y="1318"/>
                    </a:lnTo>
                    <a:lnTo>
                      <a:pt x="1255" y="1402"/>
                    </a:lnTo>
                    <a:lnTo>
                      <a:pt x="1172" y="1486"/>
                    </a:lnTo>
                    <a:lnTo>
                      <a:pt x="1172" y="1569"/>
                    </a:lnTo>
                    <a:lnTo>
                      <a:pt x="1234" y="1632"/>
                    </a:lnTo>
                    <a:lnTo>
                      <a:pt x="1360" y="1695"/>
                    </a:lnTo>
                    <a:lnTo>
                      <a:pt x="1444" y="1737"/>
                    </a:lnTo>
                    <a:lnTo>
                      <a:pt x="1486" y="1716"/>
                    </a:lnTo>
                    <a:lnTo>
                      <a:pt x="1527" y="1632"/>
                    </a:lnTo>
                    <a:lnTo>
                      <a:pt x="1465" y="1569"/>
                    </a:lnTo>
                    <a:lnTo>
                      <a:pt x="1360" y="1507"/>
                    </a:lnTo>
                    <a:lnTo>
                      <a:pt x="1360" y="1486"/>
                    </a:lnTo>
                    <a:lnTo>
                      <a:pt x="1381" y="1465"/>
                    </a:lnTo>
                    <a:lnTo>
                      <a:pt x="1465" y="1507"/>
                    </a:lnTo>
                    <a:lnTo>
                      <a:pt x="1548" y="1632"/>
                    </a:lnTo>
                    <a:lnTo>
                      <a:pt x="1548" y="1737"/>
                    </a:lnTo>
                    <a:lnTo>
                      <a:pt x="1590" y="1737"/>
                    </a:lnTo>
                    <a:lnTo>
                      <a:pt x="1632" y="1779"/>
                    </a:lnTo>
                    <a:lnTo>
                      <a:pt x="1674" y="1820"/>
                    </a:lnTo>
                    <a:lnTo>
                      <a:pt x="1737" y="1820"/>
                    </a:lnTo>
                    <a:lnTo>
                      <a:pt x="1758" y="1779"/>
                    </a:lnTo>
                    <a:lnTo>
                      <a:pt x="1758" y="1695"/>
                    </a:lnTo>
                    <a:lnTo>
                      <a:pt x="1737" y="1632"/>
                    </a:lnTo>
                    <a:lnTo>
                      <a:pt x="1737" y="1590"/>
                    </a:lnTo>
                    <a:lnTo>
                      <a:pt x="1758" y="1486"/>
                    </a:lnTo>
                    <a:lnTo>
                      <a:pt x="1841" y="1423"/>
                    </a:lnTo>
                    <a:lnTo>
                      <a:pt x="1779" y="1318"/>
                    </a:lnTo>
                    <a:lnTo>
                      <a:pt x="1695" y="1297"/>
                    </a:lnTo>
                    <a:lnTo>
                      <a:pt x="1737" y="1214"/>
                    </a:lnTo>
                    <a:lnTo>
                      <a:pt x="1779" y="1151"/>
                    </a:lnTo>
                    <a:lnTo>
                      <a:pt x="1779" y="1046"/>
                    </a:lnTo>
                    <a:lnTo>
                      <a:pt x="1841" y="983"/>
                    </a:lnTo>
                    <a:lnTo>
                      <a:pt x="1946" y="983"/>
                    </a:lnTo>
                    <a:lnTo>
                      <a:pt x="1946" y="962"/>
                    </a:lnTo>
                    <a:lnTo>
                      <a:pt x="1862" y="900"/>
                    </a:lnTo>
                    <a:lnTo>
                      <a:pt x="1758" y="879"/>
                    </a:lnTo>
                    <a:lnTo>
                      <a:pt x="1695" y="795"/>
                    </a:lnTo>
                    <a:lnTo>
                      <a:pt x="1653" y="732"/>
                    </a:lnTo>
                    <a:lnTo>
                      <a:pt x="1548" y="586"/>
                    </a:lnTo>
                    <a:lnTo>
                      <a:pt x="1465" y="481"/>
                    </a:lnTo>
                    <a:lnTo>
                      <a:pt x="1465" y="356"/>
                    </a:lnTo>
                    <a:lnTo>
                      <a:pt x="1423" y="251"/>
                    </a:lnTo>
                    <a:lnTo>
                      <a:pt x="1360" y="272"/>
                    </a:lnTo>
                    <a:lnTo>
                      <a:pt x="1339" y="335"/>
                    </a:lnTo>
                    <a:lnTo>
                      <a:pt x="1234" y="335"/>
                    </a:lnTo>
                    <a:lnTo>
                      <a:pt x="1255" y="272"/>
                    </a:lnTo>
                    <a:lnTo>
                      <a:pt x="1172" y="272"/>
                    </a:lnTo>
                    <a:lnTo>
                      <a:pt x="1130" y="314"/>
                    </a:lnTo>
                    <a:lnTo>
                      <a:pt x="1025" y="209"/>
                    </a:lnTo>
                    <a:lnTo>
                      <a:pt x="1025" y="146"/>
                    </a:lnTo>
                    <a:lnTo>
                      <a:pt x="942" y="126"/>
                    </a:lnTo>
                    <a:lnTo>
                      <a:pt x="858" y="42"/>
                    </a:lnTo>
                    <a:lnTo>
                      <a:pt x="711" y="42"/>
                    </a:lnTo>
                    <a:lnTo>
                      <a:pt x="607" y="6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0" name="Google Shape;2320;p49"/>
              <p:cNvSpPr/>
              <p:nvPr/>
            </p:nvSpPr>
            <p:spPr>
              <a:xfrm>
                <a:off x="2438700" y="3020425"/>
                <a:ext cx="67500" cy="66975"/>
              </a:xfrm>
              <a:custGeom>
                <a:rect b="b" l="l" r="r" t="t"/>
                <a:pathLst>
                  <a:path extrusionOk="0" h="2679" w="2700">
                    <a:moveTo>
                      <a:pt x="2470" y="1"/>
                    </a:moveTo>
                    <a:lnTo>
                      <a:pt x="2407" y="22"/>
                    </a:lnTo>
                    <a:lnTo>
                      <a:pt x="2386" y="105"/>
                    </a:lnTo>
                    <a:lnTo>
                      <a:pt x="2302" y="126"/>
                    </a:lnTo>
                    <a:lnTo>
                      <a:pt x="2198" y="210"/>
                    </a:lnTo>
                    <a:lnTo>
                      <a:pt x="2093" y="210"/>
                    </a:lnTo>
                    <a:lnTo>
                      <a:pt x="2072" y="294"/>
                    </a:lnTo>
                    <a:lnTo>
                      <a:pt x="1988" y="252"/>
                    </a:lnTo>
                    <a:lnTo>
                      <a:pt x="1884" y="294"/>
                    </a:lnTo>
                    <a:lnTo>
                      <a:pt x="1863" y="231"/>
                    </a:lnTo>
                    <a:lnTo>
                      <a:pt x="1779" y="189"/>
                    </a:lnTo>
                    <a:lnTo>
                      <a:pt x="1737" y="189"/>
                    </a:lnTo>
                    <a:lnTo>
                      <a:pt x="1696" y="294"/>
                    </a:lnTo>
                    <a:lnTo>
                      <a:pt x="1591" y="294"/>
                    </a:lnTo>
                    <a:lnTo>
                      <a:pt x="1528" y="419"/>
                    </a:lnTo>
                    <a:lnTo>
                      <a:pt x="1528" y="461"/>
                    </a:lnTo>
                    <a:lnTo>
                      <a:pt x="1465" y="503"/>
                    </a:lnTo>
                    <a:lnTo>
                      <a:pt x="1361" y="587"/>
                    </a:lnTo>
                    <a:lnTo>
                      <a:pt x="1235" y="649"/>
                    </a:lnTo>
                    <a:lnTo>
                      <a:pt x="1214" y="691"/>
                    </a:lnTo>
                    <a:lnTo>
                      <a:pt x="1131" y="670"/>
                    </a:lnTo>
                    <a:lnTo>
                      <a:pt x="1068" y="691"/>
                    </a:lnTo>
                    <a:lnTo>
                      <a:pt x="1005" y="649"/>
                    </a:lnTo>
                    <a:lnTo>
                      <a:pt x="859" y="628"/>
                    </a:lnTo>
                    <a:lnTo>
                      <a:pt x="691" y="733"/>
                    </a:lnTo>
                    <a:lnTo>
                      <a:pt x="503" y="754"/>
                    </a:lnTo>
                    <a:lnTo>
                      <a:pt x="503" y="859"/>
                    </a:lnTo>
                    <a:lnTo>
                      <a:pt x="503" y="942"/>
                    </a:lnTo>
                    <a:lnTo>
                      <a:pt x="482" y="1089"/>
                    </a:lnTo>
                    <a:lnTo>
                      <a:pt x="419" y="1172"/>
                    </a:lnTo>
                    <a:lnTo>
                      <a:pt x="294" y="1172"/>
                    </a:lnTo>
                    <a:lnTo>
                      <a:pt x="189" y="1193"/>
                    </a:lnTo>
                    <a:lnTo>
                      <a:pt x="189" y="1256"/>
                    </a:lnTo>
                    <a:lnTo>
                      <a:pt x="126" y="1256"/>
                    </a:lnTo>
                    <a:lnTo>
                      <a:pt x="22" y="1214"/>
                    </a:lnTo>
                    <a:lnTo>
                      <a:pt x="1" y="1256"/>
                    </a:lnTo>
                    <a:lnTo>
                      <a:pt x="210" y="1507"/>
                    </a:lnTo>
                    <a:lnTo>
                      <a:pt x="315" y="1591"/>
                    </a:lnTo>
                    <a:lnTo>
                      <a:pt x="315" y="1675"/>
                    </a:lnTo>
                    <a:lnTo>
                      <a:pt x="482" y="1821"/>
                    </a:lnTo>
                    <a:lnTo>
                      <a:pt x="628" y="2030"/>
                    </a:lnTo>
                    <a:lnTo>
                      <a:pt x="900" y="2323"/>
                    </a:lnTo>
                    <a:lnTo>
                      <a:pt x="963" y="2323"/>
                    </a:lnTo>
                    <a:lnTo>
                      <a:pt x="1026" y="2344"/>
                    </a:lnTo>
                    <a:lnTo>
                      <a:pt x="1068" y="2323"/>
                    </a:lnTo>
                    <a:lnTo>
                      <a:pt x="1068" y="2407"/>
                    </a:lnTo>
                    <a:lnTo>
                      <a:pt x="1131" y="2407"/>
                    </a:lnTo>
                    <a:lnTo>
                      <a:pt x="1319" y="2386"/>
                    </a:lnTo>
                    <a:lnTo>
                      <a:pt x="1633" y="2449"/>
                    </a:lnTo>
                    <a:lnTo>
                      <a:pt x="1737" y="2428"/>
                    </a:lnTo>
                    <a:lnTo>
                      <a:pt x="1884" y="2428"/>
                    </a:lnTo>
                    <a:lnTo>
                      <a:pt x="1947" y="2512"/>
                    </a:lnTo>
                    <a:lnTo>
                      <a:pt x="2009" y="2532"/>
                    </a:lnTo>
                    <a:lnTo>
                      <a:pt x="2009" y="2595"/>
                    </a:lnTo>
                    <a:lnTo>
                      <a:pt x="2156" y="2679"/>
                    </a:lnTo>
                    <a:lnTo>
                      <a:pt x="2198" y="2658"/>
                    </a:lnTo>
                    <a:lnTo>
                      <a:pt x="2260" y="2658"/>
                    </a:lnTo>
                    <a:lnTo>
                      <a:pt x="2302" y="2637"/>
                    </a:lnTo>
                    <a:lnTo>
                      <a:pt x="2281" y="2553"/>
                    </a:lnTo>
                    <a:lnTo>
                      <a:pt x="2219" y="2470"/>
                    </a:lnTo>
                    <a:lnTo>
                      <a:pt x="2198" y="2344"/>
                    </a:lnTo>
                    <a:lnTo>
                      <a:pt x="2281" y="2219"/>
                    </a:lnTo>
                    <a:lnTo>
                      <a:pt x="2302" y="2135"/>
                    </a:lnTo>
                    <a:lnTo>
                      <a:pt x="2302" y="2009"/>
                    </a:lnTo>
                    <a:lnTo>
                      <a:pt x="2281" y="2093"/>
                    </a:lnTo>
                    <a:lnTo>
                      <a:pt x="2260" y="2135"/>
                    </a:lnTo>
                    <a:lnTo>
                      <a:pt x="2198" y="2156"/>
                    </a:lnTo>
                    <a:lnTo>
                      <a:pt x="2198" y="2093"/>
                    </a:lnTo>
                    <a:lnTo>
                      <a:pt x="2219" y="2009"/>
                    </a:lnTo>
                    <a:lnTo>
                      <a:pt x="2281" y="1884"/>
                    </a:lnTo>
                    <a:lnTo>
                      <a:pt x="2260" y="1800"/>
                    </a:lnTo>
                    <a:lnTo>
                      <a:pt x="2260" y="1716"/>
                    </a:lnTo>
                    <a:lnTo>
                      <a:pt x="2344" y="1528"/>
                    </a:lnTo>
                    <a:lnTo>
                      <a:pt x="2386" y="1528"/>
                    </a:lnTo>
                    <a:lnTo>
                      <a:pt x="2365" y="1591"/>
                    </a:lnTo>
                    <a:lnTo>
                      <a:pt x="2365" y="1675"/>
                    </a:lnTo>
                    <a:lnTo>
                      <a:pt x="2365" y="1800"/>
                    </a:lnTo>
                    <a:lnTo>
                      <a:pt x="2386" y="1800"/>
                    </a:lnTo>
                    <a:lnTo>
                      <a:pt x="2428" y="1716"/>
                    </a:lnTo>
                    <a:lnTo>
                      <a:pt x="2470" y="1486"/>
                    </a:lnTo>
                    <a:lnTo>
                      <a:pt x="2470" y="1214"/>
                    </a:lnTo>
                    <a:lnTo>
                      <a:pt x="2491" y="1172"/>
                    </a:lnTo>
                    <a:lnTo>
                      <a:pt x="2428" y="1089"/>
                    </a:lnTo>
                    <a:lnTo>
                      <a:pt x="2407" y="1068"/>
                    </a:lnTo>
                    <a:lnTo>
                      <a:pt x="2407" y="1005"/>
                    </a:lnTo>
                    <a:lnTo>
                      <a:pt x="2470" y="963"/>
                    </a:lnTo>
                    <a:lnTo>
                      <a:pt x="2491" y="963"/>
                    </a:lnTo>
                    <a:lnTo>
                      <a:pt x="2512" y="984"/>
                    </a:lnTo>
                    <a:lnTo>
                      <a:pt x="2533" y="838"/>
                    </a:lnTo>
                    <a:lnTo>
                      <a:pt x="2637" y="691"/>
                    </a:lnTo>
                    <a:lnTo>
                      <a:pt x="2700" y="628"/>
                    </a:lnTo>
                    <a:lnTo>
                      <a:pt x="2700" y="566"/>
                    </a:lnTo>
                    <a:lnTo>
                      <a:pt x="2637" y="524"/>
                    </a:lnTo>
                    <a:lnTo>
                      <a:pt x="2637" y="461"/>
                    </a:lnTo>
                    <a:lnTo>
                      <a:pt x="2679" y="377"/>
                    </a:lnTo>
                    <a:lnTo>
                      <a:pt x="2637" y="273"/>
                    </a:lnTo>
                    <a:lnTo>
                      <a:pt x="2637" y="126"/>
                    </a:lnTo>
                    <a:lnTo>
                      <a:pt x="2679" y="63"/>
                    </a:lnTo>
                    <a:lnTo>
                      <a:pt x="2700" y="43"/>
                    </a:lnTo>
                    <a:lnTo>
                      <a:pt x="2533" y="43"/>
                    </a:lnTo>
                    <a:lnTo>
                      <a:pt x="2512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1" name="Google Shape;2321;p49"/>
              <p:cNvSpPr/>
              <p:nvPr/>
            </p:nvSpPr>
            <p:spPr>
              <a:xfrm>
                <a:off x="2416725" y="3006825"/>
                <a:ext cx="91575" cy="46050"/>
              </a:xfrm>
              <a:custGeom>
                <a:rect b="b" l="l" r="r" t="t"/>
                <a:pathLst>
                  <a:path extrusionOk="0" h="1842" w="3663">
                    <a:moveTo>
                      <a:pt x="1926" y="1"/>
                    </a:moveTo>
                    <a:lnTo>
                      <a:pt x="1905" y="43"/>
                    </a:lnTo>
                    <a:lnTo>
                      <a:pt x="1968" y="105"/>
                    </a:lnTo>
                    <a:lnTo>
                      <a:pt x="1863" y="126"/>
                    </a:lnTo>
                    <a:lnTo>
                      <a:pt x="1800" y="168"/>
                    </a:lnTo>
                    <a:lnTo>
                      <a:pt x="1696" y="147"/>
                    </a:lnTo>
                    <a:lnTo>
                      <a:pt x="1507" y="168"/>
                    </a:lnTo>
                    <a:lnTo>
                      <a:pt x="943" y="168"/>
                    </a:lnTo>
                    <a:lnTo>
                      <a:pt x="775" y="252"/>
                    </a:lnTo>
                    <a:lnTo>
                      <a:pt x="712" y="210"/>
                    </a:lnTo>
                    <a:lnTo>
                      <a:pt x="712" y="252"/>
                    </a:lnTo>
                    <a:lnTo>
                      <a:pt x="629" y="315"/>
                    </a:lnTo>
                    <a:lnTo>
                      <a:pt x="566" y="419"/>
                    </a:lnTo>
                    <a:lnTo>
                      <a:pt x="419" y="482"/>
                    </a:lnTo>
                    <a:lnTo>
                      <a:pt x="336" y="482"/>
                    </a:lnTo>
                    <a:lnTo>
                      <a:pt x="189" y="649"/>
                    </a:lnTo>
                    <a:lnTo>
                      <a:pt x="106" y="754"/>
                    </a:lnTo>
                    <a:lnTo>
                      <a:pt x="126" y="838"/>
                    </a:lnTo>
                    <a:lnTo>
                      <a:pt x="43" y="984"/>
                    </a:lnTo>
                    <a:lnTo>
                      <a:pt x="1" y="1047"/>
                    </a:lnTo>
                    <a:lnTo>
                      <a:pt x="43" y="1005"/>
                    </a:lnTo>
                    <a:lnTo>
                      <a:pt x="126" y="1047"/>
                    </a:lnTo>
                    <a:lnTo>
                      <a:pt x="147" y="1068"/>
                    </a:lnTo>
                    <a:lnTo>
                      <a:pt x="210" y="1089"/>
                    </a:lnTo>
                    <a:lnTo>
                      <a:pt x="252" y="1151"/>
                    </a:lnTo>
                    <a:lnTo>
                      <a:pt x="399" y="1110"/>
                    </a:lnTo>
                    <a:lnTo>
                      <a:pt x="503" y="1151"/>
                    </a:lnTo>
                    <a:lnTo>
                      <a:pt x="566" y="1256"/>
                    </a:lnTo>
                    <a:lnTo>
                      <a:pt x="608" y="1298"/>
                    </a:lnTo>
                    <a:lnTo>
                      <a:pt x="650" y="1361"/>
                    </a:lnTo>
                    <a:lnTo>
                      <a:pt x="671" y="1298"/>
                    </a:lnTo>
                    <a:lnTo>
                      <a:pt x="712" y="1256"/>
                    </a:lnTo>
                    <a:lnTo>
                      <a:pt x="817" y="1214"/>
                    </a:lnTo>
                    <a:lnTo>
                      <a:pt x="859" y="1256"/>
                    </a:lnTo>
                    <a:lnTo>
                      <a:pt x="943" y="1277"/>
                    </a:lnTo>
                    <a:lnTo>
                      <a:pt x="943" y="1382"/>
                    </a:lnTo>
                    <a:lnTo>
                      <a:pt x="922" y="1486"/>
                    </a:lnTo>
                    <a:lnTo>
                      <a:pt x="922" y="1507"/>
                    </a:lnTo>
                    <a:lnTo>
                      <a:pt x="880" y="1612"/>
                    </a:lnTo>
                    <a:lnTo>
                      <a:pt x="922" y="1675"/>
                    </a:lnTo>
                    <a:lnTo>
                      <a:pt x="963" y="1696"/>
                    </a:lnTo>
                    <a:lnTo>
                      <a:pt x="984" y="1716"/>
                    </a:lnTo>
                    <a:lnTo>
                      <a:pt x="1047" y="1716"/>
                    </a:lnTo>
                    <a:lnTo>
                      <a:pt x="1068" y="1696"/>
                    </a:lnTo>
                    <a:lnTo>
                      <a:pt x="1131" y="1716"/>
                    </a:lnTo>
                    <a:lnTo>
                      <a:pt x="1131" y="1800"/>
                    </a:lnTo>
                    <a:lnTo>
                      <a:pt x="1152" y="1842"/>
                    </a:lnTo>
                    <a:lnTo>
                      <a:pt x="1256" y="1821"/>
                    </a:lnTo>
                    <a:lnTo>
                      <a:pt x="1382" y="1821"/>
                    </a:lnTo>
                    <a:lnTo>
                      <a:pt x="1445" y="1737"/>
                    </a:lnTo>
                    <a:lnTo>
                      <a:pt x="1445" y="1591"/>
                    </a:lnTo>
                    <a:lnTo>
                      <a:pt x="1445" y="1507"/>
                    </a:lnTo>
                    <a:lnTo>
                      <a:pt x="1445" y="1403"/>
                    </a:lnTo>
                    <a:lnTo>
                      <a:pt x="1612" y="1382"/>
                    </a:lnTo>
                    <a:lnTo>
                      <a:pt x="1800" y="1277"/>
                    </a:lnTo>
                    <a:lnTo>
                      <a:pt x="1926" y="1298"/>
                    </a:lnTo>
                    <a:lnTo>
                      <a:pt x="2010" y="1361"/>
                    </a:lnTo>
                    <a:lnTo>
                      <a:pt x="2072" y="1361"/>
                    </a:lnTo>
                    <a:lnTo>
                      <a:pt x="2135" y="1382"/>
                    </a:lnTo>
                    <a:lnTo>
                      <a:pt x="2177" y="1298"/>
                    </a:lnTo>
                    <a:lnTo>
                      <a:pt x="2303" y="1277"/>
                    </a:lnTo>
                    <a:lnTo>
                      <a:pt x="2407" y="1151"/>
                    </a:lnTo>
                    <a:lnTo>
                      <a:pt x="2449" y="1110"/>
                    </a:lnTo>
                    <a:lnTo>
                      <a:pt x="2491" y="1068"/>
                    </a:lnTo>
                    <a:lnTo>
                      <a:pt x="2554" y="900"/>
                    </a:lnTo>
                    <a:lnTo>
                      <a:pt x="2658" y="900"/>
                    </a:lnTo>
                    <a:lnTo>
                      <a:pt x="2700" y="796"/>
                    </a:lnTo>
                    <a:lnTo>
                      <a:pt x="2742" y="796"/>
                    </a:lnTo>
                    <a:lnTo>
                      <a:pt x="2826" y="879"/>
                    </a:lnTo>
                    <a:lnTo>
                      <a:pt x="2847" y="900"/>
                    </a:lnTo>
                    <a:lnTo>
                      <a:pt x="2951" y="900"/>
                    </a:lnTo>
                    <a:lnTo>
                      <a:pt x="3035" y="942"/>
                    </a:lnTo>
                    <a:lnTo>
                      <a:pt x="3056" y="859"/>
                    </a:lnTo>
                    <a:lnTo>
                      <a:pt x="3139" y="859"/>
                    </a:lnTo>
                    <a:lnTo>
                      <a:pt x="3244" y="775"/>
                    </a:lnTo>
                    <a:lnTo>
                      <a:pt x="3328" y="754"/>
                    </a:lnTo>
                    <a:lnTo>
                      <a:pt x="3349" y="670"/>
                    </a:lnTo>
                    <a:lnTo>
                      <a:pt x="3391" y="649"/>
                    </a:lnTo>
                    <a:lnTo>
                      <a:pt x="3453" y="649"/>
                    </a:lnTo>
                    <a:lnTo>
                      <a:pt x="3474" y="670"/>
                    </a:lnTo>
                    <a:lnTo>
                      <a:pt x="3642" y="670"/>
                    </a:lnTo>
                    <a:lnTo>
                      <a:pt x="3663" y="628"/>
                    </a:lnTo>
                    <a:lnTo>
                      <a:pt x="3642" y="566"/>
                    </a:lnTo>
                    <a:lnTo>
                      <a:pt x="3495" y="461"/>
                    </a:lnTo>
                    <a:lnTo>
                      <a:pt x="3370" y="419"/>
                    </a:lnTo>
                    <a:lnTo>
                      <a:pt x="3370" y="419"/>
                    </a:lnTo>
                    <a:lnTo>
                      <a:pt x="3432" y="524"/>
                    </a:lnTo>
                    <a:lnTo>
                      <a:pt x="3286" y="524"/>
                    </a:lnTo>
                    <a:lnTo>
                      <a:pt x="3139" y="482"/>
                    </a:lnTo>
                    <a:lnTo>
                      <a:pt x="3077" y="461"/>
                    </a:lnTo>
                    <a:lnTo>
                      <a:pt x="2972" y="440"/>
                    </a:lnTo>
                    <a:lnTo>
                      <a:pt x="2867" y="440"/>
                    </a:lnTo>
                    <a:lnTo>
                      <a:pt x="2909" y="377"/>
                    </a:lnTo>
                    <a:lnTo>
                      <a:pt x="2972" y="377"/>
                    </a:lnTo>
                    <a:lnTo>
                      <a:pt x="2972" y="315"/>
                    </a:lnTo>
                    <a:lnTo>
                      <a:pt x="3035" y="315"/>
                    </a:lnTo>
                    <a:lnTo>
                      <a:pt x="3119" y="335"/>
                    </a:lnTo>
                    <a:lnTo>
                      <a:pt x="3265" y="377"/>
                    </a:lnTo>
                    <a:lnTo>
                      <a:pt x="3286" y="356"/>
                    </a:lnTo>
                    <a:lnTo>
                      <a:pt x="3181" y="273"/>
                    </a:lnTo>
                    <a:lnTo>
                      <a:pt x="3035" y="210"/>
                    </a:lnTo>
                    <a:lnTo>
                      <a:pt x="2951" y="168"/>
                    </a:lnTo>
                    <a:lnTo>
                      <a:pt x="2847" y="210"/>
                    </a:lnTo>
                    <a:lnTo>
                      <a:pt x="2805" y="168"/>
                    </a:lnTo>
                    <a:lnTo>
                      <a:pt x="2763" y="252"/>
                    </a:lnTo>
                    <a:lnTo>
                      <a:pt x="2700" y="210"/>
                    </a:lnTo>
                    <a:lnTo>
                      <a:pt x="2428" y="168"/>
                    </a:lnTo>
                    <a:lnTo>
                      <a:pt x="2198" y="147"/>
                    </a:lnTo>
                    <a:lnTo>
                      <a:pt x="2072" y="43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2" name="Google Shape;2322;p49"/>
              <p:cNvSpPr/>
              <p:nvPr/>
            </p:nvSpPr>
            <p:spPr>
              <a:xfrm>
                <a:off x="2404175" y="3031950"/>
                <a:ext cx="36125" cy="20925"/>
              </a:xfrm>
              <a:custGeom>
                <a:rect b="b" l="l" r="r" t="t"/>
                <a:pathLst>
                  <a:path extrusionOk="0" h="837" w="1445">
                    <a:moveTo>
                      <a:pt x="545" y="0"/>
                    </a:moveTo>
                    <a:lnTo>
                      <a:pt x="503" y="42"/>
                    </a:lnTo>
                    <a:lnTo>
                      <a:pt x="398" y="105"/>
                    </a:lnTo>
                    <a:lnTo>
                      <a:pt x="398" y="167"/>
                    </a:lnTo>
                    <a:lnTo>
                      <a:pt x="294" y="188"/>
                    </a:lnTo>
                    <a:lnTo>
                      <a:pt x="168" y="251"/>
                    </a:lnTo>
                    <a:lnTo>
                      <a:pt x="64" y="356"/>
                    </a:lnTo>
                    <a:lnTo>
                      <a:pt x="64" y="398"/>
                    </a:lnTo>
                    <a:lnTo>
                      <a:pt x="1" y="481"/>
                    </a:lnTo>
                    <a:lnTo>
                      <a:pt x="168" y="481"/>
                    </a:lnTo>
                    <a:lnTo>
                      <a:pt x="273" y="586"/>
                    </a:lnTo>
                    <a:lnTo>
                      <a:pt x="398" y="607"/>
                    </a:lnTo>
                    <a:lnTo>
                      <a:pt x="440" y="607"/>
                    </a:lnTo>
                    <a:lnTo>
                      <a:pt x="649" y="691"/>
                    </a:lnTo>
                    <a:lnTo>
                      <a:pt x="838" y="795"/>
                    </a:lnTo>
                    <a:lnTo>
                      <a:pt x="859" y="732"/>
                    </a:lnTo>
                    <a:lnTo>
                      <a:pt x="796" y="691"/>
                    </a:lnTo>
                    <a:lnTo>
                      <a:pt x="817" y="670"/>
                    </a:lnTo>
                    <a:lnTo>
                      <a:pt x="921" y="670"/>
                    </a:lnTo>
                    <a:lnTo>
                      <a:pt x="1005" y="795"/>
                    </a:lnTo>
                    <a:lnTo>
                      <a:pt x="1068" y="837"/>
                    </a:lnTo>
                    <a:lnTo>
                      <a:pt x="1340" y="837"/>
                    </a:lnTo>
                    <a:lnTo>
                      <a:pt x="1424" y="732"/>
                    </a:lnTo>
                    <a:lnTo>
                      <a:pt x="1382" y="691"/>
                    </a:lnTo>
                    <a:lnTo>
                      <a:pt x="1424" y="670"/>
                    </a:lnTo>
                    <a:lnTo>
                      <a:pt x="1382" y="607"/>
                    </a:lnTo>
                    <a:lnTo>
                      <a:pt x="1424" y="502"/>
                    </a:lnTo>
                    <a:lnTo>
                      <a:pt x="1424" y="481"/>
                    </a:lnTo>
                    <a:lnTo>
                      <a:pt x="1445" y="377"/>
                    </a:lnTo>
                    <a:lnTo>
                      <a:pt x="1445" y="272"/>
                    </a:lnTo>
                    <a:lnTo>
                      <a:pt x="1361" y="251"/>
                    </a:lnTo>
                    <a:lnTo>
                      <a:pt x="1319" y="209"/>
                    </a:lnTo>
                    <a:lnTo>
                      <a:pt x="1214" y="251"/>
                    </a:lnTo>
                    <a:lnTo>
                      <a:pt x="1173" y="293"/>
                    </a:lnTo>
                    <a:lnTo>
                      <a:pt x="1152" y="356"/>
                    </a:lnTo>
                    <a:lnTo>
                      <a:pt x="1110" y="293"/>
                    </a:lnTo>
                    <a:lnTo>
                      <a:pt x="1068" y="251"/>
                    </a:lnTo>
                    <a:lnTo>
                      <a:pt x="1005" y="146"/>
                    </a:lnTo>
                    <a:lnTo>
                      <a:pt x="901" y="105"/>
                    </a:lnTo>
                    <a:lnTo>
                      <a:pt x="754" y="146"/>
                    </a:lnTo>
                    <a:lnTo>
                      <a:pt x="712" y="84"/>
                    </a:lnTo>
                    <a:lnTo>
                      <a:pt x="649" y="63"/>
                    </a:lnTo>
                    <a:lnTo>
                      <a:pt x="628" y="42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3" name="Google Shape;2323;p49"/>
              <p:cNvSpPr/>
              <p:nvPr/>
            </p:nvSpPr>
            <p:spPr>
              <a:xfrm>
                <a:off x="2420400" y="2972825"/>
                <a:ext cx="16750" cy="36650"/>
              </a:xfrm>
              <a:custGeom>
                <a:rect b="b" l="l" r="r" t="t"/>
                <a:pathLst>
                  <a:path extrusionOk="0" h="1466" w="670">
                    <a:moveTo>
                      <a:pt x="398" y="1"/>
                    </a:moveTo>
                    <a:lnTo>
                      <a:pt x="377" y="43"/>
                    </a:lnTo>
                    <a:lnTo>
                      <a:pt x="356" y="147"/>
                    </a:lnTo>
                    <a:lnTo>
                      <a:pt x="272" y="231"/>
                    </a:lnTo>
                    <a:lnTo>
                      <a:pt x="272" y="252"/>
                    </a:lnTo>
                    <a:lnTo>
                      <a:pt x="210" y="273"/>
                    </a:lnTo>
                    <a:lnTo>
                      <a:pt x="189" y="315"/>
                    </a:lnTo>
                    <a:lnTo>
                      <a:pt x="168" y="273"/>
                    </a:lnTo>
                    <a:lnTo>
                      <a:pt x="168" y="231"/>
                    </a:lnTo>
                    <a:lnTo>
                      <a:pt x="84" y="231"/>
                    </a:lnTo>
                    <a:lnTo>
                      <a:pt x="42" y="273"/>
                    </a:lnTo>
                    <a:lnTo>
                      <a:pt x="0" y="356"/>
                    </a:lnTo>
                    <a:lnTo>
                      <a:pt x="0" y="1423"/>
                    </a:lnTo>
                    <a:lnTo>
                      <a:pt x="84" y="1423"/>
                    </a:lnTo>
                    <a:lnTo>
                      <a:pt x="105" y="1465"/>
                    </a:lnTo>
                    <a:lnTo>
                      <a:pt x="168" y="1465"/>
                    </a:lnTo>
                    <a:lnTo>
                      <a:pt x="210" y="1361"/>
                    </a:lnTo>
                    <a:lnTo>
                      <a:pt x="314" y="1256"/>
                    </a:lnTo>
                    <a:lnTo>
                      <a:pt x="398" y="1298"/>
                    </a:lnTo>
                    <a:lnTo>
                      <a:pt x="565" y="1068"/>
                    </a:lnTo>
                    <a:lnTo>
                      <a:pt x="607" y="900"/>
                    </a:lnTo>
                    <a:lnTo>
                      <a:pt x="607" y="733"/>
                    </a:lnTo>
                    <a:lnTo>
                      <a:pt x="565" y="670"/>
                    </a:lnTo>
                    <a:lnTo>
                      <a:pt x="586" y="482"/>
                    </a:lnTo>
                    <a:lnTo>
                      <a:pt x="628" y="377"/>
                    </a:lnTo>
                    <a:lnTo>
                      <a:pt x="670" y="105"/>
                    </a:lnTo>
                    <a:lnTo>
                      <a:pt x="670" y="43"/>
                    </a:lnTo>
                    <a:lnTo>
                      <a:pt x="670" y="1"/>
                    </a:lnTo>
                    <a:lnTo>
                      <a:pt x="586" y="1"/>
                    </a:lnTo>
                    <a:lnTo>
                      <a:pt x="524" y="43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4" name="Google Shape;2324;p49"/>
              <p:cNvSpPr/>
              <p:nvPr/>
            </p:nvSpPr>
            <p:spPr>
              <a:xfrm>
                <a:off x="2374900" y="2981200"/>
                <a:ext cx="59650" cy="62800"/>
              </a:xfrm>
              <a:custGeom>
                <a:rect b="b" l="l" r="r" t="t"/>
                <a:pathLst>
                  <a:path extrusionOk="0" h="2512" w="2386">
                    <a:moveTo>
                      <a:pt x="837" y="0"/>
                    </a:moveTo>
                    <a:lnTo>
                      <a:pt x="816" y="314"/>
                    </a:lnTo>
                    <a:lnTo>
                      <a:pt x="565" y="335"/>
                    </a:lnTo>
                    <a:lnTo>
                      <a:pt x="649" y="419"/>
                    </a:lnTo>
                    <a:lnTo>
                      <a:pt x="670" y="461"/>
                    </a:lnTo>
                    <a:lnTo>
                      <a:pt x="774" y="565"/>
                    </a:lnTo>
                    <a:lnTo>
                      <a:pt x="858" y="649"/>
                    </a:lnTo>
                    <a:lnTo>
                      <a:pt x="942" y="649"/>
                    </a:lnTo>
                    <a:lnTo>
                      <a:pt x="963" y="712"/>
                    </a:lnTo>
                    <a:lnTo>
                      <a:pt x="983" y="816"/>
                    </a:lnTo>
                    <a:lnTo>
                      <a:pt x="1025" y="837"/>
                    </a:lnTo>
                    <a:lnTo>
                      <a:pt x="1130" y="858"/>
                    </a:lnTo>
                    <a:lnTo>
                      <a:pt x="1193" y="879"/>
                    </a:lnTo>
                    <a:lnTo>
                      <a:pt x="1193" y="963"/>
                    </a:lnTo>
                    <a:lnTo>
                      <a:pt x="1130" y="1026"/>
                    </a:lnTo>
                    <a:lnTo>
                      <a:pt x="398" y="1026"/>
                    </a:lnTo>
                    <a:lnTo>
                      <a:pt x="42" y="1570"/>
                    </a:lnTo>
                    <a:lnTo>
                      <a:pt x="42" y="1674"/>
                    </a:lnTo>
                    <a:lnTo>
                      <a:pt x="84" y="1695"/>
                    </a:lnTo>
                    <a:lnTo>
                      <a:pt x="42" y="1758"/>
                    </a:lnTo>
                    <a:lnTo>
                      <a:pt x="84" y="1800"/>
                    </a:lnTo>
                    <a:lnTo>
                      <a:pt x="105" y="1821"/>
                    </a:lnTo>
                    <a:lnTo>
                      <a:pt x="105" y="1863"/>
                    </a:lnTo>
                    <a:lnTo>
                      <a:pt x="42" y="1904"/>
                    </a:lnTo>
                    <a:lnTo>
                      <a:pt x="21" y="1967"/>
                    </a:lnTo>
                    <a:lnTo>
                      <a:pt x="0" y="1988"/>
                    </a:lnTo>
                    <a:lnTo>
                      <a:pt x="105" y="2093"/>
                    </a:lnTo>
                    <a:lnTo>
                      <a:pt x="147" y="2218"/>
                    </a:lnTo>
                    <a:lnTo>
                      <a:pt x="251" y="2218"/>
                    </a:lnTo>
                    <a:lnTo>
                      <a:pt x="335" y="2323"/>
                    </a:lnTo>
                    <a:lnTo>
                      <a:pt x="628" y="2428"/>
                    </a:lnTo>
                    <a:lnTo>
                      <a:pt x="942" y="2428"/>
                    </a:lnTo>
                    <a:lnTo>
                      <a:pt x="1172" y="2511"/>
                    </a:lnTo>
                    <a:lnTo>
                      <a:pt x="1235" y="2428"/>
                    </a:lnTo>
                    <a:lnTo>
                      <a:pt x="1235" y="2386"/>
                    </a:lnTo>
                    <a:lnTo>
                      <a:pt x="1339" y="2281"/>
                    </a:lnTo>
                    <a:lnTo>
                      <a:pt x="1465" y="2218"/>
                    </a:lnTo>
                    <a:lnTo>
                      <a:pt x="1569" y="2197"/>
                    </a:lnTo>
                    <a:lnTo>
                      <a:pt x="1569" y="2135"/>
                    </a:lnTo>
                    <a:lnTo>
                      <a:pt x="1716" y="2009"/>
                    </a:lnTo>
                    <a:lnTo>
                      <a:pt x="1799" y="1863"/>
                    </a:lnTo>
                    <a:lnTo>
                      <a:pt x="1779" y="1779"/>
                    </a:lnTo>
                    <a:lnTo>
                      <a:pt x="1862" y="1674"/>
                    </a:lnTo>
                    <a:lnTo>
                      <a:pt x="2009" y="1507"/>
                    </a:lnTo>
                    <a:lnTo>
                      <a:pt x="2092" y="1507"/>
                    </a:lnTo>
                    <a:lnTo>
                      <a:pt x="2239" y="1444"/>
                    </a:lnTo>
                    <a:lnTo>
                      <a:pt x="2302" y="1340"/>
                    </a:lnTo>
                    <a:lnTo>
                      <a:pt x="2385" y="1277"/>
                    </a:lnTo>
                    <a:lnTo>
                      <a:pt x="2385" y="1235"/>
                    </a:lnTo>
                    <a:lnTo>
                      <a:pt x="2344" y="1172"/>
                    </a:lnTo>
                    <a:lnTo>
                      <a:pt x="2239" y="1172"/>
                    </a:lnTo>
                    <a:lnTo>
                      <a:pt x="2218" y="1256"/>
                    </a:lnTo>
                    <a:lnTo>
                      <a:pt x="2113" y="1172"/>
                    </a:lnTo>
                    <a:lnTo>
                      <a:pt x="2030" y="1172"/>
                    </a:lnTo>
                    <a:lnTo>
                      <a:pt x="1988" y="1130"/>
                    </a:lnTo>
                    <a:lnTo>
                      <a:pt x="1925" y="1130"/>
                    </a:lnTo>
                    <a:lnTo>
                      <a:pt x="1904" y="1088"/>
                    </a:lnTo>
                    <a:lnTo>
                      <a:pt x="1820" y="1088"/>
                    </a:lnTo>
                    <a:lnTo>
                      <a:pt x="1820" y="21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5" name="Google Shape;2325;p49"/>
              <p:cNvSpPr/>
              <p:nvPr/>
            </p:nvSpPr>
            <p:spPr>
              <a:xfrm>
                <a:off x="2050050" y="2725400"/>
                <a:ext cx="412225" cy="305525"/>
              </a:xfrm>
              <a:custGeom>
                <a:rect b="b" l="l" r="r" t="t"/>
                <a:pathLst>
                  <a:path extrusionOk="0" h="12221" w="16489">
                    <a:moveTo>
                      <a:pt x="1381" y="1"/>
                    </a:moveTo>
                    <a:lnTo>
                      <a:pt x="1" y="22"/>
                    </a:lnTo>
                    <a:lnTo>
                      <a:pt x="21" y="168"/>
                    </a:lnTo>
                    <a:lnTo>
                      <a:pt x="105" y="482"/>
                    </a:lnTo>
                    <a:lnTo>
                      <a:pt x="168" y="587"/>
                    </a:lnTo>
                    <a:lnTo>
                      <a:pt x="231" y="691"/>
                    </a:lnTo>
                    <a:lnTo>
                      <a:pt x="168" y="712"/>
                    </a:lnTo>
                    <a:lnTo>
                      <a:pt x="168" y="796"/>
                    </a:lnTo>
                    <a:lnTo>
                      <a:pt x="189" y="901"/>
                    </a:lnTo>
                    <a:lnTo>
                      <a:pt x="356" y="1110"/>
                    </a:lnTo>
                    <a:lnTo>
                      <a:pt x="356" y="1152"/>
                    </a:lnTo>
                    <a:lnTo>
                      <a:pt x="314" y="1173"/>
                    </a:lnTo>
                    <a:lnTo>
                      <a:pt x="335" y="1256"/>
                    </a:lnTo>
                    <a:lnTo>
                      <a:pt x="461" y="1361"/>
                    </a:lnTo>
                    <a:lnTo>
                      <a:pt x="482" y="1486"/>
                    </a:lnTo>
                    <a:lnTo>
                      <a:pt x="440" y="1549"/>
                    </a:lnTo>
                    <a:lnTo>
                      <a:pt x="440" y="1654"/>
                    </a:lnTo>
                    <a:lnTo>
                      <a:pt x="524" y="1696"/>
                    </a:lnTo>
                    <a:lnTo>
                      <a:pt x="545" y="1779"/>
                    </a:lnTo>
                    <a:lnTo>
                      <a:pt x="545" y="1968"/>
                    </a:lnTo>
                    <a:lnTo>
                      <a:pt x="586" y="2114"/>
                    </a:lnTo>
                    <a:lnTo>
                      <a:pt x="691" y="2219"/>
                    </a:lnTo>
                    <a:lnTo>
                      <a:pt x="754" y="2219"/>
                    </a:lnTo>
                    <a:lnTo>
                      <a:pt x="942" y="2386"/>
                    </a:lnTo>
                    <a:lnTo>
                      <a:pt x="1005" y="2512"/>
                    </a:lnTo>
                    <a:lnTo>
                      <a:pt x="1047" y="2595"/>
                    </a:lnTo>
                    <a:lnTo>
                      <a:pt x="1172" y="2721"/>
                    </a:lnTo>
                    <a:lnTo>
                      <a:pt x="1214" y="2909"/>
                    </a:lnTo>
                    <a:lnTo>
                      <a:pt x="1277" y="2930"/>
                    </a:lnTo>
                    <a:lnTo>
                      <a:pt x="1361" y="3056"/>
                    </a:lnTo>
                    <a:lnTo>
                      <a:pt x="1298" y="3139"/>
                    </a:lnTo>
                    <a:lnTo>
                      <a:pt x="1277" y="3202"/>
                    </a:lnTo>
                    <a:lnTo>
                      <a:pt x="1319" y="3265"/>
                    </a:lnTo>
                    <a:lnTo>
                      <a:pt x="1298" y="3349"/>
                    </a:lnTo>
                    <a:lnTo>
                      <a:pt x="1214" y="3328"/>
                    </a:lnTo>
                    <a:lnTo>
                      <a:pt x="1172" y="3411"/>
                    </a:lnTo>
                    <a:lnTo>
                      <a:pt x="1193" y="3432"/>
                    </a:lnTo>
                    <a:lnTo>
                      <a:pt x="1277" y="3432"/>
                    </a:lnTo>
                    <a:lnTo>
                      <a:pt x="1277" y="3516"/>
                    </a:lnTo>
                    <a:lnTo>
                      <a:pt x="1214" y="3558"/>
                    </a:lnTo>
                    <a:lnTo>
                      <a:pt x="1151" y="3516"/>
                    </a:lnTo>
                    <a:lnTo>
                      <a:pt x="1005" y="3516"/>
                    </a:lnTo>
                    <a:lnTo>
                      <a:pt x="900" y="3453"/>
                    </a:lnTo>
                    <a:lnTo>
                      <a:pt x="775" y="3474"/>
                    </a:lnTo>
                    <a:lnTo>
                      <a:pt x="712" y="3516"/>
                    </a:lnTo>
                    <a:lnTo>
                      <a:pt x="858" y="3662"/>
                    </a:lnTo>
                    <a:lnTo>
                      <a:pt x="963" y="3725"/>
                    </a:lnTo>
                    <a:lnTo>
                      <a:pt x="963" y="3830"/>
                    </a:lnTo>
                    <a:lnTo>
                      <a:pt x="1005" y="3934"/>
                    </a:lnTo>
                    <a:lnTo>
                      <a:pt x="1109" y="3955"/>
                    </a:lnTo>
                    <a:lnTo>
                      <a:pt x="1235" y="4039"/>
                    </a:lnTo>
                    <a:lnTo>
                      <a:pt x="1235" y="4081"/>
                    </a:lnTo>
                    <a:lnTo>
                      <a:pt x="1319" y="4081"/>
                    </a:lnTo>
                    <a:lnTo>
                      <a:pt x="1402" y="4102"/>
                    </a:lnTo>
                    <a:lnTo>
                      <a:pt x="1381" y="4144"/>
                    </a:lnTo>
                    <a:lnTo>
                      <a:pt x="1423" y="4206"/>
                    </a:lnTo>
                    <a:lnTo>
                      <a:pt x="1507" y="4186"/>
                    </a:lnTo>
                    <a:lnTo>
                      <a:pt x="1591" y="4186"/>
                    </a:lnTo>
                    <a:lnTo>
                      <a:pt x="1674" y="4081"/>
                    </a:lnTo>
                    <a:lnTo>
                      <a:pt x="1716" y="4081"/>
                    </a:lnTo>
                    <a:lnTo>
                      <a:pt x="1695" y="4186"/>
                    </a:lnTo>
                    <a:lnTo>
                      <a:pt x="1716" y="4374"/>
                    </a:lnTo>
                    <a:lnTo>
                      <a:pt x="1905" y="4562"/>
                    </a:lnTo>
                    <a:lnTo>
                      <a:pt x="2009" y="4583"/>
                    </a:lnTo>
                    <a:lnTo>
                      <a:pt x="2051" y="4583"/>
                    </a:lnTo>
                    <a:lnTo>
                      <a:pt x="2114" y="4667"/>
                    </a:lnTo>
                    <a:lnTo>
                      <a:pt x="2197" y="4897"/>
                    </a:lnTo>
                    <a:lnTo>
                      <a:pt x="2197" y="5127"/>
                    </a:lnTo>
                    <a:lnTo>
                      <a:pt x="2156" y="5315"/>
                    </a:lnTo>
                    <a:lnTo>
                      <a:pt x="2051" y="5462"/>
                    </a:lnTo>
                    <a:lnTo>
                      <a:pt x="2093" y="5546"/>
                    </a:lnTo>
                    <a:lnTo>
                      <a:pt x="2197" y="5650"/>
                    </a:lnTo>
                    <a:lnTo>
                      <a:pt x="2239" y="5629"/>
                    </a:lnTo>
                    <a:lnTo>
                      <a:pt x="2260" y="5713"/>
                    </a:lnTo>
                    <a:lnTo>
                      <a:pt x="2407" y="5734"/>
                    </a:lnTo>
                    <a:lnTo>
                      <a:pt x="2449" y="5859"/>
                    </a:lnTo>
                    <a:lnTo>
                      <a:pt x="2679" y="6131"/>
                    </a:lnTo>
                    <a:lnTo>
                      <a:pt x="2762" y="6152"/>
                    </a:lnTo>
                    <a:lnTo>
                      <a:pt x="2804" y="6236"/>
                    </a:lnTo>
                    <a:lnTo>
                      <a:pt x="2888" y="6341"/>
                    </a:lnTo>
                    <a:lnTo>
                      <a:pt x="3034" y="6362"/>
                    </a:lnTo>
                    <a:lnTo>
                      <a:pt x="3076" y="6445"/>
                    </a:lnTo>
                    <a:lnTo>
                      <a:pt x="3076" y="6571"/>
                    </a:lnTo>
                    <a:lnTo>
                      <a:pt x="3160" y="6655"/>
                    </a:lnTo>
                    <a:lnTo>
                      <a:pt x="3160" y="6717"/>
                    </a:lnTo>
                    <a:lnTo>
                      <a:pt x="3202" y="6822"/>
                    </a:lnTo>
                    <a:lnTo>
                      <a:pt x="3286" y="6864"/>
                    </a:lnTo>
                    <a:lnTo>
                      <a:pt x="3474" y="6780"/>
                    </a:lnTo>
                    <a:lnTo>
                      <a:pt x="3578" y="6613"/>
                    </a:lnTo>
                    <a:lnTo>
                      <a:pt x="3578" y="6487"/>
                    </a:lnTo>
                    <a:lnTo>
                      <a:pt x="3495" y="6445"/>
                    </a:lnTo>
                    <a:lnTo>
                      <a:pt x="3474" y="6341"/>
                    </a:lnTo>
                    <a:lnTo>
                      <a:pt x="3411" y="6278"/>
                    </a:lnTo>
                    <a:lnTo>
                      <a:pt x="3390" y="6173"/>
                    </a:lnTo>
                    <a:lnTo>
                      <a:pt x="3286" y="6131"/>
                    </a:lnTo>
                    <a:lnTo>
                      <a:pt x="3265" y="6048"/>
                    </a:lnTo>
                    <a:lnTo>
                      <a:pt x="3202" y="5964"/>
                    </a:lnTo>
                    <a:lnTo>
                      <a:pt x="3139" y="5943"/>
                    </a:lnTo>
                    <a:lnTo>
                      <a:pt x="3097" y="5964"/>
                    </a:lnTo>
                    <a:lnTo>
                      <a:pt x="3097" y="6048"/>
                    </a:lnTo>
                    <a:lnTo>
                      <a:pt x="3055" y="6069"/>
                    </a:lnTo>
                    <a:lnTo>
                      <a:pt x="3055" y="5985"/>
                    </a:lnTo>
                    <a:lnTo>
                      <a:pt x="2972" y="5943"/>
                    </a:lnTo>
                    <a:lnTo>
                      <a:pt x="2867" y="5818"/>
                    </a:lnTo>
                    <a:lnTo>
                      <a:pt x="2846" y="5734"/>
                    </a:lnTo>
                    <a:lnTo>
                      <a:pt x="2888" y="5629"/>
                    </a:lnTo>
                    <a:lnTo>
                      <a:pt x="2888" y="5504"/>
                    </a:lnTo>
                    <a:lnTo>
                      <a:pt x="2804" y="5399"/>
                    </a:lnTo>
                    <a:lnTo>
                      <a:pt x="2846" y="5294"/>
                    </a:lnTo>
                    <a:lnTo>
                      <a:pt x="2846" y="5232"/>
                    </a:lnTo>
                    <a:lnTo>
                      <a:pt x="2783" y="5148"/>
                    </a:lnTo>
                    <a:lnTo>
                      <a:pt x="2783" y="5085"/>
                    </a:lnTo>
                    <a:lnTo>
                      <a:pt x="2721" y="5002"/>
                    </a:lnTo>
                    <a:lnTo>
                      <a:pt x="2721" y="4897"/>
                    </a:lnTo>
                    <a:lnTo>
                      <a:pt x="2679" y="4834"/>
                    </a:lnTo>
                    <a:lnTo>
                      <a:pt x="2679" y="4688"/>
                    </a:lnTo>
                    <a:lnTo>
                      <a:pt x="2721" y="4604"/>
                    </a:lnTo>
                    <a:lnTo>
                      <a:pt x="2658" y="4395"/>
                    </a:lnTo>
                    <a:lnTo>
                      <a:pt x="2616" y="4290"/>
                    </a:lnTo>
                    <a:lnTo>
                      <a:pt x="2553" y="4206"/>
                    </a:lnTo>
                    <a:lnTo>
                      <a:pt x="2532" y="4186"/>
                    </a:lnTo>
                    <a:lnTo>
                      <a:pt x="2532" y="4248"/>
                    </a:lnTo>
                    <a:lnTo>
                      <a:pt x="2532" y="4290"/>
                    </a:lnTo>
                    <a:lnTo>
                      <a:pt x="2469" y="4353"/>
                    </a:lnTo>
                    <a:lnTo>
                      <a:pt x="2365" y="4186"/>
                    </a:lnTo>
                    <a:lnTo>
                      <a:pt x="2365" y="4102"/>
                    </a:lnTo>
                    <a:lnTo>
                      <a:pt x="2407" y="4039"/>
                    </a:lnTo>
                    <a:lnTo>
                      <a:pt x="2365" y="3976"/>
                    </a:lnTo>
                    <a:lnTo>
                      <a:pt x="2323" y="3955"/>
                    </a:lnTo>
                    <a:lnTo>
                      <a:pt x="2281" y="3746"/>
                    </a:lnTo>
                    <a:lnTo>
                      <a:pt x="2197" y="3579"/>
                    </a:lnTo>
                    <a:lnTo>
                      <a:pt x="2135" y="3558"/>
                    </a:lnTo>
                    <a:lnTo>
                      <a:pt x="2030" y="3453"/>
                    </a:lnTo>
                    <a:lnTo>
                      <a:pt x="2030" y="3328"/>
                    </a:lnTo>
                    <a:lnTo>
                      <a:pt x="2051" y="3202"/>
                    </a:lnTo>
                    <a:lnTo>
                      <a:pt x="1946" y="3056"/>
                    </a:lnTo>
                    <a:lnTo>
                      <a:pt x="1884" y="3035"/>
                    </a:lnTo>
                    <a:lnTo>
                      <a:pt x="1821" y="2993"/>
                    </a:lnTo>
                    <a:lnTo>
                      <a:pt x="1821" y="2846"/>
                    </a:lnTo>
                    <a:lnTo>
                      <a:pt x="1737" y="2784"/>
                    </a:lnTo>
                    <a:lnTo>
                      <a:pt x="1633" y="2742"/>
                    </a:lnTo>
                    <a:lnTo>
                      <a:pt x="1612" y="2637"/>
                    </a:lnTo>
                    <a:lnTo>
                      <a:pt x="1633" y="2574"/>
                    </a:lnTo>
                    <a:lnTo>
                      <a:pt x="1612" y="2407"/>
                    </a:lnTo>
                    <a:lnTo>
                      <a:pt x="1465" y="2302"/>
                    </a:lnTo>
                    <a:lnTo>
                      <a:pt x="1402" y="2219"/>
                    </a:lnTo>
                    <a:lnTo>
                      <a:pt x="1319" y="2198"/>
                    </a:lnTo>
                    <a:lnTo>
                      <a:pt x="1319" y="2093"/>
                    </a:lnTo>
                    <a:lnTo>
                      <a:pt x="1235" y="1947"/>
                    </a:lnTo>
                    <a:lnTo>
                      <a:pt x="1193" y="1863"/>
                    </a:lnTo>
                    <a:lnTo>
                      <a:pt x="1235" y="1779"/>
                    </a:lnTo>
                    <a:lnTo>
                      <a:pt x="1214" y="1361"/>
                    </a:lnTo>
                    <a:lnTo>
                      <a:pt x="1193" y="1131"/>
                    </a:lnTo>
                    <a:lnTo>
                      <a:pt x="1235" y="1005"/>
                    </a:lnTo>
                    <a:lnTo>
                      <a:pt x="1298" y="796"/>
                    </a:lnTo>
                    <a:lnTo>
                      <a:pt x="1277" y="691"/>
                    </a:lnTo>
                    <a:lnTo>
                      <a:pt x="1235" y="545"/>
                    </a:lnTo>
                    <a:lnTo>
                      <a:pt x="1319" y="691"/>
                    </a:lnTo>
                    <a:lnTo>
                      <a:pt x="1486" y="754"/>
                    </a:lnTo>
                    <a:lnTo>
                      <a:pt x="1570" y="921"/>
                    </a:lnTo>
                    <a:lnTo>
                      <a:pt x="1633" y="963"/>
                    </a:lnTo>
                    <a:lnTo>
                      <a:pt x="1737" y="963"/>
                    </a:lnTo>
                    <a:lnTo>
                      <a:pt x="1800" y="921"/>
                    </a:lnTo>
                    <a:lnTo>
                      <a:pt x="1884" y="1026"/>
                    </a:lnTo>
                    <a:lnTo>
                      <a:pt x="1925" y="1068"/>
                    </a:lnTo>
                    <a:lnTo>
                      <a:pt x="2030" y="1068"/>
                    </a:lnTo>
                    <a:lnTo>
                      <a:pt x="2156" y="1152"/>
                    </a:lnTo>
                    <a:lnTo>
                      <a:pt x="2156" y="1214"/>
                    </a:lnTo>
                    <a:lnTo>
                      <a:pt x="2093" y="1319"/>
                    </a:lnTo>
                    <a:lnTo>
                      <a:pt x="2093" y="1382"/>
                    </a:lnTo>
                    <a:lnTo>
                      <a:pt x="2135" y="1549"/>
                    </a:lnTo>
                    <a:lnTo>
                      <a:pt x="2156" y="1737"/>
                    </a:lnTo>
                    <a:lnTo>
                      <a:pt x="2218" y="1842"/>
                    </a:lnTo>
                    <a:lnTo>
                      <a:pt x="2239" y="1968"/>
                    </a:lnTo>
                    <a:lnTo>
                      <a:pt x="2218" y="2051"/>
                    </a:lnTo>
                    <a:lnTo>
                      <a:pt x="2239" y="2156"/>
                    </a:lnTo>
                    <a:lnTo>
                      <a:pt x="2407" y="2323"/>
                    </a:lnTo>
                    <a:lnTo>
                      <a:pt x="2365" y="2386"/>
                    </a:lnTo>
                    <a:lnTo>
                      <a:pt x="2344" y="2470"/>
                    </a:lnTo>
                    <a:lnTo>
                      <a:pt x="2407" y="2533"/>
                    </a:lnTo>
                    <a:lnTo>
                      <a:pt x="2428" y="2533"/>
                    </a:lnTo>
                    <a:lnTo>
                      <a:pt x="2469" y="2595"/>
                    </a:lnTo>
                    <a:lnTo>
                      <a:pt x="2532" y="2784"/>
                    </a:lnTo>
                    <a:lnTo>
                      <a:pt x="2616" y="2805"/>
                    </a:lnTo>
                    <a:lnTo>
                      <a:pt x="2658" y="2909"/>
                    </a:lnTo>
                    <a:lnTo>
                      <a:pt x="2658" y="3035"/>
                    </a:lnTo>
                    <a:lnTo>
                      <a:pt x="2721" y="3097"/>
                    </a:lnTo>
                    <a:lnTo>
                      <a:pt x="2783" y="3118"/>
                    </a:lnTo>
                    <a:lnTo>
                      <a:pt x="2846" y="3244"/>
                    </a:lnTo>
                    <a:lnTo>
                      <a:pt x="2867" y="3349"/>
                    </a:lnTo>
                    <a:lnTo>
                      <a:pt x="2951" y="3411"/>
                    </a:lnTo>
                    <a:lnTo>
                      <a:pt x="2972" y="3453"/>
                    </a:lnTo>
                    <a:lnTo>
                      <a:pt x="3055" y="3453"/>
                    </a:lnTo>
                    <a:lnTo>
                      <a:pt x="3097" y="3516"/>
                    </a:lnTo>
                    <a:lnTo>
                      <a:pt x="3181" y="3453"/>
                    </a:lnTo>
                    <a:lnTo>
                      <a:pt x="3244" y="3516"/>
                    </a:lnTo>
                    <a:lnTo>
                      <a:pt x="3244" y="3642"/>
                    </a:lnTo>
                    <a:lnTo>
                      <a:pt x="3181" y="3725"/>
                    </a:lnTo>
                    <a:lnTo>
                      <a:pt x="3202" y="3872"/>
                    </a:lnTo>
                    <a:lnTo>
                      <a:pt x="3390" y="4060"/>
                    </a:lnTo>
                    <a:lnTo>
                      <a:pt x="3474" y="4039"/>
                    </a:lnTo>
                    <a:lnTo>
                      <a:pt x="3558" y="4060"/>
                    </a:lnTo>
                    <a:lnTo>
                      <a:pt x="3516" y="4165"/>
                    </a:lnTo>
                    <a:lnTo>
                      <a:pt x="3578" y="4269"/>
                    </a:lnTo>
                    <a:lnTo>
                      <a:pt x="3683" y="4290"/>
                    </a:lnTo>
                    <a:lnTo>
                      <a:pt x="3767" y="4290"/>
                    </a:lnTo>
                    <a:lnTo>
                      <a:pt x="3850" y="4395"/>
                    </a:lnTo>
                    <a:lnTo>
                      <a:pt x="3892" y="4499"/>
                    </a:lnTo>
                    <a:lnTo>
                      <a:pt x="3976" y="4520"/>
                    </a:lnTo>
                    <a:lnTo>
                      <a:pt x="3997" y="4499"/>
                    </a:lnTo>
                    <a:lnTo>
                      <a:pt x="4018" y="4520"/>
                    </a:lnTo>
                    <a:lnTo>
                      <a:pt x="4039" y="4604"/>
                    </a:lnTo>
                    <a:lnTo>
                      <a:pt x="3997" y="4667"/>
                    </a:lnTo>
                    <a:lnTo>
                      <a:pt x="3934" y="4604"/>
                    </a:lnTo>
                    <a:lnTo>
                      <a:pt x="3850" y="4625"/>
                    </a:lnTo>
                    <a:lnTo>
                      <a:pt x="3767" y="4730"/>
                    </a:lnTo>
                    <a:lnTo>
                      <a:pt x="3704" y="4897"/>
                    </a:lnTo>
                    <a:lnTo>
                      <a:pt x="3725" y="5002"/>
                    </a:lnTo>
                    <a:lnTo>
                      <a:pt x="3809" y="5085"/>
                    </a:lnTo>
                    <a:lnTo>
                      <a:pt x="3913" y="5085"/>
                    </a:lnTo>
                    <a:lnTo>
                      <a:pt x="3997" y="5148"/>
                    </a:lnTo>
                    <a:lnTo>
                      <a:pt x="4206" y="5315"/>
                    </a:lnTo>
                    <a:lnTo>
                      <a:pt x="4353" y="5357"/>
                    </a:lnTo>
                    <a:lnTo>
                      <a:pt x="4415" y="5357"/>
                    </a:lnTo>
                    <a:lnTo>
                      <a:pt x="4436" y="5420"/>
                    </a:lnTo>
                    <a:lnTo>
                      <a:pt x="4499" y="5525"/>
                    </a:lnTo>
                    <a:lnTo>
                      <a:pt x="4541" y="5608"/>
                    </a:lnTo>
                    <a:lnTo>
                      <a:pt x="4499" y="5713"/>
                    </a:lnTo>
                    <a:lnTo>
                      <a:pt x="4415" y="5734"/>
                    </a:lnTo>
                    <a:lnTo>
                      <a:pt x="4436" y="5776"/>
                    </a:lnTo>
                    <a:lnTo>
                      <a:pt x="4520" y="5838"/>
                    </a:lnTo>
                    <a:lnTo>
                      <a:pt x="4708" y="5880"/>
                    </a:lnTo>
                    <a:lnTo>
                      <a:pt x="4708" y="5964"/>
                    </a:lnTo>
                    <a:lnTo>
                      <a:pt x="4750" y="5985"/>
                    </a:lnTo>
                    <a:lnTo>
                      <a:pt x="4897" y="6131"/>
                    </a:lnTo>
                    <a:lnTo>
                      <a:pt x="5085" y="6362"/>
                    </a:lnTo>
                    <a:lnTo>
                      <a:pt x="5231" y="6592"/>
                    </a:lnTo>
                    <a:lnTo>
                      <a:pt x="5399" y="6801"/>
                    </a:lnTo>
                    <a:lnTo>
                      <a:pt x="5399" y="6906"/>
                    </a:lnTo>
                    <a:lnTo>
                      <a:pt x="5608" y="7178"/>
                    </a:lnTo>
                    <a:lnTo>
                      <a:pt x="5650" y="7282"/>
                    </a:lnTo>
                    <a:lnTo>
                      <a:pt x="5587" y="7408"/>
                    </a:lnTo>
                    <a:lnTo>
                      <a:pt x="5650" y="7491"/>
                    </a:lnTo>
                    <a:lnTo>
                      <a:pt x="5692" y="7638"/>
                    </a:lnTo>
                    <a:lnTo>
                      <a:pt x="5817" y="7952"/>
                    </a:lnTo>
                    <a:lnTo>
                      <a:pt x="5817" y="8077"/>
                    </a:lnTo>
                    <a:lnTo>
                      <a:pt x="5775" y="8182"/>
                    </a:lnTo>
                    <a:lnTo>
                      <a:pt x="5650" y="8287"/>
                    </a:lnTo>
                    <a:lnTo>
                      <a:pt x="5608" y="8370"/>
                    </a:lnTo>
                    <a:lnTo>
                      <a:pt x="5671" y="8370"/>
                    </a:lnTo>
                    <a:lnTo>
                      <a:pt x="5754" y="8454"/>
                    </a:lnTo>
                    <a:lnTo>
                      <a:pt x="5692" y="8496"/>
                    </a:lnTo>
                    <a:lnTo>
                      <a:pt x="5566" y="8496"/>
                    </a:lnTo>
                    <a:lnTo>
                      <a:pt x="5482" y="8538"/>
                    </a:lnTo>
                    <a:lnTo>
                      <a:pt x="5482" y="8579"/>
                    </a:lnTo>
                    <a:lnTo>
                      <a:pt x="5566" y="8789"/>
                    </a:lnTo>
                    <a:lnTo>
                      <a:pt x="5650" y="8872"/>
                    </a:lnTo>
                    <a:lnTo>
                      <a:pt x="5650" y="8956"/>
                    </a:lnTo>
                    <a:lnTo>
                      <a:pt x="5754" y="9103"/>
                    </a:lnTo>
                    <a:lnTo>
                      <a:pt x="5796" y="9228"/>
                    </a:lnTo>
                    <a:lnTo>
                      <a:pt x="5859" y="9291"/>
                    </a:lnTo>
                    <a:lnTo>
                      <a:pt x="5922" y="9291"/>
                    </a:lnTo>
                    <a:lnTo>
                      <a:pt x="5943" y="9333"/>
                    </a:lnTo>
                    <a:lnTo>
                      <a:pt x="6131" y="9395"/>
                    </a:lnTo>
                    <a:lnTo>
                      <a:pt x="6278" y="9375"/>
                    </a:lnTo>
                    <a:lnTo>
                      <a:pt x="6340" y="9375"/>
                    </a:lnTo>
                    <a:lnTo>
                      <a:pt x="6299" y="9437"/>
                    </a:lnTo>
                    <a:lnTo>
                      <a:pt x="6299" y="9500"/>
                    </a:lnTo>
                    <a:lnTo>
                      <a:pt x="6424" y="9542"/>
                    </a:lnTo>
                    <a:lnTo>
                      <a:pt x="6591" y="9688"/>
                    </a:lnTo>
                    <a:lnTo>
                      <a:pt x="6696" y="9835"/>
                    </a:lnTo>
                    <a:lnTo>
                      <a:pt x="6759" y="9960"/>
                    </a:lnTo>
                    <a:lnTo>
                      <a:pt x="6863" y="10023"/>
                    </a:lnTo>
                    <a:lnTo>
                      <a:pt x="6926" y="10002"/>
                    </a:lnTo>
                    <a:lnTo>
                      <a:pt x="7031" y="10044"/>
                    </a:lnTo>
                    <a:lnTo>
                      <a:pt x="7115" y="10044"/>
                    </a:lnTo>
                    <a:lnTo>
                      <a:pt x="7345" y="10149"/>
                    </a:lnTo>
                    <a:lnTo>
                      <a:pt x="7428" y="10149"/>
                    </a:lnTo>
                    <a:lnTo>
                      <a:pt x="7449" y="10107"/>
                    </a:lnTo>
                    <a:lnTo>
                      <a:pt x="7512" y="10107"/>
                    </a:lnTo>
                    <a:lnTo>
                      <a:pt x="7575" y="10170"/>
                    </a:lnTo>
                    <a:lnTo>
                      <a:pt x="7847" y="10442"/>
                    </a:lnTo>
                    <a:lnTo>
                      <a:pt x="7910" y="10442"/>
                    </a:lnTo>
                    <a:lnTo>
                      <a:pt x="8098" y="10630"/>
                    </a:lnTo>
                    <a:lnTo>
                      <a:pt x="8328" y="10735"/>
                    </a:lnTo>
                    <a:lnTo>
                      <a:pt x="8621" y="10756"/>
                    </a:lnTo>
                    <a:lnTo>
                      <a:pt x="8747" y="10839"/>
                    </a:lnTo>
                    <a:lnTo>
                      <a:pt x="8830" y="10965"/>
                    </a:lnTo>
                    <a:lnTo>
                      <a:pt x="8998" y="10965"/>
                    </a:lnTo>
                    <a:lnTo>
                      <a:pt x="9144" y="11048"/>
                    </a:lnTo>
                    <a:lnTo>
                      <a:pt x="9228" y="10986"/>
                    </a:lnTo>
                    <a:lnTo>
                      <a:pt x="9249" y="11007"/>
                    </a:lnTo>
                    <a:lnTo>
                      <a:pt x="9332" y="11153"/>
                    </a:lnTo>
                    <a:lnTo>
                      <a:pt x="9479" y="11216"/>
                    </a:lnTo>
                    <a:lnTo>
                      <a:pt x="9625" y="11216"/>
                    </a:lnTo>
                    <a:lnTo>
                      <a:pt x="9730" y="11279"/>
                    </a:lnTo>
                    <a:lnTo>
                      <a:pt x="9960" y="11362"/>
                    </a:lnTo>
                    <a:lnTo>
                      <a:pt x="10148" y="11362"/>
                    </a:lnTo>
                    <a:lnTo>
                      <a:pt x="10295" y="11467"/>
                    </a:lnTo>
                    <a:lnTo>
                      <a:pt x="10588" y="11572"/>
                    </a:lnTo>
                    <a:lnTo>
                      <a:pt x="10692" y="11530"/>
                    </a:lnTo>
                    <a:lnTo>
                      <a:pt x="11006" y="11404"/>
                    </a:lnTo>
                    <a:lnTo>
                      <a:pt x="11111" y="11404"/>
                    </a:lnTo>
                    <a:lnTo>
                      <a:pt x="11299" y="11300"/>
                    </a:lnTo>
                    <a:lnTo>
                      <a:pt x="11404" y="11279"/>
                    </a:lnTo>
                    <a:lnTo>
                      <a:pt x="11613" y="11279"/>
                    </a:lnTo>
                    <a:lnTo>
                      <a:pt x="11613" y="11258"/>
                    </a:lnTo>
                    <a:lnTo>
                      <a:pt x="11467" y="11216"/>
                    </a:lnTo>
                    <a:lnTo>
                      <a:pt x="11404" y="11216"/>
                    </a:lnTo>
                    <a:lnTo>
                      <a:pt x="11404" y="11174"/>
                    </a:lnTo>
                    <a:lnTo>
                      <a:pt x="11529" y="11090"/>
                    </a:lnTo>
                    <a:lnTo>
                      <a:pt x="11550" y="11111"/>
                    </a:lnTo>
                    <a:lnTo>
                      <a:pt x="11550" y="11195"/>
                    </a:lnTo>
                    <a:lnTo>
                      <a:pt x="11634" y="11153"/>
                    </a:lnTo>
                    <a:lnTo>
                      <a:pt x="11718" y="11153"/>
                    </a:lnTo>
                    <a:lnTo>
                      <a:pt x="11718" y="11195"/>
                    </a:lnTo>
                    <a:lnTo>
                      <a:pt x="11655" y="11195"/>
                    </a:lnTo>
                    <a:lnTo>
                      <a:pt x="11634" y="11216"/>
                    </a:lnTo>
                    <a:lnTo>
                      <a:pt x="11655" y="11258"/>
                    </a:lnTo>
                    <a:lnTo>
                      <a:pt x="11760" y="11258"/>
                    </a:lnTo>
                    <a:lnTo>
                      <a:pt x="11864" y="11279"/>
                    </a:lnTo>
                    <a:lnTo>
                      <a:pt x="12032" y="11404"/>
                    </a:lnTo>
                    <a:lnTo>
                      <a:pt x="12094" y="11467"/>
                    </a:lnTo>
                    <a:lnTo>
                      <a:pt x="12094" y="11425"/>
                    </a:lnTo>
                    <a:lnTo>
                      <a:pt x="11969" y="11300"/>
                    </a:lnTo>
                    <a:lnTo>
                      <a:pt x="11780" y="11216"/>
                    </a:lnTo>
                    <a:lnTo>
                      <a:pt x="11780" y="11174"/>
                    </a:lnTo>
                    <a:lnTo>
                      <a:pt x="11822" y="11174"/>
                    </a:lnTo>
                    <a:lnTo>
                      <a:pt x="11843" y="11195"/>
                    </a:lnTo>
                    <a:lnTo>
                      <a:pt x="11948" y="11216"/>
                    </a:lnTo>
                    <a:lnTo>
                      <a:pt x="12053" y="11300"/>
                    </a:lnTo>
                    <a:lnTo>
                      <a:pt x="12157" y="11425"/>
                    </a:lnTo>
                    <a:lnTo>
                      <a:pt x="12157" y="11488"/>
                    </a:lnTo>
                    <a:lnTo>
                      <a:pt x="12199" y="11530"/>
                    </a:lnTo>
                    <a:lnTo>
                      <a:pt x="12597" y="11885"/>
                    </a:lnTo>
                    <a:lnTo>
                      <a:pt x="12722" y="11906"/>
                    </a:lnTo>
                    <a:lnTo>
                      <a:pt x="12764" y="11990"/>
                    </a:lnTo>
                    <a:lnTo>
                      <a:pt x="12910" y="12116"/>
                    </a:lnTo>
                    <a:lnTo>
                      <a:pt x="12994" y="12220"/>
                    </a:lnTo>
                    <a:lnTo>
                      <a:pt x="13015" y="12199"/>
                    </a:lnTo>
                    <a:lnTo>
                      <a:pt x="13036" y="12136"/>
                    </a:lnTo>
                    <a:lnTo>
                      <a:pt x="13099" y="12095"/>
                    </a:lnTo>
                    <a:lnTo>
                      <a:pt x="13099" y="12053"/>
                    </a:lnTo>
                    <a:lnTo>
                      <a:pt x="13078" y="12032"/>
                    </a:lnTo>
                    <a:lnTo>
                      <a:pt x="13036" y="11990"/>
                    </a:lnTo>
                    <a:lnTo>
                      <a:pt x="13078" y="11927"/>
                    </a:lnTo>
                    <a:lnTo>
                      <a:pt x="13036" y="11906"/>
                    </a:lnTo>
                    <a:lnTo>
                      <a:pt x="13036" y="11802"/>
                    </a:lnTo>
                    <a:lnTo>
                      <a:pt x="13392" y="11258"/>
                    </a:lnTo>
                    <a:lnTo>
                      <a:pt x="14124" y="11258"/>
                    </a:lnTo>
                    <a:lnTo>
                      <a:pt x="14187" y="11195"/>
                    </a:lnTo>
                    <a:lnTo>
                      <a:pt x="14187" y="11111"/>
                    </a:lnTo>
                    <a:lnTo>
                      <a:pt x="14124" y="11090"/>
                    </a:lnTo>
                    <a:lnTo>
                      <a:pt x="14019" y="11069"/>
                    </a:lnTo>
                    <a:lnTo>
                      <a:pt x="13977" y="11048"/>
                    </a:lnTo>
                    <a:lnTo>
                      <a:pt x="13957" y="10944"/>
                    </a:lnTo>
                    <a:lnTo>
                      <a:pt x="13936" y="10881"/>
                    </a:lnTo>
                    <a:lnTo>
                      <a:pt x="13852" y="10881"/>
                    </a:lnTo>
                    <a:lnTo>
                      <a:pt x="13768" y="10797"/>
                    </a:lnTo>
                    <a:lnTo>
                      <a:pt x="13664" y="10693"/>
                    </a:lnTo>
                    <a:lnTo>
                      <a:pt x="13643" y="10651"/>
                    </a:lnTo>
                    <a:lnTo>
                      <a:pt x="13559" y="10567"/>
                    </a:lnTo>
                    <a:lnTo>
                      <a:pt x="13810" y="10546"/>
                    </a:lnTo>
                    <a:lnTo>
                      <a:pt x="13831" y="10232"/>
                    </a:lnTo>
                    <a:lnTo>
                      <a:pt x="14814" y="10253"/>
                    </a:lnTo>
                    <a:lnTo>
                      <a:pt x="14856" y="10170"/>
                    </a:lnTo>
                    <a:lnTo>
                      <a:pt x="14898" y="10128"/>
                    </a:lnTo>
                    <a:lnTo>
                      <a:pt x="14982" y="10128"/>
                    </a:lnTo>
                    <a:lnTo>
                      <a:pt x="14982" y="10170"/>
                    </a:lnTo>
                    <a:lnTo>
                      <a:pt x="15003" y="10212"/>
                    </a:lnTo>
                    <a:lnTo>
                      <a:pt x="15024" y="10170"/>
                    </a:lnTo>
                    <a:lnTo>
                      <a:pt x="15086" y="10149"/>
                    </a:lnTo>
                    <a:lnTo>
                      <a:pt x="15086" y="10128"/>
                    </a:lnTo>
                    <a:lnTo>
                      <a:pt x="15170" y="10044"/>
                    </a:lnTo>
                    <a:lnTo>
                      <a:pt x="15191" y="9940"/>
                    </a:lnTo>
                    <a:lnTo>
                      <a:pt x="15212" y="9898"/>
                    </a:lnTo>
                    <a:lnTo>
                      <a:pt x="15317" y="9898"/>
                    </a:lnTo>
                    <a:lnTo>
                      <a:pt x="15421" y="9793"/>
                    </a:lnTo>
                    <a:lnTo>
                      <a:pt x="15526" y="9647"/>
                    </a:lnTo>
                    <a:lnTo>
                      <a:pt x="15610" y="9626"/>
                    </a:lnTo>
                    <a:lnTo>
                      <a:pt x="15610" y="9626"/>
                    </a:lnTo>
                    <a:lnTo>
                      <a:pt x="15589" y="9730"/>
                    </a:lnTo>
                    <a:lnTo>
                      <a:pt x="15526" y="9793"/>
                    </a:lnTo>
                    <a:lnTo>
                      <a:pt x="15547" y="9835"/>
                    </a:lnTo>
                    <a:lnTo>
                      <a:pt x="15651" y="9919"/>
                    </a:lnTo>
                    <a:lnTo>
                      <a:pt x="15714" y="10023"/>
                    </a:lnTo>
                    <a:lnTo>
                      <a:pt x="15735" y="10002"/>
                    </a:lnTo>
                    <a:lnTo>
                      <a:pt x="15840" y="9814"/>
                    </a:lnTo>
                    <a:lnTo>
                      <a:pt x="15944" y="9437"/>
                    </a:lnTo>
                    <a:lnTo>
                      <a:pt x="16007" y="9333"/>
                    </a:lnTo>
                    <a:lnTo>
                      <a:pt x="15944" y="9375"/>
                    </a:lnTo>
                    <a:lnTo>
                      <a:pt x="15902" y="9416"/>
                    </a:lnTo>
                    <a:lnTo>
                      <a:pt x="15840" y="9395"/>
                    </a:lnTo>
                    <a:lnTo>
                      <a:pt x="15840" y="9333"/>
                    </a:lnTo>
                    <a:lnTo>
                      <a:pt x="15965" y="9207"/>
                    </a:lnTo>
                    <a:lnTo>
                      <a:pt x="16007" y="9123"/>
                    </a:lnTo>
                    <a:lnTo>
                      <a:pt x="15902" y="9123"/>
                    </a:lnTo>
                    <a:lnTo>
                      <a:pt x="15819" y="9061"/>
                    </a:lnTo>
                    <a:lnTo>
                      <a:pt x="15840" y="9019"/>
                    </a:lnTo>
                    <a:lnTo>
                      <a:pt x="15965" y="8956"/>
                    </a:lnTo>
                    <a:lnTo>
                      <a:pt x="15965" y="8789"/>
                    </a:lnTo>
                    <a:lnTo>
                      <a:pt x="16028" y="8705"/>
                    </a:lnTo>
                    <a:lnTo>
                      <a:pt x="16279" y="8475"/>
                    </a:lnTo>
                    <a:lnTo>
                      <a:pt x="16426" y="8266"/>
                    </a:lnTo>
                    <a:lnTo>
                      <a:pt x="16488" y="8119"/>
                    </a:lnTo>
                    <a:lnTo>
                      <a:pt x="16488" y="8015"/>
                    </a:lnTo>
                    <a:lnTo>
                      <a:pt x="16321" y="7763"/>
                    </a:lnTo>
                    <a:lnTo>
                      <a:pt x="16216" y="7805"/>
                    </a:lnTo>
                    <a:lnTo>
                      <a:pt x="16237" y="7847"/>
                    </a:lnTo>
                    <a:lnTo>
                      <a:pt x="16174" y="7868"/>
                    </a:lnTo>
                    <a:lnTo>
                      <a:pt x="15923" y="7826"/>
                    </a:lnTo>
                    <a:lnTo>
                      <a:pt x="15693" y="7826"/>
                    </a:lnTo>
                    <a:lnTo>
                      <a:pt x="15693" y="7868"/>
                    </a:lnTo>
                    <a:lnTo>
                      <a:pt x="15547" y="7952"/>
                    </a:lnTo>
                    <a:lnTo>
                      <a:pt x="15505" y="7910"/>
                    </a:lnTo>
                    <a:lnTo>
                      <a:pt x="15379" y="7931"/>
                    </a:lnTo>
                    <a:lnTo>
                      <a:pt x="15275" y="8035"/>
                    </a:lnTo>
                    <a:lnTo>
                      <a:pt x="14793" y="8035"/>
                    </a:lnTo>
                    <a:lnTo>
                      <a:pt x="14396" y="8119"/>
                    </a:lnTo>
                    <a:lnTo>
                      <a:pt x="14396" y="8182"/>
                    </a:lnTo>
                    <a:lnTo>
                      <a:pt x="14501" y="8224"/>
                    </a:lnTo>
                    <a:lnTo>
                      <a:pt x="14291" y="8454"/>
                    </a:lnTo>
                    <a:lnTo>
                      <a:pt x="14270" y="8810"/>
                    </a:lnTo>
                    <a:lnTo>
                      <a:pt x="14291" y="8851"/>
                    </a:lnTo>
                    <a:lnTo>
                      <a:pt x="14082" y="9082"/>
                    </a:lnTo>
                    <a:lnTo>
                      <a:pt x="14082" y="9270"/>
                    </a:lnTo>
                    <a:lnTo>
                      <a:pt x="13957" y="9395"/>
                    </a:lnTo>
                    <a:lnTo>
                      <a:pt x="13873" y="9416"/>
                    </a:lnTo>
                    <a:lnTo>
                      <a:pt x="13622" y="9542"/>
                    </a:lnTo>
                    <a:lnTo>
                      <a:pt x="13643" y="9584"/>
                    </a:lnTo>
                    <a:lnTo>
                      <a:pt x="13747" y="9500"/>
                    </a:lnTo>
                    <a:lnTo>
                      <a:pt x="13726" y="9605"/>
                    </a:lnTo>
                    <a:lnTo>
                      <a:pt x="13726" y="9793"/>
                    </a:lnTo>
                    <a:lnTo>
                      <a:pt x="13622" y="9919"/>
                    </a:lnTo>
                    <a:lnTo>
                      <a:pt x="13538" y="9919"/>
                    </a:lnTo>
                    <a:lnTo>
                      <a:pt x="13517" y="9960"/>
                    </a:lnTo>
                    <a:lnTo>
                      <a:pt x="13454" y="9919"/>
                    </a:lnTo>
                    <a:lnTo>
                      <a:pt x="13329" y="9835"/>
                    </a:lnTo>
                    <a:lnTo>
                      <a:pt x="13350" y="9793"/>
                    </a:lnTo>
                    <a:lnTo>
                      <a:pt x="13454" y="9730"/>
                    </a:lnTo>
                    <a:lnTo>
                      <a:pt x="13308" y="9688"/>
                    </a:lnTo>
                    <a:lnTo>
                      <a:pt x="13245" y="9730"/>
                    </a:lnTo>
                    <a:lnTo>
                      <a:pt x="13120" y="9709"/>
                    </a:lnTo>
                    <a:lnTo>
                      <a:pt x="12973" y="9709"/>
                    </a:lnTo>
                    <a:lnTo>
                      <a:pt x="12869" y="9793"/>
                    </a:lnTo>
                    <a:lnTo>
                      <a:pt x="12722" y="9814"/>
                    </a:lnTo>
                    <a:lnTo>
                      <a:pt x="12513" y="9814"/>
                    </a:lnTo>
                    <a:lnTo>
                      <a:pt x="12492" y="9856"/>
                    </a:lnTo>
                    <a:lnTo>
                      <a:pt x="12262" y="10002"/>
                    </a:lnTo>
                    <a:lnTo>
                      <a:pt x="12178" y="10002"/>
                    </a:lnTo>
                    <a:lnTo>
                      <a:pt x="12157" y="9940"/>
                    </a:lnTo>
                    <a:lnTo>
                      <a:pt x="11948" y="10002"/>
                    </a:lnTo>
                    <a:lnTo>
                      <a:pt x="11822" y="10044"/>
                    </a:lnTo>
                    <a:lnTo>
                      <a:pt x="11760" y="9919"/>
                    </a:lnTo>
                    <a:lnTo>
                      <a:pt x="11634" y="9730"/>
                    </a:lnTo>
                    <a:lnTo>
                      <a:pt x="11467" y="9647"/>
                    </a:lnTo>
                    <a:lnTo>
                      <a:pt x="11425" y="9605"/>
                    </a:lnTo>
                    <a:lnTo>
                      <a:pt x="11257" y="9605"/>
                    </a:lnTo>
                    <a:lnTo>
                      <a:pt x="11216" y="9626"/>
                    </a:lnTo>
                    <a:lnTo>
                      <a:pt x="11132" y="9521"/>
                    </a:lnTo>
                    <a:lnTo>
                      <a:pt x="10902" y="9270"/>
                    </a:lnTo>
                    <a:lnTo>
                      <a:pt x="10881" y="9165"/>
                    </a:lnTo>
                    <a:lnTo>
                      <a:pt x="10881" y="9082"/>
                    </a:lnTo>
                    <a:lnTo>
                      <a:pt x="10776" y="8914"/>
                    </a:lnTo>
                    <a:lnTo>
                      <a:pt x="10713" y="8789"/>
                    </a:lnTo>
                    <a:lnTo>
                      <a:pt x="10400" y="8454"/>
                    </a:lnTo>
                    <a:lnTo>
                      <a:pt x="10379" y="8328"/>
                    </a:lnTo>
                    <a:lnTo>
                      <a:pt x="10316" y="8245"/>
                    </a:lnTo>
                    <a:lnTo>
                      <a:pt x="10358" y="8161"/>
                    </a:lnTo>
                    <a:lnTo>
                      <a:pt x="10316" y="8077"/>
                    </a:lnTo>
                    <a:lnTo>
                      <a:pt x="10253" y="7847"/>
                    </a:lnTo>
                    <a:lnTo>
                      <a:pt x="10169" y="7763"/>
                    </a:lnTo>
                    <a:lnTo>
                      <a:pt x="10190" y="7638"/>
                    </a:lnTo>
                    <a:lnTo>
                      <a:pt x="10316" y="7805"/>
                    </a:lnTo>
                    <a:lnTo>
                      <a:pt x="10316" y="8015"/>
                    </a:lnTo>
                    <a:lnTo>
                      <a:pt x="10379" y="7973"/>
                    </a:lnTo>
                    <a:lnTo>
                      <a:pt x="10379" y="7805"/>
                    </a:lnTo>
                    <a:lnTo>
                      <a:pt x="10211" y="7554"/>
                    </a:lnTo>
                    <a:lnTo>
                      <a:pt x="10253" y="7429"/>
                    </a:lnTo>
                    <a:lnTo>
                      <a:pt x="10190" y="7219"/>
                    </a:lnTo>
                    <a:lnTo>
                      <a:pt x="10169" y="7115"/>
                    </a:lnTo>
                    <a:lnTo>
                      <a:pt x="10253" y="7010"/>
                    </a:lnTo>
                    <a:lnTo>
                      <a:pt x="10295" y="6717"/>
                    </a:lnTo>
                    <a:lnTo>
                      <a:pt x="10253" y="6571"/>
                    </a:lnTo>
                    <a:lnTo>
                      <a:pt x="10316" y="6278"/>
                    </a:lnTo>
                    <a:lnTo>
                      <a:pt x="10316" y="6173"/>
                    </a:lnTo>
                    <a:lnTo>
                      <a:pt x="10358" y="6090"/>
                    </a:lnTo>
                    <a:lnTo>
                      <a:pt x="10316" y="6048"/>
                    </a:lnTo>
                    <a:lnTo>
                      <a:pt x="10316" y="5922"/>
                    </a:lnTo>
                    <a:lnTo>
                      <a:pt x="10379" y="5859"/>
                    </a:lnTo>
                    <a:lnTo>
                      <a:pt x="10400" y="5713"/>
                    </a:lnTo>
                    <a:lnTo>
                      <a:pt x="10420" y="5650"/>
                    </a:lnTo>
                    <a:lnTo>
                      <a:pt x="10358" y="5608"/>
                    </a:lnTo>
                    <a:lnTo>
                      <a:pt x="10420" y="5504"/>
                    </a:lnTo>
                    <a:lnTo>
                      <a:pt x="10420" y="5336"/>
                    </a:lnTo>
                    <a:lnTo>
                      <a:pt x="10525" y="5336"/>
                    </a:lnTo>
                    <a:lnTo>
                      <a:pt x="10504" y="5441"/>
                    </a:lnTo>
                    <a:lnTo>
                      <a:pt x="10504" y="5525"/>
                    </a:lnTo>
                    <a:lnTo>
                      <a:pt x="10567" y="5504"/>
                    </a:lnTo>
                    <a:lnTo>
                      <a:pt x="10588" y="5399"/>
                    </a:lnTo>
                    <a:lnTo>
                      <a:pt x="10672" y="5294"/>
                    </a:lnTo>
                    <a:lnTo>
                      <a:pt x="10692" y="5148"/>
                    </a:lnTo>
                    <a:lnTo>
                      <a:pt x="10734" y="5106"/>
                    </a:lnTo>
                    <a:lnTo>
                      <a:pt x="10776" y="4939"/>
                    </a:lnTo>
                    <a:lnTo>
                      <a:pt x="10776" y="4897"/>
                    </a:lnTo>
                    <a:lnTo>
                      <a:pt x="10692" y="4939"/>
                    </a:lnTo>
                    <a:lnTo>
                      <a:pt x="10672" y="5127"/>
                    </a:lnTo>
                    <a:lnTo>
                      <a:pt x="10567" y="5190"/>
                    </a:lnTo>
                    <a:lnTo>
                      <a:pt x="10588" y="5106"/>
                    </a:lnTo>
                    <a:lnTo>
                      <a:pt x="10525" y="5085"/>
                    </a:lnTo>
                    <a:lnTo>
                      <a:pt x="10504" y="5002"/>
                    </a:lnTo>
                    <a:lnTo>
                      <a:pt x="10400" y="5002"/>
                    </a:lnTo>
                    <a:lnTo>
                      <a:pt x="10295" y="4918"/>
                    </a:lnTo>
                    <a:lnTo>
                      <a:pt x="10107" y="4876"/>
                    </a:lnTo>
                    <a:lnTo>
                      <a:pt x="10002" y="4771"/>
                    </a:lnTo>
                    <a:lnTo>
                      <a:pt x="9939" y="4730"/>
                    </a:lnTo>
                    <a:lnTo>
                      <a:pt x="9856" y="4730"/>
                    </a:lnTo>
                    <a:lnTo>
                      <a:pt x="9793" y="4709"/>
                    </a:lnTo>
                    <a:lnTo>
                      <a:pt x="9772" y="4709"/>
                    </a:lnTo>
                    <a:lnTo>
                      <a:pt x="9730" y="4667"/>
                    </a:lnTo>
                    <a:lnTo>
                      <a:pt x="9751" y="4499"/>
                    </a:lnTo>
                    <a:lnTo>
                      <a:pt x="9625" y="4165"/>
                    </a:lnTo>
                    <a:lnTo>
                      <a:pt x="9625" y="4144"/>
                    </a:lnTo>
                    <a:lnTo>
                      <a:pt x="9625" y="4081"/>
                    </a:lnTo>
                    <a:lnTo>
                      <a:pt x="9625" y="3976"/>
                    </a:lnTo>
                    <a:lnTo>
                      <a:pt x="9646" y="3872"/>
                    </a:lnTo>
                    <a:lnTo>
                      <a:pt x="9542" y="3788"/>
                    </a:lnTo>
                    <a:lnTo>
                      <a:pt x="9479" y="3683"/>
                    </a:lnTo>
                    <a:lnTo>
                      <a:pt x="9458" y="3579"/>
                    </a:lnTo>
                    <a:lnTo>
                      <a:pt x="9374" y="3537"/>
                    </a:lnTo>
                    <a:lnTo>
                      <a:pt x="9353" y="3453"/>
                    </a:lnTo>
                    <a:lnTo>
                      <a:pt x="9312" y="3432"/>
                    </a:lnTo>
                    <a:lnTo>
                      <a:pt x="9228" y="3223"/>
                    </a:lnTo>
                    <a:lnTo>
                      <a:pt x="9207" y="3139"/>
                    </a:lnTo>
                    <a:lnTo>
                      <a:pt x="9123" y="3118"/>
                    </a:lnTo>
                    <a:lnTo>
                      <a:pt x="9123" y="2951"/>
                    </a:lnTo>
                    <a:lnTo>
                      <a:pt x="9123" y="2888"/>
                    </a:lnTo>
                    <a:lnTo>
                      <a:pt x="9060" y="2825"/>
                    </a:lnTo>
                    <a:lnTo>
                      <a:pt x="9040" y="2721"/>
                    </a:lnTo>
                    <a:lnTo>
                      <a:pt x="8935" y="2574"/>
                    </a:lnTo>
                    <a:lnTo>
                      <a:pt x="8830" y="2491"/>
                    </a:lnTo>
                    <a:lnTo>
                      <a:pt x="8788" y="2386"/>
                    </a:lnTo>
                    <a:lnTo>
                      <a:pt x="8705" y="2365"/>
                    </a:lnTo>
                    <a:lnTo>
                      <a:pt x="8621" y="2365"/>
                    </a:lnTo>
                    <a:lnTo>
                      <a:pt x="8600" y="2323"/>
                    </a:lnTo>
                    <a:lnTo>
                      <a:pt x="8579" y="2302"/>
                    </a:lnTo>
                    <a:lnTo>
                      <a:pt x="8475" y="2323"/>
                    </a:lnTo>
                    <a:lnTo>
                      <a:pt x="8370" y="2302"/>
                    </a:lnTo>
                    <a:lnTo>
                      <a:pt x="8265" y="2302"/>
                    </a:lnTo>
                    <a:lnTo>
                      <a:pt x="8223" y="2386"/>
                    </a:lnTo>
                    <a:lnTo>
                      <a:pt x="8182" y="2386"/>
                    </a:lnTo>
                    <a:lnTo>
                      <a:pt x="8161" y="2365"/>
                    </a:lnTo>
                    <a:lnTo>
                      <a:pt x="8119" y="2365"/>
                    </a:lnTo>
                    <a:lnTo>
                      <a:pt x="8035" y="2386"/>
                    </a:lnTo>
                    <a:lnTo>
                      <a:pt x="7993" y="2428"/>
                    </a:lnTo>
                    <a:lnTo>
                      <a:pt x="7910" y="2595"/>
                    </a:lnTo>
                    <a:lnTo>
                      <a:pt x="7868" y="2679"/>
                    </a:lnTo>
                    <a:lnTo>
                      <a:pt x="7868" y="2700"/>
                    </a:lnTo>
                    <a:lnTo>
                      <a:pt x="7868" y="2742"/>
                    </a:lnTo>
                    <a:lnTo>
                      <a:pt x="7805" y="2742"/>
                    </a:lnTo>
                    <a:lnTo>
                      <a:pt x="7700" y="2825"/>
                    </a:lnTo>
                    <a:lnTo>
                      <a:pt x="7700" y="2846"/>
                    </a:lnTo>
                    <a:lnTo>
                      <a:pt x="7659" y="2888"/>
                    </a:lnTo>
                    <a:lnTo>
                      <a:pt x="7596" y="2888"/>
                    </a:lnTo>
                    <a:lnTo>
                      <a:pt x="7575" y="2825"/>
                    </a:lnTo>
                    <a:lnTo>
                      <a:pt x="7449" y="2784"/>
                    </a:lnTo>
                    <a:lnTo>
                      <a:pt x="7366" y="2742"/>
                    </a:lnTo>
                    <a:lnTo>
                      <a:pt x="7345" y="2700"/>
                    </a:lnTo>
                    <a:lnTo>
                      <a:pt x="7219" y="2637"/>
                    </a:lnTo>
                    <a:lnTo>
                      <a:pt x="7156" y="2637"/>
                    </a:lnTo>
                    <a:lnTo>
                      <a:pt x="7115" y="2595"/>
                    </a:lnTo>
                    <a:lnTo>
                      <a:pt x="7115" y="2574"/>
                    </a:lnTo>
                    <a:lnTo>
                      <a:pt x="7073" y="2512"/>
                    </a:lnTo>
                    <a:lnTo>
                      <a:pt x="7031" y="2491"/>
                    </a:lnTo>
                    <a:lnTo>
                      <a:pt x="6989" y="2491"/>
                    </a:lnTo>
                    <a:lnTo>
                      <a:pt x="6947" y="2470"/>
                    </a:lnTo>
                    <a:lnTo>
                      <a:pt x="6926" y="2470"/>
                    </a:lnTo>
                    <a:lnTo>
                      <a:pt x="6926" y="2428"/>
                    </a:lnTo>
                    <a:lnTo>
                      <a:pt x="6905" y="2323"/>
                    </a:lnTo>
                    <a:lnTo>
                      <a:pt x="6822" y="2261"/>
                    </a:lnTo>
                    <a:lnTo>
                      <a:pt x="6717" y="2114"/>
                    </a:lnTo>
                    <a:lnTo>
                      <a:pt x="6717" y="2093"/>
                    </a:lnTo>
                    <a:lnTo>
                      <a:pt x="6801" y="2072"/>
                    </a:lnTo>
                    <a:lnTo>
                      <a:pt x="6822" y="2051"/>
                    </a:lnTo>
                    <a:lnTo>
                      <a:pt x="6822" y="1968"/>
                    </a:lnTo>
                    <a:lnTo>
                      <a:pt x="6738" y="1884"/>
                    </a:lnTo>
                    <a:lnTo>
                      <a:pt x="6717" y="1863"/>
                    </a:lnTo>
                    <a:lnTo>
                      <a:pt x="6696" y="1842"/>
                    </a:lnTo>
                    <a:lnTo>
                      <a:pt x="6654" y="1800"/>
                    </a:lnTo>
                    <a:lnTo>
                      <a:pt x="6633" y="1675"/>
                    </a:lnTo>
                    <a:lnTo>
                      <a:pt x="6591" y="1591"/>
                    </a:lnTo>
                    <a:lnTo>
                      <a:pt x="6508" y="1549"/>
                    </a:lnTo>
                    <a:lnTo>
                      <a:pt x="6424" y="1528"/>
                    </a:lnTo>
                    <a:lnTo>
                      <a:pt x="6466" y="1465"/>
                    </a:lnTo>
                    <a:lnTo>
                      <a:pt x="6466" y="1424"/>
                    </a:lnTo>
                    <a:lnTo>
                      <a:pt x="6403" y="1340"/>
                    </a:lnTo>
                    <a:lnTo>
                      <a:pt x="6299" y="1319"/>
                    </a:lnTo>
                    <a:lnTo>
                      <a:pt x="6319" y="1256"/>
                    </a:lnTo>
                    <a:lnTo>
                      <a:pt x="6278" y="1173"/>
                    </a:lnTo>
                    <a:lnTo>
                      <a:pt x="6215" y="1173"/>
                    </a:lnTo>
                    <a:lnTo>
                      <a:pt x="6194" y="1131"/>
                    </a:lnTo>
                    <a:lnTo>
                      <a:pt x="6131" y="1068"/>
                    </a:lnTo>
                    <a:lnTo>
                      <a:pt x="6068" y="942"/>
                    </a:lnTo>
                    <a:lnTo>
                      <a:pt x="5943" y="859"/>
                    </a:lnTo>
                    <a:lnTo>
                      <a:pt x="5022" y="838"/>
                    </a:lnTo>
                    <a:lnTo>
                      <a:pt x="4980" y="1047"/>
                    </a:lnTo>
                    <a:lnTo>
                      <a:pt x="3327" y="1005"/>
                    </a:lnTo>
                    <a:lnTo>
                      <a:pt x="1402" y="105"/>
                    </a:lnTo>
                    <a:lnTo>
                      <a:pt x="1402" y="64"/>
                    </a:lnTo>
                    <a:lnTo>
                      <a:pt x="1381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6" name="Google Shape;2326;p49"/>
              <p:cNvSpPr/>
              <p:nvPr/>
            </p:nvSpPr>
            <p:spPr>
              <a:xfrm>
                <a:off x="2916800" y="3161675"/>
                <a:ext cx="40825" cy="58600"/>
              </a:xfrm>
              <a:custGeom>
                <a:rect b="b" l="l" r="r" t="t"/>
                <a:pathLst>
                  <a:path extrusionOk="0" h="2344" w="1633">
                    <a:moveTo>
                      <a:pt x="336" y="0"/>
                    </a:moveTo>
                    <a:lnTo>
                      <a:pt x="231" y="84"/>
                    </a:lnTo>
                    <a:lnTo>
                      <a:pt x="126" y="147"/>
                    </a:lnTo>
                    <a:lnTo>
                      <a:pt x="85" y="209"/>
                    </a:lnTo>
                    <a:lnTo>
                      <a:pt x="1" y="314"/>
                    </a:lnTo>
                    <a:lnTo>
                      <a:pt x="1" y="460"/>
                    </a:lnTo>
                    <a:lnTo>
                      <a:pt x="64" y="607"/>
                    </a:lnTo>
                    <a:lnTo>
                      <a:pt x="22" y="732"/>
                    </a:lnTo>
                    <a:lnTo>
                      <a:pt x="22" y="816"/>
                    </a:lnTo>
                    <a:lnTo>
                      <a:pt x="126" y="879"/>
                    </a:lnTo>
                    <a:lnTo>
                      <a:pt x="189" y="963"/>
                    </a:lnTo>
                    <a:lnTo>
                      <a:pt x="231" y="1067"/>
                    </a:lnTo>
                    <a:lnTo>
                      <a:pt x="273" y="1193"/>
                    </a:lnTo>
                    <a:lnTo>
                      <a:pt x="294" y="1256"/>
                    </a:lnTo>
                    <a:lnTo>
                      <a:pt x="273" y="1360"/>
                    </a:lnTo>
                    <a:lnTo>
                      <a:pt x="189" y="1444"/>
                    </a:lnTo>
                    <a:lnTo>
                      <a:pt x="189" y="1590"/>
                    </a:lnTo>
                    <a:lnTo>
                      <a:pt x="231" y="1653"/>
                    </a:lnTo>
                    <a:lnTo>
                      <a:pt x="189" y="1779"/>
                    </a:lnTo>
                    <a:lnTo>
                      <a:pt x="64" y="1883"/>
                    </a:lnTo>
                    <a:lnTo>
                      <a:pt x="1" y="1883"/>
                    </a:lnTo>
                    <a:lnTo>
                      <a:pt x="22" y="1925"/>
                    </a:lnTo>
                    <a:lnTo>
                      <a:pt x="85" y="2009"/>
                    </a:lnTo>
                    <a:lnTo>
                      <a:pt x="106" y="2030"/>
                    </a:lnTo>
                    <a:lnTo>
                      <a:pt x="106" y="2113"/>
                    </a:lnTo>
                    <a:lnTo>
                      <a:pt x="189" y="2197"/>
                    </a:lnTo>
                    <a:lnTo>
                      <a:pt x="294" y="2218"/>
                    </a:lnTo>
                    <a:lnTo>
                      <a:pt x="336" y="2134"/>
                    </a:lnTo>
                    <a:lnTo>
                      <a:pt x="419" y="2113"/>
                    </a:lnTo>
                    <a:lnTo>
                      <a:pt x="503" y="2113"/>
                    </a:lnTo>
                    <a:lnTo>
                      <a:pt x="503" y="2176"/>
                    </a:lnTo>
                    <a:lnTo>
                      <a:pt x="545" y="2197"/>
                    </a:lnTo>
                    <a:lnTo>
                      <a:pt x="545" y="2323"/>
                    </a:lnTo>
                    <a:lnTo>
                      <a:pt x="608" y="2344"/>
                    </a:lnTo>
                    <a:lnTo>
                      <a:pt x="712" y="2281"/>
                    </a:lnTo>
                    <a:lnTo>
                      <a:pt x="733" y="2197"/>
                    </a:lnTo>
                    <a:lnTo>
                      <a:pt x="817" y="2134"/>
                    </a:lnTo>
                    <a:lnTo>
                      <a:pt x="880" y="2113"/>
                    </a:lnTo>
                    <a:lnTo>
                      <a:pt x="963" y="1988"/>
                    </a:lnTo>
                    <a:lnTo>
                      <a:pt x="1068" y="1820"/>
                    </a:lnTo>
                    <a:lnTo>
                      <a:pt x="1173" y="1590"/>
                    </a:lnTo>
                    <a:lnTo>
                      <a:pt x="1173" y="1486"/>
                    </a:lnTo>
                    <a:lnTo>
                      <a:pt x="1340" y="1297"/>
                    </a:lnTo>
                    <a:lnTo>
                      <a:pt x="1466" y="1130"/>
                    </a:lnTo>
                    <a:lnTo>
                      <a:pt x="1528" y="1046"/>
                    </a:lnTo>
                    <a:lnTo>
                      <a:pt x="1633" y="921"/>
                    </a:lnTo>
                    <a:lnTo>
                      <a:pt x="1591" y="774"/>
                    </a:lnTo>
                    <a:lnTo>
                      <a:pt x="1487" y="649"/>
                    </a:lnTo>
                    <a:lnTo>
                      <a:pt x="1466" y="711"/>
                    </a:lnTo>
                    <a:lnTo>
                      <a:pt x="1382" y="649"/>
                    </a:lnTo>
                    <a:lnTo>
                      <a:pt x="1361" y="544"/>
                    </a:lnTo>
                    <a:lnTo>
                      <a:pt x="1173" y="335"/>
                    </a:lnTo>
                    <a:lnTo>
                      <a:pt x="1131" y="335"/>
                    </a:lnTo>
                    <a:lnTo>
                      <a:pt x="963" y="209"/>
                    </a:lnTo>
                    <a:lnTo>
                      <a:pt x="650" y="105"/>
                    </a:lnTo>
                    <a:lnTo>
                      <a:pt x="524" y="21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7" name="Google Shape;2327;p49"/>
              <p:cNvSpPr/>
              <p:nvPr/>
            </p:nvSpPr>
            <p:spPr>
              <a:xfrm>
                <a:off x="2866075" y="3155900"/>
                <a:ext cx="58075" cy="63325"/>
              </a:xfrm>
              <a:custGeom>
                <a:rect b="b" l="l" r="r" t="t"/>
                <a:pathLst>
                  <a:path extrusionOk="0" h="2533" w="2323">
                    <a:moveTo>
                      <a:pt x="1632" y="1"/>
                    </a:moveTo>
                    <a:lnTo>
                      <a:pt x="1528" y="43"/>
                    </a:lnTo>
                    <a:lnTo>
                      <a:pt x="1339" y="22"/>
                    </a:lnTo>
                    <a:lnTo>
                      <a:pt x="1151" y="64"/>
                    </a:lnTo>
                    <a:lnTo>
                      <a:pt x="963" y="22"/>
                    </a:lnTo>
                    <a:lnTo>
                      <a:pt x="691" y="22"/>
                    </a:lnTo>
                    <a:lnTo>
                      <a:pt x="544" y="64"/>
                    </a:lnTo>
                    <a:lnTo>
                      <a:pt x="544" y="210"/>
                    </a:lnTo>
                    <a:lnTo>
                      <a:pt x="482" y="336"/>
                    </a:lnTo>
                    <a:lnTo>
                      <a:pt x="523" y="419"/>
                    </a:lnTo>
                    <a:lnTo>
                      <a:pt x="440" y="524"/>
                    </a:lnTo>
                    <a:lnTo>
                      <a:pt x="335" y="566"/>
                    </a:lnTo>
                    <a:lnTo>
                      <a:pt x="168" y="566"/>
                    </a:lnTo>
                    <a:lnTo>
                      <a:pt x="105" y="691"/>
                    </a:lnTo>
                    <a:lnTo>
                      <a:pt x="105" y="838"/>
                    </a:lnTo>
                    <a:lnTo>
                      <a:pt x="0" y="1068"/>
                    </a:lnTo>
                    <a:lnTo>
                      <a:pt x="21" y="1152"/>
                    </a:lnTo>
                    <a:lnTo>
                      <a:pt x="126" y="1194"/>
                    </a:lnTo>
                    <a:lnTo>
                      <a:pt x="168" y="1277"/>
                    </a:lnTo>
                    <a:lnTo>
                      <a:pt x="210" y="1319"/>
                    </a:lnTo>
                    <a:lnTo>
                      <a:pt x="272" y="1424"/>
                    </a:lnTo>
                    <a:lnTo>
                      <a:pt x="272" y="1507"/>
                    </a:lnTo>
                    <a:lnTo>
                      <a:pt x="335" y="1570"/>
                    </a:lnTo>
                    <a:lnTo>
                      <a:pt x="419" y="1570"/>
                    </a:lnTo>
                    <a:lnTo>
                      <a:pt x="461" y="1591"/>
                    </a:lnTo>
                    <a:lnTo>
                      <a:pt x="482" y="1696"/>
                    </a:lnTo>
                    <a:lnTo>
                      <a:pt x="523" y="1842"/>
                    </a:lnTo>
                    <a:lnTo>
                      <a:pt x="523" y="1989"/>
                    </a:lnTo>
                    <a:lnTo>
                      <a:pt x="586" y="2010"/>
                    </a:lnTo>
                    <a:lnTo>
                      <a:pt x="670" y="2135"/>
                    </a:lnTo>
                    <a:lnTo>
                      <a:pt x="691" y="2219"/>
                    </a:lnTo>
                    <a:lnTo>
                      <a:pt x="795" y="2261"/>
                    </a:lnTo>
                    <a:lnTo>
                      <a:pt x="795" y="2323"/>
                    </a:lnTo>
                    <a:lnTo>
                      <a:pt x="858" y="2407"/>
                    </a:lnTo>
                    <a:lnTo>
                      <a:pt x="942" y="2449"/>
                    </a:lnTo>
                    <a:lnTo>
                      <a:pt x="984" y="2449"/>
                    </a:lnTo>
                    <a:lnTo>
                      <a:pt x="1005" y="2470"/>
                    </a:lnTo>
                    <a:lnTo>
                      <a:pt x="1172" y="2533"/>
                    </a:lnTo>
                    <a:lnTo>
                      <a:pt x="1256" y="2533"/>
                    </a:lnTo>
                    <a:lnTo>
                      <a:pt x="1277" y="2470"/>
                    </a:lnTo>
                    <a:lnTo>
                      <a:pt x="1214" y="2344"/>
                    </a:lnTo>
                    <a:lnTo>
                      <a:pt x="1193" y="2303"/>
                    </a:lnTo>
                    <a:lnTo>
                      <a:pt x="1088" y="2198"/>
                    </a:lnTo>
                    <a:lnTo>
                      <a:pt x="1109" y="2093"/>
                    </a:lnTo>
                    <a:lnTo>
                      <a:pt x="1214" y="2010"/>
                    </a:lnTo>
                    <a:lnTo>
                      <a:pt x="1339" y="2031"/>
                    </a:lnTo>
                    <a:lnTo>
                      <a:pt x="1591" y="2031"/>
                    </a:lnTo>
                    <a:lnTo>
                      <a:pt x="1695" y="1989"/>
                    </a:lnTo>
                    <a:lnTo>
                      <a:pt x="1842" y="1989"/>
                    </a:lnTo>
                    <a:lnTo>
                      <a:pt x="1946" y="2093"/>
                    </a:lnTo>
                    <a:lnTo>
                      <a:pt x="2030" y="2114"/>
                    </a:lnTo>
                    <a:lnTo>
                      <a:pt x="2093" y="2114"/>
                    </a:lnTo>
                    <a:lnTo>
                      <a:pt x="2218" y="2010"/>
                    </a:lnTo>
                    <a:lnTo>
                      <a:pt x="2260" y="1884"/>
                    </a:lnTo>
                    <a:lnTo>
                      <a:pt x="2218" y="1821"/>
                    </a:lnTo>
                    <a:lnTo>
                      <a:pt x="2218" y="1675"/>
                    </a:lnTo>
                    <a:lnTo>
                      <a:pt x="2302" y="1591"/>
                    </a:lnTo>
                    <a:lnTo>
                      <a:pt x="2323" y="1487"/>
                    </a:lnTo>
                    <a:lnTo>
                      <a:pt x="2302" y="1424"/>
                    </a:lnTo>
                    <a:lnTo>
                      <a:pt x="2260" y="1298"/>
                    </a:lnTo>
                    <a:lnTo>
                      <a:pt x="2218" y="1194"/>
                    </a:lnTo>
                    <a:lnTo>
                      <a:pt x="2155" y="1110"/>
                    </a:lnTo>
                    <a:lnTo>
                      <a:pt x="2051" y="1047"/>
                    </a:lnTo>
                    <a:lnTo>
                      <a:pt x="2051" y="963"/>
                    </a:lnTo>
                    <a:lnTo>
                      <a:pt x="2093" y="838"/>
                    </a:lnTo>
                    <a:lnTo>
                      <a:pt x="2030" y="691"/>
                    </a:lnTo>
                    <a:lnTo>
                      <a:pt x="2030" y="545"/>
                    </a:lnTo>
                    <a:lnTo>
                      <a:pt x="2114" y="440"/>
                    </a:lnTo>
                    <a:lnTo>
                      <a:pt x="2155" y="378"/>
                    </a:lnTo>
                    <a:lnTo>
                      <a:pt x="2260" y="231"/>
                    </a:lnTo>
                    <a:lnTo>
                      <a:pt x="2260" y="147"/>
                    </a:lnTo>
                    <a:lnTo>
                      <a:pt x="2135" y="106"/>
                    </a:lnTo>
                    <a:lnTo>
                      <a:pt x="1946" y="6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8" name="Google Shape;2328;p49"/>
              <p:cNvSpPr/>
              <p:nvPr/>
            </p:nvSpPr>
            <p:spPr>
              <a:xfrm>
                <a:off x="2816900" y="3119825"/>
                <a:ext cx="72725" cy="109350"/>
              </a:xfrm>
              <a:custGeom>
                <a:rect b="b" l="l" r="r" t="t"/>
                <a:pathLst>
                  <a:path extrusionOk="0" h="4374" w="2909">
                    <a:moveTo>
                      <a:pt x="879" y="0"/>
                    </a:moveTo>
                    <a:lnTo>
                      <a:pt x="858" y="84"/>
                    </a:lnTo>
                    <a:lnTo>
                      <a:pt x="712" y="251"/>
                    </a:lnTo>
                    <a:lnTo>
                      <a:pt x="565" y="356"/>
                    </a:lnTo>
                    <a:lnTo>
                      <a:pt x="503" y="335"/>
                    </a:lnTo>
                    <a:lnTo>
                      <a:pt x="335" y="544"/>
                    </a:lnTo>
                    <a:lnTo>
                      <a:pt x="356" y="628"/>
                    </a:lnTo>
                    <a:lnTo>
                      <a:pt x="419" y="733"/>
                    </a:lnTo>
                    <a:lnTo>
                      <a:pt x="565" y="753"/>
                    </a:lnTo>
                    <a:lnTo>
                      <a:pt x="649" y="837"/>
                    </a:lnTo>
                    <a:lnTo>
                      <a:pt x="649" y="963"/>
                    </a:lnTo>
                    <a:lnTo>
                      <a:pt x="461" y="1046"/>
                    </a:lnTo>
                    <a:lnTo>
                      <a:pt x="398" y="1025"/>
                    </a:lnTo>
                    <a:lnTo>
                      <a:pt x="293" y="1046"/>
                    </a:lnTo>
                    <a:lnTo>
                      <a:pt x="210" y="1025"/>
                    </a:lnTo>
                    <a:lnTo>
                      <a:pt x="126" y="1088"/>
                    </a:lnTo>
                    <a:lnTo>
                      <a:pt x="105" y="1277"/>
                    </a:lnTo>
                    <a:lnTo>
                      <a:pt x="1" y="1381"/>
                    </a:lnTo>
                    <a:lnTo>
                      <a:pt x="42" y="1507"/>
                    </a:lnTo>
                    <a:lnTo>
                      <a:pt x="189" y="1716"/>
                    </a:lnTo>
                    <a:lnTo>
                      <a:pt x="419" y="1904"/>
                    </a:lnTo>
                    <a:lnTo>
                      <a:pt x="419" y="1925"/>
                    </a:lnTo>
                    <a:lnTo>
                      <a:pt x="461" y="1925"/>
                    </a:lnTo>
                    <a:lnTo>
                      <a:pt x="524" y="1988"/>
                    </a:lnTo>
                    <a:lnTo>
                      <a:pt x="565" y="1925"/>
                    </a:lnTo>
                    <a:lnTo>
                      <a:pt x="712" y="1967"/>
                    </a:lnTo>
                    <a:lnTo>
                      <a:pt x="817" y="2072"/>
                    </a:lnTo>
                    <a:lnTo>
                      <a:pt x="817" y="2218"/>
                    </a:lnTo>
                    <a:lnTo>
                      <a:pt x="733" y="2344"/>
                    </a:lnTo>
                    <a:lnTo>
                      <a:pt x="670" y="2406"/>
                    </a:lnTo>
                    <a:lnTo>
                      <a:pt x="775" y="2448"/>
                    </a:lnTo>
                    <a:lnTo>
                      <a:pt x="879" y="2448"/>
                    </a:lnTo>
                    <a:lnTo>
                      <a:pt x="942" y="2532"/>
                    </a:lnTo>
                    <a:lnTo>
                      <a:pt x="984" y="2616"/>
                    </a:lnTo>
                    <a:lnTo>
                      <a:pt x="1089" y="2616"/>
                    </a:lnTo>
                    <a:lnTo>
                      <a:pt x="1089" y="2657"/>
                    </a:lnTo>
                    <a:lnTo>
                      <a:pt x="984" y="2804"/>
                    </a:lnTo>
                    <a:lnTo>
                      <a:pt x="963" y="2950"/>
                    </a:lnTo>
                    <a:lnTo>
                      <a:pt x="837" y="3160"/>
                    </a:lnTo>
                    <a:lnTo>
                      <a:pt x="858" y="3264"/>
                    </a:lnTo>
                    <a:lnTo>
                      <a:pt x="817" y="3369"/>
                    </a:lnTo>
                    <a:lnTo>
                      <a:pt x="817" y="3474"/>
                    </a:lnTo>
                    <a:lnTo>
                      <a:pt x="837" y="3536"/>
                    </a:lnTo>
                    <a:lnTo>
                      <a:pt x="817" y="3599"/>
                    </a:lnTo>
                    <a:lnTo>
                      <a:pt x="817" y="3704"/>
                    </a:lnTo>
                    <a:lnTo>
                      <a:pt x="921" y="3808"/>
                    </a:lnTo>
                    <a:lnTo>
                      <a:pt x="1047" y="3955"/>
                    </a:lnTo>
                    <a:lnTo>
                      <a:pt x="1047" y="4018"/>
                    </a:lnTo>
                    <a:lnTo>
                      <a:pt x="1130" y="4122"/>
                    </a:lnTo>
                    <a:lnTo>
                      <a:pt x="1361" y="4331"/>
                    </a:lnTo>
                    <a:lnTo>
                      <a:pt x="1444" y="4373"/>
                    </a:lnTo>
                    <a:lnTo>
                      <a:pt x="1507" y="4290"/>
                    </a:lnTo>
                    <a:lnTo>
                      <a:pt x="1591" y="4269"/>
                    </a:lnTo>
                    <a:lnTo>
                      <a:pt x="1612" y="4290"/>
                    </a:lnTo>
                    <a:lnTo>
                      <a:pt x="1758" y="4290"/>
                    </a:lnTo>
                    <a:lnTo>
                      <a:pt x="1821" y="4185"/>
                    </a:lnTo>
                    <a:lnTo>
                      <a:pt x="1863" y="4122"/>
                    </a:lnTo>
                    <a:lnTo>
                      <a:pt x="1967" y="4101"/>
                    </a:lnTo>
                    <a:lnTo>
                      <a:pt x="2198" y="4101"/>
                    </a:lnTo>
                    <a:lnTo>
                      <a:pt x="2260" y="3913"/>
                    </a:lnTo>
                    <a:lnTo>
                      <a:pt x="2386" y="3871"/>
                    </a:lnTo>
                    <a:lnTo>
                      <a:pt x="2553" y="3871"/>
                    </a:lnTo>
                    <a:lnTo>
                      <a:pt x="2616" y="3913"/>
                    </a:lnTo>
                    <a:lnTo>
                      <a:pt x="2721" y="3892"/>
                    </a:lnTo>
                    <a:lnTo>
                      <a:pt x="2909" y="3892"/>
                    </a:lnTo>
                    <a:lnTo>
                      <a:pt x="2825" y="3850"/>
                    </a:lnTo>
                    <a:lnTo>
                      <a:pt x="2762" y="3766"/>
                    </a:lnTo>
                    <a:lnTo>
                      <a:pt x="2762" y="3704"/>
                    </a:lnTo>
                    <a:lnTo>
                      <a:pt x="2658" y="3662"/>
                    </a:lnTo>
                    <a:lnTo>
                      <a:pt x="2637" y="3578"/>
                    </a:lnTo>
                    <a:lnTo>
                      <a:pt x="2553" y="3453"/>
                    </a:lnTo>
                    <a:lnTo>
                      <a:pt x="2490" y="3432"/>
                    </a:lnTo>
                    <a:lnTo>
                      <a:pt x="2490" y="3285"/>
                    </a:lnTo>
                    <a:lnTo>
                      <a:pt x="2449" y="3139"/>
                    </a:lnTo>
                    <a:lnTo>
                      <a:pt x="2428" y="3034"/>
                    </a:lnTo>
                    <a:lnTo>
                      <a:pt x="2386" y="3013"/>
                    </a:lnTo>
                    <a:lnTo>
                      <a:pt x="2302" y="3013"/>
                    </a:lnTo>
                    <a:lnTo>
                      <a:pt x="2239" y="2950"/>
                    </a:lnTo>
                    <a:lnTo>
                      <a:pt x="2239" y="2867"/>
                    </a:lnTo>
                    <a:lnTo>
                      <a:pt x="2177" y="2762"/>
                    </a:lnTo>
                    <a:lnTo>
                      <a:pt x="2135" y="2720"/>
                    </a:lnTo>
                    <a:lnTo>
                      <a:pt x="2093" y="2637"/>
                    </a:lnTo>
                    <a:lnTo>
                      <a:pt x="1988" y="2595"/>
                    </a:lnTo>
                    <a:lnTo>
                      <a:pt x="1967" y="2511"/>
                    </a:lnTo>
                    <a:lnTo>
                      <a:pt x="2072" y="2281"/>
                    </a:lnTo>
                    <a:lnTo>
                      <a:pt x="2072" y="2134"/>
                    </a:lnTo>
                    <a:lnTo>
                      <a:pt x="2135" y="2009"/>
                    </a:lnTo>
                    <a:lnTo>
                      <a:pt x="2302" y="2009"/>
                    </a:lnTo>
                    <a:lnTo>
                      <a:pt x="2407" y="1967"/>
                    </a:lnTo>
                    <a:lnTo>
                      <a:pt x="2490" y="1862"/>
                    </a:lnTo>
                    <a:lnTo>
                      <a:pt x="2449" y="1779"/>
                    </a:lnTo>
                    <a:lnTo>
                      <a:pt x="2511" y="1653"/>
                    </a:lnTo>
                    <a:lnTo>
                      <a:pt x="2449" y="1549"/>
                    </a:lnTo>
                    <a:lnTo>
                      <a:pt x="2449" y="1381"/>
                    </a:lnTo>
                    <a:lnTo>
                      <a:pt x="2428" y="1297"/>
                    </a:lnTo>
                    <a:lnTo>
                      <a:pt x="2218" y="1256"/>
                    </a:lnTo>
                    <a:lnTo>
                      <a:pt x="2009" y="1046"/>
                    </a:lnTo>
                    <a:lnTo>
                      <a:pt x="1905" y="963"/>
                    </a:lnTo>
                    <a:lnTo>
                      <a:pt x="1863" y="984"/>
                    </a:lnTo>
                    <a:lnTo>
                      <a:pt x="1716" y="1046"/>
                    </a:lnTo>
                    <a:lnTo>
                      <a:pt x="1653" y="1130"/>
                    </a:lnTo>
                    <a:lnTo>
                      <a:pt x="1612" y="1235"/>
                    </a:lnTo>
                    <a:lnTo>
                      <a:pt x="1591" y="1088"/>
                    </a:lnTo>
                    <a:lnTo>
                      <a:pt x="1612" y="921"/>
                    </a:lnTo>
                    <a:lnTo>
                      <a:pt x="1674" y="816"/>
                    </a:lnTo>
                    <a:lnTo>
                      <a:pt x="1612" y="628"/>
                    </a:lnTo>
                    <a:lnTo>
                      <a:pt x="1507" y="565"/>
                    </a:lnTo>
                    <a:lnTo>
                      <a:pt x="1298" y="419"/>
                    </a:lnTo>
                    <a:lnTo>
                      <a:pt x="1151" y="251"/>
                    </a:lnTo>
                    <a:lnTo>
                      <a:pt x="1130" y="147"/>
                    </a:lnTo>
                    <a:lnTo>
                      <a:pt x="1026" y="42"/>
                    </a:lnTo>
                    <a:lnTo>
                      <a:pt x="921" y="21"/>
                    </a:ln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29" name="Google Shape;2329;p49"/>
              <p:cNvSpPr/>
              <p:nvPr/>
            </p:nvSpPr>
            <p:spPr>
              <a:xfrm>
                <a:off x="2646900" y="3064375"/>
                <a:ext cx="192000" cy="172650"/>
              </a:xfrm>
              <a:custGeom>
                <a:rect b="b" l="l" r="r" t="t"/>
                <a:pathLst>
                  <a:path extrusionOk="0" h="6906" w="7680">
                    <a:moveTo>
                      <a:pt x="1988" y="0"/>
                    </a:moveTo>
                    <a:lnTo>
                      <a:pt x="1821" y="63"/>
                    </a:lnTo>
                    <a:lnTo>
                      <a:pt x="1674" y="251"/>
                    </a:lnTo>
                    <a:lnTo>
                      <a:pt x="1695" y="377"/>
                    </a:lnTo>
                    <a:lnTo>
                      <a:pt x="1758" y="440"/>
                    </a:lnTo>
                    <a:lnTo>
                      <a:pt x="1863" y="356"/>
                    </a:lnTo>
                    <a:lnTo>
                      <a:pt x="1967" y="377"/>
                    </a:lnTo>
                    <a:lnTo>
                      <a:pt x="2072" y="461"/>
                    </a:lnTo>
                    <a:lnTo>
                      <a:pt x="2030" y="544"/>
                    </a:lnTo>
                    <a:lnTo>
                      <a:pt x="1925" y="565"/>
                    </a:lnTo>
                    <a:lnTo>
                      <a:pt x="1821" y="523"/>
                    </a:lnTo>
                    <a:lnTo>
                      <a:pt x="1779" y="482"/>
                    </a:lnTo>
                    <a:lnTo>
                      <a:pt x="1758" y="523"/>
                    </a:lnTo>
                    <a:lnTo>
                      <a:pt x="1758" y="565"/>
                    </a:lnTo>
                    <a:lnTo>
                      <a:pt x="1611" y="649"/>
                    </a:lnTo>
                    <a:lnTo>
                      <a:pt x="1360" y="670"/>
                    </a:lnTo>
                    <a:lnTo>
                      <a:pt x="1088" y="774"/>
                    </a:lnTo>
                    <a:lnTo>
                      <a:pt x="1026" y="879"/>
                    </a:lnTo>
                    <a:lnTo>
                      <a:pt x="1026" y="984"/>
                    </a:lnTo>
                    <a:lnTo>
                      <a:pt x="1088" y="1088"/>
                    </a:lnTo>
                    <a:lnTo>
                      <a:pt x="1088" y="1318"/>
                    </a:lnTo>
                    <a:lnTo>
                      <a:pt x="1130" y="1486"/>
                    </a:lnTo>
                    <a:lnTo>
                      <a:pt x="1151" y="1611"/>
                    </a:lnTo>
                    <a:lnTo>
                      <a:pt x="1067" y="1800"/>
                    </a:lnTo>
                    <a:lnTo>
                      <a:pt x="879" y="1925"/>
                    </a:lnTo>
                    <a:lnTo>
                      <a:pt x="775" y="1904"/>
                    </a:lnTo>
                    <a:lnTo>
                      <a:pt x="775" y="1737"/>
                    </a:lnTo>
                    <a:lnTo>
                      <a:pt x="649" y="1611"/>
                    </a:lnTo>
                    <a:lnTo>
                      <a:pt x="628" y="1486"/>
                    </a:lnTo>
                    <a:lnTo>
                      <a:pt x="733" y="1402"/>
                    </a:lnTo>
                    <a:lnTo>
                      <a:pt x="754" y="1318"/>
                    </a:lnTo>
                    <a:lnTo>
                      <a:pt x="963" y="1109"/>
                    </a:lnTo>
                    <a:lnTo>
                      <a:pt x="963" y="942"/>
                    </a:lnTo>
                    <a:lnTo>
                      <a:pt x="879" y="795"/>
                    </a:lnTo>
                    <a:lnTo>
                      <a:pt x="921" y="754"/>
                    </a:lnTo>
                    <a:lnTo>
                      <a:pt x="879" y="670"/>
                    </a:lnTo>
                    <a:lnTo>
                      <a:pt x="816" y="628"/>
                    </a:lnTo>
                    <a:lnTo>
                      <a:pt x="754" y="523"/>
                    </a:lnTo>
                    <a:lnTo>
                      <a:pt x="775" y="440"/>
                    </a:lnTo>
                    <a:lnTo>
                      <a:pt x="921" y="377"/>
                    </a:lnTo>
                    <a:lnTo>
                      <a:pt x="1067" y="356"/>
                    </a:lnTo>
                    <a:lnTo>
                      <a:pt x="1172" y="210"/>
                    </a:lnTo>
                    <a:lnTo>
                      <a:pt x="1130" y="210"/>
                    </a:lnTo>
                    <a:lnTo>
                      <a:pt x="1088" y="230"/>
                    </a:lnTo>
                    <a:lnTo>
                      <a:pt x="775" y="356"/>
                    </a:lnTo>
                    <a:lnTo>
                      <a:pt x="628" y="628"/>
                    </a:lnTo>
                    <a:lnTo>
                      <a:pt x="565" y="670"/>
                    </a:lnTo>
                    <a:lnTo>
                      <a:pt x="461" y="691"/>
                    </a:lnTo>
                    <a:lnTo>
                      <a:pt x="356" y="837"/>
                    </a:lnTo>
                    <a:lnTo>
                      <a:pt x="293" y="900"/>
                    </a:lnTo>
                    <a:lnTo>
                      <a:pt x="105" y="1172"/>
                    </a:lnTo>
                    <a:lnTo>
                      <a:pt x="84" y="1298"/>
                    </a:lnTo>
                    <a:lnTo>
                      <a:pt x="105" y="1402"/>
                    </a:lnTo>
                    <a:lnTo>
                      <a:pt x="84" y="1590"/>
                    </a:lnTo>
                    <a:lnTo>
                      <a:pt x="0" y="1779"/>
                    </a:lnTo>
                    <a:lnTo>
                      <a:pt x="0" y="1821"/>
                    </a:lnTo>
                    <a:lnTo>
                      <a:pt x="147" y="1821"/>
                    </a:lnTo>
                    <a:lnTo>
                      <a:pt x="398" y="2239"/>
                    </a:lnTo>
                    <a:lnTo>
                      <a:pt x="503" y="2407"/>
                    </a:lnTo>
                    <a:lnTo>
                      <a:pt x="523" y="2511"/>
                    </a:lnTo>
                    <a:lnTo>
                      <a:pt x="461" y="2637"/>
                    </a:lnTo>
                    <a:lnTo>
                      <a:pt x="461" y="2720"/>
                    </a:lnTo>
                    <a:lnTo>
                      <a:pt x="440" y="2762"/>
                    </a:lnTo>
                    <a:lnTo>
                      <a:pt x="440" y="2867"/>
                    </a:lnTo>
                    <a:lnTo>
                      <a:pt x="565" y="2971"/>
                    </a:lnTo>
                    <a:lnTo>
                      <a:pt x="733" y="3034"/>
                    </a:lnTo>
                    <a:lnTo>
                      <a:pt x="837" y="3055"/>
                    </a:lnTo>
                    <a:lnTo>
                      <a:pt x="963" y="3097"/>
                    </a:lnTo>
                    <a:lnTo>
                      <a:pt x="1047" y="3055"/>
                    </a:lnTo>
                    <a:lnTo>
                      <a:pt x="1193" y="3055"/>
                    </a:lnTo>
                    <a:lnTo>
                      <a:pt x="1339" y="3097"/>
                    </a:lnTo>
                    <a:lnTo>
                      <a:pt x="1381" y="3076"/>
                    </a:lnTo>
                    <a:lnTo>
                      <a:pt x="1549" y="3055"/>
                    </a:lnTo>
                    <a:lnTo>
                      <a:pt x="1716" y="3076"/>
                    </a:lnTo>
                    <a:lnTo>
                      <a:pt x="1821" y="3139"/>
                    </a:lnTo>
                    <a:lnTo>
                      <a:pt x="2281" y="3557"/>
                    </a:lnTo>
                    <a:lnTo>
                      <a:pt x="2427" y="3515"/>
                    </a:lnTo>
                    <a:lnTo>
                      <a:pt x="2448" y="3557"/>
                    </a:lnTo>
                    <a:lnTo>
                      <a:pt x="2511" y="3515"/>
                    </a:lnTo>
                    <a:lnTo>
                      <a:pt x="2637" y="3578"/>
                    </a:lnTo>
                    <a:lnTo>
                      <a:pt x="2699" y="3599"/>
                    </a:lnTo>
                    <a:lnTo>
                      <a:pt x="2825" y="3557"/>
                    </a:lnTo>
                    <a:lnTo>
                      <a:pt x="2930" y="3557"/>
                    </a:lnTo>
                    <a:lnTo>
                      <a:pt x="3076" y="3578"/>
                    </a:lnTo>
                    <a:lnTo>
                      <a:pt x="3118" y="3515"/>
                    </a:lnTo>
                    <a:lnTo>
                      <a:pt x="3223" y="3515"/>
                    </a:lnTo>
                    <a:lnTo>
                      <a:pt x="3285" y="3578"/>
                    </a:lnTo>
                    <a:lnTo>
                      <a:pt x="3348" y="3808"/>
                    </a:lnTo>
                    <a:lnTo>
                      <a:pt x="3285" y="3892"/>
                    </a:lnTo>
                    <a:lnTo>
                      <a:pt x="3285" y="3997"/>
                    </a:lnTo>
                    <a:lnTo>
                      <a:pt x="3264" y="4080"/>
                    </a:lnTo>
                    <a:lnTo>
                      <a:pt x="3118" y="4101"/>
                    </a:lnTo>
                    <a:lnTo>
                      <a:pt x="3055" y="4185"/>
                    </a:lnTo>
                    <a:lnTo>
                      <a:pt x="3076" y="4394"/>
                    </a:lnTo>
                    <a:lnTo>
                      <a:pt x="3118" y="4457"/>
                    </a:lnTo>
                    <a:lnTo>
                      <a:pt x="3055" y="4624"/>
                    </a:lnTo>
                    <a:lnTo>
                      <a:pt x="3055" y="4813"/>
                    </a:lnTo>
                    <a:lnTo>
                      <a:pt x="3139" y="4875"/>
                    </a:lnTo>
                    <a:lnTo>
                      <a:pt x="3139" y="4959"/>
                    </a:lnTo>
                    <a:lnTo>
                      <a:pt x="3244" y="5252"/>
                    </a:lnTo>
                    <a:lnTo>
                      <a:pt x="3055" y="5587"/>
                    </a:lnTo>
                    <a:lnTo>
                      <a:pt x="3076" y="5692"/>
                    </a:lnTo>
                    <a:lnTo>
                      <a:pt x="3139" y="5692"/>
                    </a:lnTo>
                    <a:lnTo>
                      <a:pt x="3223" y="5671"/>
                    </a:lnTo>
                    <a:lnTo>
                      <a:pt x="3223" y="5692"/>
                    </a:lnTo>
                    <a:lnTo>
                      <a:pt x="3244" y="5775"/>
                    </a:lnTo>
                    <a:lnTo>
                      <a:pt x="3327" y="5817"/>
                    </a:lnTo>
                    <a:lnTo>
                      <a:pt x="3369" y="5922"/>
                    </a:lnTo>
                    <a:lnTo>
                      <a:pt x="3348" y="5984"/>
                    </a:lnTo>
                    <a:lnTo>
                      <a:pt x="3390" y="6131"/>
                    </a:lnTo>
                    <a:lnTo>
                      <a:pt x="3536" y="6424"/>
                    </a:lnTo>
                    <a:lnTo>
                      <a:pt x="3536" y="6528"/>
                    </a:lnTo>
                    <a:lnTo>
                      <a:pt x="3746" y="6696"/>
                    </a:lnTo>
                    <a:lnTo>
                      <a:pt x="3976" y="6863"/>
                    </a:lnTo>
                    <a:lnTo>
                      <a:pt x="4101" y="6905"/>
                    </a:lnTo>
                    <a:lnTo>
                      <a:pt x="4332" y="6863"/>
                    </a:lnTo>
                    <a:lnTo>
                      <a:pt x="4478" y="6717"/>
                    </a:lnTo>
                    <a:lnTo>
                      <a:pt x="4687" y="6591"/>
                    </a:lnTo>
                    <a:lnTo>
                      <a:pt x="4750" y="6487"/>
                    </a:lnTo>
                    <a:lnTo>
                      <a:pt x="5064" y="6319"/>
                    </a:lnTo>
                    <a:lnTo>
                      <a:pt x="5127" y="6173"/>
                    </a:lnTo>
                    <a:lnTo>
                      <a:pt x="5168" y="6110"/>
                    </a:lnTo>
                    <a:lnTo>
                      <a:pt x="5210" y="6068"/>
                    </a:lnTo>
                    <a:lnTo>
                      <a:pt x="5482" y="6005"/>
                    </a:lnTo>
                    <a:lnTo>
                      <a:pt x="5629" y="5964"/>
                    </a:lnTo>
                    <a:lnTo>
                      <a:pt x="5587" y="5817"/>
                    </a:lnTo>
                    <a:lnTo>
                      <a:pt x="5440" y="5796"/>
                    </a:lnTo>
                    <a:lnTo>
                      <a:pt x="5252" y="5817"/>
                    </a:lnTo>
                    <a:lnTo>
                      <a:pt x="4959" y="5712"/>
                    </a:lnTo>
                    <a:lnTo>
                      <a:pt x="5022" y="5545"/>
                    </a:lnTo>
                    <a:lnTo>
                      <a:pt x="5001" y="5482"/>
                    </a:lnTo>
                    <a:lnTo>
                      <a:pt x="4938" y="5440"/>
                    </a:lnTo>
                    <a:lnTo>
                      <a:pt x="5127" y="5168"/>
                    </a:lnTo>
                    <a:lnTo>
                      <a:pt x="5064" y="5064"/>
                    </a:lnTo>
                    <a:lnTo>
                      <a:pt x="4938" y="4938"/>
                    </a:lnTo>
                    <a:lnTo>
                      <a:pt x="4834" y="4917"/>
                    </a:lnTo>
                    <a:lnTo>
                      <a:pt x="4750" y="4750"/>
                    </a:lnTo>
                    <a:lnTo>
                      <a:pt x="4917" y="4813"/>
                    </a:lnTo>
                    <a:lnTo>
                      <a:pt x="5106" y="4834"/>
                    </a:lnTo>
                    <a:lnTo>
                      <a:pt x="5273" y="4938"/>
                    </a:lnTo>
                    <a:lnTo>
                      <a:pt x="5461" y="4938"/>
                    </a:lnTo>
                    <a:lnTo>
                      <a:pt x="5733" y="4875"/>
                    </a:lnTo>
                    <a:lnTo>
                      <a:pt x="5796" y="4938"/>
                    </a:lnTo>
                    <a:lnTo>
                      <a:pt x="5985" y="4875"/>
                    </a:lnTo>
                    <a:lnTo>
                      <a:pt x="6173" y="4708"/>
                    </a:lnTo>
                    <a:lnTo>
                      <a:pt x="6319" y="4708"/>
                    </a:lnTo>
                    <a:lnTo>
                      <a:pt x="6424" y="4729"/>
                    </a:lnTo>
                    <a:lnTo>
                      <a:pt x="6675" y="4624"/>
                    </a:lnTo>
                    <a:lnTo>
                      <a:pt x="6884" y="4624"/>
                    </a:lnTo>
                    <a:lnTo>
                      <a:pt x="7156" y="4394"/>
                    </a:lnTo>
                    <a:lnTo>
                      <a:pt x="7219" y="4248"/>
                    </a:lnTo>
                    <a:lnTo>
                      <a:pt x="7219" y="4143"/>
                    </a:lnTo>
                    <a:lnTo>
                      <a:pt x="7219" y="4122"/>
                    </a:lnTo>
                    <a:lnTo>
                      <a:pt x="6989" y="3934"/>
                    </a:lnTo>
                    <a:lnTo>
                      <a:pt x="6842" y="3725"/>
                    </a:lnTo>
                    <a:lnTo>
                      <a:pt x="6801" y="3599"/>
                    </a:lnTo>
                    <a:lnTo>
                      <a:pt x="6905" y="3495"/>
                    </a:lnTo>
                    <a:lnTo>
                      <a:pt x="6926" y="3306"/>
                    </a:lnTo>
                    <a:lnTo>
                      <a:pt x="7010" y="3243"/>
                    </a:lnTo>
                    <a:lnTo>
                      <a:pt x="7093" y="3264"/>
                    </a:lnTo>
                    <a:lnTo>
                      <a:pt x="7198" y="3243"/>
                    </a:lnTo>
                    <a:lnTo>
                      <a:pt x="7261" y="3264"/>
                    </a:lnTo>
                    <a:lnTo>
                      <a:pt x="7449" y="3181"/>
                    </a:lnTo>
                    <a:lnTo>
                      <a:pt x="7449" y="3055"/>
                    </a:lnTo>
                    <a:lnTo>
                      <a:pt x="7365" y="2971"/>
                    </a:lnTo>
                    <a:lnTo>
                      <a:pt x="7219" y="2951"/>
                    </a:lnTo>
                    <a:lnTo>
                      <a:pt x="7156" y="2846"/>
                    </a:lnTo>
                    <a:lnTo>
                      <a:pt x="7135" y="2762"/>
                    </a:lnTo>
                    <a:lnTo>
                      <a:pt x="7303" y="2553"/>
                    </a:lnTo>
                    <a:lnTo>
                      <a:pt x="7365" y="2574"/>
                    </a:lnTo>
                    <a:lnTo>
                      <a:pt x="7512" y="2469"/>
                    </a:lnTo>
                    <a:lnTo>
                      <a:pt x="7658" y="2302"/>
                    </a:lnTo>
                    <a:lnTo>
                      <a:pt x="7679" y="2218"/>
                    </a:lnTo>
                    <a:lnTo>
                      <a:pt x="7658" y="2218"/>
                    </a:lnTo>
                    <a:lnTo>
                      <a:pt x="7428" y="2114"/>
                    </a:lnTo>
                    <a:lnTo>
                      <a:pt x="7345" y="2114"/>
                    </a:lnTo>
                    <a:lnTo>
                      <a:pt x="7261" y="2135"/>
                    </a:lnTo>
                    <a:lnTo>
                      <a:pt x="7156" y="2114"/>
                    </a:lnTo>
                    <a:lnTo>
                      <a:pt x="7093" y="2114"/>
                    </a:lnTo>
                    <a:lnTo>
                      <a:pt x="7010" y="2155"/>
                    </a:lnTo>
                    <a:lnTo>
                      <a:pt x="6821" y="2197"/>
                    </a:lnTo>
                    <a:lnTo>
                      <a:pt x="6675" y="2155"/>
                    </a:lnTo>
                    <a:lnTo>
                      <a:pt x="6612" y="2155"/>
                    </a:lnTo>
                    <a:lnTo>
                      <a:pt x="6717" y="2135"/>
                    </a:lnTo>
                    <a:lnTo>
                      <a:pt x="6801" y="2135"/>
                    </a:lnTo>
                    <a:lnTo>
                      <a:pt x="6884" y="2093"/>
                    </a:lnTo>
                    <a:lnTo>
                      <a:pt x="6926" y="2009"/>
                    </a:lnTo>
                    <a:lnTo>
                      <a:pt x="7052" y="1904"/>
                    </a:lnTo>
                    <a:lnTo>
                      <a:pt x="7093" y="1842"/>
                    </a:lnTo>
                    <a:lnTo>
                      <a:pt x="7010" y="1800"/>
                    </a:lnTo>
                    <a:lnTo>
                      <a:pt x="7010" y="1779"/>
                    </a:lnTo>
                    <a:lnTo>
                      <a:pt x="6989" y="1674"/>
                    </a:lnTo>
                    <a:lnTo>
                      <a:pt x="6821" y="1590"/>
                    </a:lnTo>
                    <a:lnTo>
                      <a:pt x="6612" y="1528"/>
                    </a:lnTo>
                    <a:lnTo>
                      <a:pt x="6570" y="1486"/>
                    </a:lnTo>
                    <a:lnTo>
                      <a:pt x="6487" y="1423"/>
                    </a:lnTo>
                    <a:lnTo>
                      <a:pt x="6382" y="1423"/>
                    </a:lnTo>
                    <a:lnTo>
                      <a:pt x="6361" y="1381"/>
                    </a:lnTo>
                    <a:lnTo>
                      <a:pt x="6215" y="1318"/>
                    </a:lnTo>
                    <a:lnTo>
                      <a:pt x="6173" y="1318"/>
                    </a:lnTo>
                    <a:lnTo>
                      <a:pt x="6173" y="1423"/>
                    </a:lnTo>
                    <a:lnTo>
                      <a:pt x="6089" y="1318"/>
                    </a:lnTo>
                    <a:lnTo>
                      <a:pt x="6047" y="1214"/>
                    </a:lnTo>
                    <a:lnTo>
                      <a:pt x="5943" y="1172"/>
                    </a:lnTo>
                    <a:lnTo>
                      <a:pt x="5901" y="1088"/>
                    </a:lnTo>
                    <a:lnTo>
                      <a:pt x="5964" y="1046"/>
                    </a:lnTo>
                    <a:lnTo>
                      <a:pt x="6215" y="1067"/>
                    </a:lnTo>
                    <a:lnTo>
                      <a:pt x="6319" y="984"/>
                    </a:lnTo>
                    <a:lnTo>
                      <a:pt x="6487" y="984"/>
                    </a:lnTo>
                    <a:lnTo>
                      <a:pt x="6487" y="879"/>
                    </a:lnTo>
                    <a:lnTo>
                      <a:pt x="6361" y="900"/>
                    </a:lnTo>
                    <a:lnTo>
                      <a:pt x="6089" y="858"/>
                    </a:lnTo>
                    <a:lnTo>
                      <a:pt x="5901" y="879"/>
                    </a:lnTo>
                    <a:lnTo>
                      <a:pt x="5775" y="879"/>
                    </a:lnTo>
                    <a:lnTo>
                      <a:pt x="5524" y="963"/>
                    </a:lnTo>
                    <a:lnTo>
                      <a:pt x="5440" y="942"/>
                    </a:lnTo>
                    <a:lnTo>
                      <a:pt x="5336" y="942"/>
                    </a:lnTo>
                    <a:lnTo>
                      <a:pt x="5127" y="1088"/>
                    </a:lnTo>
                    <a:lnTo>
                      <a:pt x="5022" y="1109"/>
                    </a:lnTo>
                    <a:lnTo>
                      <a:pt x="4896" y="1172"/>
                    </a:lnTo>
                    <a:lnTo>
                      <a:pt x="4834" y="1256"/>
                    </a:lnTo>
                    <a:lnTo>
                      <a:pt x="4645" y="1277"/>
                    </a:lnTo>
                    <a:lnTo>
                      <a:pt x="4604" y="1298"/>
                    </a:lnTo>
                    <a:lnTo>
                      <a:pt x="4520" y="1277"/>
                    </a:lnTo>
                    <a:lnTo>
                      <a:pt x="4269" y="1088"/>
                    </a:lnTo>
                    <a:lnTo>
                      <a:pt x="4206" y="984"/>
                    </a:lnTo>
                    <a:lnTo>
                      <a:pt x="3871" y="984"/>
                    </a:lnTo>
                    <a:lnTo>
                      <a:pt x="3327" y="1088"/>
                    </a:lnTo>
                    <a:lnTo>
                      <a:pt x="3055" y="1088"/>
                    </a:lnTo>
                    <a:lnTo>
                      <a:pt x="2951" y="1046"/>
                    </a:lnTo>
                    <a:lnTo>
                      <a:pt x="2909" y="963"/>
                    </a:lnTo>
                    <a:lnTo>
                      <a:pt x="2909" y="858"/>
                    </a:lnTo>
                    <a:lnTo>
                      <a:pt x="2972" y="858"/>
                    </a:lnTo>
                    <a:lnTo>
                      <a:pt x="2951" y="733"/>
                    </a:lnTo>
                    <a:lnTo>
                      <a:pt x="2846" y="565"/>
                    </a:lnTo>
                    <a:lnTo>
                      <a:pt x="2741" y="544"/>
                    </a:lnTo>
                    <a:lnTo>
                      <a:pt x="2448" y="565"/>
                    </a:lnTo>
                    <a:lnTo>
                      <a:pt x="2323" y="482"/>
                    </a:lnTo>
                    <a:lnTo>
                      <a:pt x="2239" y="482"/>
                    </a:lnTo>
                    <a:lnTo>
                      <a:pt x="2176" y="523"/>
                    </a:lnTo>
                    <a:lnTo>
                      <a:pt x="2072" y="356"/>
                    </a:lnTo>
                    <a:lnTo>
                      <a:pt x="2072" y="210"/>
                    </a:lnTo>
                    <a:lnTo>
                      <a:pt x="2030" y="21"/>
                    </a:lnTo>
                    <a:lnTo>
                      <a:pt x="1988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0" name="Google Shape;2330;p49"/>
              <p:cNvSpPr/>
              <p:nvPr/>
            </p:nvSpPr>
            <p:spPr>
              <a:xfrm>
                <a:off x="2561625" y="3060700"/>
                <a:ext cx="173700" cy="247450"/>
              </a:xfrm>
              <a:custGeom>
                <a:rect b="b" l="l" r="r" t="t"/>
                <a:pathLst>
                  <a:path extrusionOk="0" h="9898" w="6948">
                    <a:moveTo>
                      <a:pt x="4353" y="1"/>
                    </a:moveTo>
                    <a:lnTo>
                      <a:pt x="4332" y="64"/>
                    </a:lnTo>
                    <a:lnTo>
                      <a:pt x="4290" y="105"/>
                    </a:lnTo>
                    <a:lnTo>
                      <a:pt x="4227" y="147"/>
                    </a:lnTo>
                    <a:lnTo>
                      <a:pt x="4165" y="168"/>
                    </a:lnTo>
                    <a:lnTo>
                      <a:pt x="4060" y="168"/>
                    </a:lnTo>
                    <a:lnTo>
                      <a:pt x="3976" y="189"/>
                    </a:lnTo>
                    <a:lnTo>
                      <a:pt x="3955" y="252"/>
                    </a:lnTo>
                    <a:lnTo>
                      <a:pt x="3976" y="294"/>
                    </a:lnTo>
                    <a:lnTo>
                      <a:pt x="3955" y="357"/>
                    </a:lnTo>
                    <a:lnTo>
                      <a:pt x="3809" y="419"/>
                    </a:lnTo>
                    <a:lnTo>
                      <a:pt x="3621" y="566"/>
                    </a:lnTo>
                    <a:lnTo>
                      <a:pt x="3495" y="670"/>
                    </a:lnTo>
                    <a:lnTo>
                      <a:pt x="3328" y="691"/>
                    </a:lnTo>
                    <a:lnTo>
                      <a:pt x="2972" y="691"/>
                    </a:lnTo>
                    <a:lnTo>
                      <a:pt x="2867" y="733"/>
                    </a:lnTo>
                    <a:lnTo>
                      <a:pt x="2867" y="817"/>
                    </a:lnTo>
                    <a:lnTo>
                      <a:pt x="2888" y="901"/>
                    </a:lnTo>
                    <a:lnTo>
                      <a:pt x="2888" y="1005"/>
                    </a:lnTo>
                    <a:lnTo>
                      <a:pt x="2805" y="1089"/>
                    </a:lnTo>
                    <a:lnTo>
                      <a:pt x="2721" y="1047"/>
                    </a:lnTo>
                    <a:lnTo>
                      <a:pt x="2763" y="942"/>
                    </a:lnTo>
                    <a:lnTo>
                      <a:pt x="2763" y="921"/>
                    </a:lnTo>
                    <a:lnTo>
                      <a:pt x="2825" y="901"/>
                    </a:lnTo>
                    <a:lnTo>
                      <a:pt x="2700" y="880"/>
                    </a:lnTo>
                    <a:lnTo>
                      <a:pt x="2574" y="817"/>
                    </a:lnTo>
                    <a:lnTo>
                      <a:pt x="2491" y="817"/>
                    </a:lnTo>
                    <a:lnTo>
                      <a:pt x="2302" y="942"/>
                    </a:lnTo>
                    <a:lnTo>
                      <a:pt x="2261" y="1026"/>
                    </a:lnTo>
                    <a:lnTo>
                      <a:pt x="2135" y="1152"/>
                    </a:lnTo>
                    <a:lnTo>
                      <a:pt x="1968" y="1465"/>
                    </a:lnTo>
                    <a:lnTo>
                      <a:pt x="1947" y="1549"/>
                    </a:lnTo>
                    <a:lnTo>
                      <a:pt x="1947" y="1549"/>
                    </a:lnTo>
                    <a:lnTo>
                      <a:pt x="1989" y="1528"/>
                    </a:lnTo>
                    <a:lnTo>
                      <a:pt x="2051" y="1570"/>
                    </a:lnTo>
                    <a:lnTo>
                      <a:pt x="2051" y="1654"/>
                    </a:lnTo>
                    <a:lnTo>
                      <a:pt x="2030" y="1758"/>
                    </a:lnTo>
                    <a:lnTo>
                      <a:pt x="1947" y="1821"/>
                    </a:lnTo>
                    <a:lnTo>
                      <a:pt x="1842" y="1821"/>
                    </a:lnTo>
                    <a:lnTo>
                      <a:pt x="1737" y="1863"/>
                    </a:lnTo>
                    <a:lnTo>
                      <a:pt x="1612" y="1989"/>
                    </a:lnTo>
                    <a:lnTo>
                      <a:pt x="1528" y="2051"/>
                    </a:lnTo>
                    <a:lnTo>
                      <a:pt x="1424" y="2198"/>
                    </a:lnTo>
                    <a:lnTo>
                      <a:pt x="1340" y="2198"/>
                    </a:lnTo>
                    <a:lnTo>
                      <a:pt x="1256" y="2240"/>
                    </a:lnTo>
                    <a:lnTo>
                      <a:pt x="1298" y="2344"/>
                    </a:lnTo>
                    <a:lnTo>
                      <a:pt x="1403" y="2449"/>
                    </a:lnTo>
                    <a:lnTo>
                      <a:pt x="1403" y="2574"/>
                    </a:lnTo>
                    <a:lnTo>
                      <a:pt x="1340" y="2700"/>
                    </a:lnTo>
                    <a:lnTo>
                      <a:pt x="1256" y="2700"/>
                    </a:lnTo>
                    <a:lnTo>
                      <a:pt x="1152" y="2616"/>
                    </a:lnTo>
                    <a:lnTo>
                      <a:pt x="1193" y="2574"/>
                    </a:lnTo>
                    <a:lnTo>
                      <a:pt x="1214" y="2512"/>
                    </a:lnTo>
                    <a:lnTo>
                      <a:pt x="1131" y="2470"/>
                    </a:lnTo>
                    <a:lnTo>
                      <a:pt x="1089" y="2365"/>
                    </a:lnTo>
                    <a:lnTo>
                      <a:pt x="984" y="2261"/>
                    </a:lnTo>
                    <a:lnTo>
                      <a:pt x="942" y="2365"/>
                    </a:lnTo>
                    <a:lnTo>
                      <a:pt x="942" y="2407"/>
                    </a:lnTo>
                    <a:lnTo>
                      <a:pt x="1005" y="2574"/>
                    </a:lnTo>
                    <a:lnTo>
                      <a:pt x="921" y="2721"/>
                    </a:lnTo>
                    <a:lnTo>
                      <a:pt x="901" y="2867"/>
                    </a:lnTo>
                    <a:lnTo>
                      <a:pt x="817" y="2909"/>
                    </a:lnTo>
                    <a:lnTo>
                      <a:pt x="775" y="2909"/>
                    </a:lnTo>
                    <a:lnTo>
                      <a:pt x="691" y="3098"/>
                    </a:lnTo>
                    <a:lnTo>
                      <a:pt x="712" y="3118"/>
                    </a:lnTo>
                    <a:lnTo>
                      <a:pt x="733" y="3244"/>
                    </a:lnTo>
                    <a:lnTo>
                      <a:pt x="733" y="3390"/>
                    </a:lnTo>
                    <a:lnTo>
                      <a:pt x="880" y="3516"/>
                    </a:lnTo>
                    <a:lnTo>
                      <a:pt x="901" y="3516"/>
                    </a:lnTo>
                    <a:lnTo>
                      <a:pt x="942" y="3495"/>
                    </a:lnTo>
                    <a:lnTo>
                      <a:pt x="1005" y="3537"/>
                    </a:lnTo>
                    <a:lnTo>
                      <a:pt x="1005" y="3662"/>
                    </a:lnTo>
                    <a:lnTo>
                      <a:pt x="921" y="3746"/>
                    </a:lnTo>
                    <a:lnTo>
                      <a:pt x="921" y="3809"/>
                    </a:lnTo>
                    <a:lnTo>
                      <a:pt x="1005" y="3872"/>
                    </a:lnTo>
                    <a:lnTo>
                      <a:pt x="1005" y="4039"/>
                    </a:lnTo>
                    <a:lnTo>
                      <a:pt x="921" y="4081"/>
                    </a:lnTo>
                    <a:lnTo>
                      <a:pt x="880" y="4165"/>
                    </a:lnTo>
                    <a:lnTo>
                      <a:pt x="921" y="4186"/>
                    </a:lnTo>
                    <a:lnTo>
                      <a:pt x="984" y="4290"/>
                    </a:lnTo>
                    <a:lnTo>
                      <a:pt x="942" y="4478"/>
                    </a:lnTo>
                    <a:lnTo>
                      <a:pt x="984" y="4771"/>
                    </a:lnTo>
                    <a:lnTo>
                      <a:pt x="901" y="4855"/>
                    </a:lnTo>
                    <a:lnTo>
                      <a:pt x="880" y="4918"/>
                    </a:lnTo>
                    <a:lnTo>
                      <a:pt x="942" y="5022"/>
                    </a:lnTo>
                    <a:lnTo>
                      <a:pt x="1047" y="4981"/>
                    </a:lnTo>
                    <a:lnTo>
                      <a:pt x="1047" y="4981"/>
                    </a:lnTo>
                    <a:lnTo>
                      <a:pt x="1026" y="5064"/>
                    </a:lnTo>
                    <a:lnTo>
                      <a:pt x="1089" y="5127"/>
                    </a:lnTo>
                    <a:lnTo>
                      <a:pt x="1152" y="5127"/>
                    </a:lnTo>
                    <a:lnTo>
                      <a:pt x="1152" y="5190"/>
                    </a:lnTo>
                    <a:lnTo>
                      <a:pt x="1110" y="5274"/>
                    </a:lnTo>
                    <a:lnTo>
                      <a:pt x="1047" y="5378"/>
                    </a:lnTo>
                    <a:lnTo>
                      <a:pt x="817" y="5608"/>
                    </a:lnTo>
                    <a:lnTo>
                      <a:pt x="775" y="5713"/>
                    </a:lnTo>
                    <a:lnTo>
                      <a:pt x="608" y="5859"/>
                    </a:lnTo>
                    <a:lnTo>
                      <a:pt x="398" y="5922"/>
                    </a:lnTo>
                    <a:lnTo>
                      <a:pt x="210" y="6048"/>
                    </a:lnTo>
                    <a:lnTo>
                      <a:pt x="64" y="6278"/>
                    </a:lnTo>
                    <a:lnTo>
                      <a:pt x="43" y="6466"/>
                    </a:lnTo>
                    <a:lnTo>
                      <a:pt x="1" y="6571"/>
                    </a:lnTo>
                    <a:lnTo>
                      <a:pt x="189" y="6655"/>
                    </a:lnTo>
                    <a:lnTo>
                      <a:pt x="377" y="6780"/>
                    </a:lnTo>
                    <a:lnTo>
                      <a:pt x="629" y="6947"/>
                    </a:lnTo>
                    <a:lnTo>
                      <a:pt x="733" y="6947"/>
                    </a:lnTo>
                    <a:lnTo>
                      <a:pt x="880" y="7094"/>
                    </a:lnTo>
                    <a:lnTo>
                      <a:pt x="838" y="7178"/>
                    </a:lnTo>
                    <a:lnTo>
                      <a:pt x="880" y="7261"/>
                    </a:lnTo>
                    <a:lnTo>
                      <a:pt x="1047" y="7282"/>
                    </a:lnTo>
                    <a:lnTo>
                      <a:pt x="1256" y="7366"/>
                    </a:lnTo>
                    <a:lnTo>
                      <a:pt x="1319" y="7408"/>
                    </a:lnTo>
                    <a:lnTo>
                      <a:pt x="1507" y="7471"/>
                    </a:lnTo>
                    <a:lnTo>
                      <a:pt x="1570" y="7387"/>
                    </a:lnTo>
                    <a:lnTo>
                      <a:pt x="1570" y="7282"/>
                    </a:lnTo>
                    <a:lnTo>
                      <a:pt x="1654" y="7199"/>
                    </a:lnTo>
                    <a:lnTo>
                      <a:pt x="1717" y="7199"/>
                    </a:lnTo>
                    <a:lnTo>
                      <a:pt x="1863" y="7282"/>
                    </a:lnTo>
                    <a:lnTo>
                      <a:pt x="1968" y="7303"/>
                    </a:lnTo>
                    <a:lnTo>
                      <a:pt x="1989" y="7387"/>
                    </a:lnTo>
                    <a:lnTo>
                      <a:pt x="2072" y="7429"/>
                    </a:lnTo>
                    <a:lnTo>
                      <a:pt x="2135" y="7429"/>
                    </a:lnTo>
                    <a:lnTo>
                      <a:pt x="2177" y="7512"/>
                    </a:lnTo>
                    <a:lnTo>
                      <a:pt x="2386" y="7575"/>
                    </a:lnTo>
                    <a:lnTo>
                      <a:pt x="2512" y="7596"/>
                    </a:lnTo>
                    <a:lnTo>
                      <a:pt x="2553" y="7638"/>
                    </a:lnTo>
                    <a:lnTo>
                      <a:pt x="2700" y="7805"/>
                    </a:lnTo>
                    <a:lnTo>
                      <a:pt x="2700" y="7910"/>
                    </a:lnTo>
                    <a:lnTo>
                      <a:pt x="2805" y="8098"/>
                    </a:lnTo>
                    <a:lnTo>
                      <a:pt x="2888" y="8098"/>
                    </a:lnTo>
                    <a:lnTo>
                      <a:pt x="3139" y="8203"/>
                    </a:lnTo>
                    <a:lnTo>
                      <a:pt x="3244" y="8349"/>
                    </a:lnTo>
                    <a:lnTo>
                      <a:pt x="3244" y="8517"/>
                    </a:lnTo>
                    <a:lnTo>
                      <a:pt x="3307" y="8517"/>
                    </a:lnTo>
                    <a:lnTo>
                      <a:pt x="3411" y="8559"/>
                    </a:lnTo>
                    <a:lnTo>
                      <a:pt x="3432" y="8684"/>
                    </a:lnTo>
                    <a:lnTo>
                      <a:pt x="3411" y="8768"/>
                    </a:lnTo>
                    <a:lnTo>
                      <a:pt x="3432" y="8852"/>
                    </a:lnTo>
                    <a:lnTo>
                      <a:pt x="3537" y="8872"/>
                    </a:lnTo>
                    <a:lnTo>
                      <a:pt x="3662" y="8852"/>
                    </a:lnTo>
                    <a:lnTo>
                      <a:pt x="3767" y="8872"/>
                    </a:lnTo>
                    <a:lnTo>
                      <a:pt x="3914" y="8872"/>
                    </a:lnTo>
                    <a:lnTo>
                      <a:pt x="3955" y="8831"/>
                    </a:lnTo>
                    <a:lnTo>
                      <a:pt x="4144" y="8747"/>
                    </a:lnTo>
                    <a:lnTo>
                      <a:pt x="4290" y="8768"/>
                    </a:lnTo>
                    <a:lnTo>
                      <a:pt x="4458" y="8852"/>
                    </a:lnTo>
                    <a:lnTo>
                      <a:pt x="4646" y="8747"/>
                    </a:lnTo>
                    <a:lnTo>
                      <a:pt x="4750" y="8747"/>
                    </a:lnTo>
                    <a:lnTo>
                      <a:pt x="4792" y="8831"/>
                    </a:lnTo>
                    <a:lnTo>
                      <a:pt x="4876" y="8831"/>
                    </a:lnTo>
                    <a:lnTo>
                      <a:pt x="4981" y="8872"/>
                    </a:lnTo>
                    <a:lnTo>
                      <a:pt x="5064" y="8956"/>
                    </a:lnTo>
                    <a:lnTo>
                      <a:pt x="5169" y="8935"/>
                    </a:lnTo>
                    <a:lnTo>
                      <a:pt x="5169" y="8998"/>
                    </a:lnTo>
                    <a:lnTo>
                      <a:pt x="4792" y="9626"/>
                    </a:lnTo>
                    <a:lnTo>
                      <a:pt x="4813" y="9709"/>
                    </a:lnTo>
                    <a:lnTo>
                      <a:pt x="4960" y="9688"/>
                    </a:lnTo>
                    <a:lnTo>
                      <a:pt x="5085" y="9688"/>
                    </a:lnTo>
                    <a:lnTo>
                      <a:pt x="5190" y="9772"/>
                    </a:lnTo>
                    <a:lnTo>
                      <a:pt x="5211" y="9898"/>
                    </a:lnTo>
                    <a:lnTo>
                      <a:pt x="5294" y="9584"/>
                    </a:lnTo>
                    <a:lnTo>
                      <a:pt x="5629" y="8370"/>
                    </a:lnTo>
                    <a:lnTo>
                      <a:pt x="5629" y="8308"/>
                    </a:lnTo>
                    <a:lnTo>
                      <a:pt x="5629" y="8098"/>
                    </a:lnTo>
                    <a:lnTo>
                      <a:pt x="5504" y="7847"/>
                    </a:lnTo>
                    <a:lnTo>
                      <a:pt x="5294" y="7680"/>
                    </a:lnTo>
                    <a:lnTo>
                      <a:pt x="5190" y="7533"/>
                    </a:lnTo>
                    <a:lnTo>
                      <a:pt x="5169" y="7219"/>
                    </a:lnTo>
                    <a:lnTo>
                      <a:pt x="5546" y="7094"/>
                    </a:lnTo>
                    <a:lnTo>
                      <a:pt x="5692" y="7199"/>
                    </a:lnTo>
                    <a:lnTo>
                      <a:pt x="5713" y="7094"/>
                    </a:lnTo>
                    <a:lnTo>
                      <a:pt x="5650" y="7010"/>
                    </a:lnTo>
                    <a:lnTo>
                      <a:pt x="5713" y="6968"/>
                    </a:lnTo>
                    <a:lnTo>
                      <a:pt x="5629" y="6801"/>
                    </a:lnTo>
                    <a:lnTo>
                      <a:pt x="5420" y="6738"/>
                    </a:lnTo>
                    <a:lnTo>
                      <a:pt x="5336" y="6592"/>
                    </a:lnTo>
                    <a:lnTo>
                      <a:pt x="5399" y="6424"/>
                    </a:lnTo>
                    <a:lnTo>
                      <a:pt x="6048" y="6424"/>
                    </a:lnTo>
                    <a:lnTo>
                      <a:pt x="6131" y="6341"/>
                    </a:lnTo>
                    <a:lnTo>
                      <a:pt x="6236" y="6341"/>
                    </a:lnTo>
                    <a:lnTo>
                      <a:pt x="6278" y="6383"/>
                    </a:lnTo>
                    <a:lnTo>
                      <a:pt x="6362" y="6383"/>
                    </a:lnTo>
                    <a:lnTo>
                      <a:pt x="6466" y="6257"/>
                    </a:lnTo>
                    <a:lnTo>
                      <a:pt x="6634" y="6215"/>
                    </a:lnTo>
                    <a:lnTo>
                      <a:pt x="6675" y="6320"/>
                    </a:lnTo>
                    <a:lnTo>
                      <a:pt x="6759" y="6424"/>
                    </a:lnTo>
                    <a:lnTo>
                      <a:pt x="6780" y="6550"/>
                    </a:lnTo>
                    <a:lnTo>
                      <a:pt x="6780" y="6696"/>
                    </a:lnTo>
                    <a:lnTo>
                      <a:pt x="6947" y="6675"/>
                    </a:lnTo>
                    <a:lnTo>
                      <a:pt x="6947" y="6571"/>
                    </a:lnTo>
                    <a:lnTo>
                      <a:pt x="6801" y="6278"/>
                    </a:lnTo>
                    <a:lnTo>
                      <a:pt x="6759" y="6131"/>
                    </a:lnTo>
                    <a:lnTo>
                      <a:pt x="6780" y="6069"/>
                    </a:lnTo>
                    <a:lnTo>
                      <a:pt x="6738" y="5964"/>
                    </a:lnTo>
                    <a:lnTo>
                      <a:pt x="6655" y="5922"/>
                    </a:lnTo>
                    <a:lnTo>
                      <a:pt x="6634" y="5839"/>
                    </a:lnTo>
                    <a:lnTo>
                      <a:pt x="6634" y="5818"/>
                    </a:lnTo>
                    <a:lnTo>
                      <a:pt x="6550" y="5839"/>
                    </a:lnTo>
                    <a:lnTo>
                      <a:pt x="6487" y="5839"/>
                    </a:lnTo>
                    <a:lnTo>
                      <a:pt x="6466" y="5734"/>
                    </a:lnTo>
                    <a:lnTo>
                      <a:pt x="6655" y="5399"/>
                    </a:lnTo>
                    <a:lnTo>
                      <a:pt x="6550" y="5106"/>
                    </a:lnTo>
                    <a:lnTo>
                      <a:pt x="6550" y="5022"/>
                    </a:lnTo>
                    <a:lnTo>
                      <a:pt x="6466" y="4960"/>
                    </a:lnTo>
                    <a:lnTo>
                      <a:pt x="6466" y="4771"/>
                    </a:lnTo>
                    <a:lnTo>
                      <a:pt x="6529" y="4604"/>
                    </a:lnTo>
                    <a:lnTo>
                      <a:pt x="6487" y="4541"/>
                    </a:lnTo>
                    <a:lnTo>
                      <a:pt x="6466" y="4332"/>
                    </a:lnTo>
                    <a:lnTo>
                      <a:pt x="6529" y="4248"/>
                    </a:lnTo>
                    <a:lnTo>
                      <a:pt x="6675" y="4227"/>
                    </a:lnTo>
                    <a:lnTo>
                      <a:pt x="6696" y="4144"/>
                    </a:lnTo>
                    <a:lnTo>
                      <a:pt x="6696" y="4039"/>
                    </a:lnTo>
                    <a:lnTo>
                      <a:pt x="6759" y="3955"/>
                    </a:lnTo>
                    <a:lnTo>
                      <a:pt x="6696" y="3725"/>
                    </a:lnTo>
                    <a:lnTo>
                      <a:pt x="6634" y="3662"/>
                    </a:lnTo>
                    <a:lnTo>
                      <a:pt x="6529" y="3662"/>
                    </a:lnTo>
                    <a:lnTo>
                      <a:pt x="6487" y="3725"/>
                    </a:lnTo>
                    <a:lnTo>
                      <a:pt x="6341" y="3704"/>
                    </a:lnTo>
                    <a:lnTo>
                      <a:pt x="6236" y="3704"/>
                    </a:lnTo>
                    <a:lnTo>
                      <a:pt x="6110" y="3746"/>
                    </a:lnTo>
                    <a:lnTo>
                      <a:pt x="6048" y="3725"/>
                    </a:lnTo>
                    <a:lnTo>
                      <a:pt x="5922" y="3662"/>
                    </a:lnTo>
                    <a:lnTo>
                      <a:pt x="5859" y="3704"/>
                    </a:lnTo>
                    <a:lnTo>
                      <a:pt x="5838" y="3662"/>
                    </a:lnTo>
                    <a:lnTo>
                      <a:pt x="5692" y="3704"/>
                    </a:lnTo>
                    <a:lnTo>
                      <a:pt x="5232" y="3286"/>
                    </a:lnTo>
                    <a:lnTo>
                      <a:pt x="5127" y="3223"/>
                    </a:lnTo>
                    <a:lnTo>
                      <a:pt x="4960" y="3202"/>
                    </a:lnTo>
                    <a:lnTo>
                      <a:pt x="4792" y="3223"/>
                    </a:lnTo>
                    <a:lnTo>
                      <a:pt x="4750" y="3244"/>
                    </a:lnTo>
                    <a:lnTo>
                      <a:pt x="4604" y="3202"/>
                    </a:lnTo>
                    <a:lnTo>
                      <a:pt x="4458" y="3202"/>
                    </a:lnTo>
                    <a:lnTo>
                      <a:pt x="4374" y="3244"/>
                    </a:lnTo>
                    <a:lnTo>
                      <a:pt x="4248" y="3202"/>
                    </a:lnTo>
                    <a:lnTo>
                      <a:pt x="4144" y="3181"/>
                    </a:lnTo>
                    <a:lnTo>
                      <a:pt x="3976" y="3118"/>
                    </a:lnTo>
                    <a:lnTo>
                      <a:pt x="3851" y="3014"/>
                    </a:lnTo>
                    <a:lnTo>
                      <a:pt x="3851" y="2909"/>
                    </a:lnTo>
                    <a:lnTo>
                      <a:pt x="3872" y="2867"/>
                    </a:lnTo>
                    <a:lnTo>
                      <a:pt x="3872" y="2784"/>
                    </a:lnTo>
                    <a:lnTo>
                      <a:pt x="3934" y="2658"/>
                    </a:lnTo>
                    <a:lnTo>
                      <a:pt x="3914" y="2554"/>
                    </a:lnTo>
                    <a:lnTo>
                      <a:pt x="3809" y="2386"/>
                    </a:lnTo>
                    <a:lnTo>
                      <a:pt x="3558" y="1968"/>
                    </a:lnTo>
                    <a:lnTo>
                      <a:pt x="3411" y="1968"/>
                    </a:lnTo>
                    <a:lnTo>
                      <a:pt x="3411" y="1926"/>
                    </a:lnTo>
                    <a:lnTo>
                      <a:pt x="3495" y="1737"/>
                    </a:lnTo>
                    <a:lnTo>
                      <a:pt x="3516" y="1549"/>
                    </a:lnTo>
                    <a:lnTo>
                      <a:pt x="3495" y="1445"/>
                    </a:lnTo>
                    <a:lnTo>
                      <a:pt x="3516" y="1319"/>
                    </a:lnTo>
                    <a:lnTo>
                      <a:pt x="3704" y="1047"/>
                    </a:lnTo>
                    <a:lnTo>
                      <a:pt x="3767" y="984"/>
                    </a:lnTo>
                    <a:lnTo>
                      <a:pt x="3872" y="838"/>
                    </a:lnTo>
                    <a:lnTo>
                      <a:pt x="3976" y="817"/>
                    </a:lnTo>
                    <a:lnTo>
                      <a:pt x="4039" y="775"/>
                    </a:lnTo>
                    <a:lnTo>
                      <a:pt x="4186" y="503"/>
                    </a:lnTo>
                    <a:lnTo>
                      <a:pt x="4499" y="377"/>
                    </a:lnTo>
                    <a:lnTo>
                      <a:pt x="4541" y="357"/>
                    </a:lnTo>
                    <a:lnTo>
                      <a:pt x="4604" y="357"/>
                    </a:lnTo>
                    <a:lnTo>
                      <a:pt x="4667" y="294"/>
                    </a:lnTo>
                    <a:lnTo>
                      <a:pt x="4688" y="210"/>
                    </a:lnTo>
                    <a:lnTo>
                      <a:pt x="4646" y="147"/>
                    </a:lnTo>
                    <a:lnTo>
                      <a:pt x="4437" y="43"/>
                    </a:lnTo>
                    <a:lnTo>
                      <a:pt x="435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1" name="Google Shape;2331;p49"/>
              <p:cNvSpPr/>
              <p:nvPr/>
            </p:nvSpPr>
            <p:spPr>
              <a:xfrm>
                <a:off x="2531825" y="3224950"/>
                <a:ext cx="85800" cy="94200"/>
              </a:xfrm>
              <a:custGeom>
                <a:rect b="b" l="l" r="r" t="t"/>
                <a:pathLst>
                  <a:path extrusionOk="0" h="3768" w="3432">
                    <a:moveTo>
                      <a:pt x="1193" y="1"/>
                    </a:moveTo>
                    <a:lnTo>
                      <a:pt x="1172" y="168"/>
                    </a:lnTo>
                    <a:lnTo>
                      <a:pt x="1025" y="168"/>
                    </a:lnTo>
                    <a:lnTo>
                      <a:pt x="732" y="336"/>
                    </a:lnTo>
                    <a:lnTo>
                      <a:pt x="607" y="377"/>
                    </a:lnTo>
                    <a:lnTo>
                      <a:pt x="440" y="440"/>
                    </a:lnTo>
                    <a:lnTo>
                      <a:pt x="523" y="587"/>
                    </a:lnTo>
                    <a:lnTo>
                      <a:pt x="523" y="649"/>
                    </a:lnTo>
                    <a:lnTo>
                      <a:pt x="565" y="733"/>
                    </a:lnTo>
                    <a:lnTo>
                      <a:pt x="544" y="901"/>
                    </a:lnTo>
                    <a:lnTo>
                      <a:pt x="335" y="1131"/>
                    </a:lnTo>
                    <a:lnTo>
                      <a:pt x="314" y="1235"/>
                    </a:lnTo>
                    <a:lnTo>
                      <a:pt x="356" y="1277"/>
                    </a:lnTo>
                    <a:lnTo>
                      <a:pt x="251" y="1445"/>
                    </a:lnTo>
                    <a:lnTo>
                      <a:pt x="126" y="1465"/>
                    </a:lnTo>
                    <a:lnTo>
                      <a:pt x="21" y="1591"/>
                    </a:lnTo>
                    <a:lnTo>
                      <a:pt x="84" y="1696"/>
                    </a:lnTo>
                    <a:lnTo>
                      <a:pt x="126" y="1800"/>
                    </a:lnTo>
                    <a:lnTo>
                      <a:pt x="105" y="1905"/>
                    </a:lnTo>
                    <a:lnTo>
                      <a:pt x="126" y="2072"/>
                    </a:lnTo>
                    <a:lnTo>
                      <a:pt x="84" y="2198"/>
                    </a:lnTo>
                    <a:lnTo>
                      <a:pt x="0" y="2261"/>
                    </a:lnTo>
                    <a:lnTo>
                      <a:pt x="84" y="2323"/>
                    </a:lnTo>
                    <a:lnTo>
                      <a:pt x="209" y="2386"/>
                    </a:lnTo>
                    <a:lnTo>
                      <a:pt x="314" y="2491"/>
                    </a:lnTo>
                    <a:lnTo>
                      <a:pt x="419" y="2574"/>
                    </a:lnTo>
                    <a:lnTo>
                      <a:pt x="440" y="2533"/>
                    </a:lnTo>
                    <a:lnTo>
                      <a:pt x="502" y="2386"/>
                    </a:lnTo>
                    <a:lnTo>
                      <a:pt x="544" y="2323"/>
                    </a:lnTo>
                    <a:lnTo>
                      <a:pt x="628" y="2219"/>
                    </a:lnTo>
                    <a:lnTo>
                      <a:pt x="628" y="2323"/>
                    </a:lnTo>
                    <a:lnTo>
                      <a:pt x="649" y="2428"/>
                    </a:lnTo>
                    <a:lnTo>
                      <a:pt x="649" y="2365"/>
                    </a:lnTo>
                    <a:lnTo>
                      <a:pt x="649" y="2282"/>
                    </a:lnTo>
                    <a:lnTo>
                      <a:pt x="712" y="2282"/>
                    </a:lnTo>
                    <a:lnTo>
                      <a:pt x="732" y="2428"/>
                    </a:lnTo>
                    <a:lnTo>
                      <a:pt x="712" y="2595"/>
                    </a:lnTo>
                    <a:lnTo>
                      <a:pt x="712" y="2700"/>
                    </a:lnTo>
                    <a:lnTo>
                      <a:pt x="649" y="2826"/>
                    </a:lnTo>
                    <a:lnTo>
                      <a:pt x="502" y="2951"/>
                    </a:lnTo>
                    <a:lnTo>
                      <a:pt x="544" y="2993"/>
                    </a:lnTo>
                    <a:lnTo>
                      <a:pt x="607" y="3139"/>
                    </a:lnTo>
                    <a:lnTo>
                      <a:pt x="502" y="3202"/>
                    </a:lnTo>
                    <a:lnTo>
                      <a:pt x="398" y="3328"/>
                    </a:lnTo>
                    <a:lnTo>
                      <a:pt x="419" y="3432"/>
                    </a:lnTo>
                    <a:lnTo>
                      <a:pt x="523" y="3432"/>
                    </a:lnTo>
                    <a:lnTo>
                      <a:pt x="649" y="3370"/>
                    </a:lnTo>
                    <a:lnTo>
                      <a:pt x="712" y="3453"/>
                    </a:lnTo>
                    <a:lnTo>
                      <a:pt x="879" y="3516"/>
                    </a:lnTo>
                    <a:lnTo>
                      <a:pt x="984" y="3537"/>
                    </a:lnTo>
                    <a:lnTo>
                      <a:pt x="1151" y="3767"/>
                    </a:lnTo>
                    <a:lnTo>
                      <a:pt x="1235" y="3767"/>
                    </a:lnTo>
                    <a:lnTo>
                      <a:pt x="1339" y="3662"/>
                    </a:lnTo>
                    <a:lnTo>
                      <a:pt x="1779" y="2721"/>
                    </a:lnTo>
                    <a:lnTo>
                      <a:pt x="1883" y="2637"/>
                    </a:lnTo>
                    <a:lnTo>
                      <a:pt x="2448" y="2470"/>
                    </a:lnTo>
                    <a:lnTo>
                      <a:pt x="2720" y="2282"/>
                    </a:lnTo>
                    <a:lnTo>
                      <a:pt x="3118" y="1905"/>
                    </a:lnTo>
                    <a:lnTo>
                      <a:pt x="3264" y="1549"/>
                    </a:lnTo>
                    <a:lnTo>
                      <a:pt x="3369" y="1549"/>
                    </a:lnTo>
                    <a:lnTo>
                      <a:pt x="3390" y="1486"/>
                    </a:lnTo>
                    <a:lnTo>
                      <a:pt x="3432" y="1361"/>
                    </a:lnTo>
                    <a:lnTo>
                      <a:pt x="3390" y="1235"/>
                    </a:lnTo>
                    <a:lnTo>
                      <a:pt x="3285" y="1026"/>
                    </a:lnTo>
                    <a:lnTo>
                      <a:pt x="3285" y="963"/>
                    </a:lnTo>
                    <a:lnTo>
                      <a:pt x="3264" y="859"/>
                    </a:lnTo>
                    <a:lnTo>
                      <a:pt x="3181" y="817"/>
                    </a:lnTo>
                    <a:lnTo>
                      <a:pt x="3160" y="733"/>
                    </a:lnTo>
                    <a:lnTo>
                      <a:pt x="3055" y="712"/>
                    </a:lnTo>
                    <a:lnTo>
                      <a:pt x="2909" y="629"/>
                    </a:lnTo>
                    <a:lnTo>
                      <a:pt x="2846" y="629"/>
                    </a:lnTo>
                    <a:lnTo>
                      <a:pt x="2762" y="712"/>
                    </a:lnTo>
                    <a:lnTo>
                      <a:pt x="2762" y="817"/>
                    </a:lnTo>
                    <a:lnTo>
                      <a:pt x="2699" y="901"/>
                    </a:lnTo>
                    <a:lnTo>
                      <a:pt x="2511" y="838"/>
                    </a:lnTo>
                    <a:lnTo>
                      <a:pt x="2448" y="796"/>
                    </a:lnTo>
                    <a:lnTo>
                      <a:pt x="2239" y="712"/>
                    </a:lnTo>
                    <a:lnTo>
                      <a:pt x="2072" y="691"/>
                    </a:lnTo>
                    <a:lnTo>
                      <a:pt x="2030" y="608"/>
                    </a:lnTo>
                    <a:lnTo>
                      <a:pt x="2072" y="524"/>
                    </a:lnTo>
                    <a:lnTo>
                      <a:pt x="1925" y="377"/>
                    </a:lnTo>
                    <a:lnTo>
                      <a:pt x="1821" y="377"/>
                    </a:lnTo>
                    <a:lnTo>
                      <a:pt x="1569" y="210"/>
                    </a:lnTo>
                    <a:lnTo>
                      <a:pt x="1381" y="85"/>
                    </a:lnTo>
                    <a:lnTo>
                      <a:pt x="119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2" name="Google Shape;2332;p49"/>
              <p:cNvSpPr/>
              <p:nvPr/>
            </p:nvSpPr>
            <p:spPr>
              <a:xfrm>
                <a:off x="2527100" y="3246400"/>
                <a:ext cx="186250" cy="274650"/>
              </a:xfrm>
              <a:custGeom>
                <a:rect b="b" l="l" r="r" t="t"/>
                <a:pathLst>
                  <a:path extrusionOk="0" h="10986" w="7450">
                    <a:moveTo>
                      <a:pt x="3453" y="1"/>
                    </a:moveTo>
                    <a:lnTo>
                      <a:pt x="3474" y="105"/>
                    </a:lnTo>
                    <a:lnTo>
                      <a:pt x="3474" y="168"/>
                    </a:lnTo>
                    <a:lnTo>
                      <a:pt x="3579" y="377"/>
                    </a:lnTo>
                    <a:lnTo>
                      <a:pt x="3621" y="503"/>
                    </a:lnTo>
                    <a:lnTo>
                      <a:pt x="3579" y="628"/>
                    </a:lnTo>
                    <a:lnTo>
                      <a:pt x="3558" y="691"/>
                    </a:lnTo>
                    <a:lnTo>
                      <a:pt x="3453" y="691"/>
                    </a:lnTo>
                    <a:lnTo>
                      <a:pt x="3307" y="1047"/>
                    </a:lnTo>
                    <a:lnTo>
                      <a:pt x="2909" y="1424"/>
                    </a:lnTo>
                    <a:lnTo>
                      <a:pt x="2637" y="1612"/>
                    </a:lnTo>
                    <a:lnTo>
                      <a:pt x="2072" y="1779"/>
                    </a:lnTo>
                    <a:lnTo>
                      <a:pt x="1968" y="1863"/>
                    </a:lnTo>
                    <a:lnTo>
                      <a:pt x="1528" y="2804"/>
                    </a:lnTo>
                    <a:lnTo>
                      <a:pt x="1424" y="2909"/>
                    </a:lnTo>
                    <a:lnTo>
                      <a:pt x="1340" y="2909"/>
                    </a:lnTo>
                    <a:lnTo>
                      <a:pt x="1173" y="2679"/>
                    </a:lnTo>
                    <a:lnTo>
                      <a:pt x="1068" y="2658"/>
                    </a:lnTo>
                    <a:lnTo>
                      <a:pt x="901" y="2595"/>
                    </a:lnTo>
                    <a:lnTo>
                      <a:pt x="838" y="2512"/>
                    </a:lnTo>
                    <a:lnTo>
                      <a:pt x="712" y="2574"/>
                    </a:lnTo>
                    <a:lnTo>
                      <a:pt x="608" y="2574"/>
                    </a:lnTo>
                    <a:lnTo>
                      <a:pt x="587" y="2470"/>
                    </a:lnTo>
                    <a:lnTo>
                      <a:pt x="691" y="2344"/>
                    </a:lnTo>
                    <a:lnTo>
                      <a:pt x="796" y="2281"/>
                    </a:lnTo>
                    <a:lnTo>
                      <a:pt x="733" y="2135"/>
                    </a:lnTo>
                    <a:lnTo>
                      <a:pt x="691" y="2093"/>
                    </a:lnTo>
                    <a:lnTo>
                      <a:pt x="398" y="2240"/>
                    </a:lnTo>
                    <a:lnTo>
                      <a:pt x="294" y="2344"/>
                    </a:lnTo>
                    <a:lnTo>
                      <a:pt x="105" y="2512"/>
                    </a:lnTo>
                    <a:lnTo>
                      <a:pt x="64" y="2679"/>
                    </a:lnTo>
                    <a:lnTo>
                      <a:pt x="1" y="2784"/>
                    </a:lnTo>
                    <a:lnTo>
                      <a:pt x="22" y="2825"/>
                    </a:lnTo>
                    <a:lnTo>
                      <a:pt x="105" y="2909"/>
                    </a:lnTo>
                    <a:lnTo>
                      <a:pt x="126" y="2993"/>
                    </a:lnTo>
                    <a:lnTo>
                      <a:pt x="64" y="3035"/>
                    </a:lnTo>
                    <a:lnTo>
                      <a:pt x="64" y="3097"/>
                    </a:lnTo>
                    <a:lnTo>
                      <a:pt x="189" y="3202"/>
                    </a:lnTo>
                    <a:lnTo>
                      <a:pt x="273" y="3348"/>
                    </a:lnTo>
                    <a:lnTo>
                      <a:pt x="231" y="3495"/>
                    </a:lnTo>
                    <a:lnTo>
                      <a:pt x="168" y="3495"/>
                    </a:lnTo>
                    <a:lnTo>
                      <a:pt x="85" y="3516"/>
                    </a:lnTo>
                    <a:lnTo>
                      <a:pt x="22" y="3621"/>
                    </a:lnTo>
                    <a:lnTo>
                      <a:pt x="126" y="3704"/>
                    </a:lnTo>
                    <a:lnTo>
                      <a:pt x="231" y="3746"/>
                    </a:lnTo>
                    <a:lnTo>
                      <a:pt x="419" y="3872"/>
                    </a:lnTo>
                    <a:lnTo>
                      <a:pt x="587" y="3913"/>
                    </a:lnTo>
                    <a:lnTo>
                      <a:pt x="817" y="4060"/>
                    </a:lnTo>
                    <a:lnTo>
                      <a:pt x="921" y="4081"/>
                    </a:lnTo>
                    <a:lnTo>
                      <a:pt x="963" y="4185"/>
                    </a:lnTo>
                    <a:lnTo>
                      <a:pt x="1068" y="4374"/>
                    </a:lnTo>
                    <a:lnTo>
                      <a:pt x="1110" y="4541"/>
                    </a:lnTo>
                    <a:lnTo>
                      <a:pt x="1173" y="4667"/>
                    </a:lnTo>
                    <a:lnTo>
                      <a:pt x="1424" y="4771"/>
                    </a:lnTo>
                    <a:lnTo>
                      <a:pt x="1486" y="4960"/>
                    </a:lnTo>
                    <a:lnTo>
                      <a:pt x="1549" y="5106"/>
                    </a:lnTo>
                    <a:lnTo>
                      <a:pt x="1591" y="5211"/>
                    </a:lnTo>
                    <a:lnTo>
                      <a:pt x="1633" y="5399"/>
                    </a:lnTo>
                    <a:lnTo>
                      <a:pt x="1696" y="5525"/>
                    </a:lnTo>
                    <a:lnTo>
                      <a:pt x="1800" y="5587"/>
                    </a:lnTo>
                    <a:lnTo>
                      <a:pt x="1905" y="5797"/>
                    </a:lnTo>
                    <a:lnTo>
                      <a:pt x="1905" y="5922"/>
                    </a:lnTo>
                    <a:lnTo>
                      <a:pt x="1884" y="5964"/>
                    </a:lnTo>
                    <a:lnTo>
                      <a:pt x="1989" y="6152"/>
                    </a:lnTo>
                    <a:lnTo>
                      <a:pt x="2177" y="6382"/>
                    </a:lnTo>
                    <a:lnTo>
                      <a:pt x="2219" y="6487"/>
                    </a:lnTo>
                    <a:lnTo>
                      <a:pt x="2198" y="6592"/>
                    </a:lnTo>
                    <a:lnTo>
                      <a:pt x="2219" y="6675"/>
                    </a:lnTo>
                    <a:lnTo>
                      <a:pt x="2302" y="6696"/>
                    </a:lnTo>
                    <a:lnTo>
                      <a:pt x="2491" y="6885"/>
                    </a:lnTo>
                    <a:lnTo>
                      <a:pt x="2533" y="6989"/>
                    </a:lnTo>
                    <a:lnTo>
                      <a:pt x="2574" y="7157"/>
                    </a:lnTo>
                    <a:lnTo>
                      <a:pt x="2616" y="7219"/>
                    </a:lnTo>
                    <a:lnTo>
                      <a:pt x="2784" y="7282"/>
                    </a:lnTo>
                    <a:lnTo>
                      <a:pt x="2805" y="7408"/>
                    </a:lnTo>
                    <a:lnTo>
                      <a:pt x="2951" y="7680"/>
                    </a:lnTo>
                    <a:lnTo>
                      <a:pt x="3014" y="7805"/>
                    </a:lnTo>
                    <a:lnTo>
                      <a:pt x="3202" y="8056"/>
                    </a:lnTo>
                    <a:lnTo>
                      <a:pt x="3202" y="8203"/>
                    </a:lnTo>
                    <a:lnTo>
                      <a:pt x="3139" y="8203"/>
                    </a:lnTo>
                    <a:lnTo>
                      <a:pt x="3098" y="8161"/>
                    </a:lnTo>
                    <a:lnTo>
                      <a:pt x="3098" y="8224"/>
                    </a:lnTo>
                    <a:lnTo>
                      <a:pt x="3118" y="8328"/>
                    </a:lnTo>
                    <a:lnTo>
                      <a:pt x="3118" y="8412"/>
                    </a:lnTo>
                    <a:lnTo>
                      <a:pt x="3160" y="8412"/>
                    </a:lnTo>
                    <a:lnTo>
                      <a:pt x="3244" y="8454"/>
                    </a:lnTo>
                    <a:lnTo>
                      <a:pt x="3265" y="8538"/>
                    </a:lnTo>
                    <a:lnTo>
                      <a:pt x="3244" y="8579"/>
                    </a:lnTo>
                    <a:lnTo>
                      <a:pt x="3432" y="8726"/>
                    </a:lnTo>
                    <a:lnTo>
                      <a:pt x="3621" y="8789"/>
                    </a:lnTo>
                    <a:lnTo>
                      <a:pt x="3642" y="8872"/>
                    </a:lnTo>
                    <a:lnTo>
                      <a:pt x="3725" y="8977"/>
                    </a:lnTo>
                    <a:lnTo>
                      <a:pt x="3830" y="8998"/>
                    </a:lnTo>
                    <a:lnTo>
                      <a:pt x="3872" y="9061"/>
                    </a:lnTo>
                    <a:lnTo>
                      <a:pt x="3893" y="9165"/>
                    </a:lnTo>
                    <a:lnTo>
                      <a:pt x="3976" y="9207"/>
                    </a:lnTo>
                    <a:lnTo>
                      <a:pt x="4165" y="9186"/>
                    </a:lnTo>
                    <a:lnTo>
                      <a:pt x="4206" y="9144"/>
                    </a:lnTo>
                    <a:lnTo>
                      <a:pt x="4186" y="9207"/>
                    </a:lnTo>
                    <a:lnTo>
                      <a:pt x="4269" y="9354"/>
                    </a:lnTo>
                    <a:lnTo>
                      <a:pt x="4458" y="9416"/>
                    </a:lnTo>
                    <a:lnTo>
                      <a:pt x="4562" y="9500"/>
                    </a:lnTo>
                    <a:lnTo>
                      <a:pt x="4562" y="9605"/>
                    </a:lnTo>
                    <a:lnTo>
                      <a:pt x="4667" y="9667"/>
                    </a:lnTo>
                    <a:lnTo>
                      <a:pt x="4792" y="9709"/>
                    </a:lnTo>
                    <a:lnTo>
                      <a:pt x="4834" y="9688"/>
                    </a:lnTo>
                    <a:lnTo>
                      <a:pt x="4939" y="9709"/>
                    </a:lnTo>
                    <a:lnTo>
                      <a:pt x="5148" y="9835"/>
                    </a:lnTo>
                    <a:lnTo>
                      <a:pt x="5315" y="9919"/>
                    </a:lnTo>
                    <a:lnTo>
                      <a:pt x="5420" y="9919"/>
                    </a:lnTo>
                    <a:lnTo>
                      <a:pt x="5462" y="9939"/>
                    </a:lnTo>
                    <a:lnTo>
                      <a:pt x="5504" y="10023"/>
                    </a:lnTo>
                    <a:lnTo>
                      <a:pt x="5650" y="10128"/>
                    </a:lnTo>
                    <a:lnTo>
                      <a:pt x="5755" y="10191"/>
                    </a:lnTo>
                    <a:lnTo>
                      <a:pt x="5859" y="10316"/>
                    </a:lnTo>
                    <a:lnTo>
                      <a:pt x="5943" y="10337"/>
                    </a:lnTo>
                    <a:lnTo>
                      <a:pt x="5985" y="10421"/>
                    </a:lnTo>
                    <a:lnTo>
                      <a:pt x="5964" y="10463"/>
                    </a:lnTo>
                    <a:lnTo>
                      <a:pt x="5964" y="10546"/>
                    </a:lnTo>
                    <a:lnTo>
                      <a:pt x="6090" y="10567"/>
                    </a:lnTo>
                    <a:lnTo>
                      <a:pt x="6236" y="10630"/>
                    </a:lnTo>
                    <a:lnTo>
                      <a:pt x="6403" y="10776"/>
                    </a:lnTo>
                    <a:lnTo>
                      <a:pt x="6550" y="10944"/>
                    </a:lnTo>
                    <a:lnTo>
                      <a:pt x="6655" y="10965"/>
                    </a:lnTo>
                    <a:lnTo>
                      <a:pt x="6675" y="10986"/>
                    </a:lnTo>
                    <a:lnTo>
                      <a:pt x="6801" y="10923"/>
                    </a:lnTo>
                    <a:lnTo>
                      <a:pt x="6927" y="10839"/>
                    </a:lnTo>
                    <a:lnTo>
                      <a:pt x="7010" y="10839"/>
                    </a:lnTo>
                    <a:lnTo>
                      <a:pt x="7115" y="10776"/>
                    </a:lnTo>
                    <a:lnTo>
                      <a:pt x="7178" y="10672"/>
                    </a:lnTo>
                    <a:lnTo>
                      <a:pt x="7073" y="10567"/>
                    </a:lnTo>
                    <a:lnTo>
                      <a:pt x="7094" y="10463"/>
                    </a:lnTo>
                    <a:lnTo>
                      <a:pt x="7136" y="10400"/>
                    </a:lnTo>
                    <a:lnTo>
                      <a:pt x="7240" y="10421"/>
                    </a:lnTo>
                    <a:lnTo>
                      <a:pt x="7219" y="10337"/>
                    </a:lnTo>
                    <a:lnTo>
                      <a:pt x="7136" y="10316"/>
                    </a:lnTo>
                    <a:lnTo>
                      <a:pt x="7094" y="10253"/>
                    </a:lnTo>
                    <a:lnTo>
                      <a:pt x="7199" y="10086"/>
                    </a:lnTo>
                    <a:lnTo>
                      <a:pt x="7324" y="10002"/>
                    </a:lnTo>
                    <a:lnTo>
                      <a:pt x="7429" y="9835"/>
                    </a:lnTo>
                    <a:lnTo>
                      <a:pt x="7450" y="9709"/>
                    </a:lnTo>
                    <a:lnTo>
                      <a:pt x="7282" y="9312"/>
                    </a:lnTo>
                    <a:lnTo>
                      <a:pt x="7324" y="9207"/>
                    </a:lnTo>
                    <a:lnTo>
                      <a:pt x="7324" y="9082"/>
                    </a:lnTo>
                    <a:lnTo>
                      <a:pt x="7303" y="8998"/>
                    </a:lnTo>
                    <a:lnTo>
                      <a:pt x="7282" y="8872"/>
                    </a:lnTo>
                    <a:lnTo>
                      <a:pt x="7324" y="8789"/>
                    </a:lnTo>
                    <a:lnTo>
                      <a:pt x="7387" y="8621"/>
                    </a:lnTo>
                    <a:lnTo>
                      <a:pt x="7345" y="8245"/>
                    </a:lnTo>
                    <a:lnTo>
                      <a:pt x="7303" y="8098"/>
                    </a:lnTo>
                    <a:lnTo>
                      <a:pt x="7387" y="7910"/>
                    </a:lnTo>
                    <a:lnTo>
                      <a:pt x="7387" y="7491"/>
                    </a:lnTo>
                    <a:lnTo>
                      <a:pt x="7450" y="7324"/>
                    </a:lnTo>
                    <a:lnTo>
                      <a:pt x="7450" y="7261"/>
                    </a:lnTo>
                    <a:lnTo>
                      <a:pt x="6927" y="6487"/>
                    </a:lnTo>
                    <a:lnTo>
                      <a:pt x="6906" y="6487"/>
                    </a:lnTo>
                    <a:lnTo>
                      <a:pt x="6864" y="6466"/>
                    </a:lnTo>
                    <a:lnTo>
                      <a:pt x="6675" y="6466"/>
                    </a:lnTo>
                    <a:lnTo>
                      <a:pt x="6571" y="6529"/>
                    </a:lnTo>
                    <a:lnTo>
                      <a:pt x="6445" y="6529"/>
                    </a:lnTo>
                    <a:lnTo>
                      <a:pt x="6383" y="6466"/>
                    </a:lnTo>
                    <a:lnTo>
                      <a:pt x="6362" y="6341"/>
                    </a:lnTo>
                    <a:lnTo>
                      <a:pt x="6341" y="6006"/>
                    </a:lnTo>
                    <a:lnTo>
                      <a:pt x="6341" y="5797"/>
                    </a:lnTo>
                    <a:lnTo>
                      <a:pt x="6383" y="5734"/>
                    </a:lnTo>
                    <a:lnTo>
                      <a:pt x="6403" y="5608"/>
                    </a:lnTo>
                    <a:lnTo>
                      <a:pt x="6362" y="5545"/>
                    </a:lnTo>
                    <a:lnTo>
                      <a:pt x="6152" y="5650"/>
                    </a:lnTo>
                    <a:lnTo>
                      <a:pt x="5922" y="5901"/>
                    </a:lnTo>
                    <a:lnTo>
                      <a:pt x="5608" y="5859"/>
                    </a:lnTo>
                    <a:lnTo>
                      <a:pt x="5357" y="5859"/>
                    </a:lnTo>
                    <a:lnTo>
                      <a:pt x="5315" y="5713"/>
                    </a:lnTo>
                    <a:lnTo>
                      <a:pt x="5211" y="5525"/>
                    </a:lnTo>
                    <a:lnTo>
                      <a:pt x="5023" y="5483"/>
                    </a:lnTo>
                    <a:lnTo>
                      <a:pt x="4688" y="5525"/>
                    </a:lnTo>
                    <a:lnTo>
                      <a:pt x="4813" y="5336"/>
                    </a:lnTo>
                    <a:lnTo>
                      <a:pt x="4520" y="4876"/>
                    </a:lnTo>
                    <a:lnTo>
                      <a:pt x="4374" y="4709"/>
                    </a:lnTo>
                    <a:lnTo>
                      <a:pt x="4395" y="4646"/>
                    </a:lnTo>
                    <a:lnTo>
                      <a:pt x="4374" y="4541"/>
                    </a:lnTo>
                    <a:lnTo>
                      <a:pt x="4416" y="4437"/>
                    </a:lnTo>
                    <a:lnTo>
                      <a:pt x="4416" y="4290"/>
                    </a:lnTo>
                    <a:lnTo>
                      <a:pt x="4395" y="4227"/>
                    </a:lnTo>
                    <a:lnTo>
                      <a:pt x="4458" y="4165"/>
                    </a:lnTo>
                    <a:lnTo>
                      <a:pt x="4458" y="4039"/>
                    </a:lnTo>
                    <a:lnTo>
                      <a:pt x="4625" y="3934"/>
                    </a:lnTo>
                    <a:lnTo>
                      <a:pt x="4709" y="3955"/>
                    </a:lnTo>
                    <a:lnTo>
                      <a:pt x="4792" y="3851"/>
                    </a:lnTo>
                    <a:lnTo>
                      <a:pt x="4730" y="3746"/>
                    </a:lnTo>
                    <a:lnTo>
                      <a:pt x="4688" y="3558"/>
                    </a:lnTo>
                    <a:lnTo>
                      <a:pt x="4834" y="3411"/>
                    </a:lnTo>
                    <a:lnTo>
                      <a:pt x="4813" y="3307"/>
                    </a:lnTo>
                    <a:lnTo>
                      <a:pt x="4897" y="3223"/>
                    </a:lnTo>
                    <a:lnTo>
                      <a:pt x="4876" y="3076"/>
                    </a:lnTo>
                    <a:lnTo>
                      <a:pt x="4981" y="3014"/>
                    </a:lnTo>
                    <a:lnTo>
                      <a:pt x="5106" y="2930"/>
                    </a:lnTo>
                    <a:lnTo>
                      <a:pt x="5232" y="2825"/>
                    </a:lnTo>
                    <a:lnTo>
                      <a:pt x="5295" y="2804"/>
                    </a:lnTo>
                    <a:lnTo>
                      <a:pt x="5357" y="2721"/>
                    </a:lnTo>
                    <a:lnTo>
                      <a:pt x="5650" y="2679"/>
                    </a:lnTo>
                    <a:lnTo>
                      <a:pt x="6069" y="2553"/>
                    </a:lnTo>
                    <a:lnTo>
                      <a:pt x="6090" y="2449"/>
                    </a:lnTo>
                    <a:lnTo>
                      <a:pt x="6152" y="2470"/>
                    </a:lnTo>
                    <a:lnTo>
                      <a:pt x="6299" y="2470"/>
                    </a:lnTo>
                    <a:lnTo>
                      <a:pt x="6445" y="2553"/>
                    </a:lnTo>
                    <a:lnTo>
                      <a:pt x="6445" y="2574"/>
                    </a:lnTo>
                    <a:lnTo>
                      <a:pt x="6550" y="2595"/>
                    </a:lnTo>
                    <a:lnTo>
                      <a:pt x="6592" y="2512"/>
                    </a:lnTo>
                    <a:lnTo>
                      <a:pt x="6592" y="2470"/>
                    </a:lnTo>
                    <a:lnTo>
                      <a:pt x="6571" y="2344"/>
                    </a:lnTo>
                    <a:lnTo>
                      <a:pt x="6466" y="2260"/>
                    </a:lnTo>
                    <a:lnTo>
                      <a:pt x="6341" y="2260"/>
                    </a:lnTo>
                    <a:lnTo>
                      <a:pt x="6194" y="2281"/>
                    </a:lnTo>
                    <a:lnTo>
                      <a:pt x="6173" y="2198"/>
                    </a:lnTo>
                    <a:lnTo>
                      <a:pt x="6550" y="1570"/>
                    </a:lnTo>
                    <a:lnTo>
                      <a:pt x="6550" y="1507"/>
                    </a:lnTo>
                    <a:lnTo>
                      <a:pt x="6445" y="1528"/>
                    </a:lnTo>
                    <a:lnTo>
                      <a:pt x="6362" y="1444"/>
                    </a:lnTo>
                    <a:lnTo>
                      <a:pt x="6257" y="1403"/>
                    </a:lnTo>
                    <a:lnTo>
                      <a:pt x="6173" y="1403"/>
                    </a:lnTo>
                    <a:lnTo>
                      <a:pt x="6131" y="1319"/>
                    </a:lnTo>
                    <a:lnTo>
                      <a:pt x="6027" y="1319"/>
                    </a:lnTo>
                    <a:lnTo>
                      <a:pt x="5839" y="1424"/>
                    </a:lnTo>
                    <a:lnTo>
                      <a:pt x="5671" y="1340"/>
                    </a:lnTo>
                    <a:lnTo>
                      <a:pt x="5525" y="1319"/>
                    </a:lnTo>
                    <a:lnTo>
                      <a:pt x="5336" y="1403"/>
                    </a:lnTo>
                    <a:lnTo>
                      <a:pt x="5295" y="1444"/>
                    </a:lnTo>
                    <a:lnTo>
                      <a:pt x="5148" y="1444"/>
                    </a:lnTo>
                    <a:lnTo>
                      <a:pt x="5043" y="1424"/>
                    </a:lnTo>
                    <a:lnTo>
                      <a:pt x="4918" y="1444"/>
                    </a:lnTo>
                    <a:lnTo>
                      <a:pt x="4813" y="1424"/>
                    </a:lnTo>
                    <a:lnTo>
                      <a:pt x="4792" y="1340"/>
                    </a:lnTo>
                    <a:lnTo>
                      <a:pt x="4813" y="1256"/>
                    </a:lnTo>
                    <a:lnTo>
                      <a:pt x="4792" y="1131"/>
                    </a:lnTo>
                    <a:lnTo>
                      <a:pt x="4688" y="1089"/>
                    </a:lnTo>
                    <a:lnTo>
                      <a:pt x="4625" y="1089"/>
                    </a:lnTo>
                    <a:lnTo>
                      <a:pt x="4625" y="921"/>
                    </a:lnTo>
                    <a:lnTo>
                      <a:pt x="4520" y="775"/>
                    </a:lnTo>
                    <a:lnTo>
                      <a:pt x="4269" y="670"/>
                    </a:lnTo>
                    <a:lnTo>
                      <a:pt x="4186" y="670"/>
                    </a:lnTo>
                    <a:lnTo>
                      <a:pt x="4081" y="482"/>
                    </a:lnTo>
                    <a:lnTo>
                      <a:pt x="4081" y="377"/>
                    </a:lnTo>
                    <a:lnTo>
                      <a:pt x="3934" y="210"/>
                    </a:lnTo>
                    <a:lnTo>
                      <a:pt x="3893" y="168"/>
                    </a:lnTo>
                    <a:lnTo>
                      <a:pt x="3767" y="147"/>
                    </a:lnTo>
                    <a:lnTo>
                      <a:pt x="3558" y="84"/>
                    </a:lnTo>
                    <a:lnTo>
                      <a:pt x="351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3" name="Google Shape;2333;p49"/>
              <p:cNvSpPr/>
              <p:nvPr/>
            </p:nvSpPr>
            <p:spPr>
              <a:xfrm>
                <a:off x="2700250" y="3389200"/>
                <a:ext cx="179975" cy="200900"/>
              </a:xfrm>
              <a:custGeom>
                <a:rect b="b" l="l" r="r" t="t"/>
                <a:pathLst>
                  <a:path extrusionOk="0" h="8036" w="7199">
                    <a:moveTo>
                      <a:pt x="1967" y="1"/>
                    </a:moveTo>
                    <a:lnTo>
                      <a:pt x="1779" y="85"/>
                    </a:lnTo>
                    <a:lnTo>
                      <a:pt x="1612" y="126"/>
                    </a:lnTo>
                    <a:lnTo>
                      <a:pt x="1319" y="294"/>
                    </a:lnTo>
                    <a:lnTo>
                      <a:pt x="1235" y="545"/>
                    </a:lnTo>
                    <a:lnTo>
                      <a:pt x="1047" y="608"/>
                    </a:lnTo>
                    <a:lnTo>
                      <a:pt x="921" y="608"/>
                    </a:lnTo>
                    <a:lnTo>
                      <a:pt x="796" y="712"/>
                    </a:lnTo>
                    <a:lnTo>
                      <a:pt x="712" y="712"/>
                    </a:lnTo>
                    <a:lnTo>
                      <a:pt x="524" y="775"/>
                    </a:lnTo>
                    <a:lnTo>
                      <a:pt x="1" y="775"/>
                    </a:lnTo>
                    <a:lnTo>
                      <a:pt x="524" y="1549"/>
                    </a:lnTo>
                    <a:lnTo>
                      <a:pt x="524" y="1612"/>
                    </a:lnTo>
                    <a:lnTo>
                      <a:pt x="461" y="1779"/>
                    </a:lnTo>
                    <a:lnTo>
                      <a:pt x="461" y="2198"/>
                    </a:lnTo>
                    <a:lnTo>
                      <a:pt x="377" y="2386"/>
                    </a:lnTo>
                    <a:lnTo>
                      <a:pt x="419" y="2533"/>
                    </a:lnTo>
                    <a:lnTo>
                      <a:pt x="461" y="2909"/>
                    </a:lnTo>
                    <a:lnTo>
                      <a:pt x="398" y="3077"/>
                    </a:lnTo>
                    <a:lnTo>
                      <a:pt x="356" y="3160"/>
                    </a:lnTo>
                    <a:lnTo>
                      <a:pt x="377" y="3286"/>
                    </a:lnTo>
                    <a:lnTo>
                      <a:pt x="398" y="3370"/>
                    </a:lnTo>
                    <a:lnTo>
                      <a:pt x="398" y="3495"/>
                    </a:lnTo>
                    <a:lnTo>
                      <a:pt x="356" y="3600"/>
                    </a:lnTo>
                    <a:lnTo>
                      <a:pt x="524" y="3997"/>
                    </a:lnTo>
                    <a:lnTo>
                      <a:pt x="503" y="4123"/>
                    </a:lnTo>
                    <a:lnTo>
                      <a:pt x="398" y="4290"/>
                    </a:lnTo>
                    <a:lnTo>
                      <a:pt x="273" y="4374"/>
                    </a:lnTo>
                    <a:lnTo>
                      <a:pt x="168" y="4541"/>
                    </a:lnTo>
                    <a:lnTo>
                      <a:pt x="210" y="4604"/>
                    </a:lnTo>
                    <a:lnTo>
                      <a:pt x="293" y="4625"/>
                    </a:lnTo>
                    <a:lnTo>
                      <a:pt x="314" y="4709"/>
                    </a:lnTo>
                    <a:lnTo>
                      <a:pt x="356" y="4709"/>
                    </a:lnTo>
                    <a:lnTo>
                      <a:pt x="356" y="4834"/>
                    </a:lnTo>
                    <a:lnTo>
                      <a:pt x="482" y="4939"/>
                    </a:lnTo>
                    <a:lnTo>
                      <a:pt x="524" y="5002"/>
                    </a:lnTo>
                    <a:lnTo>
                      <a:pt x="565" y="5127"/>
                    </a:lnTo>
                    <a:lnTo>
                      <a:pt x="524" y="5232"/>
                    </a:lnTo>
                    <a:lnTo>
                      <a:pt x="524" y="5274"/>
                    </a:lnTo>
                    <a:lnTo>
                      <a:pt x="586" y="5483"/>
                    </a:lnTo>
                    <a:lnTo>
                      <a:pt x="670" y="5629"/>
                    </a:lnTo>
                    <a:lnTo>
                      <a:pt x="921" y="5839"/>
                    </a:lnTo>
                    <a:lnTo>
                      <a:pt x="942" y="5901"/>
                    </a:lnTo>
                    <a:lnTo>
                      <a:pt x="879" y="6090"/>
                    </a:lnTo>
                    <a:lnTo>
                      <a:pt x="921" y="6194"/>
                    </a:lnTo>
                    <a:lnTo>
                      <a:pt x="775" y="6508"/>
                    </a:lnTo>
                    <a:lnTo>
                      <a:pt x="879" y="6613"/>
                    </a:lnTo>
                    <a:lnTo>
                      <a:pt x="1130" y="6885"/>
                    </a:lnTo>
                    <a:lnTo>
                      <a:pt x="1570" y="8036"/>
                    </a:lnTo>
                    <a:lnTo>
                      <a:pt x="1737" y="8036"/>
                    </a:lnTo>
                    <a:lnTo>
                      <a:pt x="1758" y="7952"/>
                    </a:lnTo>
                    <a:lnTo>
                      <a:pt x="1863" y="7931"/>
                    </a:lnTo>
                    <a:lnTo>
                      <a:pt x="1863" y="7952"/>
                    </a:lnTo>
                    <a:lnTo>
                      <a:pt x="1946" y="7847"/>
                    </a:lnTo>
                    <a:lnTo>
                      <a:pt x="2051" y="7638"/>
                    </a:lnTo>
                    <a:lnTo>
                      <a:pt x="2260" y="7408"/>
                    </a:lnTo>
                    <a:lnTo>
                      <a:pt x="2407" y="7345"/>
                    </a:lnTo>
                    <a:lnTo>
                      <a:pt x="2553" y="7471"/>
                    </a:lnTo>
                    <a:lnTo>
                      <a:pt x="2721" y="7450"/>
                    </a:lnTo>
                    <a:lnTo>
                      <a:pt x="2804" y="7429"/>
                    </a:lnTo>
                    <a:lnTo>
                      <a:pt x="2930" y="7471"/>
                    </a:lnTo>
                    <a:lnTo>
                      <a:pt x="3139" y="7429"/>
                    </a:lnTo>
                    <a:lnTo>
                      <a:pt x="3244" y="7450"/>
                    </a:lnTo>
                    <a:lnTo>
                      <a:pt x="3286" y="7575"/>
                    </a:lnTo>
                    <a:lnTo>
                      <a:pt x="3348" y="7847"/>
                    </a:lnTo>
                    <a:lnTo>
                      <a:pt x="3411" y="7889"/>
                    </a:lnTo>
                    <a:lnTo>
                      <a:pt x="3453" y="7847"/>
                    </a:lnTo>
                    <a:lnTo>
                      <a:pt x="3453" y="7743"/>
                    </a:lnTo>
                    <a:lnTo>
                      <a:pt x="3516" y="7617"/>
                    </a:lnTo>
                    <a:lnTo>
                      <a:pt x="3516" y="7512"/>
                    </a:lnTo>
                    <a:lnTo>
                      <a:pt x="3620" y="7366"/>
                    </a:lnTo>
                    <a:lnTo>
                      <a:pt x="4227" y="7366"/>
                    </a:lnTo>
                    <a:lnTo>
                      <a:pt x="4353" y="7471"/>
                    </a:lnTo>
                    <a:lnTo>
                      <a:pt x="4374" y="7303"/>
                    </a:lnTo>
                    <a:lnTo>
                      <a:pt x="4541" y="6989"/>
                    </a:lnTo>
                    <a:lnTo>
                      <a:pt x="4562" y="6822"/>
                    </a:lnTo>
                    <a:lnTo>
                      <a:pt x="4541" y="6675"/>
                    </a:lnTo>
                    <a:lnTo>
                      <a:pt x="4478" y="6592"/>
                    </a:lnTo>
                    <a:lnTo>
                      <a:pt x="4667" y="6299"/>
                    </a:lnTo>
                    <a:lnTo>
                      <a:pt x="4750" y="6090"/>
                    </a:lnTo>
                    <a:lnTo>
                      <a:pt x="4750" y="5985"/>
                    </a:lnTo>
                    <a:lnTo>
                      <a:pt x="4876" y="5901"/>
                    </a:lnTo>
                    <a:lnTo>
                      <a:pt x="5650" y="5692"/>
                    </a:lnTo>
                    <a:lnTo>
                      <a:pt x="6319" y="5692"/>
                    </a:lnTo>
                    <a:lnTo>
                      <a:pt x="6696" y="5985"/>
                    </a:lnTo>
                    <a:lnTo>
                      <a:pt x="6780" y="5985"/>
                    </a:lnTo>
                    <a:lnTo>
                      <a:pt x="6864" y="6069"/>
                    </a:lnTo>
                    <a:lnTo>
                      <a:pt x="6926" y="5964"/>
                    </a:lnTo>
                    <a:lnTo>
                      <a:pt x="6905" y="5880"/>
                    </a:lnTo>
                    <a:lnTo>
                      <a:pt x="7198" y="5315"/>
                    </a:lnTo>
                    <a:lnTo>
                      <a:pt x="7177" y="5043"/>
                    </a:lnTo>
                    <a:lnTo>
                      <a:pt x="6884" y="4499"/>
                    </a:lnTo>
                    <a:lnTo>
                      <a:pt x="6571" y="4437"/>
                    </a:lnTo>
                    <a:lnTo>
                      <a:pt x="6591" y="4207"/>
                    </a:lnTo>
                    <a:lnTo>
                      <a:pt x="6550" y="3851"/>
                    </a:lnTo>
                    <a:lnTo>
                      <a:pt x="5524" y="3809"/>
                    </a:lnTo>
                    <a:lnTo>
                      <a:pt x="5545" y="3558"/>
                    </a:lnTo>
                    <a:lnTo>
                      <a:pt x="5315" y="3181"/>
                    </a:lnTo>
                    <a:lnTo>
                      <a:pt x="5399" y="3056"/>
                    </a:lnTo>
                    <a:lnTo>
                      <a:pt x="5336" y="2846"/>
                    </a:lnTo>
                    <a:lnTo>
                      <a:pt x="5378" y="2554"/>
                    </a:lnTo>
                    <a:lnTo>
                      <a:pt x="5315" y="2491"/>
                    </a:lnTo>
                    <a:lnTo>
                      <a:pt x="5106" y="2323"/>
                    </a:lnTo>
                    <a:lnTo>
                      <a:pt x="4771" y="2386"/>
                    </a:lnTo>
                    <a:lnTo>
                      <a:pt x="4604" y="2302"/>
                    </a:lnTo>
                    <a:lnTo>
                      <a:pt x="4499" y="2240"/>
                    </a:lnTo>
                    <a:lnTo>
                      <a:pt x="4457" y="2093"/>
                    </a:lnTo>
                    <a:lnTo>
                      <a:pt x="4290" y="2030"/>
                    </a:lnTo>
                    <a:lnTo>
                      <a:pt x="4060" y="1968"/>
                    </a:lnTo>
                    <a:lnTo>
                      <a:pt x="3955" y="1968"/>
                    </a:lnTo>
                    <a:lnTo>
                      <a:pt x="3746" y="1717"/>
                    </a:lnTo>
                    <a:lnTo>
                      <a:pt x="3620" y="1779"/>
                    </a:lnTo>
                    <a:lnTo>
                      <a:pt x="3411" y="1570"/>
                    </a:lnTo>
                    <a:lnTo>
                      <a:pt x="3181" y="1612"/>
                    </a:lnTo>
                    <a:lnTo>
                      <a:pt x="3118" y="1696"/>
                    </a:lnTo>
                    <a:lnTo>
                      <a:pt x="2993" y="1570"/>
                    </a:lnTo>
                    <a:lnTo>
                      <a:pt x="2804" y="1466"/>
                    </a:lnTo>
                    <a:lnTo>
                      <a:pt x="2679" y="1382"/>
                    </a:lnTo>
                    <a:lnTo>
                      <a:pt x="2616" y="1235"/>
                    </a:lnTo>
                    <a:lnTo>
                      <a:pt x="2490" y="1152"/>
                    </a:lnTo>
                    <a:lnTo>
                      <a:pt x="2407" y="942"/>
                    </a:lnTo>
                    <a:lnTo>
                      <a:pt x="2449" y="838"/>
                    </a:lnTo>
                    <a:lnTo>
                      <a:pt x="2386" y="545"/>
                    </a:lnTo>
                    <a:lnTo>
                      <a:pt x="2470" y="398"/>
                    </a:lnTo>
                    <a:lnTo>
                      <a:pt x="2407" y="189"/>
                    </a:lnTo>
                    <a:lnTo>
                      <a:pt x="2407" y="43"/>
                    </a:lnTo>
                    <a:lnTo>
                      <a:pt x="2365" y="1"/>
                    </a:lnTo>
                    <a:lnTo>
                      <a:pt x="2239" y="85"/>
                    </a:lnTo>
                    <a:lnTo>
                      <a:pt x="209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4" name="Google Shape;2334;p49"/>
              <p:cNvSpPr/>
              <p:nvPr/>
            </p:nvSpPr>
            <p:spPr>
              <a:xfrm>
                <a:off x="2809050" y="3531500"/>
                <a:ext cx="123475" cy="130275"/>
              </a:xfrm>
              <a:custGeom>
                <a:rect b="b" l="l" r="r" t="t"/>
                <a:pathLst>
                  <a:path extrusionOk="0" h="5211" w="4939">
                    <a:moveTo>
                      <a:pt x="1298" y="0"/>
                    </a:moveTo>
                    <a:lnTo>
                      <a:pt x="524" y="209"/>
                    </a:lnTo>
                    <a:lnTo>
                      <a:pt x="398" y="293"/>
                    </a:lnTo>
                    <a:lnTo>
                      <a:pt x="398" y="398"/>
                    </a:lnTo>
                    <a:lnTo>
                      <a:pt x="315" y="607"/>
                    </a:lnTo>
                    <a:lnTo>
                      <a:pt x="126" y="900"/>
                    </a:lnTo>
                    <a:lnTo>
                      <a:pt x="189" y="983"/>
                    </a:lnTo>
                    <a:lnTo>
                      <a:pt x="210" y="1130"/>
                    </a:lnTo>
                    <a:lnTo>
                      <a:pt x="189" y="1297"/>
                    </a:lnTo>
                    <a:lnTo>
                      <a:pt x="22" y="1611"/>
                    </a:lnTo>
                    <a:lnTo>
                      <a:pt x="1" y="1779"/>
                    </a:lnTo>
                    <a:lnTo>
                      <a:pt x="1" y="1820"/>
                    </a:lnTo>
                    <a:lnTo>
                      <a:pt x="126" y="1946"/>
                    </a:lnTo>
                    <a:lnTo>
                      <a:pt x="231" y="1967"/>
                    </a:lnTo>
                    <a:lnTo>
                      <a:pt x="398" y="2239"/>
                    </a:lnTo>
                    <a:lnTo>
                      <a:pt x="754" y="2595"/>
                    </a:lnTo>
                    <a:lnTo>
                      <a:pt x="879" y="2595"/>
                    </a:lnTo>
                    <a:lnTo>
                      <a:pt x="1026" y="2720"/>
                    </a:lnTo>
                    <a:lnTo>
                      <a:pt x="1131" y="2888"/>
                    </a:lnTo>
                    <a:lnTo>
                      <a:pt x="1465" y="2971"/>
                    </a:lnTo>
                    <a:lnTo>
                      <a:pt x="1695" y="3097"/>
                    </a:lnTo>
                    <a:lnTo>
                      <a:pt x="1800" y="3097"/>
                    </a:lnTo>
                    <a:lnTo>
                      <a:pt x="2030" y="3327"/>
                    </a:lnTo>
                    <a:lnTo>
                      <a:pt x="2302" y="3452"/>
                    </a:lnTo>
                    <a:lnTo>
                      <a:pt x="2637" y="3515"/>
                    </a:lnTo>
                    <a:lnTo>
                      <a:pt x="2804" y="3641"/>
                    </a:lnTo>
                    <a:lnTo>
                      <a:pt x="2951" y="3808"/>
                    </a:lnTo>
                    <a:lnTo>
                      <a:pt x="3035" y="3934"/>
                    </a:lnTo>
                    <a:lnTo>
                      <a:pt x="2972" y="4059"/>
                    </a:lnTo>
                    <a:lnTo>
                      <a:pt x="2909" y="4185"/>
                    </a:lnTo>
                    <a:lnTo>
                      <a:pt x="2804" y="4269"/>
                    </a:lnTo>
                    <a:lnTo>
                      <a:pt x="2742" y="4373"/>
                    </a:lnTo>
                    <a:lnTo>
                      <a:pt x="2763" y="4478"/>
                    </a:lnTo>
                    <a:lnTo>
                      <a:pt x="2700" y="4708"/>
                    </a:lnTo>
                    <a:lnTo>
                      <a:pt x="2512" y="4896"/>
                    </a:lnTo>
                    <a:lnTo>
                      <a:pt x="2491" y="5022"/>
                    </a:lnTo>
                    <a:lnTo>
                      <a:pt x="2574" y="5022"/>
                    </a:lnTo>
                    <a:lnTo>
                      <a:pt x="2972" y="4959"/>
                    </a:lnTo>
                    <a:lnTo>
                      <a:pt x="3328" y="5064"/>
                    </a:lnTo>
                    <a:lnTo>
                      <a:pt x="3579" y="5210"/>
                    </a:lnTo>
                    <a:lnTo>
                      <a:pt x="3704" y="5168"/>
                    </a:lnTo>
                    <a:lnTo>
                      <a:pt x="3788" y="5168"/>
                    </a:lnTo>
                    <a:lnTo>
                      <a:pt x="3851" y="5210"/>
                    </a:lnTo>
                    <a:lnTo>
                      <a:pt x="3955" y="5064"/>
                    </a:lnTo>
                    <a:lnTo>
                      <a:pt x="3997" y="5022"/>
                    </a:lnTo>
                    <a:lnTo>
                      <a:pt x="4123" y="5085"/>
                    </a:lnTo>
                    <a:lnTo>
                      <a:pt x="4227" y="4959"/>
                    </a:lnTo>
                    <a:lnTo>
                      <a:pt x="4290" y="4792"/>
                    </a:lnTo>
                    <a:lnTo>
                      <a:pt x="4541" y="4603"/>
                    </a:lnTo>
                    <a:lnTo>
                      <a:pt x="4583" y="4478"/>
                    </a:lnTo>
                    <a:lnTo>
                      <a:pt x="4646" y="4352"/>
                    </a:lnTo>
                    <a:lnTo>
                      <a:pt x="4750" y="4248"/>
                    </a:lnTo>
                    <a:lnTo>
                      <a:pt x="4792" y="4038"/>
                    </a:lnTo>
                    <a:lnTo>
                      <a:pt x="4750" y="3976"/>
                    </a:lnTo>
                    <a:lnTo>
                      <a:pt x="4750" y="3829"/>
                    </a:lnTo>
                    <a:lnTo>
                      <a:pt x="4813" y="3808"/>
                    </a:lnTo>
                    <a:lnTo>
                      <a:pt x="4813" y="3724"/>
                    </a:lnTo>
                    <a:lnTo>
                      <a:pt x="4813" y="3662"/>
                    </a:lnTo>
                    <a:lnTo>
                      <a:pt x="4813" y="3599"/>
                    </a:lnTo>
                    <a:lnTo>
                      <a:pt x="4834" y="3599"/>
                    </a:lnTo>
                    <a:lnTo>
                      <a:pt x="4855" y="3515"/>
                    </a:lnTo>
                    <a:lnTo>
                      <a:pt x="4855" y="2971"/>
                    </a:lnTo>
                    <a:lnTo>
                      <a:pt x="4939" y="2888"/>
                    </a:lnTo>
                    <a:lnTo>
                      <a:pt x="4834" y="2867"/>
                    </a:lnTo>
                    <a:lnTo>
                      <a:pt x="4750" y="2783"/>
                    </a:lnTo>
                    <a:lnTo>
                      <a:pt x="4625" y="2720"/>
                    </a:lnTo>
                    <a:lnTo>
                      <a:pt x="4395" y="2867"/>
                    </a:lnTo>
                    <a:lnTo>
                      <a:pt x="4290" y="2825"/>
                    </a:lnTo>
                    <a:lnTo>
                      <a:pt x="4206" y="2616"/>
                    </a:lnTo>
                    <a:lnTo>
                      <a:pt x="4060" y="1988"/>
                    </a:lnTo>
                    <a:lnTo>
                      <a:pt x="4018" y="1862"/>
                    </a:lnTo>
                    <a:lnTo>
                      <a:pt x="3892" y="1820"/>
                    </a:lnTo>
                    <a:lnTo>
                      <a:pt x="3767" y="1716"/>
                    </a:lnTo>
                    <a:lnTo>
                      <a:pt x="3495" y="1841"/>
                    </a:lnTo>
                    <a:lnTo>
                      <a:pt x="3328" y="1758"/>
                    </a:lnTo>
                    <a:lnTo>
                      <a:pt x="3056" y="1779"/>
                    </a:lnTo>
                    <a:lnTo>
                      <a:pt x="2972" y="1737"/>
                    </a:lnTo>
                    <a:lnTo>
                      <a:pt x="2763" y="1758"/>
                    </a:lnTo>
                    <a:lnTo>
                      <a:pt x="2721" y="1632"/>
                    </a:lnTo>
                    <a:lnTo>
                      <a:pt x="2763" y="1528"/>
                    </a:lnTo>
                    <a:lnTo>
                      <a:pt x="2721" y="1360"/>
                    </a:lnTo>
                    <a:lnTo>
                      <a:pt x="2763" y="1025"/>
                    </a:lnTo>
                    <a:lnTo>
                      <a:pt x="2658" y="837"/>
                    </a:lnTo>
                    <a:lnTo>
                      <a:pt x="2658" y="670"/>
                    </a:lnTo>
                    <a:lnTo>
                      <a:pt x="2512" y="565"/>
                    </a:lnTo>
                    <a:lnTo>
                      <a:pt x="2553" y="419"/>
                    </a:lnTo>
                    <a:lnTo>
                      <a:pt x="2428" y="293"/>
                    </a:lnTo>
                    <a:lnTo>
                      <a:pt x="2344" y="293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5" name="Google Shape;2335;p49"/>
              <p:cNvSpPr/>
              <p:nvPr/>
            </p:nvSpPr>
            <p:spPr>
              <a:xfrm>
                <a:off x="2884375" y="3700450"/>
                <a:ext cx="73250" cy="83200"/>
              </a:xfrm>
              <a:custGeom>
                <a:rect b="b" l="l" r="r" t="t"/>
                <a:pathLst>
                  <a:path extrusionOk="0" h="3328" w="2930">
                    <a:moveTo>
                      <a:pt x="754" y="0"/>
                    </a:moveTo>
                    <a:lnTo>
                      <a:pt x="440" y="63"/>
                    </a:lnTo>
                    <a:lnTo>
                      <a:pt x="377" y="42"/>
                    </a:lnTo>
                    <a:lnTo>
                      <a:pt x="315" y="42"/>
                    </a:lnTo>
                    <a:lnTo>
                      <a:pt x="273" y="63"/>
                    </a:lnTo>
                    <a:lnTo>
                      <a:pt x="231" y="210"/>
                    </a:lnTo>
                    <a:lnTo>
                      <a:pt x="126" y="335"/>
                    </a:lnTo>
                    <a:lnTo>
                      <a:pt x="168" y="524"/>
                    </a:lnTo>
                    <a:lnTo>
                      <a:pt x="126" y="586"/>
                    </a:lnTo>
                    <a:lnTo>
                      <a:pt x="147" y="712"/>
                    </a:lnTo>
                    <a:lnTo>
                      <a:pt x="147" y="963"/>
                    </a:lnTo>
                    <a:lnTo>
                      <a:pt x="84" y="1047"/>
                    </a:lnTo>
                    <a:lnTo>
                      <a:pt x="84" y="1151"/>
                    </a:lnTo>
                    <a:lnTo>
                      <a:pt x="43" y="1277"/>
                    </a:lnTo>
                    <a:lnTo>
                      <a:pt x="84" y="1465"/>
                    </a:lnTo>
                    <a:lnTo>
                      <a:pt x="43" y="1507"/>
                    </a:lnTo>
                    <a:lnTo>
                      <a:pt x="63" y="1779"/>
                    </a:lnTo>
                    <a:lnTo>
                      <a:pt x="126" y="1967"/>
                    </a:lnTo>
                    <a:lnTo>
                      <a:pt x="84" y="2030"/>
                    </a:lnTo>
                    <a:lnTo>
                      <a:pt x="22" y="2114"/>
                    </a:lnTo>
                    <a:lnTo>
                      <a:pt x="1" y="2156"/>
                    </a:lnTo>
                    <a:lnTo>
                      <a:pt x="1" y="2428"/>
                    </a:lnTo>
                    <a:lnTo>
                      <a:pt x="63" y="2637"/>
                    </a:lnTo>
                    <a:lnTo>
                      <a:pt x="231" y="2867"/>
                    </a:lnTo>
                    <a:lnTo>
                      <a:pt x="315" y="2867"/>
                    </a:lnTo>
                    <a:lnTo>
                      <a:pt x="461" y="3034"/>
                    </a:lnTo>
                    <a:lnTo>
                      <a:pt x="545" y="3055"/>
                    </a:lnTo>
                    <a:lnTo>
                      <a:pt x="796" y="3034"/>
                    </a:lnTo>
                    <a:lnTo>
                      <a:pt x="963" y="3055"/>
                    </a:lnTo>
                    <a:lnTo>
                      <a:pt x="1089" y="3139"/>
                    </a:lnTo>
                    <a:lnTo>
                      <a:pt x="1172" y="3160"/>
                    </a:lnTo>
                    <a:lnTo>
                      <a:pt x="1277" y="3160"/>
                    </a:lnTo>
                    <a:lnTo>
                      <a:pt x="1298" y="3181"/>
                    </a:lnTo>
                    <a:lnTo>
                      <a:pt x="1277" y="3244"/>
                    </a:lnTo>
                    <a:lnTo>
                      <a:pt x="1277" y="3285"/>
                    </a:lnTo>
                    <a:lnTo>
                      <a:pt x="1382" y="3285"/>
                    </a:lnTo>
                    <a:lnTo>
                      <a:pt x="1507" y="3202"/>
                    </a:lnTo>
                    <a:lnTo>
                      <a:pt x="1654" y="3181"/>
                    </a:lnTo>
                    <a:lnTo>
                      <a:pt x="1800" y="3244"/>
                    </a:lnTo>
                    <a:lnTo>
                      <a:pt x="1842" y="3264"/>
                    </a:lnTo>
                    <a:lnTo>
                      <a:pt x="1926" y="3264"/>
                    </a:lnTo>
                    <a:lnTo>
                      <a:pt x="2009" y="3285"/>
                    </a:lnTo>
                    <a:lnTo>
                      <a:pt x="2093" y="3327"/>
                    </a:lnTo>
                    <a:lnTo>
                      <a:pt x="2135" y="3264"/>
                    </a:lnTo>
                    <a:lnTo>
                      <a:pt x="2156" y="3181"/>
                    </a:lnTo>
                    <a:lnTo>
                      <a:pt x="2177" y="3181"/>
                    </a:lnTo>
                    <a:lnTo>
                      <a:pt x="2239" y="3202"/>
                    </a:lnTo>
                    <a:lnTo>
                      <a:pt x="2449" y="3139"/>
                    </a:lnTo>
                    <a:lnTo>
                      <a:pt x="2574" y="2972"/>
                    </a:lnTo>
                    <a:lnTo>
                      <a:pt x="2637" y="2930"/>
                    </a:lnTo>
                    <a:lnTo>
                      <a:pt x="2616" y="2909"/>
                    </a:lnTo>
                    <a:lnTo>
                      <a:pt x="2658" y="2804"/>
                    </a:lnTo>
                    <a:lnTo>
                      <a:pt x="2784" y="2720"/>
                    </a:lnTo>
                    <a:lnTo>
                      <a:pt x="2784" y="2532"/>
                    </a:lnTo>
                    <a:lnTo>
                      <a:pt x="2867" y="2428"/>
                    </a:lnTo>
                    <a:lnTo>
                      <a:pt x="2930" y="2407"/>
                    </a:lnTo>
                    <a:lnTo>
                      <a:pt x="2888" y="2386"/>
                    </a:lnTo>
                    <a:lnTo>
                      <a:pt x="2825" y="2281"/>
                    </a:lnTo>
                    <a:lnTo>
                      <a:pt x="2784" y="2239"/>
                    </a:lnTo>
                    <a:lnTo>
                      <a:pt x="2784" y="2218"/>
                    </a:lnTo>
                    <a:lnTo>
                      <a:pt x="2742" y="2030"/>
                    </a:lnTo>
                    <a:lnTo>
                      <a:pt x="2846" y="1884"/>
                    </a:lnTo>
                    <a:lnTo>
                      <a:pt x="2867" y="1716"/>
                    </a:lnTo>
                    <a:lnTo>
                      <a:pt x="2742" y="1612"/>
                    </a:lnTo>
                    <a:lnTo>
                      <a:pt x="2574" y="1402"/>
                    </a:lnTo>
                    <a:lnTo>
                      <a:pt x="2449" y="1256"/>
                    </a:lnTo>
                    <a:lnTo>
                      <a:pt x="2239" y="1151"/>
                    </a:lnTo>
                    <a:lnTo>
                      <a:pt x="2114" y="1172"/>
                    </a:lnTo>
                    <a:lnTo>
                      <a:pt x="2114" y="1026"/>
                    </a:lnTo>
                    <a:lnTo>
                      <a:pt x="1988" y="879"/>
                    </a:lnTo>
                    <a:lnTo>
                      <a:pt x="1842" y="858"/>
                    </a:lnTo>
                    <a:lnTo>
                      <a:pt x="1695" y="775"/>
                    </a:lnTo>
                    <a:lnTo>
                      <a:pt x="1570" y="565"/>
                    </a:lnTo>
                    <a:lnTo>
                      <a:pt x="1486" y="565"/>
                    </a:lnTo>
                    <a:lnTo>
                      <a:pt x="1382" y="670"/>
                    </a:lnTo>
                    <a:lnTo>
                      <a:pt x="1319" y="670"/>
                    </a:lnTo>
                    <a:lnTo>
                      <a:pt x="1172" y="461"/>
                    </a:lnTo>
                    <a:lnTo>
                      <a:pt x="1110" y="314"/>
                    </a:lnTo>
                    <a:lnTo>
                      <a:pt x="984" y="251"/>
                    </a:lnTo>
                    <a:lnTo>
                      <a:pt x="859" y="63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336" name="Google Shape;2336;p49"/>
              <p:cNvGrpSpPr/>
              <p:nvPr/>
            </p:nvGrpSpPr>
            <p:grpSpPr>
              <a:xfrm>
                <a:off x="2711750" y="3572300"/>
                <a:ext cx="230725" cy="598425"/>
                <a:chOff x="2711750" y="3572300"/>
                <a:chExt cx="230725" cy="598425"/>
              </a:xfrm>
            </p:grpSpPr>
            <p:sp>
              <p:nvSpPr>
                <p:cNvPr id="2337" name="Google Shape;2337;p49"/>
                <p:cNvSpPr/>
                <p:nvPr/>
              </p:nvSpPr>
              <p:spPr>
                <a:xfrm>
                  <a:off x="2711750" y="3572300"/>
                  <a:ext cx="230725" cy="538800"/>
                </a:xfrm>
                <a:custGeom>
                  <a:rect b="b" l="l" r="r" t="t"/>
                  <a:pathLst>
                    <a:path extrusionOk="0" h="21552" w="9229">
                      <a:moveTo>
                        <a:pt x="1947" y="0"/>
                      </a:moveTo>
                      <a:lnTo>
                        <a:pt x="1800" y="42"/>
                      </a:lnTo>
                      <a:lnTo>
                        <a:pt x="1570" y="293"/>
                      </a:lnTo>
                      <a:lnTo>
                        <a:pt x="1466" y="502"/>
                      </a:lnTo>
                      <a:lnTo>
                        <a:pt x="1382" y="607"/>
                      </a:lnTo>
                      <a:lnTo>
                        <a:pt x="1466" y="753"/>
                      </a:lnTo>
                      <a:lnTo>
                        <a:pt x="1298" y="1402"/>
                      </a:lnTo>
                      <a:lnTo>
                        <a:pt x="629" y="1779"/>
                      </a:lnTo>
                      <a:lnTo>
                        <a:pt x="566" y="1925"/>
                      </a:lnTo>
                      <a:lnTo>
                        <a:pt x="691" y="2030"/>
                      </a:lnTo>
                      <a:lnTo>
                        <a:pt x="733" y="2134"/>
                      </a:lnTo>
                      <a:lnTo>
                        <a:pt x="650" y="2281"/>
                      </a:lnTo>
                      <a:lnTo>
                        <a:pt x="670" y="2448"/>
                      </a:lnTo>
                      <a:lnTo>
                        <a:pt x="796" y="2616"/>
                      </a:lnTo>
                      <a:lnTo>
                        <a:pt x="796" y="2762"/>
                      </a:lnTo>
                      <a:lnTo>
                        <a:pt x="691" y="2846"/>
                      </a:lnTo>
                      <a:lnTo>
                        <a:pt x="670" y="2950"/>
                      </a:lnTo>
                      <a:lnTo>
                        <a:pt x="754" y="3013"/>
                      </a:lnTo>
                      <a:lnTo>
                        <a:pt x="796" y="3076"/>
                      </a:lnTo>
                      <a:lnTo>
                        <a:pt x="796" y="3243"/>
                      </a:lnTo>
                      <a:lnTo>
                        <a:pt x="859" y="3285"/>
                      </a:lnTo>
                      <a:lnTo>
                        <a:pt x="775" y="3390"/>
                      </a:lnTo>
                      <a:lnTo>
                        <a:pt x="670" y="3453"/>
                      </a:lnTo>
                      <a:lnTo>
                        <a:pt x="524" y="3599"/>
                      </a:lnTo>
                      <a:lnTo>
                        <a:pt x="357" y="3997"/>
                      </a:lnTo>
                      <a:lnTo>
                        <a:pt x="252" y="4164"/>
                      </a:lnTo>
                      <a:lnTo>
                        <a:pt x="210" y="4582"/>
                      </a:lnTo>
                      <a:lnTo>
                        <a:pt x="126" y="4645"/>
                      </a:lnTo>
                      <a:lnTo>
                        <a:pt x="147" y="5022"/>
                      </a:lnTo>
                      <a:lnTo>
                        <a:pt x="252" y="5210"/>
                      </a:lnTo>
                      <a:lnTo>
                        <a:pt x="252" y="5461"/>
                      </a:lnTo>
                      <a:lnTo>
                        <a:pt x="168" y="5566"/>
                      </a:lnTo>
                      <a:lnTo>
                        <a:pt x="168" y="5859"/>
                      </a:lnTo>
                      <a:lnTo>
                        <a:pt x="22" y="5942"/>
                      </a:lnTo>
                      <a:lnTo>
                        <a:pt x="1" y="6152"/>
                      </a:lnTo>
                      <a:lnTo>
                        <a:pt x="43" y="6424"/>
                      </a:lnTo>
                      <a:lnTo>
                        <a:pt x="147" y="6570"/>
                      </a:lnTo>
                      <a:lnTo>
                        <a:pt x="168" y="6675"/>
                      </a:lnTo>
                      <a:lnTo>
                        <a:pt x="315" y="6884"/>
                      </a:lnTo>
                      <a:lnTo>
                        <a:pt x="378" y="7051"/>
                      </a:lnTo>
                      <a:lnTo>
                        <a:pt x="461" y="7407"/>
                      </a:lnTo>
                      <a:lnTo>
                        <a:pt x="545" y="7470"/>
                      </a:lnTo>
                      <a:lnTo>
                        <a:pt x="587" y="7930"/>
                      </a:lnTo>
                      <a:lnTo>
                        <a:pt x="566" y="8181"/>
                      </a:lnTo>
                      <a:lnTo>
                        <a:pt x="461" y="8202"/>
                      </a:lnTo>
                      <a:lnTo>
                        <a:pt x="357" y="8453"/>
                      </a:lnTo>
                      <a:lnTo>
                        <a:pt x="378" y="8683"/>
                      </a:lnTo>
                      <a:lnTo>
                        <a:pt x="252" y="8872"/>
                      </a:lnTo>
                      <a:lnTo>
                        <a:pt x="336" y="8935"/>
                      </a:lnTo>
                      <a:lnTo>
                        <a:pt x="440" y="9123"/>
                      </a:lnTo>
                      <a:lnTo>
                        <a:pt x="461" y="9332"/>
                      </a:lnTo>
                      <a:lnTo>
                        <a:pt x="336" y="9458"/>
                      </a:lnTo>
                      <a:lnTo>
                        <a:pt x="210" y="9709"/>
                      </a:lnTo>
                      <a:lnTo>
                        <a:pt x="210" y="10085"/>
                      </a:lnTo>
                      <a:lnTo>
                        <a:pt x="210" y="10253"/>
                      </a:lnTo>
                      <a:lnTo>
                        <a:pt x="147" y="10483"/>
                      </a:lnTo>
                      <a:lnTo>
                        <a:pt x="482" y="11173"/>
                      </a:lnTo>
                      <a:lnTo>
                        <a:pt x="419" y="11278"/>
                      </a:lnTo>
                      <a:lnTo>
                        <a:pt x="252" y="11341"/>
                      </a:lnTo>
                      <a:lnTo>
                        <a:pt x="231" y="11655"/>
                      </a:lnTo>
                      <a:lnTo>
                        <a:pt x="22" y="11948"/>
                      </a:lnTo>
                      <a:lnTo>
                        <a:pt x="43" y="12157"/>
                      </a:lnTo>
                      <a:lnTo>
                        <a:pt x="147" y="12345"/>
                      </a:lnTo>
                      <a:lnTo>
                        <a:pt x="126" y="12764"/>
                      </a:lnTo>
                      <a:lnTo>
                        <a:pt x="147" y="13119"/>
                      </a:lnTo>
                      <a:lnTo>
                        <a:pt x="210" y="13391"/>
                      </a:lnTo>
                      <a:lnTo>
                        <a:pt x="315" y="13433"/>
                      </a:lnTo>
                      <a:lnTo>
                        <a:pt x="357" y="13538"/>
                      </a:lnTo>
                      <a:lnTo>
                        <a:pt x="336" y="13705"/>
                      </a:lnTo>
                      <a:lnTo>
                        <a:pt x="210" y="13789"/>
                      </a:lnTo>
                      <a:lnTo>
                        <a:pt x="231" y="14103"/>
                      </a:lnTo>
                      <a:cubicBezTo>
                        <a:pt x="252" y="14165"/>
                        <a:pt x="252" y="14270"/>
                        <a:pt x="273" y="14354"/>
                      </a:cubicBezTo>
                      <a:lnTo>
                        <a:pt x="273" y="14375"/>
                      </a:lnTo>
                      <a:lnTo>
                        <a:pt x="461" y="14437"/>
                      </a:lnTo>
                      <a:lnTo>
                        <a:pt x="461" y="14626"/>
                      </a:lnTo>
                      <a:lnTo>
                        <a:pt x="461" y="14772"/>
                      </a:lnTo>
                      <a:lnTo>
                        <a:pt x="566" y="15002"/>
                      </a:lnTo>
                      <a:lnTo>
                        <a:pt x="608" y="15274"/>
                      </a:lnTo>
                      <a:lnTo>
                        <a:pt x="712" y="15295"/>
                      </a:lnTo>
                      <a:lnTo>
                        <a:pt x="796" y="15253"/>
                      </a:lnTo>
                      <a:lnTo>
                        <a:pt x="880" y="15274"/>
                      </a:lnTo>
                      <a:lnTo>
                        <a:pt x="880" y="15400"/>
                      </a:lnTo>
                      <a:lnTo>
                        <a:pt x="754" y="15567"/>
                      </a:lnTo>
                      <a:lnTo>
                        <a:pt x="482" y="15567"/>
                      </a:lnTo>
                      <a:lnTo>
                        <a:pt x="440" y="15672"/>
                      </a:lnTo>
                      <a:lnTo>
                        <a:pt x="524" y="15735"/>
                      </a:lnTo>
                      <a:lnTo>
                        <a:pt x="545" y="15714"/>
                      </a:lnTo>
                      <a:lnTo>
                        <a:pt x="670" y="15714"/>
                      </a:lnTo>
                      <a:lnTo>
                        <a:pt x="859" y="15839"/>
                      </a:lnTo>
                      <a:lnTo>
                        <a:pt x="984" y="16049"/>
                      </a:lnTo>
                      <a:lnTo>
                        <a:pt x="984" y="16195"/>
                      </a:lnTo>
                      <a:lnTo>
                        <a:pt x="838" y="16321"/>
                      </a:lnTo>
                      <a:lnTo>
                        <a:pt x="838" y="16425"/>
                      </a:lnTo>
                      <a:lnTo>
                        <a:pt x="901" y="16572"/>
                      </a:lnTo>
                      <a:lnTo>
                        <a:pt x="963" y="16885"/>
                      </a:lnTo>
                      <a:lnTo>
                        <a:pt x="1047" y="17137"/>
                      </a:lnTo>
                      <a:lnTo>
                        <a:pt x="942" y="17241"/>
                      </a:lnTo>
                      <a:lnTo>
                        <a:pt x="901" y="17367"/>
                      </a:lnTo>
                      <a:lnTo>
                        <a:pt x="1005" y="17618"/>
                      </a:lnTo>
                      <a:lnTo>
                        <a:pt x="901" y="17764"/>
                      </a:lnTo>
                      <a:lnTo>
                        <a:pt x="859" y="18015"/>
                      </a:lnTo>
                      <a:lnTo>
                        <a:pt x="942" y="18246"/>
                      </a:lnTo>
                      <a:lnTo>
                        <a:pt x="984" y="18559"/>
                      </a:lnTo>
                      <a:lnTo>
                        <a:pt x="942" y="18852"/>
                      </a:lnTo>
                      <a:lnTo>
                        <a:pt x="733" y="19062"/>
                      </a:lnTo>
                      <a:lnTo>
                        <a:pt x="587" y="19250"/>
                      </a:lnTo>
                      <a:lnTo>
                        <a:pt x="524" y="19752"/>
                      </a:lnTo>
                      <a:cubicBezTo>
                        <a:pt x="545" y="19815"/>
                        <a:pt x="545" y="19898"/>
                        <a:pt x="566" y="19982"/>
                      </a:cubicBezTo>
                      <a:lnTo>
                        <a:pt x="796" y="20422"/>
                      </a:lnTo>
                      <a:lnTo>
                        <a:pt x="942" y="20422"/>
                      </a:lnTo>
                      <a:lnTo>
                        <a:pt x="1047" y="20317"/>
                      </a:lnTo>
                      <a:lnTo>
                        <a:pt x="1214" y="20233"/>
                      </a:lnTo>
                      <a:lnTo>
                        <a:pt x="1361" y="20233"/>
                      </a:lnTo>
                      <a:lnTo>
                        <a:pt x="1361" y="20401"/>
                      </a:lnTo>
                      <a:lnTo>
                        <a:pt x="1382" y="20735"/>
                      </a:lnTo>
                      <a:lnTo>
                        <a:pt x="1507" y="20840"/>
                      </a:lnTo>
                      <a:lnTo>
                        <a:pt x="1570" y="21049"/>
                      </a:lnTo>
                      <a:lnTo>
                        <a:pt x="1633" y="21279"/>
                      </a:lnTo>
                      <a:lnTo>
                        <a:pt x="1926" y="21321"/>
                      </a:lnTo>
                      <a:lnTo>
                        <a:pt x="2030" y="21363"/>
                      </a:lnTo>
                      <a:lnTo>
                        <a:pt x="2449" y="21279"/>
                      </a:lnTo>
                      <a:lnTo>
                        <a:pt x="3181" y="21279"/>
                      </a:lnTo>
                      <a:lnTo>
                        <a:pt x="3244" y="21342"/>
                      </a:lnTo>
                      <a:lnTo>
                        <a:pt x="3370" y="21363"/>
                      </a:lnTo>
                      <a:lnTo>
                        <a:pt x="3516" y="21489"/>
                      </a:lnTo>
                      <a:lnTo>
                        <a:pt x="3663" y="21551"/>
                      </a:lnTo>
                      <a:lnTo>
                        <a:pt x="3704" y="21551"/>
                      </a:lnTo>
                      <a:lnTo>
                        <a:pt x="3704" y="21447"/>
                      </a:lnTo>
                      <a:lnTo>
                        <a:pt x="3600" y="21363"/>
                      </a:lnTo>
                      <a:lnTo>
                        <a:pt x="3411" y="21238"/>
                      </a:lnTo>
                      <a:lnTo>
                        <a:pt x="3391" y="21133"/>
                      </a:lnTo>
                      <a:lnTo>
                        <a:pt x="3286" y="21028"/>
                      </a:lnTo>
                      <a:lnTo>
                        <a:pt x="3202" y="21049"/>
                      </a:lnTo>
                      <a:lnTo>
                        <a:pt x="3160" y="21007"/>
                      </a:lnTo>
                      <a:lnTo>
                        <a:pt x="3244" y="20945"/>
                      </a:lnTo>
                      <a:lnTo>
                        <a:pt x="3265" y="20861"/>
                      </a:lnTo>
                      <a:lnTo>
                        <a:pt x="3244" y="20840"/>
                      </a:lnTo>
                      <a:lnTo>
                        <a:pt x="3244" y="20756"/>
                      </a:lnTo>
                      <a:lnTo>
                        <a:pt x="3139" y="20505"/>
                      </a:lnTo>
                      <a:lnTo>
                        <a:pt x="3035" y="20317"/>
                      </a:lnTo>
                      <a:lnTo>
                        <a:pt x="2993" y="20129"/>
                      </a:lnTo>
                      <a:lnTo>
                        <a:pt x="3077" y="19961"/>
                      </a:lnTo>
                      <a:lnTo>
                        <a:pt x="3202" y="19857"/>
                      </a:lnTo>
                      <a:lnTo>
                        <a:pt x="3265" y="19752"/>
                      </a:lnTo>
                      <a:lnTo>
                        <a:pt x="3202" y="19689"/>
                      </a:lnTo>
                      <a:lnTo>
                        <a:pt x="3202" y="19585"/>
                      </a:lnTo>
                      <a:lnTo>
                        <a:pt x="3160" y="19501"/>
                      </a:lnTo>
                      <a:lnTo>
                        <a:pt x="3244" y="19564"/>
                      </a:lnTo>
                      <a:lnTo>
                        <a:pt x="3307" y="19647"/>
                      </a:lnTo>
                      <a:lnTo>
                        <a:pt x="3391" y="19668"/>
                      </a:lnTo>
                      <a:lnTo>
                        <a:pt x="3516" y="19564"/>
                      </a:lnTo>
                      <a:lnTo>
                        <a:pt x="3558" y="19480"/>
                      </a:lnTo>
                      <a:lnTo>
                        <a:pt x="3663" y="19354"/>
                      </a:lnTo>
                      <a:lnTo>
                        <a:pt x="3683" y="19250"/>
                      </a:lnTo>
                      <a:lnTo>
                        <a:pt x="3663" y="19062"/>
                      </a:lnTo>
                      <a:lnTo>
                        <a:pt x="3579" y="19041"/>
                      </a:lnTo>
                      <a:lnTo>
                        <a:pt x="3516" y="19082"/>
                      </a:lnTo>
                      <a:lnTo>
                        <a:pt x="3516" y="19082"/>
                      </a:lnTo>
                      <a:lnTo>
                        <a:pt x="3558" y="19020"/>
                      </a:lnTo>
                      <a:lnTo>
                        <a:pt x="3663" y="18915"/>
                      </a:lnTo>
                      <a:lnTo>
                        <a:pt x="3704" y="18769"/>
                      </a:lnTo>
                      <a:lnTo>
                        <a:pt x="3725" y="18643"/>
                      </a:lnTo>
                      <a:lnTo>
                        <a:pt x="3872" y="18518"/>
                      </a:lnTo>
                      <a:lnTo>
                        <a:pt x="3976" y="18518"/>
                      </a:lnTo>
                      <a:lnTo>
                        <a:pt x="4018" y="18392"/>
                      </a:lnTo>
                      <a:lnTo>
                        <a:pt x="4102" y="18287"/>
                      </a:lnTo>
                      <a:lnTo>
                        <a:pt x="4144" y="18246"/>
                      </a:lnTo>
                      <a:lnTo>
                        <a:pt x="4186" y="18141"/>
                      </a:lnTo>
                      <a:lnTo>
                        <a:pt x="4248" y="18099"/>
                      </a:lnTo>
                      <a:lnTo>
                        <a:pt x="4332" y="17994"/>
                      </a:lnTo>
                      <a:lnTo>
                        <a:pt x="4311" y="17932"/>
                      </a:lnTo>
                      <a:lnTo>
                        <a:pt x="4311" y="17869"/>
                      </a:lnTo>
                      <a:lnTo>
                        <a:pt x="4395" y="17806"/>
                      </a:lnTo>
                      <a:lnTo>
                        <a:pt x="4290" y="17702"/>
                      </a:lnTo>
                      <a:lnTo>
                        <a:pt x="4207" y="17702"/>
                      </a:lnTo>
                      <a:lnTo>
                        <a:pt x="4311" y="17597"/>
                      </a:lnTo>
                      <a:lnTo>
                        <a:pt x="4311" y="17492"/>
                      </a:lnTo>
                      <a:lnTo>
                        <a:pt x="4227" y="17367"/>
                      </a:lnTo>
                      <a:lnTo>
                        <a:pt x="4227" y="17423"/>
                      </a:lnTo>
                      <a:lnTo>
                        <a:pt x="4186" y="17409"/>
                      </a:lnTo>
                      <a:lnTo>
                        <a:pt x="4123" y="17429"/>
                      </a:lnTo>
                      <a:lnTo>
                        <a:pt x="4018" y="17429"/>
                      </a:lnTo>
                      <a:lnTo>
                        <a:pt x="3830" y="17471"/>
                      </a:lnTo>
                      <a:lnTo>
                        <a:pt x="3600" y="17262"/>
                      </a:lnTo>
                      <a:lnTo>
                        <a:pt x="3453" y="17137"/>
                      </a:lnTo>
                      <a:lnTo>
                        <a:pt x="3370" y="17095"/>
                      </a:lnTo>
                      <a:lnTo>
                        <a:pt x="3265" y="16990"/>
                      </a:lnTo>
                      <a:lnTo>
                        <a:pt x="3139" y="16781"/>
                      </a:lnTo>
                      <a:lnTo>
                        <a:pt x="3139" y="16655"/>
                      </a:lnTo>
                      <a:lnTo>
                        <a:pt x="3056" y="16551"/>
                      </a:lnTo>
                      <a:lnTo>
                        <a:pt x="3056" y="16467"/>
                      </a:lnTo>
                      <a:lnTo>
                        <a:pt x="3181" y="16362"/>
                      </a:lnTo>
                      <a:lnTo>
                        <a:pt x="3244" y="16258"/>
                      </a:lnTo>
                      <a:lnTo>
                        <a:pt x="3286" y="16132"/>
                      </a:lnTo>
                      <a:lnTo>
                        <a:pt x="3370" y="16111"/>
                      </a:lnTo>
                      <a:lnTo>
                        <a:pt x="3474" y="16007"/>
                      </a:lnTo>
                      <a:lnTo>
                        <a:pt x="3600" y="15986"/>
                      </a:lnTo>
                      <a:lnTo>
                        <a:pt x="3704" y="15881"/>
                      </a:lnTo>
                      <a:lnTo>
                        <a:pt x="3872" y="15839"/>
                      </a:lnTo>
                      <a:lnTo>
                        <a:pt x="3976" y="15881"/>
                      </a:lnTo>
                      <a:lnTo>
                        <a:pt x="4144" y="15839"/>
                      </a:lnTo>
                      <a:lnTo>
                        <a:pt x="4144" y="15797"/>
                      </a:lnTo>
                      <a:lnTo>
                        <a:pt x="4102" y="15735"/>
                      </a:lnTo>
                      <a:lnTo>
                        <a:pt x="3997" y="15693"/>
                      </a:lnTo>
                      <a:lnTo>
                        <a:pt x="4018" y="15630"/>
                      </a:lnTo>
                      <a:lnTo>
                        <a:pt x="4039" y="15567"/>
                      </a:lnTo>
                      <a:lnTo>
                        <a:pt x="4207" y="15463"/>
                      </a:lnTo>
                      <a:lnTo>
                        <a:pt x="4186" y="15421"/>
                      </a:lnTo>
                      <a:lnTo>
                        <a:pt x="4227" y="15358"/>
                      </a:lnTo>
                      <a:lnTo>
                        <a:pt x="4227" y="15295"/>
                      </a:lnTo>
                      <a:lnTo>
                        <a:pt x="4102" y="15128"/>
                      </a:lnTo>
                      <a:lnTo>
                        <a:pt x="4123" y="15065"/>
                      </a:lnTo>
                      <a:lnTo>
                        <a:pt x="4123" y="14981"/>
                      </a:lnTo>
                      <a:lnTo>
                        <a:pt x="4018" y="14940"/>
                      </a:lnTo>
                      <a:lnTo>
                        <a:pt x="3997" y="14772"/>
                      </a:lnTo>
                      <a:lnTo>
                        <a:pt x="4081" y="14668"/>
                      </a:lnTo>
                      <a:lnTo>
                        <a:pt x="4123" y="14563"/>
                      </a:lnTo>
                      <a:lnTo>
                        <a:pt x="4081" y="14521"/>
                      </a:lnTo>
                      <a:lnTo>
                        <a:pt x="4144" y="14437"/>
                      </a:lnTo>
                      <a:lnTo>
                        <a:pt x="4332" y="14354"/>
                      </a:lnTo>
                      <a:lnTo>
                        <a:pt x="4458" y="14249"/>
                      </a:lnTo>
                      <a:lnTo>
                        <a:pt x="4458" y="14207"/>
                      </a:lnTo>
                      <a:lnTo>
                        <a:pt x="4311" y="14144"/>
                      </a:lnTo>
                      <a:lnTo>
                        <a:pt x="4207" y="14144"/>
                      </a:lnTo>
                      <a:lnTo>
                        <a:pt x="4144" y="14061"/>
                      </a:lnTo>
                      <a:lnTo>
                        <a:pt x="4186" y="14019"/>
                      </a:lnTo>
                      <a:lnTo>
                        <a:pt x="4290" y="13935"/>
                      </a:lnTo>
                      <a:lnTo>
                        <a:pt x="4437" y="13893"/>
                      </a:lnTo>
                      <a:lnTo>
                        <a:pt x="4562" y="13956"/>
                      </a:lnTo>
                      <a:lnTo>
                        <a:pt x="4562" y="14040"/>
                      </a:lnTo>
                      <a:lnTo>
                        <a:pt x="4541" y="14082"/>
                      </a:lnTo>
                      <a:lnTo>
                        <a:pt x="4604" y="14186"/>
                      </a:lnTo>
                      <a:lnTo>
                        <a:pt x="4667" y="14228"/>
                      </a:lnTo>
                      <a:lnTo>
                        <a:pt x="4918" y="14082"/>
                      </a:lnTo>
                      <a:lnTo>
                        <a:pt x="4939" y="13998"/>
                      </a:lnTo>
                      <a:lnTo>
                        <a:pt x="4876" y="13852"/>
                      </a:lnTo>
                      <a:lnTo>
                        <a:pt x="4813" y="13747"/>
                      </a:lnTo>
                      <a:lnTo>
                        <a:pt x="4855" y="13726"/>
                      </a:lnTo>
                      <a:lnTo>
                        <a:pt x="4876" y="13621"/>
                      </a:lnTo>
                      <a:lnTo>
                        <a:pt x="4813" y="13496"/>
                      </a:lnTo>
                      <a:lnTo>
                        <a:pt x="4730" y="13496"/>
                      </a:lnTo>
                      <a:lnTo>
                        <a:pt x="4625" y="13559"/>
                      </a:lnTo>
                      <a:lnTo>
                        <a:pt x="4541" y="13559"/>
                      </a:lnTo>
                      <a:lnTo>
                        <a:pt x="4499" y="13621"/>
                      </a:lnTo>
                      <a:lnTo>
                        <a:pt x="4520" y="13642"/>
                      </a:lnTo>
                      <a:lnTo>
                        <a:pt x="4625" y="13684"/>
                      </a:lnTo>
                      <a:lnTo>
                        <a:pt x="4625" y="13726"/>
                      </a:lnTo>
                      <a:lnTo>
                        <a:pt x="4437" y="13789"/>
                      </a:lnTo>
                      <a:lnTo>
                        <a:pt x="4353" y="13747"/>
                      </a:lnTo>
                      <a:lnTo>
                        <a:pt x="4416" y="13705"/>
                      </a:lnTo>
                      <a:lnTo>
                        <a:pt x="4499" y="13684"/>
                      </a:lnTo>
                      <a:lnTo>
                        <a:pt x="4437" y="13642"/>
                      </a:lnTo>
                      <a:lnTo>
                        <a:pt x="4248" y="13642"/>
                      </a:lnTo>
                      <a:lnTo>
                        <a:pt x="4123" y="13580"/>
                      </a:lnTo>
                      <a:lnTo>
                        <a:pt x="4102" y="13475"/>
                      </a:lnTo>
                      <a:lnTo>
                        <a:pt x="4102" y="13203"/>
                      </a:lnTo>
                      <a:lnTo>
                        <a:pt x="4039" y="12994"/>
                      </a:lnTo>
                      <a:lnTo>
                        <a:pt x="3914" y="12889"/>
                      </a:lnTo>
                      <a:lnTo>
                        <a:pt x="3914" y="12680"/>
                      </a:lnTo>
                      <a:lnTo>
                        <a:pt x="4018" y="12575"/>
                      </a:lnTo>
                      <a:lnTo>
                        <a:pt x="4102" y="12575"/>
                      </a:lnTo>
                      <a:lnTo>
                        <a:pt x="4081" y="12659"/>
                      </a:lnTo>
                      <a:lnTo>
                        <a:pt x="4102" y="12680"/>
                      </a:lnTo>
                      <a:lnTo>
                        <a:pt x="4227" y="12680"/>
                      </a:lnTo>
                      <a:lnTo>
                        <a:pt x="4437" y="12764"/>
                      </a:lnTo>
                      <a:lnTo>
                        <a:pt x="4646" y="12910"/>
                      </a:lnTo>
                      <a:lnTo>
                        <a:pt x="4834" y="12973"/>
                      </a:lnTo>
                      <a:lnTo>
                        <a:pt x="5148" y="12973"/>
                      </a:lnTo>
                      <a:lnTo>
                        <a:pt x="5336" y="12847"/>
                      </a:lnTo>
                      <a:lnTo>
                        <a:pt x="5295" y="12805"/>
                      </a:lnTo>
                      <a:lnTo>
                        <a:pt x="5441" y="12701"/>
                      </a:lnTo>
                      <a:lnTo>
                        <a:pt x="5462" y="12596"/>
                      </a:lnTo>
                      <a:lnTo>
                        <a:pt x="5441" y="12533"/>
                      </a:lnTo>
                      <a:lnTo>
                        <a:pt x="5462" y="12471"/>
                      </a:lnTo>
                      <a:lnTo>
                        <a:pt x="5483" y="12366"/>
                      </a:lnTo>
                      <a:lnTo>
                        <a:pt x="5378" y="12345"/>
                      </a:lnTo>
                      <a:lnTo>
                        <a:pt x="5295" y="12220"/>
                      </a:lnTo>
                      <a:lnTo>
                        <a:pt x="5295" y="12115"/>
                      </a:lnTo>
                      <a:lnTo>
                        <a:pt x="5357" y="12031"/>
                      </a:lnTo>
                      <a:lnTo>
                        <a:pt x="5336" y="11968"/>
                      </a:lnTo>
                      <a:lnTo>
                        <a:pt x="5441" y="11864"/>
                      </a:lnTo>
                      <a:lnTo>
                        <a:pt x="5441" y="11843"/>
                      </a:lnTo>
                      <a:lnTo>
                        <a:pt x="5483" y="11843"/>
                      </a:lnTo>
                      <a:lnTo>
                        <a:pt x="5504" y="11759"/>
                      </a:lnTo>
                      <a:lnTo>
                        <a:pt x="5483" y="11655"/>
                      </a:lnTo>
                      <a:lnTo>
                        <a:pt x="5378" y="11655"/>
                      </a:lnTo>
                      <a:lnTo>
                        <a:pt x="5378" y="11613"/>
                      </a:lnTo>
                      <a:lnTo>
                        <a:pt x="5336" y="11529"/>
                      </a:lnTo>
                      <a:lnTo>
                        <a:pt x="5336" y="11320"/>
                      </a:lnTo>
                      <a:lnTo>
                        <a:pt x="5295" y="11236"/>
                      </a:lnTo>
                      <a:lnTo>
                        <a:pt x="5295" y="11131"/>
                      </a:lnTo>
                      <a:lnTo>
                        <a:pt x="5336" y="11111"/>
                      </a:lnTo>
                      <a:lnTo>
                        <a:pt x="5378" y="11194"/>
                      </a:lnTo>
                      <a:lnTo>
                        <a:pt x="5462" y="11194"/>
                      </a:lnTo>
                      <a:lnTo>
                        <a:pt x="5608" y="11236"/>
                      </a:lnTo>
                      <a:lnTo>
                        <a:pt x="5755" y="11320"/>
                      </a:lnTo>
                      <a:lnTo>
                        <a:pt x="5859" y="11320"/>
                      </a:lnTo>
                      <a:lnTo>
                        <a:pt x="6027" y="11299"/>
                      </a:lnTo>
                      <a:lnTo>
                        <a:pt x="6215" y="11320"/>
                      </a:lnTo>
                      <a:lnTo>
                        <a:pt x="6445" y="11320"/>
                      </a:lnTo>
                      <a:lnTo>
                        <a:pt x="6843" y="11215"/>
                      </a:lnTo>
                      <a:lnTo>
                        <a:pt x="7178" y="11069"/>
                      </a:lnTo>
                      <a:lnTo>
                        <a:pt x="7220" y="10985"/>
                      </a:lnTo>
                      <a:lnTo>
                        <a:pt x="7261" y="11027"/>
                      </a:lnTo>
                      <a:lnTo>
                        <a:pt x="7492" y="10964"/>
                      </a:lnTo>
                      <a:lnTo>
                        <a:pt x="7805" y="10776"/>
                      </a:lnTo>
                      <a:lnTo>
                        <a:pt x="7868" y="10671"/>
                      </a:lnTo>
                      <a:lnTo>
                        <a:pt x="7826" y="10546"/>
                      </a:lnTo>
                      <a:lnTo>
                        <a:pt x="7889" y="10357"/>
                      </a:lnTo>
                      <a:lnTo>
                        <a:pt x="7931" y="10336"/>
                      </a:lnTo>
                      <a:lnTo>
                        <a:pt x="7973" y="10378"/>
                      </a:lnTo>
                      <a:lnTo>
                        <a:pt x="8015" y="10336"/>
                      </a:lnTo>
                      <a:lnTo>
                        <a:pt x="8077" y="10148"/>
                      </a:lnTo>
                      <a:lnTo>
                        <a:pt x="8182" y="9960"/>
                      </a:lnTo>
                      <a:lnTo>
                        <a:pt x="8203" y="9855"/>
                      </a:lnTo>
                      <a:lnTo>
                        <a:pt x="8203" y="9625"/>
                      </a:lnTo>
                      <a:lnTo>
                        <a:pt x="8182" y="9520"/>
                      </a:lnTo>
                      <a:lnTo>
                        <a:pt x="8140" y="9520"/>
                      </a:lnTo>
                      <a:lnTo>
                        <a:pt x="8077" y="9604"/>
                      </a:lnTo>
                      <a:lnTo>
                        <a:pt x="7931" y="9604"/>
                      </a:lnTo>
                      <a:lnTo>
                        <a:pt x="7784" y="9499"/>
                      </a:lnTo>
                      <a:lnTo>
                        <a:pt x="7701" y="9332"/>
                      </a:lnTo>
                      <a:lnTo>
                        <a:pt x="7701" y="9248"/>
                      </a:lnTo>
                      <a:lnTo>
                        <a:pt x="7826" y="8976"/>
                      </a:lnTo>
                      <a:lnTo>
                        <a:pt x="7826" y="8872"/>
                      </a:lnTo>
                      <a:lnTo>
                        <a:pt x="7764" y="8788"/>
                      </a:lnTo>
                      <a:lnTo>
                        <a:pt x="7471" y="8558"/>
                      </a:lnTo>
                      <a:lnTo>
                        <a:pt x="7240" y="8453"/>
                      </a:lnTo>
                      <a:lnTo>
                        <a:pt x="6989" y="8265"/>
                      </a:lnTo>
                      <a:lnTo>
                        <a:pt x="6948" y="8160"/>
                      </a:lnTo>
                      <a:lnTo>
                        <a:pt x="6968" y="8139"/>
                      </a:lnTo>
                      <a:lnTo>
                        <a:pt x="6968" y="8035"/>
                      </a:lnTo>
                      <a:lnTo>
                        <a:pt x="6885" y="7951"/>
                      </a:lnTo>
                      <a:lnTo>
                        <a:pt x="6927" y="7888"/>
                      </a:lnTo>
                      <a:lnTo>
                        <a:pt x="6864" y="7679"/>
                      </a:lnTo>
                      <a:lnTo>
                        <a:pt x="6885" y="7449"/>
                      </a:lnTo>
                      <a:lnTo>
                        <a:pt x="6927" y="7240"/>
                      </a:lnTo>
                      <a:lnTo>
                        <a:pt x="7010" y="7156"/>
                      </a:lnTo>
                      <a:lnTo>
                        <a:pt x="7031" y="7093"/>
                      </a:lnTo>
                      <a:lnTo>
                        <a:pt x="6968" y="6905"/>
                      </a:lnTo>
                      <a:lnTo>
                        <a:pt x="6948" y="6633"/>
                      </a:lnTo>
                      <a:lnTo>
                        <a:pt x="7010" y="6591"/>
                      </a:lnTo>
                      <a:lnTo>
                        <a:pt x="6948" y="6403"/>
                      </a:lnTo>
                      <a:lnTo>
                        <a:pt x="7031" y="6277"/>
                      </a:lnTo>
                      <a:lnTo>
                        <a:pt x="7031" y="6173"/>
                      </a:lnTo>
                      <a:lnTo>
                        <a:pt x="7073" y="6089"/>
                      </a:lnTo>
                      <a:lnTo>
                        <a:pt x="7115" y="5838"/>
                      </a:lnTo>
                      <a:lnTo>
                        <a:pt x="7073" y="5733"/>
                      </a:lnTo>
                      <a:lnTo>
                        <a:pt x="7136" y="5650"/>
                      </a:lnTo>
                      <a:lnTo>
                        <a:pt x="7115" y="5461"/>
                      </a:lnTo>
                      <a:lnTo>
                        <a:pt x="7220" y="5336"/>
                      </a:lnTo>
                      <a:lnTo>
                        <a:pt x="7261" y="5210"/>
                      </a:lnTo>
                      <a:lnTo>
                        <a:pt x="7261" y="5168"/>
                      </a:lnTo>
                      <a:lnTo>
                        <a:pt x="7282" y="5126"/>
                      </a:lnTo>
                      <a:lnTo>
                        <a:pt x="7387" y="5043"/>
                      </a:lnTo>
                      <a:lnTo>
                        <a:pt x="7387" y="5001"/>
                      </a:lnTo>
                      <a:lnTo>
                        <a:pt x="7492" y="4833"/>
                      </a:lnTo>
                      <a:lnTo>
                        <a:pt x="7575" y="4750"/>
                      </a:lnTo>
                      <a:lnTo>
                        <a:pt x="7680" y="4541"/>
                      </a:lnTo>
                      <a:lnTo>
                        <a:pt x="7722" y="4478"/>
                      </a:lnTo>
                      <a:lnTo>
                        <a:pt x="7805" y="4436"/>
                      </a:lnTo>
                      <a:lnTo>
                        <a:pt x="7805" y="4310"/>
                      </a:lnTo>
                      <a:lnTo>
                        <a:pt x="7826" y="4227"/>
                      </a:lnTo>
                      <a:lnTo>
                        <a:pt x="8015" y="3997"/>
                      </a:lnTo>
                      <a:lnTo>
                        <a:pt x="8098" y="3997"/>
                      </a:lnTo>
                      <a:lnTo>
                        <a:pt x="8182" y="3976"/>
                      </a:lnTo>
                      <a:lnTo>
                        <a:pt x="8182" y="3850"/>
                      </a:lnTo>
                      <a:lnTo>
                        <a:pt x="8266" y="3808"/>
                      </a:lnTo>
                      <a:lnTo>
                        <a:pt x="8475" y="3641"/>
                      </a:lnTo>
                      <a:lnTo>
                        <a:pt x="8538" y="3599"/>
                      </a:lnTo>
                      <a:lnTo>
                        <a:pt x="8600" y="3536"/>
                      </a:lnTo>
                      <a:lnTo>
                        <a:pt x="8831" y="3369"/>
                      </a:lnTo>
                      <a:lnTo>
                        <a:pt x="8852" y="3390"/>
                      </a:lnTo>
                      <a:lnTo>
                        <a:pt x="8935" y="3327"/>
                      </a:lnTo>
                      <a:lnTo>
                        <a:pt x="8956" y="3264"/>
                      </a:lnTo>
                      <a:lnTo>
                        <a:pt x="9103" y="3181"/>
                      </a:lnTo>
                      <a:lnTo>
                        <a:pt x="9207" y="3181"/>
                      </a:lnTo>
                      <a:lnTo>
                        <a:pt x="9228" y="3118"/>
                      </a:lnTo>
                      <a:lnTo>
                        <a:pt x="9207" y="2909"/>
                      </a:lnTo>
                      <a:lnTo>
                        <a:pt x="9165" y="2657"/>
                      </a:lnTo>
                      <a:lnTo>
                        <a:pt x="9165" y="2490"/>
                      </a:lnTo>
                      <a:lnTo>
                        <a:pt x="9061" y="2239"/>
                      </a:lnTo>
                      <a:lnTo>
                        <a:pt x="9061" y="2134"/>
                      </a:lnTo>
                      <a:lnTo>
                        <a:pt x="8810" y="2113"/>
                      </a:lnTo>
                      <a:lnTo>
                        <a:pt x="8705" y="2197"/>
                      </a:lnTo>
                      <a:lnTo>
                        <a:pt x="8684" y="2218"/>
                      </a:lnTo>
                      <a:lnTo>
                        <a:pt x="8684" y="2385"/>
                      </a:lnTo>
                      <a:lnTo>
                        <a:pt x="8705" y="2427"/>
                      </a:lnTo>
                      <a:lnTo>
                        <a:pt x="8705" y="2637"/>
                      </a:lnTo>
                      <a:lnTo>
                        <a:pt x="8600" y="2720"/>
                      </a:lnTo>
                      <a:lnTo>
                        <a:pt x="8517" y="2846"/>
                      </a:lnTo>
                      <a:lnTo>
                        <a:pt x="8496" y="2971"/>
                      </a:lnTo>
                      <a:lnTo>
                        <a:pt x="8224" y="3160"/>
                      </a:lnTo>
                      <a:lnTo>
                        <a:pt x="8182" y="3327"/>
                      </a:lnTo>
                      <a:lnTo>
                        <a:pt x="8077" y="3453"/>
                      </a:lnTo>
                      <a:lnTo>
                        <a:pt x="7952" y="3432"/>
                      </a:lnTo>
                      <a:lnTo>
                        <a:pt x="7889" y="3453"/>
                      </a:lnTo>
                      <a:lnTo>
                        <a:pt x="7784" y="3599"/>
                      </a:lnTo>
                      <a:lnTo>
                        <a:pt x="7743" y="3557"/>
                      </a:lnTo>
                      <a:lnTo>
                        <a:pt x="7659" y="3557"/>
                      </a:lnTo>
                      <a:lnTo>
                        <a:pt x="7533" y="3599"/>
                      </a:lnTo>
                      <a:lnTo>
                        <a:pt x="7282" y="3453"/>
                      </a:lnTo>
                      <a:lnTo>
                        <a:pt x="6948" y="3348"/>
                      </a:lnTo>
                      <a:lnTo>
                        <a:pt x="6529" y="3390"/>
                      </a:lnTo>
                      <a:lnTo>
                        <a:pt x="6424" y="3390"/>
                      </a:lnTo>
                      <a:lnTo>
                        <a:pt x="6445" y="3264"/>
                      </a:lnTo>
                      <a:lnTo>
                        <a:pt x="6634" y="3076"/>
                      </a:lnTo>
                      <a:lnTo>
                        <a:pt x="6717" y="2846"/>
                      </a:lnTo>
                      <a:lnTo>
                        <a:pt x="6696" y="2720"/>
                      </a:lnTo>
                      <a:lnTo>
                        <a:pt x="6738" y="2616"/>
                      </a:lnTo>
                      <a:lnTo>
                        <a:pt x="6843" y="2532"/>
                      </a:lnTo>
                      <a:lnTo>
                        <a:pt x="6927" y="2406"/>
                      </a:lnTo>
                      <a:lnTo>
                        <a:pt x="6948" y="2281"/>
                      </a:lnTo>
                      <a:lnTo>
                        <a:pt x="6864" y="2134"/>
                      </a:lnTo>
                      <a:lnTo>
                        <a:pt x="6696" y="2009"/>
                      </a:lnTo>
                      <a:lnTo>
                        <a:pt x="6550" y="1862"/>
                      </a:lnTo>
                      <a:lnTo>
                        <a:pt x="6215" y="1800"/>
                      </a:lnTo>
                      <a:lnTo>
                        <a:pt x="5964" y="1674"/>
                      </a:lnTo>
                      <a:lnTo>
                        <a:pt x="5692" y="1465"/>
                      </a:lnTo>
                      <a:lnTo>
                        <a:pt x="5587" y="1444"/>
                      </a:lnTo>
                      <a:lnTo>
                        <a:pt x="5357" y="1339"/>
                      </a:lnTo>
                      <a:lnTo>
                        <a:pt x="5023" y="1256"/>
                      </a:lnTo>
                      <a:lnTo>
                        <a:pt x="4939" y="1088"/>
                      </a:lnTo>
                      <a:lnTo>
                        <a:pt x="4813" y="963"/>
                      </a:lnTo>
                      <a:lnTo>
                        <a:pt x="4667" y="942"/>
                      </a:lnTo>
                      <a:lnTo>
                        <a:pt x="4311" y="565"/>
                      </a:lnTo>
                      <a:lnTo>
                        <a:pt x="4186" y="314"/>
                      </a:lnTo>
                      <a:lnTo>
                        <a:pt x="4081" y="293"/>
                      </a:lnTo>
                      <a:lnTo>
                        <a:pt x="3935" y="147"/>
                      </a:lnTo>
                      <a:lnTo>
                        <a:pt x="3914" y="126"/>
                      </a:lnTo>
                      <a:lnTo>
                        <a:pt x="3809" y="21"/>
                      </a:lnTo>
                      <a:lnTo>
                        <a:pt x="3181" y="21"/>
                      </a:lnTo>
                      <a:lnTo>
                        <a:pt x="3077" y="147"/>
                      </a:lnTo>
                      <a:lnTo>
                        <a:pt x="3077" y="251"/>
                      </a:lnTo>
                      <a:lnTo>
                        <a:pt x="2993" y="356"/>
                      </a:lnTo>
                      <a:lnTo>
                        <a:pt x="2993" y="460"/>
                      </a:lnTo>
                      <a:lnTo>
                        <a:pt x="2951" y="544"/>
                      </a:lnTo>
                      <a:lnTo>
                        <a:pt x="2888" y="460"/>
                      </a:lnTo>
                      <a:lnTo>
                        <a:pt x="2826" y="230"/>
                      </a:lnTo>
                      <a:lnTo>
                        <a:pt x="2784" y="84"/>
                      </a:lnTo>
                      <a:lnTo>
                        <a:pt x="2679" y="42"/>
                      </a:lnTo>
                      <a:lnTo>
                        <a:pt x="2470" y="105"/>
                      </a:lnTo>
                      <a:lnTo>
                        <a:pt x="2344" y="84"/>
                      </a:lnTo>
                      <a:lnTo>
                        <a:pt x="2240" y="105"/>
                      </a:lnTo>
                      <a:lnTo>
                        <a:pt x="2093" y="126"/>
                      </a:lnTo>
                      <a:lnTo>
                        <a:pt x="1947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38" name="Google Shape;2338;p49"/>
                <p:cNvSpPr/>
                <p:nvPr/>
              </p:nvSpPr>
              <p:spPr>
                <a:xfrm>
                  <a:off x="2804875" y="4134625"/>
                  <a:ext cx="51800" cy="36100"/>
                </a:xfrm>
                <a:custGeom>
                  <a:rect b="b" l="l" r="r" t="t"/>
                  <a:pathLst>
                    <a:path extrusionOk="0" h="1444" w="2072">
                      <a:moveTo>
                        <a:pt x="0" y="0"/>
                      </a:moveTo>
                      <a:lnTo>
                        <a:pt x="272" y="1067"/>
                      </a:lnTo>
                      <a:lnTo>
                        <a:pt x="314" y="1067"/>
                      </a:lnTo>
                      <a:lnTo>
                        <a:pt x="502" y="1046"/>
                      </a:lnTo>
                      <a:lnTo>
                        <a:pt x="670" y="1046"/>
                      </a:lnTo>
                      <a:lnTo>
                        <a:pt x="816" y="1004"/>
                      </a:lnTo>
                      <a:lnTo>
                        <a:pt x="816" y="1046"/>
                      </a:lnTo>
                      <a:lnTo>
                        <a:pt x="712" y="1067"/>
                      </a:lnTo>
                      <a:lnTo>
                        <a:pt x="565" y="1130"/>
                      </a:lnTo>
                      <a:lnTo>
                        <a:pt x="293" y="1130"/>
                      </a:lnTo>
                      <a:lnTo>
                        <a:pt x="356" y="1360"/>
                      </a:lnTo>
                      <a:lnTo>
                        <a:pt x="398" y="1360"/>
                      </a:lnTo>
                      <a:lnTo>
                        <a:pt x="607" y="1276"/>
                      </a:lnTo>
                      <a:lnTo>
                        <a:pt x="837" y="1297"/>
                      </a:lnTo>
                      <a:lnTo>
                        <a:pt x="1005" y="1276"/>
                      </a:lnTo>
                      <a:lnTo>
                        <a:pt x="1235" y="1297"/>
                      </a:lnTo>
                      <a:lnTo>
                        <a:pt x="1360" y="1381"/>
                      </a:lnTo>
                      <a:lnTo>
                        <a:pt x="1507" y="1444"/>
                      </a:lnTo>
                      <a:lnTo>
                        <a:pt x="1632" y="1402"/>
                      </a:lnTo>
                      <a:lnTo>
                        <a:pt x="1737" y="1297"/>
                      </a:lnTo>
                      <a:lnTo>
                        <a:pt x="1758" y="1193"/>
                      </a:lnTo>
                      <a:lnTo>
                        <a:pt x="1883" y="1151"/>
                      </a:lnTo>
                      <a:lnTo>
                        <a:pt x="1946" y="1193"/>
                      </a:lnTo>
                      <a:lnTo>
                        <a:pt x="2072" y="1130"/>
                      </a:lnTo>
                      <a:lnTo>
                        <a:pt x="2072" y="1004"/>
                      </a:lnTo>
                      <a:lnTo>
                        <a:pt x="1967" y="983"/>
                      </a:lnTo>
                      <a:lnTo>
                        <a:pt x="1758" y="1046"/>
                      </a:lnTo>
                      <a:lnTo>
                        <a:pt x="1632" y="1004"/>
                      </a:lnTo>
                      <a:lnTo>
                        <a:pt x="1507" y="879"/>
                      </a:lnTo>
                      <a:lnTo>
                        <a:pt x="1318" y="837"/>
                      </a:lnTo>
                      <a:lnTo>
                        <a:pt x="1256" y="774"/>
                      </a:lnTo>
                      <a:lnTo>
                        <a:pt x="816" y="628"/>
                      </a:lnTo>
                      <a:lnTo>
                        <a:pt x="691" y="607"/>
                      </a:lnTo>
                      <a:lnTo>
                        <a:pt x="691" y="460"/>
                      </a:lnTo>
                      <a:lnTo>
                        <a:pt x="565" y="335"/>
                      </a:lnTo>
                      <a:lnTo>
                        <a:pt x="398" y="314"/>
                      </a:lnTo>
                      <a:lnTo>
                        <a:pt x="314" y="126"/>
                      </a:lnTo>
                      <a:lnTo>
                        <a:pt x="272" y="21"/>
                      </a:lnTo>
                      <a:lnTo>
                        <a:pt x="105" y="4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339" name="Google Shape;2339;p49"/>
              <p:cNvSpPr/>
              <p:nvPr/>
            </p:nvSpPr>
            <p:spPr>
              <a:xfrm>
                <a:off x="5404100" y="2847275"/>
                <a:ext cx="26175" cy="61250"/>
              </a:xfrm>
              <a:custGeom>
                <a:rect b="b" l="l" r="r" t="t"/>
                <a:pathLst>
                  <a:path extrusionOk="0" h="2450" w="1047">
                    <a:moveTo>
                      <a:pt x="691" y="1"/>
                    </a:moveTo>
                    <a:lnTo>
                      <a:pt x="628" y="43"/>
                    </a:lnTo>
                    <a:lnTo>
                      <a:pt x="628" y="127"/>
                    </a:lnTo>
                    <a:lnTo>
                      <a:pt x="524" y="147"/>
                    </a:lnTo>
                    <a:lnTo>
                      <a:pt x="398" y="315"/>
                    </a:lnTo>
                    <a:lnTo>
                      <a:pt x="294" y="482"/>
                    </a:lnTo>
                    <a:lnTo>
                      <a:pt x="315" y="545"/>
                    </a:lnTo>
                    <a:lnTo>
                      <a:pt x="294" y="629"/>
                    </a:lnTo>
                    <a:lnTo>
                      <a:pt x="231" y="671"/>
                    </a:lnTo>
                    <a:lnTo>
                      <a:pt x="105" y="880"/>
                    </a:lnTo>
                    <a:lnTo>
                      <a:pt x="63" y="1110"/>
                    </a:lnTo>
                    <a:lnTo>
                      <a:pt x="1" y="1152"/>
                    </a:lnTo>
                    <a:lnTo>
                      <a:pt x="63" y="1194"/>
                    </a:lnTo>
                    <a:lnTo>
                      <a:pt x="63" y="1424"/>
                    </a:lnTo>
                    <a:lnTo>
                      <a:pt x="84" y="1675"/>
                    </a:lnTo>
                    <a:lnTo>
                      <a:pt x="126" y="1696"/>
                    </a:lnTo>
                    <a:lnTo>
                      <a:pt x="168" y="1780"/>
                    </a:lnTo>
                    <a:lnTo>
                      <a:pt x="126" y="1780"/>
                    </a:lnTo>
                    <a:lnTo>
                      <a:pt x="105" y="1842"/>
                    </a:lnTo>
                    <a:lnTo>
                      <a:pt x="189" y="1947"/>
                    </a:lnTo>
                    <a:lnTo>
                      <a:pt x="231" y="1947"/>
                    </a:lnTo>
                    <a:lnTo>
                      <a:pt x="273" y="2031"/>
                    </a:lnTo>
                    <a:lnTo>
                      <a:pt x="419" y="2093"/>
                    </a:lnTo>
                    <a:lnTo>
                      <a:pt x="503" y="2219"/>
                    </a:lnTo>
                    <a:lnTo>
                      <a:pt x="503" y="2344"/>
                    </a:lnTo>
                    <a:lnTo>
                      <a:pt x="503" y="2449"/>
                    </a:lnTo>
                    <a:lnTo>
                      <a:pt x="587" y="2407"/>
                    </a:lnTo>
                    <a:lnTo>
                      <a:pt x="691" y="2449"/>
                    </a:lnTo>
                    <a:lnTo>
                      <a:pt x="691" y="2449"/>
                    </a:lnTo>
                    <a:lnTo>
                      <a:pt x="649" y="2324"/>
                    </a:lnTo>
                    <a:lnTo>
                      <a:pt x="691" y="2198"/>
                    </a:lnTo>
                    <a:lnTo>
                      <a:pt x="628" y="2010"/>
                    </a:lnTo>
                    <a:lnTo>
                      <a:pt x="712" y="1884"/>
                    </a:lnTo>
                    <a:lnTo>
                      <a:pt x="859" y="1675"/>
                    </a:lnTo>
                    <a:lnTo>
                      <a:pt x="859" y="1528"/>
                    </a:lnTo>
                    <a:lnTo>
                      <a:pt x="880" y="1487"/>
                    </a:lnTo>
                    <a:lnTo>
                      <a:pt x="838" y="1466"/>
                    </a:lnTo>
                    <a:lnTo>
                      <a:pt x="880" y="1256"/>
                    </a:lnTo>
                    <a:lnTo>
                      <a:pt x="880" y="1089"/>
                    </a:lnTo>
                    <a:lnTo>
                      <a:pt x="859" y="943"/>
                    </a:lnTo>
                    <a:lnTo>
                      <a:pt x="942" y="796"/>
                    </a:lnTo>
                    <a:lnTo>
                      <a:pt x="963" y="524"/>
                    </a:lnTo>
                    <a:lnTo>
                      <a:pt x="1005" y="357"/>
                    </a:lnTo>
                    <a:lnTo>
                      <a:pt x="1047" y="336"/>
                    </a:lnTo>
                    <a:lnTo>
                      <a:pt x="1026" y="252"/>
                    </a:lnTo>
                    <a:lnTo>
                      <a:pt x="921" y="168"/>
                    </a:lnTo>
                    <a:lnTo>
                      <a:pt x="880" y="168"/>
                    </a:lnTo>
                    <a:lnTo>
                      <a:pt x="817" y="43"/>
                    </a:lnTo>
                    <a:lnTo>
                      <a:pt x="691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340" name="Google Shape;2340;p49"/>
              <p:cNvGrpSpPr/>
              <p:nvPr/>
            </p:nvGrpSpPr>
            <p:grpSpPr>
              <a:xfrm>
                <a:off x="3781475" y="1624825"/>
                <a:ext cx="153300" cy="166375"/>
                <a:chOff x="3781475" y="1624825"/>
                <a:chExt cx="153300" cy="166375"/>
              </a:xfrm>
            </p:grpSpPr>
            <p:sp>
              <p:nvSpPr>
                <p:cNvPr id="2341" name="Google Shape;2341;p49"/>
                <p:cNvSpPr/>
                <p:nvPr/>
              </p:nvSpPr>
              <p:spPr>
                <a:xfrm>
                  <a:off x="3845300" y="1624825"/>
                  <a:ext cx="89475" cy="60700"/>
                </a:xfrm>
                <a:custGeom>
                  <a:rect b="b" l="l" r="r" t="t"/>
                  <a:pathLst>
                    <a:path extrusionOk="0" h="2428" w="3579">
                      <a:moveTo>
                        <a:pt x="1695" y="1"/>
                      </a:moveTo>
                      <a:lnTo>
                        <a:pt x="1674" y="84"/>
                      </a:lnTo>
                      <a:lnTo>
                        <a:pt x="1716" y="168"/>
                      </a:lnTo>
                      <a:lnTo>
                        <a:pt x="1758" y="252"/>
                      </a:lnTo>
                      <a:lnTo>
                        <a:pt x="1674" y="210"/>
                      </a:lnTo>
                      <a:lnTo>
                        <a:pt x="1611" y="168"/>
                      </a:lnTo>
                      <a:lnTo>
                        <a:pt x="1570" y="189"/>
                      </a:lnTo>
                      <a:lnTo>
                        <a:pt x="1570" y="293"/>
                      </a:lnTo>
                      <a:lnTo>
                        <a:pt x="1653" y="377"/>
                      </a:lnTo>
                      <a:lnTo>
                        <a:pt x="1653" y="482"/>
                      </a:lnTo>
                      <a:lnTo>
                        <a:pt x="1611" y="586"/>
                      </a:lnTo>
                      <a:lnTo>
                        <a:pt x="1611" y="712"/>
                      </a:lnTo>
                      <a:lnTo>
                        <a:pt x="1674" y="879"/>
                      </a:lnTo>
                      <a:lnTo>
                        <a:pt x="1653" y="984"/>
                      </a:lnTo>
                      <a:lnTo>
                        <a:pt x="1591" y="984"/>
                      </a:lnTo>
                      <a:lnTo>
                        <a:pt x="1570" y="879"/>
                      </a:lnTo>
                      <a:lnTo>
                        <a:pt x="1465" y="796"/>
                      </a:lnTo>
                      <a:lnTo>
                        <a:pt x="1360" y="733"/>
                      </a:lnTo>
                      <a:lnTo>
                        <a:pt x="1339" y="670"/>
                      </a:lnTo>
                      <a:lnTo>
                        <a:pt x="1381" y="586"/>
                      </a:lnTo>
                      <a:lnTo>
                        <a:pt x="1381" y="524"/>
                      </a:lnTo>
                      <a:lnTo>
                        <a:pt x="1298" y="503"/>
                      </a:lnTo>
                      <a:lnTo>
                        <a:pt x="1193" y="565"/>
                      </a:lnTo>
                      <a:lnTo>
                        <a:pt x="1151" y="565"/>
                      </a:lnTo>
                      <a:lnTo>
                        <a:pt x="1130" y="607"/>
                      </a:lnTo>
                      <a:lnTo>
                        <a:pt x="1026" y="670"/>
                      </a:lnTo>
                      <a:lnTo>
                        <a:pt x="942" y="628"/>
                      </a:lnTo>
                      <a:lnTo>
                        <a:pt x="942" y="586"/>
                      </a:lnTo>
                      <a:lnTo>
                        <a:pt x="942" y="524"/>
                      </a:lnTo>
                      <a:lnTo>
                        <a:pt x="879" y="524"/>
                      </a:lnTo>
                      <a:lnTo>
                        <a:pt x="816" y="461"/>
                      </a:lnTo>
                      <a:lnTo>
                        <a:pt x="775" y="356"/>
                      </a:lnTo>
                      <a:lnTo>
                        <a:pt x="712" y="314"/>
                      </a:lnTo>
                      <a:lnTo>
                        <a:pt x="649" y="356"/>
                      </a:lnTo>
                      <a:lnTo>
                        <a:pt x="565" y="273"/>
                      </a:lnTo>
                      <a:lnTo>
                        <a:pt x="607" y="189"/>
                      </a:lnTo>
                      <a:lnTo>
                        <a:pt x="565" y="84"/>
                      </a:lnTo>
                      <a:lnTo>
                        <a:pt x="523" y="63"/>
                      </a:lnTo>
                      <a:lnTo>
                        <a:pt x="461" y="147"/>
                      </a:lnTo>
                      <a:lnTo>
                        <a:pt x="440" y="293"/>
                      </a:lnTo>
                      <a:lnTo>
                        <a:pt x="461" y="419"/>
                      </a:lnTo>
                      <a:lnTo>
                        <a:pt x="544" y="565"/>
                      </a:lnTo>
                      <a:lnTo>
                        <a:pt x="565" y="712"/>
                      </a:lnTo>
                      <a:lnTo>
                        <a:pt x="523" y="733"/>
                      </a:lnTo>
                      <a:lnTo>
                        <a:pt x="440" y="649"/>
                      </a:lnTo>
                      <a:lnTo>
                        <a:pt x="419" y="545"/>
                      </a:lnTo>
                      <a:lnTo>
                        <a:pt x="398" y="524"/>
                      </a:lnTo>
                      <a:lnTo>
                        <a:pt x="398" y="628"/>
                      </a:lnTo>
                      <a:lnTo>
                        <a:pt x="419" y="754"/>
                      </a:lnTo>
                      <a:lnTo>
                        <a:pt x="461" y="837"/>
                      </a:lnTo>
                      <a:lnTo>
                        <a:pt x="461" y="921"/>
                      </a:lnTo>
                      <a:lnTo>
                        <a:pt x="440" y="1005"/>
                      </a:lnTo>
                      <a:lnTo>
                        <a:pt x="419" y="984"/>
                      </a:lnTo>
                      <a:lnTo>
                        <a:pt x="356" y="837"/>
                      </a:lnTo>
                      <a:lnTo>
                        <a:pt x="314" y="796"/>
                      </a:lnTo>
                      <a:lnTo>
                        <a:pt x="105" y="817"/>
                      </a:lnTo>
                      <a:lnTo>
                        <a:pt x="21" y="775"/>
                      </a:lnTo>
                      <a:lnTo>
                        <a:pt x="0" y="775"/>
                      </a:lnTo>
                      <a:lnTo>
                        <a:pt x="63" y="879"/>
                      </a:lnTo>
                      <a:lnTo>
                        <a:pt x="126" y="879"/>
                      </a:lnTo>
                      <a:lnTo>
                        <a:pt x="189" y="921"/>
                      </a:lnTo>
                      <a:lnTo>
                        <a:pt x="168" y="984"/>
                      </a:lnTo>
                      <a:lnTo>
                        <a:pt x="189" y="1026"/>
                      </a:lnTo>
                      <a:lnTo>
                        <a:pt x="293" y="1026"/>
                      </a:lnTo>
                      <a:lnTo>
                        <a:pt x="314" y="1068"/>
                      </a:lnTo>
                      <a:lnTo>
                        <a:pt x="168" y="1172"/>
                      </a:lnTo>
                      <a:lnTo>
                        <a:pt x="168" y="1235"/>
                      </a:lnTo>
                      <a:lnTo>
                        <a:pt x="293" y="1423"/>
                      </a:lnTo>
                      <a:lnTo>
                        <a:pt x="377" y="1444"/>
                      </a:lnTo>
                      <a:lnTo>
                        <a:pt x="461" y="1486"/>
                      </a:lnTo>
                      <a:lnTo>
                        <a:pt x="607" y="1486"/>
                      </a:lnTo>
                      <a:lnTo>
                        <a:pt x="691" y="1465"/>
                      </a:lnTo>
                      <a:lnTo>
                        <a:pt x="754" y="1528"/>
                      </a:lnTo>
                      <a:lnTo>
                        <a:pt x="816" y="1528"/>
                      </a:lnTo>
                      <a:lnTo>
                        <a:pt x="942" y="1444"/>
                      </a:lnTo>
                      <a:lnTo>
                        <a:pt x="1026" y="1423"/>
                      </a:lnTo>
                      <a:lnTo>
                        <a:pt x="1235" y="1381"/>
                      </a:lnTo>
                      <a:lnTo>
                        <a:pt x="1381" y="1381"/>
                      </a:lnTo>
                      <a:lnTo>
                        <a:pt x="1465" y="1340"/>
                      </a:lnTo>
                      <a:lnTo>
                        <a:pt x="1528" y="1340"/>
                      </a:lnTo>
                      <a:lnTo>
                        <a:pt x="1570" y="1361"/>
                      </a:lnTo>
                      <a:lnTo>
                        <a:pt x="1570" y="1423"/>
                      </a:lnTo>
                      <a:lnTo>
                        <a:pt x="1549" y="1465"/>
                      </a:lnTo>
                      <a:lnTo>
                        <a:pt x="1507" y="1549"/>
                      </a:lnTo>
                      <a:lnTo>
                        <a:pt x="1465" y="1570"/>
                      </a:lnTo>
                      <a:lnTo>
                        <a:pt x="1339" y="1549"/>
                      </a:lnTo>
                      <a:lnTo>
                        <a:pt x="1214" y="1549"/>
                      </a:lnTo>
                      <a:lnTo>
                        <a:pt x="1109" y="1528"/>
                      </a:lnTo>
                      <a:lnTo>
                        <a:pt x="1067" y="1570"/>
                      </a:lnTo>
                      <a:lnTo>
                        <a:pt x="1130" y="1591"/>
                      </a:lnTo>
                      <a:lnTo>
                        <a:pt x="1298" y="1653"/>
                      </a:lnTo>
                      <a:lnTo>
                        <a:pt x="1360" y="1695"/>
                      </a:lnTo>
                      <a:lnTo>
                        <a:pt x="1360" y="1758"/>
                      </a:lnTo>
                      <a:lnTo>
                        <a:pt x="1298" y="1758"/>
                      </a:lnTo>
                      <a:lnTo>
                        <a:pt x="1172" y="1695"/>
                      </a:lnTo>
                      <a:lnTo>
                        <a:pt x="1151" y="1758"/>
                      </a:lnTo>
                      <a:lnTo>
                        <a:pt x="1088" y="1758"/>
                      </a:lnTo>
                      <a:lnTo>
                        <a:pt x="984" y="1674"/>
                      </a:lnTo>
                      <a:lnTo>
                        <a:pt x="900" y="1653"/>
                      </a:lnTo>
                      <a:lnTo>
                        <a:pt x="754" y="1695"/>
                      </a:lnTo>
                      <a:lnTo>
                        <a:pt x="754" y="1758"/>
                      </a:lnTo>
                      <a:lnTo>
                        <a:pt x="837" y="1779"/>
                      </a:lnTo>
                      <a:lnTo>
                        <a:pt x="1047" y="1967"/>
                      </a:lnTo>
                      <a:lnTo>
                        <a:pt x="1130" y="1988"/>
                      </a:lnTo>
                      <a:lnTo>
                        <a:pt x="1235" y="1946"/>
                      </a:lnTo>
                      <a:lnTo>
                        <a:pt x="1277" y="1967"/>
                      </a:lnTo>
                      <a:lnTo>
                        <a:pt x="1339" y="2072"/>
                      </a:lnTo>
                      <a:lnTo>
                        <a:pt x="1339" y="2156"/>
                      </a:lnTo>
                      <a:lnTo>
                        <a:pt x="1423" y="2177"/>
                      </a:lnTo>
                      <a:lnTo>
                        <a:pt x="1507" y="2156"/>
                      </a:lnTo>
                      <a:lnTo>
                        <a:pt x="1674" y="2156"/>
                      </a:lnTo>
                      <a:lnTo>
                        <a:pt x="1842" y="2093"/>
                      </a:lnTo>
                      <a:lnTo>
                        <a:pt x="1946" y="2093"/>
                      </a:lnTo>
                      <a:lnTo>
                        <a:pt x="2093" y="2072"/>
                      </a:lnTo>
                      <a:lnTo>
                        <a:pt x="2093" y="2114"/>
                      </a:lnTo>
                      <a:lnTo>
                        <a:pt x="2072" y="2218"/>
                      </a:lnTo>
                      <a:lnTo>
                        <a:pt x="2093" y="2323"/>
                      </a:lnTo>
                      <a:lnTo>
                        <a:pt x="2218" y="2407"/>
                      </a:lnTo>
                      <a:lnTo>
                        <a:pt x="2365" y="2428"/>
                      </a:lnTo>
                      <a:lnTo>
                        <a:pt x="2532" y="2386"/>
                      </a:lnTo>
                      <a:lnTo>
                        <a:pt x="2574" y="2323"/>
                      </a:lnTo>
                      <a:lnTo>
                        <a:pt x="2532" y="2281"/>
                      </a:lnTo>
                      <a:lnTo>
                        <a:pt x="2532" y="2218"/>
                      </a:lnTo>
                      <a:lnTo>
                        <a:pt x="2595" y="2156"/>
                      </a:lnTo>
                      <a:lnTo>
                        <a:pt x="2699" y="2051"/>
                      </a:lnTo>
                      <a:lnTo>
                        <a:pt x="2783" y="2009"/>
                      </a:lnTo>
                      <a:lnTo>
                        <a:pt x="2846" y="2072"/>
                      </a:lnTo>
                      <a:lnTo>
                        <a:pt x="2930" y="2114"/>
                      </a:lnTo>
                      <a:lnTo>
                        <a:pt x="3034" y="2114"/>
                      </a:lnTo>
                      <a:lnTo>
                        <a:pt x="3160" y="2051"/>
                      </a:lnTo>
                      <a:lnTo>
                        <a:pt x="3202" y="1988"/>
                      </a:lnTo>
                      <a:lnTo>
                        <a:pt x="3160" y="1842"/>
                      </a:lnTo>
                      <a:lnTo>
                        <a:pt x="3139" y="1758"/>
                      </a:lnTo>
                      <a:lnTo>
                        <a:pt x="3181" y="1674"/>
                      </a:lnTo>
                      <a:lnTo>
                        <a:pt x="3264" y="1591"/>
                      </a:lnTo>
                      <a:lnTo>
                        <a:pt x="3348" y="1423"/>
                      </a:lnTo>
                      <a:lnTo>
                        <a:pt x="3432" y="1319"/>
                      </a:lnTo>
                      <a:lnTo>
                        <a:pt x="3557" y="1172"/>
                      </a:lnTo>
                      <a:lnTo>
                        <a:pt x="3578" y="1068"/>
                      </a:lnTo>
                      <a:lnTo>
                        <a:pt x="3578" y="1005"/>
                      </a:lnTo>
                      <a:lnTo>
                        <a:pt x="3557" y="900"/>
                      </a:lnTo>
                      <a:lnTo>
                        <a:pt x="3536" y="817"/>
                      </a:lnTo>
                      <a:lnTo>
                        <a:pt x="3557" y="754"/>
                      </a:lnTo>
                      <a:lnTo>
                        <a:pt x="3557" y="712"/>
                      </a:lnTo>
                      <a:lnTo>
                        <a:pt x="3516" y="691"/>
                      </a:lnTo>
                      <a:lnTo>
                        <a:pt x="3348" y="691"/>
                      </a:lnTo>
                      <a:lnTo>
                        <a:pt x="3264" y="607"/>
                      </a:lnTo>
                      <a:lnTo>
                        <a:pt x="3223" y="607"/>
                      </a:lnTo>
                      <a:lnTo>
                        <a:pt x="3034" y="628"/>
                      </a:lnTo>
                      <a:lnTo>
                        <a:pt x="2930" y="607"/>
                      </a:lnTo>
                      <a:lnTo>
                        <a:pt x="2846" y="545"/>
                      </a:lnTo>
                      <a:lnTo>
                        <a:pt x="2741" y="545"/>
                      </a:lnTo>
                      <a:lnTo>
                        <a:pt x="2679" y="503"/>
                      </a:lnTo>
                      <a:lnTo>
                        <a:pt x="2679" y="440"/>
                      </a:lnTo>
                      <a:lnTo>
                        <a:pt x="2637" y="419"/>
                      </a:lnTo>
                      <a:lnTo>
                        <a:pt x="2532" y="482"/>
                      </a:lnTo>
                      <a:lnTo>
                        <a:pt x="2532" y="419"/>
                      </a:lnTo>
                      <a:lnTo>
                        <a:pt x="2532" y="335"/>
                      </a:lnTo>
                      <a:lnTo>
                        <a:pt x="2532" y="293"/>
                      </a:lnTo>
                      <a:lnTo>
                        <a:pt x="2490" y="335"/>
                      </a:lnTo>
                      <a:lnTo>
                        <a:pt x="2469" y="440"/>
                      </a:lnTo>
                      <a:lnTo>
                        <a:pt x="2407" y="482"/>
                      </a:lnTo>
                      <a:lnTo>
                        <a:pt x="2386" y="335"/>
                      </a:lnTo>
                      <a:lnTo>
                        <a:pt x="2344" y="335"/>
                      </a:lnTo>
                      <a:lnTo>
                        <a:pt x="2302" y="398"/>
                      </a:lnTo>
                      <a:lnTo>
                        <a:pt x="2323" y="440"/>
                      </a:lnTo>
                      <a:lnTo>
                        <a:pt x="2302" y="503"/>
                      </a:lnTo>
                      <a:lnTo>
                        <a:pt x="2093" y="503"/>
                      </a:lnTo>
                      <a:lnTo>
                        <a:pt x="2093" y="607"/>
                      </a:lnTo>
                      <a:lnTo>
                        <a:pt x="2072" y="691"/>
                      </a:lnTo>
                      <a:lnTo>
                        <a:pt x="1988" y="670"/>
                      </a:lnTo>
                      <a:lnTo>
                        <a:pt x="1967" y="586"/>
                      </a:lnTo>
                      <a:lnTo>
                        <a:pt x="1925" y="586"/>
                      </a:lnTo>
                      <a:lnTo>
                        <a:pt x="1925" y="670"/>
                      </a:lnTo>
                      <a:lnTo>
                        <a:pt x="1904" y="733"/>
                      </a:lnTo>
                      <a:lnTo>
                        <a:pt x="1883" y="691"/>
                      </a:lnTo>
                      <a:lnTo>
                        <a:pt x="1883" y="607"/>
                      </a:lnTo>
                      <a:lnTo>
                        <a:pt x="1904" y="482"/>
                      </a:lnTo>
                      <a:lnTo>
                        <a:pt x="1904" y="252"/>
                      </a:lnTo>
                      <a:lnTo>
                        <a:pt x="1883" y="168"/>
                      </a:lnTo>
                      <a:lnTo>
                        <a:pt x="1779" y="84"/>
                      </a:lnTo>
                      <a:lnTo>
                        <a:pt x="1716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42" name="Google Shape;2342;p49"/>
                <p:cNvSpPr/>
                <p:nvPr/>
              </p:nvSpPr>
              <p:spPr>
                <a:xfrm>
                  <a:off x="3875625" y="1704850"/>
                  <a:ext cx="21475" cy="18350"/>
                </a:xfrm>
                <a:custGeom>
                  <a:rect b="b" l="l" r="r" t="t"/>
                  <a:pathLst>
                    <a:path extrusionOk="0" h="734" w="859">
                      <a:moveTo>
                        <a:pt x="650" y="1"/>
                      </a:moveTo>
                      <a:lnTo>
                        <a:pt x="587" y="43"/>
                      </a:lnTo>
                      <a:lnTo>
                        <a:pt x="419" y="126"/>
                      </a:lnTo>
                      <a:lnTo>
                        <a:pt x="419" y="43"/>
                      </a:lnTo>
                      <a:lnTo>
                        <a:pt x="357" y="43"/>
                      </a:lnTo>
                      <a:lnTo>
                        <a:pt x="273" y="105"/>
                      </a:lnTo>
                      <a:lnTo>
                        <a:pt x="252" y="147"/>
                      </a:lnTo>
                      <a:lnTo>
                        <a:pt x="231" y="210"/>
                      </a:lnTo>
                      <a:lnTo>
                        <a:pt x="126" y="189"/>
                      </a:lnTo>
                      <a:lnTo>
                        <a:pt x="64" y="252"/>
                      </a:lnTo>
                      <a:lnTo>
                        <a:pt x="1" y="315"/>
                      </a:lnTo>
                      <a:lnTo>
                        <a:pt x="64" y="357"/>
                      </a:lnTo>
                      <a:lnTo>
                        <a:pt x="210" y="357"/>
                      </a:lnTo>
                      <a:lnTo>
                        <a:pt x="252" y="461"/>
                      </a:lnTo>
                      <a:lnTo>
                        <a:pt x="273" y="524"/>
                      </a:lnTo>
                      <a:lnTo>
                        <a:pt x="273" y="608"/>
                      </a:lnTo>
                      <a:lnTo>
                        <a:pt x="336" y="629"/>
                      </a:lnTo>
                      <a:lnTo>
                        <a:pt x="273" y="712"/>
                      </a:lnTo>
                      <a:lnTo>
                        <a:pt x="357" y="712"/>
                      </a:lnTo>
                      <a:lnTo>
                        <a:pt x="419" y="733"/>
                      </a:lnTo>
                      <a:lnTo>
                        <a:pt x="440" y="670"/>
                      </a:lnTo>
                      <a:lnTo>
                        <a:pt x="587" y="608"/>
                      </a:lnTo>
                      <a:lnTo>
                        <a:pt x="670" y="608"/>
                      </a:lnTo>
                      <a:lnTo>
                        <a:pt x="754" y="524"/>
                      </a:lnTo>
                      <a:lnTo>
                        <a:pt x="733" y="461"/>
                      </a:lnTo>
                      <a:lnTo>
                        <a:pt x="754" y="315"/>
                      </a:lnTo>
                      <a:lnTo>
                        <a:pt x="796" y="294"/>
                      </a:lnTo>
                      <a:lnTo>
                        <a:pt x="859" y="189"/>
                      </a:lnTo>
                      <a:lnTo>
                        <a:pt x="796" y="105"/>
                      </a:lnTo>
                      <a:lnTo>
                        <a:pt x="733" y="85"/>
                      </a:lnTo>
                      <a:lnTo>
                        <a:pt x="670" y="22"/>
                      </a:lnTo>
                      <a:lnTo>
                        <a:pt x="650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43" name="Google Shape;2343;p49"/>
                <p:cNvSpPr/>
                <p:nvPr/>
              </p:nvSpPr>
              <p:spPr>
                <a:xfrm>
                  <a:off x="3883475" y="1716375"/>
                  <a:ext cx="39275" cy="43425"/>
                </a:xfrm>
                <a:custGeom>
                  <a:rect b="b" l="l" r="r" t="t"/>
                  <a:pathLst>
                    <a:path extrusionOk="0" h="1737" w="1571">
                      <a:moveTo>
                        <a:pt x="796" y="0"/>
                      </a:moveTo>
                      <a:lnTo>
                        <a:pt x="649" y="105"/>
                      </a:lnTo>
                      <a:lnTo>
                        <a:pt x="482" y="251"/>
                      </a:lnTo>
                      <a:lnTo>
                        <a:pt x="377" y="251"/>
                      </a:lnTo>
                      <a:lnTo>
                        <a:pt x="147" y="293"/>
                      </a:lnTo>
                      <a:lnTo>
                        <a:pt x="43" y="398"/>
                      </a:lnTo>
                      <a:lnTo>
                        <a:pt x="1" y="502"/>
                      </a:lnTo>
                      <a:lnTo>
                        <a:pt x="105" y="565"/>
                      </a:lnTo>
                      <a:lnTo>
                        <a:pt x="168" y="670"/>
                      </a:lnTo>
                      <a:lnTo>
                        <a:pt x="273" y="670"/>
                      </a:lnTo>
                      <a:lnTo>
                        <a:pt x="315" y="712"/>
                      </a:lnTo>
                      <a:lnTo>
                        <a:pt x="273" y="795"/>
                      </a:lnTo>
                      <a:lnTo>
                        <a:pt x="273" y="900"/>
                      </a:lnTo>
                      <a:lnTo>
                        <a:pt x="168" y="1046"/>
                      </a:lnTo>
                      <a:lnTo>
                        <a:pt x="147" y="1235"/>
                      </a:lnTo>
                      <a:lnTo>
                        <a:pt x="64" y="1297"/>
                      </a:lnTo>
                      <a:lnTo>
                        <a:pt x="105" y="1402"/>
                      </a:lnTo>
                      <a:lnTo>
                        <a:pt x="43" y="1444"/>
                      </a:lnTo>
                      <a:lnTo>
                        <a:pt x="64" y="1548"/>
                      </a:lnTo>
                      <a:lnTo>
                        <a:pt x="126" y="1548"/>
                      </a:lnTo>
                      <a:lnTo>
                        <a:pt x="210" y="1507"/>
                      </a:lnTo>
                      <a:lnTo>
                        <a:pt x="315" y="1465"/>
                      </a:lnTo>
                      <a:lnTo>
                        <a:pt x="440" y="1402"/>
                      </a:lnTo>
                      <a:lnTo>
                        <a:pt x="524" y="1402"/>
                      </a:lnTo>
                      <a:lnTo>
                        <a:pt x="587" y="1318"/>
                      </a:lnTo>
                      <a:lnTo>
                        <a:pt x="649" y="1193"/>
                      </a:lnTo>
                      <a:lnTo>
                        <a:pt x="691" y="1151"/>
                      </a:lnTo>
                      <a:lnTo>
                        <a:pt x="796" y="1151"/>
                      </a:lnTo>
                      <a:lnTo>
                        <a:pt x="838" y="1130"/>
                      </a:lnTo>
                      <a:lnTo>
                        <a:pt x="838" y="1235"/>
                      </a:lnTo>
                      <a:lnTo>
                        <a:pt x="796" y="1423"/>
                      </a:lnTo>
                      <a:lnTo>
                        <a:pt x="796" y="1548"/>
                      </a:lnTo>
                      <a:lnTo>
                        <a:pt x="754" y="1632"/>
                      </a:lnTo>
                      <a:lnTo>
                        <a:pt x="775" y="1737"/>
                      </a:lnTo>
                      <a:lnTo>
                        <a:pt x="859" y="1737"/>
                      </a:lnTo>
                      <a:lnTo>
                        <a:pt x="942" y="1653"/>
                      </a:lnTo>
                      <a:lnTo>
                        <a:pt x="942" y="1569"/>
                      </a:lnTo>
                      <a:lnTo>
                        <a:pt x="984" y="1465"/>
                      </a:lnTo>
                      <a:lnTo>
                        <a:pt x="1089" y="1423"/>
                      </a:lnTo>
                      <a:lnTo>
                        <a:pt x="1193" y="1402"/>
                      </a:lnTo>
                      <a:lnTo>
                        <a:pt x="1277" y="1151"/>
                      </a:lnTo>
                      <a:lnTo>
                        <a:pt x="1277" y="1046"/>
                      </a:lnTo>
                      <a:lnTo>
                        <a:pt x="1382" y="900"/>
                      </a:lnTo>
                      <a:lnTo>
                        <a:pt x="1507" y="837"/>
                      </a:lnTo>
                      <a:lnTo>
                        <a:pt x="1570" y="795"/>
                      </a:lnTo>
                      <a:lnTo>
                        <a:pt x="1465" y="732"/>
                      </a:lnTo>
                      <a:lnTo>
                        <a:pt x="1403" y="691"/>
                      </a:lnTo>
                      <a:lnTo>
                        <a:pt x="1298" y="628"/>
                      </a:lnTo>
                      <a:lnTo>
                        <a:pt x="1172" y="712"/>
                      </a:lnTo>
                      <a:lnTo>
                        <a:pt x="1089" y="774"/>
                      </a:lnTo>
                      <a:lnTo>
                        <a:pt x="963" y="691"/>
                      </a:lnTo>
                      <a:lnTo>
                        <a:pt x="838" y="565"/>
                      </a:lnTo>
                      <a:lnTo>
                        <a:pt x="796" y="398"/>
                      </a:lnTo>
                      <a:lnTo>
                        <a:pt x="838" y="356"/>
                      </a:lnTo>
                      <a:lnTo>
                        <a:pt x="942" y="314"/>
                      </a:lnTo>
                      <a:lnTo>
                        <a:pt x="942" y="272"/>
                      </a:lnTo>
                      <a:lnTo>
                        <a:pt x="859" y="147"/>
                      </a:lnTo>
                      <a:lnTo>
                        <a:pt x="796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44" name="Google Shape;2344;p49"/>
                <p:cNvSpPr/>
                <p:nvPr/>
              </p:nvSpPr>
              <p:spPr>
                <a:xfrm>
                  <a:off x="3781475" y="1649925"/>
                  <a:ext cx="102550" cy="141275"/>
                </a:xfrm>
                <a:custGeom>
                  <a:rect b="b" l="l" r="r" t="t"/>
                  <a:pathLst>
                    <a:path extrusionOk="0" h="5651" w="4102">
                      <a:moveTo>
                        <a:pt x="1988" y="1"/>
                      </a:moveTo>
                      <a:lnTo>
                        <a:pt x="1926" y="22"/>
                      </a:lnTo>
                      <a:lnTo>
                        <a:pt x="1842" y="126"/>
                      </a:lnTo>
                      <a:lnTo>
                        <a:pt x="1884" y="315"/>
                      </a:lnTo>
                      <a:lnTo>
                        <a:pt x="1821" y="419"/>
                      </a:lnTo>
                      <a:lnTo>
                        <a:pt x="1821" y="524"/>
                      </a:lnTo>
                      <a:lnTo>
                        <a:pt x="1800" y="629"/>
                      </a:lnTo>
                      <a:lnTo>
                        <a:pt x="1842" y="649"/>
                      </a:lnTo>
                      <a:lnTo>
                        <a:pt x="1884" y="733"/>
                      </a:lnTo>
                      <a:lnTo>
                        <a:pt x="1884" y="1068"/>
                      </a:lnTo>
                      <a:lnTo>
                        <a:pt x="1884" y="1235"/>
                      </a:lnTo>
                      <a:lnTo>
                        <a:pt x="1926" y="1361"/>
                      </a:lnTo>
                      <a:lnTo>
                        <a:pt x="2030" y="1507"/>
                      </a:lnTo>
                      <a:lnTo>
                        <a:pt x="2030" y="1654"/>
                      </a:lnTo>
                      <a:lnTo>
                        <a:pt x="2135" y="1779"/>
                      </a:lnTo>
                      <a:lnTo>
                        <a:pt x="2135" y="1863"/>
                      </a:lnTo>
                      <a:lnTo>
                        <a:pt x="2051" y="1863"/>
                      </a:lnTo>
                      <a:lnTo>
                        <a:pt x="2009" y="1800"/>
                      </a:lnTo>
                      <a:lnTo>
                        <a:pt x="1926" y="1612"/>
                      </a:lnTo>
                      <a:lnTo>
                        <a:pt x="1842" y="1507"/>
                      </a:lnTo>
                      <a:lnTo>
                        <a:pt x="1800" y="1507"/>
                      </a:lnTo>
                      <a:lnTo>
                        <a:pt x="1716" y="1570"/>
                      </a:lnTo>
                      <a:lnTo>
                        <a:pt x="1675" y="1549"/>
                      </a:lnTo>
                      <a:lnTo>
                        <a:pt x="1675" y="1486"/>
                      </a:lnTo>
                      <a:lnTo>
                        <a:pt x="1737" y="1403"/>
                      </a:lnTo>
                      <a:lnTo>
                        <a:pt x="1779" y="1361"/>
                      </a:lnTo>
                      <a:lnTo>
                        <a:pt x="1779" y="1256"/>
                      </a:lnTo>
                      <a:lnTo>
                        <a:pt x="1695" y="1026"/>
                      </a:lnTo>
                      <a:lnTo>
                        <a:pt x="1695" y="817"/>
                      </a:lnTo>
                      <a:lnTo>
                        <a:pt x="1675" y="733"/>
                      </a:lnTo>
                      <a:lnTo>
                        <a:pt x="1528" y="649"/>
                      </a:lnTo>
                      <a:lnTo>
                        <a:pt x="1465" y="524"/>
                      </a:lnTo>
                      <a:lnTo>
                        <a:pt x="1382" y="503"/>
                      </a:lnTo>
                      <a:lnTo>
                        <a:pt x="1319" y="545"/>
                      </a:lnTo>
                      <a:lnTo>
                        <a:pt x="1319" y="670"/>
                      </a:lnTo>
                      <a:lnTo>
                        <a:pt x="1193" y="838"/>
                      </a:lnTo>
                      <a:lnTo>
                        <a:pt x="1172" y="963"/>
                      </a:lnTo>
                      <a:lnTo>
                        <a:pt x="1193" y="1089"/>
                      </a:lnTo>
                      <a:lnTo>
                        <a:pt x="1256" y="1235"/>
                      </a:lnTo>
                      <a:lnTo>
                        <a:pt x="1277" y="1403"/>
                      </a:lnTo>
                      <a:lnTo>
                        <a:pt x="1214" y="1382"/>
                      </a:lnTo>
                      <a:lnTo>
                        <a:pt x="1172" y="1298"/>
                      </a:lnTo>
                      <a:lnTo>
                        <a:pt x="1151" y="1173"/>
                      </a:lnTo>
                      <a:lnTo>
                        <a:pt x="1172" y="1089"/>
                      </a:lnTo>
                      <a:lnTo>
                        <a:pt x="1110" y="1068"/>
                      </a:lnTo>
                      <a:lnTo>
                        <a:pt x="1068" y="984"/>
                      </a:lnTo>
                      <a:lnTo>
                        <a:pt x="1047" y="984"/>
                      </a:lnTo>
                      <a:lnTo>
                        <a:pt x="984" y="1047"/>
                      </a:lnTo>
                      <a:lnTo>
                        <a:pt x="942" y="1026"/>
                      </a:lnTo>
                      <a:lnTo>
                        <a:pt x="942" y="942"/>
                      </a:lnTo>
                      <a:lnTo>
                        <a:pt x="1047" y="859"/>
                      </a:lnTo>
                      <a:lnTo>
                        <a:pt x="1047" y="838"/>
                      </a:lnTo>
                      <a:lnTo>
                        <a:pt x="984" y="817"/>
                      </a:lnTo>
                      <a:lnTo>
                        <a:pt x="859" y="859"/>
                      </a:lnTo>
                      <a:lnTo>
                        <a:pt x="775" y="921"/>
                      </a:lnTo>
                      <a:lnTo>
                        <a:pt x="691" y="859"/>
                      </a:lnTo>
                      <a:lnTo>
                        <a:pt x="733" y="817"/>
                      </a:lnTo>
                      <a:lnTo>
                        <a:pt x="775" y="775"/>
                      </a:lnTo>
                      <a:lnTo>
                        <a:pt x="796" y="733"/>
                      </a:lnTo>
                      <a:lnTo>
                        <a:pt x="900" y="629"/>
                      </a:lnTo>
                      <a:lnTo>
                        <a:pt x="984" y="629"/>
                      </a:lnTo>
                      <a:lnTo>
                        <a:pt x="1005" y="649"/>
                      </a:lnTo>
                      <a:lnTo>
                        <a:pt x="1089" y="670"/>
                      </a:lnTo>
                      <a:lnTo>
                        <a:pt x="1151" y="608"/>
                      </a:lnTo>
                      <a:lnTo>
                        <a:pt x="1172" y="524"/>
                      </a:lnTo>
                      <a:lnTo>
                        <a:pt x="1089" y="398"/>
                      </a:lnTo>
                      <a:lnTo>
                        <a:pt x="1047" y="336"/>
                      </a:lnTo>
                      <a:lnTo>
                        <a:pt x="900" y="357"/>
                      </a:lnTo>
                      <a:lnTo>
                        <a:pt x="670" y="545"/>
                      </a:lnTo>
                      <a:lnTo>
                        <a:pt x="587" y="566"/>
                      </a:lnTo>
                      <a:lnTo>
                        <a:pt x="545" y="545"/>
                      </a:lnTo>
                      <a:lnTo>
                        <a:pt x="545" y="461"/>
                      </a:lnTo>
                      <a:lnTo>
                        <a:pt x="461" y="419"/>
                      </a:lnTo>
                      <a:lnTo>
                        <a:pt x="419" y="440"/>
                      </a:lnTo>
                      <a:lnTo>
                        <a:pt x="419" y="566"/>
                      </a:lnTo>
                      <a:lnTo>
                        <a:pt x="545" y="712"/>
                      </a:lnTo>
                      <a:lnTo>
                        <a:pt x="524" y="754"/>
                      </a:lnTo>
                      <a:lnTo>
                        <a:pt x="419" y="754"/>
                      </a:lnTo>
                      <a:lnTo>
                        <a:pt x="377" y="649"/>
                      </a:lnTo>
                      <a:lnTo>
                        <a:pt x="315" y="503"/>
                      </a:lnTo>
                      <a:lnTo>
                        <a:pt x="231" y="503"/>
                      </a:lnTo>
                      <a:lnTo>
                        <a:pt x="126" y="608"/>
                      </a:lnTo>
                      <a:lnTo>
                        <a:pt x="147" y="733"/>
                      </a:lnTo>
                      <a:lnTo>
                        <a:pt x="168" y="775"/>
                      </a:lnTo>
                      <a:lnTo>
                        <a:pt x="168" y="880"/>
                      </a:lnTo>
                      <a:lnTo>
                        <a:pt x="147" y="880"/>
                      </a:lnTo>
                      <a:lnTo>
                        <a:pt x="43" y="963"/>
                      </a:lnTo>
                      <a:lnTo>
                        <a:pt x="1" y="984"/>
                      </a:lnTo>
                      <a:lnTo>
                        <a:pt x="1" y="1089"/>
                      </a:lnTo>
                      <a:lnTo>
                        <a:pt x="22" y="1235"/>
                      </a:lnTo>
                      <a:lnTo>
                        <a:pt x="43" y="1361"/>
                      </a:lnTo>
                      <a:lnTo>
                        <a:pt x="147" y="1549"/>
                      </a:lnTo>
                      <a:lnTo>
                        <a:pt x="147" y="1612"/>
                      </a:lnTo>
                      <a:lnTo>
                        <a:pt x="231" y="1591"/>
                      </a:lnTo>
                      <a:lnTo>
                        <a:pt x="273" y="1507"/>
                      </a:lnTo>
                      <a:lnTo>
                        <a:pt x="273" y="1403"/>
                      </a:lnTo>
                      <a:lnTo>
                        <a:pt x="273" y="1298"/>
                      </a:lnTo>
                      <a:lnTo>
                        <a:pt x="335" y="1277"/>
                      </a:lnTo>
                      <a:lnTo>
                        <a:pt x="419" y="1361"/>
                      </a:lnTo>
                      <a:lnTo>
                        <a:pt x="461" y="1298"/>
                      </a:lnTo>
                      <a:lnTo>
                        <a:pt x="482" y="1340"/>
                      </a:lnTo>
                      <a:lnTo>
                        <a:pt x="440" y="1445"/>
                      </a:lnTo>
                      <a:lnTo>
                        <a:pt x="419" y="1591"/>
                      </a:lnTo>
                      <a:lnTo>
                        <a:pt x="377" y="1612"/>
                      </a:lnTo>
                      <a:lnTo>
                        <a:pt x="377" y="1675"/>
                      </a:lnTo>
                      <a:lnTo>
                        <a:pt x="482" y="1779"/>
                      </a:lnTo>
                      <a:lnTo>
                        <a:pt x="482" y="1800"/>
                      </a:lnTo>
                      <a:lnTo>
                        <a:pt x="545" y="1821"/>
                      </a:lnTo>
                      <a:lnTo>
                        <a:pt x="628" y="1821"/>
                      </a:lnTo>
                      <a:lnTo>
                        <a:pt x="649" y="1863"/>
                      </a:lnTo>
                      <a:lnTo>
                        <a:pt x="649" y="1926"/>
                      </a:lnTo>
                      <a:lnTo>
                        <a:pt x="545" y="2010"/>
                      </a:lnTo>
                      <a:lnTo>
                        <a:pt x="482" y="2010"/>
                      </a:lnTo>
                      <a:lnTo>
                        <a:pt x="482" y="1968"/>
                      </a:lnTo>
                      <a:lnTo>
                        <a:pt x="461" y="1905"/>
                      </a:lnTo>
                      <a:lnTo>
                        <a:pt x="315" y="1800"/>
                      </a:lnTo>
                      <a:lnTo>
                        <a:pt x="273" y="1821"/>
                      </a:lnTo>
                      <a:lnTo>
                        <a:pt x="273" y="1884"/>
                      </a:lnTo>
                      <a:lnTo>
                        <a:pt x="335" y="1989"/>
                      </a:lnTo>
                      <a:lnTo>
                        <a:pt x="419" y="2030"/>
                      </a:lnTo>
                      <a:lnTo>
                        <a:pt x="482" y="2093"/>
                      </a:lnTo>
                      <a:lnTo>
                        <a:pt x="482" y="2114"/>
                      </a:lnTo>
                      <a:lnTo>
                        <a:pt x="440" y="2177"/>
                      </a:lnTo>
                      <a:lnTo>
                        <a:pt x="482" y="2240"/>
                      </a:lnTo>
                      <a:lnTo>
                        <a:pt x="587" y="2302"/>
                      </a:lnTo>
                      <a:lnTo>
                        <a:pt x="670" y="2344"/>
                      </a:lnTo>
                      <a:lnTo>
                        <a:pt x="691" y="2428"/>
                      </a:lnTo>
                      <a:lnTo>
                        <a:pt x="775" y="2449"/>
                      </a:lnTo>
                      <a:lnTo>
                        <a:pt x="900" y="2449"/>
                      </a:lnTo>
                      <a:lnTo>
                        <a:pt x="942" y="2491"/>
                      </a:lnTo>
                      <a:lnTo>
                        <a:pt x="879" y="2533"/>
                      </a:lnTo>
                      <a:lnTo>
                        <a:pt x="754" y="2533"/>
                      </a:lnTo>
                      <a:lnTo>
                        <a:pt x="754" y="2637"/>
                      </a:lnTo>
                      <a:lnTo>
                        <a:pt x="796" y="2742"/>
                      </a:lnTo>
                      <a:lnTo>
                        <a:pt x="859" y="2742"/>
                      </a:lnTo>
                      <a:lnTo>
                        <a:pt x="942" y="2763"/>
                      </a:lnTo>
                      <a:lnTo>
                        <a:pt x="1068" y="2909"/>
                      </a:lnTo>
                      <a:lnTo>
                        <a:pt x="1110" y="2972"/>
                      </a:lnTo>
                      <a:lnTo>
                        <a:pt x="1068" y="3035"/>
                      </a:lnTo>
                      <a:lnTo>
                        <a:pt x="1068" y="3077"/>
                      </a:lnTo>
                      <a:lnTo>
                        <a:pt x="1382" y="3077"/>
                      </a:lnTo>
                      <a:lnTo>
                        <a:pt x="1465" y="3014"/>
                      </a:lnTo>
                      <a:lnTo>
                        <a:pt x="1465" y="2930"/>
                      </a:lnTo>
                      <a:lnTo>
                        <a:pt x="1507" y="2805"/>
                      </a:lnTo>
                      <a:lnTo>
                        <a:pt x="1591" y="2763"/>
                      </a:lnTo>
                      <a:lnTo>
                        <a:pt x="1675" y="2805"/>
                      </a:lnTo>
                      <a:lnTo>
                        <a:pt x="1675" y="2721"/>
                      </a:lnTo>
                      <a:lnTo>
                        <a:pt x="1612" y="2616"/>
                      </a:lnTo>
                      <a:lnTo>
                        <a:pt x="1570" y="2512"/>
                      </a:lnTo>
                      <a:lnTo>
                        <a:pt x="1570" y="2386"/>
                      </a:lnTo>
                      <a:lnTo>
                        <a:pt x="1528" y="2302"/>
                      </a:lnTo>
                      <a:lnTo>
                        <a:pt x="1528" y="2219"/>
                      </a:lnTo>
                      <a:lnTo>
                        <a:pt x="1591" y="2198"/>
                      </a:lnTo>
                      <a:lnTo>
                        <a:pt x="1633" y="2219"/>
                      </a:lnTo>
                      <a:lnTo>
                        <a:pt x="1695" y="2323"/>
                      </a:lnTo>
                      <a:lnTo>
                        <a:pt x="1675" y="2344"/>
                      </a:lnTo>
                      <a:lnTo>
                        <a:pt x="1695" y="2428"/>
                      </a:lnTo>
                      <a:lnTo>
                        <a:pt x="1779" y="2344"/>
                      </a:lnTo>
                      <a:lnTo>
                        <a:pt x="1779" y="2282"/>
                      </a:lnTo>
                      <a:lnTo>
                        <a:pt x="1737" y="2093"/>
                      </a:lnTo>
                      <a:lnTo>
                        <a:pt x="1800" y="2010"/>
                      </a:lnTo>
                      <a:lnTo>
                        <a:pt x="1821" y="2010"/>
                      </a:lnTo>
                      <a:lnTo>
                        <a:pt x="1884" y="2093"/>
                      </a:lnTo>
                      <a:lnTo>
                        <a:pt x="1884" y="2219"/>
                      </a:lnTo>
                      <a:lnTo>
                        <a:pt x="1926" y="2282"/>
                      </a:lnTo>
                      <a:lnTo>
                        <a:pt x="1926" y="2344"/>
                      </a:lnTo>
                      <a:lnTo>
                        <a:pt x="1842" y="2428"/>
                      </a:lnTo>
                      <a:lnTo>
                        <a:pt x="1842" y="2491"/>
                      </a:lnTo>
                      <a:lnTo>
                        <a:pt x="1884" y="2637"/>
                      </a:lnTo>
                      <a:lnTo>
                        <a:pt x="1926" y="2658"/>
                      </a:lnTo>
                      <a:lnTo>
                        <a:pt x="2009" y="2637"/>
                      </a:lnTo>
                      <a:lnTo>
                        <a:pt x="2156" y="2491"/>
                      </a:lnTo>
                      <a:lnTo>
                        <a:pt x="2219" y="2344"/>
                      </a:lnTo>
                      <a:lnTo>
                        <a:pt x="2219" y="2240"/>
                      </a:lnTo>
                      <a:lnTo>
                        <a:pt x="2239" y="2177"/>
                      </a:lnTo>
                      <a:lnTo>
                        <a:pt x="2302" y="2198"/>
                      </a:lnTo>
                      <a:lnTo>
                        <a:pt x="2344" y="2282"/>
                      </a:lnTo>
                      <a:lnTo>
                        <a:pt x="2323" y="2407"/>
                      </a:lnTo>
                      <a:lnTo>
                        <a:pt x="2260" y="2512"/>
                      </a:lnTo>
                      <a:lnTo>
                        <a:pt x="2260" y="2595"/>
                      </a:lnTo>
                      <a:lnTo>
                        <a:pt x="2344" y="2637"/>
                      </a:lnTo>
                      <a:lnTo>
                        <a:pt x="2449" y="2616"/>
                      </a:lnTo>
                      <a:lnTo>
                        <a:pt x="2532" y="2533"/>
                      </a:lnTo>
                      <a:lnTo>
                        <a:pt x="2574" y="2533"/>
                      </a:lnTo>
                      <a:lnTo>
                        <a:pt x="2574" y="2595"/>
                      </a:lnTo>
                      <a:lnTo>
                        <a:pt x="2532" y="2637"/>
                      </a:lnTo>
                      <a:lnTo>
                        <a:pt x="2428" y="2658"/>
                      </a:lnTo>
                      <a:lnTo>
                        <a:pt x="2344" y="2763"/>
                      </a:lnTo>
                      <a:lnTo>
                        <a:pt x="2156" y="2763"/>
                      </a:lnTo>
                      <a:lnTo>
                        <a:pt x="2009" y="2826"/>
                      </a:lnTo>
                      <a:lnTo>
                        <a:pt x="1988" y="2867"/>
                      </a:lnTo>
                      <a:lnTo>
                        <a:pt x="2009" y="2951"/>
                      </a:lnTo>
                      <a:lnTo>
                        <a:pt x="1884" y="3014"/>
                      </a:lnTo>
                      <a:lnTo>
                        <a:pt x="1800" y="3118"/>
                      </a:lnTo>
                      <a:lnTo>
                        <a:pt x="1716" y="3181"/>
                      </a:lnTo>
                      <a:lnTo>
                        <a:pt x="1675" y="3181"/>
                      </a:lnTo>
                      <a:lnTo>
                        <a:pt x="1570" y="3244"/>
                      </a:lnTo>
                      <a:lnTo>
                        <a:pt x="1570" y="3328"/>
                      </a:lnTo>
                      <a:lnTo>
                        <a:pt x="1507" y="3349"/>
                      </a:lnTo>
                      <a:lnTo>
                        <a:pt x="1486" y="3265"/>
                      </a:lnTo>
                      <a:lnTo>
                        <a:pt x="1465" y="3223"/>
                      </a:lnTo>
                      <a:lnTo>
                        <a:pt x="1382" y="3265"/>
                      </a:lnTo>
                      <a:lnTo>
                        <a:pt x="1298" y="3286"/>
                      </a:lnTo>
                      <a:lnTo>
                        <a:pt x="1298" y="3349"/>
                      </a:lnTo>
                      <a:lnTo>
                        <a:pt x="1277" y="3390"/>
                      </a:lnTo>
                      <a:lnTo>
                        <a:pt x="1319" y="3579"/>
                      </a:lnTo>
                      <a:lnTo>
                        <a:pt x="1319" y="3704"/>
                      </a:lnTo>
                      <a:lnTo>
                        <a:pt x="1361" y="3746"/>
                      </a:lnTo>
                      <a:lnTo>
                        <a:pt x="1465" y="3746"/>
                      </a:lnTo>
                      <a:lnTo>
                        <a:pt x="1528" y="3704"/>
                      </a:lnTo>
                      <a:lnTo>
                        <a:pt x="1633" y="3683"/>
                      </a:lnTo>
                      <a:lnTo>
                        <a:pt x="1695" y="3662"/>
                      </a:lnTo>
                      <a:lnTo>
                        <a:pt x="1779" y="3662"/>
                      </a:lnTo>
                      <a:lnTo>
                        <a:pt x="1842" y="3642"/>
                      </a:lnTo>
                      <a:lnTo>
                        <a:pt x="1926" y="3537"/>
                      </a:lnTo>
                      <a:lnTo>
                        <a:pt x="1988" y="3537"/>
                      </a:lnTo>
                      <a:lnTo>
                        <a:pt x="2009" y="3495"/>
                      </a:lnTo>
                      <a:lnTo>
                        <a:pt x="2114" y="3495"/>
                      </a:lnTo>
                      <a:lnTo>
                        <a:pt x="2135" y="3537"/>
                      </a:lnTo>
                      <a:lnTo>
                        <a:pt x="2428" y="3537"/>
                      </a:lnTo>
                      <a:lnTo>
                        <a:pt x="2470" y="3474"/>
                      </a:lnTo>
                      <a:lnTo>
                        <a:pt x="2553" y="3432"/>
                      </a:lnTo>
                      <a:lnTo>
                        <a:pt x="2616" y="3432"/>
                      </a:lnTo>
                      <a:lnTo>
                        <a:pt x="2616" y="3495"/>
                      </a:lnTo>
                      <a:lnTo>
                        <a:pt x="2553" y="3537"/>
                      </a:lnTo>
                      <a:lnTo>
                        <a:pt x="2532" y="3600"/>
                      </a:lnTo>
                      <a:lnTo>
                        <a:pt x="2449" y="3600"/>
                      </a:lnTo>
                      <a:lnTo>
                        <a:pt x="2407" y="3642"/>
                      </a:lnTo>
                      <a:lnTo>
                        <a:pt x="2239" y="3642"/>
                      </a:lnTo>
                      <a:lnTo>
                        <a:pt x="2135" y="3683"/>
                      </a:lnTo>
                      <a:lnTo>
                        <a:pt x="1947" y="3767"/>
                      </a:lnTo>
                      <a:lnTo>
                        <a:pt x="1884" y="3767"/>
                      </a:lnTo>
                      <a:lnTo>
                        <a:pt x="1800" y="3788"/>
                      </a:lnTo>
                      <a:lnTo>
                        <a:pt x="1800" y="3809"/>
                      </a:lnTo>
                      <a:lnTo>
                        <a:pt x="1905" y="3872"/>
                      </a:lnTo>
                      <a:lnTo>
                        <a:pt x="2051" y="3893"/>
                      </a:lnTo>
                      <a:lnTo>
                        <a:pt x="2135" y="3893"/>
                      </a:lnTo>
                      <a:lnTo>
                        <a:pt x="2239" y="3976"/>
                      </a:lnTo>
                      <a:lnTo>
                        <a:pt x="2239" y="4018"/>
                      </a:lnTo>
                      <a:lnTo>
                        <a:pt x="2030" y="4018"/>
                      </a:lnTo>
                      <a:lnTo>
                        <a:pt x="1947" y="4060"/>
                      </a:lnTo>
                      <a:lnTo>
                        <a:pt x="1905" y="4018"/>
                      </a:lnTo>
                      <a:lnTo>
                        <a:pt x="1800" y="3997"/>
                      </a:lnTo>
                      <a:lnTo>
                        <a:pt x="1779" y="4060"/>
                      </a:lnTo>
                      <a:lnTo>
                        <a:pt x="1737" y="4060"/>
                      </a:lnTo>
                      <a:lnTo>
                        <a:pt x="1695" y="3997"/>
                      </a:lnTo>
                      <a:lnTo>
                        <a:pt x="1633" y="3914"/>
                      </a:lnTo>
                      <a:lnTo>
                        <a:pt x="1570" y="3893"/>
                      </a:lnTo>
                      <a:lnTo>
                        <a:pt x="1423" y="3997"/>
                      </a:lnTo>
                      <a:lnTo>
                        <a:pt x="1423" y="4018"/>
                      </a:lnTo>
                      <a:lnTo>
                        <a:pt x="1486" y="4102"/>
                      </a:lnTo>
                      <a:lnTo>
                        <a:pt x="1507" y="4165"/>
                      </a:lnTo>
                      <a:lnTo>
                        <a:pt x="1486" y="4227"/>
                      </a:lnTo>
                      <a:lnTo>
                        <a:pt x="1507" y="4227"/>
                      </a:lnTo>
                      <a:lnTo>
                        <a:pt x="1486" y="4290"/>
                      </a:lnTo>
                      <a:lnTo>
                        <a:pt x="1507" y="4332"/>
                      </a:lnTo>
                      <a:lnTo>
                        <a:pt x="1591" y="4395"/>
                      </a:lnTo>
                      <a:lnTo>
                        <a:pt x="1591" y="4437"/>
                      </a:lnTo>
                      <a:lnTo>
                        <a:pt x="1612" y="4499"/>
                      </a:lnTo>
                      <a:lnTo>
                        <a:pt x="1633" y="4478"/>
                      </a:lnTo>
                      <a:lnTo>
                        <a:pt x="1716" y="4541"/>
                      </a:lnTo>
                      <a:lnTo>
                        <a:pt x="1716" y="4604"/>
                      </a:lnTo>
                      <a:lnTo>
                        <a:pt x="1779" y="4688"/>
                      </a:lnTo>
                      <a:lnTo>
                        <a:pt x="1800" y="4646"/>
                      </a:lnTo>
                      <a:lnTo>
                        <a:pt x="1884" y="4688"/>
                      </a:lnTo>
                      <a:lnTo>
                        <a:pt x="1926" y="4751"/>
                      </a:lnTo>
                      <a:lnTo>
                        <a:pt x="1988" y="4792"/>
                      </a:lnTo>
                      <a:lnTo>
                        <a:pt x="1988" y="4855"/>
                      </a:lnTo>
                      <a:lnTo>
                        <a:pt x="2114" y="4960"/>
                      </a:lnTo>
                      <a:lnTo>
                        <a:pt x="2239" y="4918"/>
                      </a:lnTo>
                      <a:lnTo>
                        <a:pt x="2260" y="4834"/>
                      </a:lnTo>
                      <a:lnTo>
                        <a:pt x="2323" y="4834"/>
                      </a:lnTo>
                      <a:lnTo>
                        <a:pt x="2344" y="4897"/>
                      </a:lnTo>
                      <a:lnTo>
                        <a:pt x="2428" y="4855"/>
                      </a:lnTo>
                      <a:lnTo>
                        <a:pt x="2449" y="4897"/>
                      </a:lnTo>
                      <a:lnTo>
                        <a:pt x="2449" y="4960"/>
                      </a:lnTo>
                      <a:lnTo>
                        <a:pt x="2407" y="5023"/>
                      </a:lnTo>
                      <a:lnTo>
                        <a:pt x="2344" y="5023"/>
                      </a:lnTo>
                      <a:lnTo>
                        <a:pt x="2239" y="5106"/>
                      </a:lnTo>
                      <a:lnTo>
                        <a:pt x="2239" y="5148"/>
                      </a:lnTo>
                      <a:lnTo>
                        <a:pt x="2428" y="5336"/>
                      </a:lnTo>
                      <a:lnTo>
                        <a:pt x="2470" y="5357"/>
                      </a:lnTo>
                      <a:lnTo>
                        <a:pt x="2532" y="5420"/>
                      </a:lnTo>
                      <a:lnTo>
                        <a:pt x="2512" y="5567"/>
                      </a:lnTo>
                      <a:lnTo>
                        <a:pt x="2532" y="5650"/>
                      </a:lnTo>
                      <a:lnTo>
                        <a:pt x="2574" y="5650"/>
                      </a:lnTo>
                      <a:lnTo>
                        <a:pt x="2616" y="5587"/>
                      </a:lnTo>
                      <a:lnTo>
                        <a:pt x="2658" y="5567"/>
                      </a:lnTo>
                      <a:lnTo>
                        <a:pt x="2721" y="5650"/>
                      </a:lnTo>
                      <a:lnTo>
                        <a:pt x="2784" y="5629"/>
                      </a:lnTo>
                      <a:lnTo>
                        <a:pt x="2867" y="5525"/>
                      </a:lnTo>
                      <a:lnTo>
                        <a:pt x="2888" y="5420"/>
                      </a:lnTo>
                      <a:lnTo>
                        <a:pt x="2930" y="5357"/>
                      </a:lnTo>
                      <a:lnTo>
                        <a:pt x="2930" y="5315"/>
                      </a:lnTo>
                      <a:lnTo>
                        <a:pt x="2867" y="5148"/>
                      </a:lnTo>
                      <a:lnTo>
                        <a:pt x="2846" y="5023"/>
                      </a:lnTo>
                      <a:lnTo>
                        <a:pt x="2888" y="4939"/>
                      </a:lnTo>
                      <a:lnTo>
                        <a:pt x="2951" y="4855"/>
                      </a:lnTo>
                      <a:lnTo>
                        <a:pt x="2951" y="4499"/>
                      </a:lnTo>
                      <a:lnTo>
                        <a:pt x="2972" y="4395"/>
                      </a:lnTo>
                      <a:lnTo>
                        <a:pt x="2972" y="4311"/>
                      </a:lnTo>
                      <a:lnTo>
                        <a:pt x="3056" y="4227"/>
                      </a:lnTo>
                      <a:lnTo>
                        <a:pt x="3056" y="4206"/>
                      </a:lnTo>
                      <a:lnTo>
                        <a:pt x="2972" y="4165"/>
                      </a:lnTo>
                      <a:lnTo>
                        <a:pt x="3056" y="4060"/>
                      </a:lnTo>
                      <a:lnTo>
                        <a:pt x="3181" y="4081"/>
                      </a:lnTo>
                      <a:lnTo>
                        <a:pt x="3202" y="4081"/>
                      </a:lnTo>
                      <a:lnTo>
                        <a:pt x="3244" y="3976"/>
                      </a:lnTo>
                      <a:lnTo>
                        <a:pt x="3244" y="3809"/>
                      </a:lnTo>
                      <a:lnTo>
                        <a:pt x="3265" y="3683"/>
                      </a:lnTo>
                      <a:lnTo>
                        <a:pt x="3265" y="3558"/>
                      </a:lnTo>
                      <a:lnTo>
                        <a:pt x="3181" y="3432"/>
                      </a:lnTo>
                      <a:lnTo>
                        <a:pt x="3181" y="3286"/>
                      </a:lnTo>
                      <a:lnTo>
                        <a:pt x="3244" y="3265"/>
                      </a:lnTo>
                      <a:lnTo>
                        <a:pt x="3348" y="3328"/>
                      </a:lnTo>
                      <a:lnTo>
                        <a:pt x="3390" y="3223"/>
                      </a:lnTo>
                      <a:lnTo>
                        <a:pt x="3369" y="3181"/>
                      </a:lnTo>
                      <a:lnTo>
                        <a:pt x="3369" y="3056"/>
                      </a:lnTo>
                      <a:lnTo>
                        <a:pt x="3390" y="2951"/>
                      </a:lnTo>
                      <a:lnTo>
                        <a:pt x="3369" y="2742"/>
                      </a:lnTo>
                      <a:lnTo>
                        <a:pt x="3348" y="2616"/>
                      </a:lnTo>
                      <a:lnTo>
                        <a:pt x="3369" y="2554"/>
                      </a:lnTo>
                      <a:lnTo>
                        <a:pt x="3495" y="2449"/>
                      </a:lnTo>
                      <a:lnTo>
                        <a:pt x="3495" y="2386"/>
                      </a:lnTo>
                      <a:lnTo>
                        <a:pt x="3474" y="2323"/>
                      </a:lnTo>
                      <a:lnTo>
                        <a:pt x="3474" y="2282"/>
                      </a:lnTo>
                      <a:lnTo>
                        <a:pt x="3579" y="2282"/>
                      </a:lnTo>
                      <a:lnTo>
                        <a:pt x="3725" y="2135"/>
                      </a:lnTo>
                      <a:lnTo>
                        <a:pt x="3830" y="2135"/>
                      </a:lnTo>
                      <a:lnTo>
                        <a:pt x="3934" y="2114"/>
                      </a:lnTo>
                      <a:lnTo>
                        <a:pt x="3997" y="2219"/>
                      </a:lnTo>
                      <a:lnTo>
                        <a:pt x="4039" y="2198"/>
                      </a:lnTo>
                      <a:lnTo>
                        <a:pt x="4081" y="2114"/>
                      </a:lnTo>
                      <a:lnTo>
                        <a:pt x="4102" y="2072"/>
                      </a:lnTo>
                      <a:lnTo>
                        <a:pt x="4102" y="1926"/>
                      </a:lnTo>
                      <a:lnTo>
                        <a:pt x="4018" y="1905"/>
                      </a:lnTo>
                      <a:lnTo>
                        <a:pt x="3767" y="1821"/>
                      </a:lnTo>
                      <a:lnTo>
                        <a:pt x="3662" y="1779"/>
                      </a:lnTo>
                      <a:lnTo>
                        <a:pt x="3495" y="1612"/>
                      </a:lnTo>
                      <a:lnTo>
                        <a:pt x="3411" y="1570"/>
                      </a:lnTo>
                      <a:lnTo>
                        <a:pt x="3286" y="1382"/>
                      </a:lnTo>
                      <a:lnTo>
                        <a:pt x="3244" y="1361"/>
                      </a:lnTo>
                      <a:lnTo>
                        <a:pt x="3097" y="1361"/>
                      </a:lnTo>
                      <a:lnTo>
                        <a:pt x="3056" y="1277"/>
                      </a:lnTo>
                      <a:lnTo>
                        <a:pt x="3056" y="1193"/>
                      </a:lnTo>
                      <a:lnTo>
                        <a:pt x="2972" y="942"/>
                      </a:lnTo>
                      <a:lnTo>
                        <a:pt x="2888" y="733"/>
                      </a:lnTo>
                      <a:lnTo>
                        <a:pt x="2742" y="608"/>
                      </a:lnTo>
                      <a:lnTo>
                        <a:pt x="2658" y="670"/>
                      </a:lnTo>
                      <a:lnTo>
                        <a:pt x="2637" y="775"/>
                      </a:lnTo>
                      <a:lnTo>
                        <a:pt x="2658" y="984"/>
                      </a:lnTo>
                      <a:lnTo>
                        <a:pt x="2658" y="1131"/>
                      </a:lnTo>
                      <a:lnTo>
                        <a:pt x="2574" y="1193"/>
                      </a:lnTo>
                      <a:lnTo>
                        <a:pt x="2553" y="1173"/>
                      </a:lnTo>
                      <a:lnTo>
                        <a:pt x="2553" y="1131"/>
                      </a:lnTo>
                      <a:lnTo>
                        <a:pt x="2553" y="963"/>
                      </a:lnTo>
                      <a:lnTo>
                        <a:pt x="2553" y="733"/>
                      </a:lnTo>
                      <a:lnTo>
                        <a:pt x="2616" y="670"/>
                      </a:lnTo>
                      <a:lnTo>
                        <a:pt x="2616" y="545"/>
                      </a:lnTo>
                      <a:lnTo>
                        <a:pt x="2553" y="419"/>
                      </a:lnTo>
                      <a:lnTo>
                        <a:pt x="2449" y="231"/>
                      </a:lnTo>
                      <a:lnTo>
                        <a:pt x="2344" y="189"/>
                      </a:lnTo>
                      <a:lnTo>
                        <a:pt x="2260" y="231"/>
                      </a:lnTo>
                      <a:lnTo>
                        <a:pt x="2219" y="315"/>
                      </a:lnTo>
                      <a:lnTo>
                        <a:pt x="2156" y="294"/>
                      </a:lnTo>
                      <a:lnTo>
                        <a:pt x="2135" y="147"/>
                      </a:lnTo>
                      <a:lnTo>
                        <a:pt x="2030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345" name="Google Shape;2345;p49"/>
              <p:cNvSpPr/>
              <p:nvPr/>
            </p:nvSpPr>
            <p:spPr>
              <a:xfrm>
                <a:off x="5511350" y="2436650"/>
                <a:ext cx="175250" cy="307100"/>
              </a:xfrm>
              <a:custGeom>
                <a:rect b="b" l="l" r="r" t="t"/>
                <a:pathLst>
                  <a:path extrusionOk="0" h="12284" w="7010">
                    <a:moveTo>
                      <a:pt x="4122" y="1"/>
                    </a:moveTo>
                    <a:lnTo>
                      <a:pt x="4122" y="43"/>
                    </a:lnTo>
                    <a:lnTo>
                      <a:pt x="4080" y="126"/>
                    </a:lnTo>
                    <a:lnTo>
                      <a:pt x="4017" y="126"/>
                    </a:lnTo>
                    <a:lnTo>
                      <a:pt x="3996" y="147"/>
                    </a:lnTo>
                    <a:lnTo>
                      <a:pt x="4059" y="231"/>
                    </a:lnTo>
                    <a:lnTo>
                      <a:pt x="4080" y="357"/>
                    </a:lnTo>
                    <a:lnTo>
                      <a:pt x="4289" y="671"/>
                    </a:lnTo>
                    <a:lnTo>
                      <a:pt x="4331" y="796"/>
                    </a:lnTo>
                    <a:lnTo>
                      <a:pt x="4331" y="1005"/>
                    </a:lnTo>
                    <a:lnTo>
                      <a:pt x="4310" y="1089"/>
                    </a:lnTo>
                    <a:lnTo>
                      <a:pt x="4373" y="1277"/>
                    </a:lnTo>
                    <a:lnTo>
                      <a:pt x="4415" y="1382"/>
                    </a:lnTo>
                    <a:lnTo>
                      <a:pt x="4415" y="1424"/>
                    </a:lnTo>
                    <a:lnTo>
                      <a:pt x="4373" y="1424"/>
                    </a:lnTo>
                    <a:lnTo>
                      <a:pt x="4289" y="1528"/>
                    </a:lnTo>
                    <a:lnTo>
                      <a:pt x="4310" y="1633"/>
                    </a:lnTo>
                    <a:lnTo>
                      <a:pt x="4373" y="1738"/>
                    </a:lnTo>
                    <a:lnTo>
                      <a:pt x="4394" y="1800"/>
                    </a:lnTo>
                    <a:lnTo>
                      <a:pt x="4457" y="1821"/>
                    </a:lnTo>
                    <a:lnTo>
                      <a:pt x="4478" y="1905"/>
                    </a:lnTo>
                    <a:lnTo>
                      <a:pt x="4457" y="1926"/>
                    </a:lnTo>
                    <a:lnTo>
                      <a:pt x="4457" y="2010"/>
                    </a:lnTo>
                    <a:lnTo>
                      <a:pt x="4394" y="2051"/>
                    </a:lnTo>
                    <a:lnTo>
                      <a:pt x="4206" y="2031"/>
                    </a:lnTo>
                    <a:lnTo>
                      <a:pt x="4017" y="1926"/>
                    </a:lnTo>
                    <a:lnTo>
                      <a:pt x="3955" y="1947"/>
                    </a:lnTo>
                    <a:lnTo>
                      <a:pt x="3892" y="2031"/>
                    </a:lnTo>
                    <a:lnTo>
                      <a:pt x="3913" y="2093"/>
                    </a:lnTo>
                    <a:lnTo>
                      <a:pt x="3976" y="2093"/>
                    </a:lnTo>
                    <a:lnTo>
                      <a:pt x="4080" y="2156"/>
                    </a:lnTo>
                    <a:lnTo>
                      <a:pt x="4080" y="2219"/>
                    </a:lnTo>
                    <a:lnTo>
                      <a:pt x="4017" y="2261"/>
                    </a:lnTo>
                    <a:lnTo>
                      <a:pt x="3976" y="2365"/>
                    </a:lnTo>
                    <a:lnTo>
                      <a:pt x="3892" y="2407"/>
                    </a:lnTo>
                    <a:lnTo>
                      <a:pt x="3871" y="2449"/>
                    </a:lnTo>
                    <a:lnTo>
                      <a:pt x="3787" y="2470"/>
                    </a:lnTo>
                    <a:lnTo>
                      <a:pt x="3745" y="2575"/>
                    </a:lnTo>
                    <a:lnTo>
                      <a:pt x="3766" y="2679"/>
                    </a:lnTo>
                    <a:lnTo>
                      <a:pt x="3766" y="2847"/>
                    </a:lnTo>
                    <a:lnTo>
                      <a:pt x="3787" y="2930"/>
                    </a:lnTo>
                    <a:lnTo>
                      <a:pt x="3871" y="2930"/>
                    </a:lnTo>
                    <a:lnTo>
                      <a:pt x="3976" y="2993"/>
                    </a:lnTo>
                    <a:lnTo>
                      <a:pt x="4059" y="3077"/>
                    </a:lnTo>
                    <a:lnTo>
                      <a:pt x="4122" y="3286"/>
                    </a:lnTo>
                    <a:lnTo>
                      <a:pt x="4164" y="3495"/>
                    </a:lnTo>
                    <a:lnTo>
                      <a:pt x="4122" y="3516"/>
                    </a:lnTo>
                    <a:lnTo>
                      <a:pt x="4185" y="3621"/>
                    </a:lnTo>
                    <a:lnTo>
                      <a:pt x="4289" y="3684"/>
                    </a:lnTo>
                    <a:lnTo>
                      <a:pt x="4415" y="3516"/>
                    </a:lnTo>
                    <a:lnTo>
                      <a:pt x="4478" y="3412"/>
                    </a:lnTo>
                    <a:lnTo>
                      <a:pt x="4478" y="3349"/>
                    </a:lnTo>
                    <a:lnTo>
                      <a:pt x="4520" y="3286"/>
                    </a:lnTo>
                    <a:lnTo>
                      <a:pt x="4540" y="3286"/>
                    </a:lnTo>
                    <a:cubicBezTo>
                      <a:pt x="4624" y="3370"/>
                      <a:pt x="4708" y="3453"/>
                      <a:pt x="4729" y="3558"/>
                    </a:cubicBezTo>
                    <a:lnTo>
                      <a:pt x="4729" y="3579"/>
                    </a:lnTo>
                    <a:lnTo>
                      <a:pt x="4687" y="3704"/>
                    </a:lnTo>
                    <a:lnTo>
                      <a:pt x="4687" y="3809"/>
                    </a:lnTo>
                    <a:lnTo>
                      <a:pt x="4729" y="3872"/>
                    </a:lnTo>
                    <a:lnTo>
                      <a:pt x="4792" y="3830"/>
                    </a:lnTo>
                    <a:lnTo>
                      <a:pt x="4917" y="3725"/>
                    </a:lnTo>
                    <a:lnTo>
                      <a:pt x="4980" y="3872"/>
                    </a:lnTo>
                    <a:lnTo>
                      <a:pt x="4917" y="3976"/>
                    </a:lnTo>
                    <a:lnTo>
                      <a:pt x="4833" y="4018"/>
                    </a:lnTo>
                    <a:lnTo>
                      <a:pt x="4771" y="3976"/>
                    </a:lnTo>
                    <a:lnTo>
                      <a:pt x="4792" y="4102"/>
                    </a:lnTo>
                    <a:lnTo>
                      <a:pt x="4729" y="4144"/>
                    </a:lnTo>
                    <a:lnTo>
                      <a:pt x="4666" y="4123"/>
                    </a:lnTo>
                    <a:lnTo>
                      <a:pt x="4624" y="4018"/>
                    </a:lnTo>
                    <a:lnTo>
                      <a:pt x="4603" y="3914"/>
                    </a:lnTo>
                    <a:lnTo>
                      <a:pt x="4582" y="3872"/>
                    </a:lnTo>
                    <a:lnTo>
                      <a:pt x="4499" y="3893"/>
                    </a:lnTo>
                    <a:lnTo>
                      <a:pt x="4457" y="3872"/>
                    </a:lnTo>
                    <a:lnTo>
                      <a:pt x="4415" y="3976"/>
                    </a:lnTo>
                    <a:lnTo>
                      <a:pt x="4478" y="4123"/>
                    </a:lnTo>
                    <a:lnTo>
                      <a:pt x="4478" y="4228"/>
                    </a:lnTo>
                    <a:lnTo>
                      <a:pt x="4394" y="4248"/>
                    </a:lnTo>
                    <a:lnTo>
                      <a:pt x="4310" y="4353"/>
                    </a:lnTo>
                    <a:lnTo>
                      <a:pt x="4310" y="4416"/>
                    </a:lnTo>
                    <a:lnTo>
                      <a:pt x="4457" y="4562"/>
                    </a:lnTo>
                    <a:lnTo>
                      <a:pt x="4499" y="4646"/>
                    </a:lnTo>
                    <a:lnTo>
                      <a:pt x="4457" y="4813"/>
                    </a:lnTo>
                    <a:lnTo>
                      <a:pt x="4373" y="4855"/>
                    </a:lnTo>
                    <a:lnTo>
                      <a:pt x="4289" y="4834"/>
                    </a:lnTo>
                    <a:lnTo>
                      <a:pt x="4268" y="4876"/>
                    </a:lnTo>
                    <a:lnTo>
                      <a:pt x="4352" y="4981"/>
                    </a:lnTo>
                    <a:lnTo>
                      <a:pt x="4415" y="4960"/>
                    </a:lnTo>
                    <a:lnTo>
                      <a:pt x="4499" y="4876"/>
                    </a:lnTo>
                    <a:lnTo>
                      <a:pt x="4603" y="5148"/>
                    </a:lnTo>
                    <a:lnTo>
                      <a:pt x="4666" y="5441"/>
                    </a:lnTo>
                    <a:lnTo>
                      <a:pt x="4624" y="5588"/>
                    </a:lnTo>
                    <a:lnTo>
                      <a:pt x="4624" y="5860"/>
                    </a:lnTo>
                    <a:lnTo>
                      <a:pt x="4520" y="6236"/>
                    </a:lnTo>
                    <a:lnTo>
                      <a:pt x="4561" y="6404"/>
                    </a:lnTo>
                    <a:lnTo>
                      <a:pt x="4499" y="6592"/>
                    </a:lnTo>
                    <a:lnTo>
                      <a:pt x="4373" y="6655"/>
                    </a:lnTo>
                    <a:lnTo>
                      <a:pt x="4310" y="6843"/>
                    </a:lnTo>
                    <a:lnTo>
                      <a:pt x="4310" y="7031"/>
                    </a:lnTo>
                    <a:lnTo>
                      <a:pt x="4248" y="7136"/>
                    </a:lnTo>
                    <a:lnTo>
                      <a:pt x="4206" y="7241"/>
                    </a:lnTo>
                    <a:lnTo>
                      <a:pt x="4080" y="7366"/>
                    </a:lnTo>
                    <a:lnTo>
                      <a:pt x="3829" y="7533"/>
                    </a:lnTo>
                    <a:lnTo>
                      <a:pt x="3724" y="7554"/>
                    </a:lnTo>
                    <a:lnTo>
                      <a:pt x="3662" y="7659"/>
                    </a:lnTo>
                    <a:lnTo>
                      <a:pt x="3536" y="7575"/>
                    </a:lnTo>
                    <a:lnTo>
                      <a:pt x="3411" y="7429"/>
                    </a:lnTo>
                    <a:lnTo>
                      <a:pt x="3411" y="7345"/>
                    </a:lnTo>
                    <a:lnTo>
                      <a:pt x="3452" y="7324"/>
                    </a:lnTo>
                    <a:lnTo>
                      <a:pt x="3515" y="7220"/>
                    </a:lnTo>
                    <a:lnTo>
                      <a:pt x="3515" y="7157"/>
                    </a:lnTo>
                    <a:lnTo>
                      <a:pt x="3578" y="7073"/>
                    </a:lnTo>
                    <a:lnTo>
                      <a:pt x="3578" y="7052"/>
                    </a:lnTo>
                    <a:lnTo>
                      <a:pt x="3452" y="7073"/>
                    </a:lnTo>
                    <a:lnTo>
                      <a:pt x="3348" y="7178"/>
                    </a:lnTo>
                    <a:lnTo>
                      <a:pt x="3222" y="7241"/>
                    </a:lnTo>
                    <a:lnTo>
                      <a:pt x="3201" y="7345"/>
                    </a:lnTo>
                    <a:lnTo>
                      <a:pt x="3264" y="7471"/>
                    </a:lnTo>
                    <a:lnTo>
                      <a:pt x="3306" y="7722"/>
                    </a:lnTo>
                    <a:lnTo>
                      <a:pt x="3264" y="7868"/>
                    </a:lnTo>
                    <a:lnTo>
                      <a:pt x="3139" y="7994"/>
                    </a:lnTo>
                    <a:lnTo>
                      <a:pt x="3139" y="8077"/>
                    </a:lnTo>
                    <a:lnTo>
                      <a:pt x="3076" y="8119"/>
                    </a:lnTo>
                    <a:lnTo>
                      <a:pt x="3055" y="8329"/>
                    </a:lnTo>
                    <a:lnTo>
                      <a:pt x="3118" y="8391"/>
                    </a:lnTo>
                    <a:lnTo>
                      <a:pt x="3118" y="8475"/>
                    </a:lnTo>
                    <a:lnTo>
                      <a:pt x="3076" y="8496"/>
                    </a:lnTo>
                    <a:lnTo>
                      <a:pt x="3118" y="8517"/>
                    </a:lnTo>
                    <a:lnTo>
                      <a:pt x="3076" y="8601"/>
                    </a:lnTo>
                    <a:lnTo>
                      <a:pt x="3034" y="8601"/>
                    </a:lnTo>
                    <a:lnTo>
                      <a:pt x="3055" y="8642"/>
                    </a:lnTo>
                    <a:lnTo>
                      <a:pt x="2992" y="8684"/>
                    </a:lnTo>
                    <a:lnTo>
                      <a:pt x="2929" y="8621"/>
                    </a:lnTo>
                    <a:lnTo>
                      <a:pt x="2846" y="8684"/>
                    </a:lnTo>
                    <a:lnTo>
                      <a:pt x="2804" y="8642"/>
                    </a:lnTo>
                    <a:lnTo>
                      <a:pt x="2762" y="8517"/>
                    </a:lnTo>
                    <a:lnTo>
                      <a:pt x="2741" y="8496"/>
                    </a:lnTo>
                    <a:lnTo>
                      <a:pt x="2657" y="8538"/>
                    </a:lnTo>
                    <a:lnTo>
                      <a:pt x="2595" y="8538"/>
                    </a:lnTo>
                    <a:lnTo>
                      <a:pt x="2553" y="8517"/>
                    </a:lnTo>
                    <a:lnTo>
                      <a:pt x="2302" y="8601"/>
                    </a:lnTo>
                    <a:lnTo>
                      <a:pt x="2176" y="8642"/>
                    </a:lnTo>
                    <a:lnTo>
                      <a:pt x="2030" y="8705"/>
                    </a:lnTo>
                    <a:lnTo>
                      <a:pt x="1883" y="8705"/>
                    </a:lnTo>
                    <a:lnTo>
                      <a:pt x="1758" y="8747"/>
                    </a:lnTo>
                    <a:lnTo>
                      <a:pt x="1695" y="8726"/>
                    </a:lnTo>
                    <a:lnTo>
                      <a:pt x="1569" y="8747"/>
                    </a:lnTo>
                    <a:lnTo>
                      <a:pt x="1360" y="8914"/>
                    </a:lnTo>
                    <a:lnTo>
                      <a:pt x="1297" y="9040"/>
                    </a:lnTo>
                    <a:lnTo>
                      <a:pt x="1235" y="9082"/>
                    </a:lnTo>
                    <a:lnTo>
                      <a:pt x="1193" y="9165"/>
                    </a:lnTo>
                    <a:lnTo>
                      <a:pt x="1046" y="9354"/>
                    </a:lnTo>
                    <a:lnTo>
                      <a:pt x="942" y="9375"/>
                    </a:lnTo>
                    <a:lnTo>
                      <a:pt x="858" y="9479"/>
                    </a:lnTo>
                    <a:lnTo>
                      <a:pt x="837" y="9563"/>
                    </a:lnTo>
                    <a:lnTo>
                      <a:pt x="753" y="9647"/>
                    </a:lnTo>
                    <a:lnTo>
                      <a:pt x="607" y="9668"/>
                    </a:lnTo>
                    <a:lnTo>
                      <a:pt x="544" y="9751"/>
                    </a:lnTo>
                    <a:lnTo>
                      <a:pt x="565" y="9940"/>
                    </a:lnTo>
                    <a:lnTo>
                      <a:pt x="628" y="9961"/>
                    </a:lnTo>
                    <a:lnTo>
                      <a:pt x="649" y="10002"/>
                    </a:lnTo>
                    <a:lnTo>
                      <a:pt x="628" y="10065"/>
                    </a:lnTo>
                    <a:lnTo>
                      <a:pt x="607" y="10044"/>
                    </a:lnTo>
                    <a:lnTo>
                      <a:pt x="481" y="10149"/>
                    </a:lnTo>
                    <a:lnTo>
                      <a:pt x="439" y="10212"/>
                    </a:lnTo>
                    <a:lnTo>
                      <a:pt x="377" y="10274"/>
                    </a:lnTo>
                    <a:lnTo>
                      <a:pt x="272" y="10379"/>
                    </a:lnTo>
                    <a:lnTo>
                      <a:pt x="209" y="10463"/>
                    </a:lnTo>
                    <a:lnTo>
                      <a:pt x="105" y="10463"/>
                    </a:lnTo>
                    <a:lnTo>
                      <a:pt x="0" y="10505"/>
                    </a:lnTo>
                    <a:lnTo>
                      <a:pt x="105" y="10505"/>
                    </a:lnTo>
                    <a:lnTo>
                      <a:pt x="167" y="10609"/>
                    </a:lnTo>
                    <a:lnTo>
                      <a:pt x="209" y="10735"/>
                    </a:lnTo>
                    <a:lnTo>
                      <a:pt x="167" y="10777"/>
                    </a:lnTo>
                    <a:lnTo>
                      <a:pt x="126" y="10693"/>
                    </a:lnTo>
                    <a:lnTo>
                      <a:pt x="84" y="10609"/>
                    </a:lnTo>
                    <a:lnTo>
                      <a:pt x="63" y="10714"/>
                    </a:lnTo>
                    <a:lnTo>
                      <a:pt x="84" y="10818"/>
                    </a:lnTo>
                    <a:lnTo>
                      <a:pt x="167" y="10839"/>
                    </a:lnTo>
                    <a:lnTo>
                      <a:pt x="167" y="10923"/>
                    </a:lnTo>
                    <a:lnTo>
                      <a:pt x="126" y="11007"/>
                    </a:lnTo>
                    <a:lnTo>
                      <a:pt x="126" y="11007"/>
                    </a:lnTo>
                    <a:lnTo>
                      <a:pt x="188" y="10965"/>
                    </a:lnTo>
                    <a:lnTo>
                      <a:pt x="230" y="10902"/>
                    </a:lnTo>
                    <a:lnTo>
                      <a:pt x="314" y="10860"/>
                    </a:lnTo>
                    <a:lnTo>
                      <a:pt x="377" y="10902"/>
                    </a:lnTo>
                    <a:lnTo>
                      <a:pt x="314" y="10944"/>
                    </a:lnTo>
                    <a:lnTo>
                      <a:pt x="377" y="10965"/>
                    </a:lnTo>
                    <a:lnTo>
                      <a:pt x="439" y="10944"/>
                    </a:lnTo>
                    <a:lnTo>
                      <a:pt x="439" y="10839"/>
                    </a:lnTo>
                    <a:lnTo>
                      <a:pt x="398" y="10798"/>
                    </a:lnTo>
                    <a:lnTo>
                      <a:pt x="293" y="10818"/>
                    </a:lnTo>
                    <a:lnTo>
                      <a:pt x="293" y="10777"/>
                    </a:lnTo>
                    <a:lnTo>
                      <a:pt x="314" y="10714"/>
                    </a:lnTo>
                    <a:lnTo>
                      <a:pt x="293" y="10630"/>
                    </a:lnTo>
                    <a:lnTo>
                      <a:pt x="335" y="10588"/>
                    </a:lnTo>
                    <a:lnTo>
                      <a:pt x="439" y="10609"/>
                    </a:lnTo>
                    <a:lnTo>
                      <a:pt x="544" y="10798"/>
                    </a:lnTo>
                    <a:lnTo>
                      <a:pt x="586" y="10923"/>
                    </a:lnTo>
                    <a:lnTo>
                      <a:pt x="628" y="10986"/>
                    </a:lnTo>
                    <a:lnTo>
                      <a:pt x="628" y="11153"/>
                    </a:lnTo>
                    <a:lnTo>
                      <a:pt x="544" y="11342"/>
                    </a:lnTo>
                    <a:lnTo>
                      <a:pt x="439" y="11342"/>
                    </a:lnTo>
                    <a:lnTo>
                      <a:pt x="481" y="11383"/>
                    </a:lnTo>
                    <a:lnTo>
                      <a:pt x="544" y="11551"/>
                    </a:lnTo>
                    <a:lnTo>
                      <a:pt x="586" y="11760"/>
                    </a:lnTo>
                    <a:lnTo>
                      <a:pt x="691" y="11865"/>
                    </a:lnTo>
                    <a:lnTo>
                      <a:pt x="691" y="11969"/>
                    </a:lnTo>
                    <a:lnTo>
                      <a:pt x="628" y="12011"/>
                    </a:lnTo>
                    <a:lnTo>
                      <a:pt x="711" y="12095"/>
                    </a:lnTo>
                    <a:lnTo>
                      <a:pt x="795" y="12095"/>
                    </a:lnTo>
                    <a:lnTo>
                      <a:pt x="858" y="12158"/>
                    </a:lnTo>
                    <a:lnTo>
                      <a:pt x="900" y="12095"/>
                    </a:lnTo>
                    <a:lnTo>
                      <a:pt x="900" y="12053"/>
                    </a:lnTo>
                    <a:lnTo>
                      <a:pt x="816" y="11906"/>
                    </a:lnTo>
                    <a:lnTo>
                      <a:pt x="816" y="11739"/>
                    </a:lnTo>
                    <a:lnTo>
                      <a:pt x="858" y="11676"/>
                    </a:lnTo>
                    <a:lnTo>
                      <a:pt x="921" y="11739"/>
                    </a:lnTo>
                    <a:lnTo>
                      <a:pt x="900" y="11781"/>
                    </a:lnTo>
                    <a:lnTo>
                      <a:pt x="900" y="11844"/>
                    </a:lnTo>
                    <a:lnTo>
                      <a:pt x="963" y="11948"/>
                    </a:lnTo>
                    <a:lnTo>
                      <a:pt x="1004" y="12095"/>
                    </a:lnTo>
                    <a:lnTo>
                      <a:pt x="963" y="12199"/>
                    </a:lnTo>
                    <a:lnTo>
                      <a:pt x="1004" y="12283"/>
                    </a:lnTo>
                    <a:lnTo>
                      <a:pt x="1109" y="12220"/>
                    </a:lnTo>
                    <a:lnTo>
                      <a:pt x="1214" y="12074"/>
                    </a:lnTo>
                    <a:lnTo>
                      <a:pt x="1109" y="11969"/>
                    </a:lnTo>
                    <a:lnTo>
                      <a:pt x="1109" y="11906"/>
                    </a:lnTo>
                    <a:lnTo>
                      <a:pt x="1151" y="11886"/>
                    </a:lnTo>
                    <a:lnTo>
                      <a:pt x="1235" y="11906"/>
                    </a:lnTo>
                    <a:lnTo>
                      <a:pt x="1276" y="11948"/>
                    </a:lnTo>
                    <a:lnTo>
                      <a:pt x="1318" y="11844"/>
                    </a:lnTo>
                    <a:lnTo>
                      <a:pt x="1318" y="11655"/>
                    </a:lnTo>
                    <a:lnTo>
                      <a:pt x="1276" y="11572"/>
                    </a:lnTo>
                    <a:lnTo>
                      <a:pt x="1276" y="11237"/>
                    </a:lnTo>
                    <a:lnTo>
                      <a:pt x="1276" y="11049"/>
                    </a:lnTo>
                    <a:lnTo>
                      <a:pt x="1339" y="10944"/>
                    </a:lnTo>
                    <a:lnTo>
                      <a:pt x="1444" y="10839"/>
                    </a:lnTo>
                    <a:lnTo>
                      <a:pt x="1423" y="10777"/>
                    </a:lnTo>
                    <a:lnTo>
                      <a:pt x="1360" y="10735"/>
                    </a:lnTo>
                    <a:lnTo>
                      <a:pt x="1360" y="10630"/>
                    </a:lnTo>
                    <a:lnTo>
                      <a:pt x="1318" y="10630"/>
                    </a:lnTo>
                    <a:lnTo>
                      <a:pt x="1339" y="10567"/>
                    </a:lnTo>
                    <a:lnTo>
                      <a:pt x="1151" y="10567"/>
                    </a:lnTo>
                    <a:lnTo>
                      <a:pt x="1130" y="10505"/>
                    </a:lnTo>
                    <a:lnTo>
                      <a:pt x="1235" y="10463"/>
                    </a:lnTo>
                    <a:lnTo>
                      <a:pt x="1255" y="10379"/>
                    </a:lnTo>
                    <a:lnTo>
                      <a:pt x="1235" y="10212"/>
                    </a:lnTo>
                    <a:lnTo>
                      <a:pt x="1151" y="10170"/>
                    </a:lnTo>
                    <a:lnTo>
                      <a:pt x="1067" y="10191"/>
                    </a:lnTo>
                    <a:lnTo>
                      <a:pt x="1067" y="10212"/>
                    </a:lnTo>
                    <a:lnTo>
                      <a:pt x="1004" y="10274"/>
                    </a:lnTo>
                    <a:lnTo>
                      <a:pt x="921" y="10274"/>
                    </a:lnTo>
                    <a:lnTo>
                      <a:pt x="795" y="10149"/>
                    </a:lnTo>
                    <a:lnTo>
                      <a:pt x="816" y="10065"/>
                    </a:lnTo>
                    <a:lnTo>
                      <a:pt x="1004" y="9982"/>
                    </a:lnTo>
                    <a:lnTo>
                      <a:pt x="1151" y="9961"/>
                    </a:lnTo>
                    <a:lnTo>
                      <a:pt x="1339" y="10002"/>
                    </a:lnTo>
                    <a:lnTo>
                      <a:pt x="1423" y="10065"/>
                    </a:lnTo>
                    <a:lnTo>
                      <a:pt x="1444" y="10002"/>
                    </a:lnTo>
                    <a:lnTo>
                      <a:pt x="1444" y="9940"/>
                    </a:lnTo>
                    <a:lnTo>
                      <a:pt x="1444" y="9835"/>
                    </a:lnTo>
                    <a:lnTo>
                      <a:pt x="1423" y="9751"/>
                    </a:lnTo>
                    <a:lnTo>
                      <a:pt x="1444" y="9689"/>
                    </a:lnTo>
                    <a:lnTo>
                      <a:pt x="1527" y="9689"/>
                    </a:lnTo>
                    <a:lnTo>
                      <a:pt x="1569" y="9772"/>
                    </a:lnTo>
                    <a:lnTo>
                      <a:pt x="1653" y="9772"/>
                    </a:lnTo>
                    <a:lnTo>
                      <a:pt x="1758" y="9730"/>
                    </a:lnTo>
                    <a:lnTo>
                      <a:pt x="1946" y="9689"/>
                    </a:lnTo>
                    <a:lnTo>
                      <a:pt x="2113" y="9647"/>
                    </a:lnTo>
                    <a:lnTo>
                      <a:pt x="2218" y="9647"/>
                    </a:lnTo>
                    <a:lnTo>
                      <a:pt x="2281" y="9668"/>
                    </a:lnTo>
                    <a:lnTo>
                      <a:pt x="2323" y="9647"/>
                    </a:lnTo>
                    <a:cubicBezTo>
                      <a:pt x="2323" y="9668"/>
                      <a:pt x="2364" y="9730"/>
                      <a:pt x="2364" y="9751"/>
                    </a:cubicBezTo>
                    <a:lnTo>
                      <a:pt x="2218" y="9856"/>
                    </a:lnTo>
                    <a:lnTo>
                      <a:pt x="2218" y="9940"/>
                    </a:lnTo>
                    <a:lnTo>
                      <a:pt x="2155" y="9877"/>
                    </a:lnTo>
                    <a:lnTo>
                      <a:pt x="2051" y="9898"/>
                    </a:lnTo>
                    <a:lnTo>
                      <a:pt x="1967" y="9961"/>
                    </a:lnTo>
                    <a:lnTo>
                      <a:pt x="1904" y="9940"/>
                    </a:lnTo>
                    <a:lnTo>
                      <a:pt x="1841" y="9772"/>
                    </a:lnTo>
                    <a:lnTo>
                      <a:pt x="1779" y="9772"/>
                    </a:lnTo>
                    <a:lnTo>
                      <a:pt x="1632" y="9961"/>
                    </a:lnTo>
                    <a:lnTo>
                      <a:pt x="1632" y="10065"/>
                    </a:lnTo>
                    <a:lnTo>
                      <a:pt x="1527" y="10128"/>
                    </a:lnTo>
                    <a:lnTo>
                      <a:pt x="1486" y="10233"/>
                    </a:lnTo>
                    <a:lnTo>
                      <a:pt x="1653" y="10295"/>
                    </a:lnTo>
                    <a:lnTo>
                      <a:pt x="1674" y="10400"/>
                    </a:lnTo>
                    <a:lnTo>
                      <a:pt x="1653" y="10421"/>
                    </a:lnTo>
                    <a:lnTo>
                      <a:pt x="1653" y="10484"/>
                    </a:lnTo>
                    <a:lnTo>
                      <a:pt x="1737" y="10609"/>
                    </a:lnTo>
                    <a:lnTo>
                      <a:pt x="1862" y="10630"/>
                    </a:lnTo>
                    <a:lnTo>
                      <a:pt x="1862" y="10714"/>
                    </a:lnTo>
                    <a:lnTo>
                      <a:pt x="1904" y="10735"/>
                    </a:lnTo>
                    <a:lnTo>
                      <a:pt x="1946" y="10693"/>
                    </a:lnTo>
                    <a:lnTo>
                      <a:pt x="2009" y="10714"/>
                    </a:lnTo>
                    <a:lnTo>
                      <a:pt x="2072" y="10693"/>
                    </a:lnTo>
                    <a:lnTo>
                      <a:pt x="2072" y="10609"/>
                    </a:lnTo>
                    <a:lnTo>
                      <a:pt x="1967" y="10505"/>
                    </a:lnTo>
                    <a:lnTo>
                      <a:pt x="2009" y="10400"/>
                    </a:lnTo>
                    <a:lnTo>
                      <a:pt x="2072" y="10254"/>
                    </a:lnTo>
                    <a:lnTo>
                      <a:pt x="2197" y="10170"/>
                    </a:lnTo>
                    <a:lnTo>
                      <a:pt x="2218" y="10107"/>
                    </a:lnTo>
                    <a:lnTo>
                      <a:pt x="2364" y="10149"/>
                    </a:lnTo>
                    <a:lnTo>
                      <a:pt x="2511" y="10254"/>
                    </a:lnTo>
                    <a:lnTo>
                      <a:pt x="2574" y="10316"/>
                    </a:lnTo>
                    <a:lnTo>
                      <a:pt x="2636" y="10295"/>
                    </a:lnTo>
                    <a:lnTo>
                      <a:pt x="2699" y="10086"/>
                    </a:lnTo>
                    <a:lnTo>
                      <a:pt x="2825" y="9961"/>
                    </a:lnTo>
                    <a:lnTo>
                      <a:pt x="2825" y="9877"/>
                    </a:lnTo>
                    <a:lnTo>
                      <a:pt x="2783" y="9814"/>
                    </a:lnTo>
                    <a:lnTo>
                      <a:pt x="2741" y="9751"/>
                    </a:lnTo>
                    <a:lnTo>
                      <a:pt x="2616" y="9647"/>
                    </a:lnTo>
                    <a:lnTo>
                      <a:pt x="2532" y="9647"/>
                    </a:lnTo>
                    <a:lnTo>
                      <a:pt x="2469" y="9584"/>
                    </a:lnTo>
                    <a:lnTo>
                      <a:pt x="2302" y="9584"/>
                    </a:lnTo>
                    <a:cubicBezTo>
                      <a:pt x="2302" y="9563"/>
                      <a:pt x="2302" y="9521"/>
                      <a:pt x="2281" y="9479"/>
                    </a:cubicBezTo>
                    <a:lnTo>
                      <a:pt x="2281" y="9458"/>
                    </a:lnTo>
                    <a:lnTo>
                      <a:pt x="2406" y="9375"/>
                    </a:lnTo>
                    <a:lnTo>
                      <a:pt x="2427" y="9333"/>
                    </a:lnTo>
                    <a:lnTo>
                      <a:pt x="2574" y="9228"/>
                    </a:lnTo>
                    <a:lnTo>
                      <a:pt x="2699" y="9165"/>
                    </a:lnTo>
                    <a:lnTo>
                      <a:pt x="2888" y="9207"/>
                    </a:lnTo>
                    <a:lnTo>
                      <a:pt x="2992" y="9165"/>
                    </a:lnTo>
                    <a:lnTo>
                      <a:pt x="3034" y="9228"/>
                    </a:lnTo>
                    <a:lnTo>
                      <a:pt x="3034" y="9333"/>
                    </a:lnTo>
                    <a:lnTo>
                      <a:pt x="2950" y="9458"/>
                    </a:lnTo>
                    <a:lnTo>
                      <a:pt x="2929" y="9563"/>
                    </a:lnTo>
                    <a:lnTo>
                      <a:pt x="2992" y="9584"/>
                    </a:lnTo>
                    <a:lnTo>
                      <a:pt x="2992" y="9689"/>
                    </a:lnTo>
                    <a:lnTo>
                      <a:pt x="2992" y="9793"/>
                    </a:lnTo>
                    <a:lnTo>
                      <a:pt x="2950" y="9856"/>
                    </a:lnTo>
                    <a:lnTo>
                      <a:pt x="2992" y="9961"/>
                    </a:lnTo>
                    <a:lnTo>
                      <a:pt x="3097" y="10002"/>
                    </a:lnTo>
                    <a:lnTo>
                      <a:pt x="3243" y="10170"/>
                    </a:lnTo>
                    <a:lnTo>
                      <a:pt x="3348" y="10191"/>
                    </a:lnTo>
                    <a:lnTo>
                      <a:pt x="3432" y="10170"/>
                    </a:lnTo>
                    <a:lnTo>
                      <a:pt x="3536" y="10002"/>
                    </a:lnTo>
                    <a:lnTo>
                      <a:pt x="3536" y="9898"/>
                    </a:lnTo>
                    <a:lnTo>
                      <a:pt x="3578" y="9856"/>
                    </a:lnTo>
                    <a:lnTo>
                      <a:pt x="3620" y="9793"/>
                    </a:lnTo>
                    <a:lnTo>
                      <a:pt x="3578" y="9710"/>
                    </a:lnTo>
                    <a:lnTo>
                      <a:pt x="3662" y="9584"/>
                    </a:lnTo>
                    <a:lnTo>
                      <a:pt x="3766" y="9563"/>
                    </a:lnTo>
                    <a:lnTo>
                      <a:pt x="3850" y="9563"/>
                    </a:lnTo>
                    <a:lnTo>
                      <a:pt x="3871" y="9500"/>
                    </a:lnTo>
                    <a:lnTo>
                      <a:pt x="3850" y="9458"/>
                    </a:lnTo>
                    <a:lnTo>
                      <a:pt x="3829" y="9333"/>
                    </a:lnTo>
                    <a:lnTo>
                      <a:pt x="3620" y="9249"/>
                    </a:lnTo>
                    <a:lnTo>
                      <a:pt x="3578" y="9186"/>
                    </a:lnTo>
                    <a:lnTo>
                      <a:pt x="3641" y="9040"/>
                    </a:lnTo>
                    <a:lnTo>
                      <a:pt x="3724" y="8977"/>
                    </a:lnTo>
                    <a:lnTo>
                      <a:pt x="3766" y="8956"/>
                    </a:lnTo>
                    <a:lnTo>
                      <a:pt x="3745" y="9019"/>
                    </a:lnTo>
                    <a:lnTo>
                      <a:pt x="3745" y="9145"/>
                    </a:lnTo>
                    <a:lnTo>
                      <a:pt x="3787" y="9165"/>
                    </a:lnTo>
                    <a:lnTo>
                      <a:pt x="3850" y="9145"/>
                    </a:lnTo>
                    <a:lnTo>
                      <a:pt x="3871" y="9124"/>
                    </a:lnTo>
                    <a:lnTo>
                      <a:pt x="3955" y="9145"/>
                    </a:lnTo>
                    <a:lnTo>
                      <a:pt x="3996" y="9186"/>
                    </a:lnTo>
                    <a:lnTo>
                      <a:pt x="4059" y="9165"/>
                    </a:lnTo>
                    <a:lnTo>
                      <a:pt x="4101" y="9165"/>
                    </a:lnTo>
                    <a:lnTo>
                      <a:pt x="4080" y="9228"/>
                    </a:lnTo>
                    <a:lnTo>
                      <a:pt x="3976" y="9249"/>
                    </a:lnTo>
                    <a:lnTo>
                      <a:pt x="3976" y="9270"/>
                    </a:lnTo>
                    <a:lnTo>
                      <a:pt x="3996" y="9291"/>
                    </a:lnTo>
                    <a:lnTo>
                      <a:pt x="4080" y="9270"/>
                    </a:lnTo>
                    <a:lnTo>
                      <a:pt x="4206" y="9186"/>
                    </a:lnTo>
                    <a:lnTo>
                      <a:pt x="4499" y="9228"/>
                    </a:lnTo>
                    <a:lnTo>
                      <a:pt x="4666" y="9186"/>
                    </a:lnTo>
                    <a:lnTo>
                      <a:pt x="4603" y="9165"/>
                    </a:lnTo>
                    <a:lnTo>
                      <a:pt x="4582" y="9061"/>
                    </a:lnTo>
                    <a:lnTo>
                      <a:pt x="4603" y="8935"/>
                    </a:lnTo>
                    <a:lnTo>
                      <a:pt x="4729" y="8873"/>
                    </a:lnTo>
                    <a:lnTo>
                      <a:pt x="4833" y="8914"/>
                    </a:lnTo>
                    <a:lnTo>
                      <a:pt x="4875" y="9019"/>
                    </a:lnTo>
                    <a:lnTo>
                      <a:pt x="4833" y="9124"/>
                    </a:lnTo>
                    <a:lnTo>
                      <a:pt x="4896" y="9186"/>
                    </a:lnTo>
                    <a:lnTo>
                      <a:pt x="4980" y="9186"/>
                    </a:lnTo>
                    <a:lnTo>
                      <a:pt x="5043" y="9061"/>
                    </a:lnTo>
                    <a:lnTo>
                      <a:pt x="4980" y="8852"/>
                    </a:lnTo>
                    <a:lnTo>
                      <a:pt x="5001" y="8726"/>
                    </a:lnTo>
                    <a:lnTo>
                      <a:pt x="5126" y="8621"/>
                    </a:lnTo>
                    <a:lnTo>
                      <a:pt x="5210" y="8621"/>
                    </a:lnTo>
                    <a:lnTo>
                      <a:pt x="5231" y="8559"/>
                    </a:lnTo>
                    <a:lnTo>
                      <a:pt x="5189" y="8496"/>
                    </a:lnTo>
                    <a:lnTo>
                      <a:pt x="5210" y="8349"/>
                    </a:lnTo>
                    <a:lnTo>
                      <a:pt x="5294" y="8308"/>
                    </a:lnTo>
                    <a:lnTo>
                      <a:pt x="5398" y="8329"/>
                    </a:lnTo>
                    <a:lnTo>
                      <a:pt x="5419" y="8391"/>
                    </a:lnTo>
                    <a:lnTo>
                      <a:pt x="5357" y="8454"/>
                    </a:lnTo>
                    <a:lnTo>
                      <a:pt x="5336" y="8621"/>
                    </a:lnTo>
                    <a:lnTo>
                      <a:pt x="5357" y="8956"/>
                    </a:lnTo>
                    <a:lnTo>
                      <a:pt x="5419" y="8998"/>
                    </a:lnTo>
                    <a:lnTo>
                      <a:pt x="5503" y="8935"/>
                    </a:lnTo>
                    <a:lnTo>
                      <a:pt x="5545" y="8831"/>
                    </a:lnTo>
                    <a:lnTo>
                      <a:pt x="5649" y="8831"/>
                    </a:lnTo>
                    <a:lnTo>
                      <a:pt x="5754" y="8726"/>
                    </a:lnTo>
                    <a:lnTo>
                      <a:pt x="5817" y="8580"/>
                    </a:lnTo>
                    <a:lnTo>
                      <a:pt x="5775" y="8475"/>
                    </a:lnTo>
                    <a:lnTo>
                      <a:pt x="5921" y="8370"/>
                    </a:lnTo>
                    <a:lnTo>
                      <a:pt x="5880" y="8287"/>
                    </a:lnTo>
                    <a:lnTo>
                      <a:pt x="5838" y="8224"/>
                    </a:lnTo>
                    <a:lnTo>
                      <a:pt x="5712" y="8057"/>
                    </a:lnTo>
                    <a:lnTo>
                      <a:pt x="5649" y="7910"/>
                    </a:lnTo>
                    <a:lnTo>
                      <a:pt x="5629" y="7638"/>
                    </a:lnTo>
                    <a:lnTo>
                      <a:pt x="5670" y="7324"/>
                    </a:lnTo>
                    <a:lnTo>
                      <a:pt x="5670" y="7115"/>
                    </a:lnTo>
                    <a:lnTo>
                      <a:pt x="5566" y="6717"/>
                    </a:lnTo>
                    <a:lnTo>
                      <a:pt x="5440" y="6529"/>
                    </a:lnTo>
                    <a:lnTo>
                      <a:pt x="5440" y="6383"/>
                    </a:lnTo>
                    <a:lnTo>
                      <a:pt x="5461" y="6194"/>
                    </a:lnTo>
                    <a:lnTo>
                      <a:pt x="5649" y="6111"/>
                    </a:lnTo>
                    <a:lnTo>
                      <a:pt x="5733" y="6111"/>
                    </a:lnTo>
                    <a:lnTo>
                      <a:pt x="5775" y="6194"/>
                    </a:lnTo>
                    <a:lnTo>
                      <a:pt x="5817" y="6132"/>
                    </a:lnTo>
                    <a:lnTo>
                      <a:pt x="5775" y="6006"/>
                    </a:lnTo>
                    <a:lnTo>
                      <a:pt x="5754" y="5922"/>
                    </a:lnTo>
                    <a:lnTo>
                      <a:pt x="5733" y="5880"/>
                    </a:lnTo>
                    <a:lnTo>
                      <a:pt x="5712" y="5776"/>
                    </a:lnTo>
                    <a:lnTo>
                      <a:pt x="5712" y="5713"/>
                    </a:lnTo>
                    <a:lnTo>
                      <a:pt x="5712" y="5650"/>
                    </a:lnTo>
                    <a:lnTo>
                      <a:pt x="5754" y="5567"/>
                    </a:lnTo>
                    <a:lnTo>
                      <a:pt x="5754" y="5546"/>
                    </a:lnTo>
                    <a:lnTo>
                      <a:pt x="5754" y="5462"/>
                    </a:lnTo>
                    <a:lnTo>
                      <a:pt x="5733" y="5399"/>
                    </a:lnTo>
                    <a:lnTo>
                      <a:pt x="5733" y="5274"/>
                    </a:lnTo>
                    <a:lnTo>
                      <a:pt x="5754" y="5190"/>
                    </a:lnTo>
                    <a:lnTo>
                      <a:pt x="5712" y="5127"/>
                    </a:lnTo>
                    <a:lnTo>
                      <a:pt x="5670" y="4876"/>
                    </a:lnTo>
                    <a:lnTo>
                      <a:pt x="5566" y="4709"/>
                    </a:lnTo>
                    <a:lnTo>
                      <a:pt x="5545" y="4709"/>
                    </a:lnTo>
                    <a:lnTo>
                      <a:pt x="5503" y="4667"/>
                    </a:lnTo>
                    <a:lnTo>
                      <a:pt x="5503" y="4437"/>
                    </a:lnTo>
                    <a:lnTo>
                      <a:pt x="5398" y="4332"/>
                    </a:lnTo>
                    <a:lnTo>
                      <a:pt x="5147" y="4081"/>
                    </a:lnTo>
                    <a:lnTo>
                      <a:pt x="5105" y="3976"/>
                    </a:lnTo>
                    <a:lnTo>
                      <a:pt x="5043" y="3788"/>
                    </a:lnTo>
                    <a:lnTo>
                      <a:pt x="5043" y="3600"/>
                    </a:lnTo>
                    <a:lnTo>
                      <a:pt x="5043" y="3558"/>
                    </a:lnTo>
                    <a:lnTo>
                      <a:pt x="4980" y="3600"/>
                    </a:lnTo>
                    <a:lnTo>
                      <a:pt x="4917" y="3600"/>
                    </a:lnTo>
                    <a:lnTo>
                      <a:pt x="4896" y="3579"/>
                    </a:lnTo>
                    <a:lnTo>
                      <a:pt x="4896" y="3558"/>
                    </a:lnTo>
                    <a:cubicBezTo>
                      <a:pt x="4854" y="3474"/>
                      <a:pt x="4812" y="3412"/>
                      <a:pt x="4750" y="3349"/>
                    </a:cubicBezTo>
                    <a:lnTo>
                      <a:pt x="4792" y="3265"/>
                    </a:lnTo>
                    <a:lnTo>
                      <a:pt x="4854" y="3160"/>
                    </a:lnTo>
                    <a:lnTo>
                      <a:pt x="4812" y="3077"/>
                    </a:lnTo>
                    <a:lnTo>
                      <a:pt x="4687" y="3077"/>
                    </a:lnTo>
                    <a:lnTo>
                      <a:pt x="4540" y="3056"/>
                    </a:lnTo>
                    <a:lnTo>
                      <a:pt x="4394" y="2888"/>
                    </a:lnTo>
                    <a:lnTo>
                      <a:pt x="4268" y="2930"/>
                    </a:lnTo>
                    <a:lnTo>
                      <a:pt x="4122" y="2847"/>
                    </a:lnTo>
                    <a:lnTo>
                      <a:pt x="4101" y="2763"/>
                    </a:lnTo>
                    <a:lnTo>
                      <a:pt x="4101" y="2658"/>
                    </a:lnTo>
                    <a:lnTo>
                      <a:pt x="4185" y="2575"/>
                    </a:lnTo>
                    <a:lnTo>
                      <a:pt x="4268" y="2575"/>
                    </a:lnTo>
                    <a:lnTo>
                      <a:pt x="4415" y="2679"/>
                    </a:lnTo>
                    <a:lnTo>
                      <a:pt x="4478" y="2721"/>
                    </a:lnTo>
                    <a:lnTo>
                      <a:pt x="4603" y="2533"/>
                    </a:lnTo>
                    <a:lnTo>
                      <a:pt x="4729" y="2428"/>
                    </a:lnTo>
                    <a:lnTo>
                      <a:pt x="4833" y="2428"/>
                    </a:lnTo>
                    <a:lnTo>
                      <a:pt x="4896" y="2470"/>
                    </a:lnTo>
                    <a:lnTo>
                      <a:pt x="4959" y="2512"/>
                    </a:lnTo>
                    <a:lnTo>
                      <a:pt x="5064" y="2470"/>
                    </a:lnTo>
                    <a:lnTo>
                      <a:pt x="5168" y="2575"/>
                    </a:lnTo>
                    <a:lnTo>
                      <a:pt x="5336" y="2721"/>
                    </a:lnTo>
                    <a:lnTo>
                      <a:pt x="5524" y="2784"/>
                    </a:lnTo>
                    <a:lnTo>
                      <a:pt x="5691" y="2847"/>
                    </a:lnTo>
                    <a:lnTo>
                      <a:pt x="5754" y="2930"/>
                    </a:lnTo>
                    <a:lnTo>
                      <a:pt x="5859" y="2972"/>
                    </a:lnTo>
                    <a:lnTo>
                      <a:pt x="5859" y="2888"/>
                    </a:lnTo>
                    <a:lnTo>
                      <a:pt x="5880" y="2784"/>
                    </a:lnTo>
                    <a:lnTo>
                      <a:pt x="5859" y="2658"/>
                    </a:lnTo>
                    <a:lnTo>
                      <a:pt x="5880" y="2470"/>
                    </a:lnTo>
                    <a:lnTo>
                      <a:pt x="5942" y="2240"/>
                    </a:lnTo>
                    <a:lnTo>
                      <a:pt x="6089" y="2031"/>
                    </a:lnTo>
                    <a:lnTo>
                      <a:pt x="6193" y="2010"/>
                    </a:lnTo>
                    <a:lnTo>
                      <a:pt x="6298" y="2031"/>
                    </a:lnTo>
                    <a:lnTo>
                      <a:pt x="6465" y="2031"/>
                    </a:lnTo>
                    <a:lnTo>
                      <a:pt x="6465" y="1989"/>
                    </a:lnTo>
                    <a:lnTo>
                      <a:pt x="6528" y="1926"/>
                    </a:lnTo>
                    <a:lnTo>
                      <a:pt x="6591" y="1947"/>
                    </a:lnTo>
                    <a:lnTo>
                      <a:pt x="6675" y="1947"/>
                    </a:lnTo>
                    <a:lnTo>
                      <a:pt x="6717" y="1905"/>
                    </a:lnTo>
                    <a:lnTo>
                      <a:pt x="6737" y="1821"/>
                    </a:lnTo>
                    <a:lnTo>
                      <a:pt x="6842" y="1779"/>
                    </a:lnTo>
                    <a:lnTo>
                      <a:pt x="6926" y="1717"/>
                    </a:lnTo>
                    <a:lnTo>
                      <a:pt x="6926" y="1612"/>
                    </a:lnTo>
                    <a:lnTo>
                      <a:pt x="6989" y="1591"/>
                    </a:lnTo>
                    <a:lnTo>
                      <a:pt x="7009" y="1507"/>
                    </a:lnTo>
                    <a:lnTo>
                      <a:pt x="6926" y="1507"/>
                    </a:lnTo>
                    <a:lnTo>
                      <a:pt x="6863" y="1591"/>
                    </a:lnTo>
                    <a:lnTo>
                      <a:pt x="6800" y="1675"/>
                    </a:lnTo>
                    <a:lnTo>
                      <a:pt x="6717" y="1675"/>
                    </a:lnTo>
                    <a:lnTo>
                      <a:pt x="6717" y="1612"/>
                    </a:lnTo>
                    <a:lnTo>
                      <a:pt x="6717" y="1528"/>
                    </a:lnTo>
                    <a:lnTo>
                      <a:pt x="6612" y="1403"/>
                    </a:lnTo>
                    <a:lnTo>
                      <a:pt x="6486" y="1319"/>
                    </a:lnTo>
                    <a:lnTo>
                      <a:pt x="6445" y="1277"/>
                    </a:lnTo>
                    <a:lnTo>
                      <a:pt x="6445" y="1110"/>
                    </a:lnTo>
                    <a:lnTo>
                      <a:pt x="6486" y="943"/>
                    </a:lnTo>
                    <a:lnTo>
                      <a:pt x="6486" y="838"/>
                    </a:lnTo>
                    <a:lnTo>
                      <a:pt x="6465" y="775"/>
                    </a:lnTo>
                    <a:lnTo>
                      <a:pt x="6445" y="796"/>
                    </a:lnTo>
                    <a:lnTo>
                      <a:pt x="6403" y="901"/>
                    </a:lnTo>
                    <a:lnTo>
                      <a:pt x="6298" y="1047"/>
                    </a:lnTo>
                    <a:lnTo>
                      <a:pt x="6131" y="1173"/>
                    </a:lnTo>
                    <a:lnTo>
                      <a:pt x="5963" y="1194"/>
                    </a:lnTo>
                    <a:lnTo>
                      <a:pt x="5901" y="1173"/>
                    </a:lnTo>
                    <a:lnTo>
                      <a:pt x="5838" y="1194"/>
                    </a:lnTo>
                    <a:lnTo>
                      <a:pt x="5733" y="1089"/>
                    </a:lnTo>
                    <a:lnTo>
                      <a:pt x="5608" y="1068"/>
                    </a:lnTo>
                    <a:lnTo>
                      <a:pt x="5419" y="984"/>
                    </a:lnTo>
                    <a:lnTo>
                      <a:pt x="5315" y="880"/>
                    </a:lnTo>
                    <a:lnTo>
                      <a:pt x="5210" y="859"/>
                    </a:lnTo>
                    <a:lnTo>
                      <a:pt x="5147" y="775"/>
                    </a:lnTo>
                    <a:lnTo>
                      <a:pt x="5001" y="671"/>
                    </a:lnTo>
                    <a:lnTo>
                      <a:pt x="4729" y="419"/>
                    </a:lnTo>
                    <a:lnTo>
                      <a:pt x="4645" y="252"/>
                    </a:lnTo>
                    <a:lnTo>
                      <a:pt x="4499" y="231"/>
                    </a:lnTo>
                    <a:lnTo>
                      <a:pt x="4310" y="64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6" name="Google Shape;2346;p49"/>
              <p:cNvSpPr/>
              <p:nvPr/>
            </p:nvSpPr>
            <p:spPr>
              <a:xfrm>
                <a:off x="5440200" y="2597250"/>
                <a:ext cx="60175" cy="83725"/>
              </a:xfrm>
              <a:custGeom>
                <a:rect b="b" l="l" r="r" t="t"/>
                <a:pathLst>
                  <a:path extrusionOk="0" h="3349" w="2407">
                    <a:moveTo>
                      <a:pt x="1256" y="1"/>
                    </a:moveTo>
                    <a:lnTo>
                      <a:pt x="1005" y="126"/>
                    </a:lnTo>
                    <a:lnTo>
                      <a:pt x="628" y="189"/>
                    </a:lnTo>
                    <a:lnTo>
                      <a:pt x="419" y="377"/>
                    </a:lnTo>
                    <a:lnTo>
                      <a:pt x="210" y="419"/>
                    </a:lnTo>
                    <a:lnTo>
                      <a:pt x="21" y="586"/>
                    </a:lnTo>
                    <a:lnTo>
                      <a:pt x="0" y="712"/>
                    </a:lnTo>
                    <a:lnTo>
                      <a:pt x="0" y="733"/>
                    </a:lnTo>
                    <a:lnTo>
                      <a:pt x="105" y="649"/>
                    </a:lnTo>
                    <a:lnTo>
                      <a:pt x="293" y="691"/>
                    </a:lnTo>
                    <a:lnTo>
                      <a:pt x="210" y="712"/>
                    </a:lnTo>
                    <a:lnTo>
                      <a:pt x="419" y="921"/>
                    </a:lnTo>
                    <a:lnTo>
                      <a:pt x="565" y="1130"/>
                    </a:lnTo>
                    <a:lnTo>
                      <a:pt x="649" y="1130"/>
                    </a:lnTo>
                    <a:lnTo>
                      <a:pt x="607" y="1214"/>
                    </a:lnTo>
                    <a:lnTo>
                      <a:pt x="712" y="1319"/>
                    </a:lnTo>
                    <a:lnTo>
                      <a:pt x="733" y="1423"/>
                    </a:lnTo>
                    <a:lnTo>
                      <a:pt x="544" y="1361"/>
                    </a:lnTo>
                    <a:lnTo>
                      <a:pt x="524" y="1277"/>
                    </a:lnTo>
                    <a:lnTo>
                      <a:pt x="461" y="1381"/>
                    </a:lnTo>
                    <a:lnTo>
                      <a:pt x="398" y="1361"/>
                    </a:lnTo>
                    <a:lnTo>
                      <a:pt x="252" y="1549"/>
                    </a:lnTo>
                    <a:lnTo>
                      <a:pt x="524" y="1653"/>
                    </a:lnTo>
                    <a:lnTo>
                      <a:pt x="607" y="1633"/>
                    </a:lnTo>
                    <a:lnTo>
                      <a:pt x="649" y="1758"/>
                    </a:lnTo>
                    <a:lnTo>
                      <a:pt x="649" y="1988"/>
                    </a:lnTo>
                    <a:lnTo>
                      <a:pt x="712" y="2051"/>
                    </a:lnTo>
                    <a:lnTo>
                      <a:pt x="754" y="2009"/>
                    </a:lnTo>
                    <a:lnTo>
                      <a:pt x="858" y="2197"/>
                    </a:lnTo>
                    <a:lnTo>
                      <a:pt x="670" y="2323"/>
                    </a:lnTo>
                    <a:lnTo>
                      <a:pt x="670" y="2386"/>
                    </a:lnTo>
                    <a:lnTo>
                      <a:pt x="754" y="2469"/>
                    </a:lnTo>
                    <a:lnTo>
                      <a:pt x="754" y="2574"/>
                    </a:lnTo>
                    <a:lnTo>
                      <a:pt x="670" y="2595"/>
                    </a:lnTo>
                    <a:lnTo>
                      <a:pt x="670" y="2700"/>
                    </a:lnTo>
                    <a:lnTo>
                      <a:pt x="733" y="2804"/>
                    </a:lnTo>
                    <a:lnTo>
                      <a:pt x="670" y="2804"/>
                    </a:lnTo>
                    <a:lnTo>
                      <a:pt x="816" y="3097"/>
                    </a:lnTo>
                    <a:lnTo>
                      <a:pt x="879" y="3097"/>
                    </a:lnTo>
                    <a:lnTo>
                      <a:pt x="921" y="3223"/>
                    </a:lnTo>
                    <a:lnTo>
                      <a:pt x="963" y="3244"/>
                    </a:lnTo>
                    <a:lnTo>
                      <a:pt x="963" y="3348"/>
                    </a:lnTo>
                    <a:lnTo>
                      <a:pt x="1047" y="3306"/>
                    </a:lnTo>
                    <a:lnTo>
                      <a:pt x="1047" y="3139"/>
                    </a:lnTo>
                    <a:lnTo>
                      <a:pt x="1088" y="3223"/>
                    </a:lnTo>
                    <a:lnTo>
                      <a:pt x="1172" y="3118"/>
                    </a:lnTo>
                    <a:lnTo>
                      <a:pt x="1444" y="2888"/>
                    </a:lnTo>
                    <a:lnTo>
                      <a:pt x="1549" y="2846"/>
                    </a:lnTo>
                    <a:lnTo>
                      <a:pt x="1570" y="2909"/>
                    </a:lnTo>
                    <a:lnTo>
                      <a:pt x="1653" y="2825"/>
                    </a:lnTo>
                    <a:lnTo>
                      <a:pt x="1695" y="2825"/>
                    </a:lnTo>
                    <a:lnTo>
                      <a:pt x="1758" y="2930"/>
                    </a:lnTo>
                    <a:lnTo>
                      <a:pt x="1863" y="2909"/>
                    </a:lnTo>
                    <a:lnTo>
                      <a:pt x="1905" y="2951"/>
                    </a:lnTo>
                    <a:lnTo>
                      <a:pt x="1967" y="2909"/>
                    </a:lnTo>
                    <a:lnTo>
                      <a:pt x="1925" y="2825"/>
                    </a:lnTo>
                    <a:lnTo>
                      <a:pt x="2072" y="2741"/>
                    </a:lnTo>
                    <a:lnTo>
                      <a:pt x="2197" y="2741"/>
                    </a:lnTo>
                    <a:lnTo>
                      <a:pt x="2344" y="2532"/>
                    </a:lnTo>
                    <a:lnTo>
                      <a:pt x="2323" y="2490"/>
                    </a:lnTo>
                    <a:lnTo>
                      <a:pt x="2407" y="2428"/>
                    </a:lnTo>
                    <a:lnTo>
                      <a:pt x="2344" y="1988"/>
                    </a:lnTo>
                    <a:lnTo>
                      <a:pt x="2323" y="1988"/>
                    </a:lnTo>
                    <a:lnTo>
                      <a:pt x="2281" y="2009"/>
                    </a:lnTo>
                    <a:lnTo>
                      <a:pt x="2281" y="1884"/>
                    </a:lnTo>
                    <a:lnTo>
                      <a:pt x="2197" y="1486"/>
                    </a:lnTo>
                    <a:lnTo>
                      <a:pt x="2114" y="1381"/>
                    </a:lnTo>
                    <a:lnTo>
                      <a:pt x="2114" y="1130"/>
                    </a:lnTo>
                    <a:lnTo>
                      <a:pt x="1779" y="712"/>
                    </a:lnTo>
                    <a:lnTo>
                      <a:pt x="1465" y="398"/>
                    </a:lnTo>
                    <a:lnTo>
                      <a:pt x="125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7" name="Google Shape;2347;p49"/>
              <p:cNvSpPr/>
              <p:nvPr/>
            </p:nvSpPr>
            <p:spPr>
              <a:xfrm>
                <a:off x="5410900" y="2501000"/>
                <a:ext cx="68550" cy="117725"/>
              </a:xfrm>
              <a:custGeom>
                <a:rect b="b" l="l" r="r" t="t"/>
                <a:pathLst>
                  <a:path extrusionOk="0" h="4709" w="2742">
                    <a:moveTo>
                      <a:pt x="2260" y="1"/>
                    </a:moveTo>
                    <a:lnTo>
                      <a:pt x="2177" y="42"/>
                    </a:lnTo>
                    <a:lnTo>
                      <a:pt x="2177" y="168"/>
                    </a:lnTo>
                    <a:lnTo>
                      <a:pt x="2177" y="273"/>
                    </a:lnTo>
                    <a:lnTo>
                      <a:pt x="2240" y="377"/>
                    </a:lnTo>
                    <a:lnTo>
                      <a:pt x="2177" y="482"/>
                    </a:lnTo>
                    <a:lnTo>
                      <a:pt x="2093" y="482"/>
                    </a:lnTo>
                    <a:lnTo>
                      <a:pt x="1988" y="607"/>
                    </a:lnTo>
                    <a:lnTo>
                      <a:pt x="1988" y="733"/>
                    </a:lnTo>
                    <a:lnTo>
                      <a:pt x="1737" y="921"/>
                    </a:lnTo>
                    <a:lnTo>
                      <a:pt x="1612" y="921"/>
                    </a:lnTo>
                    <a:lnTo>
                      <a:pt x="1528" y="1005"/>
                    </a:lnTo>
                    <a:lnTo>
                      <a:pt x="1633" y="1089"/>
                    </a:lnTo>
                    <a:lnTo>
                      <a:pt x="1779" y="1214"/>
                    </a:lnTo>
                    <a:lnTo>
                      <a:pt x="1779" y="1298"/>
                    </a:lnTo>
                    <a:lnTo>
                      <a:pt x="1716" y="1444"/>
                    </a:lnTo>
                    <a:lnTo>
                      <a:pt x="1570" y="1423"/>
                    </a:lnTo>
                    <a:lnTo>
                      <a:pt x="1319" y="1444"/>
                    </a:lnTo>
                    <a:lnTo>
                      <a:pt x="1193" y="1402"/>
                    </a:lnTo>
                    <a:lnTo>
                      <a:pt x="1089" y="1444"/>
                    </a:lnTo>
                    <a:lnTo>
                      <a:pt x="1005" y="1361"/>
                    </a:lnTo>
                    <a:lnTo>
                      <a:pt x="942" y="1319"/>
                    </a:lnTo>
                    <a:lnTo>
                      <a:pt x="838" y="1151"/>
                    </a:lnTo>
                    <a:lnTo>
                      <a:pt x="691" y="1298"/>
                    </a:lnTo>
                    <a:lnTo>
                      <a:pt x="691" y="1465"/>
                    </a:lnTo>
                    <a:lnTo>
                      <a:pt x="691" y="1528"/>
                    </a:lnTo>
                    <a:lnTo>
                      <a:pt x="649" y="1633"/>
                    </a:lnTo>
                    <a:lnTo>
                      <a:pt x="566" y="1926"/>
                    </a:lnTo>
                    <a:lnTo>
                      <a:pt x="461" y="1967"/>
                    </a:lnTo>
                    <a:lnTo>
                      <a:pt x="356" y="2156"/>
                    </a:lnTo>
                    <a:lnTo>
                      <a:pt x="210" y="2260"/>
                    </a:lnTo>
                    <a:lnTo>
                      <a:pt x="210" y="2365"/>
                    </a:lnTo>
                    <a:lnTo>
                      <a:pt x="147" y="2511"/>
                    </a:lnTo>
                    <a:lnTo>
                      <a:pt x="1" y="2616"/>
                    </a:lnTo>
                    <a:lnTo>
                      <a:pt x="1" y="2972"/>
                    </a:lnTo>
                    <a:lnTo>
                      <a:pt x="22" y="3014"/>
                    </a:lnTo>
                    <a:lnTo>
                      <a:pt x="43" y="2993"/>
                    </a:lnTo>
                    <a:lnTo>
                      <a:pt x="84" y="3202"/>
                    </a:lnTo>
                    <a:lnTo>
                      <a:pt x="168" y="3139"/>
                    </a:lnTo>
                    <a:lnTo>
                      <a:pt x="168" y="3034"/>
                    </a:lnTo>
                    <a:lnTo>
                      <a:pt x="315" y="3118"/>
                    </a:lnTo>
                    <a:lnTo>
                      <a:pt x="356" y="3202"/>
                    </a:lnTo>
                    <a:lnTo>
                      <a:pt x="545" y="3181"/>
                    </a:lnTo>
                    <a:lnTo>
                      <a:pt x="587" y="3097"/>
                    </a:lnTo>
                    <a:lnTo>
                      <a:pt x="670" y="3097"/>
                    </a:lnTo>
                    <a:lnTo>
                      <a:pt x="649" y="3181"/>
                    </a:lnTo>
                    <a:lnTo>
                      <a:pt x="566" y="3223"/>
                    </a:lnTo>
                    <a:lnTo>
                      <a:pt x="649" y="3348"/>
                    </a:lnTo>
                    <a:lnTo>
                      <a:pt x="524" y="3558"/>
                    </a:lnTo>
                    <a:lnTo>
                      <a:pt x="524" y="3851"/>
                    </a:lnTo>
                    <a:lnTo>
                      <a:pt x="545" y="3913"/>
                    </a:lnTo>
                    <a:lnTo>
                      <a:pt x="775" y="3913"/>
                    </a:lnTo>
                    <a:lnTo>
                      <a:pt x="880" y="3851"/>
                    </a:lnTo>
                    <a:lnTo>
                      <a:pt x="754" y="3955"/>
                    </a:lnTo>
                    <a:lnTo>
                      <a:pt x="608" y="3955"/>
                    </a:lnTo>
                    <a:lnTo>
                      <a:pt x="545" y="4143"/>
                    </a:lnTo>
                    <a:lnTo>
                      <a:pt x="524" y="4374"/>
                    </a:lnTo>
                    <a:lnTo>
                      <a:pt x="482" y="4478"/>
                    </a:lnTo>
                    <a:lnTo>
                      <a:pt x="545" y="4478"/>
                    </a:lnTo>
                    <a:lnTo>
                      <a:pt x="649" y="4436"/>
                    </a:lnTo>
                    <a:lnTo>
                      <a:pt x="775" y="4478"/>
                    </a:lnTo>
                    <a:lnTo>
                      <a:pt x="670" y="4646"/>
                    </a:lnTo>
                    <a:lnTo>
                      <a:pt x="691" y="4708"/>
                    </a:lnTo>
                    <a:lnTo>
                      <a:pt x="838" y="4604"/>
                    </a:lnTo>
                    <a:lnTo>
                      <a:pt x="900" y="4667"/>
                    </a:lnTo>
                    <a:lnTo>
                      <a:pt x="1005" y="4541"/>
                    </a:lnTo>
                    <a:lnTo>
                      <a:pt x="963" y="4478"/>
                    </a:lnTo>
                    <a:lnTo>
                      <a:pt x="1047" y="4436"/>
                    </a:lnTo>
                    <a:lnTo>
                      <a:pt x="1172" y="4562"/>
                    </a:lnTo>
                    <a:lnTo>
                      <a:pt x="1193" y="4436"/>
                    </a:lnTo>
                    <a:lnTo>
                      <a:pt x="1382" y="4269"/>
                    </a:lnTo>
                    <a:lnTo>
                      <a:pt x="1591" y="4227"/>
                    </a:lnTo>
                    <a:lnTo>
                      <a:pt x="1800" y="4039"/>
                    </a:lnTo>
                    <a:lnTo>
                      <a:pt x="2177" y="3976"/>
                    </a:lnTo>
                    <a:lnTo>
                      <a:pt x="2428" y="3851"/>
                    </a:lnTo>
                    <a:lnTo>
                      <a:pt x="2344" y="3725"/>
                    </a:lnTo>
                    <a:lnTo>
                      <a:pt x="1926" y="3495"/>
                    </a:lnTo>
                    <a:lnTo>
                      <a:pt x="1884" y="3390"/>
                    </a:lnTo>
                    <a:lnTo>
                      <a:pt x="1654" y="3348"/>
                    </a:lnTo>
                    <a:lnTo>
                      <a:pt x="1612" y="3202"/>
                    </a:lnTo>
                    <a:lnTo>
                      <a:pt x="1654" y="3118"/>
                    </a:lnTo>
                    <a:lnTo>
                      <a:pt x="1633" y="2993"/>
                    </a:lnTo>
                    <a:lnTo>
                      <a:pt x="1633" y="2867"/>
                    </a:lnTo>
                    <a:lnTo>
                      <a:pt x="1800" y="2762"/>
                    </a:lnTo>
                    <a:lnTo>
                      <a:pt x="1821" y="2616"/>
                    </a:lnTo>
                    <a:lnTo>
                      <a:pt x="1947" y="2574"/>
                    </a:lnTo>
                    <a:lnTo>
                      <a:pt x="2051" y="2574"/>
                    </a:lnTo>
                    <a:lnTo>
                      <a:pt x="2093" y="2490"/>
                    </a:lnTo>
                    <a:lnTo>
                      <a:pt x="2156" y="2449"/>
                    </a:lnTo>
                    <a:lnTo>
                      <a:pt x="2135" y="2344"/>
                    </a:lnTo>
                    <a:lnTo>
                      <a:pt x="2428" y="2051"/>
                    </a:lnTo>
                    <a:lnTo>
                      <a:pt x="2407" y="1988"/>
                    </a:lnTo>
                    <a:lnTo>
                      <a:pt x="2553" y="1863"/>
                    </a:lnTo>
                    <a:lnTo>
                      <a:pt x="2574" y="1737"/>
                    </a:lnTo>
                    <a:lnTo>
                      <a:pt x="2512" y="1654"/>
                    </a:lnTo>
                    <a:lnTo>
                      <a:pt x="2512" y="1361"/>
                    </a:lnTo>
                    <a:lnTo>
                      <a:pt x="2365" y="1256"/>
                    </a:lnTo>
                    <a:lnTo>
                      <a:pt x="2365" y="1110"/>
                    </a:lnTo>
                    <a:lnTo>
                      <a:pt x="2449" y="817"/>
                    </a:lnTo>
                    <a:lnTo>
                      <a:pt x="2449" y="691"/>
                    </a:lnTo>
                    <a:lnTo>
                      <a:pt x="2532" y="691"/>
                    </a:lnTo>
                    <a:lnTo>
                      <a:pt x="2721" y="482"/>
                    </a:lnTo>
                    <a:lnTo>
                      <a:pt x="2742" y="482"/>
                    </a:lnTo>
                    <a:lnTo>
                      <a:pt x="2637" y="356"/>
                    </a:lnTo>
                    <a:lnTo>
                      <a:pt x="2616" y="293"/>
                    </a:lnTo>
                    <a:lnTo>
                      <a:pt x="2428" y="273"/>
                    </a:lnTo>
                    <a:lnTo>
                      <a:pt x="2365" y="189"/>
                    </a:lnTo>
                    <a:lnTo>
                      <a:pt x="2365" y="84"/>
                    </a:lnTo>
                    <a:lnTo>
                      <a:pt x="2260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8" name="Google Shape;2348;p49"/>
              <p:cNvSpPr/>
              <p:nvPr/>
            </p:nvSpPr>
            <p:spPr>
              <a:xfrm>
                <a:off x="4855375" y="2348250"/>
                <a:ext cx="444650" cy="209800"/>
              </a:xfrm>
              <a:custGeom>
                <a:rect b="b" l="l" r="r" t="t"/>
                <a:pathLst>
                  <a:path extrusionOk="0" h="8392" w="17786">
                    <a:moveTo>
                      <a:pt x="5232" y="1"/>
                    </a:moveTo>
                    <a:lnTo>
                      <a:pt x="5169" y="85"/>
                    </a:lnTo>
                    <a:lnTo>
                      <a:pt x="5169" y="147"/>
                    </a:lnTo>
                    <a:lnTo>
                      <a:pt x="5190" y="252"/>
                    </a:lnTo>
                    <a:lnTo>
                      <a:pt x="5169" y="336"/>
                    </a:lnTo>
                    <a:lnTo>
                      <a:pt x="5085" y="336"/>
                    </a:lnTo>
                    <a:lnTo>
                      <a:pt x="5002" y="357"/>
                    </a:lnTo>
                    <a:lnTo>
                      <a:pt x="4918" y="461"/>
                    </a:lnTo>
                    <a:lnTo>
                      <a:pt x="4918" y="545"/>
                    </a:lnTo>
                    <a:lnTo>
                      <a:pt x="4813" y="670"/>
                    </a:lnTo>
                    <a:lnTo>
                      <a:pt x="4813" y="963"/>
                    </a:lnTo>
                    <a:lnTo>
                      <a:pt x="4855" y="1089"/>
                    </a:lnTo>
                    <a:lnTo>
                      <a:pt x="5023" y="1152"/>
                    </a:lnTo>
                    <a:lnTo>
                      <a:pt x="5085" y="1214"/>
                    </a:lnTo>
                    <a:lnTo>
                      <a:pt x="5190" y="1256"/>
                    </a:lnTo>
                    <a:lnTo>
                      <a:pt x="5211" y="1340"/>
                    </a:lnTo>
                    <a:lnTo>
                      <a:pt x="5190" y="1507"/>
                    </a:lnTo>
                    <a:lnTo>
                      <a:pt x="5190" y="1696"/>
                    </a:lnTo>
                    <a:lnTo>
                      <a:pt x="5295" y="1779"/>
                    </a:lnTo>
                    <a:lnTo>
                      <a:pt x="5378" y="1863"/>
                    </a:lnTo>
                    <a:lnTo>
                      <a:pt x="5232" y="2010"/>
                    </a:lnTo>
                    <a:lnTo>
                      <a:pt x="5043" y="2030"/>
                    </a:lnTo>
                    <a:lnTo>
                      <a:pt x="4960" y="2010"/>
                    </a:lnTo>
                    <a:lnTo>
                      <a:pt x="4918" y="2072"/>
                    </a:lnTo>
                    <a:lnTo>
                      <a:pt x="4813" y="2072"/>
                    </a:lnTo>
                    <a:lnTo>
                      <a:pt x="4709" y="2010"/>
                    </a:lnTo>
                    <a:lnTo>
                      <a:pt x="4479" y="2010"/>
                    </a:lnTo>
                    <a:lnTo>
                      <a:pt x="4374" y="2030"/>
                    </a:lnTo>
                    <a:lnTo>
                      <a:pt x="4290" y="1989"/>
                    </a:lnTo>
                    <a:lnTo>
                      <a:pt x="4186" y="1968"/>
                    </a:lnTo>
                    <a:lnTo>
                      <a:pt x="4081" y="1968"/>
                    </a:lnTo>
                    <a:lnTo>
                      <a:pt x="3955" y="2072"/>
                    </a:lnTo>
                    <a:lnTo>
                      <a:pt x="3851" y="2093"/>
                    </a:lnTo>
                    <a:lnTo>
                      <a:pt x="3767" y="2135"/>
                    </a:lnTo>
                    <a:lnTo>
                      <a:pt x="3558" y="2030"/>
                    </a:lnTo>
                    <a:lnTo>
                      <a:pt x="3453" y="1968"/>
                    </a:lnTo>
                    <a:lnTo>
                      <a:pt x="3181" y="1800"/>
                    </a:lnTo>
                    <a:lnTo>
                      <a:pt x="3139" y="1717"/>
                    </a:lnTo>
                    <a:lnTo>
                      <a:pt x="3118" y="1612"/>
                    </a:lnTo>
                    <a:lnTo>
                      <a:pt x="3077" y="1549"/>
                    </a:lnTo>
                    <a:lnTo>
                      <a:pt x="2888" y="1549"/>
                    </a:lnTo>
                    <a:lnTo>
                      <a:pt x="2805" y="1591"/>
                    </a:lnTo>
                    <a:lnTo>
                      <a:pt x="2700" y="1591"/>
                    </a:lnTo>
                    <a:lnTo>
                      <a:pt x="2658" y="1612"/>
                    </a:lnTo>
                    <a:lnTo>
                      <a:pt x="2512" y="1612"/>
                    </a:lnTo>
                    <a:lnTo>
                      <a:pt x="2470" y="1549"/>
                    </a:lnTo>
                    <a:lnTo>
                      <a:pt x="2428" y="1486"/>
                    </a:lnTo>
                    <a:lnTo>
                      <a:pt x="2365" y="1382"/>
                    </a:lnTo>
                    <a:lnTo>
                      <a:pt x="2344" y="1382"/>
                    </a:lnTo>
                    <a:lnTo>
                      <a:pt x="2261" y="1445"/>
                    </a:lnTo>
                    <a:lnTo>
                      <a:pt x="2030" y="1445"/>
                    </a:lnTo>
                    <a:lnTo>
                      <a:pt x="1905" y="1466"/>
                    </a:lnTo>
                    <a:lnTo>
                      <a:pt x="1717" y="1486"/>
                    </a:lnTo>
                    <a:lnTo>
                      <a:pt x="1633" y="1549"/>
                    </a:lnTo>
                    <a:lnTo>
                      <a:pt x="1549" y="1675"/>
                    </a:lnTo>
                    <a:lnTo>
                      <a:pt x="1466" y="1717"/>
                    </a:lnTo>
                    <a:lnTo>
                      <a:pt x="1298" y="1675"/>
                    </a:lnTo>
                    <a:lnTo>
                      <a:pt x="1256" y="1717"/>
                    </a:lnTo>
                    <a:lnTo>
                      <a:pt x="1256" y="1800"/>
                    </a:lnTo>
                    <a:lnTo>
                      <a:pt x="1319" y="1863"/>
                    </a:lnTo>
                    <a:lnTo>
                      <a:pt x="1256" y="1884"/>
                    </a:lnTo>
                    <a:lnTo>
                      <a:pt x="1193" y="2010"/>
                    </a:lnTo>
                    <a:lnTo>
                      <a:pt x="1110" y="2030"/>
                    </a:lnTo>
                    <a:lnTo>
                      <a:pt x="1005" y="2114"/>
                    </a:lnTo>
                    <a:lnTo>
                      <a:pt x="1005" y="2198"/>
                    </a:lnTo>
                    <a:lnTo>
                      <a:pt x="838" y="2282"/>
                    </a:lnTo>
                    <a:lnTo>
                      <a:pt x="817" y="2386"/>
                    </a:lnTo>
                    <a:lnTo>
                      <a:pt x="796" y="2512"/>
                    </a:lnTo>
                    <a:lnTo>
                      <a:pt x="608" y="2554"/>
                    </a:lnTo>
                    <a:lnTo>
                      <a:pt x="503" y="2658"/>
                    </a:lnTo>
                    <a:lnTo>
                      <a:pt x="482" y="2742"/>
                    </a:lnTo>
                    <a:lnTo>
                      <a:pt x="210" y="2721"/>
                    </a:lnTo>
                    <a:lnTo>
                      <a:pt x="105" y="2763"/>
                    </a:lnTo>
                    <a:lnTo>
                      <a:pt x="1" y="2972"/>
                    </a:lnTo>
                    <a:lnTo>
                      <a:pt x="1" y="3014"/>
                    </a:lnTo>
                    <a:lnTo>
                      <a:pt x="43" y="3056"/>
                    </a:lnTo>
                    <a:lnTo>
                      <a:pt x="43" y="3181"/>
                    </a:lnTo>
                    <a:lnTo>
                      <a:pt x="64" y="3223"/>
                    </a:lnTo>
                    <a:lnTo>
                      <a:pt x="105" y="3286"/>
                    </a:lnTo>
                    <a:lnTo>
                      <a:pt x="147" y="3286"/>
                    </a:lnTo>
                    <a:lnTo>
                      <a:pt x="147" y="3244"/>
                    </a:lnTo>
                    <a:lnTo>
                      <a:pt x="168" y="3244"/>
                    </a:lnTo>
                    <a:lnTo>
                      <a:pt x="189" y="3286"/>
                    </a:lnTo>
                    <a:lnTo>
                      <a:pt x="189" y="3370"/>
                    </a:lnTo>
                    <a:lnTo>
                      <a:pt x="210" y="3453"/>
                    </a:lnTo>
                    <a:lnTo>
                      <a:pt x="294" y="3495"/>
                    </a:lnTo>
                    <a:lnTo>
                      <a:pt x="336" y="3537"/>
                    </a:lnTo>
                    <a:lnTo>
                      <a:pt x="461" y="3642"/>
                    </a:lnTo>
                    <a:lnTo>
                      <a:pt x="566" y="3704"/>
                    </a:lnTo>
                    <a:lnTo>
                      <a:pt x="629" y="3788"/>
                    </a:lnTo>
                    <a:lnTo>
                      <a:pt x="629" y="3851"/>
                    </a:lnTo>
                    <a:lnTo>
                      <a:pt x="670" y="3914"/>
                    </a:lnTo>
                    <a:lnTo>
                      <a:pt x="796" y="3997"/>
                    </a:lnTo>
                    <a:lnTo>
                      <a:pt x="838" y="3997"/>
                    </a:lnTo>
                    <a:lnTo>
                      <a:pt x="859" y="3914"/>
                    </a:lnTo>
                    <a:lnTo>
                      <a:pt x="901" y="3872"/>
                    </a:lnTo>
                    <a:lnTo>
                      <a:pt x="1026" y="3809"/>
                    </a:lnTo>
                    <a:lnTo>
                      <a:pt x="1131" y="3809"/>
                    </a:lnTo>
                    <a:lnTo>
                      <a:pt x="1152" y="3872"/>
                    </a:lnTo>
                    <a:lnTo>
                      <a:pt x="1235" y="3976"/>
                    </a:lnTo>
                    <a:lnTo>
                      <a:pt x="1319" y="3997"/>
                    </a:lnTo>
                    <a:lnTo>
                      <a:pt x="1361" y="3976"/>
                    </a:lnTo>
                    <a:lnTo>
                      <a:pt x="1424" y="3914"/>
                    </a:lnTo>
                    <a:lnTo>
                      <a:pt x="1528" y="3914"/>
                    </a:lnTo>
                    <a:lnTo>
                      <a:pt x="1612" y="3955"/>
                    </a:lnTo>
                    <a:lnTo>
                      <a:pt x="1654" y="4018"/>
                    </a:lnTo>
                    <a:lnTo>
                      <a:pt x="1738" y="4060"/>
                    </a:lnTo>
                    <a:lnTo>
                      <a:pt x="1842" y="4123"/>
                    </a:lnTo>
                    <a:lnTo>
                      <a:pt x="1884" y="4207"/>
                    </a:lnTo>
                    <a:lnTo>
                      <a:pt x="1905" y="4311"/>
                    </a:lnTo>
                    <a:lnTo>
                      <a:pt x="1947" y="4416"/>
                    </a:lnTo>
                    <a:lnTo>
                      <a:pt x="1989" y="4499"/>
                    </a:lnTo>
                    <a:lnTo>
                      <a:pt x="2051" y="4604"/>
                    </a:lnTo>
                    <a:lnTo>
                      <a:pt x="2135" y="4646"/>
                    </a:lnTo>
                    <a:lnTo>
                      <a:pt x="2198" y="4709"/>
                    </a:lnTo>
                    <a:lnTo>
                      <a:pt x="2282" y="4834"/>
                    </a:lnTo>
                    <a:lnTo>
                      <a:pt x="2344" y="4897"/>
                    </a:lnTo>
                    <a:lnTo>
                      <a:pt x="2344" y="5023"/>
                    </a:lnTo>
                    <a:lnTo>
                      <a:pt x="2302" y="5106"/>
                    </a:lnTo>
                    <a:lnTo>
                      <a:pt x="2344" y="5232"/>
                    </a:lnTo>
                    <a:lnTo>
                      <a:pt x="2407" y="5315"/>
                    </a:lnTo>
                    <a:lnTo>
                      <a:pt x="2365" y="5420"/>
                    </a:lnTo>
                    <a:lnTo>
                      <a:pt x="2282" y="5483"/>
                    </a:lnTo>
                    <a:lnTo>
                      <a:pt x="2261" y="5546"/>
                    </a:lnTo>
                    <a:lnTo>
                      <a:pt x="2261" y="5629"/>
                    </a:lnTo>
                    <a:lnTo>
                      <a:pt x="2282" y="5734"/>
                    </a:lnTo>
                    <a:lnTo>
                      <a:pt x="2407" y="5901"/>
                    </a:lnTo>
                    <a:lnTo>
                      <a:pt x="2512" y="5985"/>
                    </a:lnTo>
                    <a:lnTo>
                      <a:pt x="3098" y="6111"/>
                    </a:lnTo>
                    <a:lnTo>
                      <a:pt x="3349" y="6090"/>
                    </a:lnTo>
                    <a:lnTo>
                      <a:pt x="3516" y="6090"/>
                    </a:lnTo>
                    <a:lnTo>
                      <a:pt x="3558" y="6048"/>
                    </a:lnTo>
                    <a:lnTo>
                      <a:pt x="3600" y="6048"/>
                    </a:lnTo>
                    <a:lnTo>
                      <a:pt x="3976" y="6111"/>
                    </a:lnTo>
                    <a:lnTo>
                      <a:pt x="4165" y="6257"/>
                    </a:lnTo>
                    <a:lnTo>
                      <a:pt x="4227" y="6299"/>
                    </a:lnTo>
                    <a:lnTo>
                      <a:pt x="4332" y="6320"/>
                    </a:lnTo>
                    <a:lnTo>
                      <a:pt x="4437" y="6320"/>
                    </a:lnTo>
                    <a:lnTo>
                      <a:pt x="4646" y="6487"/>
                    </a:lnTo>
                    <a:lnTo>
                      <a:pt x="4792" y="6571"/>
                    </a:lnTo>
                    <a:lnTo>
                      <a:pt x="5023" y="6571"/>
                    </a:lnTo>
                    <a:lnTo>
                      <a:pt x="5043" y="6675"/>
                    </a:lnTo>
                    <a:lnTo>
                      <a:pt x="5085" y="6738"/>
                    </a:lnTo>
                    <a:lnTo>
                      <a:pt x="5127" y="6738"/>
                    </a:lnTo>
                    <a:lnTo>
                      <a:pt x="5211" y="6780"/>
                    </a:lnTo>
                    <a:lnTo>
                      <a:pt x="5315" y="6885"/>
                    </a:lnTo>
                    <a:lnTo>
                      <a:pt x="5315" y="6948"/>
                    </a:lnTo>
                    <a:lnTo>
                      <a:pt x="5378" y="7115"/>
                    </a:lnTo>
                    <a:lnTo>
                      <a:pt x="5483" y="7240"/>
                    </a:lnTo>
                    <a:lnTo>
                      <a:pt x="5608" y="7408"/>
                    </a:lnTo>
                    <a:lnTo>
                      <a:pt x="5650" y="7533"/>
                    </a:lnTo>
                    <a:lnTo>
                      <a:pt x="5797" y="7784"/>
                    </a:lnTo>
                    <a:lnTo>
                      <a:pt x="5901" y="7826"/>
                    </a:lnTo>
                    <a:lnTo>
                      <a:pt x="6006" y="7784"/>
                    </a:lnTo>
                    <a:lnTo>
                      <a:pt x="6236" y="7764"/>
                    </a:lnTo>
                    <a:lnTo>
                      <a:pt x="6487" y="7784"/>
                    </a:lnTo>
                    <a:lnTo>
                      <a:pt x="6843" y="7764"/>
                    </a:lnTo>
                    <a:lnTo>
                      <a:pt x="7324" y="7826"/>
                    </a:lnTo>
                    <a:lnTo>
                      <a:pt x="7596" y="7784"/>
                    </a:lnTo>
                    <a:lnTo>
                      <a:pt x="7784" y="7722"/>
                    </a:lnTo>
                    <a:lnTo>
                      <a:pt x="7826" y="7659"/>
                    </a:lnTo>
                    <a:lnTo>
                      <a:pt x="7889" y="7617"/>
                    </a:lnTo>
                    <a:lnTo>
                      <a:pt x="7952" y="7638"/>
                    </a:lnTo>
                    <a:lnTo>
                      <a:pt x="8328" y="7638"/>
                    </a:lnTo>
                    <a:lnTo>
                      <a:pt x="8747" y="7659"/>
                    </a:lnTo>
                    <a:lnTo>
                      <a:pt x="8872" y="7680"/>
                    </a:lnTo>
                    <a:lnTo>
                      <a:pt x="9082" y="7868"/>
                    </a:lnTo>
                    <a:lnTo>
                      <a:pt x="9458" y="8036"/>
                    </a:lnTo>
                    <a:lnTo>
                      <a:pt x="9814" y="8161"/>
                    </a:lnTo>
                    <a:lnTo>
                      <a:pt x="9981" y="8182"/>
                    </a:lnTo>
                    <a:lnTo>
                      <a:pt x="10191" y="8287"/>
                    </a:lnTo>
                    <a:lnTo>
                      <a:pt x="10358" y="8266"/>
                    </a:lnTo>
                    <a:lnTo>
                      <a:pt x="10630" y="8182"/>
                    </a:lnTo>
                    <a:lnTo>
                      <a:pt x="10651" y="8287"/>
                    </a:lnTo>
                    <a:lnTo>
                      <a:pt x="10651" y="8349"/>
                    </a:lnTo>
                    <a:lnTo>
                      <a:pt x="10797" y="8391"/>
                    </a:lnTo>
                    <a:lnTo>
                      <a:pt x="10944" y="8391"/>
                    </a:lnTo>
                    <a:lnTo>
                      <a:pt x="11049" y="8287"/>
                    </a:lnTo>
                    <a:lnTo>
                      <a:pt x="11300" y="8098"/>
                    </a:lnTo>
                    <a:lnTo>
                      <a:pt x="11467" y="7931"/>
                    </a:lnTo>
                    <a:lnTo>
                      <a:pt x="11781" y="7826"/>
                    </a:lnTo>
                    <a:lnTo>
                      <a:pt x="12199" y="7659"/>
                    </a:lnTo>
                    <a:lnTo>
                      <a:pt x="12367" y="7617"/>
                    </a:lnTo>
                    <a:lnTo>
                      <a:pt x="12555" y="7554"/>
                    </a:lnTo>
                    <a:lnTo>
                      <a:pt x="12806" y="7533"/>
                    </a:lnTo>
                    <a:lnTo>
                      <a:pt x="12953" y="7533"/>
                    </a:lnTo>
                    <a:lnTo>
                      <a:pt x="13120" y="7408"/>
                    </a:lnTo>
                    <a:lnTo>
                      <a:pt x="13266" y="7303"/>
                    </a:lnTo>
                    <a:lnTo>
                      <a:pt x="13392" y="7303"/>
                    </a:lnTo>
                    <a:lnTo>
                      <a:pt x="13580" y="7240"/>
                    </a:lnTo>
                    <a:lnTo>
                      <a:pt x="13685" y="7240"/>
                    </a:lnTo>
                    <a:lnTo>
                      <a:pt x="13769" y="7031"/>
                    </a:lnTo>
                    <a:lnTo>
                      <a:pt x="13894" y="6801"/>
                    </a:lnTo>
                    <a:lnTo>
                      <a:pt x="14166" y="6508"/>
                    </a:lnTo>
                    <a:lnTo>
                      <a:pt x="14229" y="6403"/>
                    </a:lnTo>
                    <a:lnTo>
                      <a:pt x="14292" y="6299"/>
                    </a:lnTo>
                    <a:lnTo>
                      <a:pt x="14292" y="6215"/>
                    </a:lnTo>
                    <a:lnTo>
                      <a:pt x="14062" y="6090"/>
                    </a:lnTo>
                    <a:lnTo>
                      <a:pt x="13790" y="5901"/>
                    </a:lnTo>
                    <a:lnTo>
                      <a:pt x="13810" y="5839"/>
                    </a:lnTo>
                    <a:lnTo>
                      <a:pt x="13790" y="5692"/>
                    </a:lnTo>
                    <a:lnTo>
                      <a:pt x="13790" y="5462"/>
                    </a:lnTo>
                    <a:lnTo>
                      <a:pt x="13894" y="5336"/>
                    </a:lnTo>
                    <a:lnTo>
                      <a:pt x="14020" y="5232"/>
                    </a:lnTo>
                    <a:lnTo>
                      <a:pt x="14229" y="5169"/>
                    </a:lnTo>
                    <a:lnTo>
                      <a:pt x="14396" y="5211"/>
                    </a:lnTo>
                    <a:lnTo>
                      <a:pt x="14522" y="5274"/>
                    </a:lnTo>
                    <a:lnTo>
                      <a:pt x="14710" y="5357"/>
                    </a:lnTo>
                    <a:lnTo>
                      <a:pt x="14836" y="5378"/>
                    </a:lnTo>
                    <a:lnTo>
                      <a:pt x="14961" y="5441"/>
                    </a:lnTo>
                    <a:lnTo>
                      <a:pt x="15024" y="5441"/>
                    </a:lnTo>
                    <a:lnTo>
                      <a:pt x="15045" y="5336"/>
                    </a:lnTo>
                    <a:lnTo>
                      <a:pt x="15129" y="5253"/>
                    </a:lnTo>
                    <a:lnTo>
                      <a:pt x="15254" y="5148"/>
                    </a:lnTo>
                    <a:lnTo>
                      <a:pt x="15359" y="5064"/>
                    </a:lnTo>
                    <a:lnTo>
                      <a:pt x="15463" y="4855"/>
                    </a:lnTo>
                    <a:lnTo>
                      <a:pt x="15547" y="4813"/>
                    </a:lnTo>
                    <a:lnTo>
                      <a:pt x="15673" y="4834"/>
                    </a:lnTo>
                    <a:lnTo>
                      <a:pt x="15840" y="4834"/>
                    </a:lnTo>
                    <a:lnTo>
                      <a:pt x="16070" y="4646"/>
                    </a:lnTo>
                    <a:lnTo>
                      <a:pt x="16196" y="4625"/>
                    </a:lnTo>
                    <a:lnTo>
                      <a:pt x="16259" y="4541"/>
                    </a:lnTo>
                    <a:lnTo>
                      <a:pt x="16259" y="4437"/>
                    </a:lnTo>
                    <a:lnTo>
                      <a:pt x="16279" y="4269"/>
                    </a:lnTo>
                    <a:lnTo>
                      <a:pt x="16384" y="4102"/>
                    </a:lnTo>
                    <a:lnTo>
                      <a:pt x="16426" y="4018"/>
                    </a:lnTo>
                    <a:lnTo>
                      <a:pt x="16489" y="4060"/>
                    </a:lnTo>
                    <a:lnTo>
                      <a:pt x="16551" y="4018"/>
                    </a:lnTo>
                    <a:lnTo>
                      <a:pt x="16614" y="3976"/>
                    </a:lnTo>
                    <a:lnTo>
                      <a:pt x="16614" y="3872"/>
                    </a:lnTo>
                    <a:lnTo>
                      <a:pt x="16677" y="3851"/>
                    </a:lnTo>
                    <a:lnTo>
                      <a:pt x="16782" y="3914"/>
                    </a:lnTo>
                    <a:lnTo>
                      <a:pt x="16844" y="3872"/>
                    </a:lnTo>
                    <a:lnTo>
                      <a:pt x="17012" y="3746"/>
                    </a:lnTo>
                    <a:lnTo>
                      <a:pt x="17116" y="3600"/>
                    </a:lnTo>
                    <a:lnTo>
                      <a:pt x="17221" y="3579"/>
                    </a:lnTo>
                    <a:lnTo>
                      <a:pt x="17367" y="3662"/>
                    </a:lnTo>
                    <a:lnTo>
                      <a:pt x="17451" y="3600"/>
                    </a:lnTo>
                    <a:lnTo>
                      <a:pt x="17556" y="3579"/>
                    </a:lnTo>
                    <a:lnTo>
                      <a:pt x="17598" y="3642"/>
                    </a:lnTo>
                    <a:lnTo>
                      <a:pt x="17723" y="3662"/>
                    </a:lnTo>
                    <a:lnTo>
                      <a:pt x="17744" y="3579"/>
                    </a:lnTo>
                    <a:lnTo>
                      <a:pt x="17744" y="3495"/>
                    </a:lnTo>
                    <a:lnTo>
                      <a:pt x="17786" y="3453"/>
                    </a:lnTo>
                    <a:lnTo>
                      <a:pt x="17786" y="3349"/>
                    </a:lnTo>
                    <a:lnTo>
                      <a:pt x="17765" y="3265"/>
                    </a:lnTo>
                    <a:lnTo>
                      <a:pt x="17744" y="3160"/>
                    </a:lnTo>
                    <a:lnTo>
                      <a:pt x="17535" y="3014"/>
                    </a:lnTo>
                    <a:lnTo>
                      <a:pt x="17367" y="2805"/>
                    </a:lnTo>
                    <a:lnTo>
                      <a:pt x="17158" y="2616"/>
                    </a:lnTo>
                    <a:lnTo>
                      <a:pt x="17012" y="2428"/>
                    </a:lnTo>
                    <a:lnTo>
                      <a:pt x="16740" y="2344"/>
                    </a:lnTo>
                    <a:lnTo>
                      <a:pt x="16698" y="2407"/>
                    </a:lnTo>
                    <a:lnTo>
                      <a:pt x="16531" y="2449"/>
                    </a:lnTo>
                    <a:lnTo>
                      <a:pt x="16531" y="2554"/>
                    </a:lnTo>
                    <a:lnTo>
                      <a:pt x="16531" y="2700"/>
                    </a:lnTo>
                    <a:lnTo>
                      <a:pt x="16405" y="2909"/>
                    </a:lnTo>
                    <a:lnTo>
                      <a:pt x="16300" y="2805"/>
                    </a:lnTo>
                    <a:lnTo>
                      <a:pt x="16028" y="2742"/>
                    </a:lnTo>
                    <a:lnTo>
                      <a:pt x="15798" y="2742"/>
                    </a:lnTo>
                    <a:lnTo>
                      <a:pt x="15631" y="2909"/>
                    </a:lnTo>
                    <a:lnTo>
                      <a:pt x="15359" y="2763"/>
                    </a:lnTo>
                    <a:lnTo>
                      <a:pt x="15254" y="2595"/>
                    </a:lnTo>
                    <a:lnTo>
                      <a:pt x="15338" y="2323"/>
                    </a:lnTo>
                    <a:lnTo>
                      <a:pt x="15317" y="2219"/>
                    </a:lnTo>
                    <a:lnTo>
                      <a:pt x="15359" y="2030"/>
                    </a:lnTo>
                    <a:lnTo>
                      <a:pt x="15338" y="1863"/>
                    </a:lnTo>
                    <a:lnTo>
                      <a:pt x="15463" y="963"/>
                    </a:lnTo>
                    <a:lnTo>
                      <a:pt x="15463" y="942"/>
                    </a:lnTo>
                    <a:lnTo>
                      <a:pt x="15422" y="880"/>
                    </a:lnTo>
                    <a:lnTo>
                      <a:pt x="15212" y="838"/>
                    </a:lnTo>
                    <a:lnTo>
                      <a:pt x="14982" y="859"/>
                    </a:lnTo>
                    <a:lnTo>
                      <a:pt x="14982" y="922"/>
                    </a:lnTo>
                    <a:lnTo>
                      <a:pt x="14857" y="984"/>
                    </a:lnTo>
                    <a:lnTo>
                      <a:pt x="14752" y="984"/>
                    </a:lnTo>
                    <a:lnTo>
                      <a:pt x="14710" y="942"/>
                    </a:lnTo>
                    <a:lnTo>
                      <a:pt x="14606" y="1026"/>
                    </a:lnTo>
                    <a:lnTo>
                      <a:pt x="14501" y="963"/>
                    </a:lnTo>
                    <a:lnTo>
                      <a:pt x="14438" y="880"/>
                    </a:lnTo>
                    <a:lnTo>
                      <a:pt x="14313" y="775"/>
                    </a:lnTo>
                    <a:lnTo>
                      <a:pt x="14208" y="775"/>
                    </a:lnTo>
                    <a:lnTo>
                      <a:pt x="14020" y="838"/>
                    </a:lnTo>
                    <a:lnTo>
                      <a:pt x="13999" y="775"/>
                    </a:lnTo>
                    <a:lnTo>
                      <a:pt x="13894" y="775"/>
                    </a:lnTo>
                    <a:lnTo>
                      <a:pt x="13790" y="859"/>
                    </a:lnTo>
                    <a:lnTo>
                      <a:pt x="13769" y="984"/>
                    </a:lnTo>
                    <a:lnTo>
                      <a:pt x="13685" y="1068"/>
                    </a:lnTo>
                    <a:lnTo>
                      <a:pt x="13559" y="1131"/>
                    </a:lnTo>
                    <a:lnTo>
                      <a:pt x="13476" y="1256"/>
                    </a:lnTo>
                    <a:lnTo>
                      <a:pt x="13476" y="1298"/>
                    </a:lnTo>
                    <a:lnTo>
                      <a:pt x="13455" y="1403"/>
                    </a:lnTo>
                    <a:lnTo>
                      <a:pt x="13350" y="1507"/>
                    </a:lnTo>
                    <a:lnTo>
                      <a:pt x="12973" y="1507"/>
                    </a:lnTo>
                    <a:lnTo>
                      <a:pt x="12869" y="1612"/>
                    </a:lnTo>
                    <a:lnTo>
                      <a:pt x="12743" y="1612"/>
                    </a:lnTo>
                    <a:lnTo>
                      <a:pt x="12534" y="1758"/>
                    </a:lnTo>
                    <a:lnTo>
                      <a:pt x="12429" y="1905"/>
                    </a:lnTo>
                    <a:lnTo>
                      <a:pt x="12367" y="1905"/>
                    </a:lnTo>
                    <a:lnTo>
                      <a:pt x="12283" y="1863"/>
                    </a:lnTo>
                    <a:lnTo>
                      <a:pt x="12137" y="1863"/>
                    </a:lnTo>
                    <a:lnTo>
                      <a:pt x="12095" y="1884"/>
                    </a:lnTo>
                    <a:lnTo>
                      <a:pt x="11927" y="1905"/>
                    </a:lnTo>
                    <a:lnTo>
                      <a:pt x="11593" y="1905"/>
                    </a:lnTo>
                    <a:lnTo>
                      <a:pt x="11362" y="1863"/>
                    </a:lnTo>
                    <a:lnTo>
                      <a:pt x="11090" y="1884"/>
                    </a:lnTo>
                    <a:lnTo>
                      <a:pt x="11028" y="1884"/>
                    </a:lnTo>
                    <a:lnTo>
                      <a:pt x="10923" y="1758"/>
                    </a:lnTo>
                    <a:lnTo>
                      <a:pt x="10839" y="1758"/>
                    </a:lnTo>
                    <a:lnTo>
                      <a:pt x="10756" y="1696"/>
                    </a:lnTo>
                    <a:lnTo>
                      <a:pt x="10651" y="1612"/>
                    </a:lnTo>
                    <a:lnTo>
                      <a:pt x="10609" y="1445"/>
                    </a:lnTo>
                    <a:lnTo>
                      <a:pt x="10525" y="1382"/>
                    </a:lnTo>
                    <a:lnTo>
                      <a:pt x="10421" y="1403"/>
                    </a:lnTo>
                    <a:lnTo>
                      <a:pt x="10232" y="1403"/>
                    </a:lnTo>
                    <a:lnTo>
                      <a:pt x="10044" y="1340"/>
                    </a:lnTo>
                    <a:lnTo>
                      <a:pt x="9919" y="1173"/>
                    </a:lnTo>
                    <a:lnTo>
                      <a:pt x="9521" y="1173"/>
                    </a:lnTo>
                    <a:lnTo>
                      <a:pt x="9396" y="1089"/>
                    </a:lnTo>
                    <a:lnTo>
                      <a:pt x="9270" y="1131"/>
                    </a:lnTo>
                    <a:lnTo>
                      <a:pt x="9103" y="1152"/>
                    </a:lnTo>
                    <a:lnTo>
                      <a:pt x="8977" y="1194"/>
                    </a:lnTo>
                    <a:lnTo>
                      <a:pt x="8768" y="1214"/>
                    </a:lnTo>
                    <a:lnTo>
                      <a:pt x="8580" y="1277"/>
                    </a:lnTo>
                    <a:lnTo>
                      <a:pt x="8517" y="1382"/>
                    </a:lnTo>
                    <a:lnTo>
                      <a:pt x="8433" y="1403"/>
                    </a:lnTo>
                    <a:lnTo>
                      <a:pt x="8349" y="1382"/>
                    </a:lnTo>
                    <a:lnTo>
                      <a:pt x="8266" y="1382"/>
                    </a:lnTo>
                    <a:lnTo>
                      <a:pt x="8182" y="1445"/>
                    </a:lnTo>
                    <a:lnTo>
                      <a:pt x="8015" y="1445"/>
                    </a:lnTo>
                    <a:lnTo>
                      <a:pt x="7952" y="1466"/>
                    </a:lnTo>
                    <a:lnTo>
                      <a:pt x="7889" y="1466"/>
                    </a:lnTo>
                    <a:lnTo>
                      <a:pt x="7722" y="1361"/>
                    </a:lnTo>
                    <a:lnTo>
                      <a:pt x="7533" y="1340"/>
                    </a:lnTo>
                    <a:lnTo>
                      <a:pt x="7512" y="1256"/>
                    </a:lnTo>
                    <a:lnTo>
                      <a:pt x="7387" y="1152"/>
                    </a:lnTo>
                    <a:lnTo>
                      <a:pt x="7324" y="1152"/>
                    </a:lnTo>
                    <a:lnTo>
                      <a:pt x="7261" y="1089"/>
                    </a:lnTo>
                    <a:lnTo>
                      <a:pt x="7261" y="984"/>
                    </a:lnTo>
                    <a:lnTo>
                      <a:pt x="7199" y="859"/>
                    </a:lnTo>
                    <a:lnTo>
                      <a:pt x="7136" y="817"/>
                    </a:lnTo>
                    <a:lnTo>
                      <a:pt x="7136" y="691"/>
                    </a:lnTo>
                    <a:lnTo>
                      <a:pt x="7094" y="629"/>
                    </a:lnTo>
                    <a:lnTo>
                      <a:pt x="7094" y="566"/>
                    </a:lnTo>
                    <a:lnTo>
                      <a:pt x="7052" y="461"/>
                    </a:lnTo>
                    <a:lnTo>
                      <a:pt x="6947" y="440"/>
                    </a:lnTo>
                    <a:lnTo>
                      <a:pt x="6696" y="440"/>
                    </a:lnTo>
                    <a:lnTo>
                      <a:pt x="6592" y="419"/>
                    </a:lnTo>
                    <a:lnTo>
                      <a:pt x="6529" y="398"/>
                    </a:lnTo>
                    <a:lnTo>
                      <a:pt x="6383" y="357"/>
                    </a:lnTo>
                    <a:lnTo>
                      <a:pt x="6341" y="315"/>
                    </a:lnTo>
                    <a:lnTo>
                      <a:pt x="6257" y="252"/>
                    </a:lnTo>
                    <a:lnTo>
                      <a:pt x="5901" y="252"/>
                    </a:lnTo>
                    <a:lnTo>
                      <a:pt x="5755" y="210"/>
                    </a:lnTo>
                    <a:lnTo>
                      <a:pt x="5734" y="168"/>
                    </a:lnTo>
                    <a:lnTo>
                      <a:pt x="5567" y="105"/>
                    </a:lnTo>
                    <a:lnTo>
                      <a:pt x="5441" y="43"/>
                    </a:lnTo>
                    <a:lnTo>
                      <a:pt x="5378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9" name="Google Shape;2349;p49"/>
              <p:cNvSpPr/>
              <p:nvPr/>
            </p:nvSpPr>
            <p:spPr>
              <a:xfrm>
                <a:off x="5730000" y="3287725"/>
                <a:ext cx="141250" cy="120875"/>
              </a:xfrm>
              <a:custGeom>
                <a:rect b="b" l="l" r="r" t="t"/>
                <a:pathLst>
                  <a:path extrusionOk="0" h="4835" w="5650">
                    <a:moveTo>
                      <a:pt x="126" y="1"/>
                    </a:moveTo>
                    <a:lnTo>
                      <a:pt x="42" y="2156"/>
                    </a:lnTo>
                    <a:lnTo>
                      <a:pt x="21" y="2323"/>
                    </a:lnTo>
                    <a:lnTo>
                      <a:pt x="21" y="2407"/>
                    </a:lnTo>
                    <a:lnTo>
                      <a:pt x="21" y="2470"/>
                    </a:lnTo>
                    <a:lnTo>
                      <a:pt x="0" y="3872"/>
                    </a:lnTo>
                    <a:lnTo>
                      <a:pt x="168" y="3872"/>
                    </a:lnTo>
                    <a:lnTo>
                      <a:pt x="251" y="3892"/>
                    </a:lnTo>
                    <a:lnTo>
                      <a:pt x="356" y="3872"/>
                    </a:lnTo>
                    <a:lnTo>
                      <a:pt x="732" y="3872"/>
                    </a:lnTo>
                    <a:lnTo>
                      <a:pt x="753" y="3934"/>
                    </a:lnTo>
                    <a:lnTo>
                      <a:pt x="837" y="3997"/>
                    </a:lnTo>
                    <a:lnTo>
                      <a:pt x="942" y="4039"/>
                    </a:lnTo>
                    <a:lnTo>
                      <a:pt x="1046" y="3955"/>
                    </a:lnTo>
                    <a:lnTo>
                      <a:pt x="1256" y="3892"/>
                    </a:lnTo>
                    <a:lnTo>
                      <a:pt x="1276" y="3851"/>
                    </a:lnTo>
                    <a:lnTo>
                      <a:pt x="1318" y="3892"/>
                    </a:lnTo>
                    <a:lnTo>
                      <a:pt x="1381" y="3830"/>
                    </a:lnTo>
                    <a:lnTo>
                      <a:pt x="1360" y="3662"/>
                    </a:lnTo>
                    <a:lnTo>
                      <a:pt x="1214" y="3558"/>
                    </a:lnTo>
                    <a:lnTo>
                      <a:pt x="1046" y="3474"/>
                    </a:lnTo>
                    <a:lnTo>
                      <a:pt x="900" y="3453"/>
                    </a:lnTo>
                    <a:lnTo>
                      <a:pt x="858" y="3411"/>
                    </a:lnTo>
                    <a:lnTo>
                      <a:pt x="753" y="3369"/>
                    </a:lnTo>
                    <a:lnTo>
                      <a:pt x="732" y="3369"/>
                    </a:lnTo>
                    <a:lnTo>
                      <a:pt x="670" y="3328"/>
                    </a:lnTo>
                    <a:lnTo>
                      <a:pt x="649" y="3202"/>
                    </a:lnTo>
                    <a:lnTo>
                      <a:pt x="544" y="3056"/>
                    </a:lnTo>
                    <a:lnTo>
                      <a:pt x="440" y="3014"/>
                    </a:lnTo>
                    <a:lnTo>
                      <a:pt x="419" y="2930"/>
                    </a:lnTo>
                    <a:lnTo>
                      <a:pt x="335" y="2846"/>
                    </a:lnTo>
                    <a:lnTo>
                      <a:pt x="419" y="2909"/>
                    </a:lnTo>
                    <a:lnTo>
                      <a:pt x="440" y="3014"/>
                    </a:lnTo>
                    <a:lnTo>
                      <a:pt x="523" y="3014"/>
                    </a:lnTo>
                    <a:lnTo>
                      <a:pt x="649" y="3097"/>
                    </a:lnTo>
                    <a:lnTo>
                      <a:pt x="670" y="3202"/>
                    </a:lnTo>
                    <a:lnTo>
                      <a:pt x="670" y="3328"/>
                    </a:lnTo>
                    <a:lnTo>
                      <a:pt x="732" y="3328"/>
                    </a:lnTo>
                    <a:lnTo>
                      <a:pt x="879" y="3348"/>
                    </a:lnTo>
                    <a:lnTo>
                      <a:pt x="963" y="3432"/>
                    </a:lnTo>
                    <a:lnTo>
                      <a:pt x="1151" y="3432"/>
                    </a:lnTo>
                    <a:lnTo>
                      <a:pt x="1297" y="3369"/>
                    </a:lnTo>
                    <a:lnTo>
                      <a:pt x="1423" y="3411"/>
                    </a:lnTo>
                    <a:lnTo>
                      <a:pt x="1507" y="3348"/>
                    </a:lnTo>
                    <a:lnTo>
                      <a:pt x="1486" y="3328"/>
                    </a:lnTo>
                    <a:lnTo>
                      <a:pt x="1402" y="3244"/>
                    </a:lnTo>
                    <a:lnTo>
                      <a:pt x="1360" y="3160"/>
                    </a:lnTo>
                    <a:lnTo>
                      <a:pt x="1276" y="3202"/>
                    </a:lnTo>
                    <a:lnTo>
                      <a:pt x="1256" y="3118"/>
                    </a:lnTo>
                    <a:lnTo>
                      <a:pt x="1297" y="3160"/>
                    </a:lnTo>
                    <a:lnTo>
                      <a:pt x="1423" y="3139"/>
                    </a:lnTo>
                    <a:lnTo>
                      <a:pt x="1507" y="3244"/>
                    </a:lnTo>
                    <a:lnTo>
                      <a:pt x="1611" y="3244"/>
                    </a:lnTo>
                    <a:lnTo>
                      <a:pt x="1569" y="3202"/>
                    </a:lnTo>
                    <a:lnTo>
                      <a:pt x="1569" y="3118"/>
                    </a:lnTo>
                    <a:lnTo>
                      <a:pt x="1611" y="3056"/>
                    </a:lnTo>
                    <a:lnTo>
                      <a:pt x="1611" y="3014"/>
                    </a:lnTo>
                    <a:lnTo>
                      <a:pt x="1611" y="2930"/>
                    </a:lnTo>
                    <a:lnTo>
                      <a:pt x="1528" y="2825"/>
                    </a:lnTo>
                    <a:lnTo>
                      <a:pt x="1528" y="2804"/>
                    </a:lnTo>
                    <a:lnTo>
                      <a:pt x="1632" y="2846"/>
                    </a:lnTo>
                    <a:lnTo>
                      <a:pt x="1674" y="2909"/>
                    </a:lnTo>
                    <a:lnTo>
                      <a:pt x="1779" y="3014"/>
                    </a:lnTo>
                    <a:lnTo>
                      <a:pt x="1883" y="3035"/>
                    </a:lnTo>
                    <a:lnTo>
                      <a:pt x="1883" y="2993"/>
                    </a:lnTo>
                    <a:lnTo>
                      <a:pt x="1841" y="2909"/>
                    </a:lnTo>
                    <a:lnTo>
                      <a:pt x="1883" y="2930"/>
                    </a:lnTo>
                    <a:lnTo>
                      <a:pt x="1904" y="3035"/>
                    </a:lnTo>
                    <a:lnTo>
                      <a:pt x="1946" y="3035"/>
                    </a:lnTo>
                    <a:lnTo>
                      <a:pt x="1946" y="2951"/>
                    </a:lnTo>
                    <a:lnTo>
                      <a:pt x="1925" y="2888"/>
                    </a:lnTo>
                    <a:lnTo>
                      <a:pt x="1946" y="2784"/>
                    </a:lnTo>
                    <a:lnTo>
                      <a:pt x="2009" y="2825"/>
                    </a:lnTo>
                    <a:lnTo>
                      <a:pt x="2155" y="2888"/>
                    </a:lnTo>
                    <a:lnTo>
                      <a:pt x="2197" y="2951"/>
                    </a:lnTo>
                    <a:lnTo>
                      <a:pt x="2260" y="2993"/>
                    </a:lnTo>
                    <a:lnTo>
                      <a:pt x="2323" y="2951"/>
                    </a:lnTo>
                    <a:lnTo>
                      <a:pt x="2365" y="2993"/>
                    </a:lnTo>
                    <a:lnTo>
                      <a:pt x="2427" y="2930"/>
                    </a:lnTo>
                    <a:lnTo>
                      <a:pt x="2427" y="3014"/>
                    </a:lnTo>
                    <a:lnTo>
                      <a:pt x="2427" y="3097"/>
                    </a:lnTo>
                    <a:lnTo>
                      <a:pt x="2469" y="3097"/>
                    </a:lnTo>
                    <a:lnTo>
                      <a:pt x="2553" y="3160"/>
                    </a:lnTo>
                    <a:lnTo>
                      <a:pt x="2867" y="3244"/>
                    </a:lnTo>
                    <a:lnTo>
                      <a:pt x="2950" y="3307"/>
                    </a:lnTo>
                    <a:lnTo>
                      <a:pt x="3055" y="3411"/>
                    </a:lnTo>
                    <a:lnTo>
                      <a:pt x="3076" y="3558"/>
                    </a:lnTo>
                    <a:lnTo>
                      <a:pt x="3243" y="3746"/>
                    </a:lnTo>
                    <a:lnTo>
                      <a:pt x="3264" y="3830"/>
                    </a:lnTo>
                    <a:lnTo>
                      <a:pt x="3369" y="3872"/>
                    </a:lnTo>
                    <a:lnTo>
                      <a:pt x="3453" y="3955"/>
                    </a:lnTo>
                    <a:lnTo>
                      <a:pt x="3473" y="4039"/>
                    </a:lnTo>
                    <a:lnTo>
                      <a:pt x="3725" y="4290"/>
                    </a:lnTo>
                    <a:lnTo>
                      <a:pt x="3725" y="4374"/>
                    </a:lnTo>
                    <a:lnTo>
                      <a:pt x="3829" y="4457"/>
                    </a:lnTo>
                    <a:lnTo>
                      <a:pt x="3997" y="4499"/>
                    </a:lnTo>
                    <a:lnTo>
                      <a:pt x="4080" y="4478"/>
                    </a:lnTo>
                    <a:lnTo>
                      <a:pt x="4122" y="4478"/>
                    </a:lnTo>
                    <a:lnTo>
                      <a:pt x="4206" y="4520"/>
                    </a:lnTo>
                    <a:lnTo>
                      <a:pt x="4394" y="4499"/>
                    </a:lnTo>
                    <a:lnTo>
                      <a:pt x="4520" y="4562"/>
                    </a:lnTo>
                    <a:lnTo>
                      <a:pt x="4624" y="4520"/>
                    </a:lnTo>
                    <a:lnTo>
                      <a:pt x="4771" y="4562"/>
                    </a:lnTo>
                    <a:lnTo>
                      <a:pt x="4875" y="4604"/>
                    </a:lnTo>
                    <a:lnTo>
                      <a:pt x="5022" y="4583"/>
                    </a:lnTo>
                    <a:lnTo>
                      <a:pt x="5064" y="4667"/>
                    </a:lnTo>
                    <a:lnTo>
                      <a:pt x="5168" y="4667"/>
                    </a:lnTo>
                    <a:lnTo>
                      <a:pt x="5189" y="4688"/>
                    </a:lnTo>
                    <a:lnTo>
                      <a:pt x="5126" y="4729"/>
                    </a:lnTo>
                    <a:lnTo>
                      <a:pt x="5252" y="4771"/>
                    </a:lnTo>
                    <a:lnTo>
                      <a:pt x="5378" y="4834"/>
                    </a:lnTo>
                    <a:lnTo>
                      <a:pt x="5503" y="4813"/>
                    </a:lnTo>
                    <a:lnTo>
                      <a:pt x="5545" y="4729"/>
                    </a:lnTo>
                    <a:lnTo>
                      <a:pt x="5398" y="4667"/>
                    </a:lnTo>
                    <a:lnTo>
                      <a:pt x="5357" y="4667"/>
                    </a:lnTo>
                    <a:lnTo>
                      <a:pt x="5357" y="4604"/>
                    </a:lnTo>
                    <a:lnTo>
                      <a:pt x="5461" y="4583"/>
                    </a:lnTo>
                    <a:lnTo>
                      <a:pt x="5545" y="4604"/>
                    </a:lnTo>
                    <a:lnTo>
                      <a:pt x="5650" y="4562"/>
                    </a:lnTo>
                    <a:lnTo>
                      <a:pt x="5440" y="4499"/>
                    </a:lnTo>
                    <a:lnTo>
                      <a:pt x="5168" y="4478"/>
                    </a:lnTo>
                    <a:lnTo>
                      <a:pt x="5043" y="4395"/>
                    </a:lnTo>
                    <a:lnTo>
                      <a:pt x="4980" y="4311"/>
                    </a:lnTo>
                    <a:lnTo>
                      <a:pt x="5126" y="4269"/>
                    </a:lnTo>
                    <a:lnTo>
                      <a:pt x="5189" y="4269"/>
                    </a:lnTo>
                    <a:lnTo>
                      <a:pt x="5252" y="4248"/>
                    </a:lnTo>
                    <a:lnTo>
                      <a:pt x="5168" y="4185"/>
                    </a:lnTo>
                    <a:lnTo>
                      <a:pt x="4959" y="4185"/>
                    </a:lnTo>
                    <a:lnTo>
                      <a:pt x="4771" y="4164"/>
                    </a:lnTo>
                    <a:lnTo>
                      <a:pt x="4708" y="4081"/>
                    </a:lnTo>
                    <a:lnTo>
                      <a:pt x="4708" y="3997"/>
                    </a:lnTo>
                    <a:lnTo>
                      <a:pt x="4771" y="3934"/>
                    </a:lnTo>
                    <a:lnTo>
                      <a:pt x="4813" y="3851"/>
                    </a:lnTo>
                    <a:lnTo>
                      <a:pt x="4750" y="3788"/>
                    </a:lnTo>
                    <a:lnTo>
                      <a:pt x="4666" y="3788"/>
                    </a:lnTo>
                    <a:lnTo>
                      <a:pt x="4624" y="3830"/>
                    </a:lnTo>
                    <a:lnTo>
                      <a:pt x="4541" y="3788"/>
                    </a:lnTo>
                    <a:lnTo>
                      <a:pt x="4457" y="3830"/>
                    </a:lnTo>
                    <a:lnTo>
                      <a:pt x="4352" y="3683"/>
                    </a:lnTo>
                    <a:lnTo>
                      <a:pt x="4352" y="3537"/>
                    </a:lnTo>
                    <a:lnTo>
                      <a:pt x="4248" y="3516"/>
                    </a:lnTo>
                    <a:lnTo>
                      <a:pt x="4143" y="3244"/>
                    </a:lnTo>
                    <a:lnTo>
                      <a:pt x="4101" y="3223"/>
                    </a:lnTo>
                    <a:lnTo>
                      <a:pt x="4080" y="3139"/>
                    </a:lnTo>
                    <a:lnTo>
                      <a:pt x="3934" y="3139"/>
                    </a:lnTo>
                    <a:lnTo>
                      <a:pt x="3871" y="3097"/>
                    </a:lnTo>
                    <a:lnTo>
                      <a:pt x="3808" y="2951"/>
                    </a:lnTo>
                    <a:lnTo>
                      <a:pt x="3683" y="2825"/>
                    </a:lnTo>
                    <a:lnTo>
                      <a:pt x="3662" y="2700"/>
                    </a:lnTo>
                    <a:lnTo>
                      <a:pt x="3578" y="2616"/>
                    </a:lnTo>
                    <a:lnTo>
                      <a:pt x="3494" y="2512"/>
                    </a:lnTo>
                    <a:lnTo>
                      <a:pt x="3515" y="2470"/>
                    </a:lnTo>
                    <a:lnTo>
                      <a:pt x="3766" y="2491"/>
                    </a:lnTo>
                    <a:lnTo>
                      <a:pt x="3976" y="2386"/>
                    </a:lnTo>
                    <a:lnTo>
                      <a:pt x="4017" y="2281"/>
                    </a:lnTo>
                    <a:lnTo>
                      <a:pt x="3997" y="2156"/>
                    </a:lnTo>
                    <a:lnTo>
                      <a:pt x="3829" y="1988"/>
                    </a:lnTo>
                    <a:lnTo>
                      <a:pt x="3704" y="1968"/>
                    </a:lnTo>
                    <a:lnTo>
                      <a:pt x="3662" y="1988"/>
                    </a:lnTo>
                    <a:lnTo>
                      <a:pt x="3557" y="1947"/>
                    </a:lnTo>
                    <a:lnTo>
                      <a:pt x="3348" y="1842"/>
                    </a:lnTo>
                    <a:lnTo>
                      <a:pt x="3243" y="1737"/>
                    </a:lnTo>
                    <a:lnTo>
                      <a:pt x="3097" y="1758"/>
                    </a:lnTo>
                    <a:lnTo>
                      <a:pt x="2846" y="1654"/>
                    </a:lnTo>
                    <a:lnTo>
                      <a:pt x="2825" y="1570"/>
                    </a:lnTo>
                    <a:lnTo>
                      <a:pt x="2867" y="1444"/>
                    </a:lnTo>
                    <a:lnTo>
                      <a:pt x="2888" y="1340"/>
                    </a:lnTo>
                    <a:lnTo>
                      <a:pt x="2825" y="1235"/>
                    </a:lnTo>
                    <a:lnTo>
                      <a:pt x="2616" y="1026"/>
                    </a:lnTo>
                    <a:lnTo>
                      <a:pt x="2553" y="1026"/>
                    </a:lnTo>
                    <a:lnTo>
                      <a:pt x="2511" y="1047"/>
                    </a:lnTo>
                    <a:lnTo>
                      <a:pt x="2448" y="963"/>
                    </a:lnTo>
                    <a:lnTo>
                      <a:pt x="2344" y="900"/>
                    </a:lnTo>
                    <a:lnTo>
                      <a:pt x="2323" y="817"/>
                    </a:lnTo>
                    <a:lnTo>
                      <a:pt x="2197" y="796"/>
                    </a:lnTo>
                    <a:lnTo>
                      <a:pt x="2134" y="712"/>
                    </a:lnTo>
                    <a:lnTo>
                      <a:pt x="2092" y="712"/>
                    </a:lnTo>
                    <a:lnTo>
                      <a:pt x="1988" y="649"/>
                    </a:lnTo>
                    <a:lnTo>
                      <a:pt x="1841" y="649"/>
                    </a:lnTo>
                    <a:lnTo>
                      <a:pt x="1716" y="545"/>
                    </a:lnTo>
                    <a:lnTo>
                      <a:pt x="1590" y="524"/>
                    </a:lnTo>
                    <a:lnTo>
                      <a:pt x="1381" y="398"/>
                    </a:lnTo>
                    <a:lnTo>
                      <a:pt x="1067" y="377"/>
                    </a:lnTo>
                    <a:lnTo>
                      <a:pt x="963" y="315"/>
                    </a:lnTo>
                    <a:lnTo>
                      <a:pt x="879" y="231"/>
                    </a:lnTo>
                    <a:lnTo>
                      <a:pt x="837" y="231"/>
                    </a:lnTo>
                    <a:lnTo>
                      <a:pt x="795" y="273"/>
                    </a:lnTo>
                    <a:lnTo>
                      <a:pt x="565" y="189"/>
                    </a:lnTo>
                    <a:lnTo>
                      <a:pt x="523" y="126"/>
                    </a:lnTo>
                    <a:lnTo>
                      <a:pt x="419" y="84"/>
                    </a:lnTo>
                    <a:lnTo>
                      <a:pt x="230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0" name="Google Shape;2350;p49"/>
              <p:cNvSpPr/>
              <p:nvPr/>
            </p:nvSpPr>
            <p:spPr>
              <a:xfrm>
                <a:off x="5413525" y="2961325"/>
                <a:ext cx="115100" cy="200900"/>
              </a:xfrm>
              <a:custGeom>
                <a:rect b="b" l="l" r="r" t="t"/>
                <a:pathLst>
                  <a:path extrusionOk="0" h="8036" w="4604">
                    <a:moveTo>
                      <a:pt x="586" y="0"/>
                    </a:moveTo>
                    <a:lnTo>
                      <a:pt x="440" y="63"/>
                    </a:lnTo>
                    <a:lnTo>
                      <a:pt x="419" y="189"/>
                    </a:lnTo>
                    <a:lnTo>
                      <a:pt x="314" y="419"/>
                    </a:lnTo>
                    <a:lnTo>
                      <a:pt x="335" y="565"/>
                    </a:lnTo>
                    <a:lnTo>
                      <a:pt x="335" y="795"/>
                    </a:lnTo>
                    <a:lnTo>
                      <a:pt x="251" y="1088"/>
                    </a:lnTo>
                    <a:lnTo>
                      <a:pt x="210" y="1214"/>
                    </a:lnTo>
                    <a:lnTo>
                      <a:pt x="272" y="1402"/>
                    </a:lnTo>
                    <a:lnTo>
                      <a:pt x="272" y="1465"/>
                    </a:lnTo>
                    <a:lnTo>
                      <a:pt x="210" y="1528"/>
                    </a:lnTo>
                    <a:lnTo>
                      <a:pt x="105" y="1507"/>
                    </a:lnTo>
                    <a:lnTo>
                      <a:pt x="21" y="1402"/>
                    </a:lnTo>
                    <a:lnTo>
                      <a:pt x="0" y="1528"/>
                    </a:lnTo>
                    <a:lnTo>
                      <a:pt x="21" y="1653"/>
                    </a:lnTo>
                    <a:lnTo>
                      <a:pt x="105" y="1653"/>
                    </a:lnTo>
                    <a:lnTo>
                      <a:pt x="126" y="1716"/>
                    </a:lnTo>
                    <a:lnTo>
                      <a:pt x="63" y="1779"/>
                    </a:lnTo>
                    <a:lnTo>
                      <a:pt x="126" y="1946"/>
                    </a:lnTo>
                    <a:lnTo>
                      <a:pt x="210" y="2093"/>
                    </a:lnTo>
                    <a:lnTo>
                      <a:pt x="210" y="2302"/>
                    </a:lnTo>
                    <a:lnTo>
                      <a:pt x="251" y="2344"/>
                    </a:lnTo>
                    <a:lnTo>
                      <a:pt x="314" y="2302"/>
                    </a:lnTo>
                    <a:lnTo>
                      <a:pt x="356" y="2344"/>
                    </a:lnTo>
                    <a:lnTo>
                      <a:pt x="356" y="2448"/>
                    </a:lnTo>
                    <a:lnTo>
                      <a:pt x="461" y="2595"/>
                    </a:lnTo>
                    <a:lnTo>
                      <a:pt x="544" y="2595"/>
                    </a:lnTo>
                    <a:lnTo>
                      <a:pt x="628" y="2511"/>
                    </a:lnTo>
                    <a:lnTo>
                      <a:pt x="565" y="2448"/>
                    </a:lnTo>
                    <a:lnTo>
                      <a:pt x="565" y="2365"/>
                    </a:lnTo>
                    <a:lnTo>
                      <a:pt x="691" y="2365"/>
                    </a:lnTo>
                    <a:lnTo>
                      <a:pt x="795" y="2448"/>
                    </a:lnTo>
                    <a:lnTo>
                      <a:pt x="670" y="2595"/>
                    </a:lnTo>
                    <a:lnTo>
                      <a:pt x="628" y="2679"/>
                    </a:lnTo>
                    <a:lnTo>
                      <a:pt x="628" y="2762"/>
                    </a:lnTo>
                    <a:lnTo>
                      <a:pt x="628" y="2888"/>
                    </a:lnTo>
                    <a:lnTo>
                      <a:pt x="691" y="3013"/>
                    </a:lnTo>
                    <a:lnTo>
                      <a:pt x="733" y="2909"/>
                    </a:lnTo>
                    <a:lnTo>
                      <a:pt x="795" y="2888"/>
                    </a:lnTo>
                    <a:lnTo>
                      <a:pt x="858" y="2992"/>
                    </a:lnTo>
                    <a:lnTo>
                      <a:pt x="795" y="3097"/>
                    </a:lnTo>
                    <a:lnTo>
                      <a:pt x="795" y="3097"/>
                    </a:lnTo>
                    <a:lnTo>
                      <a:pt x="879" y="3076"/>
                    </a:lnTo>
                    <a:lnTo>
                      <a:pt x="963" y="3013"/>
                    </a:lnTo>
                    <a:cubicBezTo>
                      <a:pt x="963" y="3097"/>
                      <a:pt x="963" y="3181"/>
                      <a:pt x="984" y="3244"/>
                    </a:cubicBezTo>
                    <a:lnTo>
                      <a:pt x="900" y="3181"/>
                    </a:lnTo>
                    <a:lnTo>
                      <a:pt x="775" y="3202"/>
                    </a:lnTo>
                    <a:lnTo>
                      <a:pt x="649" y="3139"/>
                    </a:lnTo>
                    <a:lnTo>
                      <a:pt x="544" y="3202"/>
                    </a:lnTo>
                    <a:lnTo>
                      <a:pt x="565" y="3244"/>
                    </a:lnTo>
                    <a:lnTo>
                      <a:pt x="649" y="3244"/>
                    </a:lnTo>
                    <a:lnTo>
                      <a:pt x="670" y="3390"/>
                    </a:lnTo>
                    <a:lnTo>
                      <a:pt x="754" y="3411"/>
                    </a:lnTo>
                    <a:lnTo>
                      <a:pt x="816" y="3516"/>
                    </a:lnTo>
                    <a:lnTo>
                      <a:pt x="816" y="3704"/>
                    </a:lnTo>
                    <a:lnTo>
                      <a:pt x="900" y="3746"/>
                    </a:lnTo>
                    <a:lnTo>
                      <a:pt x="900" y="3850"/>
                    </a:lnTo>
                    <a:lnTo>
                      <a:pt x="1005" y="3976"/>
                    </a:lnTo>
                    <a:lnTo>
                      <a:pt x="1109" y="4018"/>
                    </a:lnTo>
                    <a:lnTo>
                      <a:pt x="1214" y="3934"/>
                    </a:lnTo>
                    <a:lnTo>
                      <a:pt x="1214" y="3850"/>
                    </a:lnTo>
                    <a:lnTo>
                      <a:pt x="1277" y="3829"/>
                    </a:lnTo>
                    <a:lnTo>
                      <a:pt x="1277" y="3725"/>
                    </a:lnTo>
                    <a:lnTo>
                      <a:pt x="1214" y="3641"/>
                    </a:lnTo>
                    <a:lnTo>
                      <a:pt x="1277" y="3557"/>
                    </a:lnTo>
                    <a:lnTo>
                      <a:pt x="1277" y="3453"/>
                    </a:lnTo>
                    <a:lnTo>
                      <a:pt x="1172" y="3411"/>
                    </a:lnTo>
                    <a:lnTo>
                      <a:pt x="1109" y="3348"/>
                    </a:lnTo>
                    <a:cubicBezTo>
                      <a:pt x="1130" y="3306"/>
                      <a:pt x="1130" y="3223"/>
                      <a:pt x="1130" y="3181"/>
                    </a:cubicBezTo>
                    <a:lnTo>
                      <a:pt x="1235" y="3097"/>
                    </a:lnTo>
                    <a:lnTo>
                      <a:pt x="1214" y="3013"/>
                    </a:lnTo>
                    <a:lnTo>
                      <a:pt x="1277" y="2930"/>
                    </a:lnTo>
                    <a:lnTo>
                      <a:pt x="1402" y="2930"/>
                    </a:lnTo>
                    <a:lnTo>
                      <a:pt x="1632" y="3034"/>
                    </a:lnTo>
                    <a:lnTo>
                      <a:pt x="1695" y="3118"/>
                    </a:lnTo>
                    <a:lnTo>
                      <a:pt x="1821" y="3202"/>
                    </a:lnTo>
                    <a:lnTo>
                      <a:pt x="1904" y="3327"/>
                    </a:lnTo>
                    <a:lnTo>
                      <a:pt x="1863" y="3306"/>
                    </a:lnTo>
                    <a:cubicBezTo>
                      <a:pt x="1800" y="3264"/>
                      <a:pt x="1716" y="3264"/>
                      <a:pt x="1632" y="3264"/>
                    </a:cubicBezTo>
                    <a:lnTo>
                      <a:pt x="1653" y="3244"/>
                    </a:lnTo>
                    <a:lnTo>
                      <a:pt x="1611" y="3139"/>
                    </a:lnTo>
                    <a:lnTo>
                      <a:pt x="1507" y="3097"/>
                    </a:lnTo>
                    <a:lnTo>
                      <a:pt x="1444" y="3181"/>
                    </a:lnTo>
                    <a:lnTo>
                      <a:pt x="1486" y="3244"/>
                    </a:lnTo>
                    <a:lnTo>
                      <a:pt x="1528" y="3285"/>
                    </a:lnTo>
                    <a:cubicBezTo>
                      <a:pt x="1507" y="3285"/>
                      <a:pt x="1486" y="3306"/>
                      <a:pt x="1444" y="3306"/>
                    </a:cubicBezTo>
                    <a:lnTo>
                      <a:pt x="1444" y="3327"/>
                    </a:lnTo>
                    <a:lnTo>
                      <a:pt x="1591" y="3327"/>
                    </a:lnTo>
                    <a:lnTo>
                      <a:pt x="1611" y="3348"/>
                    </a:lnTo>
                    <a:lnTo>
                      <a:pt x="1611" y="3327"/>
                    </a:lnTo>
                    <a:cubicBezTo>
                      <a:pt x="1695" y="3327"/>
                      <a:pt x="1758" y="3348"/>
                      <a:pt x="1842" y="3390"/>
                    </a:cubicBezTo>
                    <a:cubicBezTo>
                      <a:pt x="1850" y="3393"/>
                      <a:pt x="1858" y="3394"/>
                      <a:pt x="1866" y="3394"/>
                    </a:cubicBezTo>
                    <a:cubicBezTo>
                      <a:pt x="1915" y="3394"/>
                      <a:pt x="1946" y="3342"/>
                      <a:pt x="1946" y="3306"/>
                    </a:cubicBezTo>
                    <a:lnTo>
                      <a:pt x="1967" y="3327"/>
                    </a:lnTo>
                    <a:lnTo>
                      <a:pt x="2030" y="3327"/>
                    </a:lnTo>
                    <a:lnTo>
                      <a:pt x="2009" y="3139"/>
                    </a:lnTo>
                    <a:lnTo>
                      <a:pt x="1863" y="2930"/>
                    </a:lnTo>
                    <a:lnTo>
                      <a:pt x="1904" y="2888"/>
                    </a:lnTo>
                    <a:lnTo>
                      <a:pt x="1946" y="2888"/>
                    </a:lnTo>
                    <a:lnTo>
                      <a:pt x="2030" y="2971"/>
                    </a:lnTo>
                    <a:lnTo>
                      <a:pt x="2114" y="2992"/>
                    </a:lnTo>
                    <a:lnTo>
                      <a:pt x="2176" y="3118"/>
                    </a:lnTo>
                    <a:lnTo>
                      <a:pt x="2344" y="3181"/>
                    </a:lnTo>
                    <a:lnTo>
                      <a:pt x="2386" y="3285"/>
                    </a:lnTo>
                    <a:lnTo>
                      <a:pt x="2386" y="3411"/>
                    </a:lnTo>
                    <a:lnTo>
                      <a:pt x="2469" y="3432"/>
                    </a:lnTo>
                    <a:lnTo>
                      <a:pt x="2595" y="3599"/>
                    </a:lnTo>
                    <a:lnTo>
                      <a:pt x="2699" y="3557"/>
                    </a:lnTo>
                    <a:lnTo>
                      <a:pt x="2699" y="3516"/>
                    </a:lnTo>
                    <a:lnTo>
                      <a:pt x="2804" y="3536"/>
                    </a:lnTo>
                    <a:lnTo>
                      <a:pt x="2804" y="3599"/>
                    </a:lnTo>
                    <a:lnTo>
                      <a:pt x="2741" y="3641"/>
                    </a:lnTo>
                    <a:cubicBezTo>
                      <a:pt x="2741" y="3641"/>
                      <a:pt x="2699" y="3641"/>
                      <a:pt x="2699" y="3662"/>
                    </a:cubicBezTo>
                    <a:cubicBezTo>
                      <a:pt x="2783" y="3913"/>
                      <a:pt x="2992" y="4060"/>
                      <a:pt x="3223" y="4122"/>
                    </a:cubicBezTo>
                    <a:lnTo>
                      <a:pt x="3285" y="4122"/>
                    </a:lnTo>
                    <a:lnTo>
                      <a:pt x="3411" y="4269"/>
                    </a:lnTo>
                    <a:lnTo>
                      <a:pt x="3432" y="4290"/>
                    </a:lnTo>
                    <a:lnTo>
                      <a:pt x="3432" y="4332"/>
                    </a:lnTo>
                    <a:cubicBezTo>
                      <a:pt x="3432" y="4352"/>
                      <a:pt x="3411" y="4394"/>
                      <a:pt x="3411" y="4436"/>
                    </a:cubicBezTo>
                    <a:lnTo>
                      <a:pt x="3411" y="4436"/>
                    </a:lnTo>
                    <a:cubicBezTo>
                      <a:pt x="3411" y="4436"/>
                      <a:pt x="3411" y="4394"/>
                      <a:pt x="3453" y="4394"/>
                    </a:cubicBezTo>
                    <a:lnTo>
                      <a:pt x="3495" y="4436"/>
                    </a:lnTo>
                    <a:lnTo>
                      <a:pt x="3599" y="4478"/>
                    </a:lnTo>
                    <a:lnTo>
                      <a:pt x="3620" y="4562"/>
                    </a:lnTo>
                    <a:lnTo>
                      <a:pt x="3808" y="4562"/>
                    </a:lnTo>
                    <a:lnTo>
                      <a:pt x="3829" y="4583"/>
                    </a:lnTo>
                    <a:lnTo>
                      <a:pt x="3871" y="4562"/>
                    </a:lnTo>
                    <a:lnTo>
                      <a:pt x="3913" y="4583"/>
                    </a:lnTo>
                    <a:lnTo>
                      <a:pt x="3871" y="4499"/>
                    </a:lnTo>
                    <a:lnTo>
                      <a:pt x="3829" y="4394"/>
                    </a:lnTo>
                    <a:lnTo>
                      <a:pt x="3788" y="4352"/>
                    </a:lnTo>
                    <a:lnTo>
                      <a:pt x="3788" y="4185"/>
                    </a:lnTo>
                    <a:lnTo>
                      <a:pt x="3767" y="3976"/>
                    </a:lnTo>
                    <a:lnTo>
                      <a:pt x="3767" y="3934"/>
                    </a:lnTo>
                    <a:lnTo>
                      <a:pt x="3704" y="3913"/>
                    </a:lnTo>
                    <a:lnTo>
                      <a:pt x="3599" y="3767"/>
                    </a:lnTo>
                    <a:lnTo>
                      <a:pt x="3557" y="3662"/>
                    </a:lnTo>
                    <a:lnTo>
                      <a:pt x="3474" y="3662"/>
                    </a:lnTo>
                    <a:lnTo>
                      <a:pt x="3453" y="3704"/>
                    </a:lnTo>
                    <a:lnTo>
                      <a:pt x="3390" y="3662"/>
                    </a:lnTo>
                    <a:lnTo>
                      <a:pt x="3348" y="3662"/>
                    </a:lnTo>
                    <a:lnTo>
                      <a:pt x="3285" y="3725"/>
                    </a:lnTo>
                    <a:lnTo>
                      <a:pt x="3097" y="3725"/>
                    </a:lnTo>
                    <a:lnTo>
                      <a:pt x="3055" y="3704"/>
                    </a:lnTo>
                    <a:lnTo>
                      <a:pt x="3055" y="3767"/>
                    </a:lnTo>
                    <a:lnTo>
                      <a:pt x="3055" y="3808"/>
                    </a:lnTo>
                    <a:cubicBezTo>
                      <a:pt x="2992" y="3767"/>
                      <a:pt x="2972" y="3746"/>
                      <a:pt x="2930" y="3725"/>
                    </a:cubicBezTo>
                    <a:lnTo>
                      <a:pt x="2951" y="3620"/>
                    </a:lnTo>
                    <a:lnTo>
                      <a:pt x="2951" y="3536"/>
                    </a:lnTo>
                    <a:lnTo>
                      <a:pt x="2992" y="3495"/>
                    </a:lnTo>
                    <a:lnTo>
                      <a:pt x="2951" y="3432"/>
                    </a:lnTo>
                    <a:lnTo>
                      <a:pt x="2846" y="3432"/>
                    </a:lnTo>
                    <a:lnTo>
                      <a:pt x="2762" y="3390"/>
                    </a:lnTo>
                    <a:lnTo>
                      <a:pt x="2658" y="3390"/>
                    </a:lnTo>
                    <a:lnTo>
                      <a:pt x="2658" y="3306"/>
                    </a:lnTo>
                    <a:lnTo>
                      <a:pt x="2574" y="3097"/>
                    </a:lnTo>
                    <a:lnTo>
                      <a:pt x="2553" y="2992"/>
                    </a:lnTo>
                    <a:lnTo>
                      <a:pt x="2616" y="2971"/>
                    </a:lnTo>
                    <a:lnTo>
                      <a:pt x="2658" y="2992"/>
                    </a:lnTo>
                    <a:lnTo>
                      <a:pt x="2741" y="2992"/>
                    </a:lnTo>
                    <a:lnTo>
                      <a:pt x="2720" y="2971"/>
                    </a:lnTo>
                    <a:lnTo>
                      <a:pt x="2616" y="2888"/>
                    </a:lnTo>
                    <a:lnTo>
                      <a:pt x="2469" y="2888"/>
                    </a:lnTo>
                    <a:lnTo>
                      <a:pt x="2427" y="2783"/>
                    </a:lnTo>
                    <a:lnTo>
                      <a:pt x="2365" y="2825"/>
                    </a:lnTo>
                    <a:lnTo>
                      <a:pt x="2365" y="2930"/>
                    </a:lnTo>
                    <a:lnTo>
                      <a:pt x="2302" y="2992"/>
                    </a:lnTo>
                    <a:lnTo>
                      <a:pt x="2239" y="2930"/>
                    </a:lnTo>
                    <a:lnTo>
                      <a:pt x="2260" y="2804"/>
                    </a:lnTo>
                    <a:lnTo>
                      <a:pt x="2197" y="2679"/>
                    </a:lnTo>
                    <a:lnTo>
                      <a:pt x="2009" y="2574"/>
                    </a:lnTo>
                    <a:lnTo>
                      <a:pt x="1904" y="2574"/>
                    </a:lnTo>
                    <a:lnTo>
                      <a:pt x="1737" y="2699"/>
                    </a:lnTo>
                    <a:lnTo>
                      <a:pt x="1716" y="2783"/>
                    </a:lnTo>
                    <a:lnTo>
                      <a:pt x="1632" y="2804"/>
                    </a:lnTo>
                    <a:lnTo>
                      <a:pt x="1507" y="2762"/>
                    </a:lnTo>
                    <a:lnTo>
                      <a:pt x="1465" y="2658"/>
                    </a:lnTo>
                    <a:lnTo>
                      <a:pt x="1381" y="2574"/>
                    </a:lnTo>
                    <a:lnTo>
                      <a:pt x="1381" y="2448"/>
                    </a:lnTo>
                    <a:lnTo>
                      <a:pt x="1423" y="2365"/>
                    </a:lnTo>
                    <a:lnTo>
                      <a:pt x="1360" y="2281"/>
                    </a:lnTo>
                    <a:lnTo>
                      <a:pt x="1088" y="2239"/>
                    </a:lnTo>
                    <a:lnTo>
                      <a:pt x="1026" y="2176"/>
                    </a:lnTo>
                    <a:lnTo>
                      <a:pt x="1067" y="2051"/>
                    </a:lnTo>
                    <a:lnTo>
                      <a:pt x="1109" y="1967"/>
                    </a:lnTo>
                    <a:lnTo>
                      <a:pt x="1109" y="1842"/>
                    </a:lnTo>
                    <a:lnTo>
                      <a:pt x="1172" y="1737"/>
                    </a:lnTo>
                    <a:lnTo>
                      <a:pt x="1360" y="1549"/>
                    </a:lnTo>
                    <a:lnTo>
                      <a:pt x="1423" y="1507"/>
                    </a:lnTo>
                    <a:lnTo>
                      <a:pt x="1402" y="1570"/>
                    </a:lnTo>
                    <a:lnTo>
                      <a:pt x="1402" y="1632"/>
                    </a:lnTo>
                    <a:lnTo>
                      <a:pt x="1507" y="1465"/>
                    </a:lnTo>
                    <a:lnTo>
                      <a:pt x="1486" y="1339"/>
                    </a:lnTo>
                    <a:lnTo>
                      <a:pt x="1549" y="1193"/>
                    </a:lnTo>
                    <a:lnTo>
                      <a:pt x="1611" y="921"/>
                    </a:lnTo>
                    <a:lnTo>
                      <a:pt x="1549" y="837"/>
                    </a:lnTo>
                    <a:lnTo>
                      <a:pt x="1528" y="691"/>
                    </a:lnTo>
                    <a:lnTo>
                      <a:pt x="1465" y="649"/>
                    </a:lnTo>
                    <a:lnTo>
                      <a:pt x="1360" y="482"/>
                    </a:lnTo>
                    <a:lnTo>
                      <a:pt x="1381" y="251"/>
                    </a:lnTo>
                    <a:lnTo>
                      <a:pt x="1381" y="189"/>
                    </a:lnTo>
                    <a:lnTo>
                      <a:pt x="1381" y="105"/>
                    </a:lnTo>
                    <a:lnTo>
                      <a:pt x="1298" y="0"/>
                    </a:lnTo>
                    <a:lnTo>
                      <a:pt x="1256" y="42"/>
                    </a:lnTo>
                    <a:lnTo>
                      <a:pt x="1256" y="84"/>
                    </a:lnTo>
                    <a:lnTo>
                      <a:pt x="1172" y="168"/>
                    </a:lnTo>
                    <a:lnTo>
                      <a:pt x="1005" y="168"/>
                    </a:lnTo>
                    <a:lnTo>
                      <a:pt x="984" y="210"/>
                    </a:lnTo>
                    <a:lnTo>
                      <a:pt x="900" y="168"/>
                    </a:lnTo>
                    <a:lnTo>
                      <a:pt x="795" y="63"/>
                    </a:lnTo>
                    <a:lnTo>
                      <a:pt x="586" y="0"/>
                    </a:lnTo>
                    <a:close/>
                    <a:moveTo>
                      <a:pt x="1842" y="4060"/>
                    </a:moveTo>
                    <a:lnTo>
                      <a:pt x="1716" y="4080"/>
                    </a:lnTo>
                    <a:lnTo>
                      <a:pt x="1695" y="4164"/>
                    </a:lnTo>
                    <a:lnTo>
                      <a:pt x="1821" y="4227"/>
                    </a:lnTo>
                    <a:lnTo>
                      <a:pt x="1883" y="4248"/>
                    </a:lnTo>
                    <a:lnTo>
                      <a:pt x="1883" y="4352"/>
                    </a:lnTo>
                    <a:lnTo>
                      <a:pt x="1842" y="4457"/>
                    </a:lnTo>
                    <a:lnTo>
                      <a:pt x="1842" y="4666"/>
                    </a:lnTo>
                    <a:lnTo>
                      <a:pt x="1800" y="4792"/>
                    </a:lnTo>
                    <a:lnTo>
                      <a:pt x="1842" y="4980"/>
                    </a:lnTo>
                    <a:lnTo>
                      <a:pt x="1904" y="4959"/>
                    </a:lnTo>
                    <a:lnTo>
                      <a:pt x="1925" y="4896"/>
                    </a:lnTo>
                    <a:lnTo>
                      <a:pt x="2051" y="4813"/>
                    </a:lnTo>
                    <a:cubicBezTo>
                      <a:pt x="2093" y="4813"/>
                      <a:pt x="2114" y="4855"/>
                      <a:pt x="2135" y="4855"/>
                    </a:cubicBezTo>
                    <a:lnTo>
                      <a:pt x="2114" y="4959"/>
                    </a:lnTo>
                    <a:lnTo>
                      <a:pt x="2197" y="5001"/>
                    </a:lnTo>
                    <a:lnTo>
                      <a:pt x="2260" y="4917"/>
                    </a:lnTo>
                    <a:cubicBezTo>
                      <a:pt x="2323" y="4959"/>
                      <a:pt x="2344" y="5001"/>
                      <a:pt x="2407" y="5022"/>
                    </a:cubicBezTo>
                    <a:lnTo>
                      <a:pt x="2407" y="5106"/>
                    </a:lnTo>
                    <a:lnTo>
                      <a:pt x="2344" y="5231"/>
                    </a:lnTo>
                    <a:lnTo>
                      <a:pt x="2155" y="5294"/>
                    </a:lnTo>
                    <a:lnTo>
                      <a:pt x="2114" y="5378"/>
                    </a:lnTo>
                    <a:lnTo>
                      <a:pt x="2135" y="5545"/>
                    </a:lnTo>
                    <a:lnTo>
                      <a:pt x="2218" y="5545"/>
                    </a:lnTo>
                    <a:lnTo>
                      <a:pt x="2344" y="5629"/>
                    </a:lnTo>
                    <a:lnTo>
                      <a:pt x="2448" y="5629"/>
                    </a:lnTo>
                    <a:lnTo>
                      <a:pt x="2448" y="5754"/>
                    </a:lnTo>
                    <a:lnTo>
                      <a:pt x="2532" y="5817"/>
                    </a:lnTo>
                    <a:lnTo>
                      <a:pt x="2637" y="5754"/>
                    </a:lnTo>
                    <a:lnTo>
                      <a:pt x="2637" y="5650"/>
                    </a:lnTo>
                    <a:lnTo>
                      <a:pt x="2574" y="5587"/>
                    </a:lnTo>
                    <a:cubicBezTo>
                      <a:pt x="2616" y="5545"/>
                      <a:pt x="2637" y="5545"/>
                      <a:pt x="2658" y="5524"/>
                    </a:cubicBezTo>
                    <a:lnTo>
                      <a:pt x="2658" y="5503"/>
                    </a:lnTo>
                    <a:lnTo>
                      <a:pt x="2679" y="5587"/>
                    </a:lnTo>
                    <a:lnTo>
                      <a:pt x="2762" y="5482"/>
                    </a:lnTo>
                    <a:lnTo>
                      <a:pt x="2804" y="5231"/>
                    </a:lnTo>
                    <a:lnTo>
                      <a:pt x="2972" y="5064"/>
                    </a:lnTo>
                    <a:lnTo>
                      <a:pt x="2992" y="4959"/>
                    </a:lnTo>
                    <a:lnTo>
                      <a:pt x="2972" y="4855"/>
                    </a:lnTo>
                    <a:lnTo>
                      <a:pt x="3034" y="4771"/>
                    </a:lnTo>
                    <a:lnTo>
                      <a:pt x="3034" y="4750"/>
                    </a:lnTo>
                    <a:cubicBezTo>
                      <a:pt x="3087" y="4760"/>
                      <a:pt x="3128" y="4766"/>
                      <a:pt x="3170" y="4766"/>
                    </a:cubicBezTo>
                    <a:cubicBezTo>
                      <a:pt x="3212" y="4766"/>
                      <a:pt x="3254" y="4760"/>
                      <a:pt x="3306" y="4750"/>
                    </a:cubicBezTo>
                    <a:cubicBezTo>
                      <a:pt x="3348" y="4750"/>
                      <a:pt x="3369" y="4708"/>
                      <a:pt x="3369" y="4687"/>
                    </a:cubicBezTo>
                    <a:lnTo>
                      <a:pt x="3411" y="4750"/>
                    </a:lnTo>
                    <a:lnTo>
                      <a:pt x="3411" y="4896"/>
                    </a:lnTo>
                    <a:lnTo>
                      <a:pt x="3411" y="4917"/>
                    </a:lnTo>
                    <a:cubicBezTo>
                      <a:pt x="3390" y="4959"/>
                      <a:pt x="3390" y="4980"/>
                      <a:pt x="3411" y="4980"/>
                    </a:cubicBezTo>
                    <a:cubicBezTo>
                      <a:pt x="3453" y="5001"/>
                      <a:pt x="3453" y="5022"/>
                      <a:pt x="3474" y="5085"/>
                    </a:cubicBezTo>
                    <a:lnTo>
                      <a:pt x="3474" y="5189"/>
                    </a:lnTo>
                    <a:lnTo>
                      <a:pt x="3557" y="5231"/>
                    </a:lnTo>
                    <a:cubicBezTo>
                      <a:pt x="3599" y="5336"/>
                      <a:pt x="3683" y="5482"/>
                      <a:pt x="3704" y="5608"/>
                    </a:cubicBezTo>
                    <a:cubicBezTo>
                      <a:pt x="3716" y="5632"/>
                      <a:pt x="3750" y="5643"/>
                      <a:pt x="3780" y="5643"/>
                    </a:cubicBezTo>
                    <a:cubicBezTo>
                      <a:pt x="3801" y="5643"/>
                      <a:pt x="3821" y="5637"/>
                      <a:pt x="3829" y="5629"/>
                    </a:cubicBezTo>
                    <a:lnTo>
                      <a:pt x="3871" y="5754"/>
                    </a:lnTo>
                    <a:lnTo>
                      <a:pt x="3871" y="5838"/>
                    </a:lnTo>
                    <a:lnTo>
                      <a:pt x="3788" y="5733"/>
                    </a:lnTo>
                    <a:lnTo>
                      <a:pt x="3725" y="5733"/>
                    </a:lnTo>
                    <a:lnTo>
                      <a:pt x="3725" y="5901"/>
                    </a:lnTo>
                    <a:lnTo>
                      <a:pt x="3704" y="5943"/>
                    </a:lnTo>
                    <a:lnTo>
                      <a:pt x="3620" y="5901"/>
                    </a:lnTo>
                    <a:lnTo>
                      <a:pt x="3495" y="5838"/>
                    </a:lnTo>
                    <a:lnTo>
                      <a:pt x="3453" y="6068"/>
                    </a:lnTo>
                    <a:lnTo>
                      <a:pt x="3495" y="6110"/>
                    </a:lnTo>
                    <a:lnTo>
                      <a:pt x="3495" y="6173"/>
                    </a:lnTo>
                    <a:lnTo>
                      <a:pt x="3411" y="6215"/>
                    </a:lnTo>
                    <a:lnTo>
                      <a:pt x="3369" y="6068"/>
                    </a:lnTo>
                    <a:lnTo>
                      <a:pt x="3244" y="6131"/>
                    </a:lnTo>
                    <a:lnTo>
                      <a:pt x="3181" y="6340"/>
                    </a:lnTo>
                    <a:lnTo>
                      <a:pt x="3055" y="6424"/>
                    </a:lnTo>
                    <a:lnTo>
                      <a:pt x="2951" y="6445"/>
                    </a:lnTo>
                    <a:lnTo>
                      <a:pt x="2846" y="6549"/>
                    </a:lnTo>
                    <a:lnTo>
                      <a:pt x="2972" y="6361"/>
                    </a:lnTo>
                    <a:lnTo>
                      <a:pt x="2972" y="6173"/>
                    </a:lnTo>
                    <a:lnTo>
                      <a:pt x="2825" y="6047"/>
                    </a:lnTo>
                    <a:lnTo>
                      <a:pt x="2741" y="6047"/>
                    </a:lnTo>
                    <a:lnTo>
                      <a:pt x="2658" y="6152"/>
                    </a:lnTo>
                    <a:lnTo>
                      <a:pt x="2532" y="6215"/>
                    </a:lnTo>
                    <a:lnTo>
                      <a:pt x="2469" y="6319"/>
                    </a:lnTo>
                    <a:lnTo>
                      <a:pt x="2532" y="6424"/>
                    </a:lnTo>
                    <a:lnTo>
                      <a:pt x="2365" y="6445"/>
                    </a:lnTo>
                    <a:lnTo>
                      <a:pt x="2260" y="6424"/>
                    </a:lnTo>
                    <a:lnTo>
                      <a:pt x="2197" y="6487"/>
                    </a:lnTo>
                    <a:lnTo>
                      <a:pt x="2093" y="6529"/>
                    </a:lnTo>
                    <a:lnTo>
                      <a:pt x="1988" y="6654"/>
                    </a:lnTo>
                    <a:lnTo>
                      <a:pt x="2009" y="6738"/>
                    </a:lnTo>
                    <a:lnTo>
                      <a:pt x="1988" y="6884"/>
                    </a:lnTo>
                    <a:lnTo>
                      <a:pt x="1904" y="7052"/>
                    </a:lnTo>
                    <a:lnTo>
                      <a:pt x="2030" y="7177"/>
                    </a:lnTo>
                    <a:lnTo>
                      <a:pt x="2093" y="7093"/>
                    </a:lnTo>
                    <a:lnTo>
                      <a:pt x="2155" y="6863"/>
                    </a:lnTo>
                    <a:lnTo>
                      <a:pt x="2239" y="6801"/>
                    </a:lnTo>
                    <a:lnTo>
                      <a:pt x="2302" y="6675"/>
                    </a:lnTo>
                    <a:lnTo>
                      <a:pt x="2344" y="6654"/>
                    </a:lnTo>
                    <a:lnTo>
                      <a:pt x="2427" y="6738"/>
                    </a:lnTo>
                    <a:lnTo>
                      <a:pt x="2407" y="6863"/>
                    </a:lnTo>
                    <a:lnTo>
                      <a:pt x="2427" y="6884"/>
                    </a:lnTo>
                    <a:lnTo>
                      <a:pt x="2469" y="6863"/>
                    </a:lnTo>
                    <a:lnTo>
                      <a:pt x="2532" y="6884"/>
                    </a:lnTo>
                    <a:lnTo>
                      <a:pt x="2532" y="6780"/>
                    </a:lnTo>
                    <a:lnTo>
                      <a:pt x="2574" y="6759"/>
                    </a:lnTo>
                    <a:lnTo>
                      <a:pt x="2637" y="6780"/>
                    </a:lnTo>
                    <a:lnTo>
                      <a:pt x="2616" y="6863"/>
                    </a:lnTo>
                    <a:lnTo>
                      <a:pt x="2658" y="6863"/>
                    </a:lnTo>
                    <a:lnTo>
                      <a:pt x="2762" y="6947"/>
                    </a:lnTo>
                    <a:lnTo>
                      <a:pt x="2825" y="6947"/>
                    </a:lnTo>
                    <a:lnTo>
                      <a:pt x="2762" y="6863"/>
                    </a:lnTo>
                    <a:lnTo>
                      <a:pt x="2783" y="6801"/>
                    </a:lnTo>
                    <a:lnTo>
                      <a:pt x="2762" y="6759"/>
                    </a:lnTo>
                    <a:lnTo>
                      <a:pt x="2825" y="6696"/>
                    </a:lnTo>
                    <a:lnTo>
                      <a:pt x="2867" y="6696"/>
                    </a:lnTo>
                    <a:lnTo>
                      <a:pt x="2972" y="6801"/>
                    </a:lnTo>
                    <a:lnTo>
                      <a:pt x="3076" y="6842"/>
                    </a:lnTo>
                    <a:lnTo>
                      <a:pt x="3181" y="6905"/>
                    </a:lnTo>
                    <a:lnTo>
                      <a:pt x="3202" y="7010"/>
                    </a:lnTo>
                    <a:lnTo>
                      <a:pt x="3306" y="7093"/>
                    </a:lnTo>
                    <a:lnTo>
                      <a:pt x="3202" y="7073"/>
                    </a:lnTo>
                    <a:lnTo>
                      <a:pt x="3160" y="7093"/>
                    </a:lnTo>
                    <a:lnTo>
                      <a:pt x="3160" y="7156"/>
                    </a:lnTo>
                    <a:lnTo>
                      <a:pt x="3097" y="7219"/>
                    </a:lnTo>
                    <a:lnTo>
                      <a:pt x="3160" y="7282"/>
                    </a:lnTo>
                    <a:lnTo>
                      <a:pt x="3160" y="7365"/>
                    </a:lnTo>
                    <a:lnTo>
                      <a:pt x="3139" y="7428"/>
                    </a:lnTo>
                    <a:lnTo>
                      <a:pt x="3202" y="7533"/>
                    </a:lnTo>
                    <a:lnTo>
                      <a:pt x="3244" y="7637"/>
                    </a:lnTo>
                    <a:lnTo>
                      <a:pt x="3348" y="7784"/>
                    </a:lnTo>
                    <a:lnTo>
                      <a:pt x="3474" y="7784"/>
                    </a:lnTo>
                    <a:lnTo>
                      <a:pt x="3578" y="7847"/>
                    </a:lnTo>
                    <a:lnTo>
                      <a:pt x="3704" y="7909"/>
                    </a:lnTo>
                    <a:lnTo>
                      <a:pt x="3808" y="7847"/>
                    </a:lnTo>
                    <a:lnTo>
                      <a:pt x="3829" y="7805"/>
                    </a:lnTo>
                    <a:lnTo>
                      <a:pt x="3892" y="7742"/>
                    </a:lnTo>
                    <a:lnTo>
                      <a:pt x="3913" y="7805"/>
                    </a:lnTo>
                    <a:lnTo>
                      <a:pt x="3871" y="7889"/>
                    </a:lnTo>
                    <a:lnTo>
                      <a:pt x="3892" y="7993"/>
                    </a:lnTo>
                    <a:lnTo>
                      <a:pt x="3913" y="8035"/>
                    </a:lnTo>
                    <a:lnTo>
                      <a:pt x="3997" y="7993"/>
                    </a:lnTo>
                    <a:lnTo>
                      <a:pt x="4143" y="7784"/>
                    </a:lnTo>
                    <a:lnTo>
                      <a:pt x="4143" y="7637"/>
                    </a:lnTo>
                    <a:lnTo>
                      <a:pt x="4101" y="7575"/>
                    </a:lnTo>
                    <a:lnTo>
                      <a:pt x="4039" y="7407"/>
                    </a:lnTo>
                    <a:lnTo>
                      <a:pt x="3934" y="7324"/>
                    </a:lnTo>
                    <a:lnTo>
                      <a:pt x="3976" y="7219"/>
                    </a:lnTo>
                    <a:lnTo>
                      <a:pt x="4101" y="6989"/>
                    </a:lnTo>
                    <a:lnTo>
                      <a:pt x="4185" y="6947"/>
                    </a:lnTo>
                    <a:lnTo>
                      <a:pt x="4248" y="7052"/>
                    </a:lnTo>
                    <a:lnTo>
                      <a:pt x="4290" y="7156"/>
                    </a:lnTo>
                    <a:lnTo>
                      <a:pt x="4332" y="7219"/>
                    </a:lnTo>
                    <a:lnTo>
                      <a:pt x="4332" y="7324"/>
                    </a:lnTo>
                    <a:lnTo>
                      <a:pt x="4394" y="7512"/>
                    </a:lnTo>
                    <a:lnTo>
                      <a:pt x="4415" y="7596"/>
                    </a:lnTo>
                    <a:lnTo>
                      <a:pt x="4415" y="7512"/>
                    </a:lnTo>
                    <a:lnTo>
                      <a:pt x="4415" y="7386"/>
                    </a:lnTo>
                    <a:lnTo>
                      <a:pt x="4352" y="7219"/>
                    </a:lnTo>
                    <a:lnTo>
                      <a:pt x="4394" y="7156"/>
                    </a:lnTo>
                    <a:lnTo>
                      <a:pt x="4436" y="7156"/>
                    </a:lnTo>
                    <a:lnTo>
                      <a:pt x="4499" y="7219"/>
                    </a:lnTo>
                    <a:lnTo>
                      <a:pt x="4499" y="7156"/>
                    </a:lnTo>
                    <a:lnTo>
                      <a:pt x="4541" y="7156"/>
                    </a:lnTo>
                    <a:lnTo>
                      <a:pt x="4604" y="6989"/>
                    </a:lnTo>
                    <a:lnTo>
                      <a:pt x="4562" y="6801"/>
                    </a:lnTo>
                    <a:lnTo>
                      <a:pt x="4499" y="6696"/>
                    </a:lnTo>
                    <a:lnTo>
                      <a:pt x="4436" y="6591"/>
                    </a:lnTo>
                    <a:lnTo>
                      <a:pt x="4436" y="6466"/>
                    </a:lnTo>
                    <a:lnTo>
                      <a:pt x="4415" y="6340"/>
                    </a:lnTo>
                    <a:lnTo>
                      <a:pt x="4352" y="6424"/>
                    </a:lnTo>
                    <a:lnTo>
                      <a:pt x="4352" y="6277"/>
                    </a:lnTo>
                    <a:lnTo>
                      <a:pt x="4352" y="6215"/>
                    </a:lnTo>
                    <a:lnTo>
                      <a:pt x="4311" y="6215"/>
                    </a:lnTo>
                    <a:lnTo>
                      <a:pt x="4227" y="6131"/>
                    </a:lnTo>
                    <a:lnTo>
                      <a:pt x="4248" y="6068"/>
                    </a:lnTo>
                    <a:lnTo>
                      <a:pt x="4332" y="6068"/>
                    </a:lnTo>
                    <a:lnTo>
                      <a:pt x="4332" y="5922"/>
                    </a:lnTo>
                    <a:lnTo>
                      <a:pt x="4248" y="5796"/>
                    </a:lnTo>
                    <a:lnTo>
                      <a:pt x="4248" y="5712"/>
                    </a:lnTo>
                    <a:lnTo>
                      <a:pt x="4185" y="5796"/>
                    </a:lnTo>
                    <a:lnTo>
                      <a:pt x="4080" y="5692"/>
                    </a:lnTo>
                    <a:lnTo>
                      <a:pt x="3913" y="5545"/>
                    </a:lnTo>
                    <a:lnTo>
                      <a:pt x="3892" y="5440"/>
                    </a:lnTo>
                    <a:lnTo>
                      <a:pt x="3871" y="5440"/>
                    </a:lnTo>
                    <a:lnTo>
                      <a:pt x="3767" y="5420"/>
                    </a:lnTo>
                    <a:lnTo>
                      <a:pt x="3767" y="5503"/>
                    </a:lnTo>
                    <a:cubicBezTo>
                      <a:pt x="3725" y="5482"/>
                      <a:pt x="3725" y="5420"/>
                      <a:pt x="3704" y="5399"/>
                    </a:cubicBezTo>
                    <a:lnTo>
                      <a:pt x="3704" y="5315"/>
                    </a:lnTo>
                    <a:lnTo>
                      <a:pt x="3662" y="5210"/>
                    </a:lnTo>
                    <a:lnTo>
                      <a:pt x="3662" y="5273"/>
                    </a:lnTo>
                    <a:cubicBezTo>
                      <a:pt x="3620" y="5231"/>
                      <a:pt x="3620" y="5210"/>
                      <a:pt x="3599" y="5189"/>
                    </a:cubicBezTo>
                    <a:lnTo>
                      <a:pt x="3683" y="5168"/>
                    </a:lnTo>
                    <a:lnTo>
                      <a:pt x="3683" y="5085"/>
                    </a:lnTo>
                    <a:lnTo>
                      <a:pt x="3578" y="4896"/>
                    </a:lnTo>
                    <a:lnTo>
                      <a:pt x="3495" y="4855"/>
                    </a:lnTo>
                    <a:lnTo>
                      <a:pt x="3474" y="4666"/>
                    </a:lnTo>
                    <a:lnTo>
                      <a:pt x="3411" y="4562"/>
                    </a:lnTo>
                    <a:cubicBezTo>
                      <a:pt x="3411" y="4541"/>
                      <a:pt x="3411" y="4541"/>
                      <a:pt x="3453" y="4499"/>
                    </a:cubicBezTo>
                    <a:cubicBezTo>
                      <a:pt x="3474" y="4478"/>
                      <a:pt x="3453" y="4457"/>
                      <a:pt x="3411" y="4436"/>
                    </a:cubicBezTo>
                    <a:lnTo>
                      <a:pt x="3390" y="4457"/>
                    </a:lnTo>
                    <a:lnTo>
                      <a:pt x="3411" y="4457"/>
                    </a:lnTo>
                    <a:lnTo>
                      <a:pt x="3411" y="4478"/>
                    </a:lnTo>
                    <a:cubicBezTo>
                      <a:pt x="3411" y="4478"/>
                      <a:pt x="3390" y="4478"/>
                      <a:pt x="3390" y="4499"/>
                    </a:cubicBezTo>
                    <a:lnTo>
                      <a:pt x="3390" y="4541"/>
                    </a:lnTo>
                    <a:lnTo>
                      <a:pt x="3306" y="4562"/>
                    </a:lnTo>
                    <a:lnTo>
                      <a:pt x="3202" y="4499"/>
                    </a:lnTo>
                    <a:lnTo>
                      <a:pt x="3139" y="4499"/>
                    </a:lnTo>
                    <a:lnTo>
                      <a:pt x="3181" y="4604"/>
                    </a:lnTo>
                    <a:lnTo>
                      <a:pt x="3181" y="4666"/>
                    </a:lnTo>
                    <a:cubicBezTo>
                      <a:pt x="3097" y="4687"/>
                      <a:pt x="3055" y="4708"/>
                      <a:pt x="2972" y="4750"/>
                    </a:cubicBezTo>
                    <a:lnTo>
                      <a:pt x="2972" y="4583"/>
                    </a:lnTo>
                    <a:lnTo>
                      <a:pt x="2930" y="4604"/>
                    </a:lnTo>
                    <a:lnTo>
                      <a:pt x="2888" y="4750"/>
                    </a:lnTo>
                    <a:lnTo>
                      <a:pt x="2888" y="4792"/>
                    </a:lnTo>
                    <a:lnTo>
                      <a:pt x="2783" y="4980"/>
                    </a:lnTo>
                    <a:lnTo>
                      <a:pt x="2783" y="5106"/>
                    </a:lnTo>
                    <a:lnTo>
                      <a:pt x="2741" y="5273"/>
                    </a:lnTo>
                    <a:lnTo>
                      <a:pt x="2658" y="5378"/>
                    </a:lnTo>
                    <a:lnTo>
                      <a:pt x="2658" y="5482"/>
                    </a:lnTo>
                    <a:cubicBezTo>
                      <a:pt x="2646" y="5459"/>
                      <a:pt x="2622" y="5443"/>
                      <a:pt x="2599" y="5443"/>
                    </a:cubicBezTo>
                    <a:cubicBezTo>
                      <a:pt x="2580" y="5443"/>
                      <a:pt x="2562" y="5454"/>
                      <a:pt x="2553" y="5482"/>
                    </a:cubicBezTo>
                    <a:lnTo>
                      <a:pt x="2553" y="5315"/>
                    </a:lnTo>
                    <a:lnTo>
                      <a:pt x="2637" y="4980"/>
                    </a:lnTo>
                    <a:lnTo>
                      <a:pt x="2741" y="4876"/>
                    </a:lnTo>
                    <a:lnTo>
                      <a:pt x="2741" y="4771"/>
                    </a:lnTo>
                    <a:lnTo>
                      <a:pt x="2658" y="4687"/>
                    </a:lnTo>
                    <a:lnTo>
                      <a:pt x="2616" y="4708"/>
                    </a:lnTo>
                    <a:lnTo>
                      <a:pt x="2532" y="4687"/>
                    </a:lnTo>
                    <a:lnTo>
                      <a:pt x="2448" y="4750"/>
                    </a:lnTo>
                    <a:lnTo>
                      <a:pt x="2448" y="4855"/>
                    </a:lnTo>
                    <a:cubicBezTo>
                      <a:pt x="2427" y="4792"/>
                      <a:pt x="2365" y="4708"/>
                      <a:pt x="2323" y="4666"/>
                    </a:cubicBezTo>
                    <a:lnTo>
                      <a:pt x="2427" y="4583"/>
                    </a:lnTo>
                    <a:lnTo>
                      <a:pt x="2469" y="4457"/>
                    </a:lnTo>
                    <a:lnTo>
                      <a:pt x="2532" y="4394"/>
                    </a:lnTo>
                    <a:lnTo>
                      <a:pt x="2553" y="4290"/>
                    </a:lnTo>
                    <a:lnTo>
                      <a:pt x="2511" y="4227"/>
                    </a:lnTo>
                    <a:lnTo>
                      <a:pt x="2427" y="4269"/>
                    </a:lnTo>
                    <a:lnTo>
                      <a:pt x="2344" y="4373"/>
                    </a:lnTo>
                    <a:lnTo>
                      <a:pt x="2260" y="4269"/>
                    </a:lnTo>
                    <a:lnTo>
                      <a:pt x="2197" y="4248"/>
                    </a:lnTo>
                    <a:lnTo>
                      <a:pt x="2009" y="4248"/>
                    </a:lnTo>
                    <a:lnTo>
                      <a:pt x="2030" y="4185"/>
                    </a:lnTo>
                    <a:lnTo>
                      <a:pt x="1946" y="4164"/>
                    </a:lnTo>
                    <a:lnTo>
                      <a:pt x="1842" y="406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1" name="Google Shape;2351;p49"/>
              <p:cNvSpPr/>
              <p:nvPr/>
            </p:nvSpPr>
            <p:spPr>
              <a:xfrm>
                <a:off x="5472625" y="3375600"/>
                <a:ext cx="56000" cy="29325"/>
              </a:xfrm>
              <a:custGeom>
                <a:rect b="b" l="l" r="r" t="t"/>
                <a:pathLst>
                  <a:path extrusionOk="0" h="1173" w="2240">
                    <a:moveTo>
                      <a:pt x="2177" y="1"/>
                    </a:moveTo>
                    <a:lnTo>
                      <a:pt x="1968" y="43"/>
                    </a:lnTo>
                    <a:lnTo>
                      <a:pt x="1821" y="43"/>
                    </a:lnTo>
                    <a:lnTo>
                      <a:pt x="1675" y="64"/>
                    </a:lnTo>
                    <a:lnTo>
                      <a:pt x="1570" y="64"/>
                    </a:lnTo>
                    <a:lnTo>
                      <a:pt x="1424" y="105"/>
                    </a:lnTo>
                    <a:lnTo>
                      <a:pt x="1193" y="105"/>
                    </a:lnTo>
                    <a:lnTo>
                      <a:pt x="1005" y="252"/>
                    </a:lnTo>
                    <a:lnTo>
                      <a:pt x="880" y="315"/>
                    </a:lnTo>
                    <a:lnTo>
                      <a:pt x="817" y="336"/>
                    </a:lnTo>
                    <a:lnTo>
                      <a:pt x="712" y="357"/>
                    </a:lnTo>
                    <a:lnTo>
                      <a:pt x="628" y="377"/>
                    </a:lnTo>
                    <a:lnTo>
                      <a:pt x="482" y="419"/>
                    </a:lnTo>
                    <a:lnTo>
                      <a:pt x="398" y="482"/>
                    </a:lnTo>
                    <a:lnTo>
                      <a:pt x="377" y="524"/>
                    </a:lnTo>
                    <a:lnTo>
                      <a:pt x="252" y="587"/>
                    </a:lnTo>
                    <a:lnTo>
                      <a:pt x="210" y="733"/>
                    </a:lnTo>
                    <a:lnTo>
                      <a:pt x="105" y="880"/>
                    </a:lnTo>
                    <a:lnTo>
                      <a:pt x="84" y="942"/>
                    </a:lnTo>
                    <a:lnTo>
                      <a:pt x="147" y="984"/>
                    </a:lnTo>
                    <a:lnTo>
                      <a:pt x="147" y="1047"/>
                    </a:lnTo>
                    <a:lnTo>
                      <a:pt x="84" y="1047"/>
                    </a:lnTo>
                    <a:lnTo>
                      <a:pt x="43" y="1005"/>
                    </a:lnTo>
                    <a:lnTo>
                      <a:pt x="1" y="1110"/>
                    </a:lnTo>
                    <a:lnTo>
                      <a:pt x="63" y="1173"/>
                    </a:lnTo>
                    <a:lnTo>
                      <a:pt x="252" y="1152"/>
                    </a:lnTo>
                    <a:lnTo>
                      <a:pt x="419" y="1047"/>
                    </a:lnTo>
                    <a:lnTo>
                      <a:pt x="503" y="1005"/>
                    </a:lnTo>
                    <a:lnTo>
                      <a:pt x="608" y="1005"/>
                    </a:lnTo>
                    <a:lnTo>
                      <a:pt x="712" y="942"/>
                    </a:lnTo>
                    <a:lnTo>
                      <a:pt x="796" y="838"/>
                    </a:lnTo>
                    <a:lnTo>
                      <a:pt x="1005" y="670"/>
                    </a:lnTo>
                    <a:lnTo>
                      <a:pt x="1047" y="587"/>
                    </a:lnTo>
                    <a:lnTo>
                      <a:pt x="1110" y="566"/>
                    </a:lnTo>
                    <a:lnTo>
                      <a:pt x="1131" y="566"/>
                    </a:lnTo>
                    <a:lnTo>
                      <a:pt x="1235" y="461"/>
                    </a:lnTo>
                    <a:lnTo>
                      <a:pt x="1340" y="440"/>
                    </a:lnTo>
                    <a:lnTo>
                      <a:pt x="1444" y="440"/>
                    </a:lnTo>
                    <a:lnTo>
                      <a:pt x="1675" y="419"/>
                    </a:lnTo>
                    <a:lnTo>
                      <a:pt x="1842" y="315"/>
                    </a:lnTo>
                    <a:lnTo>
                      <a:pt x="2030" y="252"/>
                    </a:lnTo>
                    <a:lnTo>
                      <a:pt x="2051" y="168"/>
                    </a:lnTo>
                    <a:lnTo>
                      <a:pt x="2135" y="168"/>
                    </a:lnTo>
                    <a:lnTo>
                      <a:pt x="2240" y="105"/>
                    </a:lnTo>
                    <a:lnTo>
                      <a:pt x="2240" y="43"/>
                    </a:lnTo>
                    <a:lnTo>
                      <a:pt x="2177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352" name="Google Shape;2352;p49"/>
              <p:cNvGrpSpPr/>
              <p:nvPr/>
            </p:nvGrpSpPr>
            <p:grpSpPr>
              <a:xfrm>
                <a:off x="5068275" y="3161675"/>
                <a:ext cx="664875" cy="222850"/>
                <a:chOff x="5068275" y="3161675"/>
                <a:chExt cx="664875" cy="222850"/>
              </a:xfrm>
            </p:grpSpPr>
            <p:sp>
              <p:nvSpPr>
                <p:cNvPr id="2353" name="Google Shape;2353;p49"/>
                <p:cNvSpPr/>
                <p:nvPr/>
              </p:nvSpPr>
              <p:spPr>
                <a:xfrm>
                  <a:off x="5408300" y="3224425"/>
                  <a:ext cx="96775" cy="107800"/>
                </a:xfrm>
                <a:custGeom>
                  <a:rect b="b" l="l" r="r" t="t"/>
                  <a:pathLst>
                    <a:path extrusionOk="0" h="4312" w="3871">
                      <a:moveTo>
                        <a:pt x="3620" y="1"/>
                      </a:moveTo>
                      <a:lnTo>
                        <a:pt x="3515" y="43"/>
                      </a:lnTo>
                      <a:lnTo>
                        <a:pt x="3494" y="147"/>
                      </a:lnTo>
                      <a:lnTo>
                        <a:pt x="3390" y="231"/>
                      </a:lnTo>
                      <a:lnTo>
                        <a:pt x="3390" y="294"/>
                      </a:lnTo>
                      <a:lnTo>
                        <a:pt x="3285" y="357"/>
                      </a:lnTo>
                      <a:lnTo>
                        <a:pt x="3181" y="398"/>
                      </a:lnTo>
                      <a:lnTo>
                        <a:pt x="3139" y="461"/>
                      </a:lnTo>
                      <a:lnTo>
                        <a:pt x="2992" y="503"/>
                      </a:lnTo>
                      <a:lnTo>
                        <a:pt x="2720" y="440"/>
                      </a:lnTo>
                      <a:lnTo>
                        <a:pt x="2469" y="419"/>
                      </a:lnTo>
                      <a:lnTo>
                        <a:pt x="2448" y="503"/>
                      </a:lnTo>
                      <a:lnTo>
                        <a:pt x="2406" y="503"/>
                      </a:lnTo>
                      <a:lnTo>
                        <a:pt x="2260" y="398"/>
                      </a:lnTo>
                      <a:lnTo>
                        <a:pt x="2092" y="398"/>
                      </a:lnTo>
                      <a:lnTo>
                        <a:pt x="1988" y="357"/>
                      </a:lnTo>
                      <a:lnTo>
                        <a:pt x="1820" y="336"/>
                      </a:lnTo>
                      <a:lnTo>
                        <a:pt x="1737" y="398"/>
                      </a:lnTo>
                      <a:lnTo>
                        <a:pt x="1674" y="336"/>
                      </a:lnTo>
                      <a:lnTo>
                        <a:pt x="1569" y="231"/>
                      </a:lnTo>
                      <a:lnTo>
                        <a:pt x="1381" y="210"/>
                      </a:lnTo>
                      <a:lnTo>
                        <a:pt x="1276" y="210"/>
                      </a:lnTo>
                      <a:lnTo>
                        <a:pt x="1276" y="336"/>
                      </a:lnTo>
                      <a:lnTo>
                        <a:pt x="1193" y="398"/>
                      </a:lnTo>
                      <a:lnTo>
                        <a:pt x="1151" y="503"/>
                      </a:lnTo>
                      <a:lnTo>
                        <a:pt x="1067" y="566"/>
                      </a:lnTo>
                      <a:lnTo>
                        <a:pt x="900" y="524"/>
                      </a:lnTo>
                      <a:lnTo>
                        <a:pt x="774" y="545"/>
                      </a:lnTo>
                      <a:lnTo>
                        <a:pt x="712" y="608"/>
                      </a:lnTo>
                      <a:lnTo>
                        <a:pt x="753" y="650"/>
                      </a:lnTo>
                      <a:lnTo>
                        <a:pt x="586" y="775"/>
                      </a:lnTo>
                      <a:lnTo>
                        <a:pt x="586" y="942"/>
                      </a:lnTo>
                      <a:lnTo>
                        <a:pt x="628" y="1047"/>
                      </a:lnTo>
                      <a:lnTo>
                        <a:pt x="628" y="1235"/>
                      </a:lnTo>
                      <a:lnTo>
                        <a:pt x="586" y="1298"/>
                      </a:lnTo>
                      <a:lnTo>
                        <a:pt x="649" y="1445"/>
                      </a:lnTo>
                      <a:lnTo>
                        <a:pt x="670" y="1549"/>
                      </a:lnTo>
                      <a:lnTo>
                        <a:pt x="628" y="1486"/>
                      </a:lnTo>
                      <a:lnTo>
                        <a:pt x="565" y="1403"/>
                      </a:lnTo>
                      <a:lnTo>
                        <a:pt x="523" y="1445"/>
                      </a:lnTo>
                      <a:lnTo>
                        <a:pt x="440" y="1507"/>
                      </a:lnTo>
                      <a:lnTo>
                        <a:pt x="335" y="1570"/>
                      </a:lnTo>
                      <a:lnTo>
                        <a:pt x="314" y="1675"/>
                      </a:lnTo>
                      <a:lnTo>
                        <a:pt x="335" y="1800"/>
                      </a:lnTo>
                      <a:lnTo>
                        <a:pt x="314" y="1905"/>
                      </a:lnTo>
                      <a:lnTo>
                        <a:pt x="335" y="2135"/>
                      </a:lnTo>
                      <a:lnTo>
                        <a:pt x="314" y="2198"/>
                      </a:lnTo>
                      <a:lnTo>
                        <a:pt x="272" y="2303"/>
                      </a:lnTo>
                      <a:lnTo>
                        <a:pt x="188" y="2323"/>
                      </a:lnTo>
                      <a:lnTo>
                        <a:pt x="188" y="2449"/>
                      </a:lnTo>
                      <a:lnTo>
                        <a:pt x="63" y="2554"/>
                      </a:lnTo>
                      <a:lnTo>
                        <a:pt x="42" y="2721"/>
                      </a:lnTo>
                      <a:lnTo>
                        <a:pt x="42" y="2763"/>
                      </a:lnTo>
                      <a:lnTo>
                        <a:pt x="0" y="2826"/>
                      </a:lnTo>
                      <a:lnTo>
                        <a:pt x="63" y="3035"/>
                      </a:lnTo>
                      <a:lnTo>
                        <a:pt x="126" y="3139"/>
                      </a:lnTo>
                      <a:lnTo>
                        <a:pt x="168" y="3119"/>
                      </a:lnTo>
                      <a:lnTo>
                        <a:pt x="251" y="3119"/>
                      </a:lnTo>
                      <a:lnTo>
                        <a:pt x="335" y="3056"/>
                      </a:lnTo>
                      <a:lnTo>
                        <a:pt x="377" y="3077"/>
                      </a:lnTo>
                      <a:lnTo>
                        <a:pt x="419" y="3223"/>
                      </a:lnTo>
                      <a:lnTo>
                        <a:pt x="523" y="3495"/>
                      </a:lnTo>
                      <a:lnTo>
                        <a:pt x="481" y="3558"/>
                      </a:lnTo>
                      <a:lnTo>
                        <a:pt x="440" y="3704"/>
                      </a:lnTo>
                      <a:lnTo>
                        <a:pt x="356" y="3851"/>
                      </a:lnTo>
                      <a:lnTo>
                        <a:pt x="356" y="4081"/>
                      </a:lnTo>
                      <a:lnTo>
                        <a:pt x="356" y="4269"/>
                      </a:lnTo>
                      <a:lnTo>
                        <a:pt x="440" y="4269"/>
                      </a:lnTo>
                      <a:lnTo>
                        <a:pt x="523" y="4311"/>
                      </a:lnTo>
                      <a:lnTo>
                        <a:pt x="628" y="4311"/>
                      </a:lnTo>
                      <a:lnTo>
                        <a:pt x="670" y="4269"/>
                      </a:lnTo>
                      <a:lnTo>
                        <a:pt x="774" y="4290"/>
                      </a:lnTo>
                      <a:lnTo>
                        <a:pt x="879" y="4269"/>
                      </a:lnTo>
                      <a:lnTo>
                        <a:pt x="963" y="4311"/>
                      </a:lnTo>
                      <a:lnTo>
                        <a:pt x="984" y="4227"/>
                      </a:lnTo>
                      <a:lnTo>
                        <a:pt x="963" y="4102"/>
                      </a:lnTo>
                      <a:lnTo>
                        <a:pt x="879" y="4060"/>
                      </a:lnTo>
                      <a:lnTo>
                        <a:pt x="858" y="3914"/>
                      </a:lnTo>
                      <a:lnTo>
                        <a:pt x="942" y="3809"/>
                      </a:lnTo>
                      <a:lnTo>
                        <a:pt x="963" y="3600"/>
                      </a:lnTo>
                      <a:lnTo>
                        <a:pt x="942" y="3432"/>
                      </a:lnTo>
                      <a:lnTo>
                        <a:pt x="879" y="3391"/>
                      </a:lnTo>
                      <a:lnTo>
                        <a:pt x="1004" y="3223"/>
                      </a:lnTo>
                      <a:lnTo>
                        <a:pt x="1046" y="3056"/>
                      </a:lnTo>
                      <a:lnTo>
                        <a:pt x="1004" y="2909"/>
                      </a:lnTo>
                      <a:lnTo>
                        <a:pt x="942" y="2826"/>
                      </a:lnTo>
                      <a:lnTo>
                        <a:pt x="942" y="2763"/>
                      </a:lnTo>
                      <a:lnTo>
                        <a:pt x="1067" y="2700"/>
                      </a:lnTo>
                      <a:lnTo>
                        <a:pt x="1088" y="2616"/>
                      </a:lnTo>
                      <a:lnTo>
                        <a:pt x="1214" y="2595"/>
                      </a:lnTo>
                      <a:lnTo>
                        <a:pt x="1318" y="2637"/>
                      </a:lnTo>
                      <a:lnTo>
                        <a:pt x="1318" y="2700"/>
                      </a:lnTo>
                      <a:lnTo>
                        <a:pt x="1381" y="2763"/>
                      </a:lnTo>
                      <a:lnTo>
                        <a:pt x="1381" y="2909"/>
                      </a:lnTo>
                      <a:lnTo>
                        <a:pt x="1276" y="3014"/>
                      </a:lnTo>
                      <a:lnTo>
                        <a:pt x="1276" y="3119"/>
                      </a:lnTo>
                      <a:lnTo>
                        <a:pt x="1318" y="3223"/>
                      </a:lnTo>
                      <a:lnTo>
                        <a:pt x="1402" y="3244"/>
                      </a:lnTo>
                      <a:lnTo>
                        <a:pt x="1486" y="3328"/>
                      </a:lnTo>
                      <a:lnTo>
                        <a:pt x="1611" y="3391"/>
                      </a:lnTo>
                      <a:lnTo>
                        <a:pt x="1632" y="3495"/>
                      </a:lnTo>
                      <a:lnTo>
                        <a:pt x="1590" y="3495"/>
                      </a:lnTo>
                      <a:lnTo>
                        <a:pt x="1569" y="3704"/>
                      </a:lnTo>
                      <a:lnTo>
                        <a:pt x="1590" y="3851"/>
                      </a:lnTo>
                      <a:lnTo>
                        <a:pt x="1674" y="3872"/>
                      </a:lnTo>
                      <a:lnTo>
                        <a:pt x="1737" y="3851"/>
                      </a:lnTo>
                      <a:lnTo>
                        <a:pt x="1883" y="3893"/>
                      </a:lnTo>
                      <a:lnTo>
                        <a:pt x="1946" y="3872"/>
                      </a:lnTo>
                      <a:lnTo>
                        <a:pt x="1946" y="3851"/>
                      </a:lnTo>
                      <a:lnTo>
                        <a:pt x="1925" y="3746"/>
                      </a:lnTo>
                      <a:lnTo>
                        <a:pt x="2030" y="3663"/>
                      </a:lnTo>
                      <a:lnTo>
                        <a:pt x="2113" y="3642"/>
                      </a:lnTo>
                      <a:lnTo>
                        <a:pt x="2260" y="3558"/>
                      </a:lnTo>
                      <a:lnTo>
                        <a:pt x="2427" y="3579"/>
                      </a:lnTo>
                      <a:lnTo>
                        <a:pt x="2511" y="3495"/>
                      </a:lnTo>
                      <a:lnTo>
                        <a:pt x="2532" y="3537"/>
                      </a:lnTo>
                      <a:lnTo>
                        <a:pt x="2616" y="3537"/>
                      </a:lnTo>
                      <a:lnTo>
                        <a:pt x="2657" y="3453"/>
                      </a:lnTo>
                      <a:lnTo>
                        <a:pt x="2657" y="3391"/>
                      </a:lnTo>
                      <a:lnTo>
                        <a:pt x="2511" y="3370"/>
                      </a:lnTo>
                      <a:lnTo>
                        <a:pt x="2448" y="3391"/>
                      </a:lnTo>
                      <a:lnTo>
                        <a:pt x="2281" y="3391"/>
                      </a:lnTo>
                      <a:lnTo>
                        <a:pt x="2281" y="3328"/>
                      </a:lnTo>
                      <a:lnTo>
                        <a:pt x="2239" y="3328"/>
                      </a:lnTo>
                      <a:lnTo>
                        <a:pt x="2239" y="3244"/>
                      </a:lnTo>
                      <a:lnTo>
                        <a:pt x="2197" y="3244"/>
                      </a:lnTo>
                      <a:lnTo>
                        <a:pt x="2134" y="3265"/>
                      </a:lnTo>
                      <a:lnTo>
                        <a:pt x="2134" y="3223"/>
                      </a:lnTo>
                      <a:lnTo>
                        <a:pt x="2030" y="3181"/>
                      </a:lnTo>
                      <a:lnTo>
                        <a:pt x="2009" y="3119"/>
                      </a:lnTo>
                      <a:lnTo>
                        <a:pt x="2051" y="3035"/>
                      </a:lnTo>
                      <a:lnTo>
                        <a:pt x="2092" y="2972"/>
                      </a:lnTo>
                      <a:lnTo>
                        <a:pt x="2134" y="3014"/>
                      </a:lnTo>
                      <a:lnTo>
                        <a:pt x="2134" y="3014"/>
                      </a:lnTo>
                      <a:lnTo>
                        <a:pt x="2113" y="2930"/>
                      </a:lnTo>
                      <a:lnTo>
                        <a:pt x="2155" y="2930"/>
                      </a:lnTo>
                      <a:lnTo>
                        <a:pt x="2197" y="2867"/>
                      </a:lnTo>
                      <a:lnTo>
                        <a:pt x="2134" y="2826"/>
                      </a:lnTo>
                      <a:lnTo>
                        <a:pt x="2051" y="2805"/>
                      </a:lnTo>
                      <a:lnTo>
                        <a:pt x="2092" y="2742"/>
                      </a:lnTo>
                      <a:lnTo>
                        <a:pt x="2051" y="2658"/>
                      </a:lnTo>
                      <a:lnTo>
                        <a:pt x="1988" y="2616"/>
                      </a:lnTo>
                      <a:lnTo>
                        <a:pt x="1904" y="2616"/>
                      </a:lnTo>
                      <a:lnTo>
                        <a:pt x="1883" y="2491"/>
                      </a:lnTo>
                      <a:lnTo>
                        <a:pt x="1716" y="2323"/>
                      </a:lnTo>
                      <a:lnTo>
                        <a:pt x="1611" y="2240"/>
                      </a:lnTo>
                      <a:lnTo>
                        <a:pt x="1569" y="2135"/>
                      </a:lnTo>
                      <a:lnTo>
                        <a:pt x="1569" y="2093"/>
                      </a:lnTo>
                      <a:lnTo>
                        <a:pt x="1611" y="2093"/>
                      </a:lnTo>
                      <a:lnTo>
                        <a:pt x="1632" y="2177"/>
                      </a:lnTo>
                      <a:lnTo>
                        <a:pt x="1737" y="2177"/>
                      </a:lnTo>
                      <a:lnTo>
                        <a:pt x="1841" y="2093"/>
                      </a:lnTo>
                      <a:lnTo>
                        <a:pt x="1883" y="2010"/>
                      </a:lnTo>
                      <a:lnTo>
                        <a:pt x="2092" y="1926"/>
                      </a:lnTo>
                      <a:lnTo>
                        <a:pt x="2260" y="1800"/>
                      </a:lnTo>
                      <a:lnTo>
                        <a:pt x="2344" y="1675"/>
                      </a:lnTo>
                      <a:lnTo>
                        <a:pt x="2448" y="1612"/>
                      </a:lnTo>
                      <a:lnTo>
                        <a:pt x="2448" y="1549"/>
                      </a:lnTo>
                      <a:lnTo>
                        <a:pt x="2574" y="1507"/>
                      </a:lnTo>
                      <a:lnTo>
                        <a:pt x="2678" y="1570"/>
                      </a:lnTo>
                      <a:lnTo>
                        <a:pt x="2762" y="1591"/>
                      </a:lnTo>
                      <a:lnTo>
                        <a:pt x="2867" y="1445"/>
                      </a:lnTo>
                      <a:lnTo>
                        <a:pt x="2867" y="1361"/>
                      </a:lnTo>
                      <a:lnTo>
                        <a:pt x="2741" y="1298"/>
                      </a:lnTo>
                      <a:lnTo>
                        <a:pt x="2469" y="1340"/>
                      </a:lnTo>
                      <a:lnTo>
                        <a:pt x="2364" y="1403"/>
                      </a:lnTo>
                      <a:lnTo>
                        <a:pt x="2197" y="1403"/>
                      </a:lnTo>
                      <a:lnTo>
                        <a:pt x="2113" y="1445"/>
                      </a:lnTo>
                      <a:lnTo>
                        <a:pt x="2009" y="1549"/>
                      </a:lnTo>
                      <a:lnTo>
                        <a:pt x="1820" y="1549"/>
                      </a:lnTo>
                      <a:lnTo>
                        <a:pt x="1716" y="1486"/>
                      </a:lnTo>
                      <a:lnTo>
                        <a:pt x="1611" y="1466"/>
                      </a:lnTo>
                      <a:lnTo>
                        <a:pt x="1507" y="1591"/>
                      </a:lnTo>
                      <a:lnTo>
                        <a:pt x="1423" y="1800"/>
                      </a:lnTo>
                      <a:lnTo>
                        <a:pt x="1297" y="1863"/>
                      </a:lnTo>
                      <a:lnTo>
                        <a:pt x="1193" y="1821"/>
                      </a:lnTo>
                      <a:lnTo>
                        <a:pt x="1172" y="1779"/>
                      </a:lnTo>
                      <a:lnTo>
                        <a:pt x="1004" y="1612"/>
                      </a:lnTo>
                      <a:lnTo>
                        <a:pt x="858" y="1486"/>
                      </a:lnTo>
                      <a:lnTo>
                        <a:pt x="774" y="1277"/>
                      </a:lnTo>
                      <a:lnTo>
                        <a:pt x="795" y="1047"/>
                      </a:lnTo>
                      <a:lnTo>
                        <a:pt x="879" y="838"/>
                      </a:lnTo>
                      <a:lnTo>
                        <a:pt x="984" y="733"/>
                      </a:lnTo>
                      <a:lnTo>
                        <a:pt x="1109" y="670"/>
                      </a:lnTo>
                      <a:lnTo>
                        <a:pt x="1276" y="754"/>
                      </a:lnTo>
                      <a:lnTo>
                        <a:pt x="1465" y="775"/>
                      </a:lnTo>
                      <a:lnTo>
                        <a:pt x="1674" y="670"/>
                      </a:lnTo>
                      <a:lnTo>
                        <a:pt x="1820" y="670"/>
                      </a:lnTo>
                      <a:lnTo>
                        <a:pt x="1883" y="754"/>
                      </a:lnTo>
                      <a:lnTo>
                        <a:pt x="1988" y="754"/>
                      </a:lnTo>
                      <a:lnTo>
                        <a:pt x="2051" y="712"/>
                      </a:lnTo>
                      <a:lnTo>
                        <a:pt x="2281" y="733"/>
                      </a:lnTo>
                      <a:lnTo>
                        <a:pt x="2427" y="733"/>
                      </a:lnTo>
                      <a:lnTo>
                        <a:pt x="2448" y="712"/>
                      </a:lnTo>
                      <a:lnTo>
                        <a:pt x="2574" y="712"/>
                      </a:lnTo>
                      <a:lnTo>
                        <a:pt x="2678" y="754"/>
                      </a:lnTo>
                      <a:lnTo>
                        <a:pt x="2720" y="817"/>
                      </a:lnTo>
                      <a:lnTo>
                        <a:pt x="2825" y="859"/>
                      </a:lnTo>
                      <a:lnTo>
                        <a:pt x="3264" y="754"/>
                      </a:lnTo>
                      <a:lnTo>
                        <a:pt x="3453" y="629"/>
                      </a:lnTo>
                      <a:lnTo>
                        <a:pt x="3494" y="524"/>
                      </a:lnTo>
                      <a:lnTo>
                        <a:pt x="3578" y="524"/>
                      </a:lnTo>
                      <a:lnTo>
                        <a:pt x="3620" y="440"/>
                      </a:lnTo>
                      <a:lnTo>
                        <a:pt x="3704" y="398"/>
                      </a:lnTo>
                      <a:lnTo>
                        <a:pt x="3766" y="294"/>
                      </a:lnTo>
                      <a:lnTo>
                        <a:pt x="3808" y="210"/>
                      </a:lnTo>
                      <a:lnTo>
                        <a:pt x="3871" y="147"/>
                      </a:lnTo>
                      <a:lnTo>
                        <a:pt x="3808" y="106"/>
                      </a:lnTo>
                      <a:lnTo>
                        <a:pt x="3787" y="43"/>
                      </a:lnTo>
                      <a:lnTo>
                        <a:pt x="3620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54" name="Google Shape;2354;p49"/>
                <p:cNvSpPr/>
                <p:nvPr/>
              </p:nvSpPr>
              <p:spPr>
                <a:xfrm>
                  <a:off x="5587700" y="3253200"/>
                  <a:ext cx="145450" cy="131325"/>
                </a:xfrm>
                <a:custGeom>
                  <a:rect b="b" l="l" r="r" t="t"/>
                  <a:pathLst>
                    <a:path extrusionOk="0" h="5253" w="5818">
                      <a:moveTo>
                        <a:pt x="922" y="1"/>
                      </a:moveTo>
                      <a:lnTo>
                        <a:pt x="775" y="22"/>
                      </a:lnTo>
                      <a:lnTo>
                        <a:pt x="712" y="84"/>
                      </a:lnTo>
                      <a:lnTo>
                        <a:pt x="566" y="189"/>
                      </a:lnTo>
                      <a:lnTo>
                        <a:pt x="482" y="210"/>
                      </a:lnTo>
                      <a:lnTo>
                        <a:pt x="398" y="294"/>
                      </a:lnTo>
                      <a:lnTo>
                        <a:pt x="252" y="294"/>
                      </a:lnTo>
                      <a:lnTo>
                        <a:pt x="147" y="356"/>
                      </a:lnTo>
                      <a:lnTo>
                        <a:pt x="189" y="440"/>
                      </a:lnTo>
                      <a:lnTo>
                        <a:pt x="168" y="524"/>
                      </a:lnTo>
                      <a:lnTo>
                        <a:pt x="43" y="608"/>
                      </a:lnTo>
                      <a:lnTo>
                        <a:pt x="1" y="670"/>
                      </a:lnTo>
                      <a:lnTo>
                        <a:pt x="147" y="712"/>
                      </a:lnTo>
                      <a:lnTo>
                        <a:pt x="252" y="649"/>
                      </a:lnTo>
                      <a:lnTo>
                        <a:pt x="273" y="608"/>
                      </a:lnTo>
                      <a:lnTo>
                        <a:pt x="315" y="670"/>
                      </a:lnTo>
                      <a:lnTo>
                        <a:pt x="503" y="754"/>
                      </a:lnTo>
                      <a:lnTo>
                        <a:pt x="566" y="859"/>
                      </a:lnTo>
                      <a:lnTo>
                        <a:pt x="524" y="921"/>
                      </a:lnTo>
                      <a:lnTo>
                        <a:pt x="566" y="1047"/>
                      </a:lnTo>
                      <a:lnTo>
                        <a:pt x="691" y="1131"/>
                      </a:lnTo>
                      <a:lnTo>
                        <a:pt x="796" y="1152"/>
                      </a:lnTo>
                      <a:lnTo>
                        <a:pt x="901" y="1131"/>
                      </a:lnTo>
                      <a:lnTo>
                        <a:pt x="984" y="1172"/>
                      </a:lnTo>
                      <a:lnTo>
                        <a:pt x="1026" y="1131"/>
                      </a:lnTo>
                      <a:lnTo>
                        <a:pt x="1110" y="1152"/>
                      </a:lnTo>
                      <a:lnTo>
                        <a:pt x="1298" y="1131"/>
                      </a:lnTo>
                      <a:lnTo>
                        <a:pt x="1340" y="1152"/>
                      </a:lnTo>
                      <a:lnTo>
                        <a:pt x="1424" y="1131"/>
                      </a:lnTo>
                      <a:lnTo>
                        <a:pt x="1361" y="1068"/>
                      </a:lnTo>
                      <a:lnTo>
                        <a:pt x="1654" y="1089"/>
                      </a:lnTo>
                      <a:lnTo>
                        <a:pt x="1717" y="1172"/>
                      </a:lnTo>
                      <a:lnTo>
                        <a:pt x="1675" y="1298"/>
                      </a:lnTo>
                      <a:lnTo>
                        <a:pt x="1633" y="1277"/>
                      </a:lnTo>
                      <a:lnTo>
                        <a:pt x="1549" y="1361"/>
                      </a:lnTo>
                      <a:lnTo>
                        <a:pt x="1507" y="1465"/>
                      </a:lnTo>
                      <a:lnTo>
                        <a:pt x="1445" y="1361"/>
                      </a:lnTo>
                      <a:lnTo>
                        <a:pt x="1256" y="1277"/>
                      </a:lnTo>
                      <a:lnTo>
                        <a:pt x="1194" y="1298"/>
                      </a:lnTo>
                      <a:lnTo>
                        <a:pt x="1131" y="1465"/>
                      </a:lnTo>
                      <a:lnTo>
                        <a:pt x="1026" y="1507"/>
                      </a:lnTo>
                      <a:lnTo>
                        <a:pt x="922" y="1465"/>
                      </a:lnTo>
                      <a:lnTo>
                        <a:pt x="817" y="1465"/>
                      </a:lnTo>
                      <a:lnTo>
                        <a:pt x="775" y="1403"/>
                      </a:lnTo>
                      <a:lnTo>
                        <a:pt x="629" y="1444"/>
                      </a:lnTo>
                      <a:lnTo>
                        <a:pt x="566" y="1507"/>
                      </a:lnTo>
                      <a:lnTo>
                        <a:pt x="608" y="1570"/>
                      </a:lnTo>
                      <a:lnTo>
                        <a:pt x="733" y="1591"/>
                      </a:lnTo>
                      <a:lnTo>
                        <a:pt x="838" y="1654"/>
                      </a:lnTo>
                      <a:lnTo>
                        <a:pt x="901" y="1779"/>
                      </a:lnTo>
                      <a:lnTo>
                        <a:pt x="942" y="1821"/>
                      </a:lnTo>
                      <a:lnTo>
                        <a:pt x="1005" y="1800"/>
                      </a:lnTo>
                      <a:lnTo>
                        <a:pt x="1026" y="1884"/>
                      </a:lnTo>
                      <a:lnTo>
                        <a:pt x="1026" y="1968"/>
                      </a:lnTo>
                      <a:lnTo>
                        <a:pt x="984" y="1988"/>
                      </a:lnTo>
                      <a:lnTo>
                        <a:pt x="942" y="2072"/>
                      </a:lnTo>
                      <a:lnTo>
                        <a:pt x="1047" y="2240"/>
                      </a:lnTo>
                      <a:lnTo>
                        <a:pt x="1152" y="2281"/>
                      </a:lnTo>
                      <a:lnTo>
                        <a:pt x="1256" y="2240"/>
                      </a:lnTo>
                      <a:lnTo>
                        <a:pt x="1403" y="2114"/>
                      </a:lnTo>
                      <a:lnTo>
                        <a:pt x="1361" y="2009"/>
                      </a:lnTo>
                      <a:lnTo>
                        <a:pt x="1466" y="1863"/>
                      </a:lnTo>
                      <a:lnTo>
                        <a:pt x="1507" y="1821"/>
                      </a:lnTo>
                      <a:lnTo>
                        <a:pt x="1528" y="1758"/>
                      </a:lnTo>
                      <a:lnTo>
                        <a:pt x="1570" y="1612"/>
                      </a:lnTo>
                      <a:lnTo>
                        <a:pt x="1633" y="1507"/>
                      </a:lnTo>
                      <a:lnTo>
                        <a:pt x="1633" y="1654"/>
                      </a:lnTo>
                      <a:lnTo>
                        <a:pt x="1549" y="1716"/>
                      </a:lnTo>
                      <a:lnTo>
                        <a:pt x="1612" y="1863"/>
                      </a:lnTo>
                      <a:lnTo>
                        <a:pt x="1654" y="1988"/>
                      </a:lnTo>
                      <a:lnTo>
                        <a:pt x="1717" y="2072"/>
                      </a:lnTo>
                      <a:lnTo>
                        <a:pt x="1738" y="2009"/>
                      </a:lnTo>
                      <a:lnTo>
                        <a:pt x="1779" y="2009"/>
                      </a:lnTo>
                      <a:lnTo>
                        <a:pt x="1842" y="2030"/>
                      </a:lnTo>
                      <a:lnTo>
                        <a:pt x="1842" y="2135"/>
                      </a:lnTo>
                      <a:lnTo>
                        <a:pt x="1884" y="2093"/>
                      </a:lnTo>
                      <a:lnTo>
                        <a:pt x="1947" y="2093"/>
                      </a:lnTo>
                      <a:lnTo>
                        <a:pt x="1968" y="2135"/>
                      </a:lnTo>
                      <a:lnTo>
                        <a:pt x="2051" y="2177"/>
                      </a:lnTo>
                      <a:lnTo>
                        <a:pt x="2156" y="2135"/>
                      </a:lnTo>
                      <a:lnTo>
                        <a:pt x="2240" y="2135"/>
                      </a:lnTo>
                      <a:lnTo>
                        <a:pt x="2240" y="2177"/>
                      </a:lnTo>
                      <a:lnTo>
                        <a:pt x="2093" y="2177"/>
                      </a:lnTo>
                      <a:lnTo>
                        <a:pt x="2093" y="2281"/>
                      </a:lnTo>
                      <a:lnTo>
                        <a:pt x="2240" y="2302"/>
                      </a:lnTo>
                      <a:lnTo>
                        <a:pt x="2240" y="2323"/>
                      </a:lnTo>
                      <a:lnTo>
                        <a:pt x="2261" y="2386"/>
                      </a:lnTo>
                      <a:lnTo>
                        <a:pt x="2407" y="2449"/>
                      </a:lnTo>
                      <a:lnTo>
                        <a:pt x="2575" y="2449"/>
                      </a:lnTo>
                      <a:lnTo>
                        <a:pt x="2930" y="2553"/>
                      </a:lnTo>
                      <a:lnTo>
                        <a:pt x="3286" y="2658"/>
                      </a:lnTo>
                      <a:lnTo>
                        <a:pt x="3391" y="2658"/>
                      </a:lnTo>
                      <a:lnTo>
                        <a:pt x="3537" y="2721"/>
                      </a:lnTo>
                      <a:lnTo>
                        <a:pt x="3558" y="2825"/>
                      </a:lnTo>
                      <a:lnTo>
                        <a:pt x="3725" y="2867"/>
                      </a:lnTo>
                      <a:lnTo>
                        <a:pt x="3830" y="2867"/>
                      </a:lnTo>
                      <a:lnTo>
                        <a:pt x="3914" y="2825"/>
                      </a:lnTo>
                      <a:lnTo>
                        <a:pt x="3914" y="2825"/>
                      </a:lnTo>
                      <a:lnTo>
                        <a:pt x="3830" y="2951"/>
                      </a:lnTo>
                      <a:lnTo>
                        <a:pt x="3851" y="2972"/>
                      </a:lnTo>
                      <a:lnTo>
                        <a:pt x="3935" y="2951"/>
                      </a:lnTo>
                      <a:lnTo>
                        <a:pt x="3955" y="3014"/>
                      </a:lnTo>
                      <a:lnTo>
                        <a:pt x="4081" y="2972"/>
                      </a:lnTo>
                      <a:lnTo>
                        <a:pt x="4018" y="3035"/>
                      </a:lnTo>
                      <a:lnTo>
                        <a:pt x="4060" y="3076"/>
                      </a:lnTo>
                      <a:lnTo>
                        <a:pt x="4039" y="3139"/>
                      </a:lnTo>
                      <a:lnTo>
                        <a:pt x="4081" y="3181"/>
                      </a:lnTo>
                      <a:lnTo>
                        <a:pt x="4186" y="3160"/>
                      </a:lnTo>
                      <a:lnTo>
                        <a:pt x="4081" y="3265"/>
                      </a:lnTo>
                      <a:lnTo>
                        <a:pt x="4081" y="3328"/>
                      </a:lnTo>
                      <a:lnTo>
                        <a:pt x="4227" y="3453"/>
                      </a:lnTo>
                      <a:lnTo>
                        <a:pt x="4186" y="3558"/>
                      </a:lnTo>
                      <a:lnTo>
                        <a:pt x="4227" y="3641"/>
                      </a:lnTo>
                      <a:lnTo>
                        <a:pt x="4332" y="3704"/>
                      </a:lnTo>
                      <a:lnTo>
                        <a:pt x="4479" y="3809"/>
                      </a:lnTo>
                      <a:lnTo>
                        <a:pt x="4499" y="3872"/>
                      </a:lnTo>
                      <a:lnTo>
                        <a:pt x="4374" y="3872"/>
                      </a:lnTo>
                      <a:lnTo>
                        <a:pt x="4353" y="3955"/>
                      </a:lnTo>
                      <a:lnTo>
                        <a:pt x="4437" y="4018"/>
                      </a:lnTo>
                      <a:lnTo>
                        <a:pt x="4541" y="4081"/>
                      </a:lnTo>
                      <a:lnTo>
                        <a:pt x="4667" y="4060"/>
                      </a:lnTo>
                      <a:lnTo>
                        <a:pt x="4751" y="4081"/>
                      </a:lnTo>
                      <a:lnTo>
                        <a:pt x="4688" y="4081"/>
                      </a:lnTo>
                      <a:lnTo>
                        <a:pt x="4562" y="4123"/>
                      </a:lnTo>
                      <a:lnTo>
                        <a:pt x="4499" y="4102"/>
                      </a:lnTo>
                      <a:lnTo>
                        <a:pt x="4458" y="4123"/>
                      </a:lnTo>
                      <a:lnTo>
                        <a:pt x="4499" y="4206"/>
                      </a:lnTo>
                      <a:lnTo>
                        <a:pt x="4583" y="4227"/>
                      </a:lnTo>
                      <a:lnTo>
                        <a:pt x="4562" y="4395"/>
                      </a:lnTo>
                      <a:lnTo>
                        <a:pt x="4541" y="4416"/>
                      </a:lnTo>
                      <a:lnTo>
                        <a:pt x="4541" y="4499"/>
                      </a:lnTo>
                      <a:lnTo>
                        <a:pt x="4499" y="4583"/>
                      </a:lnTo>
                      <a:lnTo>
                        <a:pt x="4458" y="4604"/>
                      </a:lnTo>
                      <a:lnTo>
                        <a:pt x="4541" y="4709"/>
                      </a:lnTo>
                      <a:lnTo>
                        <a:pt x="4667" y="4625"/>
                      </a:lnTo>
                      <a:lnTo>
                        <a:pt x="4709" y="4688"/>
                      </a:lnTo>
                      <a:lnTo>
                        <a:pt x="4792" y="4688"/>
                      </a:lnTo>
                      <a:lnTo>
                        <a:pt x="4897" y="4625"/>
                      </a:lnTo>
                      <a:lnTo>
                        <a:pt x="5064" y="4625"/>
                      </a:lnTo>
                      <a:lnTo>
                        <a:pt x="5127" y="4583"/>
                      </a:lnTo>
                      <a:lnTo>
                        <a:pt x="5169" y="4478"/>
                      </a:lnTo>
                      <a:lnTo>
                        <a:pt x="5169" y="4583"/>
                      </a:lnTo>
                      <a:lnTo>
                        <a:pt x="5106" y="4688"/>
                      </a:lnTo>
                      <a:lnTo>
                        <a:pt x="5127" y="4750"/>
                      </a:lnTo>
                      <a:lnTo>
                        <a:pt x="5190" y="4792"/>
                      </a:lnTo>
                      <a:lnTo>
                        <a:pt x="5316" y="4897"/>
                      </a:lnTo>
                      <a:lnTo>
                        <a:pt x="5295" y="4939"/>
                      </a:lnTo>
                      <a:lnTo>
                        <a:pt x="5336" y="5022"/>
                      </a:lnTo>
                      <a:lnTo>
                        <a:pt x="5504" y="5211"/>
                      </a:lnTo>
                      <a:lnTo>
                        <a:pt x="5629" y="5232"/>
                      </a:lnTo>
                      <a:lnTo>
                        <a:pt x="5692" y="5253"/>
                      </a:lnTo>
                      <a:lnTo>
                        <a:pt x="5713" y="3851"/>
                      </a:lnTo>
                      <a:lnTo>
                        <a:pt x="5713" y="3788"/>
                      </a:lnTo>
                      <a:lnTo>
                        <a:pt x="5713" y="3704"/>
                      </a:lnTo>
                      <a:lnTo>
                        <a:pt x="5734" y="3537"/>
                      </a:lnTo>
                      <a:lnTo>
                        <a:pt x="5818" y="1382"/>
                      </a:lnTo>
                      <a:lnTo>
                        <a:pt x="5713" y="1403"/>
                      </a:lnTo>
                      <a:lnTo>
                        <a:pt x="5629" y="1382"/>
                      </a:lnTo>
                      <a:lnTo>
                        <a:pt x="5629" y="1298"/>
                      </a:lnTo>
                      <a:lnTo>
                        <a:pt x="5650" y="1256"/>
                      </a:lnTo>
                      <a:lnTo>
                        <a:pt x="5546" y="1193"/>
                      </a:lnTo>
                      <a:lnTo>
                        <a:pt x="5441" y="1193"/>
                      </a:lnTo>
                      <a:lnTo>
                        <a:pt x="5316" y="1172"/>
                      </a:lnTo>
                      <a:lnTo>
                        <a:pt x="5232" y="1152"/>
                      </a:lnTo>
                      <a:lnTo>
                        <a:pt x="5169" y="1172"/>
                      </a:lnTo>
                      <a:lnTo>
                        <a:pt x="4813" y="1026"/>
                      </a:lnTo>
                      <a:lnTo>
                        <a:pt x="4667" y="984"/>
                      </a:lnTo>
                      <a:lnTo>
                        <a:pt x="4562" y="963"/>
                      </a:lnTo>
                      <a:lnTo>
                        <a:pt x="4458" y="880"/>
                      </a:lnTo>
                      <a:lnTo>
                        <a:pt x="4248" y="838"/>
                      </a:lnTo>
                      <a:lnTo>
                        <a:pt x="4060" y="754"/>
                      </a:lnTo>
                      <a:lnTo>
                        <a:pt x="3976" y="670"/>
                      </a:lnTo>
                      <a:lnTo>
                        <a:pt x="3830" y="649"/>
                      </a:lnTo>
                      <a:lnTo>
                        <a:pt x="3537" y="838"/>
                      </a:lnTo>
                      <a:lnTo>
                        <a:pt x="3537" y="880"/>
                      </a:lnTo>
                      <a:lnTo>
                        <a:pt x="3600" y="984"/>
                      </a:lnTo>
                      <a:lnTo>
                        <a:pt x="3558" y="1068"/>
                      </a:lnTo>
                      <a:lnTo>
                        <a:pt x="3391" y="1089"/>
                      </a:lnTo>
                      <a:lnTo>
                        <a:pt x="3286" y="1131"/>
                      </a:lnTo>
                      <a:lnTo>
                        <a:pt x="3223" y="1131"/>
                      </a:lnTo>
                      <a:lnTo>
                        <a:pt x="3181" y="1089"/>
                      </a:lnTo>
                      <a:lnTo>
                        <a:pt x="3119" y="1172"/>
                      </a:lnTo>
                      <a:lnTo>
                        <a:pt x="3119" y="1277"/>
                      </a:lnTo>
                      <a:lnTo>
                        <a:pt x="2993" y="1340"/>
                      </a:lnTo>
                      <a:lnTo>
                        <a:pt x="2888" y="1361"/>
                      </a:lnTo>
                      <a:lnTo>
                        <a:pt x="2805" y="1465"/>
                      </a:lnTo>
                      <a:lnTo>
                        <a:pt x="2805" y="1612"/>
                      </a:lnTo>
                      <a:lnTo>
                        <a:pt x="2763" y="1654"/>
                      </a:lnTo>
                      <a:lnTo>
                        <a:pt x="2700" y="1696"/>
                      </a:lnTo>
                      <a:lnTo>
                        <a:pt x="2658" y="1800"/>
                      </a:lnTo>
                      <a:lnTo>
                        <a:pt x="2554" y="1821"/>
                      </a:lnTo>
                      <a:lnTo>
                        <a:pt x="2449" y="1821"/>
                      </a:lnTo>
                      <a:lnTo>
                        <a:pt x="2386" y="1779"/>
                      </a:lnTo>
                      <a:lnTo>
                        <a:pt x="2261" y="1675"/>
                      </a:lnTo>
                      <a:lnTo>
                        <a:pt x="2240" y="1570"/>
                      </a:lnTo>
                      <a:lnTo>
                        <a:pt x="2177" y="1591"/>
                      </a:lnTo>
                      <a:lnTo>
                        <a:pt x="2156" y="1465"/>
                      </a:lnTo>
                      <a:lnTo>
                        <a:pt x="2156" y="1361"/>
                      </a:lnTo>
                      <a:lnTo>
                        <a:pt x="2072" y="1298"/>
                      </a:lnTo>
                      <a:lnTo>
                        <a:pt x="2031" y="1382"/>
                      </a:lnTo>
                      <a:lnTo>
                        <a:pt x="2051" y="1507"/>
                      </a:lnTo>
                      <a:lnTo>
                        <a:pt x="1989" y="1507"/>
                      </a:lnTo>
                      <a:lnTo>
                        <a:pt x="1926" y="1444"/>
                      </a:lnTo>
                      <a:lnTo>
                        <a:pt x="1863" y="1298"/>
                      </a:lnTo>
                      <a:lnTo>
                        <a:pt x="1842" y="1047"/>
                      </a:lnTo>
                      <a:lnTo>
                        <a:pt x="1821" y="880"/>
                      </a:lnTo>
                      <a:lnTo>
                        <a:pt x="1863" y="775"/>
                      </a:lnTo>
                      <a:lnTo>
                        <a:pt x="1947" y="670"/>
                      </a:lnTo>
                      <a:lnTo>
                        <a:pt x="1884" y="566"/>
                      </a:lnTo>
                      <a:lnTo>
                        <a:pt x="1821" y="503"/>
                      </a:lnTo>
                      <a:lnTo>
                        <a:pt x="1821" y="335"/>
                      </a:lnTo>
                      <a:lnTo>
                        <a:pt x="1842" y="294"/>
                      </a:lnTo>
                      <a:lnTo>
                        <a:pt x="1779" y="231"/>
                      </a:lnTo>
                      <a:lnTo>
                        <a:pt x="1612" y="210"/>
                      </a:lnTo>
                      <a:lnTo>
                        <a:pt x="1424" y="231"/>
                      </a:lnTo>
                      <a:lnTo>
                        <a:pt x="1235" y="105"/>
                      </a:lnTo>
                      <a:lnTo>
                        <a:pt x="922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55" name="Google Shape;2355;p49"/>
                <p:cNvSpPr/>
                <p:nvPr/>
              </p:nvSpPr>
              <p:spPr>
                <a:xfrm>
                  <a:off x="5268100" y="3181025"/>
                  <a:ext cx="143350" cy="129750"/>
                </a:xfrm>
                <a:custGeom>
                  <a:rect b="b" l="l" r="r" t="t"/>
                  <a:pathLst>
                    <a:path extrusionOk="0" h="5190" w="5734">
                      <a:moveTo>
                        <a:pt x="4060" y="0"/>
                      </a:moveTo>
                      <a:lnTo>
                        <a:pt x="3955" y="147"/>
                      </a:lnTo>
                      <a:lnTo>
                        <a:pt x="3955" y="209"/>
                      </a:lnTo>
                      <a:lnTo>
                        <a:pt x="3892" y="314"/>
                      </a:lnTo>
                      <a:lnTo>
                        <a:pt x="3892" y="398"/>
                      </a:lnTo>
                      <a:lnTo>
                        <a:pt x="3767" y="837"/>
                      </a:lnTo>
                      <a:lnTo>
                        <a:pt x="3579" y="1109"/>
                      </a:lnTo>
                      <a:lnTo>
                        <a:pt x="3516" y="1360"/>
                      </a:lnTo>
                      <a:lnTo>
                        <a:pt x="3265" y="1716"/>
                      </a:lnTo>
                      <a:lnTo>
                        <a:pt x="3307" y="1779"/>
                      </a:lnTo>
                      <a:lnTo>
                        <a:pt x="3014" y="1842"/>
                      </a:lnTo>
                      <a:lnTo>
                        <a:pt x="2783" y="1967"/>
                      </a:lnTo>
                      <a:lnTo>
                        <a:pt x="2637" y="1967"/>
                      </a:lnTo>
                      <a:lnTo>
                        <a:pt x="2595" y="1883"/>
                      </a:lnTo>
                      <a:lnTo>
                        <a:pt x="2470" y="1842"/>
                      </a:lnTo>
                      <a:lnTo>
                        <a:pt x="2177" y="1842"/>
                      </a:lnTo>
                      <a:lnTo>
                        <a:pt x="2093" y="1925"/>
                      </a:lnTo>
                      <a:lnTo>
                        <a:pt x="1758" y="2051"/>
                      </a:lnTo>
                      <a:lnTo>
                        <a:pt x="1444" y="2030"/>
                      </a:lnTo>
                      <a:lnTo>
                        <a:pt x="1361" y="2072"/>
                      </a:lnTo>
                      <a:lnTo>
                        <a:pt x="1235" y="2051"/>
                      </a:lnTo>
                      <a:lnTo>
                        <a:pt x="1214" y="2134"/>
                      </a:lnTo>
                      <a:lnTo>
                        <a:pt x="1047" y="2176"/>
                      </a:lnTo>
                      <a:lnTo>
                        <a:pt x="942" y="2155"/>
                      </a:lnTo>
                      <a:lnTo>
                        <a:pt x="921" y="2051"/>
                      </a:lnTo>
                      <a:lnTo>
                        <a:pt x="796" y="1946"/>
                      </a:lnTo>
                      <a:lnTo>
                        <a:pt x="754" y="1883"/>
                      </a:lnTo>
                      <a:lnTo>
                        <a:pt x="566" y="1758"/>
                      </a:lnTo>
                      <a:lnTo>
                        <a:pt x="440" y="1549"/>
                      </a:lnTo>
                      <a:lnTo>
                        <a:pt x="377" y="1570"/>
                      </a:lnTo>
                      <a:lnTo>
                        <a:pt x="314" y="1653"/>
                      </a:lnTo>
                      <a:lnTo>
                        <a:pt x="168" y="1842"/>
                      </a:lnTo>
                      <a:lnTo>
                        <a:pt x="84" y="1988"/>
                      </a:lnTo>
                      <a:lnTo>
                        <a:pt x="84" y="2072"/>
                      </a:lnTo>
                      <a:lnTo>
                        <a:pt x="105" y="2155"/>
                      </a:lnTo>
                      <a:lnTo>
                        <a:pt x="84" y="2239"/>
                      </a:lnTo>
                      <a:lnTo>
                        <a:pt x="1" y="2281"/>
                      </a:lnTo>
                      <a:lnTo>
                        <a:pt x="22" y="2490"/>
                      </a:lnTo>
                      <a:lnTo>
                        <a:pt x="210" y="2699"/>
                      </a:lnTo>
                      <a:lnTo>
                        <a:pt x="231" y="2804"/>
                      </a:lnTo>
                      <a:lnTo>
                        <a:pt x="189" y="2762"/>
                      </a:lnTo>
                      <a:lnTo>
                        <a:pt x="168" y="2804"/>
                      </a:lnTo>
                      <a:lnTo>
                        <a:pt x="210" y="2930"/>
                      </a:lnTo>
                      <a:lnTo>
                        <a:pt x="335" y="2971"/>
                      </a:lnTo>
                      <a:lnTo>
                        <a:pt x="419" y="2971"/>
                      </a:lnTo>
                      <a:lnTo>
                        <a:pt x="607" y="2909"/>
                      </a:lnTo>
                      <a:lnTo>
                        <a:pt x="733" y="2825"/>
                      </a:lnTo>
                      <a:lnTo>
                        <a:pt x="838" y="2867"/>
                      </a:lnTo>
                      <a:lnTo>
                        <a:pt x="733" y="2867"/>
                      </a:lnTo>
                      <a:lnTo>
                        <a:pt x="607" y="2971"/>
                      </a:lnTo>
                      <a:lnTo>
                        <a:pt x="398" y="3013"/>
                      </a:lnTo>
                      <a:lnTo>
                        <a:pt x="314" y="3097"/>
                      </a:lnTo>
                      <a:lnTo>
                        <a:pt x="210" y="3097"/>
                      </a:lnTo>
                      <a:lnTo>
                        <a:pt x="210" y="3139"/>
                      </a:lnTo>
                      <a:lnTo>
                        <a:pt x="335" y="3181"/>
                      </a:lnTo>
                      <a:lnTo>
                        <a:pt x="503" y="3243"/>
                      </a:lnTo>
                      <a:lnTo>
                        <a:pt x="649" y="3411"/>
                      </a:lnTo>
                      <a:lnTo>
                        <a:pt x="712" y="3515"/>
                      </a:lnTo>
                      <a:lnTo>
                        <a:pt x="733" y="3620"/>
                      </a:lnTo>
                      <a:lnTo>
                        <a:pt x="649" y="3746"/>
                      </a:lnTo>
                      <a:lnTo>
                        <a:pt x="566" y="3829"/>
                      </a:lnTo>
                      <a:lnTo>
                        <a:pt x="607" y="3871"/>
                      </a:lnTo>
                      <a:lnTo>
                        <a:pt x="712" y="3955"/>
                      </a:lnTo>
                      <a:lnTo>
                        <a:pt x="733" y="4227"/>
                      </a:lnTo>
                      <a:lnTo>
                        <a:pt x="733" y="4352"/>
                      </a:lnTo>
                      <a:lnTo>
                        <a:pt x="817" y="4499"/>
                      </a:lnTo>
                      <a:lnTo>
                        <a:pt x="858" y="4499"/>
                      </a:lnTo>
                      <a:lnTo>
                        <a:pt x="963" y="4436"/>
                      </a:lnTo>
                      <a:lnTo>
                        <a:pt x="1005" y="4499"/>
                      </a:lnTo>
                      <a:lnTo>
                        <a:pt x="1130" y="4499"/>
                      </a:lnTo>
                      <a:lnTo>
                        <a:pt x="1214" y="4541"/>
                      </a:lnTo>
                      <a:lnTo>
                        <a:pt x="1361" y="4541"/>
                      </a:lnTo>
                      <a:lnTo>
                        <a:pt x="1444" y="4457"/>
                      </a:lnTo>
                      <a:lnTo>
                        <a:pt x="1528" y="4499"/>
                      </a:lnTo>
                      <a:lnTo>
                        <a:pt x="1591" y="4457"/>
                      </a:lnTo>
                      <a:lnTo>
                        <a:pt x="1654" y="4352"/>
                      </a:lnTo>
                      <a:lnTo>
                        <a:pt x="1654" y="4290"/>
                      </a:lnTo>
                      <a:lnTo>
                        <a:pt x="1674" y="4373"/>
                      </a:lnTo>
                      <a:lnTo>
                        <a:pt x="1654" y="4478"/>
                      </a:lnTo>
                      <a:lnTo>
                        <a:pt x="1695" y="4603"/>
                      </a:lnTo>
                      <a:lnTo>
                        <a:pt x="1737" y="4792"/>
                      </a:lnTo>
                      <a:lnTo>
                        <a:pt x="1695" y="4896"/>
                      </a:lnTo>
                      <a:lnTo>
                        <a:pt x="1779" y="4896"/>
                      </a:lnTo>
                      <a:lnTo>
                        <a:pt x="1905" y="4750"/>
                      </a:lnTo>
                      <a:lnTo>
                        <a:pt x="1988" y="4708"/>
                      </a:lnTo>
                      <a:lnTo>
                        <a:pt x="2051" y="4771"/>
                      </a:lnTo>
                      <a:lnTo>
                        <a:pt x="2114" y="4750"/>
                      </a:lnTo>
                      <a:lnTo>
                        <a:pt x="2135" y="4687"/>
                      </a:lnTo>
                      <a:lnTo>
                        <a:pt x="2302" y="4687"/>
                      </a:lnTo>
                      <a:lnTo>
                        <a:pt x="2386" y="4583"/>
                      </a:lnTo>
                      <a:lnTo>
                        <a:pt x="2428" y="4583"/>
                      </a:lnTo>
                      <a:lnTo>
                        <a:pt x="2532" y="4645"/>
                      </a:lnTo>
                      <a:lnTo>
                        <a:pt x="2616" y="4583"/>
                      </a:lnTo>
                      <a:lnTo>
                        <a:pt x="2658" y="4645"/>
                      </a:lnTo>
                      <a:lnTo>
                        <a:pt x="2658" y="4750"/>
                      </a:lnTo>
                      <a:lnTo>
                        <a:pt x="2721" y="4792"/>
                      </a:lnTo>
                      <a:lnTo>
                        <a:pt x="2825" y="4813"/>
                      </a:lnTo>
                      <a:lnTo>
                        <a:pt x="2804" y="4750"/>
                      </a:lnTo>
                      <a:lnTo>
                        <a:pt x="2825" y="4666"/>
                      </a:lnTo>
                      <a:lnTo>
                        <a:pt x="2888" y="4750"/>
                      </a:lnTo>
                      <a:lnTo>
                        <a:pt x="2993" y="4771"/>
                      </a:lnTo>
                      <a:lnTo>
                        <a:pt x="3035" y="4750"/>
                      </a:lnTo>
                      <a:lnTo>
                        <a:pt x="3097" y="4813"/>
                      </a:lnTo>
                      <a:lnTo>
                        <a:pt x="3139" y="4792"/>
                      </a:lnTo>
                      <a:lnTo>
                        <a:pt x="3160" y="4855"/>
                      </a:lnTo>
                      <a:lnTo>
                        <a:pt x="3223" y="4917"/>
                      </a:lnTo>
                      <a:lnTo>
                        <a:pt x="3181" y="5022"/>
                      </a:lnTo>
                      <a:lnTo>
                        <a:pt x="3244" y="5189"/>
                      </a:lnTo>
                      <a:lnTo>
                        <a:pt x="3348" y="5168"/>
                      </a:lnTo>
                      <a:lnTo>
                        <a:pt x="3579" y="5064"/>
                      </a:lnTo>
                      <a:lnTo>
                        <a:pt x="3746" y="5022"/>
                      </a:lnTo>
                      <a:lnTo>
                        <a:pt x="3955" y="4896"/>
                      </a:lnTo>
                      <a:lnTo>
                        <a:pt x="4060" y="4666"/>
                      </a:lnTo>
                      <a:lnTo>
                        <a:pt x="4060" y="4583"/>
                      </a:lnTo>
                      <a:lnTo>
                        <a:pt x="4102" y="4457"/>
                      </a:lnTo>
                      <a:lnTo>
                        <a:pt x="4143" y="4478"/>
                      </a:lnTo>
                      <a:lnTo>
                        <a:pt x="4185" y="4478"/>
                      </a:lnTo>
                      <a:lnTo>
                        <a:pt x="4269" y="4290"/>
                      </a:lnTo>
                      <a:lnTo>
                        <a:pt x="4227" y="4269"/>
                      </a:lnTo>
                      <a:lnTo>
                        <a:pt x="4185" y="4227"/>
                      </a:lnTo>
                      <a:lnTo>
                        <a:pt x="4185" y="4164"/>
                      </a:lnTo>
                      <a:lnTo>
                        <a:pt x="4206" y="4185"/>
                      </a:lnTo>
                      <a:lnTo>
                        <a:pt x="4290" y="4227"/>
                      </a:lnTo>
                      <a:lnTo>
                        <a:pt x="4353" y="4143"/>
                      </a:lnTo>
                      <a:lnTo>
                        <a:pt x="4311" y="4059"/>
                      </a:lnTo>
                      <a:lnTo>
                        <a:pt x="4269" y="4059"/>
                      </a:lnTo>
                      <a:lnTo>
                        <a:pt x="4206" y="4039"/>
                      </a:lnTo>
                      <a:lnTo>
                        <a:pt x="4290" y="3976"/>
                      </a:lnTo>
                      <a:lnTo>
                        <a:pt x="4290" y="3871"/>
                      </a:lnTo>
                      <a:lnTo>
                        <a:pt x="4143" y="3871"/>
                      </a:lnTo>
                      <a:lnTo>
                        <a:pt x="4185" y="3808"/>
                      </a:lnTo>
                      <a:lnTo>
                        <a:pt x="4164" y="3746"/>
                      </a:lnTo>
                      <a:lnTo>
                        <a:pt x="4164" y="3746"/>
                      </a:lnTo>
                      <a:lnTo>
                        <a:pt x="4227" y="3767"/>
                      </a:lnTo>
                      <a:lnTo>
                        <a:pt x="4353" y="3725"/>
                      </a:lnTo>
                      <a:lnTo>
                        <a:pt x="4374" y="3620"/>
                      </a:lnTo>
                      <a:lnTo>
                        <a:pt x="4457" y="3515"/>
                      </a:lnTo>
                      <a:lnTo>
                        <a:pt x="4478" y="3390"/>
                      </a:lnTo>
                      <a:lnTo>
                        <a:pt x="4457" y="3306"/>
                      </a:lnTo>
                      <a:lnTo>
                        <a:pt x="4499" y="3348"/>
                      </a:lnTo>
                      <a:lnTo>
                        <a:pt x="4562" y="3453"/>
                      </a:lnTo>
                      <a:lnTo>
                        <a:pt x="4625" y="3348"/>
                      </a:lnTo>
                      <a:lnTo>
                        <a:pt x="4708" y="3243"/>
                      </a:lnTo>
                      <a:lnTo>
                        <a:pt x="4667" y="3097"/>
                      </a:lnTo>
                      <a:lnTo>
                        <a:pt x="4813" y="2971"/>
                      </a:lnTo>
                      <a:lnTo>
                        <a:pt x="4834" y="2783"/>
                      </a:lnTo>
                      <a:lnTo>
                        <a:pt x="4897" y="2699"/>
                      </a:lnTo>
                      <a:lnTo>
                        <a:pt x="4918" y="2469"/>
                      </a:lnTo>
                      <a:lnTo>
                        <a:pt x="4980" y="2406"/>
                      </a:lnTo>
                      <a:lnTo>
                        <a:pt x="4980" y="2344"/>
                      </a:lnTo>
                      <a:lnTo>
                        <a:pt x="5106" y="2197"/>
                      </a:lnTo>
                      <a:lnTo>
                        <a:pt x="5148" y="2281"/>
                      </a:lnTo>
                      <a:lnTo>
                        <a:pt x="5190" y="2239"/>
                      </a:lnTo>
                      <a:lnTo>
                        <a:pt x="5148" y="2072"/>
                      </a:lnTo>
                      <a:lnTo>
                        <a:pt x="5148" y="2072"/>
                      </a:lnTo>
                      <a:lnTo>
                        <a:pt x="5336" y="2260"/>
                      </a:lnTo>
                      <a:lnTo>
                        <a:pt x="5462" y="2260"/>
                      </a:lnTo>
                      <a:lnTo>
                        <a:pt x="5545" y="2197"/>
                      </a:lnTo>
                      <a:lnTo>
                        <a:pt x="5629" y="2239"/>
                      </a:lnTo>
                      <a:lnTo>
                        <a:pt x="5713" y="2197"/>
                      </a:lnTo>
                      <a:lnTo>
                        <a:pt x="5734" y="2093"/>
                      </a:lnTo>
                      <a:lnTo>
                        <a:pt x="5629" y="2072"/>
                      </a:lnTo>
                      <a:lnTo>
                        <a:pt x="5608" y="2030"/>
                      </a:lnTo>
                      <a:lnTo>
                        <a:pt x="5503" y="1883"/>
                      </a:lnTo>
                      <a:lnTo>
                        <a:pt x="5420" y="1883"/>
                      </a:lnTo>
                      <a:lnTo>
                        <a:pt x="5190" y="1674"/>
                      </a:lnTo>
                      <a:lnTo>
                        <a:pt x="5106" y="1632"/>
                      </a:lnTo>
                      <a:lnTo>
                        <a:pt x="5085" y="1528"/>
                      </a:lnTo>
                      <a:lnTo>
                        <a:pt x="5022" y="1465"/>
                      </a:lnTo>
                      <a:lnTo>
                        <a:pt x="5043" y="1423"/>
                      </a:lnTo>
                      <a:lnTo>
                        <a:pt x="5190" y="1360"/>
                      </a:lnTo>
                      <a:lnTo>
                        <a:pt x="5231" y="1256"/>
                      </a:lnTo>
                      <a:lnTo>
                        <a:pt x="5148" y="1193"/>
                      </a:lnTo>
                      <a:lnTo>
                        <a:pt x="4980" y="1005"/>
                      </a:lnTo>
                      <a:lnTo>
                        <a:pt x="4918" y="879"/>
                      </a:lnTo>
                      <a:lnTo>
                        <a:pt x="4834" y="795"/>
                      </a:lnTo>
                      <a:lnTo>
                        <a:pt x="4876" y="712"/>
                      </a:lnTo>
                      <a:lnTo>
                        <a:pt x="4918" y="691"/>
                      </a:lnTo>
                      <a:lnTo>
                        <a:pt x="4918" y="628"/>
                      </a:lnTo>
                      <a:lnTo>
                        <a:pt x="4876" y="607"/>
                      </a:lnTo>
                      <a:lnTo>
                        <a:pt x="4750" y="482"/>
                      </a:lnTo>
                      <a:lnTo>
                        <a:pt x="4813" y="461"/>
                      </a:lnTo>
                      <a:lnTo>
                        <a:pt x="4939" y="482"/>
                      </a:lnTo>
                      <a:lnTo>
                        <a:pt x="5085" y="461"/>
                      </a:lnTo>
                      <a:lnTo>
                        <a:pt x="4980" y="314"/>
                      </a:lnTo>
                      <a:lnTo>
                        <a:pt x="4834" y="272"/>
                      </a:lnTo>
                      <a:lnTo>
                        <a:pt x="4897" y="209"/>
                      </a:lnTo>
                      <a:lnTo>
                        <a:pt x="4876" y="168"/>
                      </a:lnTo>
                      <a:lnTo>
                        <a:pt x="4939" y="147"/>
                      </a:lnTo>
                      <a:lnTo>
                        <a:pt x="4939" y="105"/>
                      </a:lnTo>
                      <a:lnTo>
                        <a:pt x="4813" y="84"/>
                      </a:lnTo>
                      <a:lnTo>
                        <a:pt x="4667" y="84"/>
                      </a:lnTo>
                      <a:lnTo>
                        <a:pt x="4604" y="42"/>
                      </a:lnTo>
                      <a:lnTo>
                        <a:pt x="4164" y="42"/>
                      </a:lnTo>
                      <a:lnTo>
                        <a:pt x="4060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56" name="Google Shape;2356;p49"/>
                <p:cNvSpPr/>
                <p:nvPr/>
              </p:nvSpPr>
              <p:spPr>
                <a:xfrm>
                  <a:off x="5068275" y="3161675"/>
                  <a:ext cx="431050" cy="221800"/>
                </a:xfrm>
                <a:custGeom>
                  <a:rect b="b" l="l" r="r" t="t"/>
                  <a:pathLst>
                    <a:path extrusionOk="0" h="8872" w="17242">
                      <a:moveTo>
                        <a:pt x="16991" y="8202"/>
                      </a:moveTo>
                      <a:lnTo>
                        <a:pt x="16886" y="8265"/>
                      </a:lnTo>
                      <a:lnTo>
                        <a:pt x="16928" y="8286"/>
                      </a:lnTo>
                      <a:lnTo>
                        <a:pt x="16907" y="8307"/>
                      </a:lnTo>
                      <a:cubicBezTo>
                        <a:pt x="16886" y="8307"/>
                        <a:pt x="16823" y="8349"/>
                        <a:pt x="16802" y="8349"/>
                      </a:cubicBezTo>
                      <a:lnTo>
                        <a:pt x="16802" y="8307"/>
                      </a:lnTo>
                      <a:lnTo>
                        <a:pt x="16782" y="8349"/>
                      </a:lnTo>
                      <a:cubicBezTo>
                        <a:pt x="16677" y="8370"/>
                        <a:pt x="16572" y="8370"/>
                        <a:pt x="16489" y="8390"/>
                      </a:cubicBezTo>
                      <a:lnTo>
                        <a:pt x="16593" y="8286"/>
                      </a:lnTo>
                      <a:lnTo>
                        <a:pt x="16551" y="8265"/>
                      </a:lnTo>
                      <a:lnTo>
                        <a:pt x="16468" y="8307"/>
                      </a:lnTo>
                      <a:lnTo>
                        <a:pt x="16384" y="8307"/>
                      </a:lnTo>
                      <a:lnTo>
                        <a:pt x="16342" y="8349"/>
                      </a:lnTo>
                      <a:lnTo>
                        <a:pt x="16363" y="8390"/>
                      </a:lnTo>
                      <a:lnTo>
                        <a:pt x="16300" y="8453"/>
                      </a:lnTo>
                      <a:lnTo>
                        <a:pt x="16196" y="8453"/>
                      </a:lnTo>
                      <a:lnTo>
                        <a:pt x="16258" y="8495"/>
                      </a:lnTo>
                      <a:lnTo>
                        <a:pt x="16384" y="8474"/>
                      </a:lnTo>
                      <a:lnTo>
                        <a:pt x="16447" y="8411"/>
                      </a:lnTo>
                      <a:cubicBezTo>
                        <a:pt x="16489" y="8411"/>
                        <a:pt x="16551" y="8411"/>
                        <a:pt x="16614" y="8390"/>
                      </a:cubicBezTo>
                      <a:lnTo>
                        <a:pt x="16614" y="8390"/>
                      </a:lnTo>
                      <a:lnTo>
                        <a:pt x="16593" y="8411"/>
                      </a:lnTo>
                      <a:lnTo>
                        <a:pt x="16677" y="8411"/>
                      </a:lnTo>
                      <a:lnTo>
                        <a:pt x="16719" y="8474"/>
                      </a:lnTo>
                      <a:lnTo>
                        <a:pt x="16802" y="8370"/>
                      </a:lnTo>
                      <a:cubicBezTo>
                        <a:pt x="16823" y="8370"/>
                        <a:pt x="16886" y="8349"/>
                        <a:pt x="16907" y="8349"/>
                      </a:cubicBezTo>
                      <a:lnTo>
                        <a:pt x="16907" y="8370"/>
                      </a:lnTo>
                      <a:lnTo>
                        <a:pt x="17012" y="8390"/>
                      </a:lnTo>
                      <a:lnTo>
                        <a:pt x="17200" y="8307"/>
                      </a:lnTo>
                      <a:lnTo>
                        <a:pt x="17242" y="8244"/>
                      </a:lnTo>
                      <a:lnTo>
                        <a:pt x="17200" y="8202"/>
                      </a:lnTo>
                      <a:lnTo>
                        <a:pt x="17033" y="8244"/>
                      </a:lnTo>
                      <a:lnTo>
                        <a:pt x="16991" y="8202"/>
                      </a:lnTo>
                      <a:close/>
                      <a:moveTo>
                        <a:pt x="16070" y="8411"/>
                      </a:moveTo>
                      <a:lnTo>
                        <a:pt x="16007" y="8443"/>
                      </a:lnTo>
                      <a:lnTo>
                        <a:pt x="16007" y="8443"/>
                      </a:lnTo>
                      <a:cubicBezTo>
                        <a:pt x="16026" y="8475"/>
                        <a:pt x="16037" y="8501"/>
                        <a:pt x="16036" y="8525"/>
                      </a:cubicBezTo>
                      <a:lnTo>
                        <a:pt x="16036" y="8525"/>
                      </a:lnTo>
                      <a:lnTo>
                        <a:pt x="16049" y="8474"/>
                      </a:lnTo>
                      <a:lnTo>
                        <a:pt x="16133" y="8453"/>
                      </a:lnTo>
                      <a:lnTo>
                        <a:pt x="16196" y="8453"/>
                      </a:lnTo>
                      <a:lnTo>
                        <a:pt x="16237" y="8411"/>
                      </a:lnTo>
                      <a:close/>
                      <a:moveTo>
                        <a:pt x="16036" y="8525"/>
                      </a:moveTo>
                      <a:lnTo>
                        <a:pt x="16028" y="8558"/>
                      </a:lnTo>
                      <a:cubicBezTo>
                        <a:pt x="16034" y="8547"/>
                        <a:pt x="16036" y="8536"/>
                        <a:pt x="16036" y="8525"/>
                      </a:cubicBezTo>
                      <a:close/>
                      <a:moveTo>
                        <a:pt x="105" y="0"/>
                      </a:moveTo>
                      <a:lnTo>
                        <a:pt x="22" y="42"/>
                      </a:lnTo>
                      <a:lnTo>
                        <a:pt x="1" y="105"/>
                      </a:lnTo>
                      <a:lnTo>
                        <a:pt x="22" y="251"/>
                      </a:lnTo>
                      <a:lnTo>
                        <a:pt x="168" y="565"/>
                      </a:lnTo>
                      <a:lnTo>
                        <a:pt x="252" y="628"/>
                      </a:lnTo>
                      <a:lnTo>
                        <a:pt x="524" y="879"/>
                      </a:lnTo>
                      <a:lnTo>
                        <a:pt x="587" y="879"/>
                      </a:lnTo>
                      <a:lnTo>
                        <a:pt x="754" y="1067"/>
                      </a:lnTo>
                      <a:lnTo>
                        <a:pt x="838" y="1088"/>
                      </a:lnTo>
                      <a:lnTo>
                        <a:pt x="900" y="1067"/>
                      </a:lnTo>
                      <a:lnTo>
                        <a:pt x="1089" y="1214"/>
                      </a:lnTo>
                      <a:lnTo>
                        <a:pt x="1298" y="1528"/>
                      </a:lnTo>
                      <a:lnTo>
                        <a:pt x="1507" y="1716"/>
                      </a:lnTo>
                      <a:lnTo>
                        <a:pt x="1570" y="1716"/>
                      </a:lnTo>
                      <a:lnTo>
                        <a:pt x="1570" y="1883"/>
                      </a:lnTo>
                      <a:lnTo>
                        <a:pt x="1612" y="1925"/>
                      </a:lnTo>
                      <a:lnTo>
                        <a:pt x="1633" y="2092"/>
                      </a:lnTo>
                      <a:lnTo>
                        <a:pt x="1716" y="2155"/>
                      </a:lnTo>
                      <a:lnTo>
                        <a:pt x="1842" y="2155"/>
                      </a:lnTo>
                      <a:lnTo>
                        <a:pt x="2009" y="2344"/>
                      </a:lnTo>
                      <a:lnTo>
                        <a:pt x="2093" y="2406"/>
                      </a:lnTo>
                      <a:lnTo>
                        <a:pt x="2156" y="2406"/>
                      </a:lnTo>
                      <a:lnTo>
                        <a:pt x="2198" y="2448"/>
                      </a:lnTo>
                      <a:lnTo>
                        <a:pt x="2135" y="2532"/>
                      </a:lnTo>
                      <a:lnTo>
                        <a:pt x="2219" y="2616"/>
                      </a:lnTo>
                      <a:lnTo>
                        <a:pt x="2261" y="2762"/>
                      </a:lnTo>
                      <a:lnTo>
                        <a:pt x="2261" y="2783"/>
                      </a:lnTo>
                      <a:lnTo>
                        <a:pt x="2365" y="3097"/>
                      </a:lnTo>
                      <a:lnTo>
                        <a:pt x="2428" y="3264"/>
                      </a:lnTo>
                      <a:lnTo>
                        <a:pt x="2574" y="3306"/>
                      </a:lnTo>
                      <a:lnTo>
                        <a:pt x="2763" y="3411"/>
                      </a:lnTo>
                      <a:lnTo>
                        <a:pt x="2763" y="3515"/>
                      </a:lnTo>
                      <a:lnTo>
                        <a:pt x="2888" y="3787"/>
                      </a:lnTo>
                      <a:lnTo>
                        <a:pt x="3035" y="3892"/>
                      </a:lnTo>
                      <a:lnTo>
                        <a:pt x="3056" y="4185"/>
                      </a:lnTo>
                      <a:lnTo>
                        <a:pt x="3265" y="4561"/>
                      </a:lnTo>
                      <a:lnTo>
                        <a:pt x="3265" y="4729"/>
                      </a:lnTo>
                      <a:lnTo>
                        <a:pt x="3307" y="4875"/>
                      </a:lnTo>
                      <a:lnTo>
                        <a:pt x="3516" y="5043"/>
                      </a:lnTo>
                      <a:lnTo>
                        <a:pt x="3725" y="5294"/>
                      </a:lnTo>
                      <a:lnTo>
                        <a:pt x="3788" y="5440"/>
                      </a:lnTo>
                      <a:lnTo>
                        <a:pt x="3934" y="5461"/>
                      </a:lnTo>
                      <a:lnTo>
                        <a:pt x="3997" y="5545"/>
                      </a:lnTo>
                      <a:lnTo>
                        <a:pt x="4123" y="5608"/>
                      </a:lnTo>
                      <a:lnTo>
                        <a:pt x="4144" y="5775"/>
                      </a:lnTo>
                      <a:lnTo>
                        <a:pt x="4290" y="5859"/>
                      </a:lnTo>
                      <a:lnTo>
                        <a:pt x="4437" y="6005"/>
                      </a:lnTo>
                      <a:lnTo>
                        <a:pt x="4709" y="6173"/>
                      </a:lnTo>
                      <a:lnTo>
                        <a:pt x="4750" y="6298"/>
                      </a:lnTo>
                      <a:lnTo>
                        <a:pt x="4918" y="6361"/>
                      </a:lnTo>
                      <a:lnTo>
                        <a:pt x="5253" y="6633"/>
                      </a:lnTo>
                      <a:lnTo>
                        <a:pt x="5274" y="6779"/>
                      </a:lnTo>
                      <a:lnTo>
                        <a:pt x="5357" y="6800"/>
                      </a:lnTo>
                      <a:lnTo>
                        <a:pt x="5441" y="6926"/>
                      </a:lnTo>
                      <a:lnTo>
                        <a:pt x="5483" y="6884"/>
                      </a:lnTo>
                      <a:lnTo>
                        <a:pt x="5483" y="6779"/>
                      </a:lnTo>
                      <a:lnTo>
                        <a:pt x="5462" y="6717"/>
                      </a:lnTo>
                      <a:lnTo>
                        <a:pt x="5462" y="6675"/>
                      </a:lnTo>
                      <a:lnTo>
                        <a:pt x="5566" y="6696"/>
                      </a:lnTo>
                      <a:lnTo>
                        <a:pt x="5797" y="6905"/>
                      </a:lnTo>
                      <a:lnTo>
                        <a:pt x="5859" y="6884"/>
                      </a:lnTo>
                      <a:lnTo>
                        <a:pt x="5859" y="6717"/>
                      </a:lnTo>
                      <a:lnTo>
                        <a:pt x="5901" y="6633"/>
                      </a:lnTo>
                      <a:lnTo>
                        <a:pt x="5985" y="6675"/>
                      </a:lnTo>
                      <a:cubicBezTo>
                        <a:pt x="5985" y="6696"/>
                        <a:pt x="6006" y="6696"/>
                        <a:pt x="6006" y="6717"/>
                      </a:cubicBezTo>
                      <a:lnTo>
                        <a:pt x="6090" y="6842"/>
                      </a:lnTo>
                      <a:lnTo>
                        <a:pt x="6110" y="6842"/>
                      </a:lnTo>
                      <a:cubicBezTo>
                        <a:pt x="6173" y="6905"/>
                        <a:pt x="6215" y="6989"/>
                        <a:pt x="6278" y="7030"/>
                      </a:cubicBezTo>
                      <a:lnTo>
                        <a:pt x="6236" y="7051"/>
                      </a:lnTo>
                      <a:lnTo>
                        <a:pt x="6236" y="7198"/>
                      </a:lnTo>
                      <a:lnTo>
                        <a:pt x="6194" y="7323"/>
                      </a:lnTo>
                      <a:lnTo>
                        <a:pt x="6069" y="7344"/>
                      </a:lnTo>
                      <a:lnTo>
                        <a:pt x="6069" y="7449"/>
                      </a:lnTo>
                      <a:lnTo>
                        <a:pt x="5985" y="7470"/>
                      </a:lnTo>
                      <a:lnTo>
                        <a:pt x="5922" y="7428"/>
                      </a:lnTo>
                      <a:lnTo>
                        <a:pt x="5880" y="7428"/>
                      </a:lnTo>
                      <a:lnTo>
                        <a:pt x="5880" y="7512"/>
                      </a:lnTo>
                      <a:lnTo>
                        <a:pt x="5964" y="7554"/>
                      </a:lnTo>
                      <a:lnTo>
                        <a:pt x="6194" y="7554"/>
                      </a:lnTo>
                      <a:lnTo>
                        <a:pt x="6320" y="7512"/>
                      </a:lnTo>
                      <a:lnTo>
                        <a:pt x="6382" y="7616"/>
                      </a:lnTo>
                      <a:lnTo>
                        <a:pt x="6445" y="7658"/>
                      </a:lnTo>
                      <a:lnTo>
                        <a:pt x="6529" y="7637"/>
                      </a:lnTo>
                      <a:lnTo>
                        <a:pt x="6613" y="7637"/>
                      </a:lnTo>
                      <a:lnTo>
                        <a:pt x="6550" y="7679"/>
                      </a:lnTo>
                      <a:lnTo>
                        <a:pt x="6466" y="7826"/>
                      </a:lnTo>
                      <a:lnTo>
                        <a:pt x="6529" y="7867"/>
                      </a:lnTo>
                      <a:lnTo>
                        <a:pt x="6696" y="7888"/>
                      </a:lnTo>
                      <a:lnTo>
                        <a:pt x="6822" y="7951"/>
                      </a:lnTo>
                      <a:lnTo>
                        <a:pt x="6926" y="7888"/>
                      </a:lnTo>
                      <a:lnTo>
                        <a:pt x="6989" y="7951"/>
                      </a:lnTo>
                      <a:lnTo>
                        <a:pt x="7178" y="7951"/>
                      </a:lnTo>
                      <a:lnTo>
                        <a:pt x="7366" y="8077"/>
                      </a:lnTo>
                      <a:lnTo>
                        <a:pt x="7638" y="8160"/>
                      </a:lnTo>
                      <a:lnTo>
                        <a:pt x="7743" y="8035"/>
                      </a:lnTo>
                      <a:lnTo>
                        <a:pt x="7805" y="8035"/>
                      </a:lnTo>
                      <a:lnTo>
                        <a:pt x="7889" y="8139"/>
                      </a:lnTo>
                      <a:lnTo>
                        <a:pt x="7994" y="8160"/>
                      </a:lnTo>
                      <a:lnTo>
                        <a:pt x="8077" y="8077"/>
                      </a:lnTo>
                      <a:lnTo>
                        <a:pt x="8140" y="8077"/>
                      </a:lnTo>
                      <a:lnTo>
                        <a:pt x="8287" y="8181"/>
                      </a:lnTo>
                      <a:lnTo>
                        <a:pt x="8454" y="8181"/>
                      </a:lnTo>
                      <a:lnTo>
                        <a:pt x="8747" y="8370"/>
                      </a:lnTo>
                      <a:lnTo>
                        <a:pt x="9061" y="8474"/>
                      </a:lnTo>
                      <a:lnTo>
                        <a:pt x="9186" y="8390"/>
                      </a:lnTo>
                      <a:lnTo>
                        <a:pt x="9395" y="8390"/>
                      </a:lnTo>
                      <a:lnTo>
                        <a:pt x="9521" y="8495"/>
                      </a:lnTo>
                      <a:lnTo>
                        <a:pt x="9647" y="8390"/>
                      </a:lnTo>
                      <a:lnTo>
                        <a:pt x="9793" y="8411"/>
                      </a:lnTo>
                      <a:lnTo>
                        <a:pt x="9960" y="8495"/>
                      </a:lnTo>
                      <a:lnTo>
                        <a:pt x="10149" y="8495"/>
                      </a:lnTo>
                      <a:lnTo>
                        <a:pt x="10295" y="8411"/>
                      </a:lnTo>
                      <a:lnTo>
                        <a:pt x="10379" y="8411"/>
                      </a:lnTo>
                      <a:lnTo>
                        <a:pt x="10483" y="8516"/>
                      </a:lnTo>
                      <a:lnTo>
                        <a:pt x="10609" y="8558"/>
                      </a:lnTo>
                      <a:lnTo>
                        <a:pt x="10776" y="8683"/>
                      </a:lnTo>
                      <a:lnTo>
                        <a:pt x="10902" y="8662"/>
                      </a:lnTo>
                      <a:lnTo>
                        <a:pt x="10986" y="8725"/>
                      </a:lnTo>
                      <a:lnTo>
                        <a:pt x="11048" y="8704"/>
                      </a:lnTo>
                      <a:lnTo>
                        <a:pt x="11028" y="8516"/>
                      </a:lnTo>
                      <a:lnTo>
                        <a:pt x="10965" y="8474"/>
                      </a:lnTo>
                      <a:lnTo>
                        <a:pt x="11007" y="8453"/>
                      </a:lnTo>
                      <a:cubicBezTo>
                        <a:pt x="11132" y="8453"/>
                        <a:pt x="11237" y="8474"/>
                        <a:pt x="11341" y="8495"/>
                      </a:cubicBezTo>
                      <a:lnTo>
                        <a:pt x="11467" y="8579"/>
                      </a:lnTo>
                      <a:lnTo>
                        <a:pt x="11488" y="8662"/>
                      </a:lnTo>
                      <a:lnTo>
                        <a:pt x="11551" y="8579"/>
                      </a:lnTo>
                      <a:lnTo>
                        <a:pt x="11634" y="8516"/>
                      </a:lnTo>
                      <a:cubicBezTo>
                        <a:pt x="11697" y="8579"/>
                        <a:pt x="11781" y="8600"/>
                        <a:pt x="11864" y="8621"/>
                      </a:cubicBezTo>
                      <a:lnTo>
                        <a:pt x="11844" y="8662"/>
                      </a:lnTo>
                      <a:lnTo>
                        <a:pt x="11864" y="8704"/>
                      </a:lnTo>
                      <a:lnTo>
                        <a:pt x="12053" y="8767"/>
                      </a:lnTo>
                      <a:lnTo>
                        <a:pt x="12157" y="8704"/>
                      </a:lnTo>
                      <a:lnTo>
                        <a:pt x="12220" y="8725"/>
                      </a:lnTo>
                      <a:lnTo>
                        <a:pt x="12220" y="8704"/>
                      </a:lnTo>
                      <a:cubicBezTo>
                        <a:pt x="12262" y="8725"/>
                        <a:pt x="12304" y="8725"/>
                        <a:pt x="12325" y="8767"/>
                      </a:cubicBezTo>
                      <a:lnTo>
                        <a:pt x="12388" y="8809"/>
                      </a:lnTo>
                      <a:lnTo>
                        <a:pt x="12492" y="8872"/>
                      </a:lnTo>
                      <a:lnTo>
                        <a:pt x="12597" y="8830"/>
                      </a:lnTo>
                      <a:lnTo>
                        <a:pt x="12680" y="8830"/>
                      </a:lnTo>
                      <a:lnTo>
                        <a:pt x="12722" y="8872"/>
                      </a:lnTo>
                      <a:lnTo>
                        <a:pt x="12848" y="8809"/>
                      </a:lnTo>
                      <a:lnTo>
                        <a:pt x="12911" y="8725"/>
                      </a:lnTo>
                      <a:lnTo>
                        <a:pt x="13015" y="8767"/>
                      </a:lnTo>
                      <a:lnTo>
                        <a:pt x="13141" y="8704"/>
                      </a:lnTo>
                      <a:lnTo>
                        <a:pt x="13245" y="8725"/>
                      </a:lnTo>
                      <a:lnTo>
                        <a:pt x="13371" y="8621"/>
                      </a:lnTo>
                      <a:lnTo>
                        <a:pt x="13413" y="8704"/>
                      </a:lnTo>
                      <a:lnTo>
                        <a:pt x="13517" y="8683"/>
                      </a:lnTo>
                      <a:lnTo>
                        <a:pt x="13664" y="8704"/>
                      </a:lnTo>
                      <a:lnTo>
                        <a:pt x="13580" y="8662"/>
                      </a:lnTo>
                      <a:lnTo>
                        <a:pt x="13894" y="8662"/>
                      </a:lnTo>
                      <a:lnTo>
                        <a:pt x="13936" y="8683"/>
                      </a:lnTo>
                      <a:lnTo>
                        <a:pt x="13936" y="8662"/>
                      </a:lnTo>
                      <a:lnTo>
                        <a:pt x="14166" y="8662"/>
                      </a:lnTo>
                      <a:lnTo>
                        <a:pt x="14250" y="8683"/>
                      </a:lnTo>
                      <a:lnTo>
                        <a:pt x="14313" y="8683"/>
                      </a:lnTo>
                      <a:lnTo>
                        <a:pt x="14396" y="8704"/>
                      </a:lnTo>
                      <a:lnTo>
                        <a:pt x="14480" y="8683"/>
                      </a:lnTo>
                      <a:lnTo>
                        <a:pt x="14564" y="8683"/>
                      </a:lnTo>
                      <a:lnTo>
                        <a:pt x="14626" y="8725"/>
                      </a:lnTo>
                      <a:lnTo>
                        <a:pt x="14731" y="8683"/>
                      </a:lnTo>
                      <a:lnTo>
                        <a:pt x="14794" y="8704"/>
                      </a:lnTo>
                      <a:lnTo>
                        <a:pt x="14877" y="8704"/>
                      </a:lnTo>
                      <a:lnTo>
                        <a:pt x="14898" y="8683"/>
                      </a:lnTo>
                      <a:lnTo>
                        <a:pt x="15024" y="8621"/>
                      </a:lnTo>
                      <a:lnTo>
                        <a:pt x="15212" y="8662"/>
                      </a:lnTo>
                      <a:lnTo>
                        <a:pt x="15359" y="8579"/>
                      </a:lnTo>
                      <a:lnTo>
                        <a:pt x="15547" y="8579"/>
                      </a:lnTo>
                      <a:lnTo>
                        <a:pt x="15631" y="8600"/>
                      </a:lnTo>
                      <a:lnTo>
                        <a:pt x="15652" y="8579"/>
                      </a:lnTo>
                      <a:cubicBezTo>
                        <a:pt x="15683" y="8589"/>
                        <a:pt x="15714" y="8594"/>
                        <a:pt x="15748" y="8594"/>
                      </a:cubicBezTo>
                      <a:cubicBezTo>
                        <a:pt x="15782" y="8594"/>
                        <a:pt x="15819" y="8589"/>
                        <a:pt x="15861" y="8579"/>
                      </a:cubicBezTo>
                      <a:cubicBezTo>
                        <a:pt x="15882" y="8579"/>
                        <a:pt x="15924" y="8558"/>
                        <a:pt x="15945" y="8516"/>
                      </a:cubicBezTo>
                      <a:lnTo>
                        <a:pt x="15986" y="8453"/>
                      </a:lnTo>
                      <a:lnTo>
                        <a:pt x="16007" y="8443"/>
                      </a:lnTo>
                      <a:lnTo>
                        <a:pt x="16007" y="8443"/>
                      </a:lnTo>
                      <a:cubicBezTo>
                        <a:pt x="16001" y="8433"/>
                        <a:pt x="15994" y="8423"/>
                        <a:pt x="15986" y="8411"/>
                      </a:cubicBezTo>
                      <a:lnTo>
                        <a:pt x="16049" y="8390"/>
                      </a:lnTo>
                      <a:lnTo>
                        <a:pt x="16091" y="8286"/>
                      </a:lnTo>
                      <a:lnTo>
                        <a:pt x="16091" y="8181"/>
                      </a:lnTo>
                      <a:lnTo>
                        <a:pt x="15965" y="8139"/>
                      </a:lnTo>
                      <a:lnTo>
                        <a:pt x="15861" y="8202"/>
                      </a:lnTo>
                      <a:lnTo>
                        <a:pt x="15924" y="8244"/>
                      </a:lnTo>
                      <a:lnTo>
                        <a:pt x="15840" y="8349"/>
                      </a:lnTo>
                      <a:lnTo>
                        <a:pt x="15735" y="8370"/>
                      </a:lnTo>
                      <a:lnTo>
                        <a:pt x="15714" y="8390"/>
                      </a:lnTo>
                      <a:lnTo>
                        <a:pt x="15673" y="8390"/>
                      </a:lnTo>
                      <a:cubicBezTo>
                        <a:pt x="15652" y="8390"/>
                        <a:pt x="15631" y="8411"/>
                        <a:pt x="15610" y="8453"/>
                      </a:cubicBezTo>
                      <a:lnTo>
                        <a:pt x="15526" y="8453"/>
                      </a:lnTo>
                      <a:lnTo>
                        <a:pt x="15442" y="8390"/>
                      </a:lnTo>
                      <a:lnTo>
                        <a:pt x="15296" y="8390"/>
                      </a:lnTo>
                      <a:lnTo>
                        <a:pt x="15149" y="8453"/>
                      </a:lnTo>
                      <a:lnTo>
                        <a:pt x="15003" y="8349"/>
                      </a:lnTo>
                      <a:lnTo>
                        <a:pt x="14836" y="8307"/>
                      </a:lnTo>
                      <a:lnTo>
                        <a:pt x="14773" y="8349"/>
                      </a:lnTo>
                      <a:lnTo>
                        <a:pt x="14626" y="8265"/>
                      </a:lnTo>
                      <a:lnTo>
                        <a:pt x="14354" y="8307"/>
                      </a:lnTo>
                      <a:lnTo>
                        <a:pt x="14166" y="8411"/>
                      </a:lnTo>
                      <a:lnTo>
                        <a:pt x="14166" y="8453"/>
                      </a:lnTo>
                      <a:lnTo>
                        <a:pt x="13999" y="8453"/>
                      </a:lnTo>
                      <a:lnTo>
                        <a:pt x="13894" y="8411"/>
                      </a:lnTo>
                      <a:lnTo>
                        <a:pt x="13894" y="8474"/>
                      </a:lnTo>
                      <a:cubicBezTo>
                        <a:pt x="13852" y="8474"/>
                        <a:pt x="13769" y="8474"/>
                        <a:pt x="13727" y="8495"/>
                      </a:cubicBezTo>
                      <a:lnTo>
                        <a:pt x="13685" y="8453"/>
                      </a:lnTo>
                      <a:lnTo>
                        <a:pt x="13685" y="8370"/>
                      </a:lnTo>
                      <a:lnTo>
                        <a:pt x="13559" y="8349"/>
                      </a:lnTo>
                      <a:lnTo>
                        <a:pt x="13580" y="8453"/>
                      </a:lnTo>
                      <a:lnTo>
                        <a:pt x="13538" y="8474"/>
                      </a:lnTo>
                      <a:lnTo>
                        <a:pt x="13538" y="8370"/>
                      </a:lnTo>
                      <a:lnTo>
                        <a:pt x="13434" y="8286"/>
                      </a:lnTo>
                      <a:lnTo>
                        <a:pt x="13329" y="8349"/>
                      </a:lnTo>
                      <a:lnTo>
                        <a:pt x="13224" y="8265"/>
                      </a:lnTo>
                      <a:lnTo>
                        <a:pt x="13120" y="8202"/>
                      </a:lnTo>
                      <a:lnTo>
                        <a:pt x="12994" y="8286"/>
                      </a:lnTo>
                      <a:lnTo>
                        <a:pt x="12994" y="8349"/>
                      </a:lnTo>
                      <a:lnTo>
                        <a:pt x="13224" y="8411"/>
                      </a:lnTo>
                      <a:lnTo>
                        <a:pt x="13308" y="8495"/>
                      </a:lnTo>
                      <a:lnTo>
                        <a:pt x="13162" y="8495"/>
                      </a:lnTo>
                      <a:lnTo>
                        <a:pt x="13162" y="8516"/>
                      </a:lnTo>
                      <a:lnTo>
                        <a:pt x="13099" y="8579"/>
                      </a:lnTo>
                      <a:lnTo>
                        <a:pt x="13057" y="8579"/>
                      </a:lnTo>
                      <a:cubicBezTo>
                        <a:pt x="13094" y="8560"/>
                        <a:pt x="13098" y="8492"/>
                        <a:pt x="13055" y="8492"/>
                      </a:cubicBezTo>
                      <a:cubicBezTo>
                        <a:pt x="13049" y="8492"/>
                        <a:pt x="13043" y="8493"/>
                        <a:pt x="13036" y="8495"/>
                      </a:cubicBezTo>
                      <a:lnTo>
                        <a:pt x="12952" y="8495"/>
                      </a:lnTo>
                      <a:lnTo>
                        <a:pt x="12932" y="8390"/>
                      </a:lnTo>
                      <a:lnTo>
                        <a:pt x="12848" y="8370"/>
                      </a:lnTo>
                      <a:lnTo>
                        <a:pt x="12743" y="8390"/>
                      </a:lnTo>
                      <a:lnTo>
                        <a:pt x="12639" y="8370"/>
                      </a:lnTo>
                      <a:lnTo>
                        <a:pt x="12492" y="8411"/>
                      </a:lnTo>
                      <a:lnTo>
                        <a:pt x="12408" y="8516"/>
                      </a:lnTo>
                      <a:lnTo>
                        <a:pt x="12388" y="8600"/>
                      </a:lnTo>
                      <a:lnTo>
                        <a:pt x="12283" y="8600"/>
                      </a:lnTo>
                      <a:lnTo>
                        <a:pt x="12283" y="8579"/>
                      </a:lnTo>
                      <a:lnTo>
                        <a:pt x="12283" y="8558"/>
                      </a:lnTo>
                      <a:lnTo>
                        <a:pt x="12304" y="8558"/>
                      </a:lnTo>
                      <a:cubicBezTo>
                        <a:pt x="12325" y="8558"/>
                        <a:pt x="12304" y="8516"/>
                        <a:pt x="12304" y="8516"/>
                      </a:cubicBezTo>
                      <a:lnTo>
                        <a:pt x="12325" y="8495"/>
                      </a:lnTo>
                      <a:lnTo>
                        <a:pt x="12367" y="8370"/>
                      </a:lnTo>
                      <a:lnTo>
                        <a:pt x="12178" y="8307"/>
                      </a:lnTo>
                      <a:lnTo>
                        <a:pt x="12053" y="8390"/>
                      </a:lnTo>
                      <a:lnTo>
                        <a:pt x="12011" y="8516"/>
                      </a:lnTo>
                      <a:cubicBezTo>
                        <a:pt x="11885" y="8495"/>
                        <a:pt x="11781" y="8474"/>
                        <a:pt x="11676" y="8453"/>
                      </a:cubicBezTo>
                      <a:lnTo>
                        <a:pt x="11781" y="8411"/>
                      </a:lnTo>
                      <a:lnTo>
                        <a:pt x="11802" y="8349"/>
                      </a:lnTo>
                      <a:lnTo>
                        <a:pt x="11676" y="8181"/>
                      </a:lnTo>
                      <a:lnTo>
                        <a:pt x="11530" y="8160"/>
                      </a:lnTo>
                      <a:lnTo>
                        <a:pt x="11362" y="8202"/>
                      </a:lnTo>
                      <a:lnTo>
                        <a:pt x="11237" y="8181"/>
                      </a:lnTo>
                      <a:lnTo>
                        <a:pt x="11111" y="8202"/>
                      </a:lnTo>
                      <a:lnTo>
                        <a:pt x="11111" y="8244"/>
                      </a:lnTo>
                      <a:cubicBezTo>
                        <a:pt x="11069" y="8244"/>
                        <a:pt x="11069" y="8244"/>
                        <a:pt x="11048" y="8202"/>
                      </a:cubicBezTo>
                      <a:lnTo>
                        <a:pt x="11069" y="8056"/>
                      </a:lnTo>
                      <a:lnTo>
                        <a:pt x="11028" y="7972"/>
                      </a:lnTo>
                      <a:lnTo>
                        <a:pt x="10923" y="7951"/>
                      </a:lnTo>
                      <a:lnTo>
                        <a:pt x="10902" y="7930"/>
                      </a:lnTo>
                      <a:lnTo>
                        <a:pt x="10797" y="7930"/>
                      </a:lnTo>
                      <a:lnTo>
                        <a:pt x="10714" y="7972"/>
                      </a:lnTo>
                      <a:lnTo>
                        <a:pt x="10609" y="7972"/>
                      </a:lnTo>
                      <a:lnTo>
                        <a:pt x="10525" y="7930"/>
                      </a:lnTo>
                      <a:lnTo>
                        <a:pt x="10400" y="7972"/>
                      </a:lnTo>
                      <a:lnTo>
                        <a:pt x="10274" y="7930"/>
                      </a:lnTo>
                      <a:lnTo>
                        <a:pt x="10191" y="7846"/>
                      </a:lnTo>
                      <a:lnTo>
                        <a:pt x="10191" y="7763"/>
                      </a:lnTo>
                      <a:lnTo>
                        <a:pt x="10086" y="7595"/>
                      </a:lnTo>
                      <a:lnTo>
                        <a:pt x="10086" y="7449"/>
                      </a:lnTo>
                      <a:lnTo>
                        <a:pt x="9939" y="7449"/>
                      </a:lnTo>
                      <a:lnTo>
                        <a:pt x="9856" y="7470"/>
                      </a:lnTo>
                      <a:lnTo>
                        <a:pt x="9772" y="7386"/>
                      </a:lnTo>
                      <a:lnTo>
                        <a:pt x="9667" y="7386"/>
                      </a:lnTo>
                      <a:lnTo>
                        <a:pt x="9542" y="7282"/>
                      </a:lnTo>
                      <a:lnTo>
                        <a:pt x="9458" y="7240"/>
                      </a:lnTo>
                      <a:lnTo>
                        <a:pt x="9354" y="7261"/>
                      </a:lnTo>
                      <a:lnTo>
                        <a:pt x="9270" y="7261"/>
                      </a:lnTo>
                      <a:lnTo>
                        <a:pt x="9144" y="7114"/>
                      </a:lnTo>
                      <a:lnTo>
                        <a:pt x="9040" y="7114"/>
                      </a:lnTo>
                      <a:lnTo>
                        <a:pt x="9019" y="7344"/>
                      </a:lnTo>
                      <a:lnTo>
                        <a:pt x="8935" y="7449"/>
                      </a:lnTo>
                      <a:lnTo>
                        <a:pt x="8684" y="7491"/>
                      </a:lnTo>
                      <a:lnTo>
                        <a:pt x="8370" y="7449"/>
                      </a:lnTo>
                      <a:lnTo>
                        <a:pt x="8015" y="7449"/>
                      </a:lnTo>
                      <a:lnTo>
                        <a:pt x="7805" y="7365"/>
                      </a:lnTo>
                      <a:lnTo>
                        <a:pt x="7763" y="7323"/>
                      </a:lnTo>
                      <a:lnTo>
                        <a:pt x="7784" y="7219"/>
                      </a:lnTo>
                      <a:lnTo>
                        <a:pt x="7701" y="7072"/>
                      </a:lnTo>
                      <a:lnTo>
                        <a:pt x="7450" y="7051"/>
                      </a:lnTo>
                      <a:lnTo>
                        <a:pt x="7240" y="7010"/>
                      </a:lnTo>
                      <a:lnTo>
                        <a:pt x="7136" y="6926"/>
                      </a:lnTo>
                      <a:lnTo>
                        <a:pt x="6947" y="6926"/>
                      </a:lnTo>
                      <a:lnTo>
                        <a:pt x="6906" y="6968"/>
                      </a:lnTo>
                      <a:lnTo>
                        <a:pt x="6843" y="7030"/>
                      </a:lnTo>
                      <a:lnTo>
                        <a:pt x="6759" y="6947"/>
                      </a:lnTo>
                      <a:lnTo>
                        <a:pt x="6592" y="6926"/>
                      </a:lnTo>
                      <a:lnTo>
                        <a:pt x="6487" y="6926"/>
                      </a:lnTo>
                      <a:cubicBezTo>
                        <a:pt x="6403" y="6842"/>
                        <a:pt x="6320" y="6758"/>
                        <a:pt x="6278" y="6654"/>
                      </a:cubicBezTo>
                      <a:lnTo>
                        <a:pt x="6278" y="6486"/>
                      </a:lnTo>
                      <a:lnTo>
                        <a:pt x="6320" y="6173"/>
                      </a:lnTo>
                      <a:lnTo>
                        <a:pt x="6278" y="5963"/>
                      </a:lnTo>
                      <a:lnTo>
                        <a:pt x="6382" y="5712"/>
                      </a:lnTo>
                      <a:lnTo>
                        <a:pt x="6320" y="5649"/>
                      </a:lnTo>
                      <a:lnTo>
                        <a:pt x="6320" y="5461"/>
                      </a:lnTo>
                      <a:lnTo>
                        <a:pt x="6424" y="5398"/>
                      </a:lnTo>
                      <a:lnTo>
                        <a:pt x="6487" y="5336"/>
                      </a:lnTo>
                      <a:lnTo>
                        <a:pt x="6445" y="5231"/>
                      </a:lnTo>
                      <a:lnTo>
                        <a:pt x="6382" y="5168"/>
                      </a:lnTo>
                      <a:lnTo>
                        <a:pt x="6278" y="5085"/>
                      </a:lnTo>
                      <a:lnTo>
                        <a:pt x="6215" y="4959"/>
                      </a:lnTo>
                      <a:lnTo>
                        <a:pt x="6131" y="4938"/>
                      </a:lnTo>
                      <a:lnTo>
                        <a:pt x="6110" y="4854"/>
                      </a:lnTo>
                      <a:lnTo>
                        <a:pt x="6006" y="4813"/>
                      </a:lnTo>
                      <a:lnTo>
                        <a:pt x="5818" y="4833"/>
                      </a:lnTo>
                      <a:lnTo>
                        <a:pt x="5713" y="4813"/>
                      </a:lnTo>
                      <a:lnTo>
                        <a:pt x="5692" y="4624"/>
                      </a:lnTo>
                      <a:lnTo>
                        <a:pt x="5608" y="4520"/>
                      </a:lnTo>
                      <a:lnTo>
                        <a:pt x="5546" y="4561"/>
                      </a:lnTo>
                      <a:lnTo>
                        <a:pt x="5587" y="4457"/>
                      </a:lnTo>
                      <a:lnTo>
                        <a:pt x="5483" y="4415"/>
                      </a:lnTo>
                      <a:lnTo>
                        <a:pt x="5462" y="4122"/>
                      </a:lnTo>
                      <a:lnTo>
                        <a:pt x="5336" y="4185"/>
                      </a:lnTo>
                      <a:lnTo>
                        <a:pt x="5274" y="4122"/>
                      </a:lnTo>
                      <a:lnTo>
                        <a:pt x="5043" y="4122"/>
                      </a:lnTo>
                      <a:lnTo>
                        <a:pt x="4855" y="3996"/>
                      </a:lnTo>
                      <a:lnTo>
                        <a:pt x="4855" y="3892"/>
                      </a:lnTo>
                      <a:lnTo>
                        <a:pt x="4960" y="3850"/>
                      </a:lnTo>
                      <a:lnTo>
                        <a:pt x="5085" y="3766"/>
                      </a:lnTo>
                      <a:lnTo>
                        <a:pt x="5002" y="3704"/>
                      </a:lnTo>
                      <a:lnTo>
                        <a:pt x="4876" y="3745"/>
                      </a:lnTo>
                      <a:lnTo>
                        <a:pt x="4813" y="3704"/>
                      </a:lnTo>
                      <a:lnTo>
                        <a:pt x="4667" y="3766"/>
                      </a:lnTo>
                      <a:lnTo>
                        <a:pt x="4750" y="3683"/>
                      </a:lnTo>
                      <a:lnTo>
                        <a:pt x="4876" y="3578"/>
                      </a:lnTo>
                      <a:lnTo>
                        <a:pt x="5064" y="3557"/>
                      </a:lnTo>
                      <a:lnTo>
                        <a:pt x="5043" y="3432"/>
                      </a:lnTo>
                      <a:lnTo>
                        <a:pt x="4855" y="3222"/>
                      </a:lnTo>
                      <a:lnTo>
                        <a:pt x="4750" y="3222"/>
                      </a:lnTo>
                      <a:lnTo>
                        <a:pt x="4625" y="3285"/>
                      </a:lnTo>
                      <a:lnTo>
                        <a:pt x="4478" y="3369"/>
                      </a:lnTo>
                      <a:lnTo>
                        <a:pt x="4332" y="3369"/>
                      </a:lnTo>
                      <a:lnTo>
                        <a:pt x="4416" y="3348"/>
                      </a:lnTo>
                      <a:lnTo>
                        <a:pt x="4457" y="3285"/>
                      </a:lnTo>
                      <a:lnTo>
                        <a:pt x="4520" y="3264"/>
                      </a:lnTo>
                      <a:lnTo>
                        <a:pt x="4562" y="3180"/>
                      </a:lnTo>
                      <a:lnTo>
                        <a:pt x="4541" y="3097"/>
                      </a:lnTo>
                      <a:lnTo>
                        <a:pt x="4416" y="3055"/>
                      </a:lnTo>
                      <a:lnTo>
                        <a:pt x="4206" y="3055"/>
                      </a:lnTo>
                      <a:lnTo>
                        <a:pt x="4081" y="2929"/>
                      </a:lnTo>
                      <a:lnTo>
                        <a:pt x="4081" y="2846"/>
                      </a:lnTo>
                      <a:lnTo>
                        <a:pt x="4039" y="2678"/>
                      </a:lnTo>
                      <a:lnTo>
                        <a:pt x="3809" y="2448"/>
                      </a:lnTo>
                      <a:lnTo>
                        <a:pt x="3725" y="2427"/>
                      </a:lnTo>
                      <a:lnTo>
                        <a:pt x="3662" y="2448"/>
                      </a:lnTo>
                      <a:lnTo>
                        <a:pt x="3558" y="2364"/>
                      </a:lnTo>
                      <a:lnTo>
                        <a:pt x="3516" y="2155"/>
                      </a:lnTo>
                      <a:lnTo>
                        <a:pt x="3369" y="2009"/>
                      </a:lnTo>
                      <a:lnTo>
                        <a:pt x="3160" y="1883"/>
                      </a:lnTo>
                      <a:lnTo>
                        <a:pt x="3035" y="1883"/>
                      </a:lnTo>
                      <a:lnTo>
                        <a:pt x="2993" y="1925"/>
                      </a:lnTo>
                      <a:lnTo>
                        <a:pt x="2930" y="1883"/>
                      </a:lnTo>
                      <a:lnTo>
                        <a:pt x="2888" y="1716"/>
                      </a:lnTo>
                      <a:lnTo>
                        <a:pt x="2825" y="1800"/>
                      </a:lnTo>
                      <a:lnTo>
                        <a:pt x="2763" y="1716"/>
                      </a:lnTo>
                      <a:lnTo>
                        <a:pt x="2763" y="1528"/>
                      </a:lnTo>
                      <a:lnTo>
                        <a:pt x="2658" y="1402"/>
                      </a:lnTo>
                      <a:lnTo>
                        <a:pt x="2533" y="1381"/>
                      </a:lnTo>
                      <a:lnTo>
                        <a:pt x="2470" y="1297"/>
                      </a:lnTo>
                      <a:lnTo>
                        <a:pt x="2135" y="1088"/>
                      </a:lnTo>
                      <a:lnTo>
                        <a:pt x="2030" y="1088"/>
                      </a:lnTo>
                      <a:lnTo>
                        <a:pt x="1905" y="942"/>
                      </a:lnTo>
                      <a:lnTo>
                        <a:pt x="1779" y="900"/>
                      </a:lnTo>
                      <a:lnTo>
                        <a:pt x="1737" y="837"/>
                      </a:lnTo>
                      <a:lnTo>
                        <a:pt x="1716" y="649"/>
                      </a:lnTo>
                      <a:lnTo>
                        <a:pt x="1612" y="586"/>
                      </a:lnTo>
                      <a:lnTo>
                        <a:pt x="1528" y="460"/>
                      </a:lnTo>
                      <a:lnTo>
                        <a:pt x="1486" y="439"/>
                      </a:lnTo>
                      <a:lnTo>
                        <a:pt x="1403" y="272"/>
                      </a:lnTo>
                      <a:lnTo>
                        <a:pt x="1277" y="230"/>
                      </a:lnTo>
                      <a:lnTo>
                        <a:pt x="1152" y="230"/>
                      </a:lnTo>
                      <a:lnTo>
                        <a:pt x="1068" y="251"/>
                      </a:lnTo>
                      <a:lnTo>
                        <a:pt x="1005" y="209"/>
                      </a:lnTo>
                      <a:lnTo>
                        <a:pt x="859" y="209"/>
                      </a:lnTo>
                      <a:lnTo>
                        <a:pt x="670" y="251"/>
                      </a:lnTo>
                      <a:lnTo>
                        <a:pt x="587" y="209"/>
                      </a:lnTo>
                      <a:lnTo>
                        <a:pt x="336" y="21"/>
                      </a:lnTo>
                      <a:lnTo>
                        <a:pt x="105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357" name="Google Shape;2357;p49"/>
              <p:cNvSpPr/>
              <p:nvPr/>
            </p:nvSpPr>
            <p:spPr>
              <a:xfrm>
                <a:off x="5139425" y="3145975"/>
                <a:ext cx="62800" cy="82150"/>
              </a:xfrm>
              <a:custGeom>
                <a:rect b="b" l="l" r="r" t="t"/>
                <a:pathLst>
                  <a:path extrusionOk="0" h="3286" w="2512">
                    <a:moveTo>
                      <a:pt x="126" y="0"/>
                    </a:moveTo>
                    <a:lnTo>
                      <a:pt x="42" y="84"/>
                    </a:lnTo>
                    <a:lnTo>
                      <a:pt x="0" y="210"/>
                    </a:lnTo>
                    <a:lnTo>
                      <a:pt x="126" y="419"/>
                    </a:lnTo>
                    <a:lnTo>
                      <a:pt x="189" y="879"/>
                    </a:lnTo>
                    <a:lnTo>
                      <a:pt x="251" y="1047"/>
                    </a:lnTo>
                    <a:lnTo>
                      <a:pt x="314" y="1172"/>
                    </a:lnTo>
                    <a:lnTo>
                      <a:pt x="314" y="1360"/>
                    </a:lnTo>
                    <a:lnTo>
                      <a:pt x="251" y="1402"/>
                    </a:lnTo>
                    <a:lnTo>
                      <a:pt x="293" y="1507"/>
                    </a:lnTo>
                    <a:lnTo>
                      <a:pt x="356" y="1611"/>
                    </a:lnTo>
                    <a:lnTo>
                      <a:pt x="335" y="1674"/>
                    </a:lnTo>
                    <a:lnTo>
                      <a:pt x="419" y="1758"/>
                    </a:lnTo>
                    <a:lnTo>
                      <a:pt x="565" y="1863"/>
                    </a:lnTo>
                    <a:lnTo>
                      <a:pt x="649" y="2009"/>
                    </a:lnTo>
                    <a:lnTo>
                      <a:pt x="754" y="2072"/>
                    </a:lnTo>
                    <a:lnTo>
                      <a:pt x="837" y="2176"/>
                    </a:lnTo>
                    <a:lnTo>
                      <a:pt x="754" y="2281"/>
                    </a:lnTo>
                    <a:lnTo>
                      <a:pt x="733" y="2344"/>
                    </a:lnTo>
                    <a:lnTo>
                      <a:pt x="816" y="2407"/>
                    </a:lnTo>
                    <a:lnTo>
                      <a:pt x="1005" y="2490"/>
                    </a:lnTo>
                    <a:lnTo>
                      <a:pt x="1193" y="2616"/>
                    </a:lnTo>
                    <a:lnTo>
                      <a:pt x="1172" y="2720"/>
                    </a:lnTo>
                    <a:lnTo>
                      <a:pt x="1339" y="2867"/>
                    </a:lnTo>
                    <a:lnTo>
                      <a:pt x="1486" y="2867"/>
                    </a:lnTo>
                    <a:lnTo>
                      <a:pt x="1528" y="2909"/>
                    </a:lnTo>
                    <a:lnTo>
                      <a:pt x="1611" y="3013"/>
                    </a:lnTo>
                    <a:lnTo>
                      <a:pt x="1800" y="3118"/>
                    </a:lnTo>
                    <a:lnTo>
                      <a:pt x="1988" y="3139"/>
                    </a:lnTo>
                    <a:lnTo>
                      <a:pt x="2051" y="3223"/>
                    </a:lnTo>
                    <a:lnTo>
                      <a:pt x="2197" y="3264"/>
                    </a:lnTo>
                    <a:lnTo>
                      <a:pt x="2218" y="3244"/>
                    </a:lnTo>
                    <a:lnTo>
                      <a:pt x="2281" y="3285"/>
                    </a:lnTo>
                    <a:lnTo>
                      <a:pt x="2386" y="3223"/>
                    </a:lnTo>
                    <a:lnTo>
                      <a:pt x="2386" y="3181"/>
                    </a:lnTo>
                    <a:lnTo>
                      <a:pt x="2344" y="3181"/>
                    </a:lnTo>
                    <a:lnTo>
                      <a:pt x="2386" y="3118"/>
                    </a:lnTo>
                    <a:lnTo>
                      <a:pt x="2323" y="3076"/>
                    </a:lnTo>
                    <a:lnTo>
                      <a:pt x="2407" y="3118"/>
                    </a:lnTo>
                    <a:lnTo>
                      <a:pt x="2407" y="3181"/>
                    </a:lnTo>
                    <a:lnTo>
                      <a:pt x="2407" y="3223"/>
                    </a:lnTo>
                    <a:lnTo>
                      <a:pt x="2511" y="3244"/>
                    </a:lnTo>
                    <a:lnTo>
                      <a:pt x="2511" y="3118"/>
                    </a:lnTo>
                    <a:lnTo>
                      <a:pt x="2386" y="2846"/>
                    </a:lnTo>
                    <a:lnTo>
                      <a:pt x="2344" y="2846"/>
                    </a:lnTo>
                    <a:lnTo>
                      <a:pt x="2344" y="2804"/>
                    </a:lnTo>
                    <a:lnTo>
                      <a:pt x="2323" y="2762"/>
                    </a:lnTo>
                    <a:lnTo>
                      <a:pt x="2281" y="2741"/>
                    </a:lnTo>
                    <a:lnTo>
                      <a:pt x="2239" y="2553"/>
                    </a:lnTo>
                    <a:lnTo>
                      <a:pt x="2281" y="2511"/>
                    </a:lnTo>
                    <a:lnTo>
                      <a:pt x="2239" y="2448"/>
                    </a:lnTo>
                    <a:lnTo>
                      <a:pt x="2176" y="2448"/>
                    </a:lnTo>
                    <a:lnTo>
                      <a:pt x="2009" y="2344"/>
                    </a:lnTo>
                    <a:lnTo>
                      <a:pt x="1967" y="2197"/>
                    </a:lnTo>
                    <a:lnTo>
                      <a:pt x="1967" y="1904"/>
                    </a:lnTo>
                    <a:lnTo>
                      <a:pt x="1904" y="1821"/>
                    </a:lnTo>
                    <a:lnTo>
                      <a:pt x="1904" y="1716"/>
                    </a:lnTo>
                    <a:lnTo>
                      <a:pt x="1925" y="1674"/>
                    </a:lnTo>
                    <a:lnTo>
                      <a:pt x="1904" y="1381"/>
                    </a:lnTo>
                    <a:lnTo>
                      <a:pt x="1967" y="1339"/>
                    </a:lnTo>
                    <a:lnTo>
                      <a:pt x="1904" y="1088"/>
                    </a:lnTo>
                    <a:lnTo>
                      <a:pt x="1779" y="879"/>
                    </a:lnTo>
                    <a:lnTo>
                      <a:pt x="1360" y="461"/>
                    </a:lnTo>
                    <a:lnTo>
                      <a:pt x="1277" y="314"/>
                    </a:lnTo>
                    <a:lnTo>
                      <a:pt x="1235" y="335"/>
                    </a:lnTo>
                    <a:lnTo>
                      <a:pt x="1172" y="398"/>
                    </a:lnTo>
                    <a:lnTo>
                      <a:pt x="1088" y="398"/>
                    </a:lnTo>
                    <a:lnTo>
                      <a:pt x="1067" y="419"/>
                    </a:lnTo>
                    <a:lnTo>
                      <a:pt x="1067" y="523"/>
                    </a:lnTo>
                    <a:lnTo>
                      <a:pt x="984" y="565"/>
                    </a:lnTo>
                    <a:lnTo>
                      <a:pt x="921" y="523"/>
                    </a:lnTo>
                    <a:lnTo>
                      <a:pt x="816" y="523"/>
                    </a:lnTo>
                    <a:lnTo>
                      <a:pt x="670" y="628"/>
                    </a:lnTo>
                    <a:lnTo>
                      <a:pt x="523" y="607"/>
                    </a:lnTo>
                    <a:lnTo>
                      <a:pt x="523" y="523"/>
                    </a:lnTo>
                    <a:lnTo>
                      <a:pt x="607" y="440"/>
                    </a:lnTo>
                    <a:lnTo>
                      <a:pt x="607" y="251"/>
                    </a:lnTo>
                    <a:lnTo>
                      <a:pt x="544" y="189"/>
                    </a:lnTo>
                    <a:lnTo>
                      <a:pt x="419" y="189"/>
                    </a:lnTo>
                    <a:lnTo>
                      <a:pt x="398" y="126"/>
                    </a:lnTo>
                    <a:lnTo>
                      <a:pt x="231" y="84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8" name="Google Shape;2358;p49"/>
              <p:cNvSpPr/>
              <p:nvPr/>
            </p:nvSpPr>
            <p:spPr>
              <a:xfrm>
                <a:off x="5279075" y="3142825"/>
                <a:ext cx="137075" cy="92625"/>
              </a:xfrm>
              <a:custGeom>
                <a:rect b="b" l="l" r="r" t="t"/>
                <a:pathLst>
                  <a:path extrusionOk="0" h="3705" w="5483">
                    <a:moveTo>
                      <a:pt x="4186" y="1"/>
                    </a:moveTo>
                    <a:lnTo>
                      <a:pt x="4144" y="22"/>
                    </a:lnTo>
                    <a:lnTo>
                      <a:pt x="4165" y="126"/>
                    </a:lnTo>
                    <a:lnTo>
                      <a:pt x="4039" y="252"/>
                    </a:lnTo>
                    <a:lnTo>
                      <a:pt x="3976" y="231"/>
                    </a:lnTo>
                    <a:lnTo>
                      <a:pt x="4039" y="126"/>
                    </a:lnTo>
                    <a:lnTo>
                      <a:pt x="4018" y="43"/>
                    </a:lnTo>
                    <a:lnTo>
                      <a:pt x="3935" y="43"/>
                    </a:lnTo>
                    <a:lnTo>
                      <a:pt x="3851" y="273"/>
                    </a:lnTo>
                    <a:lnTo>
                      <a:pt x="3767" y="315"/>
                    </a:lnTo>
                    <a:lnTo>
                      <a:pt x="3642" y="587"/>
                    </a:lnTo>
                    <a:lnTo>
                      <a:pt x="3642" y="754"/>
                    </a:lnTo>
                    <a:lnTo>
                      <a:pt x="3432" y="963"/>
                    </a:lnTo>
                    <a:lnTo>
                      <a:pt x="3328" y="963"/>
                    </a:lnTo>
                    <a:lnTo>
                      <a:pt x="3140" y="1005"/>
                    </a:lnTo>
                    <a:lnTo>
                      <a:pt x="3098" y="1089"/>
                    </a:lnTo>
                    <a:lnTo>
                      <a:pt x="3181" y="1089"/>
                    </a:lnTo>
                    <a:lnTo>
                      <a:pt x="3119" y="1152"/>
                    </a:lnTo>
                    <a:lnTo>
                      <a:pt x="3181" y="1173"/>
                    </a:lnTo>
                    <a:lnTo>
                      <a:pt x="3307" y="1152"/>
                    </a:lnTo>
                    <a:lnTo>
                      <a:pt x="3244" y="1214"/>
                    </a:lnTo>
                    <a:lnTo>
                      <a:pt x="3181" y="1277"/>
                    </a:lnTo>
                    <a:lnTo>
                      <a:pt x="3140" y="1298"/>
                    </a:lnTo>
                    <a:lnTo>
                      <a:pt x="3140" y="1319"/>
                    </a:lnTo>
                    <a:lnTo>
                      <a:pt x="3223" y="1528"/>
                    </a:lnTo>
                    <a:lnTo>
                      <a:pt x="3181" y="1633"/>
                    </a:lnTo>
                    <a:lnTo>
                      <a:pt x="3098" y="1591"/>
                    </a:lnTo>
                    <a:lnTo>
                      <a:pt x="3098" y="1465"/>
                    </a:lnTo>
                    <a:lnTo>
                      <a:pt x="3077" y="1361"/>
                    </a:lnTo>
                    <a:lnTo>
                      <a:pt x="3035" y="1361"/>
                    </a:lnTo>
                    <a:lnTo>
                      <a:pt x="3035" y="1319"/>
                    </a:lnTo>
                    <a:lnTo>
                      <a:pt x="2993" y="1319"/>
                    </a:lnTo>
                    <a:lnTo>
                      <a:pt x="2930" y="1424"/>
                    </a:lnTo>
                    <a:lnTo>
                      <a:pt x="2972" y="1675"/>
                    </a:lnTo>
                    <a:lnTo>
                      <a:pt x="2909" y="1717"/>
                    </a:lnTo>
                    <a:lnTo>
                      <a:pt x="2805" y="1612"/>
                    </a:lnTo>
                    <a:lnTo>
                      <a:pt x="2700" y="1465"/>
                    </a:lnTo>
                    <a:lnTo>
                      <a:pt x="2658" y="1465"/>
                    </a:lnTo>
                    <a:lnTo>
                      <a:pt x="2554" y="1403"/>
                    </a:lnTo>
                    <a:lnTo>
                      <a:pt x="2470" y="1507"/>
                    </a:lnTo>
                    <a:lnTo>
                      <a:pt x="2470" y="1633"/>
                    </a:lnTo>
                    <a:lnTo>
                      <a:pt x="2344" y="1779"/>
                    </a:lnTo>
                    <a:lnTo>
                      <a:pt x="2261" y="1884"/>
                    </a:lnTo>
                    <a:lnTo>
                      <a:pt x="2093" y="2030"/>
                    </a:lnTo>
                    <a:lnTo>
                      <a:pt x="2072" y="2135"/>
                    </a:lnTo>
                    <a:lnTo>
                      <a:pt x="1926" y="2323"/>
                    </a:lnTo>
                    <a:lnTo>
                      <a:pt x="1779" y="2449"/>
                    </a:lnTo>
                    <a:lnTo>
                      <a:pt x="1319" y="2554"/>
                    </a:lnTo>
                    <a:lnTo>
                      <a:pt x="1256" y="2574"/>
                    </a:lnTo>
                    <a:lnTo>
                      <a:pt x="1298" y="2742"/>
                    </a:lnTo>
                    <a:lnTo>
                      <a:pt x="1340" y="2784"/>
                    </a:lnTo>
                    <a:lnTo>
                      <a:pt x="1256" y="2763"/>
                    </a:lnTo>
                    <a:lnTo>
                      <a:pt x="1173" y="2826"/>
                    </a:lnTo>
                    <a:lnTo>
                      <a:pt x="1047" y="2846"/>
                    </a:lnTo>
                    <a:lnTo>
                      <a:pt x="984" y="2888"/>
                    </a:lnTo>
                    <a:lnTo>
                      <a:pt x="943" y="3035"/>
                    </a:lnTo>
                    <a:lnTo>
                      <a:pt x="943" y="3181"/>
                    </a:lnTo>
                    <a:lnTo>
                      <a:pt x="838" y="3349"/>
                    </a:lnTo>
                    <a:lnTo>
                      <a:pt x="838" y="3370"/>
                    </a:lnTo>
                    <a:lnTo>
                      <a:pt x="629" y="3349"/>
                    </a:lnTo>
                    <a:lnTo>
                      <a:pt x="399" y="3265"/>
                    </a:lnTo>
                    <a:lnTo>
                      <a:pt x="210" y="3265"/>
                    </a:lnTo>
                    <a:lnTo>
                      <a:pt x="168" y="3181"/>
                    </a:lnTo>
                    <a:lnTo>
                      <a:pt x="64" y="3056"/>
                    </a:lnTo>
                    <a:lnTo>
                      <a:pt x="1" y="3077"/>
                    </a:lnTo>
                    <a:lnTo>
                      <a:pt x="127" y="3286"/>
                    </a:lnTo>
                    <a:lnTo>
                      <a:pt x="315" y="3411"/>
                    </a:lnTo>
                    <a:lnTo>
                      <a:pt x="357" y="3474"/>
                    </a:lnTo>
                    <a:lnTo>
                      <a:pt x="482" y="3579"/>
                    </a:lnTo>
                    <a:lnTo>
                      <a:pt x="503" y="3683"/>
                    </a:lnTo>
                    <a:lnTo>
                      <a:pt x="608" y="3704"/>
                    </a:lnTo>
                    <a:lnTo>
                      <a:pt x="775" y="3662"/>
                    </a:lnTo>
                    <a:lnTo>
                      <a:pt x="796" y="3579"/>
                    </a:lnTo>
                    <a:lnTo>
                      <a:pt x="922" y="3600"/>
                    </a:lnTo>
                    <a:lnTo>
                      <a:pt x="1005" y="3558"/>
                    </a:lnTo>
                    <a:lnTo>
                      <a:pt x="1319" y="3579"/>
                    </a:lnTo>
                    <a:lnTo>
                      <a:pt x="1654" y="3453"/>
                    </a:lnTo>
                    <a:lnTo>
                      <a:pt x="1738" y="3370"/>
                    </a:lnTo>
                    <a:lnTo>
                      <a:pt x="2031" y="3370"/>
                    </a:lnTo>
                    <a:lnTo>
                      <a:pt x="2156" y="3411"/>
                    </a:lnTo>
                    <a:lnTo>
                      <a:pt x="2198" y="3495"/>
                    </a:lnTo>
                    <a:lnTo>
                      <a:pt x="2344" y="3495"/>
                    </a:lnTo>
                    <a:lnTo>
                      <a:pt x="2575" y="3370"/>
                    </a:lnTo>
                    <a:lnTo>
                      <a:pt x="2868" y="3307"/>
                    </a:lnTo>
                    <a:lnTo>
                      <a:pt x="2826" y="3244"/>
                    </a:lnTo>
                    <a:lnTo>
                      <a:pt x="3077" y="2888"/>
                    </a:lnTo>
                    <a:lnTo>
                      <a:pt x="3140" y="2637"/>
                    </a:lnTo>
                    <a:lnTo>
                      <a:pt x="3328" y="2365"/>
                    </a:lnTo>
                    <a:lnTo>
                      <a:pt x="3453" y="1926"/>
                    </a:lnTo>
                    <a:lnTo>
                      <a:pt x="3453" y="1842"/>
                    </a:lnTo>
                    <a:lnTo>
                      <a:pt x="3516" y="1737"/>
                    </a:lnTo>
                    <a:lnTo>
                      <a:pt x="3516" y="1675"/>
                    </a:lnTo>
                    <a:lnTo>
                      <a:pt x="3621" y="1528"/>
                    </a:lnTo>
                    <a:lnTo>
                      <a:pt x="3725" y="1570"/>
                    </a:lnTo>
                    <a:lnTo>
                      <a:pt x="4165" y="1570"/>
                    </a:lnTo>
                    <a:lnTo>
                      <a:pt x="4228" y="1612"/>
                    </a:lnTo>
                    <a:lnTo>
                      <a:pt x="4374" y="1612"/>
                    </a:lnTo>
                    <a:lnTo>
                      <a:pt x="4500" y="1633"/>
                    </a:lnTo>
                    <a:lnTo>
                      <a:pt x="4500" y="1591"/>
                    </a:lnTo>
                    <a:lnTo>
                      <a:pt x="4667" y="1675"/>
                    </a:lnTo>
                    <a:lnTo>
                      <a:pt x="4751" y="1696"/>
                    </a:lnTo>
                    <a:lnTo>
                      <a:pt x="4876" y="1633"/>
                    </a:lnTo>
                    <a:lnTo>
                      <a:pt x="5023" y="1612"/>
                    </a:lnTo>
                    <a:lnTo>
                      <a:pt x="5023" y="1528"/>
                    </a:lnTo>
                    <a:lnTo>
                      <a:pt x="4876" y="1403"/>
                    </a:lnTo>
                    <a:lnTo>
                      <a:pt x="4876" y="1277"/>
                    </a:lnTo>
                    <a:lnTo>
                      <a:pt x="4918" y="1214"/>
                    </a:lnTo>
                    <a:lnTo>
                      <a:pt x="5169" y="1256"/>
                    </a:lnTo>
                    <a:lnTo>
                      <a:pt x="5357" y="1193"/>
                    </a:lnTo>
                    <a:lnTo>
                      <a:pt x="5483" y="1089"/>
                    </a:lnTo>
                    <a:lnTo>
                      <a:pt x="5441" y="1005"/>
                    </a:lnTo>
                    <a:lnTo>
                      <a:pt x="5357" y="1005"/>
                    </a:lnTo>
                    <a:lnTo>
                      <a:pt x="5232" y="984"/>
                    </a:lnTo>
                    <a:lnTo>
                      <a:pt x="5127" y="880"/>
                    </a:lnTo>
                    <a:lnTo>
                      <a:pt x="5023" y="901"/>
                    </a:lnTo>
                    <a:lnTo>
                      <a:pt x="4897" y="775"/>
                    </a:lnTo>
                    <a:lnTo>
                      <a:pt x="4813" y="775"/>
                    </a:lnTo>
                    <a:lnTo>
                      <a:pt x="4709" y="859"/>
                    </a:lnTo>
                    <a:lnTo>
                      <a:pt x="4667" y="796"/>
                    </a:lnTo>
                    <a:lnTo>
                      <a:pt x="4792" y="691"/>
                    </a:lnTo>
                    <a:lnTo>
                      <a:pt x="4709" y="629"/>
                    </a:lnTo>
                    <a:lnTo>
                      <a:pt x="4688" y="649"/>
                    </a:lnTo>
                    <a:lnTo>
                      <a:pt x="4604" y="754"/>
                    </a:lnTo>
                    <a:lnTo>
                      <a:pt x="4562" y="670"/>
                    </a:lnTo>
                    <a:lnTo>
                      <a:pt x="4500" y="670"/>
                    </a:lnTo>
                    <a:lnTo>
                      <a:pt x="4500" y="482"/>
                    </a:lnTo>
                    <a:lnTo>
                      <a:pt x="4604" y="461"/>
                    </a:lnTo>
                    <a:lnTo>
                      <a:pt x="4604" y="377"/>
                    </a:lnTo>
                    <a:lnTo>
                      <a:pt x="4458" y="273"/>
                    </a:lnTo>
                    <a:lnTo>
                      <a:pt x="4437" y="336"/>
                    </a:lnTo>
                    <a:lnTo>
                      <a:pt x="4290" y="231"/>
                    </a:lnTo>
                    <a:lnTo>
                      <a:pt x="4290" y="64"/>
                    </a:lnTo>
                    <a:lnTo>
                      <a:pt x="418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9" name="Google Shape;2359;p49"/>
              <p:cNvSpPr/>
              <p:nvPr/>
            </p:nvSpPr>
            <p:spPr>
              <a:xfrm>
                <a:off x="5150925" y="2887575"/>
                <a:ext cx="119300" cy="230700"/>
              </a:xfrm>
              <a:custGeom>
                <a:rect b="b" l="l" r="r" t="t"/>
                <a:pathLst>
                  <a:path extrusionOk="0" h="9228" w="4772">
                    <a:moveTo>
                      <a:pt x="1821" y="0"/>
                    </a:moveTo>
                    <a:lnTo>
                      <a:pt x="1737" y="84"/>
                    </a:lnTo>
                    <a:lnTo>
                      <a:pt x="1591" y="84"/>
                    </a:lnTo>
                    <a:lnTo>
                      <a:pt x="1465" y="126"/>
                    </a:lnTo>
                    <a:lnTo>
                      <a:pt x="1507" y="314"/>
                    </a:lnTo>
                    <a:lnTo>
                      <a:pt x="1298" y="398"/>
                    </a:lnTo>
                    <a:lnTo>
                      <a:pt x="1193" y="314"/>
                    </a:lnTo>
                    <a:lnTo>
                      <a:pt x="1026" y="377"/>
                    </a:lnTo>
                    <a:lnTo>
                      <a:pt x="1026" y="440"/>
                    </a:lnTo>
                    <a:lnTo>
                      <a:pt x="900" y="502"/>
                    </a:lnTo>
                    <a:lnTo>
                      <a:pt x="879" y="419"/>
                    </a:lnTo>
                    <a:lnTo>
                      <a:pt x="796" y="419"/>
                    </a:lnTo>
                    <a:lnTo>
                      <a:pt x="733" y="502"/>
                    </a:lnTo>
                    <a:lnTo>
                      <a:pt x="607" y="398"/>
                    </a:lnTo>
                    <a:lnTo>
                      <a:pt x="524" y="440"/>
                    </a:lnTo>
                    <a:lnTo>
                      <a:pt x="503" y="544"/>
                    </a:lnTo>
                    <a:lnTo>
                      <a:pt x="419" y="544"/>
                    </a:lnTo>
                    <a:lnTo>
                      <a:pt x="377" y="523"/>
                    </a:lnTo>
                    <a:lnTo>
                      <a:pt x="398" y="440"/>
                    </a:lnTo>
                    <a:lnTo>
                      <a:pt x="315" y="419"/>
                    </a:lnTo>
                    <a:lnTo>
                      <a:pt x="189" y="481"/>
                    </a:lnTo>
                    <a:lnTo>
                      <a:pt x="147" y="523"/>
                    </a:lnTo>
                    <a:lnTo>
                      <a:pt x="105" y="586"/>
                    </a:lnTo>
                    <a:lnTo>
                      <a:pt x="63" y="607"/>
                    </a:lnTo>
                    <a:lnTo>
                      <a:pt x="1" y="628"/>
                    </a:lnTo>
                    <a:lnTo>
                      <a:pt x="63" y="712"/>
                    </a:lnTo>
                    <a:lnTo>
                      <a:pt x="252" y="795"/>
                    </a:lnTo>
                    <a:lnTo>
                      <a:pt x="356" y="942"/>
                    </a:lnTo>
                    <a:lnTo>
                      <a:pt x="461" y="1025"/>
                    </a:lnTo>
                    <a:lnTo>
                      <a:pt x="482" y="1151"/>
                    </a:lnTo>
                    <a:lnTo>
                      <a:pt x="419" y="1235"/>
                    </a:lnTo>
                    <a:lnTo>
                      <a:pt x="628" y="1423"/>
                    </a:lnTo>
                    <a:lnTo>
                      <a:pt x="733" y="1632"/>
                    </a:lnTo>
                    <a:lnTo>
                      <a:pt x="984" y="1632"/>
                    </a:lnTo>
                    <a:lnTo>
                      <a:pt x="1131" y="1674"/>
                    </a:lnTo>
                    <a:lnTo>
                      <a:pt x="1256" y="1590"/>
                    </a:lnTo>
                    <a:lnTo>
                      <a:pt x="1423" y="1590"/>
                    </a:lnTo>
                    <a:lnTo>
                      <a:pt x="1507" y="1695"/>
                    </a:lnTo>
                    <a:lnTo>
                      <a:pt x="1654" y="1737"/>
                    </a:lnTo>
                    <a:lnTo>
                      <a:pt x="1675" y="1841"/>
                    </a:lnTo>
                    <a:lnTo>
                      <a:pt x="1654" y="1946"/>
                    </a:lnTo>
                    <a:lnTo>
                      <a:pt x="1842" y="1988"/>
                    </a:lnTo>
                    <a:lnTo>
                      <a:pt x="1842" y="2072"/>
                    </a:lnTo>
                    <a:lnTo>
                      <a:pt x="1758" y="2092"/>
                    </a:lnTo>
                    <a:lnTo>
                      <a:pt x="1675" y="2302"/>
                    </a:lnTo>
                    <a:lnTo>
                      <a:pt x="1633" y="2385"/>
                    </a:lnTo>
                    <a:lnTo>
                      <a:pt x="1507" y="2385"/>
                    </a:lnTo>
                    <a:lnTo>
                      <a:pt x="1340" y="2469"/>
                    </a:lnTo>
                    <a:lnTo>
                      <a:pt x="1256" y="2469"/>
                    </a:lnTo>
                    <a:lnTo>
                      <a:pt x="1256" y="2532"/>
                    </a:lnTo>
                    <a:lnTo>
                      <a:pt x="1403" y="2699"/>
                    </a:lnTo>
                    <a:lnTo>
                      <a:pt x="1319" y="2783"/>
                    </a:lnTo>
                    <a:lnTo>
                      <a:pt x="1340" y="2846"/>
                    </a:lnTo>
                    <a:lnTo>
                      <a:pt x="1423" y="2846"/>
                    </a:lnTo>
                    <a:lnTo>
                      <a:pt x="1507" y="3013"/>
                    </a:lnTo>
                    <a:lnTo>
                      <a:pt x="1675" y="3013"/>
                    </a:lnTo>
                    <a:lnTo>
                      <a:pt x="1863" y="3118"/>
                    </a:lnTo>
                    <a:lnTo>
                      <a:pt x="1968" y="3118"/>
                    </a:lnTo>
                    <a:lnTo>
                      <a:pt x="2114" y="3327"/>
                    </a:lnTo>
                    <a:lnTo>
                      <a:pt x="2281" y="3411"/>
                    </a:lnTo>
                    <a:lnTo>
                      <a:pt x="2407" y="3557"/>
                    </a:lnTo>
                    <a:lnTo>
                      <a:pt x="2386" y="3641"/>
                    </a:lnTo>
                    <a:lnTo>
                      <a:pt x="2574" y="3850"/>
                    </a:lnTo>
                    <a:lnTo>
                      <a:pt x="2616" y="3976"/>
                    </a:lnTo>
                    <a:lnTo>
                      <a:pt x="2700" y="4038"/>
                    </a:lnTo>
                    <a:lnTo>
                      <a:pt x="2825" y="4038"/>
                    </a:lnTo>
                    <a:lnTo>
                      <a:pt x="2909" y="4143"/>
                    </a:lnTo>
                    <a:lnTo>
                      <a:pt x="2909" y="4206"/>
                    </a:lnTo>
                    <a:lnTo>
                      <a:pt x="2993" y="4289"/>
                    </a:lnTo>
                    <a:lnTo>
                      <a:pt x="3035" y="4289"/>
                    </a:lnTo>
                    <a:lnTo>
                      <a:pt x="3118" y="4310"/>
                    </a:lnTo>
                    <a:lnTo>
                      <a:pt x="3097" y="4415"/>
                    </a:lnTo>
                    <a:lnTo>
                      <a:pt x="3139" y="4478"/>
                    </a:lnTo>
                    <a:lnTo>
                      <a:pt x="3286" y="4478"/>
                    </a:lnTo>
                    <a:lnTo>
                      <a:pt x="3348" y="4582"/>
                    </a:lnTo>
                    <a:lnTo>
                      <a:pt x="3411" y="4603"/>
                    </a:lnTo>
                    <a:lnTo>
                      <a:pt x="3516" y="4561"/>
                    </a:lnTo>
                    <a:lnTo>
                      <a:pt x="3558" y="4624"/>
                    </a:lnTo>
                    <a:lnTo>
                      <a:pt x="3495" y="4708"/>
                    </a:lnTo>
                    <a:lnTo>
                      <a:pt x="3453" y="4875"/>
                    </a:lnTo>
                    <a:lnTo>
                      <a:pt x="3516" y="4938"/>
                    </a:lnTo>
                    <a:lnTo>
                      <a:pt x="3600" y="4938"/>
                    </a:lnTo>
                    <a:lnTo>
                      <a:pt x="3600" y="5105"/>
                    </a:lnTo>
                    <a:lnTo>
                      <a:pt x="3432" y="5231"/>
                    </a:lnTo>
                    <a:lnTo>
                      <a:pt x="3453" y="5357"/>
                    </a:lnTo>
                    <a:lnTo>
                      <a:pt x="3495" y="5440"/>
                    </a:lnTo>
                    <a:lnTo>
                      <a:pt x="3516" y="5629"/>
                    </a:lnTo>
                    <a:lnTo>
                      <a:pt x="3411" y="5670"/>
                    </a:lnTo>
                    <a:lnTo>
                      <a:pt x="3390" y="5670"/>
                    </a:lnTo>
                    <a:lnTo>
                      <a:pt x="3453" y="5859"/>
                    </a:lnTo>
                    <a:lnTo>
                      <a:pt x="3558" y="5921"/>
                    </a:lnTo>
                    <a:lnTo>
                      <a:pt x="3662" y="6152"/>
                    </a:lnTo>
                    <a:lnTo>
                      <a:pt x="3641" y="6340"/>
                    </a:lnTo>
                    <a:lnTo>
                      <a:pt x="3662" y="6445"/>
                    </a:lnTo>
                    <a:lnTo>
                      <a:pt x="3641" y="6591"/>
                    </a:lnTo>
                    <a:lnTo>
                      <a:pt x="3662" y="6717"/>
                    </a:lnTo>
                    <a:lnTo>
                      <a:pt x="3558" y="6905"/>
                    </a:lnTo>
                    <a:lnTo>
                      <a:pt x="3495" y="6926"/>
                    </a:lnTo>
                    <a:lnTo>
                      <a:pt x="3453" y="7010"/>
                    </a:lnTo>
                    <a:lnTo>
                      <a:pt x="3307" y="7072"/>
                    </a:lnTo>
                    <a:lnTo>
                      <a:pt x="3139" y="7177"/>
                    </a:lnTo>
                    <a:lnTo>
                      <a:pt x="3076" y="7282"/>
                    </a:lnTo>
                    <a:lnTo>
                      <a:pt x="2867" y="7282"/>
                    </a:lnTo>
                    <a:lnTo>
                      <a:pt x="2763" y="7344"/>
                    </a:lnTo>
                    <a:lnTo>
                      <a:pt x="2784" y="7554"/>
                    </a:lnTo>
                    <a:lnTo>
                      <a:pt x="2909" y="7595"/>
                    </a:lnTo>
                    <a:lnTo>
                      <a:pt x="3014" y="7700"/>
                    </a:lnTo>
                    <a:lnTo>
                      <a:pt x="2993" y="7763"/>
                    </a:lnTo>
                    <a:lnTo>
                      <a:pt x="3035" y="7909"/>
                    </a:lnTo>
                    <a:lnTo>
                      <a:pt x="2867" y="7909"/>
                    </a:lnTo>
                    <a:lnTo>
                      <a:pt x="2825" y="7826"/>
                    </a:lnTo>
                    <a:lnTo>
                      <a:pt x="2721" y="7763"/>
                    </a:lnTo>
                    <a:lnTo>
                      <a:pt x="2449" y="7826"/>
                    </a:lnTo>
                    <a:lnTo>
                      <a:pt x="2386" y="7805"/>
                    </a:lnTo>
                    <a:lnTo>
                      <a:pt x="2260" y="7805"/>
                    </a:lnTo>
                    <a:lnTo>
                      <a:pt x="2198" y="7951"/>
                    </a:lnTo>
                    <a:lnTo>
                      <a:pt x="2072" y="7972"/>
                    </a:lnTo>
                    <a:lnTo>
                      <a:pt x="1968" y="8118"/>
                    </a:lnTo>
                    <a:lnTo>
                      <a:pt x="1988" y="8139"/>
                    </a:lnTo>
                    <a:lnTo>
                      <a:pt x="1988" y="8244"/>
                    </a:lnTo>
                    <a:lnTo>
                      <a:pt x="1988" y="8265"/>
                    </a:lnTo>
                    <a:lnTo>
                      <a:pt x="2093" y="8286"/>
                    </a:lnTo>
                    <a:lnTo>
                      <a:pt x="2156" y="8265"/>
                    </a:lnTo>
                    <a:lnTo>
                      <a:pt x="2198" y="8286"/>
                    </a:lnTo>
                    <a:lnTo>
                      <a:pt x="2281" y="8265"/>
                    </a:lnTo>
                    <a:lnTo>
                      <a:pt x="2407" y="8286"/>
                    </a:lnTo>
                    <a:lnTo>
                      <a:pt x="2491" y="8265"/>
                    </a:lnTo>
                    <a:lnTo>
                      <a:pt x="2449" y="8328"/>
                    </a:lnTo>
                    <a:lnTo>
                      <a:pt x="2281" y="8453"/>
                    </a:lnTo>
                    <a:lnTo>
                      <a:pt x="2198" y="8579"/>
                    </a:lnTo>
                    <a:lnTo>
                      <a:pt x="2198" y="8767"/>
                    </a:lnTo>
                    <a:lnTo>
                      <a:pt x="2177" y="8851"/>
                    </a:lnTo>
                    <a:lnTo>
                      <a:pt x="2240" y="8851"/>
                    </a:lnTo>
                    <a:lnTo>
                      <a:pt x="2198" y="8872"/>
                    </a:lnTo>
                    <a:lnTo>
                      <a:pt x="2198" y="9018"/>
                    </a:lnTo>
                    <a:lnTo>
                      <a:pt x="2281" y="9081"/>
                    </a:lnTo>
                    <a:lnTo>
                      <a:pt x="2344" y="9060"/>
                    </a:lnTo>
                    <a:lnTo>
                      <a:pt x="2344" y="9060"/>
                    </a:lnTo>
                    <a:lnTo>
                      <a:pt x="2281" y="9123"/>
                    </a:lnTo>
                    <a:lnTo>
                      <a:pt x="2177" y="9165"/>
                    </a:lnTo>
                    <a:lnTo>
                      <a:pt x="2072" y="9227"/>
                    </a:lnTo>
                    <a:lnTo>
                      <a:pt x="2240" y="9227"/>
                    </a:lnTo>
                    <a:lnTo>
                      <a:pt x="2470" y="9123"/>
                    </a:lnTo>
                    <a:lnTo>
                      <a:pt x="2470" y="9102"/>
                    </a:lnTo>
                    <a:lnTo>
                      <a:pt x="2491" y="9102"/>
                    </a:lnTo>
                    <a:lnTo>
                      <a:pt x="2574" y="9018"/>
                    </a:lnTo>
                    <a:lnTo>
                      <a:pt x="2595" y="8914"/>
                    </a:lnTo>
                    <a:lnTo>
                      <a:pt x="2616" y="8851"/>
                    </a:lnTo>
                    <a:lnTo>
                      <a:pt x="2700" y="8872"/>
                    </a:lnTo>
                    <a:lnTo>
                      <a:pt x="2721" y="8851"/>
                    </a:lnTo>
                    <a:lnTo>
                      <a:pt x="2867" y="8746"/>
                    </a:lnTo>
                    <a:lnTo>
                      <a:pt x="2909" y="8746"/>
                    </a:lnTo>
                    <a:lnTo>
                      <a:pt x="2930" y="8683"/>
                    </a:lnTo>
                    <a:lnTo>
                      <a:pt x="2993" y="8662"/>
                    </a:lnTo>
                    <a:lnTo>
                      <a:pt x="2972" y="8600"/>
                    </a:lnTo>
                    <a:lnTo>
                      <a:pt x="2972" y="8579"/>
                    </a:lnTo>
                    <a:lnTo>
                      <a:pt x="2930" y="8495"/>
                    </a:lnTo>
                    <a:lnTo>
                      <a:pt x="2993" y="8495"/>
                    </a:lnTo>
                    <a:lnTo>
                      <a:pt x="3035" y="8558"/>
                    </a:lnTo>
                    <a:lnTo>
                      <a:pt x="3097" y="8579"/>
                    </a:lnTo>
                    <a:lnTo>
                      <a:pt x="3139" y="8537"/>
                    </a:lnTo>
                    <a:lnTo>
                      <a:pt x="3139" y="8453"/>
                    </a:lnTo>
                    <a:lnTo>
                      <a:pt x="3035" y="8349"/>
                    </a:lnTo>
                    <a:lnTo>
                      <a:pt x="3160" y="8453"/>
                    </a:lnTo>
                    <a:lnTo>
                      <a:pt x="3244" y="8390"/>
                    </a:lnTo>
                    <a:lnTo>
                      <a:pt x="3223" y="8286"/>
                    </a:lnTo>
                    <a:lnTo>
                      <a:pt x="3244" y="8244"/>
                    </a:lnTo>
                    <a:lnTo>
                      <a:pt x="3097" y="8181"/>
                    </a:lnTo>
                    <a:lnTo>
                      <a:pt x="3160" y="8181"/>
                    </a:lnTo>
                    <a:lnTo>
                      <a:pt x="3223" y="8160"/>
                    </a:lnTo>
                    <a:lnTo>
                      <a:pt x="3223" y="8139"/>
                    </a:lnTo>
                    <a:lnTo>
                      <a:pt x="3139" y="8077"/>
                    </a:lnTo>
                    <a:lnTo>
                      <a:pt x="3244" y="8118"/>
                    </a:lnTo>
                    <a:lnTo>
                      <a:pt x="3286" y="8077"/>
                    </a:lnTo>
                    <a:lnTo>
                      <a:pt x="3307" y="8014"/>
                    </a:lnTo>
                    <a:lnTo>
                      <a:pt x="3307" y="8077"/>
                    </a:lnTo>
                    <a:lnTo>
                      <a:pt x="3286" y="8160"/>
                    </a:lnTo>
                    <a:lnTo>
                      <a:pt x="3307" y="8160"/>
                    </a:lnTo>
                    <a:lnTo>
                      <a:pt x="3411" y="8139"/>
                    </a:lnTo>
                    <a:lnTo>
                      <a:pt x="3495" y="8181"/>
                    </a:lnTo>
                    <a:lnTo>
                      <a:pt x="3620" y="8160"/>
                    </a:lnTo>
                    <a:lnTo>
                      <a:pt x="3872" y="8014"/>
                    </a:lnTo>
                    <a:lnTo>
                      <a:pt x="3955" y="7951"/>
                    </a:lnTo>
                    <a:lnTo>
                      <a:pt x="4060" y="7951"/>
                    </a:lnTo>
                    <a:lnTo>
                      <a:pt x="4060" y="7846"/>
                    </a:lnTo>
                    <a:lnTo>
                      <a:pt x="4164" y="7763"/>
                    </a:lnTo>
                    <a:lnTo>
                      <a:pt x="4269" y="7721"/>
                    </a:lnTo>
                    <a:lnTo>
                      <a:pt x="4395" y="7595"/>
                    </a:lnTo>
                    <a:lnTo>
                      <a:pt x="4457" y="7554"/>
                    </a:lnTo>
                    <a:lnTo>
                      <a:pt x="4478" y="7428"/>
                    </a:lnTo>
                    <a:lnTo>
                      <a:pt x="4541" y="7407"/>
                    </a:lnTo>
                    <a:lnTo>
                      <a:pt x="4604" y="7323"/>
                    </a:lnTo>
                    <a:lnTo>
                      <a:pt x="4583" y="7282"/>
                    </a:lnTo>
                    <a:lnTo>
                      <a:pt x="4604" y="7177"/>
                    </a:lnTo>
                    <a:lnTo>
                      <a:pt x="4541" y="7072"/>
                    </a:lnTo>
                    <a:lnTo>
                      <a:pt x="4646" y="6989"/>
                    </a:lnTo>
                    <a:lnTo>
                      <a:pt x="4646" y="6905"/>
                    </a:lnTo>
                    <a:lnTo>
                      <a:pt x="4688" y="6884"/>
                    </a:lnTo>
                    <a:lnTo>
                      <a:pt x="4688" y="6821"/>
                    </a:lnTo>
                    <a:lnTo>
                      <a:pt x="4646" y="6758"/>
                    </a:lnTo>
                    <a:lnTo>
                      <a:pt x="4646" y="6675"/>
                    </a:lnTo>
                    <a:lnTo>
                      <a:pt x="4688" y="6654"/>
                    </a:lnTo>
                    <a:lnTo>
                      <a:pt x="4709" y="6696"/>
                    </a:lnTo>
                    <a:lnTo>
                      <a:pt x="4709" y="6717"/>
                    </a:lnTo>
                    <a:lnTo>
                      <a:pt x="4729" y="6717"/>
                    </a:lnTo>
                    <a:lnTo>
                      <a:pt x="4771" y="6654"/>
                    </a:lnTo>
                    <a:lnTo>
                      <a:pt x="4688" y="6507"/>
                    </a:lnTo>
                    <a:lnTo>
                      <a:pt x="4667" y="6445"/>
                    </a:lnTo>
                    <a:lnTo>
                      <a:pt x="4604" y="6403"/>
                    </a:lnTo>
                    <a:lnTo>
                      <a:pt x="4604" y="6361"/>
                    </a:lnTo>
                    <a:lnTo>
                      <a:pt x="4583" y="6194"/>
                    </a:lnTo>
                    <a:lnTo>
                      <a:pt x="4604" y="6173"/>
                    </a:lnTo>
                    <a:lnTo>
                      <a:pt x="4562" y="6068"/>
                    </a:lnTo>
                    <a:lnTo>
                      <a:pt x="4583" y="6026"/>
                    </a:lnTo>
                    <a:lnTo>
                      <a:pt x="4583" y="5921"/>
                    </a:lnTo>
                    <a:lnTo>
                      <a:pt x="4541" y="5859"/>
                    </a:lnTo>
                    <a:lnTo>
                      <a:pt x="4499" y="5670"/>
                    </a:lnTo>
                    <a:lnTo>
                      <a:pt x="4457" y="5649"/>
                    </a:lnTo>
                    <a:lnTo>
                      <a:pt x="4437" y="5440"/>
                    </a:lnTo>
                    <a:lnTo>
                      <a:pt x="4332" y="5315"/>
                    </a:lnTo>
                    <a:lnTo>
                      <a:pt x="4353" y="5252"/>
                    </a:lnTo>
                    <a:lnTo>
                      <a:pt x="4332" y="5210"/>
                    </a:lnTo>
                    <a:lnTo>
                      <a:pt x="4332" y="5147"/>
                    </a:lnTo>
                    <a:lnTo>
                      <a:pt x="4185" y="5022"/>
                    </a:lnTo>
                    <a:lnTo>
                      <a:pt x="4185" y="4938"/>
                    </a:lnTo>
                    <a:lnTo>
                      <a:pt x="4164" y="4938"/>
                    </a:lnTo>
                    <a:lnTo>
                      <a:pt x="4144" y="4833"/>
                    </a:lnTo>
                    <a:lnTo>
                      <a:pt x="4060" y="4708"/>
                    </a:lnTo>
                    <a:lnTo>
                      <a:pt x="3809" y="4499"/>
                    </a:lnTo>
                    <a:lnTo>
                      <a:pt x="3746" y="4394"/>
                    </a:lnTo>
                    <a:lnTo>
                      <a:pt x="3453" y="4185"/>
                    </a:lnTo>
                    <a:lnTo>
                      <a:pt x="3139" y="4038"/>
                    </a:lnTo>
                    <a:lnTo>
                      <a:pt x="3139" y="3976"/>
                    </a:lnTo>
                    <a:lnTo>
                      <a:pt x="3014" y="3934"/>
                    </a:lnTo>
                    <a:lnTo>
                      <a:pt x="2784" y="3745"/>
                    </a:lnTo>
                    <a:lnTo>
                      <a:pt x="2763" y="3662"/>
                    </a:lnTo>
                    <a:lnTo>
                      <a:pt x="2721" y="3536"/>
                    </a:lnTo>
                    <a:lnTo>
                      <a:pt x="2721" y="3473"/>
                    </a:lnTo>
                    <a:lnTo>
                      <a:pt x="2721" y="3432"/>
                    </a:lnTo>
                    <a:lnTo>
                      <a:pt x="2679" y="3306"/>
                    </a:lnTo>
                    <a:lnTo>
                      <a:pt x="2595" y="3306"/>
                    </a:lnTo>
                    <a:lnTo>
                      <a:pt x="2470" y="3139"/>
                    </a:lnTo>
                    <a:lnTo>
                      <a:pt x="2281" y="3055"/>
                    </a:lnTo>
                    <a:lnTo>
                      <a:pt x="2177" y="3034"/>
                    </a:lnTo>
                    <a:lnTo>
                      <a:pt x="2281" y="2992"/>
                    </a:lnTo>
                    <a:lnTo>
                      <a:pt x="2281" y="2929"/>
                    </a:lnTo>
                    <a:lnTo>
                      <a:pt x="2177" y="2825"/>
                    </a:lnTo>
                    <a:lnTo>
                      <a:pt x="2240" y="2720"/>
                    </a:lnTo>
                    <a:lnTo>
                      <a:pt x="2281" y="2532"/>
                    </a:lnTo>
                    <a:lnTo>
                      <a:pt x="2260" y="2490"/>
                    </a:lnTo>
                    <a:lnTo>
                      <a:pt x="2198" y="2490"/>
                    </a:lnTo>
                    <a:lnTo>
                      <a:pt x="2198" y="2385"/>
                    </a:lnTo>
                    <a:lnTo>
                      <a:pt x="2260" y="2323"/>
                    </a:lnTo>
                    <a:lnTo>
                      <a:pt x="2281" y="2218"/>
                    </a:lnTo>
                    <a:lnTo>
                      <a:pt x="2344" y="2197"/>
                    </a:lnTo>
                    <a:lnTo>
                      <a:pt x="2365" y="2155"/>
                    </a:lnTo>
                    <a:lnTo>
                      <a:pt x="2386" y="2176"/>
                    </a:lnTo>
                    <a:lnTo>
                      <a:pt x="2449" y="2176"/>
                    </a:lnTo>
                    <a:lnTo>
                      <a:pt x="2553" y="2051"/>
                    </a:lnTo>
                    <a:lnTo>
                      <a:pt x="2574" y="2051"/>
                    </a:lnTo>
                    <a:lnTo>
                      <a:pt x="2616" y="1988"/>
                    </a:lnTo>
                    <a:lnTo>
                      <a:pt x="2574" y="1904"/>
                    </a:lnTo>
                    <a:lnTo>
                      <a:pt x="2595" y="1883"/>
                    </a:lnTo>
                    <a:lnTo>
                      <a:pt x="2595" y="1800"/>
                    </a:lnTo>
                    <a:lnTo>
                      <a:pt x="2595" y="1737"/>
                    </a:lnTo>
                    <a:lnTo>
                      <a:pt x="2574" y="1674"/>
                    </a:lnTo>
                    <a:lnTo>
                      <a:pt x="2616" y="1632"/>
                    </a:lnTo>
                    <a:lnTo>
                      <a:pt x="2616" y="1548"/>
                    </a:lnTo>
                    <a:lnTo>
                      <a:pt x="2679" y="1548"/>
                    </a:lnTo>
                    <a:lnTo>
                      <a:pt x="2700" y="1590"/>
                    </a:lnTo>
                    <a:lnTo>
                      <a:pt x="2721" y="1590"/>
                    </a:lnTo>
                    <a:lnTo>
                      <a:pt x="2804" y="1548"/>
                    </a:lnTo>
                    <a:lnTo>
                      <a:pt x="2888" y="1528"/>
                    </a:lnTo>
                    <a:lnTo>
                      <a:pt x="2930" y="1548"/>
                    </a:lnTo>
                    <a:lnTo>
                      <a:pt x="2972" y="1528"/>
                    </a:lnTo>
                    <a:lnTo>
                      <a:pt x="3014" y="1465"/>
                    </a:lnTo>
                    <a:lnTo>
                      <a:pt x="2993" y="1381"/>
                    </a:lnTo>
                    <a:lnTo>
                      <a:pt x="3014" y="1339"/>
                    </a:lnTo>
                    <a:lnTo>
                      <a:pt x="3118" y="1318"/>
                    </a:lnTo>
                    <a:lnTo>
                      <a:pt x="3223" y="1339"/>
                    </a:lnTo>
                    <a:lnTo>
                      <a:pt x="3328" y="1256"/>
                    </a:lnTo>
                    <a:lnTo>
                      <a:pt x="3390" y="1256"/>
                    </a:lnTo>
                    <a:lnTo>
                      <a:pt x="3432" y="1235"/>
                    </a:lnTo>
                    <a:lnTo>
                      <a:pt x="3495" y="1172"/>
                    </a:lnTo>
                    <a:lnTo>
                      <a:pt x="3453" y="1130"/>
                    </a:lnTo>
                    <a:lnTo>
                      <a:pt x="3348" y="1067"/>
                    </a:lnTo>
                    <a:lnTo>
                      <a:pt x="3286" y="1109"/>
                    </a:lnTo>
                    <a:lnTo>
                      <a:pt x="3223" y="1046"/>
                    </a:lnTo>
                    <a:lnTo>
                      <a:pt x="3118" y="1109"/>
                    </a:lnTo>
                    <a:lnTo>
                      <a:pt x="3014" y="1025"/>
                    </a:lnTo>
                    <a:lnTo>
                      <a:pt x="2888" y="1004"/>
                    </a:lnTo>
                    <a:lnTo>
                      <a:pt x="2867" y="900"/>
                    </a:lnTo>
                    <a:lnTo>
                      <a:pt x="2616" y="816"/>
                    </a:lnTo>
                    <a:lnTo>
                      <a:pt x="2595" y="712"/>
                    </a:lnTo>
                    <a:lnTo>
                      <a:pt x="2512" y="691"/>
                    </a:lnTo>
                    <a:lnTo>
                      <a:pt x="2574" y="481"/>
                    </a:lnTo>
                    <a:lnTo>
                      <a:pt x="2679" y="440"/>
                    </a:lnTo>
                    <a:lnTo>
                      <a:pt x="2679" y="335"/>
                    </a:lnTo>
                    <a:lnTo>
                      <a:pt x="2595" y="272"/>
                    </a:lnTo>
                    <a:lnTo>
                      <a:pt x="2449" y="314"/>
                    </a:lnTo>
                    <a:lnTo>
                      <a:pt x="2386" y="272"/>
                    </a:lnTo>
                    <a:lnTo>
                      <a:pt x="2114" y="272"/>
                    </a:lnTo>
                    <a:lnTo>
                      <a:pt x="2072" y="188"/>
                    </a:lnTo>
                    <a:lnTo>
                      <a:pt x="1947" y="168"/>
                    </a:lnTo>
                    <a:lnTo>
                      <a:pt x="1947" y="84"/>
                    </a:lnTo>
                    <a:lnTo>
                      <a:pt x="182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0" name="Google Shape;2360;p49"/>
              <p:cNvSpPr/>
              <p:nvPr/>
            </p:nvSpPr>
            <p:spPr>
              <a:xfrm>
                <a:off x="5166625" y="3025150"/>
                <a:ext cx="75875" cy="65400"/>
              </a:xfrm>
              <a:custGeom>
                <a:rect b="b" l="l" r="r" t="t"/>
                <a:pathLst>
                  <a:path extrusionOk="0" h="2616" w="3035">
                    <a:moveTo>
                      <a:pt x="2407" y="0"/>
                    </a:moveTo>
                    <a:lnTo>
                      <a:pt x="2239" y="42"/>
                    </a:lnTo>
                    <a:lnTo>
                      <a:pt x="2135" y="126"/>
                    </a:lnTo>
                    <a:lnTo>
                      <a:pt x="2260" y="251"/>
                    </a:lnTo>
                    <a:lnTo>
                      <a:pt x="2239" y="356"/>
                    </a:lnTo>
                    <a:lnTo>
                      <a:pt x="2260" y="460"/>
                    </a:lnTo>
                    <a:lnTo>
                      <a:pt x="2260" y="544"/>
                    </a:lnTo>
                    <a:lnTo>
                      <a:pt x="2072" y="481"/>
                    </a:lnTo>
                    <a:lnTo>
                      <a:pt x="1967" y="314"/>
                    </a:lnTo>
                    <a:lnTo>
                      <a:pt x="1821" y="314"/>
                    </a:lnTo>
                    <a:lnTo>
                      <a:pt x="1758" y="230"/>
                    </a:lnTo>
                    <a:lnTo>
                      <a:pt x="1632" y="126"/>
                    </a:lnTo>
                    <a:lnTo>
                      <a:pt x="1549" y="167"/>
                    </a:lnTo>
                    <a:lnTo>
                      <a:pt x="1444" y="105"/>
                    </a:lnTo>
                    <a:lnTo>
                      <a:pt x="1298" y="126"/>
                    </a:lnTo>
                    <a:lnTo>
                      <a:pt x="1151" y="63"/>
                    </a:lnTo>
                    <a:lnTo>
                      <a:pt x="1026" y="63"/>
                    </a:lnTo>
                    <a:lnTo>
                      <a:pt x="879" y="146"/>
                    </a:lnTo>
                    <a:lnTo>
                      <a:pt x="816" y="105"/>
                    </a:lnTo>
                    <a:lnTo>
                      <a:pt x="670" y="105"/>
                    </a:lnTo>
                    <a:lnTo>
                      <a:pt x="398" y="167"/>
                    </a:lnTo>
                    <a:lnTo>
                      <a:pt x="272" y="167"/>
                    </a:lnTo>
                    <a:lnTo>
                      <a:pt x="168" y="335"/>
                    </a:lnTo>
                    <a:lnTo>
                      <a:pt x="105" y="523"/>
                    </a:lnTo>
                    <a:lnTo>
                      <a:pt x="42" y="649"/>
                    </a:lnTo>
                    <a:lnTo>
                      <a:pt x="0" y="858"/>
                    </a:lnTo>
                    <a:lnTo>
                      <a:pt x="63" y="1088"/>
                    </a:lnTo>
                    <a:lnTo>
                      <a:pt x="168" y="1151"/>
                    </a:lnTo>
                    <a:lnTo>
                      <a:pt x="210" y="1255"/>
                    </a:lnTo>
                    <a:lnTo>
                      <a:pt x="189" y="1486"/>
                    </a:lnTo>
                    <a:lnTo>
                      <a:pt x="189" y="1569"/>
                    </a:lnTo>
                    <a:lnTo>
                      <a:pt x="272" y="1632"/>
                    </a:lnTo>
                    <a:lnTo>
                      <a:pt x="272" y="1779"/>
                    </a:lnTo>
                    <a:lnTo>
                      <a:pt x="356" y="1820"/>
                    </a:lnTo>
                    <a:lnTo>
                      <a:pt x="356" y="1925"/>
                    </a:lnTo>
                    <a:lnTo>
                      <a:pt x="419" y="2051"/>
                    </a:lnTo>
                    <a:lnTo>
                      <a:pt x="482" y="2030"/>
                    </a:lnTo>
                    <a:lnTo>
                      <a:pt x="523" y="2113"/>
                    </a:lnTo>
                    <a:lnTo>
                      <a:pt x="503" y="2218"/>
                    </a:lnTo>
                    <a:lnTo>
                      <a:pt x="565" y="2260"/>
                    </a:lnTo>
                    <a:lnTo>
                      <a:pt x="565" y="2364"/>
                    </a:lnTo>
                    <a:lnTo>
                      <a:pt x="733" y="2364"/>
                    </a:lnTo>
                    <a:lnTo>
                      <a:pt x="733" y="2260"/>
                    </a:lnTo>
                    <a:lnTo>
                      <a:pt x="795" y="2218"/>
                    </a:lnTo>
                    <a:lnTo>
                      <a:pt x="837" y="2155"/>
                    </a:lnTo>
                    <a:lnTo>
                      <a:pt x="837" y="2239"/>
                    </a:lnTo>
                    <a:lnTo>
                      <a:pt x="900" y="2323"/>
                    </a:lnTo>
                    <a:lnTo>
                      <a:pt x="879" y="2406"/>
                    </a:lnTo>
                    <a:lnTo>
                      <a:pt x="816" y="2469"/>
                    </a:lnTo>
                    <a:lnTo>
                      <a:pt x="837" y="2553"/>
                    </a:lnTo>
                    <a:lnTo>
                      <a:pt x="879" y="2574"/>
                    </a:lnTo>
                    <a:lnTo>
                      <a:pt x="921" y="2574"/>
                    </a:lnTo>
                    <a:lnTo>
                      <a:pt x="1026" y="2511"/>
                    </a:lnTo>
                    <a:lnTo>
                      <a:pt x="1026" y="2469"/>
                    </a:lnTo>
                    <a:lnTo>
                      <a:pt x="1088" y="2532"/>
                    </a:lnTo>
                    <a:lnTo>
                      <a:pt x="1214" y="2553"/>
                    </a:lnTo>
                    <a:lnTo>
                      <a:pt x="1235" y="2532"/>
                    </a:lnTo>
                    <a:lnTo>
                      <a:pt x="1340" y="2615"/>
                    </a:lnTo>
                    <a:lnTo>
                      <a:pt x="1444" y="2469"/>
                    </a:lnTo>
                    <a:lnTo>
                      <a:pt x="1570" y="2448"/>
                    </a:lnTo>
                    <a:lnTo>
                      <a:pt x="1632" y="2302"/>
                    </a:lnTo>
                    <a:lnTo>
                      <a:pt x="1758" y="2302"/>
                    </a:lnTo>
                    <a:lnTo>
                      <a:pt x="1821" y="2323"/>
                    </a:lnTo>
                    <a:lnTo>
                      <a:pt x="2093" y="2260"/>
                    </a:lnTo>
                    <a:lnTo>
                      <a:pt x="2197" y="2323"/>
                    </a:lnTo>
                    <a:lnTo>
                      <a:pt x="2239" y="2406"/>
                    </a:lnTo>
                    <a:lnTo>
                      <a:pt x="2407" y="2406"/>
                    </a:lnTo>
                    <a:lnTo>
                      <a:pt x="2365" y="2260"/>
                    </a:lnTo>
                    <a:lnTo>
                      <a:pt x="2386" y="2197"/>
                    </a:lnTo>
                    <a:lnTo>
                      <a:pt x="2281" y="2092"/>
                    </a:lnTo>
                    <a:lnTo>
                      <a:pt x="2156" y="2051"/>
                    </a:lnTo>
                    <a:lnTo>
                      <a:pt x="2135" y="1841"/>
                    </a:lnTo>
                    <a:lnTo>
                      <a:pt x="2239" y="1779"/>
                    </a:lnTo>
                    <a:lnTo>
                      <a:pt x="2448" y="1779"/>
                    </a:lnTo>
                    <a:lnTo>
                      <a:pt x="2511" y="1674"/>
                    </a:lnTo>
                    <a:lnTo>
                      <a:pt x="2679" y="1569"/>
                    </a:lnTo>
                    <a:lnTo>
                      <a:pt x="2825" y="1507"/>
                    </a:lnTo>
                    <a:lnTo>
                      <a:pt x="2867" y="1423"/>
                    </a:lnTo>
                    <a:lnTo>
                      <a:pt x="2930" y="1402"/>
                    </a:lnTo>
                    <a:lnTo>
                      <a:pt x="3034" y="1214"/>
                    </a:lnTo>
                    <a:lnTo>
                      <a:pt x="3013" y="1088"/>
                    </a:lnTo>
                    <a:lnTo>
                      <a:pt x="3034" y="942"/>
                    </a:lnTo>
                    <a:lnTo>
                      <a:pt x="3013" y="837"/>
                    </a:lnTo>
                    <a:lnTo>
                      <a:pt x="3034" y="649"/>
                    </a:lnTo>
                    <a:lnTo>
                      <a:pt x="2930" y="418"/>
                    </a:lnTo>
                    <a:lnTo>
                      <a:pt x="2825" y="356"/>
                    </a:lnTo>
                    <a:lnTo>
                      <a:pt x="2762" y="167"/>
                    </a:lnTo>
                    <a:lnTo>
                      <a:pt x="2679" y="167"/>
                    </a:lnTo>
                    <a:lnTo>
                      <a:pt x="2574" y="126"/>
                    </a:lnTo>
                    <a:lnTo>
                      <a:pt x="2469" y="105"/>
                    </a:lnTo>
                    <a:lnTo>
                      <a:pt x="240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1" name="Google Shape;2361;p49"/>
              <p:cNvSpPr/>
              <p:nvPr/>
            </p:nvSpPr>
            <p:spPr>
              <a:xfrm>
                <a:off x="5123725" y="2903250"/>
                <a:ext cx="117200" cy="135525"/>
              </a:xfrm>
              <a:custGeom>
                <a:rect b="b" l="l" r="r" t="t"/>
                <a:pathLst>
                  <a:path extrusionOk="0" h="5421" w="4688">
                    <a:moveTo>
                      <a:pt x="879" y="1"/>
                    </a:moveTo>
                    <a:lnTo>
                      <a:pt x="879" y="85"/>
                    </a:lnTo>
                    <a:lnTo>
                      <a:pt x="817" y="126"/>
                    </a:lnTo>
                    <a:lnTo>
                      <a:pt x="817" y="336"/>
                    </a:lnTo>
                    <a:lnTo>
                      <a:pt x="859" y="440"/>
                    </a:lnTo>
                    <a:lnTo>
                      <a:pt x="859" y="587"/>
                    </a:lnTo>
                    <a:lnTo>
                      <a:pt x="879" y="733"/>
                    </a:lnTo>
                    <a:lnTo>
                      <a:pt x="775" y="712"/>
                    </a:lnTo>
                    <a:lnTo>
                      <a:pt x="649" y="754"/>
                    </a:lnTo>
                    <a:lnTo>
                      <a:pt x="587" y="649"/>
                    </a:lnTo>
                    <a:lnTo>
                      <a:pt x="524" y="608"/>
                    </a:lnTo>
                    <a:lnTo>
                      <a:pt x="419" y="712"/>
                    </a:lnTo>
                    <a:lnTo>
                      <a:pt x="252" y="733"/>
                    </a:lnTo>
                    <a:lnTo>
                      <a:pt x="231" y="838"/>
                    </a:lnTo>
                    <a:lnTo>
                      <a:pt x="189" y="942"/>
                    </a:lnTo>
                    <a:lnTo>
                      <a:pt x="231" y="1026"/>
                    </a:lnTo>
                    <a:lnTo>
                      <a:pt x="105" y="1110"/>
                    </a:lnTo>
                    <a:lnTo>
                      <a:pt x="43" y="1110"/>
                    </a:lnTo>
                    <a:lnTo>
                      <a:pt x="1" y="1256"/>
                    </a:lnTo>
                    <a:lnTo>
                      <a:pt x="43" y="1382"/>
                    </a:lnTo>
                    <a:lnTo>
                      <a:pt x="210" y="1361"/>
                    </a:lnTo>
                    <a:lnTo>
                      <a:pt x="315" y="1486"/>
                    </a:lnTo>
                    <a:lnTo>
                      <a:pt x="335" y="1675"/>
                    </a:lnTo>
                    <a:lnTo>
                      <a:pt x="252" y="1758"/>
                    </a:lnTo>
                    <a:lnTo>
                      <a:pt x="335" y="1884"/>
                    </a:lnTo>
                    <a:lnTo>
                      <a:pt x="440" y="1947"/>
                    </a:lnTo>
                    <a:lnTo>
                      <a:pt x="524" y="1863"/>
                    </a:lnTo>
                    <a:lnTo>
                      <a:pt x="733" y="1863"/>
                    </a:lnTo>
                    <a:lnTo>
                      <a:pt x="754" y="1968"/>
                    </a:lnTo>
                    <a:lnTo>
                      <a:pt x="670" y="2093"/>
                    </a:lnTo>
                    <a:lnTo>
                      <a:pt x="754" y="2198"/>
                    </a:lnTo>
                    <a:lnTo>
                      <a:pt x="733" y="2281"/>
                    </a:lnTo>
                    <a:lnTo>
                      <a:pt x="670" y="2386"/>
                    </a:lnTo>
                    <a:lnTo>
                      <a:pt x="733" y="2512"/>
                    </a:lnTo>
                    <a:lnTo>
                      <a:pt x="733" y="2721"/>
                    </a:lnTo>
                    <a:lnTo>
                      <a:pt x="733" y="3014"/>
                    </a:lnTo>
                    <a:lnTo>
                      <a:pt x="879" y="2930"/>
                    </a:lnTo>
                    <a:lnTo>
                      <a:pt x="1047" y="2909"/>
                    </a:lnTo>
                    <a:lnTo>
                      <a:pt x="1047" y="2784"/>
                    </a:lnTo>
                    <a:lnTo>
                      <a:pt x="1235" y="2700"/>
                    </a:lnTo>
                    <a:lnTo>
                      <a:pt x="1444" y="2805"/>
                    </a:lnTo>
                    <a:lnTo>
                      <a:pt x="1549" y="2805"/>
                    </a:lnTo>
                    <a:lnTo>
                      <a:pt x="1633" y="2930"/>
                    </a:lnTo>
                    <a:lnTo>
                      <a:pt x="1884" y="2909"/>
                    </a:lnTo>
                    <a:lnTo>
                      <a:pt x="2009" y="2637"/>
                    </a:lnTo>
                    <a:lnTo>
                      <a:pt x="2198" y="2595"/>
                    </a:lnTo>
                    <a:lnTo>
                      <a:pt x="2449" y="2679"/>
                    </a:lnTo>
                    <a:lnTo>
                      <a:pt x="2532" y="2826"/>
                    </a:lnTo>
                    <a:lnTo>
                      <a:pt x="2804" y="3014"/>
                    </a:lnTo>
                    <a:lnTo>
                      <a:pt x="2930" y="3118"/>
                    </a:lnTo>
                    <a:lnTo>
                      <a:pt x="2972" y="3244"/>
                    </a:lnTo>
                    <a:lnTo>
                      <a:pt x="2972" y="3328"/>
                    </a:lnTo>
                    <a:lnTo>
                      <a:pt x="2930" y="3411"/>
                    </a:lnTo>
                    <a:lnTo>
                      <a:pt x="2972" y="3537"/>
                    </a:lnTo>
                    <a:lnTo>
                      <a:pt x="2972" y="3725"/>
                    </a:lnTo>
                    <a:lnTo>
                      <a:pt x="2951" y="3788"/>
                    </a:lnTo>
                    <a:lnTo>
                      <a:pt x="3056" y="3872"/>
                    </a:lnTo>
                    <a:lnTo>
                      <a:pt x="3160" y="3997"/>
                    </a:lnTo>
                    <a:lnTo>
                      <a:pt x="3286" y="3997"/>
                    </a:lnTo>
                    <a:lnTo>
                      <a:pt x="3369" y="4060"/>
                    </a:lnTo>
                    <a:lnTo>
                      <a:pt x="3348" y="4102"/>
                    </a:lnTo>
                    <a:lnTo>
                      <a:pt x="3495" y="4206"/>
                    </a:lnTo>
                    <a:lnTo>
                      <a:pt x="3495" y="4290"/>
                    </a:lnTo>
                    <a:lnTo>
                      <a:pt x="3474" y="4416"/>
                    </a:lnTo>
                    <a:lnTo>
                      <a:pt x="3474" y="4499"/>
                    </a:lnTo>
                    <a:lnTo>
                      <a:pt x="3453" y="4604"/>
                    </a:lnTo>
                    <a:lnTo>
                      <a:pt x="3474" y="4688"/>
                    </a:lnTo>
                    <a:lnTo>
                      <a:pt x="3474" y="4897"/>
                    </a:lnTo>
                    <a:lnTo>
                      <a:pt x="3390" y="4981"/>
                    </a:lnTo>
                    <a:lnTo>
                      <a:pt x="3348" y="5002"/>
                    </a:lnTo>
                    <a:lnTo>
                      <a:pt x="3474" y="5106"/>
                    </a:lnTo>
                    <a:lnTo>
                      <a:pt x="3537" y="5190"/>
                    </a:lnTo>
                    <a:lnTo>
                      <a:pt x="3683" y="5190"/>
                    </a:lnTo>
                    <a:lnTo>
                      <a:pt x="3788" y="5357"/>
                    </a:lnTo>
                    <a:lnTo>
                      <a:pt x="3976" y="5420"/>
                    </a:lnTo>
                    <a:lnTo>
                      <a:pt x="3976" y="5336"/>
                    </a:lnTo>
                    <a:lnTo>
                      <a:pt x="3955" y="5232"/>
                    </a:lnTo>
                    <a:lnTo>
                      <a:pt x="3976" y="5127"/>
                    </a:lnTo>
                    <a:lnTo>
                      <a:pt x="3851" y="5002"/>
                    </a:lnTo>
                    <a:lnTo>
                      <a:pt x="3955" y="4918"/>
                    </a:lnTo>
                    <a:lnTo>
                      <a:pt x="4123" y="4876"/>
                    </a:lnTo>
                    <a:lnTo>
                      <a:pt x="4185" y="4981"/>
                    </a:lnTo>
                    <a:lnTo>
                      <a:pt x="4290" y="5002"/>
                    </a:lnTo>
                    <a:lnTo>
                      <a:pt x="4395" y="5043"/>
                    </a:lnTo>
                    <a:lnTo>
                      <a:pt x="4499" y="5043"/>
                    </a:lnTo>
                    <a:lnTo>
                      <a:pt x="4604" y="5002"/>
                    </a:lnTo>
                    <a:lnTo>
                      <a:pt x="4583" y="4813"/>
                    </a:lnTo>
                    <a:lnTo>
                      <a:pt x="4541" y="4730"/>
                    </a:lnTo>
                    <a:lnTo>
                      <a:pt x="4520" y="4604"/>
                    </a:lnTo>
                    <a:lnTo>
                      <a:pt x="4688" y="4478"/>
                    </a:lnTo>
                    <a:lnTo>
                      <a:pt x="4688" y="4311"/>
                    </a:lnTo>
                    <a:lnTo>
                      <a:pt x="4604" y="4311"/>
                    </a:lnTo>
                    <a:lnTo>
                      <a:pt x="4541" y="4248"/>
                    </a:lnTo>
                    <a:lnTo>
                      <a:pt x="4583" y="4081"/>
                    </a:lnTo>
                    <a:lnTo>
                      <a:pt x="4646" y="3997"/>
                    </a:lnTo>
                    <a:lnTo>
                      <a:pt x="4604" y="3934"/>
                    </a:lnTo>
                    <a:lnTo>
                      <a:pt x="4499" y="3976"/>
                    </a:lnTo>
                    <a:lnTo>
                      <a:pt x="4436" y="3955"/>
                    </a:lnTo>
                    <a:lnTo>
                      <a:pt x="4374" y="3851"/>
                    </a:lnTo>
                    <a:lnTo>
                      <a:pt x="4227" y="3851"/>
                    </a:lnTo>
                    <a:lnTo>
                      <a:pt x="4185" y="3788"/>
                    </a:lnTo>
                    <a:lnTo>
                      <a:pt x="4206" y="3683"/>
                    </a:lnTo>
                    <a:lnTo>
                      <a:pt x="4123" y="3662"/>
                    </a:lnTo>
                    <a:lnTo>
                      <a:pt x="4081" y="3662"/>
                    </a:lnTo>
                    <a:lnTo>
                      <a:pt x="3997" y="3579"/>
                    </a:lnTo>
                    <a:lnTo>
                      <a:pt x="3997" y="3516"/>
                    </a:lnTo>
                    <a:lnTo>
                      <a:pt x="3913" y="3411"/>
                    </a:lnTo>
                    <a:lnTo>
                      <a:pt x="3788" y="3411"/>
                    </a:lnTo>
                    <a:lnTo>
                      <a:pt x="3704" y="3349"/>
                    </a:lnTo>
                    <a:lnTo>
                      <a:pt x="3662" y="3223"/>
                    </a:lnTo>
                    <a:lnTo>
                      <a:pt x="3474" y="3014"/>
                    </a:lnTo>
                    <a:lnTo>
                      <a:pt x="3495" y="2930"/>
                    </a:lnTo>
                    <a:lnTo>
                      <a:pt x="3369" y="2784"/>
                    </a:lnTo>
                    <a:lnTo>
                      <a:pt x="3202" y="2700"/>
                    </a:lnTo>
                    <a:lnTo>
                      <a:pt x="3056" y="2491"/>
                    </a:lnTo>
                    <a:lnTo>
                      <a:pt x="2951" y="2491"/>
                    </a:lnTo>
                    <a:lnTo>
                      <a:pt x="2763" y="2386"/>
                    </a:lnTo>
                    <a:lnTo>
                      <a:pt x="2595" y="2386"/>
                    </a:lnTo>
                    <a:lnTo>
                      <a:pt x="2511" y="2219"/>
                    </a:lnTo>
                    <a:lnTo>
                      <a:pt x="2428" y="2219"/>
                    </a:lnTo>
                    <a:lnTo>
                      <a:pt x="2407" y="2156"/>
                    </a:lnTo>
                    <a:lnTo>
                      <a:pt x="2491" y="2072"/>
                    </a:lnTo>
                    <a:lnTo>
                      <a:pt x="2344" y="1905"/>
                    </a:lnTo>
                    <a:lnTo>
                      <a:pt x="2344" y="1842"/>
                    </a:lnTo>
                    <a:lnTo>
                      <a:pt x="2428" y="1842"/>
                    </a:lnTo>
                    <a:lnTo>
                      <a:pt x="2595" y="1758"/>
                    </a:lnTo>
                    <a:lnTo>
                      <a:pt x="2721" y="1758"/>
                    </a:lnTo>
                    <a:lnTo>
                      <a:pt x="2763" y="1675"/>
                    </a:lnTo>
                    <a:lnTo>
                      <a:pt x="2846" y="1465"/>
                    </a:lnTo>
                    <a:lnTo>
                      <a:pt x="2930" y="1445"/>
                    </a:lnTo>
                    <a:lnTo>
                      <a:pt x="2930" y="1361"/>
                    </a:lnTo>
                    <a:lnTo>
                      <a:pt x="2742" y="1319"/>
                    </a:lnTo>
                    <a:lnTo>
                      <a:pt x="2763" y="1214"/>
                    </a:lnTo>
                    <a:lnTo>
                      <a:pt x="2742" y="1110"/>
                    </a:lnTo>
                    <a:lnTo>
                      <a:pt x="2595" y="1068"/>
                    </a:lnTo>
                    <a:lnTo>
                      <a:pt x="2511" y="963"/>
                    </a:lnTo>
                    <a:lnTo>
                      <a:pt x="2344" y="963"/>
                    </a:lnTo>
                    <a:lnTo>
                      <a:pt x="2219" y="1047"/>
                    </a:lnTo>
                    <a:lnTo>
                      <a:pt x="2072" y="1005"/>
                    </a:lnTo>
                    <a:lnTo>
                      <a:pt x="1821" y="1005"/>
                    </a:lnTo>
                    <a:lnTo>
                      <a:pt x="1716" y="796"/>
                    </a:lnTo>
                    <a:lnTo>
                      <a:pt x="1507" y="608"/>
                    </a:lnTo>
                    <a:lnTo>
                      <a:pt x="1570" y="524"/>
                    </a:lnTo>
                    <a:lnTo>
                      <a:pt x="1549" y="398"/>
                    </a:lnTo>
                    <a:lnTo>
                      <a:pt x="1444" y="315"/>
                    </a:lnTo>
                    <a:lnTo>
                      <a:pt x="1340" y="168"/>
                    </a:lnTo>
                    <a:lnTo>
                      <a:pt x="1151" y="85"/>
                    </a:lnTo>
                    <a:lnTo>
                      <a:pt x="1089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2" name="Google Shape;2362;p49"/>
              <p:cNvSpPr/>
              <p:nvPr/>
            </p:nvSpPr>
            <p:spPr>
              <a:xfrm>
                <a:off x="5089200" y="2934650"/>
                <a:ext cx="121900" cy="227050"/>
              </a:xfrm>
              <a:custGeom>
                <a:rect b="b" l="l" r="r" t="t"/>
                <a:pathLst>
                  <a:path extrusionOk="0" h="9082" w="4876">
                    <a:moveTo>
                      <a:pt x="1361" y="0"/>
                    </a:moveTo>
                    <a:lnTo>
                      <a:pt x="1193" y="21"/>
                    </a:lnTo>
                    <a:lnTo>
                      <a:pt x="1068" y="63"/>
                    </a:lnTo>
                    <a:lnTo>
                      <a:pt x="1068" y="126"/>
                    </a:lnTo>
                    <a:lnTo>
                      <a:pt x="1110" y="209"/>
                    </a:lnTo>
                    <a:lnTo>
                      <a:pt x="1089" y="293"/>
                    </a:lnTo>
                    <a:lnTo>
                      <a:pt x="921" y="272"/>
                    </a:lnTo>
                    <a:lnTo>
                      <a:pt x="859" y="314"/>
                    </a:lnTo>
                    <a:lnTo>
                      <a:pt x="859" y="481"/>
                    </a:lnTo>
                    <a:lnTo>
                      <a:pt x="838" y="523"/>
                    </a:lnTo>
                    <a:lnTo>
                      <a:pt x="691" y="523"/>
                    </a:lnTo>
                    <a:lnTo>
                      <a:pt x="566" y="628"/>
                    </a:lnTo>
                    <a:lnTo>
                      <a:pt x="335" y="544"/>
                    </a:lnTo>
                    <a:lnTo>
                      <a:pt x="252" y="691"/>
                    </a:lnTo>
                    <a:lnTo>
                      <a:pt x="273" y="858"/>
                    </a:lnTo>
                    <a:lnTo>
                      <a:pt x="210" y="942"/>
                    </a:lnTo>
                    <a:lnTo>
                      <a:pt x="210" y="1130"/>
                    </a:lnTo>
                    <a:lnTo>
                      <a:pt x="231" y="1214"/>
                    </a:lnTo>
                    <a:lnTo>
                      <a:pt x="126" y="1277"/>
                    </a:lnTo>
                    <a:lnTo>
                      <a:pt x="1" y="1360"/>
                    </a:lnTo>
                    <a:lnTo>
                      <a:pt x="1" y="1444"/>
                    </a:lnTo>
                    <a:lnTo>
                      <a:pt x="63" y="1465"/>
                    </a:lnTo>
                    <a:lnTo>
                      <a:pt x="168" y="1653"/>
                    </a:lnTo>
                    <a:lnTo>
                      <a:pt x="252" y="1737"/>
                    </a:lnTo>
                    <a:lnTo>
                      <a:pt x="315" y="1800"/>
                    </a:lnTo>
                    <a:lnTo>
                      <a:pt x="440" y="1904"/>
                    </a:lnTo>
                    <a:lnTo>
                      <a:pt x="587" y="2197"/>
                    </a:lnTo>
                    <a:lnTo>
                      <a:pt x="670" y="2260"/>
                    </a:lnTo>
                    <a:lnTo>
                      <a:pt x="754" y="2386"/>
                    </a:lnTo>
                    <a:lnTo>
                      <a:pt x="754" y="2511"/>
                    </a:lnTo>
                    <a:lnTo>
                      <a:pt x="879" y="2574"/>
                    </a:lnTo>
                    <a:lnTo>
                      <a:pt x="879" y="2699"/>
                    </a:lnTo>
                    <a:lnTo>
                      <a:pt x="775" y="2741"/>
                    </a:lnTo>
                    <a:lnTo>
                      <a:pt x="754" y="2825"/>
                    </a:lnTo>
                    <a:lnTo>
                      <a:pt x="796" y="3118"/>
                    </a:lnTo>
                    <a:lnTo>
                      <a:pt x="775" y="3222"/>
                    </a:lnTo>
                    <a:lnTo>
                      <a:pt x="670" y="3264"/>
                    </a:lnTo>
                    <a:lnTo>
                      <a:pt x="754" y="3474"/>
                    </a:lnTo>
                    <a:lnTo>
                      <a:pt x="754" y="3578"/>
                    </a:lnTo>
                    <a:lnTo>
                      <a:pt x="900" y="3766"/>
                    </a:lnTo>
                    <a:lnTo>
                      <a:pt x="1089" y="3892"/>
                    </a:lnTo>
                    <a:lnTo>
                      <a:pt x="1256" y="4059"/>
                    </a:lnTo>
                    <a:lnTo>
                      <a:pt x="1298" y="4311"/>
                    </a:lnTo>
                    <a:lnTo>
                      <a:pt x="1277" y="4394"/>
                    </a:lnTo>
                    <a:lnTo>
                      <a:pt x="1298" y="4520"/>
                    </a:lnTo>
                    <a:lnTo>
                      <a:pt x="1277" y="4624"/>
                    </a:lnTo>
                    <a:lnTo>
                      <a:pt x="1361" y="4708"/>
                    </a:lnTo>
                    <a:lnTo>
                      <a:pt x="1382" y="4896"/>
                    </a:lnTo>
                    <a:lnTo>
                      <a:pt x="1424" y="5001"/>
                    </a:lnTo>
                    <a:lnTo>
                      <a:pt x="1403" y="5147"/>
                    </a:lnTo>
                    <a:lnTo>
                      <a:pt x="1486" y="5294"/>
                    </a:lnTo>
                    <a:lnTo>
                      <a:pt x="1486" y="5461"/>
                    </a:lnTo>
                    <a:lnTo>
                      <a:pt x="1403" y="5524"/>
                    </a:lnTo>
                    <a:lnTo>
                      <a:pt x="1277" y="5880"/>
                    </a:lnTo>
                    <a:lnTo>
                      <a:pt x="1152" y="5963"/>
                    </a:lnTo>
                    <a:lnTo>
                      <a:pt x="1152" y="6131"/>
                    </a:lnTo>
                    <a:lnTo>
                      <a:pt x="1089" y="6194"/>
                    </a:lnTo>
                    <a:lnTo>
                      <a:pt x="1068" y="6298"/>
                    </a:lnTo>
                    <a:lnTo>
                      <a:pt x="1047" y="6487"/>
                    </a:lnTo>
                    <a:lnTo>
                      <a:pt x="1089" y="6487"/>
                    </a:lnTo>
                    <a:lnTo>
                      <a:pt x="1005" y="6591"/>
                    </a:lnTo>
                    <a:lnTo>
                      <a:pt x="1047" y="6654"/>
                    </a:lnTo>
                    <a:lnTo>
                      <a:pt x="963" y="6779"/>
                    </a:lnTo>
                    <a:lnTo>
                      <a:pt x="1047" y="6779"/>
                    </a:lnTo>
                    <a:lnTo>
                      <a:pt x="984" y="6863"/>
                    </a:lnTo>
                    <a:lnTo>
                      <a:pt x="921" y="6863"/>
                    </a:lnTo>
                    <a:lnTo>
                      <a:pt x="921" y="7072"/>
                    </a:lnTo>
                    <a:lnTo>
                      <a:pt x="859" y="7114"/>
                    </a:lnTo>
                    <a:lnTo>
                      <a:pt x="879" y="7282"/>
                    </a:lnTo>
                    <a:lnTo>
                      <a:pt x="859" y="7324"/>
                    </a:lnTo>
                    <a:lnTo>
                      <a:pt x="879" y="7533"/>
                    </a:lnTo>
                    <a:lnTo>
                      <a:pt x="921" y="7616"/>
                    </a:lnTo>
                    <a:lnTo>
                      <a:pt x="1005" y="7616"/>
                    </a:lnTo>
                    <a:lnTo>
                      <a:pt x="984" y="7512"/>
                    </a:lnTo>
                    <a:lnTo>
                      <a:pt x="1110" y="7449"/>
                    </a:lnTo>
                    <a:lnTo>
                      <a:pt x="1089" y="7512"/>
                    </a:lnTo>
                    <a:lnTo>
                      <a:pt x="1172" y="7554"/>
                    </a:lnTo>
                    <a:lnTo>
                      <a:pt x="1172" y="7637"/>
                    </a:lnTo>
                    <a:lnTo>
                      <a:pt x="1277" y="7658"/>
                    </a:lnTo>
                    <a:lnTo>
                      <a:pt x="1319" y="7868"/>
                    </a:lnTo>
                    <a:lnTo>
                      <a:pt x="1424" y="7868"/>
                    </a:lnTo>
                    <a:lnTo>
                      <a:pt x="1570" y="8035"/>
                    </a:lnTo>
                    <a:lnTo>
                      <a:pt x="1570" y="8119"/>
                    </a:lnTo>
                    <a:lnTo>
                      <a:pt x="1675" y="8140"/>
                    </a:lnTo>
                    <a:lnTo>
                      <a:pt x="1696" y="8244"/>
                    </a:lnTo>
                    <a:lnTo>
                      <a:pt x="1779" y="8244"/>
                    </a:lnTo>
                    <a:lnTo>
                      <a:pt x="1779" y="8286"/>
                    </a:lnTo>
                    <a:lnTo>
                      <a:pt x="1716" y="8370"/>
                    </a:lnTo>
                    <a:lnTo>
                      <a:pt x="1716" y="8391"/>
                    </a:lnTo>
                    <a:lnTo>
                      <a:pt x="1968" y="8579"/>
                    </a:lnTo>
                    <a:lnTo>
                      <a:pt x="2009" y="8663"/>
                    </a:lnTo>
                    <a:lnTo>
                      <a:pt x="2051" y="8537"/>
                    </a:lnTo>
                    <a:lnTo>
                      <a:pt x="2135" y="8453"/>
                    </a:lnTo>
                    <a:lnTo>
                      <a:pt x="2240" y="8537"/>
                    </a:lnTo>
                    <a:lnTo>
                      <a:pt x="2407" y="8579"/>
                    </a:lnTo>
                    <a:lnTo>
                      <a:pt x="2428" y="8642"/>
                    </a:lnTo>
                    <a:lnTo>
                      <a:pt x="2553" y="8642"/>
                    </a:lnTo>
                    <a:lnTo>
                      <a:pt x="2616" y="8704"/>
                    </a:lnTo>
                    <a:lnTo>
                      <a:pt x="2616" y="8893"/>
                    </a:lnTo>
                    <a:lnTo>
                      <a:pt x="2532" y="8976"/>
                    </a:lnTo>
                    <a:lnTo>
                      <a:pt x="2532" y="9060"/>
                    </a:lnTo>
                    <a:lnTo>
                      <a:pt x="2679" y="9081"/>
                    </a:lnTo>
                    <a:lnTo>
                      <a:pt x="2825" y="8976"/>
                    </a:lnTo>
                    <a:lnTo>
                      <a:pt x="2930" y="8976"/>
                    </a:lnTo>
                    <a:lnTo>
                      <a:pt x="2993" y="9018"/>
                    </a:lnTo>
                    <a:lnTo>
                      <a:pt x="3076" y="8976"/>
                    </a:lnTo>
                    <a:lnTo>
                      <a:pt x="3076" y="8872"/>
                    </a:lnTo>
                    <a:lnTo>
                      <a:pt x="3097" y="8851"/>
                    </a:lnTo>
                    <a:lnTo>
                      <a:pt x="3076" y="8788"/>
                    </a:lnTo>
                    <a:lnTo>
                      <a:pt x="2972" y="8704"/>
                    </a:lnTo>
                    <a:lnTo>
                      <a:pt x="2930" y="8642"/>
                    </a:lnTo>
                    <a:lnTo>
                      <a:pt x="2846" y="8474"/>
                    </a:lnTo>
                    <a:lnTo>
                      <a:pt x="2742" y="8432"/>
                    </a:lnTo>
                    <a:lnTo>
                      <a:pt x="2637" y="8432"/>
                    </a:lnTo>
                    <a:lnTo>
                      <a:pt x="2574" y="8453"/>
                    </a:lnTo>
                    <a:lnTo>
                      <a:pt x="2491" y="8391"/>
                    </a:lnTo>
                    <a:lnTo>
                      <a:pt x="2344" y="8244"/>
                    </a:lnTo>
                    <a:lnTo>
                      <a:pt x="2260" y="8160"/>
                    </a:lnTo>
                    <a:lnTo>
                      <a:pt x="2260" y="8056"/>
                    </a:lnTo>
                    <a:lnTo>
                      <a:pt x="2219" y="8035"/>
                    </a:lnTo>
                    <a:lnTo>
                      <a:pt x="2198" y="8140"/>
                    </a:lnTo>
                    <a:lnTo>
                      <a:pt x="2030" y="8056"/>
                    </a:lnTo>
                    <a:lnTo>
                      <a:pt x="2051" y="7972"/>
                    </a:lnTo>
                    <a:lnTo>
                      <a:pt x="2135" y="7930"/>
                    </a:lnTo>
                    <a:lnTo>
                      <a:pt x="2156" y="7951"/>
                    </a:lnTo>
                    <a:lnTo>
                      <a:pt x="2198" y="7930"/>
                    </a:lnTo>
                    <a:lnTo>
                      <a:pt x="2219" y="7868"/>
                    </a:lnTo>
                    <a:lnTo>
                      <a:pt x="2156" y="7637"/>
                    </a:lnTo>
                    <a:lnTo>
                      <a:pt x="2114" y="7616"/>
                    </a:lnTo>
                    <a:lnTo>
                      <a:pt x="2114" y="7533"/>
                    </a:lnTo>
                    <a:lnTo>
                      <a:pt x="2030" y="7428"/>
                    </a:lnTo>
                    <a:lnTo>
                      <a:pt x="2009" y="7344"/>
                    </a:lnTo>
                    <a:lnTo>
                      <a:pt x="2009" y="7386"/>
                    </a:lnTo>
                    <a:lnTo>
                      <a:pt x="2009" y="7449"/>
                    </a:lnTo>
                    <a:lnTo>
                      <a:pt x="1947" y="7449"/>
                    </a:lnTo>
                    <a:lnTo>
                      <a:pt x="1884" y="7324"/>
                    </a:lnTo>
                    <a:lnTo>
                      <a:pt x="1821" y="7303"/>
                    </a:lnTo>
                    <a:lnTo>
                      <a:pt x="1842" y="7177"/>
                    </a:lnTo>
                    <a:lnTo>
                      <a:pt x="1800" y="7114"/>
                    </a:lnTo>
                    <a:lnTo>
                      <a:pt x="1779" y="6989"/>
                    </a:lnTo>
                    <a:lnTo>
                      <a:pt x="1716" y="6926"/>
                    </a:lnTo>
                    <a:lnTo>
                      <a:pt x="1633" y="6926"/>
                    </a:lnTo>
                    <a:lnTo>
                      <a:pt x="1612" y="6905"/>
                    </a:lnTo>
                    <a:lnTo>
                      <a:pt x="1570" y="6968"/>
                    </a:lnTo>
                    <a:lnTo>
                      <a:pt x="1528" y="7010"/>
                    </a:lnTo>
                    <a:lnTo>
                      <a:pt x="1486" y="7031"/>
                    </a:lnTo>
                    <a:lnTo>
                      <a:pt x="1424" y="6989"/>
                    </a:lnTo>
                    <a:lnTo>
                      <a:pt x="1486" y="6884"/>
                    </a:lnTo>
                    <a:lnTo>
                      <a:pt x="1382" y="6717"/>
                    </a:lnTo>
                    <a:lnTo>
                      <a:pt x="1382" y="6654"/>
                    </a:lnTo>
                    <a:lnTo>
                      <a:pt x="1361" y="6507"/>
                    </a:lnTo>
                    <a:lnTo>
                      <a:pt x="1361" y="6466"/>
                    </a:lnTo>
                    <a:lnTo>
                      <a:pt x="1403" y="6382"/>
                    </a:lnTo>
                    <a:lnTo>
                      <a:pt x="1382" y="6361"/>
                    </a:lnTo>
                    <a:lnTo>
                      <a:pt x="1319" y="6361"/>
                    </a:lnTo>
                    <a:lnTo>
                      <a:pt x="1382" y="6256"/>
                    </a:lnTo>
                    <a:lnTo>
                      <a:pt x="1382" y="6131"/>
                    </a:lnTo>
                    <a:lnTo>
                      <a:pt x="1507" y="5943"/>
                    </a:lnTo>
                    <a:lnTo>
                      <a:pt x="1528" y="5503"/>
                    </a:lnTo>
                    <a:lnTo>
                      <a:pt x="1612" y="5399"/>
                    </a:lnTo>
                    <a:lnTo>
                      <a:pt x="1633" y="5252"/>
                    </a:lnTo>
                    <a:lnTo>
                      <a:pt x="1716" y="5147"/>
                    </a:lnTo>
                    <a:lnTo>
                      <a:pt x="1737" y="5001"/>
                    </a:lnTo>
                    <a:lnTo>
                      <a:pt x="1696" y="4980"/>
                    </a:lnTo>
                    <a:lnTo>
                      <a:pt x="1716" y="4896"/>
                    </a:lnTo>
                    <a:lnTo>
                      <a:pt x="1716" y="4771"/>
                    </a:lnTo>
                    <a:lnTo>
                      <a:pt x="1779" y="4666"/>
                    </a:lnTo>
                    <a:lnTo>
                      <a:pt x="1779" y="4562"/>
                    </a:lnTo>
                    <a:lnTo>
                      <a:pt x="1675" y="4520"/>
                    </a:lnTo>
                    <a:lnTo>
                      <a:pt x="1696" y="4457"/>
                    </a:lnTo>
                    <a:lnTo>
                      <a:pt x="1696" y="4415"/>
                    </a:lnTo>
                    <a:lnTo>
                      <a:pt x="1800" y="4415"/>
                    </a:lnTo>
                    <a:lnTo>
                      <a:pt x="1821" y="4394"/>
                    </a:lnTo>
                    <a:lnTo>
                      <a:pt x="1884" y="4415"/>
                    </a:lnTo>
                    <a:lnTo>
                      <a:pt x="1926" y="4415"/>
                    </a:lnTo>
                    <a:lnTo>
                      <a:pt x="2030" y="4373"/>
                    </a:lnTo>
                    <a:lnTo>
                      <a:pt x="2051" y="4394"/>
                    </a:lnTo>
                    <a:lnTo>
                      <a:pt x="2135" y="4394"/>
                    </a:lnTo>
                    <a:lnTo>
                      <a:pt x="2219" y="4415"/>
                    </a:lnTo>
                    <a:lnTo>
                      <a:pt x="2260" y="4499"/>
                    </a:lnTo>
                    <a:lnTo>
                      <a:pt x="2219" y="4520"/>
                    </a:lnTo>
                    <a:lnTo>
                      <a:pt x="2219" y="4687"/>
                    </a:lnTo>
                    <a:lnTo>
                      <a:pt x="2260" y="4792"/>
                    </a:lnTo>
                    <a:lnTo>
                      <a:pt x="2240" y="4813"/>
                    </a:lnTo>
                    <a:lnTo>
                      <a:pt x="2198" y="4917"/>
                    </a:lnTo>
                    <a:lnTo>
                      <a:pt x="2302" y="4896"/>
                    </a:lnTo>
                    <a:lnTo>
                      <a:pt x="2365" y="4917"/>
                    </a:lnTo>
                    <a:lnTo>
                      <a:pt x="2470" y="4896"/>
                    </a:lnTo>
                    <a:lnTo>
                      <a:pt x="2616" y="4917"/>
                    </a:lnTo>
                    <a:lnTo>
                      <a:pt x="2658" y="4980"/>
                    </a:lnTo>
                    <a:lnTo>
                      <a:pt x="2658" y="4938"/>
                    </a:lnTo>
                    <a:lnTo>
                      <a:pt x="2658" y="4917"/>
                    </a:lnTo>
                    <a:lnTo>
                      <a:pt x="2721" y="4875"/>
                    </a:lnTo>
                    <a:lnTo>
                      <a:pt x="2784" y="4896"/>
                    </a:lnTo>
                    <a:lnTo>
                      <a:pt x="2951" y="5043"/>
                    </a:lnTo>
                    <a:lnTo>
                      <a:pt x="3014" y="5085"/>
                    </a:lnTo>
                    <a:lnTo>
                      <a:pt x="3014" y="5127"/>
                    </a:lnTo>
                    <a:lnTo>
                      <a:pt x="3076" y="5127"/>
                    </a:lnTo>
                    <a:lnTo>
                      <a:pt x="3181" y="5231"/>
                    </a:lnTo>
                    <a:lnTo>
                      <a:pt x="3202" y="5252"/>
                    </a:lnTo>
                    <a:lnTo>
                      <a:pt x="3244" y="5252"/>
                    </a:lnTo>
                    <a:lnTo>
                      <a:pt x="3244" y="5189"/>
                    </a:lnTo>
                    <a:lnTo>
                      <a:pt x="3286" y="5189"/>
                    </a:lnTo>
                    <a:lnTo>
                      <a:pt x="3286" y="5106"/>
                    </a:lnTo>
                    <a:lnTo>
                      <a:pt x="3307" y="4875"/>
                    </a:lnTo>
                    <a:lnTo>
                      <a:pt x="3265" y="4771"/>
                    </a:lnTo>
                    <a:lnTo>
                      <a:pt x="3160" y="4708"/>
                    </a:lnTo>
                    <a:lnTo>
                      <a:pt x="3097" y="4478"/>
                    </a:lnTo>
                    <a:lnTo>
                      <a:pt x="3139" y="4269"/>
                    </a:lnTo>
                    <a:lnTo>
                      <a:pt x="3202" y="4143"/>
                    </a:lnTo>
                    <a:lnTo>
                      <a:pt x="3265" y="3955"/>
                    </a:lnTo>
                    <a:lnTo>
                      <a:pt x="3369" y="3787"/>
                    </a:lnTo>
                    <a:lnTo>
                      <a:pt x="3495" y="3787"/>
                    </a:lnTo>
                    <a:lnTo>
                      <a:pt x="3767" y="3725"/>
                    </a:lnTo>
                    <a:lnTo>
                      <a:pt x="3913" y="3725"/>
                    </a:lnTo>
                    <a:lnTo>
                      <a:pt x="3976" y="3766"/>
                    </a:lnTo>
                    <a:lnTo>
                      <a:pt x="4123" y="3683"/>
                    </a:lnTo>
                    <a:lnTo>
                      <a:pt x="4248" y="3683"/>
                    </a:lnTo>
                    <a:lnTo>
                      <a:pt x="4395" y="3746"/>
                    </a:lnTo>
                    <a:lnTo>
                      <a:pt x="4541" y="3725"/>
                    </a:lnTo>
                    <a:lnTo>
                      <a:pt x="4646" y="3787"/>
                    </a:lnTo>
                    <a:lnTo>
                      <a:pt x="4771" y="3725"/>
                    </a:lnTo>
                    <a:lnTo>
                      <a:pt x="4855" y="3641"/>
                    </a:lnTo>
                    <a:lnTo>
                      <a:pt x="4855" y="3432"/>
                    </a:lnTo>
                    <a:lnTo>
                      <a:pt x="4834" y="3348"/>
                    </a:lnTo>
                    <a:lnTo>
                      <a:pt x="4855" y="3243"/>
                    </a:lnTo>
                    <a:lnTo>
                      <a:pt x="4855" y="3160"/>
                    </a:lnTo>
                    <a:lnTo>
                      <a:pt x="4876" y="3034"/>
                    </a:lnTo>
                    <a:lnTo>
                      <a:pt x="4876" y="2950"/>
                    </a:lnTo>
                    <a:lnTo>
                      <a:pt x="4729" y="2846"/>
                    </a:lnTo>
                    <a:lnTo>
                      <a:pt x="4750" y="2804"/>
                    </a:lnTo>
                    <a:lnTo>
                      <a:pt x="4667" y="2741"/>
                    </a:lnTo>
                    <a:lnTo>
                      <a:pt x="4541" y="2741"/>
                    </a:lnTo>
                    <a:lnTo>
                      <a:pt x="4437" y="2616"/>
                    </a:lnTo>
                    <a:lnTo>
                      <a:pt x="4332" y="2532"/>
                    </a:lnTo>
                    <a:lnTo>
                      <a:pt x="4353" y="2469"/>
                    </a:lnTo>
                    <a:lnTo>
                      <a:pt x="4353" y="2281"/>
                    </a:lnTo>
                    <a:lnTo>
                      <a:pt x="4311" y="2155"/>
                    </a:lnTo>
                    <a:lnTo>
                      <a:pt x="4353" y="2072"/>
                    </a:lnTo>
                    <a:lnTo>
                      <a:pt x="4353" y="1988"/>
                    </a:lnTo>
                    <a:lnTo>
                      <a:pt x="4311" y="1862"/>
                    </a:lnTo>
                    <a:lnTo>
                      <a:pt x="4185" y="1758"/>
                    </a:lnTo>
                    <a:lnTo>
                      <a:pt x="3913" y="1570"/>
                    </a:lnTo>
                    <a:lnTo>
                      <a:pt x="3830" y="1423"/>
                    </a:lnTo>
                    <a:lnTo>
                      <a:pt x="3579" y="1339"/>
                    </a:lnTo>
                    <a:lnTo>
                      <a:pt x="3390" y="1381"/>
                    </a:lnTo>
                    <a:lnTo>
                      <a:pt x="3265" y="1653"/>
                    </a:lnTo>
                    <a:lnTo>
                      <a:pt x="3014" y="1674"/>
                    </a:lnTo>
                    <a:lnTo>
                      <a:pt x="2930" y="1549"/>
                    </a:lnTo>
                    <a:lnTo>
                      <a:pt x="2825" y="1549"/>
                    </a:lnTo>
                    <a:lnTo>
                      <a:pt x="2616" y="1444"/>
                    </a:lnTo>
                    <a:lnTo>
                      <a:pt x="2428" y="1528"/>
                    </a:lnTo>
                    <a:lnTo>
                      <a:pt x="2428" y="1653"/>
                    </a:lnTo>
                    <a:lnTo>
                      <a:pt x="2260" y="1674"/>
                    </a:lnTo>
                    <a:lnTo>
                      <a:pt x="2114" y="1758"/>
                    </a:lnTo>
                    <a:lnTo>
                      <a:pt x="2114" y="1465"/>
                    </a:lnTo>
                    <a:lnTo>
                      <a:pt x="2114" y="1256"/>
                    </a:lnTo>
                    <a:lnTo>
                      <a:pt x="2051" y="1130"/>
                    </a:lnTo>
                    <a:lnTo>
                      <a:pt x="2114" y="1025"/>
                    </a:lnTo>
                    <a:lnTo>
                      <a:pt x="2135" y="942"/>
                    </a:lnTo>
                    <a:lnTo>
                      <a:pt x="2051" y="837"/>
                    </a:lnTo>
                    <a:lnTo>
                      <a:pt x="2135" y="712"/>
                    </a:lnTo>
                    <a:lnTo>
                      <a:pt x="2114" y="607"/>
                    </a:lnTo>
                    <a:lnTo>
                      <a:pt x="1905" y="607"/>
                    </a:lnTo>
                    <a:lnTo>
                      <a:pt x="1821" y="691"/>
                    </a:lnTo>
                    <a:lnTo>
                      <a:pt x="1716" y="628"/>
                    </a:lnTo>
                    <a:lnTo>
                      <a:pt x="1633" y="502"/>
                    </a:lnTo>
                    <a:lnTo>
                      <a:pt x="1716" y="419"/>
                    </a:lnTo>
                    <a:lnTo>
                      <a:pt x="1696" y="230"/>
                    </a:lnTo>
                    <a:lnTo>
                      <a:pt x="1591" y="105"/>
                    </a:lnTo>
                    <a:lnTo>
                      <a:pt x="1424" y="126"/>
                    </a:lnTo>
                    <a:lnTo>
                      <a:pt x="1382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3" name="Google Shape;2363;p49"/>
              <p:cNvSpPr/>
              <p:nvPr/>
            </p:nvSpPr>
            <p:spPr>
              <a:xfrm>
                <a:off x="5009700" y="2810675"/>
                <a:ext cx="128175" cy="288250"/>
              </a:xfrm>
              <a:custGeom>
                <a:rect b="b" l="l" r="r" t="t"/>
                <a:pathLst>
                  <a:path extrusionOk="0" h="11530" w="5127">
                    <a:moveTo>
                      <a:pt x="2407" y="0"/>
                    </a:moveTo>
                    <a:lnTo>
                      <a:pt x="2302" y="42"/>
                    </a:lnTo>
                    <a:lnTo>
                      <a:pt x="2344" y="63"/>
                    </a:lnTo>
                    <a:lnTo>
                      <a:pt x="2365" y="147"/>
                    </a:lnTo>
                    <a:lnTo>
                      <a:pt x="2260" y="251"/>
                    </a:lnTo>
                    <a:lnTo>
                      <a:pt x="2260" y="419"/>
                    </a:lnTo>
                    <a:lnTo>
                      <a:pt x="2281" y="523"/>
                    </a:lnTo>
                    <a:lnTo>
                      <a:pt x="2155" y="461"/>
                    </a:lnTo>
                    <a:lnTo>
                      <a:pt x="2072" y="377"/>
                    </a:lnTo>
                    <a:lnTo>
                      <a:pt x="1925" y="482"/>
                    </a:lnTo>
                    <a:lnTo>
                      <a:pt x="1716" y="544"/>
                    </a:lnTo>
                    <a:lnTo>
                      <a:pt x="1653" y="691"/>
                    </a:lnTo>
                    <a:lnTo>
                      <a:pt x="1528" y="858"/>
                    </a:lnTo>
                    <a:lnTo>
                      <a:pt x="1402" y="900"/>
                    </a:lnTo>
                    <a:lnTo>
                      <a:pt x="1214" y="1193"/>
                    </a:lnTo>
                    <a:lnTo>
                      <a:pt x="1193" y="1360"/>
                    </a:lnTo>
                    <a:lnTo>
                      <a:pt x="1235" y="1402"/>
                    </a:lnTo>
                    <a:lnTo>
                      <a:pt x="1151" y="1632"/>
                    </a:lnTo>
                    <a:lnTo>
                      <a:pt x="1005" y="1904"/>
                    </a:lnTo>
                    <a:lnTo>
                      <a:pt x="1005" y="2009"/>
                    </a:lnTo>
                    <a:lnTo>
                      <a:pt x="1130" y="2051"/>
                    </a:lnTo>
                    <a:lnTo>
                      <a:pt x="1005" y="2365"/>
                    </a:lnTo>
                    <a:lnTo>
                      <a:pt x="942" y="2616"/>
                    </a:lnTo>
                    <a:lnTo>
                      <a:pt x="879" y="2825"/>
                    </a:lnTo>
                    <a:lnTo>
                      <a:pt x="712" y="2825"/>
                    </a:lnTo>
                    <a:lnTo>
                      <a:pt x="607" y="2783"/>
                    </a:lnTo>
                    <a:lnTo>
                      <a:pt x="502" y="2783"/>
                    </a:lnTo>
                    <a:lnTo>
                      <a:pt x="565" y="3076"/>
                    </a:lnTo>
                    <a:lnTo>
                      <a:pt x="565" y="3202"/>
                    </a:lnTo>
                    <a:lnTo>
                      <a:pt x="565" y="3411"/>
                    </a:lnTo>
                    <a:lnTo>
                      <a:pt x="419" y="3411"/>
                    </a:lnTo>
                    <a:lnTo>
                      <a:pt x="440" y="3578"/>
                    </a:lnTo>
                    <a:lnTo>
                      <a:pt x="419" y="3704"/>
                    </a:lnTo>
                    <a:lnTo>
                      <a:pt x="440" y="3808"/>
                    </a:lnTo>
                    <a:lnTo>
                      <a:pt x="398" y="4018"/>
                    </a:lnTo>
                    <a:lnTo>
                      <a:pt x="314" y="4039"/>
                    </a:lnTo>
                    <a:lnTo>
                      <a:pt x="272" y="4018"/>
                    </a:lnTo>
                    <a:lnTo>
                      <a:pt x="251" y="4122"/>
                    </a:lnTo>
                    <a:lnTo>
                      <a:pt x="251" y="4206"/>
                    </a:lnTo>
                    <a:lnTo>
                      <a:pt x="251" y="4332"/>
                    </a:lnTo>
                    <a:lnTo>
                      <a:pt x="189" y="4457"/>
                    </a:lnTo>
                    <a:lnTo>
                      <a:pt x="147" y="4436"/>
                    </a:lnTo>
                    <a:lnTo>
                      <a:pt x="42" y="4562"/>
                    </a:lnTo>
                    <a:lnTo>
                      <a:pt x="0" y="4666"/>
                    </a:lnTo>
                    <a:lnTo>
                      <a:pt x="0" y="4729"/>
                    </a:lnTo>
                    <a:lnTo>
                      <a:pt x="84" y="4834"/>
                    </a:lnTo>
                    <a:lnTo>
                      <a:pt x="105" y="4980"/>
                    </a:lnTo>
                    <a:lnTo>
                      <a:pt x="377" y="5231"/>
                    </a:lnTo>
                    <a:lnTo>
                      <a:pt x="377" y="5231"/>
                    </a:lnTo>
                    <a:lnTo>
                      <a:pt x="314" y="5127"/>
                    </a:lnTo>
                    <a:lnTo>
                      <a:pt x="314" y="5064"/>
                    </a:lnTo>
                    <a:lnTo>
                      <a:pt x="398" y="5148"/>
                    </a:lnTo>
                    <a:lnTo>
                      <a:pt x="523" y="5148"/>
                    </a:lnTo>
                    <a:lnTo>
                      <a:pt x="419" y="5231"/>
                    </a:lnTo>
                    <a:lnTo>
                      <a:pt x="440" y="5273"/>
                    </a:lnTo>
                    <a:lnTo>
                      <a:pt x="565" y="5273"/>
                    </a:lnTo>
                    <a:lnTo>
                      <a:pt x="565" y="5189"/>
                    </a:lnTo>
                    <a:lnTo>
                      <a:pt x="586" y="5273"/>
                    </a:lnTo>
                    <a:lnTo>
                      <a:pt x="691" y="5273"/>
                    </a:lnTo>
                    <a:lnTo>
                      <a:pt x="733" y="5357"/>
                    </a:lnTo>
                    <a:lnTo>
                      <a:pt x="921" y="5399"/>
                    </a:lnTo>
                    <a:lnTo>
                      <a:pt x="1026" y="5566"/>
                    </a:lnTo>
                    <a:lnTo>
                      <a:pt x="1026" y="5671"/>
                    </a:lnTo>
                    <a:lnTo>
                      <a:pt x="942" y="5692"/>
                    </a:lnTo>
                    <a:lnTo>
                      <a:pt x="900" y="5608"/>
                    </a:lnTo>
                    <a:lnTo>
                      <a:pt x="816" y="5671"/>
                    </a:lnTo>
                    <a:lnTo>
                      <a:pt x="900" y="5754"/>
                    </a:lnTo>
                    <a:lnTo>
                      <a:pt x="921" y="5775"/>
                    </a:lnTo>
                    <a:lnTo>
                      <a:pt x="900" y="5796"/>
                    </a:lnTo>
                    <a:lnTo>
                      <a:pt x="795" y="5775"/>
                    </a:lnTo>
                    <a:lnTo>
                      <a:pt x="774" y="5671"/>
                    </a:lnTo>
                    <a:lnTo>
                      <a:pt x="670" y="5671"/>
                    </a:lnTo>
                    <a:lnTo>
                      <a:pt x="670" y="5712"/>
                    </a:lnTo>
                    <a:lnTo>
                      <a:pt x="795" y="5817"/>
                    </a:lnTo>
                    <a:lnTo>
                      <a:pt x="795" y="5880"/>
                    </a:lnTo>
                    <a:lnTo>
                      <a:pt x="900" y="6005"/>
                    </a:lnTo>
                    <a:lnTo>
                      <a:pt x="1109" y="6068"/>
                    </a:lnTo>
                    <a:lnTo>
                      <a:pt x="1088" y="5880"/>
                    </a:lnTo>
                    <a:lnTo>
                      <a:pt x="1026" y="5775"/>
                    </a:lnTo>
                    <a:lnTo>
                      <a:pt x="1151" y="5859"/>
                    </a:lnTo>
                    <a:lnTo>
                      <a:pt x="1151" y="5964"/>
                    </a:lnTo>
                    <a:lnTo>
                      <a:pt x="1214" y="6068"/>
                    </a:lnTo>
                    <a:lnTo>
                      <a:pt x="1298" y="6131"/>
                    </a:lnTo>
                    <a:lnTo>
                      <a:pt x="1319" y="6298"/>
                    </a:lnTo>
                    <a:lnTo>
                      <a:pt x="1402" y="6382"/>
                    </a:lnTo>
                    <a:lnTo>
                      <a:pt x="1360" y="6403"/>
                    </a:lnTo>
                    <a:lnTo>
                      <a:pt x="1402" y="6445"/>
                    </a:lnTo>
                    <a:lnTo>
                      <a:pt x="1465" y="6487"/>
                    </a:lnTo>
                    <a:lnTo>
                      <a:pt x="1465" y="6717"/>
                    </a:lnTo>
                    <a:lnTo>
                      <a:pt x="1570" y="6947"/>
                    </a:lnTo>
                    <a:lnTo>
                      <a:pt x="1632" y="7010"/>
                    </a:lnTo>
                    <a:lnTo>
                      <a:pt x="1486" y="7114"/>
                    </a:lnTo>
                    <a:lnTo>
                      <a:pt x="1402" y="7658"/>
                    </a:lnTo>
                    <a:lnTo>
                      <a:pt x="1444" y="7784"/>
                    </a:lnTo>
                    <a:lnTo>
                      <a:pt x="1423" y="7847"/>
                    </a:lnTo>
                    <a:lnTo>
                      <a:pt x="1444" y="7889"/>
                    </a:lnTo>
                    <a:lnTo>
                      <a:pt x="1528" y="7742"/>
                    </a:lnTo>
                    <a:lnTo>
                      <a:pt x="1653" y="7637"/>
                    </a:lnTo>
                    <a:lnTo>
                      <a:pt x="1716" y="7470"/>
                    </a:lnTo>
                    <a:lnTo>
                      <a:pt x="1716" y="7658"/>
                    </a:lnTo>
                    <a:lnTo>
                      <a:pt x="1549" y="7805"/>
                    </a:lnTo>
                    <a:lnTo>
                      <a:pt x="1549" y="7972"/>
                    </a:lnTo>
                    <a:lnTo>
                      <a:pt x="1632" y="7951"/>
                    </a:lnTo>
                    <a:lnTo>
                      <a:pt x="1632" y="7868"/>
                    </a:lnTo>
                    <a:lnTo>
                      <a:pt x="1779" y="7784"/>
                    </a:lnTo>
                    <a:lnTo>
                      <a:pt x="1863" y="7868"/>
                    </a:lnTo>
                    <a:lnTo>
                      <a:pt x="1925" y="7868"/>
                    </a:lnTo>
                    <a:lnTo>
                      <a:pt x="1925" y="7805"/>
                    </a:lnTo>
                    <a:lnTo>
                      <a:pt x="1946" y="7847"/>
                    </a:lnTo>
                    <a:lnTo>
                      <a:pt x="1988" y="7847"/>
                    </a:lnTo>
                    <a:lnTo>
                      <a:pt x="2009" y="7805"/>
                    </a:lnTo>
                    <a:lnTo>
                      <a:pt x="2135" y="7805"/>
                    </a:lnTo>
                    <a:lnTo>
                      <a:pt x="2365" y="7658"/>
                    </a:lnTo>
                    <a:lnTo>
                      <a:pt x="2386" y="7575"/>
                    </a:lnTo>
                    <a:lnTo>
                      <a:pt x="2448" y="7596"/>
                    </a:lnTo>
                    <a:lnTo>
                      <a:pt x="2511" y="7596"/>
                    </a:lnTo>
                    <a:lnTo>
                      <a:pt x="2658" y="7533"/>
                    </a:lnTo>
                    <a:lnTo>
                      <a:pt x="2574" y="7491"/>
                    </a:lnTo>
                    <a:lnTo>
                      <a:pt x="2574" y="7470"/>
                    </a:lnTo>
                    <a:lnTo>
                      <a:pt x="2511" y="7365"/>
                    </a:lnTo>
                    <a:lnTo>
                      <a:pt x="2574" y="7365"/>
                    </a:lnTo>
                    <a:lnTo>
                      <a:pt x="2616" y="7449"/>
                    </a:lnTo>
                    <a:lnTo>
                      <a:pt x="2720" y="7470"/>
                    </a:lnTo>
                    <a:lnTo>
                      <a:pt x="2888" y="7345"/>
                    </a:lnTo>
                    <a:lnTo>
                      <a:pt x="2867" y="7282"/>
                    </a:lnTo>
                    <a:lnTo>
                      <a:pt x="2909" y="7240"/>
                    </a:lnTo>
                    <a:lnTo>
                      <a:pt x="2909" y="7114"/>
                    </a:lnTo>
                    <a:lnTo>
                      <a:pt x="2867" y="7052"/>
                    </a:lnTo>
                    <a:lnTo>
                      <a:pt x="2867" y="7010"/>
                    </a:lnTo>
                    <a:lnTo>
                      <a:pt x="2888" y="6947"/>
                    </a:lnTo>
                    <a:lnTo>
                      <a:pt x="2804" y="6863"/>
                    </a:lnTo>
                    <a:lnTo>
                      <a:pt x="2909" y="6947"/>
                    </a:lnTo>
                    <a:lnTo>
                      <a:pt x="2909" y="7010"/>
                    </a:lnTo>
                    <a:lnTo>
                      <a:pt x="2992" y="7010"/>
                    </a:lnTo>
                    <a:lnTo>
                      <a:pt x="2992" y="7073"/>
                    </a:lnTo>
                    <a:lnTo>
                      <a:pt x="3118" y="7282"/>
                    </a:lnTo>
                    <a:lnTo>
                      <a:pt x="3181" y="7365"/>
                    </a:lnTo>
                    <a:lnTo>
                      <a:pt x="3202" y="7491"/>
                    </a:lnTo>
                    <a:lnTo>
                      <a:pt x="3306" y="7491"/>
                    </a:lnTo>
                    <a:lnTo>
                      <a:pt x="3390" y="7470"/>
                    </a:lnTo>
                    <a:lnTo>
                      <a:pt x="3411" y="7386"/>
                    </a:lnTo>
                    <a:lnTo>
                      <a:pt x="3411" y="7470"/>
                    </a:lnTo>
                    <a:lnTo>
                      <a:pt x="3390" y="7533"/>
                    </a:lnTo>
                    <a:lnTo>
                      <a:pt x="3432" y="7658"/>
                    </a:lnTo>
                    <a:lnTo>
                      <a:pt x="3432" y="7700"/>
                    </a:lnTo>
                    <a:lnTo>
                      <a:pt x="3411" y="7742"/>
                    </a:lnTo>
                    <a:lnTo>
                      <a:pt x="3432" y="7847"/>
                    </a:lnTo>
                    <a:lnTo>
                      <a:pt x="3495" y="7889"/>
                    </a:lnTo>
                    <a:lnTo>
                      <a:pt x="3536" y="8307"/>
                    </a:lnTo>
                    <a:lnTo>
                      <a:pt x="3578" y="8328"/>
                    </a:lnTo>
                    <a:lnTo>
                      <a:pt x="3578" y="8516"/>
                    </a:lnTo>
                    <a:lnTo>
                      <a:pt x="3725" y="8600"/>
                    </a:lnTo>
                    <a:lnTo>
                      <a:pt x="3704" y="8642"/>
                    </a:lnTo>
                    <a:lnTo>
                      <a:pt x="3704" y="8788"/>
                    </a:lnTo>
                    <a:lnTo>
                      <a:pt x="3767" y="8851"/>
                    </a:lnTo>
                    <a:lnTo>
                      <a:pt x="3767" y="9123"/>
                    </a:lnTo>
                    <a:lnTo>
                      <a:pt x="3829" y="9228"/>
                    </a:lnTo>
                    <a:lnTo>
                      <a:pt x="3829" y="9332"/>
                    </a:lnTo>
                    <a:lnTo>
                      <a:pt x="3850" y="9311"/>
                    </a:lnTo>
                    <a:lnTo>
                      <a:pt x="3871" y="9123"/>
                    </a:lnTo>
                    <a:lnTo>
                      <a:pt x="3955" y="9249"/>
                    </a:lnTo>
                    <a:lnTo>
                      <a:pt x="3976" y="9374"/>
                    </a:lnTo>
                    <a:lnTo>
                      <a:pt x="4059" y="9458"/>
                    </a:lnTo>
                    <a:lnTo>
                      <a:pt x="4080" y="9793"/>
                    </a:lnTo>
                    <a:lnTo>
                      <a:pt x="4164" y="9855"/>
                    </a:lnTo>
                    <a:lnTo>
                      <a:pt x="4185" y="9960"/>
                    </a:lnTo>
                    <a:lnTo>
                      <a:pt x="4143" y="10002"/>
                    </a:lnTo>
                    <a:lnTo>
                      <a:pt x="4164" y="10169"/>
                    </a:lnTo>
                    <a:lnTo>
                      <a:pt x="4227" y="10253"/>
                    </a:lnTo>
                    <a:lnTo>
                      <a:pt x="4290" y="10316"/>
                    </a:lnTo>
                    <a:lnTo>
                      <a:pt x="4227" y="10399"/>
                    </a:lnTo>
                    <a:lnTo>
                      <a:pt x="4269" y="10567"/>
                    </a:lnTo>
                    <a:lnTo>
                      <a:pt x="4248" y="10609"/>
                    </a:lnTo>
                    <a:lnTo>
                      <a:pt x="4227" y="10630"/>
                    </a:lnTo>
                    <a:lnTo>
                      <a:pt x="4185" y="10797"/>
                    </a:lnTo>
                    <a:lnTo>
                      <a:pt x="4227" y="10818"/>
                    </a:lnTo>
                    <a:lnTo>
                      <a:pt x="4227" y="10922"/>
                    </a:lnTo>
                    <a:lnTo>
                      <a:pt x="4143" y="11027"/>
                    </a:lnTo>
                    <a:lnTo>
                      <a:pt x="4101" y="11048"/>
                    </a:lnTo>
                    <a:lnTo>
                      <a:pt x="4059" y="11048"/>
                    </a:lnTo>
                    <a:lnTo>
                      <a:pt x="4059" y="11111"/>
                    </a:lnTo>
                    <a:lnTo>
                      <a:pt x="4101" y="11194"/>
                    </a:lnTo>
                    <a:lnTo>
                      <a:pt x="4101" y="11341"/>
                    </a:lnTo>
                    <a:lnTo>
                      <a:pt x="4164" y="11529"/>
                    </a:lnTo>
                    <a:lnTo>
                      <a:pt x="4185" y="11341"/>
                    </a:lnTo>
                    <a:lnTo>
                      <a:pt x="4248" y="11236"/>
                    </a:lnTo>
                    <a:lnTo>
                      <a:pt x="4248" y="11257"/>
                    </a:lnTo>
                    <a:lnTo>
                      <a:pt x="4269" y="11153"/>
                    </a:lnTo>
                    <a:lnTo>
                      <a:pt x="4332" y="11090"/>
                    </a:lnTo>
                    <a:lnTo>
                      <a:pt x="4332" y="10922"/>
                    </a:lnTo>
                    <a:lnTo>
                      <a:pt x="4457" y="10839"/>
                    </a:lnTo>
                    <a:lnTo>
                      <a:pt x="4583" y="10483"/>
                    </a:lnTo>
                    <a:lnTo>
                      <a:pt x="4666" y="10420"/>
                    </a:lnTo>
                    <a:lnTo>
                      <a:pt x="4666" y="10253"/>
                    </a:lnTo>
                    <a:lnTo>
                      <a:pt x="4583" y="10106"/>
                    </a:lnTo>
                    <a:lnTo>
                      <a:pt x="4604" y="9960"/>
                    </a:lnTo>
                    <a:lnTo>
                      <a:pt x="4562" y="9855"/>
                    </a:lnTo>
                    <a:lnTo>
                      <a:pt x="4541" y="9667"/>
                    </a:lnTo>
                    <a:lnTo>
                      <a:pt x="4457" y="9583"/>
                    </a:lnTo>
                    <a:lnTo>
                      <a:pt x="4478" y="9479"/>
                    </a:lnTo>
                    <a:lnTo>
                      <a:pt x="4457" y="9353"/>
                    </a:lnTo>
                    <a:lnTo>
                      <a:pt x="4478" y="9270"/>
                    </a:lnTo>
                    <a:lnTo>
                      <a:pt x="4436" y="9018"/>
                    </a:lnTo>
                    <a:lnTo>
                      <a:pt x="4269" y="8851"/>
                    </a:lnTo>
                    <a:lnTo>
                      <a:pt x="4080" y="8725"/>
                    </a:lnTo>
                    <a:lnTo>
                      <a:pt x="3934" y="8537"/>
                    </a:lnTo>
                    <a:lnTo>
                      <a:pt x="3934" y="8433"/>
                    </a:lnTo>
                    <a:lnTo>
                      <a:pt x="3850" y="8223"/>
                    </a:lnTo>
                    <a:lnTo>
                      <a:pt x="3955" y="8181"/>
                    </a:lnTo>
                    <a:lnTo>
                      <a:pt x="3976" y="8077"/>
                    </a:lnTo>
                    <a:lnTo>
                      <a:pt x="3934" y="7784"/>
                    </a:lnTo>
                    <a:lnTo>
                      <a:pt x="3955" y="7700"/>
                    </a:lnTo>
                    <a:lnTo>
                      <a:pt x="4059" y="7658"/>
                    </a:lnTo>
                    <a:lnTo>
                      <a:pt x="4059" y="7533"/>
                    </a:lnTo>
                    <a:lnTo>
                      <a:pt x="3934" y="7470"/>
                    </a:lnTo>
                    <a:lnTo>
                      <a:pt x="3934" y="7345"/>
                    </a:lnTo>
                    <a:lnTo>
                      <a:pt x="3850" y="7219"/>
                    </a:lnTo>
                    <a:lnTo>
                      <a:pt x="3767" y="7156"/>
                    </a:lnTo>
                    <a:lnTo>
                      <a:pt x="3620" y="6863"/>
                    </a:lnTo>
                    <a:lnTo>
                      <a:pt x="3495" y="6759"/>
                    </a:lnTo>
                    <a:lnTo>
                      <a:pt x="3432" y="6696"/>
                    </a:lnTo>
                    <a:lnTo>
                      <a:pt x="3348" y="6612"/>
                    </a:lnTo>
                    <a:lnTo>
                      <a:pt x="3243" y="6424"/>
                    </a:lnTo>
                    <a:lnTo>
                      <a:pt x="3181" y="6403"/>
                    </a:lnTo>
                    <a:lnTo>
                      <a:pt x="3181" y="6319"/>
                    </a:lnTo>
                    <a:lnTo>
                      <a:pt x="3306" y="6236"/>
                    </a:lnTo>
                    <a:lnTo>
                      <a:pt x="3411" y="6173"/>
                    </a:lnTo>
                    <a:lnTo>
                      <a:pt x="3390" y="6089"/>
                    </a:lnTo>
                    <a:lnTo>
                      <a:pt x="3390" y="5901"/>
                    </a:lnTo>
                    <a:lnTo>
                      <a:pt x="3453" y="5817"/>
                    </a:lnTo>
                    <a:lnTo>
                      <a:pt x="3432" y="5650"/>
                    </a:lnTo>
                    <a:lnTo>
                      <a:pt x="3515" y="5503"/>
                    </a:lnTo>
                    <a:lnTo>
                      <a:pt x="3746" y="5587"/>
                    </a:lnTo>
                    <a:lnTo>
                      <a:pt x="3871" y="5482"/>
                    </a:lnTo>
                    <a:lnTo>
                      <a:pt x="4018" y="5482"/>
                    </a:lnTo>
                    <a:lnTo>
                      <a:pt x="4039" y="5440"/>
                    </a:lnTo>
                    <a:lnTo>
                      <a:pt x="4039" y="5273"/>
                    </a:lnTo>
                    <a:lnTo>
                      <a:pt x="4101" y="5231"/>
                    </a:lnTo>
                    <a:lnTo>
                      <a:pt x="4269" y="5252"/>
                    </a:lnTo>
                    <a:lnTo>
                      <a:pt x="4290" y="5168"/>
                    </a:lnTo>
                    <a:lnTo>
                      <a:pt x="4248" y="5085"/>
                    </a:lnTo>
                    <a:lnTo>
                      <a:pt x="4248" y="5022"/>
                    </a:lnTo>
                    <a:lnTo>
                      <a:pt x="4373" y="4980"/>
                    </a:lnTo>
                    <a:lnTo>
                      <a:pt x="4541" y="4959"/>
                    </a:lnTo>
                    <a:lnTo>
                      <a:pt x="4562" y="4959"/>
                    </a:lnTo>
                    <a:lnTo>
                      <a:pt x="4604" y="4813"/>
                    </a:lnTo>
                    <a:lnTo>
                      <a:pt x="4666" y="4813"/>
                    </a:lnTo>
                    <a:lnTo>
                      <a:pt x="4792" y="4729"/>
                    </a:lnTo>
                    <a:lnTo>
                      <a:pt x="4750" y="4645"/>
                    </a:lnTo>
                    <a:lnTo>
                      <a:pt x="4792" y="4541"/>
                    </a:lnTo>
                    <a:lnTo>
                      <a:pt x="4813" y="4436"/>
                    </a:lnTo>
                    <a:lnTo>
                      <a:pt x="4980" y="4415"/>
                    </a:lnTo>
                    <a:lnTo>
                      <a:pt x="5085" y="4311"/>
                    </a:lnTo>
                    <a:lnTo>
                      <a:pt x="5127" y="4290"/>
                    </a:lnTo>
                    <a:lnTo>
                      <a:pt x="5127" y="4143"/>
                    </a:lnTo>
                    <a:lnTo>
                      <a:pt x="5022" y="4122"/>
                    </a:lnTo>
                    <a:lnTo>
                      <a:pt x="4771" y="4227"/>
                    </a:lnTo>
                    <a:lnTo>
                      <a:pt x="4624" y="4227"/>
                    </a:lnTo>
                    <a:lnTo>
                      <a:pt x="4562" y="4311"/>
                    </a:lnTo>
                    <a:lnTo>
                      <a:pt x="4436" y="4248"/>
                    </a:lnTo>
                    <a:lnTo>
                      <a:pt x="4394" y="4122"/>
                    </a:lnTo>
                    <a:lnTo>
                      <a:pt x="4436" y="3997"/>
                    </a:lnTo>
                    <a:lnTo>
                      <a:pt x="4352" y="3892"/>
                    </a:lnTo>
                    <a:lnTo>
                      <a:pt x="4269" y="3976"/>
                    </a:lnTo>
                    <a:lnTo>
                      <a:pt x="4227" y="3913"/>
                    </a:lnTo>
                    <a:lnTo>
                      <a:pt x="4039" y="3913"/>
                    </a:lnTo>
                    <a:lnTo>
                      <a:pt x="3955" y="3934"/>
                    </a:lnTo>
                    <a:lnTo>
                      <a:pt x="3934" y="3871"/>
                    </a:lnTo>
                    <a:lnTo>
                      <a:pt x="4039" y="3767"/>
                    </a:lnTo>
                    <a:lnTo>
                      <a:pt x="4185" y="3578"/>
                    </a:lnTo>
                    <a:lnTo>
                      <a:pt x="4164" y="3495"/>
                    </a:lnTo>
                    <a:lnTo>
                      <a:pt x="4227" y="3390"/>
                    </a:lnTo>
                    <a:lnTo>
                      <a:pt x="4227" y="3306"/>
                    </a:lnTo>
                    <a:lnTo>
                      <a:pt x="4101" y="3244"/>
                    </a:lnTo>
                    <a:lnTo>
                      <a:pt x="3955" y="3244"/>
                    </a:lnTo>
                    <a:lnTo>
                      <a:pt x="3934" y="3285"/>
                    </a:lnTo>
                    <a:lnTo>
                      <a:pt x="3871" y="3202"/>
                    </a:lnTo>
                    <a:lnTo>
                      <a:pt x="3913" y="3160"/>
                    </a:lnTo>
                    <a:lnTo>
                      <a:pt x="3767" y="3139"/>
                    </a:lnTo>
                    <a:lnTo>
                      <a:pt x="3704" y="3055"/>
                    </a:lnTo>
                    <a:lnTo>
                      <a:pt x="3725" y="2951"/>
                    </a:lnTo>
                    <a:lnTo>
                      <a:pt x="3704" y="2846"/>
                    </a:lnTo>
                    <a:lnTo>
                      <a:pt x="3557" y="2867"/>
                    </a:lnTo>
                    <a:lnTo>
                      <a:pt x="3495" y="2825"/>
                    </a:lnTo>
                    <a:lnTo>
                      <a:pt x="3515" y="2741"/>
                    </a:lnTo>
                    <a:lnTo>
                      <a:pt x="3495" y="2658"/>
                    </a:lnTo>
                    <a:lnTo>
                      <a:pt x="3223" y="2720"/>
                    </a:lnTo>
                    <a:lnTo>
                      <a:pt x="3097" y="2825"/>
                    </a:lnTo>
                    <a:lnTo>
                      <a:pt x="3034" y="2679"/>
                    </a:lnTo>
                    <a:lnTo>
                      <a:pt x="3055" y="2532"/>
                    </a:lnTo>
                    <a:lnTo>
                      <a:pt x="2992" y="2469"/>
                    </a:lnTo>
                    <a:lnTo>
                      <a:pt x="2930" y="2407"/>
                    </a:lnTo>
                    <a:lnTo>
                      <a:pt x="2825" y="2344"/>
                    </a:lnTo>
                    <a:lnTo>
                      <a:pt x="2825" y="2239"/>
                    </a:lnTo>
                    <a:lnTo>
                      <a:pt x="2888" y="2155"/>
                    </a:lnTo>
                    <a:lnTo>
                      <a:pt x="2825" y="2093"/>
                    </a:lnTo>
                    <a:lnTo>
                      <a:pt x="2888" y="2009"/>
                    </a:lnTo>
                    <a:lnTo>
                      <a:pt x="2971" y="1904"/>
                    </a:lnTo>
                    <a:lnTo>
                      <a:pt x="3034" y="1925"/>
                    </a:lnTo>
                    <a:lnTo>
                      <a:pt x="3097" y="1883"/>
                    </a:lnTo>
                    <a:lnTo>
                      <a:pt x="3034" y="1779"/>
                    </a:lnTo>
                    <a:lnTo>
                      <a:pt x="3055" y="1695"/>
                    </a:lnTo>
                    <a:lnTo>
                      <a:pt x="3118" y="1674"/>
                    </a:lnTo>
                    <a:lnTo>
                      <a:pt x="3139" y="1570"/>
                    </a:lnTo>
                    <a:lnTo>
                      <a:pt x="3243" y="1507"/>
                    </a:lnTo>
                    <a:lnTo>
                      <a:pt x="3285" y="1423"/>
                    </a:lnTo>
                    <a:lnTo>
                      <a:pt x="3285" y="1319"/>
                    </a:lnTo>
                    <a:lnTo>
                      <a:pt x="3306" y="1067"/>
                    </a:lnTo>
                    <a:lnTo>
                      <a:pt x="3285" y="900"/>
                    </a:lnTo>
                    <a:lnTo>
                      <a:pt x="3202" y="691"/>
                    </a:lnTo>
                    <a:lnTo>
                      <a:pt x="3202" y="544"/>
                    </a:lnTo>
                    <a:lnTo>
                      <a:pt x="3097" y="419"/>
                    </a:lnTo>
                    <a:lnTo>
                      <a:pt x="2992" y="419"/>
                    </a:lnTo>
                    <a:lnTo>
                      <a:pt x="2971" y="251"/>
                    </a:lnTo>
                    <a:lnTo>
                      <a:pt x="2825" y="147"/>
                    </a:lnTo>
                    <a:lnTo>
                      <a:pt x="2783" y="0"/>
                    </a:lnTo>
                    <a:lnTo>
                      <a:pt x="2616" y="0"/>
                    </a:lnTo>
                    <a:lnTo>
                      <a:pt x="2532" y="42"/>
                    </a:lnTo>
                    <a:lnTo>
                      <a:pt x="240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4" name="Google Shape;2364;p49"/>
              <p:cNvSpPr/>
              <p:nvPr/>
            </p:nvSpPr>
            <p:spPr>
              <a:xfrm>
                <a:off x="4941700" y="2836825"/>
                <a:ext cx="74300" cy="95750"/>
              </a:xfrm>
              <a:custGeom>
                <a:rect b="b" l="l" r="r" t="t"/>
                <a:pathLst>
                  <a:path extrusionOk="0" h="3830" w="2972">
                    <a:moveTo>
                      <a:pt x="209" y="1"/>
                    </a:moveTo>
                    <a:lnTo>
                      <a:pt x="189" y="63"/>
                    </a:lnTo>
                    <a:lnTo>
                      <a:pt x="147" y="63"/>
                    </a:lnTo>
                    <a:lnTo>
                      <a:pt x="147" y="147"/>
                    </a:lnTo>
                    <a:lnTo>
                      <a:pt x="189" y="210"/>
                    </a:lnTo>
                    <a:lnTo>
                      <a:pt x="147" y="356"/>
                    </a:lnTo>
                    <a:lnTo>
                      <a:pt x="21" y="482"/>
                    </a:lnTo>
                    <a:lnTo>
                      <a:pt x="0" y="628"/>
                    </a:lnTo>
                    <a:lnTo>
                      <a:pt x="293" y="733"/>
                    </a:lnTo>
                    <a:lnTo>
                      <a:pt x="398" y="670"/>
                    </a:lnTo>
                    <a:lnTo>
                      <a:pt x="523" y="691"/>
                    </a:lnTo>
                    <a:lnTo>
                      <a:pt x="502" y="754"/>
                    </a:lnTo>
                    <a:lnTo>
                      <a:pt x="544" y="900"/>
                    </a:lnTo>
                    <a:lnTo>
                      <a:pt x="481" y="963"/>
                    </a:lnTo>
                    <a:lnTo>
                      <a:pt x="398" y="942"/>
                    </a:lnTo>
                    <a:lnTo>
                      <a:pt x="314" y="984"/>
                    </a:lnTo>
                    <a:lnTo>
                      <a:pt x="272" y="1151"/>
                    </a:lnTo>
                    <a:lnTo>
                      <a:pt x="168" y="1172"/>
                    </a:lnTo>
                    <a:lnTo>
                      <a:pt x="168" y="1402"/>
                    </a:lnTo>
                    <a:lnTo>
                      <a:pt x="293" y="1570"/>
                    </a:lnTo>
                    <a:lnTo>
                      <a:pt x="419" y="1612"/>
                    </a:lnTo>
                    <a:lnTo>
                      <a:pt x="586" y="1800"/>
                    </a:lnTo>
                    <a:lnTo>
                      <a:pt x="586" y="1988"/>
                    </a:lnTo>
                    <a:lnTo>
                      <a:pt x="628" y="2114"/>
                    </a:lnTo>
                    <a:lnTo>
                      <a:pt x="607" y="2218"/>
                    </a:lnTo>
                    <a:lnTo>
                      <a:pt x="628" y="2407"/>
                    </a:lnTo>
                    <a:lnTo>
                      <a:pt x="816" y="2637"/>
                    </a:lnTo>
                    <a:lnTo>
                      <a:pt x="816" y="2783"/>
                    </a:lnTo>
                    <a:lnTo>
                      <a:pt x="837" y="2888"/>
                    </a:lnTo>
                    <a:lnTo>
                      <a:pt x="879" y="3076"/>
                    </a:lnTo>
                    <a:lnTo>
                      <a:pt x="921" y="3055"/>
                    </a:lnTo>
                    <a:lnTo>
                      <a:pt x="984" y="3160"/>
                    </a:lnTo>
                    <a:lnTo>
                      <a:pt x="1005" y="3202"/>
                    </a:lnTo>
                    <a:lnTo>
                      <a:pt x="1046" y="3202"/>
                    </a:lnTo>
                    <a:lnTo>
                      <a:pt x="1067" y="3139"/>
                    </a:lnTo>
                    <a:lnTo>
                      <a:pt x="1130" y="3097"/>
                    </a:lnTo>
                    <a:lnTo>
                      <a:pt x="1214" y="3160"/>
                    </a:lnTo>
                    <a:lnTo>
                      <a:pt x="1214" y="3181"/>
                    </a:lnTo>
                    <a:lnTo>
                      <a:pt x="1256" y="3160"/>
                    </a:lnTo>
                    <a:lnTo>
                      <a:pt x="1298" y="3055"/>
                    </a:lnTo>
                    <a:lnTo>
                      <a:pt x="1214" y="2930"/>
                    </a:lnTo>
                    <a:lnTo>
                      <a:pt x="1256" y="2888"/>
                    </a:lnTo>
                    <a:lnTo>
                      <a:pt x="1256" y="2783"/>
                    </a:lnTo>
                    <a:lnTo>
                      <a:pt x="1318" y="2721"/>
                    </a:lnTo>
                    <a:lnTo>
                      <a:pt x="1318" y="2742"/>
                    </a:lnTo>
                    <a:lnTo>
                      <a:pt x="1256" y="2951"/>
                    </a:lnTo>
                    <a:lnTo>
                      <a:pt x="1339" y="3055"/>
                    </a:lnTo>
                    <a:lnTo>
                      <a:pt x="1423" y="2930"/>
                    </a:lnTo>
                    <a:lnTo>
                      <a:pt x="1507" y="2888"/>
                    </a:lnTo>
                    <a:lnTo>
                      <a:pt x="1507" y="2888"/>
                    </a:lnTo>
                    <a:lnTo>
                      <a:pt x="1465" y="2951"/>
                    </a:lnTo>
                    <a:lnTo>
                      <a:pt x="1423" y="2972"/>
                    </a:lnTo>
                    <a:lnTo>
                      <a:pt x="1360" y="3076"/>
                    </a:lnTo>
                    <a:lnTo>
                      <a:pt x="1465" y="3139"/>
                    </a:lnTo>
                    <a:lnTo>
                      <a:pt x="1549" y="2951"/>
                    </a:lnTo>
                    <a:lnTo>
                      <a:pt x="1653" y="2930"/>
                    </a:lnTo>
                    <a:lnTo>
                      <a:pt x="1674" y="2762"/>
                    </a:lnTo>
                    <a:lnTo>
                      <a:pt x="1590" y="2637"/>
                    </a:lnTo>
                    <a:lnTo>
                      <a:pt x="1528" y="2616"/>
                    </a:lnTo>
                    <a:lnTo>
                      <a:pt x="1632" y="2553"/>
                    </a:lnTo>
                    <a:lnTo>
                      <a:pt x="1653" y="2511"/>
                    </a:lnTo>
                    <a:lnTo>
                      <a:pt x="1570" y="2365"/>
                    </a:lnTo>
                    <a:lnTo>
                      <a:pt x="1549" y="2156"/>
                    </a:lnTo>
                    <a:lnTo>
                      <a:pt x="1590" y="2344"/>
                    </a:lnTo>
                    <a:lnTo>
                      <a:pt x="1716" y="2449"/>
                    </a:lnTo>
                    <a:lnTo>
                      <a:pt x="1779" y="2428"/>
                    </a:lnTo>
                    <a:lnTo>
                      <a:pt x="1779" y="2470"/>
                    </a:lnTo>
                    <a:lnTo>
                      <a:pt x="1988" y="2574"/>
                    </a:lnTo>
                    <a:lnTo>
                      <a:pt x="2093" y="2511"/>
                    </a:lnTo>
                    <a:lnTo>
                      <a:pt x="2155" y="2532"/>
                    </a:lnTo>
                    <a:lnTo>
                      <a:pt x="2155" y="2470"/>
                    </a:lnTo>
                    <a:lnTo>
                      <a:pt x="2197" y="2470"/>
                    </a:lnTo>
                    <a:lnTo>
                      <a:pt x="2365" y="2888"/>
                    </a:lnTo>
                    <a:lnTo>
                      <a:pt x="2448" y="2951"/>
                    </a:lnTo>
                    <a:lnTo>
                      <a:pt x="2448" y="3034"/>
                    </a:lnTo>
                    <a:lnTo>
                      <a:pt x="2406" y="3160"/>
                    </a:lnTo>
                    <a:lnTo>
                      <a:pt x="2469" y="3181"/>
                    </a:lnTo>
                    <a:lnTo>
                      <a:pt x="2406" y="3348"/>
                    </a:lnTo>
                    <a:lnTo>
                      <a:pt x="2448" y="3369"/>
                    </a:lnTo>
                    <a:lnTo>
                      <a:pt x="2511" y="3306"/>
                    </a:lnTo>
                    <a:lnTo>
                      <a:pt x="2553" y="3265"/>
                    </a:lnTo>
                    <a:lnTo>
                      <a:pt x="2553" y="3265"/>
                    </a:lnTo>
                    <a:lnTo>
                      <a:pt x="2511" y="3369"/>
                    </a:lnTo>
                    <a:lnTo>
                      <a:pt x="2490" y="3411"/>
                    </a:lnTo>
                    <a:lnTo>
                      <a:pt x="2553" y="3495"/>
                    </a:lnTo>
                    <a:lnTo>
                      <a:pt x="2637" y="3620"/>
                    </a:lnTo>
                    <a:lnTo>
                      <a:pt x="2720" y="3830"/>
                    </a:lnTo>
                    <a:lnTo>
                      <a:pt x="2762" y="3830"/>
                    </a:lnTo>
                    <a:lnTo>
                      <a:pt x="2720" y="3683"/>
                    </a:lnTo>
                    <a:lnTo>
                      <a:pt x="2720" y="3620"/>
                    </a:lnTo>
                    <a:lnTo>
                      <a:pt x="2762" y="3516"/>
                    </a:lnTo>
                    <a:lnTo>
                      <a:pt x="2867" y="3390"/>
                    </a:lnTo>
                    <a:lnTo>
                      <a:pt x="2909" y="3411"/>
                    </a:lnTo>
                    <a:lnTo>
                      <a:pt x="2971" y="3286"/>
                    </a:lnTo>
                    <a:lnTo>
                      <a:pt x="2971" y="3160"/>
                    </a:lnTo>
                    <a:lnTo>
                      <a:pt x="2930" y="3139"/>
                    </a:lnTo>
                    <a:lnTo>
                      <a:pt x="2909" y="3076"/>
                    </a:lnTo>
                    <a:lnTo>
                      <a:pt x="2909" y="3034"/>
                    </a:lnTo>
                    <a:lnTo>
                      <a:pt x="2888" y="2972"/>
                    </a:lnTo>
                    <a:lnTo>
                      <a:pt x="2867" y="2888"/>
                    </a:lnTo>
                    <a:lnTo>
                      <a:pt x="2804" y="2742"/>
                    </a:lnTo>
                    <a:lnTo>
                      <a:pt x="2783" y="2511"/>
                    </a:lnTo>
                    <a:lnTo>
                      <a:pt x="2720" y="2428"/>
                    </a:lnTo>
                    <a:lnTo>
                      <a:pt x="2720" y="2302"/>
                    </a:lnTo>
                    <a:lnTo>
                      <a:pt x="2699" y="2135"/>
                    </a:lnTo>
                    <a:lnTo>
                      <a:pt x="2637" y="2051"/>
                    </a:lnTo>
                    <a:lnTo>
                      <a:pt x="2595" y="2009"/>
                    </a:lnTo>
                    <a:lnTo>
                      <a:pt x="2511" y="2009"/>
                    </a:lnTo>
                    <a:lnTo>
                      <a:pt x="2448" y="1946"/>
                    </a:lnTo>
                    <a:lnTo>
                      <a:pt x="2386" y="2009"/>
                    </a:lnTo>
                    <a:lnTo>
                      <a:pt x="2406" y="2051"/>
                    </a:lnTo>
                    <a:lnTo>
                      <a:pt x="2386" y="2114"/>
                    </a:lnTo>
                    <a:lnTo>
                      <a:pt x="2386" y="2156"/>
                    </a:lnTo>
                    <a:lnTo>
                      <a:pt x="2344" y="2239"/>
                    </a:lnTo>
                    <a:lnTo>
                      <a:pt x="2365" y="2302"/>
                    </a:lnTo>
                    <a:lnTo>
                      <a:pt x="2365" y="2365"/>
                    </a:lnTo>
                    <a:lnTo>
                      <a:pt x="2281" y="2365"/>
                    </a:lnTo>
                    <a:lnTo>
                      <a:pt x="2197" y="2260"/>
                    </a:lnTo>
                    <a:lnTo>
                      <a:pt x="2093" y="2156"/>
                    </a:lnTo>
                    <a:lnTo>
                      <a:pt x="2093" y="2114"/>
                    </a:lnTo>
                    <a:lnTo>
                      <a:pt x="2030" y="2051"/>
                    </a:lnTo>
                    <a:lnTo>
                      <a:pt x="1967" y="1905"/>
                    </a:lnTo>
                    <a:lnTo>
                      <a:pt x="1967" y="1821"/>
                    </a:lnTo>
                    <a:lnTo>
                      <a:pt x="2030" y="1800"/>
                    </a:lnTo>
                    <a:lnTo>
                      <a:pt x="2051" y="1716"/>
                    </a:lnTo>
                    <a:lnTo>
                      <a:pt x="2155" y="1633"/>
                    </a:lnTo>
                    <a:lnTo>
                      <a:pt x="2176" y="1695"/>
                    </a:lnTo>
                    <a:lnTo>
                      <a:pt x="2260" y="1695"/>
                    </a:lnTo>
                    <a:lnTo>
                      <a:pt x="2302" y="1633"/>
                    </a:lnTo>
                    <a:lnTo>
                      <a:pt x="2302" y="1570"/>
                    </a:lnTo>
                    <a:lnTo>
                      <a:pt x="2365" y="1528"/>
                    </a:lnTo>
                    <a:lnTo>
                      <a:pt x="2448" y="1319"/>
                    </a:lnTo>
                    <a:lnTo>
                      <a:pt x="2469" y="1193"/>
                    </a:lnTo>
                    <a:lnTo>
                      <a:pt x="2511" y="1068"/>
                    </a:lnTo>
                    <a:lnTo>
                      <a:pt x="2469" y="1047"/>
                    </a:lnTo>
                    <a:lnTo>
                      <a:pt x="2365" y="942"/>
                    </a:lnTo>
                    <a:lnTo>
                      <a:pt x="2302" y="963"/>
                    </a:lnTo>
                    <a:lnTo>
                      <a:pt x="2260" y="942"/>
                    </a:lnTo>
                    <a:lnTo>
                      <a:pt x="2176" y="942"/>
                    </a:lnTo>
                    <a:lnTo>
                      <a:pt x="1967" y="963"/>
                    </a:lnTo>
                    <a:lnTo>
                      <a:pt x="1779" y="942"/>
                    </a:lnTo>
                    <a:lnTo>
                      <a:pt x="1423" y="942"/>
                    </a:lnTo>
                    <a:lnTo>
                      <a:pt x="1298" y="879"/>
                    </a:lnTo>
                    <a:lnTo>
                      <a:pt x="1193" y="900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026" y="649"/>
                    </a:lnTo>
                    <a:lnTo>
                      <a:pt x="1026" y="565"/>
                    </a:lnTo>
                    <a:lnTo>
                      <a:pt x="1005" y="440"/>
                    </a:lnTo>
                    <a:lnTo>
                      <a:pt x="921" y="314"/>
                    </a:lnTo>
                    <a:lnTo>
                      <a:pt x="879" y="314"/>
                    </a:lnTo>
                    <a:lnTo>
                      <a:pt x="837" y="356"/>
                    </a:lnTo>
                    <a:lnTo>
                      <a:pt x="733" y="314"/>
                    </a:lnTo>
                    <a:lnTo>
                      <a:pt x="691" y="252"/>
                    </a:lnTo>
                    <a:lnTo>
                      <a:pt x="607" y="168"/>
                    </a:lnTo>
                    <a:lnTo>
                      <a:pt x="544" y="168"/>
                    </a:lnTo>
                    <a:lnTo>
                      <a:pt x="523" y="252"/>
                    </a:lnTo>
                    <a:lnTo>
                      <a:pt x="607" y="314"/>
                    </a:lnTo>
                    <a:lnTo>
                      <a:pt x="544" y="335"/>
                    </a:lnTo>
                    <a:lnTo>
                      <a:pt x="419" y="314"/>
                    </a:lnTo>
                    <a:lnTo>
                      <a:pt x="356" y="210"/>
                    </a:lnTo>
                    <a:lnTo>
                      <a:pt x="356" y="147"/>
                    </a:lnTo>
                    <a:lnTo>
                      <a:pt x="272" y="42"/>
                    </a:lnTo>
                    <a:lnTo>
                      <a:pt x="209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5" name="Google Shape;2365;p49"/>
              <p:cNvSpPr/>
              <p:nvPr/>
            </p:nvSpPr>
            <p:spPr>
              <a:xfrm>
                <a:off x="3787225" y="2293850"/>
                <a:ext cx="55475" cy="68025"/>
              </a:xfrm>
              <a:custGeom>
                <a:rect b="b" l="l" r="r" t="t"/>
                <a:pathLst>
                  <a:path extrusionOk="0" h="2721" w="2219">
                    <a:moveTo>
                      <a:pt x="1298" y="1"/>
                    </a:moveTo>
                    <a:lnTo>
                      <a:pt x="1152" y="168"/>
                    </a:lnTo>
                    <a:lnTo>
                      <a:pt x="984" y="231"/>
                    </a:lnTo>
                    <a:lnTo>
                      <a:pt x="880" y="231"/>
                    </a:lnTo>
                    <a:lnTo>
                      <a:pt x="817" y="336"/>
                    </a:lnTo>
                    <a:lnTo>
                      <a:pt x="754" y="482"/>
                    </a:lnTo>
                    <a:lnTo>
                      <a:pt x="649" y="545"/>
                    </a:lnTo>
                    <a:lnTo>
                      <a:pt x="524" y="545"/>
                    </a:lnTo>
                    <a:lnTo>
                      <a:pt x="357" y="649"/>
                    </a:lnTo>
                    <a:lnTo>
                      <a:pt x="315" y="629"/>
                    </a:lnTo>
                    <a:lnTo>
                      <a:pt x="231" y="629"/>
                    </a:lnTo>
                    <a:lnTo>
                      <a:pt x="210" y="754"/>
                    </a:lnTo>
                    <a:lnTo>
                      <a:pt x="126" y="838"/>
                    </a:lnTo>
                    <a:lnTo>
                      <a:pt x="189" y="901"/>
                    </a:lnTo>
                    <a:lnTo>
                      <a:pt x="231" y="859"/>
                    </a:lnTo>
                    <a:lnTo>
                      <a:pt x="357" y="1005"/>
                    </a:lnTo>
                    <a:lnTo>
                      <a:pt x="336" y="838"/>
                    </a:lnTo>
                    <a:lnTo>
                      <a:pt x="357" y="754"/>
                    </a:lnTo>
                    <a:lnTo>
                      <a:pt x="545" y="629"/>
                    </a:lnTo>
                    <a:lnTo>
                      <a:pt x="566" y="649"/>
                    </a:lnTo>
                    <a:lnTo>
                      <a:pt x="670" y="629"/>
                    </a:lnTo>
                    <a:lnTo>
                      <a:pt x="817" y="649"/>
                    </a:lnTo>
                    <a:lnTo>
                      <a:pt x="859" y="629"/>
                    </a:lnTo>
                    <a:lnTo>
                      <a:pt x="859" y="629"/>
                    </a:lnTo>
                    <a:cubicBezTo>
                      <a:pt x="859" y="649"/>
                      <a:pt x="838" y="649"/>
                      <a:pt x="838" y="691"/>
                    </a:cubicBezTo>
                    <a:lnTo>
                      <a:pt x="754" y="712"/>
                    </a:lnTo>
                    <a:lnTo>
                      <a:pt x="670" y="712"/>
                    </a:lnTo>
                    <a:lnTo>
                      <a:pt x="629" y="733"/>
                    </a:lnTo>
                    <a:lnTo>
                      <a:pt x="733" y="859"/>
                    </a:lnTo>
                    <a:lnTo>
                      <a:pt x="691" y="921"/>
                    </a:lnTo>
                    <a:lnTo>
                      <a:pt x="775" y="1026"/>
                    </a:lnTo>
                    <a:lnTo>
                      <a:pt x="775" y="1047"/>
                    </a:lnTo>
                    <a:lnTo>
                      <a:pt x="691" y="1026"/>
                    </a:lnTo>
                    <a:lnTo>
                      <a:pt x="587" y="1047"/>
                    </a:lnTo>
                    <a:lnTo>
                      <a:pt x="566" y="1005"/>
                    </a:lnTo>
                    <a:lnTo>
                      <a:pt x="629" y="942"/>
                    </a:lnTo>
                    <a:lnTo>
                      <a:pt x="566" y="838"/>
                    </a:lnTo>
                    <a:lnTo>
                      <a:pt x="545" y="838"/>
                    </a:lnTo>
                    <a:lnTo>
                      <a:pt x="461" y="963"/>
                    </a:lnTo>
                    <a:lnTo>
                      <a:pt x="524" y="1047"/>
                    </a:lnTo>
                    <a:lnTo>
                      <a:pt x="419" y="1131"/>
                    </a:lnTo>
                    <a:lnTo>
                      <a:pt x="336" y="1047"/>
                    </a:lnTo>
                    <a:lnTo>
                      <a:pt x="231" y="1047"/>
                    </a:lnTo>
                    <a:lnTo>
                      <a:pt x="147" y="1026"/>
                    </a:lnTo>
                    <a:lnTo>
                      <a:pt x="64" y="1110"/>
                    </a:lnTo>
                    <a:lnTo>
                      <a:pt x="210" y="1173"/>
                    </a:lnTo>
                    <a:lnTo>
                      <a:pt x="210" y="1277"/>
                    </a:lnTo>
                    <a:lnTo>
                      <a:pt x="126" y="1235"/>
                    </a:lnTo>
                    <a:lnTo>
                      <a:pt x="64" y="1256"/>
                    </a:lnTo>
                    <a:lnTo>
                      <a:pt x="105" y="1424"/>
                    </a:lnTo>
                    <a:lnTo>
                      <a:pt x="168" y="1465"/>
                    </a:lnTo>
                    <a:lnTo>
                      <a:pt x="168" y="1591"/>
                    </a:lnTo>
                    <a:lnTo>
                      <a:pt x="231" y="1675"/>
                    </a:lnTo>
                    <a:lnTo>
                      <a:pt x="64" y="1758"/>
                    </a:lnTo>
                    <a:lnTo>
                      <a:pt x="1" y="1905"/>
                    </a:lnTo>
                    <a:lnTo>
                      <a:pt x="64" y="1968"/>
                    </a:lnTo>
                    <a:lnTo>
                      <a:pt x="168" y="1905"/>
                    </a:lnTo>
                    <a:lnTo>
                      <a:pt x="315" y="2051"/>
                    </a:lnTo>
                    <a:lnTo>
                      <a:pt x="336" y="2219"/>
                    </a:lnTo>
                    <a:lnTo>
                      <a:pt x="273" y="2261"/>
                    </a:lnTo>
                    <a:lnTo>
                      <a:pt x="315" y="2323"/>
                    </a:lnTo>
                    <a:lnTo>
                      <a:pt x="461" y="2323"/>
                    </a:lnTo>
                    <a:lnTo>
                      <a:pt x="608" y="2533"/>
                    </a:lnTo>
                    <a:lnTo>
                      <a:pt x="649" y="2574"/>
                    </a:lnTo>
                    <a:lnTo>
                      <a:pt x="754" y="2533"/>
                    </a:lnTo>
                    <a:lnTo>
                      <a:pt x="775" y="2470"/>
                    </a:lnTo>
                    <a:lnTo>
                      <a:pt x="691" y="2386"/>
                    </a:lnTo>
                    <a:lnTo>
                      <a:pt x="649" y="2386"/>
                    </a:lnTo>
                    <a:lnTo>
                      <a:pt x="649" y="2302"/>
                    </a:lnTo>
                    <a:lnTo>
                      <a:pt x="733" y="2261"/>
                    </a:lnTo>
                    <a:lnTo>
                      <a:pt x="733" y="2177"/>
                    </a:lnTo>
                    <a:lnTo>
                      <a:pt x="670" y="2135"/>
                    </a:lnTo>
                    <a:lnTo>
                      <a:pt x="670" y="2072"/>
                    </a:lnTo>
                    <a:lnTo>
                      <a:pt x="754" y="2009"/>
                    </a:lnTo>
                    <a:cubicBezTo>
                      <a:pt x="775" y="2051"/>
                      <a:pt x="817" y="2093"/>
                      <a:pt x="838" y="2135"/>
                    </a:cubicBezTo>
                    <a:lnTo>
                      <a:pt x="838" y="2177"/>
                    </a:lnTo>
                    <a:lnTo>
                      <a:pt x="880" y="2302"/>
                    </a:lnTo>
                    <a:lnTo>
                      <a:pt x="984" y="2407"/>
                    </a:lnTo>
                    <a:lnTo>
                      <a:pt x="1089" y="2407"/>
                    </a:lnTo>
                    <a:lnTo>
                      <a:pt x="1152" y="2449"/>
                    </a:lnTo>
                    <a:lnTo>
                      <a:pt x="1256" y="2428"/>
                    </a:lnTo>
                    <a:cubicBezTo>
                      <a:pt x="1277" y="2428"/>
                      <a:pt x="1298" y="2428"/>
                      <a:pt x="1298" y="2407"/>
                    </a:cubicBezTo>
                    <a:cubicBezTo>
                      <a:pt x="1319" y="2407"/>
                      <a:pt x="1319" y="2428"/>
                      <a:pt x="1361" y="2428"/>
                    </a:cubicBezTo>
                    <a:lnTo>
                      <a:pt x="1361" y="2449"/>
                    </a:lnTo>
                    <a:lnTo>
                      <a:pt x="1298" y="2533"/>
                    </a:lnTo>
                    <a:lnTo>
                      <a:pt x="1319" y="2595"/>
                    </a:lnTo>
                    <a:lnTo>
                      <a:pt x="1382" y="2512"/>
                    </a:lnTo>
                    <a:lnTo>
                      <a:pt x="1403" y="2449"/>
                    </a:lnTo>
                    <a:cubicBezTo>
                      <a:pt x="1445" y="2491"/>
                      <a:pt x="1486" y="2512"/>
                      <a:pt x="1507" y="2553"/>
                    </a:cubicBezTo>
                    <a:lnTo>
                      <a:pt x="1507" y="2595"/>
                    </a:lnTo>
                    <a:lnTo>
                      <a:pt x="1465" y="2616"/>
                    </a:lnTo>
                    <a:lnTo>
                      <a:pt x="1507" y="2658"/>
                    </a:lnTo>
                    <a:lnTo>
                      <a:pt x="1675" y="2721"/>
                    </a:lnTo>
                    <a:lnTo>
                      <a:pt x="1821" y="2700"/>
                    </a:lnTo>
                    <a:lnTo>
                      <a:pt x="1884" y="2616"/>
                    </a:lnTo>
                    <a:lnTo>
                      <a:pt x="1905" y="2700"/>
                    </a:lnTo>
                    <a:lnTo>
                      <a:pt x="1926" y="2721"/>
                    </a:lnTo>
                    <a:lnTo>
                      <a:pt x="1926" y="2616"/>
                    </a:lnTo>
                    <a:lnTo>
                      <a:pt x="1968" y="2574"/>
                    </a:lnTo>
                    <a:cubicBezTo>
                      <a:pt x="2009" y="2533"/>
                      <a:pt x="2030" y="2512"/>
                      <a:pt x="2030" y="2470"/>
                    </a:cubicBezTo>
                    <a:lnTo>
                      <a:pt x="2093" y="2386"/>
                    </a:lnTo>
                    <a:lnTo>
                      <a:pt x="2177" y="2344"/>
                    </a:lnTo>
                    <a:lnTo>
                      <a:pt x="2135" y="2302"/>
                    </a:lnTo>
                    <a:lnTo>
                      <a:pt x="2072" y="2323"/>
                    </a:lnTo>
                    <a:lnTo>
                      <a:pt x="2009" y="2407"/>
                    </a:lnTo>
                    <a:lnTo>
                      <a:pt x="2009" y="2386"/>
                    </a:lnTo>
                    <a:cubicBezTo>
                      <a:pt x="1989" y="2344"/>
                      <a:pt x="1989" y="2344"/>
                      <a:pt x="1989" y="2323"/>
                    </a:cubicBezTo>
                    <a:lnTo>
                      <a:pt x="2009" y="2302"/>
                    </a:lnTo>
                    <a:lnTo>
                      <a:pt x="2009" y="2219"/>
                    </a:lnTo>
                    <a:lnTo>
                      <a:pt x="2135" y="2177"/>
                    </a:lnTo>
                    <a:lnTo>
                      <a:pt x="2198" y="2114"/>
                    </a:lnTo>
                    <a:lnTo>
                      <a:pt x="2177" y="2051"/>
                    </a:lnTo>
                    <a:lnTo>
                      <a:pt x="2072" y="1968"/>
                    </a:lnTo>
                    <a:lnTo>
                      <a:pt x="2072" y="1905"/>
                    </a:lnTo>
                    <a:lnTo>
                      <a:pt x="2198" y="1863"/>
                    </a:lnTo>
                    <a:lnTo>
                      <a:pt x="2219" y="1737"/>
                    </a:lnTo>
                    <a:lnTo>
                      <a:pt x="2219" y="1591"/>
                    </a:lnTo>
                    <a:lnTo>
                      <a:pt x="2198" y="1486"/>
                    </a:lnTo>
                    <a:lnTo>
                      <a:pt x="2072" y="1486"/>
                    </a:lnTo>
                    <a:lnTo>
                      <a:pt x="1905" y="1528"/>
                    </a:lnTo>
                    <a:lnTo>
                      <a:pt x="1863" y="1633"/>
                    </a:lnTo>
                    <a:lnTo>
                      <a:pt x="1905" y="1675"/>
                    </a:lnTo>
                    <a:lnTo>
                      <a:pt x="1989" y="1737"/>
                    </a:lnTo>
                    <a:lnTo>
                      <a:pt x="1989" y="1779"/>
                    </a:lnTo>
                    <a:lnTo>
                      <a:pt x="1926" y="1758"/>
                    </a:lnTo>
                    <a:lnTo>
                      <a:pt x="1905" y="1779"/>
                    </a:lnTo>
                    <a:lnTo>
                      <a:pt x="1800" y="1696"/>
                    </a:lnTo>
                    <a:lnTo>
                      <a:pt x="1800" y="1654"/>
                    </a:lnTo>
                    <a:lnTo>
                      <a:pt x="1758" y="1570"/>
                    </a:lnTo>
                    <a:lnTo>
                      <a:pt x="1696" y="1591"/>
                    </a:lnTo>
                    <a:lnTo>
                      <a:pt x="1654" y="1675"/>
                    </a:lnTo>
                    <a:lnTo>
                      <a:pt x="1570" y="1696"/>
                    </a:lnTo>
                    <a:lnTo>
                      <a:pt x="1591" y="1779"/>
                    </a:lnTo>
                    <a:lnTo>
                      <a:pt x="1654" y="1863"/>
                    </a:lnTo>
                    <a:lnTo>
                      <a:pt x="1654" y="1989"/>
                    </a:lnTo>
                    <a:lnTo>
                      <a:pt x="1717" y="2072"/>
                    </a:lnTo>
                    <a:lnTo>
                      <a:pt x="1800" y="2072"/>
                    </a:lnTo>
                    <a:lnTo>
                      <a:pt x="1926" y="2093"/>
                    </a:lnTo>
                    <a:lnTo>
                      <a:pt x="1968" y="2156"/>
                    </a:lnTo>
                    <a:lnTo>
                      <a:pt x="1905" y="2198"/>
                    </a:lnTo>
                    <a:lnTo>
                      <a:pt x="1968" y="2261"/>
                    </a:lnTo>
                    <a:cubicBezTo>
                      <a:pt x="1926" y="2281"/>
                      <a:pt x="1926" y="2323"/>
                      <a:pt x="1926" y="2365"/>
                    </a:cubicBezTo>
                    <a:lnTo>
                      <a:pt x="1905" y="2386"/>
                    </a:lnTo>
                    <a:lnTo>
                      <a:pt x="1863" y="2386"/>
                    </a:lnTo>
                    <a:lnTo>
                      <a:pt x="1779" y="2407"/>
                    </a:lnTo>
                    <a:lnTo>
                      <a:pt x="1675" y="2261"/>
                    </a:lnTo>
                    <a:lnTo>
                      <a:pt x="1612" y="2281"/>
                    </a:lnTo>
                    <a:cubicBezTo>
                      <a:pt x="1591" y="2261"/>
                      <a:pt x="1570" y="2261"/>
                      <a:pt x="1549" y="2219"/>
                    </a:cubicBezTo>
                    <a:lnTo>
                      <a:pt x="1549" y="2198"/>
                    </a:lnTo>
                    <a:lnTo>
                      <a:pt x="1465" y="2114"/>
                    </a:lnTo>
                    <a:lnTo>
                      <a:pt x="1465" y="2177"/>
                    </a:lnTo>
                    <a:cubicBezTo>
                      <a:pt x="1465" y="2177"/>
                      <a:pt x="1445" y="2177"/>
                      <a:pt x="1445" y="2156"/>
                    </a:cubicBezTo>
                    <a:cubicBezTo>
                      <a:pt x="1403" y="2156"/>
                      <a:pt x="1403" y="2156"/>
                      <a:pt x="1382" y="2177"/>
                    </a:cubicBezTo>
                    <a:lnTo>
                      <a:pt x="1403" y="2093"/>
                    </a:lnTo>
                    <a:lnTo>
                      <a:pt x="1382" y="2009"/>
                    </a:lnTo>
                    <a:lnTo>
                      <a:pt x="1298" y="1863"/>
                    </a:lnTo>
                    <a:lnTo>
                      <a:pt x="1235" y="1863"/>
                    </a:lnTo>
                    <a:lnTo>
                      <a:pt x="1089" y="1779"/>
                    </a:lnTo>
                    <a:lnTo>
                      <a:pt x="1026" y="1612"/>
                    </a:lnTo>
                    <a:lnTo>
                      <a:pt x="1047" y="1654"/>
                    </a:lnTo>
                    <a:lnTo>
                      <a:pt x="1173" y="1591"/>
                    </a:lnTo>
                    <a:lnTo>
                      <a:pt x="1173" y="1445"/>
                    </a:lnTo>
                    <a:lnTo>
                      <a:pt x="1131" y="1340"/>
                    </a:lnTo>
                    <a:lnTo>
                      <a:pt x="1193" y="1256"/>
                    </a:lnTo>
                    <a:lnTo>
                      <a:pt x="1298" y="1235"/>
                    </a:lnTo>
                    <a:lnTo>
                      <a:pt x="1382" y="1298"/>
                    </a:lnTo>
                    <a:lnTo>
                      <a:pt x="1445" y="1277"/>
                    </a:lnTo>
                    <a:lnTo>
                      <a:pt x="1486" y="1298"/>
                    </a:lnTo>
                    <a:lnTo>
                      <a:pt x="1507" y="1256"/>
                    </a:lnTo>
                    <a:lnTo>
                      <a:pt x="1549" y="1152"/>
                    </a:lnTo>
                    <a:lnTo>
                      <a:pt x="1445" y="1047"/>
                    </a:lnTo>
                    <a:lnTo>
                      <a:pt x="1382" y="1110"/>
                    </a:lnTo>
                    <a:lnTo>
                      <a:pt x="1256" y="1110"/>
                    </a:lnTo>
                    <a:lnTo>
                      <a:pt x="1193" y="1026"/>
                    </a:lnTo>
                    <a:lnTo>
                      <a:pt x="1152" y="921"/>
                    </a:lnTo>
                    <a:lnTo>
                      <a:pt x="1089" y="921"/>
                    </a:lnTo>
                    <a:lnTo>
                      <a:pt x="1152" y="859"/>
                    </a:lnTo>
                    <a:lnTo>
                      <a:pt x="1152" y="754"/>
                    </a:lnTo>
                    <a:lnTo>
                      <a:pt x="1131" y="754"/>
                    </a:lnTo>
                    <a:cubicBezTo>
                      <a:pt x="1131" y="733"/>
                      <a:pt x="1152" y="712"/>
                      <a:pt x="1152" y="691"/>
                    </a:cubicBezTo>
                    <a:lnTo>
                      <a:pt x="1173" y="691"/>
                    </a:lnTo>
                    <a:lnTo>
                      <a:pt x="1277" y="503"/>
                    </a:lnTo>
                    <a:lnTo>
                      <a:pt x="1256" y="377"/>
                    </a:lnTo>
                    <a:lnTo>
                      <a:pt x="1277" y="315"/>
                    </a:lnTo>
                    <a:lnTo>
                      <a:pt x="1256" y="210"/>
                    </a:lnTo>
                    <a:lnTo>
                      <a:pt x="1340" y="64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6" name="Google Shape;2366;p49"/>
              <p:cNvSpPr/>
              <p:nvPr/>
            </p:nvSpPr>
            <p:spPr>
              <a:xfrm>
                <a:off x="3743300" y="1958025"/>
                <a:ext cx="290325" cy="337425"/>
              </a:xfrm>
              <a:custGeom>
                <a:rect b="b" l="l" r="r" t="t"/>
                <a:pathLst>
                  <a:path extrusionOk="0" h="13497" w="11613">
                    <a:moveTo>
                      <a:pt x="9792" y="1"/>
                    </a:moveTo>
                    <a:lnTo>
                      <a:pt x="9709" y="64"/>
                    </a:lnTo>
                    <a:lnTo>
                      <a:pt x="9709" y="126"/>
                    </a:lnTo>
                    <a:lnTo>
                      <a:pt x="9792" y="231"/>
                    </a:lnTo>
                    <a:lnTo>
                      <a:pt x="9730" y="273"/>
                    </a:lnTo>
                    <a:lnTo>
                      <a:pt x="9688" y="273"/>
                    </a:lnTo>
                    <a:lnTo>
                      <a:pt x="9604" y="168"/>
                    </a:lnTo>
                    <a:lnTo>
                      <a:pt x="9541" y="231"/>
                    </a:lnTo>
                    <a:lnTo>
                      <a:pt x="9520" y="336"/>
                    </a:lnTo>
                    <a:lnTo>
                      <a:pt x="9541" y="357"/>
                    </a:lnTo>
                    <a:lnTo>
                      <a:pt x="9625" y="357"/>
                    </a:lnTo>
                    <a:lnTo>
                      <a:pt x="9688" y="419"/>
                    </a:lnTo>
                    <a:lnTo>
                      <a:pt x="9646" y="440"/>
                    </a:lnTo>
                    <a:lnTo>
                      <a:pt x="9604" y="482"/>
                    </a:lnTo>
                    <a:lnTo>
                      <a:pt x="9604" y="566"/>
                    </a:lnTo>
                    <a:lnTo>
                      <a:pt x="9520" y="587"/>
                    </a:lnTo>
                    <a:lnTo>
                      <a:pt x="9520" y="670"/>
                    </a:lnTo>
                    <a:lnTo>
                      <a:pt x="9541" y="691"/>
                    </a:lnTo>
                    <a:lnTo>
                      <a:pt x="9479" y="754"/>
                    </a:lnTo>
                    <a:lnTo>
                      <a:pt x="9520" y="859"/>
                    </a:lnTo>
                    <a:lnTo>
                      <a:pt x="9479" y="901"/>
                    </a:lnTo>
                    <a:lnTo>
                      <a:pt x="9416" y="859"/>
                    </a:lnTo>
                    <a:lnTo>
                      <a:pt x="9332" y="901"/>
                    </a:lnTo>
                    <a:lnTo>
                      <a:pt x="9332" y="942"/>
                    </a:lnTo>
                    <a:lnTo>
                      <a:pt x="9269" y="984"/>
                    </a:lnTo>
                    <a:lnTo>
                      <a:pt x="9228" y="880"/>
                    </a:lnTo>
                    <a:lnTo>
                      <a:pt x="9332" y="670"/>
                    </a:lnTo>
                    <a:lnTo>
                      <a:pt x="9269" y="649"/>
                    </a:lnTo>
                    <a:lnTo>
                      <a:pt x="9269" y="587"/>
                    </a:lnTo>
                    <a:lnTo>
                      <a:pt x="9311" y="545"/>
                    </a:lnTo>
                    <a:lnTo>
                      <a:pt x="9311" y="357"/>
                    </a:lnTo>
                    <a:lnTo>
                      <a:pt x="9290" y="315"/>
                    </a:lnTo>
                    <a:lnTo>
                      <a:pt x="9228" y="315"/>
                    </a:lnTo>
                    <a:lnTo>
                      <a:pt x="9102" y="545"/>
                    </a:lnTo>
                    <a:lnTo>
                      <a:pt x="9081" y="670"/>
                    </a:lnTo>
                    <a:lnTo>
                      <a:pt x="8956" y="880"/>
                    </a:lnTo>
                    <a:lnTo>
                      <a:pt x="8893" y="1005"/>
                    </a:lnTo>
                    <a:lnTo>
                      <a:pt x="8956" y="1068"/>
                    </a:lnTo>
                    <a:lnTo>
                      <a:pt x="8914" y="1193"/>
                    </a:lnTo>
                    <a:lnTo>
                      <a:pt x="8767" y="1361"/>
                    </a:lnTo>
                    <a:lnTo>
                      <a:pt x="8704" y="1382"/>
                    </a:lnTo>
                    <a:lnTo>
                      <a:pt x="8704" y="1298"/>
                    </a:lnTo>
                    <a:lnTo>
                      <a:pt x="8663" y="1214"/>
                    </a:lnTo>
                    <a:lnTo>
                      <a:pt x="8767" y="1068"/>
                    </a:lnTo>
                    <a:lnTo>
                      <a:pt x="8746" y="963"/>
                    </a:lnTo>
                    <a:lnTo>
                      <a:pt x="8788" y="880"/>
                    </a:lnTo>
                    <a:lnTo>
                      <a:pt x="8746" y="775"/>
                    </a:lnTo>
                    <a:lnTo>
                      <a:pt x="8893" y="587"/>
                    </a:lnTo>
                    <a:lnTo>
                      <a:pt x="8914" y="482"/>
                    </a:lnTo>
                    <a:lnTo>
                      <a:pt x="8956" y="461"/>
                    </a:lnTo>
                    <a:lnTo>
                      <a:pt x="8956" y="419"/>
                    </a:lnTo>
                    <a:lnTo>
                      <a:pt x="8851" y="419"/>
                    </a:lnTo>
                    <a:lnTo>
                      <a:pt x="8767" y="315"/>
                    </a:lnTo>
                    <a:lnTo>
                      <a:pt x="8704" y="336"/>
                    </a:lnTo>
                    <a:lnTo>
                      <a:pt x="8746" y="440"/>
                    </a:lnTo>
                    <a:lnTo>
                      <a:pt x="8663" y="482"/>
                    </a:lnTo>
                    <a:lnTo>
                      <a:pt x="8663" y="419"/>
                    </a:lnTo>
                    <a:lnTo>
                      <a:pt x="8579" y="336"/>
                    </a:lnTo>
                    <a:lnTo>
                      <a:pt x="8495" y="315"/>
                    </a:lnTo>
                    <a:lnTo>
                      <a:pt x="8432" y="336"/>
                    </a:lnTo>
                    <a:lnTo>
                      <a:pt x="8453" y="482"/>
                    </a:lnTo>
                    <a:lnTo>
                      <a:pt x="8391" y="545"/>
                    </a:lnTo>
                    <a:lnTo>
                      <a:pt x="8349" y="482"/>
                    </a:lnTo>
                    <a:lnTo>
                      <a:pt x="8286" y="461"/>
                    </a:lnTo>
                    <a:lnTo>
                      <a:pt x="8244" y="482"/>
                    </a:lnTo>
                    <a:lnTo>
                      <a:pt x="8265" y="545"/>
                    </a:lnTo>
                    <a:lnTo>
                      <a:pt x="8391" y="608"/>
                    </a:lnTo>
                    <a:lnTo>
                      <a:pt x="8432" y="733"/>
                    </a:lnTo>
                    <a:lnTo>
                      <a:pt x="8391" y="775"/>
                    </a:lnTo>
                    <a:lnTo>
                      <a:pt x="8349" y="691"/>
                    </a:lnTo>
                    <a:lnTo>
                      <a:pt x="8265" y="775"/>
                    </a:lnTo>
                    <a:lnTo>
                      <a:pt x="8265" y="838"/>
                    </a:lnTo>
                    <a:lnTo>
                      <a:pt x="8286" y="880"/>
                    </a:lnTo>
                    <a:lnTo>
                      <a:pt x="8265" y="901"/>
                    </a:lnTo>
                    <a:lnTo>
                      <a:pt x="8160" y="859"/>
                    </a:lnTo>
                    <a:lnTo>
                      <a:pt x="8119" y="859"/>
                    </a:lnTo>
                    <a:lnTo>
                      <a:pt x="8035" y="963"/>
                    </a:lnTo>
                    <a:lnTo>
                      <a:pt x="7951" y="1005"/>
                    </a:lnTo>
                    <a:lnTo>
                      <a:pt x="7951" y="1047"/>
                    </a:lnTo>
                    <a:lnTo>
                      <a:pt x="8014" y="1068"/>
                    </a:lnTo>
                    <a:lnTo>
                      <a:pt x="7909" y="1131"/>
                    </a:lnTo>
                    <a:lnTo>
                      <a:pt x="7868" y="1214"/>
                    </a:lnTo>
                    <a:lnTo>
                      <a:pt x="7972" y="1319"/>
                    </a:lnTo>
                    <a:lnTo>
                      <a:pt x="7909" y="1382"/>
                    </a:lnTo>
                    <a:lnTo>
                      <a:pt x="7972" y="1424"/>
                    </a:lnTo>
                    <a:lnTo>
                      <a:pt x="8035" y="1466"/>
                    </a:lnTo>
                    <a:lnTo>
                      <a:pt x="7972" y="1507"/>
                    </a:lnTo>
                    <a:lnTo>
                      <a:pt x="7847" y="1507"/>
                    </a:lnTo>
                    <a:lnTo>
                      <a:pt x="7805" y="1361"/>
                    </a:lnTo>
                    <a:lnTo>
                      <a:pt x="7742" y="1319"/>
                    </a:lnTo>
                    <a:lnTo>
                      <a:pt x="7805" y="1277"/>
                    </a:lnTo>
                    <a:lnTo>
                      <a:pt x="7721" y="1214"/>
                    </a:lnTo>
                    <a:lnTo>
                      <a:pt x="7491" y="1214"/>
                    </a:lnTo>
                    <a:lnTo>
                      <a:pt x="7303" y="1089"/>
                    </a:lnTo>
                    <a:lnTo>
                      <a:pt x="7240" y="1089"/>
                    </a:lnTo>
                    <a:lnTo>
                      <a:pt x="7198" y="1131"/>
                    </a:lnTo>
                    <a:lnTo>
                      <a:pt x="7177" y="1068"/>
                    </a:lnTo>
                    <a:lnTo>
                      <a:pt x="7072" y="1173"/>
                    </a:lnTo>
                    <a:lnTo>
                      <a:pt x="6968" y="1173"/>
                    </a:lnTo>
                    <a:lnTo>
                      <a:pt x="6968" y="1214"/>
                    </a:lnTo>
                    <a:lnTo>
                      <a:pt x="7093" y="1382"/>
                    </a:lnTo>
                    <a:lnTo>
                      <a:pt x="7177" y="1382"/>
                    </a:lnTo>
                    <a:lnTo>
                      <a:pt x="7219" y="1424"/>
                    </a:lnTo>
                    <a:lnTo>
                      <a:pt x="7344" y="1424"/>
                    </a:lnTo>
                    <a:lnTo>
                      <a:pt x="7303" y="1528"/>
                    </a:lnTo>
                    <a:lnTo>
                      <a:pt x="7303" y="1633"/>
                    </a:lnTo>
                    <a:lnTo>
                      <a:pt x="7407" y="1779"/>
                    </a:lnTo>
                    <a:lnTo>
                      <a:pt x="7386" y="1842"/>
                    </a:lnTo>
                    <a:lnTo>
                      <a:pt x="7303" y="1800"/>
                    </a:lnTo>
                    <a:lnTo>
                      <a:pt x="7219" y="1654"/>
                    </a:lnTo>
                    <a:lnTo>
                      <a:pt x="7114" y="1612"/>
                    </a:lnTo>
                    <a:lnTo>
                      <a:pt x="7072" y="1528"/>
                    </a:lnTo>
                    <a:lnTo>
                      <a:pt x="7031" y="1633"/>
                    </a:lnTo>
                    <a:lnTo>
                      <a:pt x="6968" y="1717"/>
                    </a:lnTo>
                    <a:lnTo>
                      <a:pt x="6926" y="1591"/>
                    </a:lnTo>
                    <a:lnTo>
                      <a:pt x="6863" y="1633"/>
                    </a:lnTo>
                    <a:lnTo>
                      <a:pt x="6863" y="1717"/>
                    </a:lnTo>
                    <a:lnTo>
                      <a:pt x="6759" y="1800"/>
                    </a:lnTo>
                    <a:lnTo>
                      <a:pt x="6759" y="1884"/>
                    </a:lnTo>
                    <a:lnTo>
                      <a:pt x="6884" y="1947"/>
                    </a:lnTo>
                    <a:lnTo>
                      <a:pt x="6926" y="2051"/>
                    </a:lnTo>
                    <a:lnTo>
                      <a:pt x="6821" y="2030"/>
                    </a:lnTo>
                    <a:lnTo>
                      <a:pt x="6779" y="1989"/>
                    </a:lnTo>
                    <a:lnTo>
                      <a:pt x="6696" y="2114"/>
                    </a:lnTo>
                    <a:lnTo>
                      <a:pt x="6675" y="2177"/>
                    </a:lnTo>
                    <a:lnTo>
                      <a:pt x="6549" y="2302"/>
                    </a:lnTo>
                    <a:lnTo>
                      <a:pt x="6549" y="2219"/>
                    </a:lnTo>
                    <a:lnTo>
                      <a:pt x="6654" y="2156"/>
                    </a:lnTo>
                    <a:lnTo>
                      <a:pt x="6591" y="2093"/>
                    </a:lnTo>
                    <a:lnTo>
                      <a:pt x="6696" y="1926"/>
                    </a:lnTo>
                    <a:lnTo>
                      <a:pt x="6612" y="1612"/>
                    </a:lnTo>
                    <a:lnTo>
                      <a:pt x="6549" y="1654"/>
                    </a:lnTo>
                    <a:lnTo>
                      <a:pt x="6403" y="1842"/>
                    </a:lnTo>
                    <a:lnTo>
                      <a:pt x="6403" y="2010"/>
                    </a:lnTo>
                    <a:lnTo>
                      <a:pt x="6445" y="2051"/>
                    </a:lnTo>
                    <a:lnTo>
                      <a:pt x="6340" y="2156"/>
                    </a:lnTo>
                    <a:lnTo>
                      <a:pt x="6340" y="2051"/>
                    </a:lnTo>
                    <a:lnTo>
                      <a:pt x="6382" y="1947"/>
                    </a:lnTo>
                    <a:lnTo>
                      <a:pt x="6340" y="1800"/>
                    </a:lnTo>
                    <a:lnTo>
                      <a:pt x="6277" y="1779"/>
                    </a:lnTo>
                    <a:lnTo>
                      <a:pt x="6173" y="1842"/>
                    </a:lnTo>
                    <a:lnTo>
                      <a:pt x="6089" y="1989"/>
                    </a:lnTo>
                    <a:lnTo>
                      <a:pt x="6152" y="2114"/>
                    </a:lnTo>
                    <a:lnTo>
                      <a:pt x="6152" y="2177"/>
                    </a:lnTo>
                    <a:lnTo>
                      <a:pt x="6298" y="2323"/>
                    </a:lnTo>
                    <a:lnTo>
                      <a:pt x="6340" y="2407"/>
                    </a:lnTo>
                    <a:lnTo>
                      <a:pt x="6277" y="2512"/>
                    </a:lnTo>
                    <a:lnTo>
                      <a:pt x="6235" y="2344"/>
                    </a:lnTo>
                    <a:lnTo>
                      <a:pt x="6131" y="2302"/>
                    </a:lnTo>
                    <a:lnTo>
                      <a:pt x="6047" y="2114"/>
                    </a:lnTo>
                    <a:lnTo>
                      <a:pt x="5984" y="2093"/>
                    </a:lnTo>
                    <a:lnTo>
                      <a:pt x="5859" y="2135"/>
                    </a:lnTo>
                    <a:lnTo>
                      <a:pt x="5838" y="2219"/>
                    </a:lnTo>
                    <a:lnTo>
                      <a:pt x="5984" y="2323"/>
                    </a:lnTo>
                    <a:lnTo>
                      <a:pt x="6047" y="2323"/>
                    </a:lnTo>
                    <a:lnTo>
                      <a:pt x="6089" y="2365"/>
                    </a:lnTo>
                    <a:lnTo>
                      <a:pt x="5984" y="2344"/>
                    </a:lnTo>
                    <a:lnTo>
                      <a:pt x="5880" y="2407"/>
                    </a:lnTo>
                    <a:lnTo>
                      <a:pt x="5963" y="2512"/>
                    </a:lnTo>
                    <a:lnTo>
                      <a:pt x="5838" y="2428"/>
                    </a:lnTo>
                    <a:lnTo>
                      <a:pt x="5838" y="2302"/>
                    </a:lnTo>
                    <a:lnTo>
                      <a:pt x="5775" y="2261"/>
                    </a:lnTo>
                    <a:lnTo>
                      <a:pt x="5754" y="2156"/>
                    </a:lnTo>
                    <a:lnTo>
                      <a:pt x="5712" y="2219"/>
                    </a:lnTo>
                    <a:lnTo>
                      <a:pt x="5671" y="2365"/>
                    </a:lnTo>
                    <a:lnTo>
                      <a:pt x="5733" y="2428"/>
                    </a:lnTo>
                    <a:lnTo>
                      <a:pt x="5712" y="2554"/>
                    </a:lnTo>
                    <a:lnTo>
                      <a:pt x="5629" y="2512"/>
                    </a:lnTo>
                    <a:lnTo>
                      <a:pt x="5545" y="2533"/>
                    </a:lnTo>
                    <a:lnTo>
                      <a:pt x="5419" y="2658"/>
                    </a:lnTo>
                    <a:lnTo>
                      <a:pt x="5440" y="2679"/>
                    </a:lnTo>
                    <a:lnTo>
                      <a:pt x="5524" y="2658"/>
                    </a:lnTo>
                    <a:lnTo>
                      <a:pt x="5608" y="2763"/>
                    </a:lnTo>
                    <a:lnTo>
                      <a:pt x="5503" y="2763"/>
                    </a:lnTo>
                    <a:lnTo>
                      <a:pt x="5440" y="2826"/>
                    </a:lnTo>
                    <a:lnTo>
                      <a:pt x="5503" y="2846"/>
                    </a:lnTo>
                    <a:lnTo>
                      <a:pt x="5461" y="2888"/>
                    </a:lnTo>
                    <a:lnTo>
                      <a:pt x="5357" y="2930"/>
                    </a:lnTo>
                    <a:lnTo>
                      <a:pt x="5357" y="2972"/>
                    </a:lnTo>
                    <a:lnTo>
                      <a:pt x="5399" y="2993"/>
                    </a:lnTo>
                    <a:lnTo>
                      <a:pt x="5336" y="2993"/>
                    </a:lnTo>
                    <a:lnTo>
                      <a:pt x="5294" y="2951"/>
                    </a:lnTo>
                    <a:lnTo>
                      <a:pt x="5210" y="2972"/>
                    </a:lnTo>
                    <a:lnTo>
                      <a:pt x="5127" y="3077"/>
                    </a:lnTo>
                    <a:lnTo>
                      <a:pt x="5147" y="3139"/>
                    </a:lnTo>
                    <a:lnTo>
                      <a:pt x="5127" y="3160"/>
                    </a:lnTo>
                    <a:lnTo>
                      <a:pt x="5022" y="3160"/>
                    </a:lnTo>
                    <a:lnTo>
                      <a:pt x="4938" y="3265"/>
                    </a:lnTo>
                    <a:lnTo>
                      <a:pt x="5043" y="3307"/>
                    </a:lnTo>
                    <a:lnTo>
                      <a:pt x="5315" y="3223"/>
                    </a:lnTo>
                    <a:lnTo>
                      <a:pt x="5357" y="3265"/>
                    </a:lnTo>
                    <a:lnTo>
                      <a:pt x="5461" y="3202"/>
                    </a:lnTo>
                    <a:lnTo>
                      <a:pt x="5524" y="3202"/>
                    </a:lnTo>
                    <a:lnTo>
                      <a:pt x="5524" y="3286"/>
                    </a:lnTo>
                    <a:lnTo>
                      <a:pt x="5461" y="3370"/>
                    </a:lnTo>
                    <a:lnTo>
                      <a:pt x="5440" y="3516"/>
                    </a:lnTo>
                    <a:lnTo>
                      <a:pt x="5419" y="3558"/>
                    </a:lnTo>
                    <a:lnTo>
                      <a:pt x="5357" y="3495"/>
                    </a:lnTo>
                    <a:lnTo>
                      <a:pt x="5336" y="3411"/>
                    </a:lnTo>
                    <a:lnTo>
                      <a:pt x="5252" y="3453"/>
                    </a:lnTo>
                    <a:lnTo>
                      <a:pt x="5210" y="3390"/>
                    </a:lnTo>
                    <a:lnTo>
                      <a:pt x="5106" y="3390"/>
                    </a:lnTo>
                    <a:lnTo>
                      <a:pt x="5127" y="3453"/>
                    </a:lnTo>
                    <a:lnTo>
                      <a:pt x="5106" y="3495"/>
                    </a:lnTo>
                    <a:lnTo>
                      <a:pt x="5022" y="3453"/>
                    </a:lnTo>
                    <a:lnTo>
                      <a:pt x="4938" y="3474"/>
                    </a:lnTo>
                    <a:lnTo>
                      <a:pt x="5043" y="3516"/>
                    </a:lnTo>
                    <a:lnTo>
                      <a:pt x="5085" y="3600"/>
                    </a:lnTo>
                    <a:lnTo>
                      <a:pt x="5022" y="3621"/>
                    </a:lnTo>
                    <a:lnTo>
                      <a:pt x="5001" y="3683"/>
                    </a:lnTo>
                    <a:lnTo>
                      <a:pt x="5001" y="3746"/>
                    </a:lnTo>
                    <a:lnTo>
                      <a:pt x="4980" y="3809"/>
                    </a:lnTo>
                    <a:lnTo>
                      <a:pt x="4938" y="3725"/>
                    </a:lnTo>
                    <a:lnTo>
                      <a:pt x="4938" y="3621"/>
                    </a:lnTo>
                    <a:lnTo>
                      <a:pt x="4875" y="3558"/>
                    </a:lnTo>
                    <a:lnTo>
                      <a:pt x="4792" y="3621"/>
                    </a:lnTo>
                    <a:lnTo>
                      <a:pt x="4708" y="3662"/>
                    </a:lnTo>
                    <a:lnTo>
                      <a:pt x="4666" y="3579"/>
                    </a:lnTo>
                    <a:lnTo>
                      <a:pt x="4687" y="3516"/>
                    </a:lnTo>
                    <a:lnTo>
                      <a:pt x="4624" y="3516"/>
                    </a:lnTo>
                    <a:lnTo>
                      <a:pt x="4520" y="3621"/>
                    </a:lnTo>
                    <a:lnTo>
                      <a:pt x="4603" y="3704"/>
                    </a:lnTo>
                    <a:lnTo>
                      <a:pt x="4729" y="3704"/>
                    </a:lnTo>
                    <a:lnTo>
                      <a:pt x="4834" y="3746"/>
                    </a:lnTo>
                    <a:lnTo>
                      <a:pt x="4792" y="3830"/>
                    </a:lnTo>
                    <a:lnTo>
                      <a:pt x="4583" y="3893"/>
                    </a:lnTo>
                    <a:lnTo>
                      <a:pt x="4520" y="3830"/>
                    </a:lnTo>
                    <a:lnTo>
                      <a:pt x="4457" y="3830"/>
                    </a:lnTo>
                    <a:lnTo>
                      <a:pt x="4394" y="3934"/>
                    </a:lnTo>
                    <a:lnTo>
                      <a:pt x="4478" y="4018"/>
                    </a:lnTo>
                    <a:lnTo>
                      <a:pt x="4394" y="4102"/>
                    </a:lnTo>
                    <a:lnTo>
                      <a:pt x="4478" y="4102"/>
                    </a:lnTo>
                    <a:lnTo>
                      <a:pt x="4583" y="3976"/>
                    </a:lnTo>
                    <a:lnTo>
                      <a:pt x="4687" y="3976"/>
                    </a:lnTo>
                    <a:lnTo>
                      <a:pt x="4729" y="4039"/>
                    </a:lnTo>
                    <a:lnTo>
                      <a:pt x="4583" y="4081"/>
                    </a:lnTo>
                    <a:lnTo>
                      <a:pt x="4562" y="4186"/>
                    </a:lnTo>
                    <a:lnTo>
                      <a:pt x="4603" y="4248"/>
                    </a:lnTo>
                    <a:lnTo>
                      <a:pt x="4729" y="4332"/>
                    </a:lnTo>
                    <a:lnTo>
                      <a:pt x="4729" y="4416"/>
                    </a:lnTo>
                    <a:lnTo>
                      <a:pt x="4666" y="4353"/>
                    </a:lnTo>
                    <a:lnTo>
                      <a:pt x="4583" y="4353"/>
                    </a:lnTo>
                    <a:lnTo>
                      <a:pt x="4499" y="4248"/>
                    </a:lnTo>
                    <a:lnTo>
                      <a:pt x="4457" y="4248"/>
                    </a:lnTo>
                    <a:lnTo>
                      <a:pt x="4373" y="4332"/>
                    </a:lnTo>
                    <a:lnTo>
                      <a:pt x="4457" y="4395"/>
                    </a:lnTo>
                    <a:lnTo>
                      <a:pt x="4352" y="4416"/>
                    </a:lnTo>
                    <a:lnTo>
                      <a:pt x="4248" y="4499"/>
                    </a:lnTo>
                    <a:lnTo>
                      <a:pt x="4248" y="4541"/>
                    </a:lnTo>
                    <a:lnTo>
                      <a:pt x="4352" y="4604"/>
                    </a:lnTo>
                    <a:lnTo>
                      <a:pt x="4457" y="4541"/>
                    </a:lnTo>
                    <a:lnTo>
                      <a:pt x="4499" y="4604"/>
                    </a:lnTo>
                    <a:lnTo>
                      <a:pt x="4603" y="4562"/>
                    </a:lnTo>
                    <a:lnTo>
                      <a:pt x="4624" y="4646"/>
                    </a:lnTo>
                    <a:lnTo>
                      <a:pt x="4708" y="4709"/>
                    </a:lnTo>
                    <a:lnTo>
                      <a:pt x="4708" y="4751"/>
                    </a:lnTo>
                    <a:lnTo>
                      <a:pt x="4562" y="4667"/>
                    </a:lnTo>
                    <a:lnTo>
                      <a:pt x="4415" y="4667"/>
                    </a:lnTo>
                    <a:lnTo>
                      <a:pt x="4373" y="4709"/>
                    </a:lnTo>
                    <a:lnTo>
                      <a:pt x="4206" y="4730"/>
                    </a:lnTo>
                    <a:lnTo>
                      <a:pt x="4206" y="4792"/>
                    </a:lnTo>
                    <a:lnTo>
                      <a:pt x="4143" y="4855"/>
                    </a:lnTo>
                    <a:lnTo>
                      <a:pt x="4080" y="4834"/>
                    </a:lnTo>
                    <a:lnTo>
                      <a:pt x="3955" y="4918"/>
                    </a:lnTo>
                    <a:lnTo>
                      <a:pt x="3871" y="4918"/>
                    </a:lnTo>
                    <a:lnTo>
                      <a:pt x="3850" y="4960"/>
                    </a:lnTo>
                    <a:lnTo>
                      <a:pt x="3955" y="4981"/>
                    </a:lnTo>
                    <a:lnTo>
                      <a:pt x="3997" y="5064"/>
                    </a:lnTo>
                    <a:lnTo>
                      <a:pt x="3934" y="5127"/>
                    </a:lnTo>
                    <a:lnTo>
                      <a:pt x="3871" y="5085"/>
                    </a:lnTo>
                    <a:lnTo>
                      <a:pt x="3850" y="5127"/>
                    </a:lnTo>
                    <a:lnTo>
                      <a:pt x="3934" y="5169"/>
                    </a:lnTo>
                    <a:lnTo>
                      <a:pt x="3892" y="5232"/>
                    </a:lnTo>
                    <a:lnTo>
                      <a:pt x="3787" y="5190"/>
                    </a:lnTo>
                    <a:lnTo>
                      <a:pt x="3766" y="5169"/>
                    </a:lnTo>
                    <a:lnTo>
                      <a:pt x="3746" y="5190"/>
                    </a:lnTo>
                    <a:lnTo>
                      <a:pt x="3829" y="5274"/>
                    </a:lnTo>
                    <a:lnTo>
                      <a:pt x="3766" y="5295"/>
                    </a:lnTo>
                    <a:lnTo>
                      <a:pt x="3787" y="5378"/>
                    </a:lnTo>
                    <a:lnTo>
                      <a:pt x="3850" y="5378"/>
                    </a:lnTo>
                    <a:lnTo>
                      <a:pt x="3787" y="5399"/>
                    </a:lnTo>
                    <a:lnTo>
                      <a:pt x="3725" y="5441"/>
                    </a:lnTo>
                    <a:lnTo>
                      <a:pt x="3662" y="5378"/>
                    </a:lnTo>
                    <a:lnTo>
                      <a:pt x="3662" y="5462"/>
                    </a:lnTo>
                    <a:lnTo>
                      <a:pt x="3641" y="5504"/>
                    </a:lnTo>
                    <a:lnTo>
                      <a:pt x="3683" y="5546"/>
                    </a:lnTo>
                    <a:lnTo>
                      <a:pt x="3850" y="5587"/>
                    </a:lnTo>
                    <a:lnTo>
                      <a:pt x="3871" y="5671"/>
                    </a:lnTo>
                    <a:lnTo>
                      <a:pt x="3934" y="5671"/>
                    </a:lnTo>
                    <a:lnTo>
                      <a:pt x="4039" y="5650"/>
                    </a:lnTo>
                    <a:lnTo>
                      <a:pt x="3955" y="5692"/>
                    </a:lnTo>
                    <a:lnTo>
                      <a:pt x="3955" y="5755"/>
                    </a:lnTo>
                    <a:lnTo>
                      <a:pt x="3850" y="5755"/>
                    </a:lnTo>
                    <a:lnTo>
                      <a:pt x="3829" y="5713"/>
                    </a:lnTo>
                    <a:lnTo>
                      <a:pt x="3662" y="5713"/>
                    </a:lnTo>
                    <a:lnTo>
                      <a:pt x="3557" y="5818"/>
                    </a:lnTo>
                    <a:lnTo>
                      <a:pt x="3578" y="5839"/>
                    </a:lnTo>
                    <a:lnTo>
                      <a:pt x="3683" y="5839"/>
                    </a:lnTo>
                    <a:lnTo>
                      <a:pt x="3725" y="5922"/>
                    </a:lnTo>
                    <a:lnTo>
                      <a:pt x="3766" y="5985"/>
                    </a:lnTo>
                    <a:lnTo>
                      <a:pt x="3766" y="6069"/>
                    </a:lnTo>
                    <a:lnTo>
                      <a:pt x="3683" y="6006"/>
                    </a:lnTo>
                    <a:lnTo>
                      <a:pt x="3641" y="6006"/>
                    </a:lnTo>
                    <a:lnTo>
                      <a:pt x="3578" y="6069"/>
                    </a:lnTo>
                    <a:lnTo>
                      <a:pt x="3578" y="6131"/>
                    </a:lnTo>
                    <a:lnTo>
                      <a:pt x="3557" y="6173"/>
                    </a:lnTo>
                    <a:lnTo>
                      <a:pt x="3620" y="6215"/>
                    </a:lnTo>
                    <a:lnTo>
                      <a:pt x="3641" y="6299"/>
                    </a:lnTo>
                    <a:lnTo>
                      <a:pt x="3578" y="6299"/>
                    </a:lnTo>
                    <a:lnTo>
                      <a:pt x="3515" y="6236"/>
                    </a:lnTo>
                    <a:lnTo>
                      <a:pt x="3474" y="6278"/>
                    </a:lnTo>
                    <a:lnTo>
                      <a:pt x="3474" y="6341"/>
                    </a:lnTo>
                    <a:lnTo>
                      <a:pt x="3578" y="6362"/>
                    </a:lnTo>
                    <a:lnTo>
                      <a:pt x="3578" y="6424"/>
                    </a:lnTo>
                    <a:lnTo>
                      <a:pt x="3578" y="6508"/>
                    </a:lnTo>
                    <a:lnTo>
                      <a:pt x="3453" y="6403"/>
                    </a:lnTo>
                    <a:lnTo>
                      <a:pt x="3411" y="6445"/>
                    </a:lnTo>
                    <a:lnTo>
                      <a:pt x="3411" y="6529"/>
                    </a:lnTo>
                    <a:lnTo>
                      <a:pt x="3432" y="6529"/>
                    </a:lnTo>
                    <a:lnTo>
                      <a:pt x="3432" y="6634"/>
                    </a:lnTo>
                    <a:lnTo>
                      <a:pt x="3474" y="6738"/>
                    </a:lnTo>
                    <a:lnTo>
                      <a:pt x="3536" y="6738"/>
                    </a:lnTo>
                    <a:lnTo>
                      <a:pt x="3578" y="6634"/>
                    </a:lnTo>
                    <a:lnTo>
                      <a:pt x="3641" y="6634"/>
                    </a:lnTo>
                    <a:lnTo>
                      <a:pt x="3578" y="6759"/>
                    </a:lnTo>
                    <a:lnTo>
                      <a:pt x="3536" y="6801"/>
                    </a:lnTo>
                    <a:lnTo>
                      <a:pt x="3432" y="6885"/>
                    </a:lnTo>
                    <a:lnTo>
                      <a:pt x="3348" y="6885"/>
                    </a:lnTo>
                    <a:lnTo>
                      <a:pt x="3264" y="6927"/>
                    </a:lnTo>
                    <a:lnTo>
                      <a:pt x="3264" y="6968"/>
                    </a:lnTo>
                    <a:lnTo>
                      <a:pt x="3202" y="7031"/>
                    </a:lnTo>
                    <a:lnTo>
                      <a:pt x="3118" y="7073"/>
                    </a:lnTo>
                    <a:lnTo>
                      <a:pt x="3202" y="7136"/>
                    </a:lnTo>
                    <a:lnTo>
                      <a:pt x="3160" y="7157"/>
                    </a:lnTo>
                    <a:lnTo>
                      <a:pt x="3013" y="7178"/>
                    </a:lnTo>
                    <a:lnTo>
                      <a:pt x="2950" y="7261"/>
                    </a:lnTo>
                    <a:lnTo>
                      <a:pt x="2950" y="7324"/>
                    </a:lnTo>
                    <a:lnTo>
                      <a:pt x="3055" y="7345"/>
                    </a:lnTo>
                    <a:lnTo>
                      <a:pt x="2992" y="7387"/>
                    </a:lnTo>
                    <a:lnTo>
                      <a:pt x="2930" y="7492"/>
                    </a:lnTo>
                    <a:lnTo>
                      <a:pt x="2846" y="7492"/>
                    </a:lnTo>
                    <a:lnTo>
                      <a:pt x="2825" y="7408"/>
                    </a:lnTo>
                    <a:lnTo>
                      <a:pt x="2783" y="7366"/>
                    </a:lnTo>
                    <a:lnTo>
                      <a:pt x="2741" y="7408"/>
                    </a:lnTo>
                    <a:lnTo>
                      <a:pt x="2678" y="7408"/>
                    </a:lnTo>
                    <a:lnTo>
                      <a:pt x="2699" y="7492"/>
                    </a:lnTo>
                    <a:lnTo>
                      <a:pt x="2637" y="7554"/>
                    </a:lnTo>
                    <a:lnTo>
                      <a:pt x="2637" y="7596"/>
                    </a:lnTo>
                    <a:lnTo>
                      <a:pt x="2678" y="7659"/>
                    </a:lnTo>
                    <a:lnTo>
                      <a:pt x="2532" y="7659"/>
                    </a:lnTo>
                    <a:lnTo>
                      <a:pt x="2490" y="7680"/>
                    </a:lnTo>
                    <a:lnTo>
                      <a:pt x="2490" y="7805"/>
                    </a:lnTo>
                    <a:lnTo>
                      <a:pt x="2386" y="7868"/>
                    </a:lnTo>
                    <a:lnTo>
                      <a:pt x="2406" y="7910"/>
                    </a:lnTo>
                    <a:lnTo>
                      <a:pt x="2386" y="8015"/>
                    </a:lnTo>
                    <a:lnTo>
                      <a:pt x="2302" y="8098"/>
                    </a:lnTo>
                    <a:lnTo>
                      <a:pt x="2197" y="8182"/>
                    </a:lnTo>
                    <a:lnTo>
                      <a:pt x="2218" y="8224"/>
                    </a:lnTo>
                    <a:lnTo>
                      <a:pt x="2365" y="8161"/>
                    </a:lnTo>
                    <a:lnTo>
                      <a:pt x="2406" y="8161"/>
                    </a:lnTo>
                    <a:lnTo>
                      <a:pt x="2406" y="8224"/>
                    </a:lnTo>
                    <a:lnTo>
                      <a:pt x="2323" y="8266"/>
                    </a:lnTo>
                    <a:lnTo>
                      <a:pt x="2323" y="8370"/>
                    </a:lnTo>
                    <a:lnTo>
                      <a:pt x="2386" y="8454"/>
                    </a:lnTo>
                    <a:lnTo>
                      <a:pt x="2511" y="8391"/>
                    </a:lnTo>
                    <a:lnTo>
                      <a:pt x="2637" y="8370"/>
                    </a:lnTo>
                    <a:lnTo>
                      <a:pt x="2804" y="8203"/>
                    </a:lnTo>
                    <a:lnTo>
                      <a:pt x="2804" y="8119"/>
                    </a:lnTo>
                    <a:lnTo>
                      <a:pt x="2720" y="8161"/>
                    </a:lnTo>
                    <a:lnTo>
                      <a:pt x="2804" y="8056"/>
                    </a:lnTo>
                    <a:lnTo>
                      <a:pt x="2825" y="7910"/>
                    </a:lnTo>
                    <a:lnTo>
                      <a:pt x="2846" y="7910"/>
                    </a:lnTo>
                    <a:lnTo>
                      <a:pt x="2909" y="7868"/>
                    </a:lnTo>
                    <a:lnTo>
                      <a:pt x="3013" y="7889"/>
                    </a:lnTo>
                    <a:lnTo>
                      <a:pt x="3055" y="7889"/>
                    </a:lnTo>
                    <a:lnTo>
                      <a:pt x="2909" y="7994"/>
                    </a:lnTo>
                    <a:lnTo>
                      <a:pt x="2909" y="8056"/>
                    </a:lnTo>
                    <a:lnTo>
                      <a:pt x="3055" y="8098"/>
                    </a:lnTo>
                    <a:lnTo>
                      <a:pt x="3013" y="8182"/>
                    </a:lnTo>
                    <a:lnTo>
                      <a:pt x="2930" y="8182"/>
                    </a:lnTo>
                    <a:lnTo>
                      <a:pt x="2783" y="8370"/>
                    </a:lnTo>
                    <a:lnTo>
                      <a:pt x="2888" y="8412"/>
                    </a:lnTo>
                    <a:lnTo>
                      <a:pt x="2804" y="8496"/>
                    </a:lnTo>
                    <a:lnTo>
                      <a:pt x="2825" y="8600"/>
                    </a:lnTo>
                    <a:lnTo>
                      <a:pt x="2720" y="8580"/>
                    </a:lnTo>
                    <a:lnTo>
                      <a:pt x="2637" y="8496"/>
                    </a:lnTo>
                    <a:lnTo>
                      <a:pt x="2511" y="8496"/>
                    </a:lnTo>
                    <a:lnTo>
                      <a:pt x="2427" y="8538"/>
                    </a:lnTo>
                    <a:lnTo>
                      <a:pt x="2427" y="8642"/>
                    </a:lnTo>
                    <a:lnTo>
                      <a:pt x="2365" y="8705"/>
                    </a:lnTo>
                    <a:lnTo>
                      <a:pt x="2260" y="8747"/>
                    </a:lnTo>
                    <a:lnTo>
                      <a:pt x="2260" y="8747"/>
                    </a:lnTo>
                    <a:lnTo>
                      <a:pt x="2323" y="8684"/>
                    </a:lnTo>
                    <a:lnTo>
                      <a:pt x="2386" y="8642"/>
                    </a:lnTo>
                    <a:lnTo>
                      <a:pt x="2302" y="8538"/>
                    </a:lnTo>
                    <a:lnTo>
                      <a:pt x="2302" y="8433"/>
                    </a:lnTo>
                    <a:lnTo>
                      <a:pt x="2218" y="8328"/>
                    </a:lnTo>
                    <a:lnTo>
                      <a:pt x="2155" y="8328"/>
                    </a:lnTo>
                    <a:lnTo>
                      <a:pt x="2093" y="8412"/>
                    </a:lnTo>
                    <a:lnTo>
                      <a:pt x="1988" y="8412"/>
                    </a:lnTo>
                    <a:lnTo>
                      <a:pt x="1988" y="8454"/>
                    </a:lnTo>
                    <a:lnTo>
                      <a:pt x="2155" y="8454"/>
                    </a:lnTo>
                    <a:lnTo>
                      <a:pt x="1988" y="8600"/>
                    </a:lnTo>
                    <a:lnTo>
                      <a:pt x="1883" y="8580"/>
                    </a:lnTo>
                    <a:lnTo>
                      <a:pt x="1800" y="8580"/>
                    </a:lnTo>
                    <a:lnTo>
                      <a:pt x="1695" y="8684"/>
                    </a:lnTo>
                    <a:lnTo>
                      <a:pt x="1758" y="8705"/>
                    </a:lnTo>
                    <a:lnTo>
                      <a:pt x="1842" y="8684"/>
                    </a:lnTo>
                    <a:lnTo>
                      <a:pt x="1862" y="8705"/>
                    </a:lnTo>
                    <a:lnTo>
                      <a:pt x="1737" y="8789"/>
                    </a:lnTo>
                    <a:lnTo>
                      <a:pt x="1674" y="8831"/>
                    </a:lnTo>
                    <a:lnTo>
                      <a:pt x="1632" y="8789"/>
                    </a:lnTo>
                    <a:lnTo>
                      <a:pt x="1549" y="8789"/>
                    </a:lnTo>
                    <a:lnTo>
                      <a:pt x="1549" y="8831"/>
                    </a:lnTo>
                    <a:lnTo>
                      <a:pt x="1674" y="8914"/>
                    </a:lnTo>
                    <a:lnTo>
                      <a:pt x="1800" y="8914"/>
                    </a:lnTo>
                    <a:lnTo>
                      <a:pt x="1779" y="8977"/>
                    </a:lnTo>
                    <a:lnTo>
                      <a:pt x="1862" y="9019"/>
                    </a:lnTo>
                    <a:lnTo>
                      <a:pt x="1842" y="9103"/>
                    </a:lnTo>
                    <a:lnTo>
                      <a:pt x="1695" y="9040"/>
                    </a:lnTo>
                    <a:lnTo>
                      <a:pt x="1695" y="8956"/>
                    </a:lnTo>
                    <a:lnTo>
                      <a:pt x="1590" y="8956"/>
                    </a:lnTo>
                    <a:lnTo>
                      <a:pt x="1486" y="8893"/>
                    </a:lnTo>
                    <a:lnTo>
                      <a:pt x="1465" y="8810"/>
                    </a:lnTo>
                    <a:lnTo>
                      <a:pt x="1444" y="8810"/>
                    </a:lnTo>
                    <a:lnTo>
                      <a:pt x="1423" y="8914"/>
                    </a:lnTo>
                    <a:lnTo>
                      <a:pt x="1528" y="9040"/>
                    </a:lnTo>
                    <a:lnTo>
                      <a:pt x="1632" y="9124"/>
                    </a:lnTo>
                    <a:lnTo>
                      <a:pt x="1695" y="9124"/>
                    </a:lnTo>
                    <a:lnTo>
                      <a:pt x="1758" y="9165"/>
                    </a:lnTo>
                    <a:lnTo>
                      <a:pt x="1653" y="9165"/>
                    </a:lnTo>
                    <a:lnTo>
                      <a:pt x="1486" y="9124"/>
                    </a:lnTo>
                    <a:lnTo>
                      <a:pt x="1360" y="8956"/>
                    </a:lnTo>
                    <a:lnTo>
                      <a:pt x="1277" y="8977"/>
                    </a:lnTo>
                    <a:lnTo>
                      <a:pt x="1214" y="8935"/>
                    </a:lnTo>
                    <a:lnTo>
                      <a:pt x="1067" y="8935"/>
                    </a:lnTo>
                    <a:lnTo>
                      <a:pt x="1026" y="8893"/>
                    </a:lnTo>
                    <a:lnTo>
                      <a:pt x="963" y="8935"/>
                    </a:lnTo>
                    <a:lnTo>
                      <a:pt x="1005" y="9019"/>
                    </a:lnTo>
                    <a:lnTo>
                      <a:pt x="942" y="9061"/>
                    </a:lnTo>
                    <a:lnTo>
                      <a:pt x="1026" y="9165"/>
                    </a:lnTo>
                    <a:lnTo>
                      <a:pt x="1214" y="9124"/>
                    </a:lnTo>
                    <a:lnTo>
                      <a:pt x="1235" y="9144"/>
                    </a:lnTo>
                    <a:lnTo>
                      <a:pt x="1151" y="9207"/>
                    </a:lnTo>
                    <a:lnTo>
                      <a:pt x="1214" y="9228"/>
                    </a:lnTo>
                    <a:lnTo>
                      <a:pt x="1339" y="9165"/>
                    </a:lnTo>
                    <a:lnTo>
                      <a:pt x="1423" y="9165"/>
                    </a:lnTo>
                    <a:lnTo>
                      <a:pt x="1381" y="9228"/>
                    </a:lnTo>
                    <a:lnTo>
                      <a:pt x="1214" y="9312"/>
                    </a:lnTo>
                    <a:lnTo>
                      <a:pt x="1151" y="9375"/>
                    </a:lnTo>
                    <a:lnTo>
                      <a:pt x="1026" y="9354"/>
                    </a:lnTo>
                    <a:lnTo>
                      <a:pt x="942" y="9228"/>
                    </a:lnTo>
                    <a:lnTo>
                      <a:pt x="900" y="9228"/>
                    </a:lnTo>
                    <a:lnTo>
                      <a:pt x="837" y="9270"/>
                    </a:lnTo>
                    <a:lnTo>
                      <a:pt x="753" y="9207"/>
                    </a:lnTo>
                    <a:lnTo>
                      <a:pt x="691" y="9249"/>
                    </a:lnTo>
                    <a:lnTo>
                      <a:pt x="628" y="9228"/>
                    </a:lnTo>
                    <a:lnTo>
                      <a:pt x="544" y="9270"/>
                    </a:lnTo>
                    <a:lnTo>
                      <a:pt x="586" y="9333"/>
                    </a:lnTo>
                    <a:lnTo>
                      <a:pt x="753" y="9354"/>
                    </a:lnTo>
                    <a:lnTo>
                      <a:pt x="858" y="9416"/>
                    </a:lnTo>
                    <a:lnTo>
                      <a:pt x="1005" y="9479"/>
                    </a:lnTo>
                    <a:lnTo>
                      <a:pt x="963" y="9584"/>
                    </a:lnTo>
                    <a:lnTo>
                      <a:pt x="1026" y="9668"/>
                    </a:lnTo>
                    <a:lnTo>
                      <a:pt x="921" y="9688"/>
                    </a:lnTo>
                    <a:lnTo>
                      <a:pt x="900" y="9668"/>
                    </a:lnTo>
                    <a:lnTo>
                      <a:pt x="900" y="9500"/>
                    </a:lnTo>
                    <a:lnTo>
                      <a:pt x="795" y="9479"/>
                    </a:lnTo>
                    <a:lnTo>
                      <a:pt x="691" y="9479"/>
                    </a:lnTo>
                    <a:lnTo>
                      <a:pt x="733" y="9563"/>
                    </a:lnTo>
                    <a:lnTo>
                      <a:pt x="712" y="9626"/>
                    </a:lnTo>
                    <a:lnTo>
                      <a:pt x="586" y="9542"/>
                    </a:lnTo>
                    <a:lnTo>
                      <a:pt x="481" y="9668"/>
                    </a:lnTo>
                    <a:lnTo>
                      <a:pt x="586" y="9730"/>
                    </a:lnTo>
                    <a:lnTo>
                      <a:pt x="502" y="9751"/>
                    </a:lnTo>
                    <a:lnTo>
                      <a:pt x="440" y="9772"/>
                    </a:lnTo>
                    <a:lnTo>
                      <a:pt x="398" y="9668"/>
                    </a:lnTo>
                    <a:lnTo>
                      <a:pt x="230" y="9647"/>
                    </a:lnTo>
                    <a:lnTo>
                      <a:pt x="293" y="9772"/>
                    </a:lnTo>
                    <a:lnTo>
                      <a:pt x="209" y="9793"/>
                    </a:lnTo>
                    <a:lnTo>
                      <a:pt x="189" y="9688"/>
                    </a:lnTo>
                    <a:lnTo>
                      <a:pt x="105" y="9626"/>
                    </a:lnTo>
                    <a:lnTo>
                      <a:pt x="63" y="9647"/>
                    </a:lnTo>
                    <a:lnTo>
                      <a:pt x="63" y="9688"/>
                    </a:lnTo>
                    <a:lnTo>
                      <a:pt x="168" y="9793"/>
                    </a:lnTo>
                    <a:lnTo>
                      <a:pt x="105" y="9856"/>
                    </a:lnTo>
                    <a:lnTo>
                      <a:pt x="168" y="9898"/>
                    </a:lnTo>
                    <a:lnTo>
                      <a:pt x="293" y="9877"/>
                    </a:lnTo>
                    <a:lnTo>
                      <a:pt x="481" y="9898"/>
                    </a:lnTo>
                    <a:lnTo>
                      <a:pt x="586" y="9981"/>
                    </a:lnTo>
                    <a:lnTo>
                      <a:pt x="733" y="9981"/>
                    </a:lnTo>
                    <a:lnTo>
                      <a:pt x="795" y="9940"/>
                    </a:lnTo>
                    <a:lnTo>
                      <a:pt x="858" y="9940"/>
                    </a:lnTo>
                    <a:lnTo>
                      <a:pt x="753" y="10023"/>
                    </a:lnTo>
                    <a:lnTo>
                      <a:pt x="607" y="10023"/>
                    </a:lnTo>
                    <a:lnTo>
                      <a:pt x="544" y="10065"/>
                    </a:lnTo>
                    <a:lnTo>
                      <a:pt x="377" y="9960"/>
                    </a:lnTo>
                    <a:lnTo>
                      <a:pt x="272" y="9981"/>
                    </a:lnTo>
                    <a:lnTo>
                      <a:pt x="209" y="9981"/>
                    </a:lnTo>
                    <a:lnTo>
                      <a:pt x="126" y="10023"/>
                    </a:lnTo>
                    <a:lnTo>
                      <a:pt x="0" y="10065"/>
                    </a:lnTo>
                    <a:lnTo>
                      <a:pt x="0" y="10107"/>
                    </a:lnTo>
                    <a:lnTo>
                      <a:pt x="189" y="10191"/>
                    </a:lnTo>
                    <a:lnTo>
                      <a:pt x="105" y="10274"/>
                    </a:lnTo>
                    <a:lnTo>
                      <a:pt x="209" y="10295"/>
                    </a:lnTo>
                    <a:lnTo>
                      <a:pt x="272" y="10253"/>
                    </a:lnTo>
                    <a:lnTo>
                      <a:pt x="419" y="10253"/>
                    </a:lnTo>
                    <a:lnTo>
                      <a:pt x="314" y="10316"/>
                    </a:lnTo>
                    <a:lnTo>
                      <a:pt x="126" y="10316"/>
                    </a:lnTo>
                    <a:lnTo>
                      <a:pt x="105" y="10358"/>
                    </a:lnTo>
                    <a:lnTo>
                      <a:pt x="63" y="10358"/>
                    </a:lnTo>
                    <a:lnTo>
                      <a:pt x="63" y="10379"/>
                    </a:lnTo>
                    <a:lnTo>
                      <a:pt x="126" y="10400"/>
                    </a:lnTo>
                    <a:lnTo>
                      <a:pt x="189" y="10400"/>
                    </a:lnTo>
                    <a:lnTo>
                      <a:pt x="105" y="10463"/>
                    </a:lnTo>
                    <a:lnTo>
                      <a:pt x="63" y="10484"/>
                    </a:lnTo>
                    <a:lnTo>
                      <a:pt x="63" y="10525"/>
                    </a:lnTo>
                    <a:lnTo>
                      <a:pt x="105" y="10546"/>
                    </a:lnTo>
                    <a:lnTo>
                      <a:pt x="168" y="10630"/>
                    </a:lnTo>
                    <a:lnTo>
                      <a:pt x="293" y="10630"/>
                    </a:lnTo>
                    <a:lnTo>
                      <a:pt x="335" y="10588"/>
                    </a:lnTo>
                    <a:lnTo>
                      <a:pt x="523" y="10546"/>
                    </a:lnTo>
                    <a:lnTo>
                      <a:pt x="649" y="10588"/>
                    </a:lnTo>
                    <a:lnTo>
                      <a:pt x="691" y="10609"/>
                    </a:lnTo>
                    <a:lnTo>
                      <a:pt x="753" y="10546"/>
                    </a:lnTo>
                    <a:lnTo>
                      <a:pt x="753" y="10484"/>
                    </a:lnTo>
                    <a:lnTo>
                      <a:pt x="837" y="10463"/>
                    </a:lnTo>
                    <a:lnTo>
                      <a:pt x="858" y="10525"/>
                    </a:lnTo>
                    <a:lnTo>
                      <a:pt x="963" y="10525"/>
                    </a:lnTo>
                    <a:lnTo>
                      <a:pt x="1067" y="10421"/>
                    </a:lnTo>
                    <a:lnTo>
                      <a:pt x="1130" y="10463"/>
                    </a:lnTo>
                    <a:lnTo>
                      <a:pt x="1130" y="10505"/>
                    </a:lnTo>
                    <a:lnTo>
                      <a:pt x="1046" y="10525"/>
                    </a:lnTo>
                    <a:lnTo>
                      <a:pt x="1151" y="10588"/>
                    </a:lnTo>
                    <a:lnTo>
                      <a:pt x="1214" y="10525"/>
                    </a:lnTo>
                    <a:lnTo>
                      <a:pt x="1214" y="10463"/>
                    </a:lnTo>
                    <a:lnTo>
                      <a:pt x="1277" y="10358"/>
                    </a:lnTo>
                    <a:lnTo>
                      <a:pt x="1256" y="10421"/>
                    </a:lnTo>
                    <a:lnTo>
                      <a:pt x="1339" y="10525"/>
                    </a:lnTo>
                    <a:lnTo>
                      <a:pt x="1277" y="10609"/>
                    </a:lnTo>
                    <a:lnTo>
                      <a:pt x="1130" y="10672"/>
                    </a:lnTo>
                    <a:lnTo>
                      <a:pt x="1046" y="10714"/>
                    </a:lnTo>
                    <a:lnTo>
                      <a:pt x="1109" y="10735"/>
                    </a:lnTo>
                    <a:lnTo>
                      <a:pt x="1046" y="10839"/>
                    </a:lnTo>
                    <a:lnTo>
                      <a:pt x="921" y="10839"/>
                    </a:lnTo>
                    <a:lnTo>
                      <a:pt x="921" y="10797"/>
                    </a:lnTo>
                    <a:lnTo>
                      <a:pt x="963" y="10735"/>
                    </a:lnTo>
                    <a:lnTo>
                      <a:pt x="942" y="10630"/>
                    </a:lnTo>
                    <a:lnTo>
                      <a:pt x="837" y="10609"/>
                    </a:lnTo>
                    <a:lnTo>
                      <a:pt x="733" y="10735"/>
                    </a:lnTo>
                    <a:lnTo>
                      <a:pt x="712" y="10797"/>
                    </a:lnTo>
                    <a:lnTo>
                      <a:pt x="628" y="10693"/>
                    </a:lnTo>
                    <a:lnTo>
                      <a:pt x="523" y="10672"/>
                    </a:lnTo>
                    <a:lnTo>
                      <a:pt x="419" y="10693"/>
                    </a:lnTo>
                    <a:lnTo>
                      <a:pt x="335" y="10672"/>
                    </a:lnTo>
                    <a:lnTo>
                      <a:pt x="209" y="10735"/>
                    </a:lnTo>
                    <a:lnTo>
                      <a:pt x="126" y="10735"/>
                    </a:lnTo>
                    <a:lnTo>
                      <a:pt x="63" y="10693"/>
                    </a:lnTo>
                    <a:lnTo>
                      <a:pt x="21" y="10693"/>
                    </a:lnTo>
                    <a:lnTo>
                      <a:pt x="63" y="10797"/>
                    </a:lnTo>
                    <a:lnTo>
                      <a:pt x="21" y="10839"/>
                    </a:lnTo>
                    <a:lnTo>
                      <a:pt x="84" y="10902"/>
                    </a:lnTo>
                    <a:lnTo>
                      <a:pt x="168" y="10881"/>
                    </a:lnTo>
                    <a:lnTo>
                      <a:pt x="209" y="10818"/>
                    </a:lnTo>
                    <a:lnTo>
                      <a:pt x="293" y="10818"/>
                    </a:lnTo>
                    <a:lnTo>
                      <a:pt x="209" y="10902"/>
                    </a:lnTo>
                    <a:lnTo>
                      <a:pt x="209" y="11007"/>
                    </a:lnTo>
                    <a:lnTo>
                      <a:pt x="168" y="11049"/>
                    </a:lnTo>
                    <a:lnTo>
                      <a:pt x="84" y="11007"/>
                    </a:lnTo>
                    <a:lnTo>
                      <a:pt x="126" y="11132"/>
                    </a:lnTo>
                    <a:lnTo>
                      <a:pt x="189" y="11195"/>
                    </a:lnTo>
                    <a:lnTo>
                      <a:pt x="335" y="11007"/>
                    </a:lnTo>
                    <a:lnTo>
                      <a:pt x="481" y="11049"/>
                    </a:lnTo>
                    <a:lnTo>
                      <a:pt x="419" y="11111"/>
                    </a:lnTo>
                    <a:lnTo>
                      <a:pt x="419" y="11195"/>
                    </a:lnTo>
                    <a:lnTo>
                      <a:pt x="293" y="11258"/>
                    </a:lnTo>
                    <a:lnTo>
                      <a:pt x="314" y="11300"/>
                    </a:lnTo>
                    <a:lnTo>
                      <a:pt x="398" y="11321"/>
                    </a:lnTo>
                    <a:lnTo>
                      <a:pt x="377" y="11404"/>
                    </a:lnTo>
                    <a:lnTo>
                      <a:pt x="419" y="11467"/>
                    </a:lnTo>
                    <a:lnTo>
                      <a:pt x="377" y="11572"/>
                    </a:lnTo>
                    <a:lnTo>
                      <a:pt x="419" y="11572"/>
                    </a:lnTo>
                    <a:lnTo>
                      <a:pt x="502" y="11446"/>
                    </a:lnTo>
                    <a:lnTo>
                      <a:pt x="586" y="11425"/>
                    </a:lnTo>
                    <a:lnTo>
                      <a:pt x="607" y="11300"/>
                    </a:lnTo>
                    <a:lnTo>
                      <a:pt x="816" y="11216"/>
                    </a:lnTo>
                    <a:lnTo>
                      <a:pt x="921" y="11216"/>
                    </a:lnTo>
                    <a:lnTo>
                      <a:pt x="1005" y="11195"/>
                    </a:lnTo>
                    <a:lnTo>
                      <a:pt x="942" y="11237"/>
                    </a:lnTo>
                    <a:lnTo>
                      <a:pt x="837" y="11321"/>
                    </a:lnTo>
                    <a:lnTo>
                      <a:pt x="837" y="11446"/>
                    </a:lnTo>
                    <a:lnTo>
                      <a:pt x="858" y="11530"/>
                    </a:lnTo>
                    <a:lnTo>
                      <a:pt x="795" y="11467"/>
                    </a:lnTo>
                    <a:lnTo>
                      <a:pt x="753" y="11341"/>
                    </a:lnTo>
                    <a:lnTo>
                      <a:pt x="712" y="11341"/>
                    </a:lnTo>
                    <a:lnTo>
                      <a:pt x="628" y="11467"/>
                    </a:lnTo>
                    <a:lnTo>
                      <a:pt x="586" y="11509"/>
                    </a:lnTo>
                    <a:lnTo>
                      <a:pt x="691" y="11530"/>
                    </a:lnTo>
                    <a:lnTo>
                      <a:pt x="586" y="11655"/>
                    </a:lnTo>
                    <a:lnTo>
                      <a:pt x="502" y="11655"/>
                    </a:lnTo>
                    <a:lnTo>
                      <a:pt x="481" y="11739"/>
                    </a:lnTo>
                    <a:lnTo>
                      <a:pt x="523" y="11760"/>
                    </a:lnTo>
                    <a:lnTo>
                      <a:pt x="691" y="11760"/>
                    </a:lnTo>
                    <a:lnTo>
                      <a:pt x="733" y="11823"/>
                    </a:lnTo>
                    <a:lnTo>
                      <a:pt x="607" y="11844"/>
                    </a:lnTo>
                    <a:lnTo>
                      <a:pt x="586" y="11885"/>
                    </a:lnTo>
                    <a:lnTo>
                      <a:pt x="544" y="11969"/>
                    </a:lnTo>
                    <a:lnTo>
                      <a:pt x="440" y="11885"/>
                    </a:lnTo>
                    <a:lnTo>
                      <a:pt x="398" y="11927"/>
                    </a:lnTo>
                    <a:lnTo>
                      <a:pt x="377" y="12032"/>
                    </a:lnTo>
                    <a:lnTo>
                      <a:pt x="335" y="11885"/>
                    </a:lnTo>
                    <a:lnTo>
                      <a:pt x="272" y="11948"/>
                    </a:lnTo>
                    <a:lnTo>
                      <a:pt x="168" y="12074"/>
                    </a:lnTo>
                    <a:lnTo>
                      <a:pt x="209" y="12178"/>
                    </a:lnTo>
                    <a:lnTo>
                      <a:pt x="335" y="12367"/>
                    </a:lnTo>
                    <a:lnTo>
                      <a:pt x="398" y="12262"/>
                    </a:lnTo>
                    <a:lnTo>
                      <a:pt x="419" y="12283"/>
                    </a:lnTo>
                    <a:lnTo>
                      <a:pt x="502" y="12262"/>
                    </a:lnTo>
                    <a:lnTo>
                      <a:pt x="481" y="12199"/>
                    </a:lnTo>
                    <a:lnTo>
                      <a:pt x="523" y="12095"/>
                    </a:lnTo>
                    <a:lnTo>
                      <a:pt x="649" y="12178"/>
                    </a:lnTo>
                    <a:lnTo>
                      <a:pt x="607" y="12241"/>
                    </a:lnTo>
                    <a:lnTo>
                      <a:pt x="649" y="12304"/>
                    </a:lnTo>
                    <a:lnTo>
                      <a:pt x="628" y="12388"/>
                    </a:lnTo>
                    <a:lnTo>
                      <a:pt x="586" y="12450"/>
                    </a:lnTo>
                    <a:lnTo>
                      <a:pt x="628" y="12597"/>
                    </a:lnTo>
                    <a:lnTo>
                      <a:pt x="691" y="12555"/>
                    </a:lnTo>
                    <a:lnTo>
                      <a:pt x="816" y="12513"/>
                    </a:lnTo>
                    <a:lnTo>
                      <a:pt x="900" y="12597"/>
                    </a:lnTo>
                    <a:lnTo>
                      <a:pt x="753" y="12597"/>
                    </a:lnTo>
                    <a:lnTo>
                      <a:pt x="712" y="12639"/>
                    </a:lnTo>
                    <a:lnTo>
                      <a:pt x="753" y="12722"/>
                    </a:lnTo>
                    <a:lnTo>
                      <a:pt x="753" y="12785"/>
                    </a:lnTo>
                    <a:lnTo>
                      <a:pt x="544" y="12618"/>
                    </a:lnTo>
                    <a:lnTo>
                      <a:pt x="481" y="12639"/>
                    </a:lnTo>
                    <a:lnTo>
                      <a:pt x="419" y="12597"/>
                    </a:lnTo>
                    <a:lnTo>
                      <a:pt x="314" y="12597"/>
                    </a:lnTo>
                    <a:lnTo>
                      <a:pt x="314" y="12701"/>
                    </a:lnTo>
                    <a:lnTo>
                      <a:pt x="272" y="12764"/>
                    </a:lnTo>
                    <a:lnTo>
                      <a:pt x="419" y="12994"/>
                    </a:lnTo>
                    <a:lnTo>
                      <a:pt x="523" y="13015"/>
                    </a:lnTo>
                    <a:lnTo>
                      <a:pt x="691" y="13141"/>
                    </a:lnTo>
                    <a:lnTo>
                      <a:pt x="900" y="13245"/>
                    </a:lnTo>
                    <a:lnTo>
                      <a:pt x="921" y="13308"/>
                    </a:lnTo>
                    <a:lnTo>
                      <a:pt x="858" y="13329"/>
                    </a:lnTo>
                    <a:lnTo>
                      <a:pt x="963" y="13413"/>
                    </a:lnTo>
                    <a:lnTo>
                      <a:pt x="1026" y="13392"/>
                    </a:lnTo>
                    <a:lnTo>
                      <a:pt x="1005" y="13287"/>
                    </a:lnTo>
                    <a:lnTo>
                      <a:pt x="1067" y="13287"/>
                    </a:lnTo>
                    <a:lnTo>
                      <a:pt x="1151" y="13329"/>
                    </a:lnTo>
                    <a:lnTo>
                      <a:pt x="1130" y="13350"/>
                    </a:lnTo>
                    <a:lnTo>
                      <a:pt x="1235" y="13497"/>
                    </a:lnTo>
                    <a:lnTo>
                      <a:pt x="1277" y="13434"/>
                    </a:lnTo>
                    <a:lnTo>
                      <a:pt x="1339" y="13455"/>
                    </a:lnTo>
                    <a:lnTo>
                      <a:pt x="1444" y="13413"/>
                    </a:lnTo>
                    <a:lnTo>
                      <a:pt x="1570" y="13308"/>
                    </a:lnTo>
                    <a:lnTo>
                      <a:pt x="1632" y="13287"/>
                    </a:lnTo>
                    <a:lnTo>
                      <a:pt x="1653" y="13225"/>
                    </a:lnTo>
                    <a:lnTo>
                      <a:pt x="1674" y="13245"/>
                    </a:lnTo>
                    <a:lnTo>
                      <a:pt x="1695" y="13329"/>
                    </a:lnTo>
                    <a:lnTo>
                      <a:pt x="1779" y="13329"/>
                    </a:lnTo>
                    <a:lnTo>
                      <a:pt x="1988" y="13120"/>
                    </a:lnTo>
                    <a:lnTo>
                      <a:pt x="1967" y="13078"/>
                    </a:lnTo>
                    <a:lnTo>
                      <a:pt x="1883" y="12932"/>
                    </a:lnTo>
                    <a:lnTo>
                      <a:pt x="2051" y="13036"/>
                    </a:lnTo>
                    <a:lnTo>
                      <a:pt x="2155" y="12911"/>
                    </a:lnTo>
                    <a:lnTo>
                      <a:pt x="2114" y="12890"/>
                    </a:lnTo>
                    <a:lnTo>
                      <a:pt x="2197" y="12827"/>
                    </a:lnTo>
                    <a:lnTo>
                      <a:pt x="2176" y="12764"/>
                    </a:lnTo>
                    <a:lnTo>
                      <a:pt x="2281" y="12701"/>
                    </a:lnTo>
                    <a:lnTo>
                      <a:pt x="2386" y="12681"/>
                    </a:lnTo>
                    <a:lnTo>
                      <a:pt x="2386" y="12597"/>
                    </a:lnTo>
                    <a:lnTo>
                      <a:pt x="2302" y="12492"/>
                    </a:lnTo>
                    <a:lnTo>
                      <a:pt x="2323" y="12409"/>
                    </a:lnTo>
                    <a:lnTo>
                      <a:pt x="2260" y="12304"/>
                    </a:lnTo>
                    <a:lnTo>
                      <a:pt x="2155" y="12241"/>
                    </a:lnTo>
                    <a:lnTo>
                      <a:pt x="2176" y="12157"/>
                    </a:lnTo>
                    <a:lnTo>
                      <a:pt x="2218" y="12178"/>
                    </a:lnTo>
                    <a:lnTo>
                      <a:pt x="2323" y="12304"/>
                    </a:lnTo>
                    <a:lnTo>
                      <a:pt x="2386" y="12471"/>
                    </a:lnTo>
                    <a:lnTo>
                      <a:pt x="2406" y="12492"/>
                    </a:lnTo>
                    <a:lnTo>
                      <a:pt x="2490" y="12513"/>
                    </a:lnTo>
                    <a:lnTo>
                      <a:pt x="2469" y="12576"/>
                    </a:lnTo>
                    <a:lnTo>
                      <a:pt x="2511" y="12639"/>
                    </a:lnTo>
                    <a:lnTo>
                      <a:pt x="2616" y="12597"/>
                    </a:lnTo>
                    <a:lnTo>
                      <a:pt x="2595" y="12513"/>
                    </a:lnTo>
                    <a:lnTo>
                      <a:pt x="2532" y="12492"/>
                    </a:lnTo>
                    <a:lnTo>
                      <a:pt x="2595" y="12409"/>
                    </a:lnTo>
                    <a:lnTo>
                      <a:pt x="2678" y="12492"/>
                    </a:lnTo>
                    <a:lnTo>
                      <a:pt x="2699" y="12555"/>
                    </a:lnTo>
                    <a:lnTo>
                      <a:pt x="2825" y="12409"/>
                    </a:lnTo>
                    <a:lnTo>
                      <a:pt x="2846" y="12283"/>
                    </a:lnTo>
                    <a:lnTo>
                      <a:pt x="2825" y="12178"/>
                    </a:lnTo>
                    <a:lnTo>
                      <a:pt x="2741" y="12157"/>
                    </a:lnTo>
                    <a:lnTo>
                      <a:pt x="2720" y="12074"/>
                    </a:lnTo>
                    <a:lnTo>
                      <a:pt x="2783" y="12053"/>
                    </a:lnTo>
                    <a:lnTo>
                      <a:pt x="2783" y="11990"/>
                    </a:lnTo>
                    <a:lnTo>
                      <a:pt x="2825" y="11990"/>
                    </a:lnTo>
                    <a:lnTo>
                      <a:pt x="2888" y="11948"/>
                    </a:lnTo>
                    <a:lnTo>
                      <a:pt x="2825" y="11865"/>
                    </a:lnTo>
                    <a:lnTo>
                      <a:pt x="2825" y="11760"/>
                    </a:lnTo>
                    <a:lnTo>
                      <a:pt x="2909" y="11718"/>
                    </a:lnTo>
                    <a:lnTo>
                      <a:pt x="2992" y="11781"/>
                    </a:lnTo>
                    <a:lnTo>
                      <a:pt x="2930" y="11885"/>
                    </a:lnTo>
                    <a:lnTo>
                      <a:pt x="2950" y="12032"/>
                    </a:lnTo>
                    <a:lnTo>
                      <a:pt x="2930" y="12095"/>
                    </a:lnTo>
                    <a:lnTo>
                      <a:pt x="2992" y="12199"/>
                    </a:lnTo>
                    <a:lnTo>
                      <a:pt x="3013" y="12283"/>
                    </a:lnTo>
                    <a:lnTo>
                      <a:pt x="3118" y="12409"/>
                    </a:lnTo>
                    <a:lnTo>
                      <a:pt x="3264" y="12409"/>
                    </a:lnTo>
                    <a:lnTo>
                      <a:pt x="3327" y="12450"/>
                    </a:lnTo>
                    <a:lnTo>
                      <a:pt x="3264" y="12492"/>
                    </a:lnTo>
                    <a:lnTo>
                      <a:pt x="3348" y="12555"/>
                    </a:lnTo>
                    <a:lnTo>
                      <a:pt x="3432" y="12639"/>
                    </a:lnTo>
                    <a:lnTo>
                      <a:pt x="3474" y="12555"/>
                    </a:lnTo>
                    <a:lnTo>
                      <a:pt x="3453" y="12178"/>
                    </a:lnTo>
                    <a:lnTo>
                      <a:pt x="3369" y="12032"/>
                    </a:lnTo>
                    <a:lnTo>
                      <a:pt x="3432" y="11948"/>
                    </a:lnTo>
                    <a:lnTo>
                      <a:pt x="3515" y="11885"/>
                    </a:lnTo>
                    <a:lnTo>
                      <a:pt x="3432" y="11781"/>
                    </a:lnTo>
                    <a:lnTo>
                      <a:pt x="3474" y="11718"/>
                    </a:lnTo>
                    <a:lnTo>
                      <a:pt x="3662" y="11676"/>
                    </a:lnTo>
                    <a:lnTo>
                      <a:pt x="3683" y="11593"/>
                    </a:lnTo>
                    <a:lnTo>
                      <a:pt x="3683" y="11467"/>
                    </a:lnTo>
                    <a:lnTo>
                      <a:pt x="3766" y="11321"/>
                    </a:lnTo>
                    <a:lnTo>
                      <a:pt x="3683" y="11195"/>
                    </a:lnTo>
                    <a:lnTo>
                      <a:pt x="3662" y="10923"/>
                    </a:lnTo>
                    <a:lnTo>
                      <a:pt x="3536" y="10714"/>
                    </a:lnTo>
                    <a:lnTo>
                      <a:pt x="3557" y="10609"/>
                    </a:lnTo>
                    <a:lnTo>
                      <a:pt x="3829" y="10525"/>
                    </a:lnTo>
                    <a:lnTo>
                      <a:pt x="3829" y="10358"/>
                    </a:lnTo>
                    <a:lnTo>
                      <a:pt x="3871" y="10212"/>
                    </a:lnTo>
                    <a:lnTo>
                      <a:pt x="3662" y="10002"/>
                    </a:lnTo>
                    <a:lnTo>
                      <a:pt x="3515" y="9898"/>
                    </a:lnTo>
                    <a:lnTo>
                      <a:pt x="3515" y="9688"/>
                    </a:lnTo>
                    <a:lnTo>
                      <a:pt x="3536" y="9479"/>
                    </a:lnTo>
                    <a:lnTo>
                      <a:pt x="3515" y="9249"/>
                    </a:lnTo>
                    <a:lnTo>
                      <a:pt x="3453" y="9103"/>
                    </a:lnTo>
                    <a:lnTo>
                      <a:pt x="3515" y="8914"/>
                    </a:lnTo>
                    <a:lnTo>
                      <a:pt x="3453" y="8621"/>
                    </a:lnTo>
                    <a:lnTo>
                      <a:pt x="3411" y="8308"/>
                    </a:lnTo>
                    <a:lnTo>
                      <a:pt x="3453" y="8077"/>
                    </a:lnTo>
                    <a:lnTo>
                      <a:pt x="3578" y="7847"/>
                    </a:lnTo>
                    <a:lnTo>
                      <a:pt x="3683" y="7764"/>
                    </a:lnTo>
                    <a:lnTo>
                      <a:pt x="3850" y="7784"/>
                    </a:lnTo>
                    <a:lnTo>
                      <a:pt x="4059" y="7805"/>
                    </a:lnTo>
                    <a:lnTo>
                      <a:pt x="4164" y="7680"/>
                    </a:lnTo>
                    <a:lnTo>
                      <a:pt x="4143" y="7450"/>
                    </a:lnTo>
                    <a:lnTo>
                      <a:pt x="4080" y="7366"/>
                    </a:lnTo>
                    <a:lnTo>
                      <a:pt x="4080" y="7240"/>
                    </a:lnTo>
                    <a:lnTo>
                      <a:pt x="4290" y="6738"/>
                    </a:lnTo>
                    <a:lnTo>
                      <a:pt x="4290" y="6487"/>
                    </a:lnTo>
                    <a:lnTo>
                      <a:pt x="4352" y="6215"/>
                    </a:lnTo>
                    <a:lnTo>
                      <a:pt x="4394" y="6069"/>
                    </a:lnTo>
                    <a:lnTo>
                      <a:pt x="4394" y="5901"/>
                    </a:lnTo>
                    <a:lnTo>
                      <a:pt x="4311" y="5818"/>
                    </a:lnTo>
                    <a:lnTo>
                      <a:pt x="4311" y="5692"/>
                    </a:lnTo>
                    <a:lnTo>
                      <a:pt x="4499" y="5587"/>
                    </a:lnTo>
                    <a:lnTo>
                      <a:pt x="4708" y="5567"/>
                    </a:lnTo>
                    <a:lnTo>
                      <a:pt x="4792" y="5483"/>
                    </a:lnTo>
                    <a:lnTo>
                      <a:pt x="4813" y="5357"/>
                    </a:lnTo>
                    <a:lnTo>
                      <a:pt x="4980" y="5064"/>
                    </a:lnTo>
                    <a:lnTo>
                      <a:pt x="5127" y="4855"/>
                    </a:lnTo>
                    <a:lnTo>
                      <a:pt x="5189" y="4730"/>
                    </a:lnTo>
                    <a:lnTo>
                      <a:pt x="5106" y="4541"/>
                    </a:lnTo>
                    <a:lnTo>
                      <a:pt x="5043" y="4458"/>
                    </a:lnTo>
                    <a:lnTo>
                      <a:pt x="5043" y="4206"/>
                    </a:lnTo>
                    <a:lnTo>
                      <a:pt x="5127" y="4186"/>
                    </a:lnTo>
                    <a:lnTo>
                      <a:pt x="5189" y="4081"/>
                    </a:lnTo>
                    <a:lnTo>
                      <a:pt x="5231" y="3934"/>
                    </a:lnTo>
                    <a:lnTo>
                      <a:pt x="5315" y="3893"/>
                    </a:lnTo>
                    <a:lnTo>
                      <a:pt x="5399" y="3704"/>
                    </a:lnTo>
                    <a:lnTo>
                      <a:pt x="5524" y="3600"/>
                    </a:lnTo>
                    <a:lnTo>
                      <a:pt x="5629" y="3683"/>
                    </a:lnTo>
                    <a:lnTo>
                      <a:pt x="5712" y="3725"/>
                    </a:lnTo>
                    <a:lnTo>
                      <a:pt x="5754" y="3725"/>
                    </a:lnTo>
                    <a:lnTo>
                      <a:pt x="5859" y="3621"/>
                    </a:lnTo>
                    <a:lnTo>
                      <a:pt x="5775" y="3516"/>
                    </a:lnTo>
                    <a:lnTo>
                      <a:pt x="5859" y="3474"/>
                    </a:lnTo>
                    <a:lnTo>
                      <a:pt x="5859" y="3390"/>
                    </a:lnTo>
                    <a:lnTo>
                      <a:pt x="5880" y="3349"/>
                    </a:lnTo>
                    <a:lnTo>
                      <a:pt x="5775" y="3181"/>
                    </a:lnTo>
                    <a:lnTo>
                      <a:pt x="5838" y="3160"/>
                    </a:lnTo>
                    <a:lnTo>
                      <a:pt x="6026" y="3160"/>
                    </a:lnTo>
                    <a:lnTo>
                      <a:pt x="6152" y="3077"/>
                    </a:lnTo>
                    <a:lnTo>
                      <a:pt x="6340" y="3139"/>
                    </a:lnTo>
                    <a:lnTo>
                      <a:pt x="6445" y="3202"/>
                    </a:lnTo>
                    <a:lnTo>
                      <a:pt x="6570" y="3223"/>
                    </a:lnTo>
                    <a:lnTo>
                      <a:pt x="6654" y="3286"/>
                    </a:lnTo>
                    <a:lnTo>
                      <a:pt x="6696" y="3265"/>
                    </a:lnTo>
                    <a:lnTo>
                      <a:pt x="6759" y="3307"/>
                    </a:lnTo>
                    <a:lnTo>
                      <a:pt x="6759" y="3160"/>
                    </a:lnTo>
                    <a:lnTo>
                      <a:pt x="6696" y="3077"/>
                    </a:lnTo>
                    <a:lnTo>
                      <a:pt x="6717" y="2888"/>
                    </a:lnTo>
                    <a:lnTo>
                      <a:pt x="6800" y="2846"/>
                    </a:lnTo>
                    <a:lnTo>
                      <a:pt x="6779" y="2700"/>
                    </a:lnTo>
                    <a:lnTo>
                      <a:pt x="6696" y="2658"/>
                    </a:lnTo>
                    <a:lnTo>
                      <a:pt x="6675" y="2554"/>
                    </a:lnTo>
                    <a:lnTo>
                      <a:pt x="6675" y="2554"/>
                    </a:lnTo>
                    <a:lnTo>
                      <a:pt x="6800" y="2616"/>
                    </a:lnTo>
                    <a:lnTo>
                      <a:pt x="6926" y="2574"/>
                    </a:lnTo>
                    <a:lnTo>
                      <a:pt x="6989" y="2554"/>
                    </a:lnTo>
                    <a:lnTo>
                      <a:pt x="7010" y="2533"/>
                    </a:lnTo>
                    <a:lnTo>
                      <a:pt x="7072" y="2533"/>
                    </a:lnTo>
                    <a:lnTo>
                      <a:pt x="7093" y="2512"/>
                    </a:lnTo>
                    <a:lnTo>
                      <a:pt x="7072" y="2428"/>
                    </a:lnTo>
                    <a:lnTo>
                      <a:pt x="7093" y="2323"/>
                    </a:lnTo>
                    <a:lnTo>
                      <a:pt x="7177" y="2261"/>
                    </a:lnTo>
                    <a:lnTo>
                      <a:pt x="7282" y="2261"/>
                    </a:lnTo>
                    <a:lnTo>
                      <a:pt x="7344" y="2407"/>
                    </a:lnTo>
                    <a:lnTo>
                      <a:pt x="7616" y="2616"/>
                    </a:lnTo>
                    <a:lnTo>
                      <a:pt x="7637" y="2742"/>
                    </a:lnTo>
                    <a:lnTo>
                      <a:pt x="7742" y="2846"/>
                    </a:lnTo>
                    <a:lnTo>
                      <a:pt x="7909" y="2930"/>
                    </a:lnTo>
                    <a:lnTo>
                      <a:pt x="8160" y="2930"/>
                    </a:lnTo>
                    <a:lnTo>
                      <a:pt x="8328" y="2784"/>
                    </a:lnTo>
                    <a:lnTo>
                      <a:pt x="8391" y="2700"/>
                    </a:lnTo>
                    <a:lnTo>
                      <a:pt x="8495" y="2700"/>
                    </a:lnTo>
                    <a:lnTo>
                      <a:pt x="8704" y="2846"/>
                    </a:lnTo>
                    <a:lnTo>
                      <a:pt x="8851" y="2867"/>
                    </a:lnTo>
                    <a:lnTo>
                      <a:pt x="8893" y="2742"/>
                    </a:lnTo>
                    <a:lnTo>
                      <a:pt x="8976" y="2679"/>
                    </a:lnTo>
                    <a:lnTo>
                      <a:pt x="9060" y="2616"/>
                    </a:lnTo>
                    <a:lnTo>
                      <a:pt x="9165" y="2616"/>
                    </a:lnTo>
                    <a:lnTo>
                      <a:pt x="9269" y="2554"/>
                    </a:lnTo>
                    <a:lnTo>
                      <a:pt x="9311" y="2470"/>
                    </a:lnTo>
                    <a:lnTo>
                      <a:pt x="9269" y="2365"/>
                    </a:lnTo>
                    <a:lnTo>
                      <a:pt x="9207" y="2219"/>
                    </a:lnTo>
                    <a:lnTo>
                      <a:pt x="9228" y="1905"/>
                    </a:lnTo>
                    <a:lnTo>
                      <a:pt x="9290" y="1821"/>
                    </a:lnTo>
                    <a:lnTo>
                      <a:pt x="9228" y="1717"/>
                    </a:lnTo>
                    <a:lnTo>
                      <a:pt x="9290" y="1696"/>
                    </a:lnTo>
                    <a:lnTo>
                      <a:pt x="9395" y="1570"/>
                    </a:lnTo>
                    <a:lnTo>
                      <a:pt x="9374" y="1507"/>
                    </a:lnTo>
                    <a:lnTo>
                      <a:pt x="9500" y="1424"/>
                    </a:lnTo>
                    <a:lnTo>
                      <a:pt x="9646" y="1486"/>
                    </a:lnTo>
                    <a:lnTo>
                      <a:pt x="9730" y="1466"/>
                    </a:lnTo>
                    <a:lnTo>
                      <a:pt x="9730" y="1403"/>
                    </a:lnTo>
                    <a:lnTo>
                      <a:pt x="9813" y="1298"/>
                    </a:lnTo>
                    <a:lnTo>
                      <a:pt x="10065" y="1298"/>
                    </a:lnTo>
                    <a:lnTo>
                      <a:pt x="10169" y="1382"/>
                    </a:lnTo>
                    <a:lnTo>
                      <a:pt x="10316" y="1528"/>
                    </a:lnTo>
                    <a:lnTo>
                      <a:pt x="10378" y="1633"/>
                    </a:lnTo>
                    <a:lnTo>
                      <a:pt x="10525" y="1654"/>
                    </a:lnTo>
                    <a:lnTo>
                      <a:pt x="10692" y="1696"/>
                    </a:lnTo>
                    <a:lnTo>
                      <a:pt x="10755" y="1800"/>
                    </a:lnTo>
                    <a:lnTo>
                      <a:pt x="10860" y="1905"/>
                    </a:lnTo>
                    <a:lnTo>
                      <a:pt x="10839" y="2030"/>
                    </a:lnTo>
                    <a:lnTo>
                      <a:pt x="10734" y="2177"/>
                    </a:lnTo>
                    <a:lnTo>
                      <a:pt x="10755" y="2428"/>
                    </a:lnTo>
                    <a:lnTo>
                      <a:pt x="10839" y="2428"/>
                    </a:lnTo>
                    <a:lnTo>
                      <a:pt x="10839" y="2219"/>
                    </a:lnTo>
                    <a:lnTo>
                      <a:pt x="10985" y="2051"/>
                    </a:lnTo>
                    <a:lnTo>
                      <a:pt x="11111" y="2030"/>
                    </a:lnTo>
                    <a:lnTo>
                      <a:pt x="11194" y="1926"/>
                    </a:lnTo>
                    <a:lnTo>
                      <a:pt x="11194" y="1779"/>
                    </a:lnTo>
                    <a:lnTo>
                      <a:pt x="11299" y="1738"/>
                    </a:lnTo>
                    <a:lnTo>
                      <a:pt x="11404" y="1800"/>
                    </a:lnTo>
                    <a:lnTo>
                      <a:pt x="11487" y="1717"/>
                    </a:lnTo>
                    <a:lnTo>
                      <a:pt x="11487" y="1591"/>
                    </a:lnTo>
                    <a:lnTo>
                      <a:pt x="11425" y="1591"/>
                    </a:lnTo>
                    <a:lnTo>
                      <a:pt x="11362" y="1507"/>
                    </a:lnTo>
                    <a:lnTo>
                      <a:pt x="11299" y="1507"/>
                    </a:lnTo>
                    <a:lnTo>
                      <a:pt x="11278" y="1528"/>
                    </a:lnTo>
                    <a:lnTo>
                      <a:pt x="11278" y="1612"/>
                    </a:lnTo>
                    <a:lnTo>
                      <a:pt x="11215" y="1570"/>
                    </a:lnTo>
                    <a:lnTo>
                      <a:pt x="11194" y="1507"/>
                    </a:lnTo>
                    <a:lnTo>
                      <a:pt x="11153" y="1507"/>
                    </a:lnTo>
                    <a:lnTo>
                      <a:pt x="11153" y="1570"/>
                    </a:lnTo>
                    <a:lnTo>
                      <a:pt x="11111" y="1696"/>
                    </a:lnTo>
                    <a:lnTo>
                      <a:pt x="11090" y="1654"/>
                    </a:lnTo>
                    <a:lnTo>
                      <a:pt x="11048" y="1591"/>
                    </a:lnTo>
                    <a:lnTo>
                      <a:pt x="10964" y="1633"/>
                    </a:lnTo>
                    <a:lnTo>
                      <a:pt x="10943" y="1696"/>
                    </a:lnTo>
                    <a:lnTo>
                      <a:pt x="10901" y="1612"/>
                    </a:lnTo>
                    <a:lnTo>
                      <a:pt x="10881" y="1486"/>
                    </a:lnTo>
                    <a:lnTo>
                      <a:pt x="10839" y="1486"/>
                    </a:lnTo>
                    <a:lnTo>
                      <a:pt x="10776" y="1361"/>
                    </a:lnTo>
                    <a:lnTo>
                      <a:pt x="10734" y="1319"/>
                    </a:lnTo>
                    <a:lnTo>
                      <a:pt x="10650" y="1319"/>
                    </a:lnTo>
                    <a:lnTo>
                      <a:pt x="10567" y="1298"/>
                    </a:lnTo>
                    <a:lnTo>
                      <a:pt x="10420" y="1277"/>
                    </a:lnTo>
                    <a:lnTo>
                      <a:pt x="10357" y="1193"/>
                    </a:lnTo>
                    <a:lnTo>
                      <a:pt x="10378" y="1173"/>
                    </a:lnTo>
                    <a:lnTo>
                      <a:pt x="10546" y="1214"/>
                    </a:lnTo>
                    <a:lnTo>
                      <a:pt x="10692" y="1193"/>
                    </a:lnTo>
                    <a:lnTo>
                      <a:pt x="10797" y="1214"/>
                    </a:lnTo>
                    <a:lnTo>
                      <a:pt x="11048" y="1256"/>
                    </a:lnTo>
                    <a:lnTo>
                      <a:pt x="11194" y="1193"/>
                    </a:lnTo>
                    <a:lnTo>
                      <a:pt x="11299" y="984"/>
                    </a:lnTo>
                    <a:lnTo>
                      <a:pt x="11508" y="942"/>
                    </a:lnTo>
                    <a:lnTo>
                      <a:pt x="11613" y="859"/>
                    </a:lnTo>
                    <a:lnTo>
                      <a:pt x="11613" y="838"/>
                    </a:lnTo>
                    <a:lnTo>
                      <a:pt x="11529" y="796"/>
                    </a:lnTo>
                    <a:lnTo>
                      <a:pt x="11508" y="754"/>
                    </a:lnTo>
                    <a:lnTo>
                      <a:pt x="11425" y="733"/>
                    </a:lnTo>
                    <a:lnTo>
                      <a:pt x="11320" y="754"/>
                    </a:lnTo>
                    <a:lnTo>
                      <a:pt x="11194" y="608"/>
                    </a:lnTo>
                    <a:lnTo>
                      <a:pt x="11111" y="608"/>
                    </a:lnTo>
                    <a:lnTo>
                      <a:pt x="11006" y="733"/>
                    </a:lnTo>
                    <a:lnTo>
                      <a:pt x="10964" y="733"/>
                    </a:lnTo>
                    <a:lnTo>
                      <a:pt x="10943" y="691"/>
                    </a:lnTo>
                    <a:lnTo>
                      <a:pt x="11048" y="649"/>
                    </a:lnTo>
                    <a:lnTo>
                      <a:pt x="11048" y="566"/>
                    </a:lnTo>
                    <a:lnTo>
                      <a:pt x="10943" y="524"/>
                    </a:lnTo>
                    <a:lnTo>
                      <a:pt x="10901" y="482"/>
                    </a:lnTo>
                    <a:lnTo>
                      <a:pt x="10839" y="482"/>
                    </a:lnTo>
                    <a:lnTo>
                      <a:pt x="10776" y="608"/>
                    </a:lnTo>
                    <a:lnTo>
                      <a:pt x="10734" y="608"/>
                    </a:lnTo>
                    <a:lnTo>
                      <a:pt x="10734" y="524"/>
                    </a:lnTo>
                    <a:lnTo>
                      <a:pt x="10671" y="545"/>
                    </a:lnTo>
                    <a:lnTo>
                      <a:pt x="10650" y="587"/>
                    </a:lnTo>
                    <a:lnTo>
                      <a:pt x="10588" y="587"/>
                    </a:lnTo>
                    <a:lnTo>
                      <a:pt x="10567" y="545"/>
                    </a:lnTo>
                    <a:lnTo>
                      <a:pt x="10650" y="482"/>
                    </a:lnTo>
                    <a:lnTo>
                      <a:pt x="10650" y="419"/>
                    </a:lnTo>
                    <a:lnTo>
                      <a:pt x="10546" y="357"/>
                    </a:lnTo>
                    <a:lnTo>
                      <a:pt x="10420" y="357"/>
                    </a:lnTo>
                    <a:lnTo>
                      <a:pt x="10357" y="377"/>
                    </a:lnTo>
                    <a:lnTo>
                      <a:pt x="10337" y="545"/>
                    </a:lnTo>
                    <a:lnTo>
                      <a:pt x="10253" y="587"/>
                    </a:lnTo>
                    <a:lnTo>
                      <a:pt x="10253" y="649"/>
                    </a:lnTo>
                    <a:lnTo>
                      <a:pt x="10316" y="796"/>
                    </a:lnTo>
                    <a:lnTo>
                      <a:pt x="10316" y="880"/>
                    </a:lnTo>
                    <a:lnTo>
                      <a:pt x="10253" y="942"/>
                    </a:lnTo>
                    <a:lnTo>
                      <a:pt x="10211" y="838"/>
                    </a:lnTo>
                    <a:lnTo>
                      <a:pt x="10127" y="838"/>
                    </a:lnTo>
                    <a:lnTo>
                      <a:pt x="10127" y="859"/>
                    </a:lnTo>
                    <a:lnTo>
                      <a:pt x="10023" y="838"/>
                    </a:lnTo>
                    <a:lnTo>
                      <a:pt x="9897" y="901"/>
                    </a:lnTo>
                    <a:lnTo>
                      <a:pt x="9897" y="901"/>
                    </a:lnTo>
                    <a:lnTo>
                      <a:pt x="10002" y="754"/>
                    </a:lnTo>
                    <a:lnTo>
                      <a:pt x="10065" y="733"/>
                    </a:lnTo>
                    <a:lnTo>
                      <a:pt x="10127" y="608"/>
                    </a:lnTo>
                    <a:lnTo>
                      <a:pt x="10127" y="566"/>
                    </a:lnTo>
                    <a:lnTo>
                      <a:pt x="10065" y="566"/>
                    </a:lnTo>
                    <a:lnTo>
                      <a:pt x="9960" y="649"/>
                    </a:lnTo>
                    <a:lnTo>
                      <a:pt x="9897" y="649"/>
                    </a:lnTo>
                    <a:lnTo>
                      <a:pt x="9918" y="587"/>
                    </a:lnTo>
                    <a:lnTo>
                      <a:pt x="10002" y="524"/>
                    </a:lnTo>
                    <a:lnTo>
                      <a:pt x="10002" y="482"/>
                    </a:lnTo>
                    <a:lnTo>
                      <a:pt x="9897" y="461"/>
                    </a:lnTo>
                    <a:lnTo>
                      <a:pt x="9855" y="419"/>
                    </a:lnTo>
                    <a:lnTo>
                      <a:pt x="9960" y="377"/>
                    </a:lnTo>
                    <a:lnTo>
                      <a:pt x="10002" y="419"/>
                    </a:lnTo>
                    <a:lnTo>
                      <a:pt x="10127" y="419"/>
                    </a:lnTo>
                    <a:lnTo>
                      <a:pt x="10169" y="231"/>
                    </a:lnTo>
                    <a:lnTo>
                      <a:pt x="10169" y="168"/>
                    </a:lnTo>
                    <a:lnTo>
                      <a:pt x="10044" y="210"/>
                    </a:lnTo>
                    <a:lnTo>
                      <a:pt x="10002" y="147"/>
                    </a:lnTo>
                    <a:lnTo>
                      <a:pt x="10023" y="64"/>
                    </a:lnTo>
                    <a:lnTo>
                      <a:pt x="10002" y="1"/>
                    </a:lnTo>
                    <a:lnTo>
                      <a:pt x="9918" y="64"/>
                    </a:lnTo>
                    <a:lnTo>
                      <a:pt x="9855" y="64"/>
                    </a:lnTo>
                    <a:lnTo>
                      <a:pt x="9792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7" name="Google Shape;2367;p49"/>
              <p:cNvSpPr/>
              <p:nvPr/>
            </p:nvSpPr>
            <p:spPr>
              <a:xfrm>
                <a:off x="3823325" y="2021850"/>
                <a:ext cx="143875" cy="324875"/>
              </a:xfrm>
              <a:custGeom>
                <a:rect b="b" l="l" r="r" t="t"/>
                <a:pathLst>
                  <a:path extrusionOk="0" h="12995" w="5755">
                    <a:moveTo>
                      <a:pt x="3788" y="1"/>
                    </a:moveTo>
                    <a:lnTo>
                      <a:pt x="3725" y="21"/>
                    </a:lnTo>
                    <a:lnTo>
                      <a:pt x="3599" y="63"/>
                    </a:lnTo>
                    <a:lnTo>
                      <a:pt x="3474" y="1"/>
                    </a:lnTo>
                    <a:lnTo>
                      <a:pt x="3474" y="1"/>
                    </a:lnTo>
                    <a:lnTo>
                      <a:pt x="3495" y="105"/>
                    </a:lnTo>
                    <a:lnTo>
                      <a:pt x="3578" y="147"/>
                    </a:lnTo>
                    <a:lnTo>
                      <a:pt x="3599" y="293"/>
                    </a:lnTo>
                    <a:lnTo>
                      <a:pt x="3516" y="335"/>
                    </a:lnTo>
                    <a:lnTo>
                      <a:pt x="3495" y="524"/>
                    </a:lnTo>
                    <a:lnTo>
                      <a:pt x="3558" y="607"/>
                    </a:lnTo>
                    <a:lnTo>
                      <a:pt x="3558" y="754"/>
                    </a:lnTo>
                    <a:lnTo>
                      <a:pt x="3495" y="712"/>
                    </a:lnTo>
                    <a:lnTo>
                      <a:pt x="3453" y="733"/>
                    </a:lnTo>
                    <a:lnTo>
                      <a:pt x="3369" y="670"/>
                    </a:lnTo>
                    <a:lnTo>
                      <a:pt x="3244" y="649"/>
                    </a:lnTo>
                    <a:lnTo>
                      <a:pt x="3139" y="586"/>
                    </a:lnTo>
                    <a:lnTo>
                      <a:pt x="2951" y="524"/>
                    </a:lnTo>
                    <a:lnTo>
                      <a:pt x="2825" y="607"/>
                    </a:lnTo>
                    <a:lnTo>
                      <a:pt x="2637" y="607"/>
                    </a:lnTo>
                    <a:lnTo>
                      <a:pt x="2574" y="628"/>
                    </a:lnTo>
                    <a:lnTo>
                      <a:pt x="2679" y="796"/>
                    </a:lnTo>
                    <a:lnTo>
                      <a:pt x="2658" y="837"/>
                    </a:lnTo>
                    <a:lnTo>
                      <a:pt x="2658" y="921"/>
                    </a:lnTo>
                    <a:lnTo>
                      <a:pt x="2574" y="963"/>
                    </a:lnTo>
                    <a:lnTo>
                      <a:pt x="2658" y="1068"/>
                    </a:lnTo>
                    <a:lnTo>
                      <a:pt x="2553" y="1172"/>
                    </a:lnTo>
                    <a:lnTo>
                      <a:pt x="2511" y="1172"/>
                    </a:lnTo>
                    <a:lnTo>
                      <a:pt x="2428" y="1130"/>
                    </a:lnTo>
                    <a:lnTo>
                      <a:pt x="2323" y="1047"/>
                    </a:lnTo>
                    <a:lnTo>
                      <a:pt x="2198" y="1151"/>
                    </a:lnTo>
                    <a:lnTo>
                      <a:pt x="2114" y="1340"/>
                    </a:lnTo>
                    <a:lnTo>
                      <a:pt x="2030" y="1381"/>
                    </a:lnTo>
                    <a:lnTo>
                      <a:pt x="1988" y="1528"/>
                    </a:lnTo>
                    <a:lnTo>
                      <a:pt x="1926" y="1633"/>
                    </a:lnTo>
                    <a:lnTo>
                      <a:pt x="1842" y="1653"/>
                    </a:lnTo>
                    <a:lnTo>
                      <a:pt x="1842" y="1905"/>
                    </a:lnTo>
                    <a:lnTo>
                      <a:pt x="1905" y="1988"/>
                    </a:lnTo>
                    <a:lnTo>
                      <a:pt x="1988" y="2177"/>
                    </a:lnTo>
                    <a:lnTo>
                      <a:pt x="1926" y="2302"/>
                    </a:lnTo>
                    <a:lnTo>
                      <a:pt x="1779" y="2511"/>
                    </a:lnTo>
                    <a:lnTo>
                      <a:pt x="1612" y="2804"/>
                    </a:lnTo>
                    <a:lnTo>
                      <a:pt x="1591" y="2930"/>
                    </a:lnTo>
                    <a:lnTo>
                      <a:pt x="1507" y="3014"/>
                    </a:lnTo>
                    <a:lnTo>
                      <a:pt x="1298" y="3034"/>
                    </a:lnTo>
                    <a:lnTo>
                      <a:pt x="1110" y="3139"/>
                    </a:lnTo>
                    <a:lnTo>
                      <a:pt x="1110" y="3265"/>
                    </a:lnTo>
                    <a:lnTo>
                      <a:pt x="1193" y="3348"/>
                    </a:lnTo>
                    <a:lnTo>
                      <a:pt x="1193" y="3516"/>
                    </a:lnTo>
                    <a:lnTo>
                      <a:pt x="1151" y="3662"/>
                    </a:lnTo>
                    <a:lnTo>
                      <a:pt x="1089" y="3934"/>
                    </a:lnTo>
                    <a:lnTo>
                      <a:pt x="1089" y="4185"/>
                    </a:lnTo>
                    <a:lnTo>
                      <a:pt x="879" y="4687"/>
                    </a:lnTo>
                    <a:lnTo>
                      <a:pt x="879" y="4813"/>
                    </a:lnTo>
                    <a:lnTo>
                      <a:pt x="942" y="4897"/>
                    </a:lnTo>
                    <a:lnTo>
                      <a:pt x="963" y="5127"/>
                    </a:lnTo>
                    <a:lnTo>
                      <a:pt x="858" y="5252"/>
                    </a:lnTo>
                    <a:lnTo>
                      <a:pt x="649" y="5231"/>
                    </a:lnTo>
                    <a:lnTo>
                      <a:pt x="482" y="5211"/>
                    </a:lnTo>
                    <a:lnTo>
                      <a:pt x="377" y="5294"/>
                    </a:lnTo>
                    <a:lnTo>
                      <a:pt x="252" y="5524"/>
                    </a:lnTo>
                    <a:lnTo>
                      <a:pt x="210" y="5755"/>
                    </a:lnTo>
                    <a:lnTo>
                      <a:pt x="252" y="6068"/>
                    </a:lnTo>
                    <a:lnTo>
                      <a:pt x="314" y="6361"/>
                    </a:lnTo>
                    <a:lnTo>
                      <a:pt x="252" y="6550"/>
                    </a:lnTo>
                    <a:lnTo>
                      <a:pt x="314" y="6696"/>
                    </a:lnTo>
                    <a:lnTo>
                      <a:pt x="335" y="6926"/>
                    </a:lnTo>
                    <a:lnTo>
                      <a:pt x="314" y="7135"/>
                    </a:lnTo>
                    <a:lnTo>
                      <a:pt x="314" y="7345"/>
                    </a:lnTo>
                    <a:lnTo>
                      <a:pt x="461" y="7449"/>
                    </a:lnTo>
                    <a:lnTo>
                      <a:pt x="670" y="7659"/>
                    </a:lnTo>
                    <a:lnTo>
                      <a:pt x="628" y="7805"/>
                    </a:lnTo>
                    <a:lnTo>
                      <a:pt x="628" y="7972"/>
                    </a:lnTo>
                    <a:lnTo>
                      <a:pt x="356" y="8056"/>
                    </a:lnTo>
                    <a:lnTo>
                      <a:pt x="335" y="8161"/>
                    </a:lnTo>
                    <a:lnTo>
                      <a:pt x="461" y="8370"/>
                    </a:lnTo>
                    <a:lnTo>
                      <a:pt x="482" y="8642"/>
                    </a:lnTo>
                    <a:lnTo>
                      <a:pt x="565" y="8768"/>
                    </a:lnTo>
                    <a:lnTo>
                      <a:pt x="482" y="8914"/>
                    </a:lnTo>
                    <a:lnTo>
                      <a:pt x="482" y="9040"/>
                    </a:lnTo>
                    <a:lnTo>
                      <a:pt x="461" y="9123"/>
                    </a:lnTo>
                    <a:lnTo>
                      <a:pt x="273" y="9165"/>
                    </a:lnTo>
                    <a:lnTo>
                      <a:pt x="231" y="9228"/>
                    </a:lnTo>
                    <a:lnTo>
                      <a:pt x="314" y="9332"/>
                    </a:lnTo>
                    <a:lnTo>
                      <a:pt x="231" y="9395"/>
                    </a:lnTo>
                    <a:lnTo>
                      <a:pt x="168" y="9479"/>
                    </a:lnTo>
                    <a:lnTo>
                      <a:pt x="252" y="9625"/>
                    </a:lnTo>
                    <a:lnTo>
                      <a:pt x="273" y="10002"/>
                    </a:lnTo>
                    <a:lnTo>
                      <a:pt x="231" y="10086"/>
                    </a:lnTo>
                    <a:lnTo>
                      <a:pt x="147" y="10002"/>
                    </a:lnTo>
                    <a:lnTo>
                      <a:pt x="63" y="9939"/>
                    </a:lnTo>
                    <a:lnTo>
                      <a:pt x="63" y="9960"/>
                    </a:lnTo>
                    <a:lnTo>
                      <a:pt x="1" y="10023"/>
                    </a:lnTo>
                    <a:lnTo>
                      <a:pt x="21" y="10253"/>
                    </a:lnTo>
                    <a:lnTo>
                      <a:pt x="42" y="10337"/>
                    </a:lnTo>
                    <a:lnTo>
                      <a:pt x="63" y="10525"/>
                    </a:lnTo>
                    <a:lnTo>
                      <a:pt x="147" y="10546"/>
                    </a:lnTo>
                    <a:lnTo>
                      <a:pt x="168" y="10588"/>
                    </a:lnTo>
                    <a:lnTo>
                      <a:pt x="147" y="10734"/>
                    </a:lnTo>
                    <a:lnTo>
                      <a:pt x="273" y="10672"/>
                    </a:lnTo>
                    <a:lnTo>
                      <a:pt x="210" y="10567"/>
                    </a:lnTo>
                    <a:lnTo>
                      <a:pt x="231" y="10483"/>
                    </a:lnTo>
                    <a:lnTo>
                      <a:pt x="273" y="10483"/>
                    </a:lnTo>
                    <a:lnTo>
                      <a:pt x="252" y="10546"/>
                    </a:lnTo>
                    <a:lnTo>
                      <a:pt x="335" y="10588"/>
                    </a:lnTo>
                    <a:lnTo>
                      <a:pt x="377" y="10672"/>
                    </a:lnTo>
                    <a:lnTo>
                      <a:pt x="252" y="10755"/>
                    </a:lnTo>
                    <a:lnTo>
                      <a:pt x="231" y="10860"/>
                    </a:lnTo>
                    <a:lnTo>
                      <a:pt x="273" y="10944"/>
                    </a:lnTo>
                    <a:lnTo>
                      <a:pt x="252" y="11069"/>
                    </a:lnTo>
                    <a:lnTo>
                      <a:pt x="210" y="11111"/>
                    </a:lnTo>
                    <a:lnTo>
                      <a:pt x="273" y="11216"/>
                    </a:lnTo>
                    <a:lnTo>
                      <a:pt x="356" y="11257"/>
                    </a:lnTo>
                    <a:lnTo>
                      <a:pt x="440" y="11383"/>
                    </a:lnTo>
                    <a:lnTo>
                      <a:pt x="482" y="11425"/>
                    </a:lnTo>
                    <a:lnTo>
                      <a:pt x="586" y="11634"/>
                    </a:lnTo>
                    <a:lnTo>
                      <a:pt x="586" y="11801"/>
                    </a:lnTo>
                    <a:lnTo>
                      <a:pt x="733" y="11843"/>
                    </a:lnTo>
                    <a:lnTo>
                      <a:pt x="754" y="11948"/>
                    </a:lnTo>
                    <a:lnTo>
                      <a:pt x="858" y="12094"/>
                    </a:lnTo>
                    <a:lnTo>
                      <a:pt x="984" y="12011"/>
                    </a:lnTo>
                    <a:lnTo>
                      <a:pt x="1005" y="12136"/>
                    </a:lnTo>
                    <a:lnTo>
                      <a:pt x="942" y="12304"/>
                    </a:lnTo>
                    <a:lnTo>
                      <a:pt x="775" y="12325"/>
                    </a:lnTo>
                    <a:lnTo>
                      <a:pt x="754" y="12366"/>
                    </a:lnTo>
                    <a:lnTo>
                      <a:pt x="838" y="12429"/>
                    </a:lnTo>
                    <a:lnTo>
                      <a:pt x="858" y="12534"/>
                    </a:lnTo>
                    <a:lnTo>
                      <a:pt x="984" y="12555"/>
                    </a:lnTo>
                    <a:lnTo>
                      <a:pt x="1047" y="12848"/>
                    </a:lnTo>
                    <a:lnTo>
                      <a:pt x="963" y="12952"/>
                    </a:lnTo>
                    <a:lnTo>
                      <a:pt x="1005" y="12994"/>
                    </a:lnTo>
                    <a:lnTo>
                      <a:pt x="1151" y="12994"/>
                    </a:lnTo>
                    <a:lnTo>
                      <a:pt x="1423" y="12931"/>
                    </a:lnTo>
                    <a:lnTo>
                      <a:pt x="1570" y="12973"/>
                    </a:lnTo>
                    <a:lnTo>
                      <a:pt x="1695" y="12869"/>
                    </a:lnTo>
                    <a:lnTo>
                      <a:pt x="1674" y="12764"/>
                    </a:lnTo>
                    <a:lnTo>
                      <a:pt x="1612" y="12701"/>
                    </a:lnTo>
                    <a:lnTo>
                      <a:pt x="1695" y="12534"/>
                    </a:lnTo>
                    <a:lnTo>
                      <a:pt x="1884" y="12513"/>
                    </a:lnTo>
                    <a:lnTo>
                      <a:pt x="1905" y="12325"/>
                    </a:lnTo>
                    <a:lnTo>
                      <a:pt x="1926" y="12408"/>
                    </a:lnTo>
                    <a:lnTo>
                      <a:pt x="2135" y="12450"/>
                    </a:lnTo>
                    <a:lnTo>
                      <a:pt x="2260" y="12366"/>
                    </a:lnTo>
                    <a:lnTo>
                      <a:pt x="2365" y="12429"/>
                    </a:lnTo>
                    <a:lnTo>
                      <a:pt x="2449" y="12513"/>
                    </a:lnTo>
                    <a:lnTo>
                      <a:pt x="2553" y="12345"/>
                    </a:lnTo>
                    <a:lnTo>
                      <a:pt x="2616" y="12115"/>
                    </a:lnTo>
                    <a:lnTo>
                      <a:pt x="2679" y="12032"/>
                    </a:lnTo>
                    <a:lnTo>
                      <a:pt x="2721" y="11739"/>
                    </a:lnTo>
                    <a:lnTo>
                      <a:pt x="2762" y="11634"/>
                    </a:lnTo>
                    <a:lnTo>
                      <a:pt x="2658" y="11571"/>
                    </a:lnTo>
                    <a:lnTo>
                      <a:pt x="2679" y="11467"/>
                    </a:lnTo>
                    <a:lnTo>
                      <a:pt x="2783" y="11320"/>
                    </a:lnTo>
                    <a:lnTo>
                      <a:pt x="2679" y="11216"/>
                    </a:lnTo>
                    <a:lnTo>
                      <a:pt x="2783" y="11111"/>
                    </a:lnTo>
                    <a:lnTo>
                      <a:pt x="2658" y="11048"/>
                    </a:lnTo>
                    <a:lnTo>
                      <a:pt x="2721" y="10965"/>
                    </a:lnTo>
                    <a:lnTo>
                      <a:pt x="2658" y="10839"/>
                    </a:lnTo>
                    <a:lnTo>
                      <a:pt x="2762" y="10881"/>
                    </a:lnTo>
                    <a:lnTo>
                      <a:pt x="2930" y="10860"/>
                    </a:lnTo>
                    <a:lnTo>
                      <a:pt x="2783" y="10755"/>
                    </a:lnTo>
                    <a:lnTo>
                      <a:pt x="2846" y="10609"/>
                    </a:lnTo>
                    <a:lnTo>
                      <a:pt x="2846" y="10546"/>
                    </a:lnTo>
                    <a:lnTo>
                      <a:pt x="2658" y="10483"/>
                    </a:lnTo>
                    <a:lnTo>
                      <a:pt x="2888" y="10483"/>
                    </a:lnTo>
                    <a:lnTo>
                      <a:pt x="2762" y="10358"/>
                    </a:lnTo>
                    <a:lnTo>
                      <a:pt x="2679" y="10358"/>
                    </a:lnTo>
                    <a:lnTo>
                      <a:pt x="2742" y="10274"/>
                    </a:lnTo>
                    <a:lnTo>
                      <a:pt x="2783" y="10274"/>
                    </a:lnTo>
                    <a:lnTo>
                      <a:pt x="2825" y="10316"/>
                    </a:lnTo>
                    <a:lnTo>
                      <a:pt x="2888" y="10232"/>
                    </a:lnTo>
                    <a:lnTo>
                      <a:pt x="2867" y="10148"/>
                    </a:lnTo>
                    <a:lnTo>
                      <a:pt x="2972" y="10232"/>
                    </a:lnTo>
                    <a:lnTo>
                      <a:pt x="2993" y="10128"/>
                    </a:lnTo>
                    <a:lnTo>
                      <a:pt x="3076" y="10023"/>
                    </a:lnTo>
                    <a:lnTo>
                      <a:pt x="3160" y="10023"/>
                    </a:lnTo>
                    <a:lnTo>
                      <a:pt x="3139" y="9939"/>
                    </a:lnTo>
                    <a:lnTo>
                      <a:pt x="3181" y="9897"/>
                    </a:lnTo>
                    <a:lnTo>
                      <a:pt x="3202" y="9939"/>
                    </a:lnTo>
                    <a:lnTo>
                      <a:pt x="3181" y="10044"/>
                    </a:lnTo>
                    <a:lnTo>
                      <a:pt x="3265" y="10044"/>
                    </a:lnTo>
                    <a:lnTo>
                      <a:pt x="3369" y="9897"/>
                    </a:lnTo>
                    <a:lnTo>
                      <a:pt x="3453" y="9897"/>
                    </a:lnTo>
                    <a:lnTo>
                      <a:pt x="3516" y="9835"/>
                    </a:lnTo>
                    <a:lnTo>
                      <a:pt x="3495" y="9730"/>
                    </a:lnTo>
                    <a:lnTo>
                      <a:pt x="3411" y="9646"/>
                    </a:lnTo>
                    <a:lnTo>
                      <a:pt x="3286" y="9625"/>
                    </a:lnTo>
                    <a:lnTo>
                      <a:pt x="3181" y="9688"/>
                    </a:lnTo>
                    <a:lnTo>
                      <a:pt x="3139" y="9646"/>
                    </a:lnTo>
                    <a:lnTo>
                      <a:pt x="3055" y="9709"/>
                    </a:lnTo>
                    <a:lnTo>
                      <a:pt x="2972" y="9604"/>
                    </a:lnTo>
                    <a:lnTo>
                      <a:pt x="2846" y="9563"/>
                    </a:lnTo>
                    <a:lnTo>
                      <a:pt x="2762" y="9521"/>
                    </a:lnTo>
                    <a:lnTo>
                      <a:pt x="2616" y="9542"/>
                    </a:lnTo>
                    <a:lnTo>
                      <a:pt x="2616" y="9604"/>
                    </a:lnTo>
                    <a:lnTo>
                      <a:pt x="2553" y="9542"/>
                    </a:lnTo>
                    <a:lnTo>
                      <a:pt x="2407" y="9542"/>
                    </a:lnTo>
                    <a:lnTo>
                      <a:pt x="2365" y="9500"/>
                    </a:lnTo>
                    <a:lnTo>
                      <a:pt x="2470" y="9479"/>
                    </a:lnTo>
                    <a:lnTo>
                      <a:pt x="2553" y="9521"/>
                    </a:lnTo>
                    <a:lnTo>
                      <a:pt x="2637" y="9395"/>
                    </a:lnTo>
                    <a:lnTo>
                      <a:pt x="2679" y="9437"/>
                    </a:lnTo>
                    <a:lnTo>
                      <a:pt x="2783" y="9416"/>
                    </a:lnTo>
                    <a:lnTo>
                      <a:pt x="2825" y="9332"/>
                    </a:lnTo>
                    <a:lnTo>
                      <a:pt x="2930" y="9374"/>
                    </a:lnTo>
                    <a:lnTo>
                      <a:pt x="2972" y="9416"/>
                    </a:lnTo>
                    <a:lnTo>
                      <a:pt x="3034" y="9416"/>
                    </a:lnTo>
                    <a:lnTo>
                      <a:pt x="3055" y="9332"/>
                    </a:lnTo>
                    <a:lnTo>
                      <a:pt x="3097" y="9416"/>
                    </a:lnTo>
                    <a:lnTo>
                      <a:pt x="3244" y="9437"/>
                    </a:lnTo>
                    <a:lnTo>
                      <a:pt x="3202" y="9521"/>
                    </a:lnTo>
                    <a:lnTo>
                      <a:pt x="3306" y="9563"/>
                    </a:lnTo>
                    <a:lnTo>
                      <a:pt x="3474" y="9542"/>
                    </a:lnTo>
                    <a:lnTo>
                      <a:pt x="3495" y="9416"/>
                    </a:lnTo>
                    <a:lnTo>
                      <a:pt x="3662" y="9270"/>
                    </a:lnTo>
                    <a:lnTo>
                      <a:pt x="3725" y="9102"/>
                    </a:lnTo>
                    <a:lnTo>
                      <a:pt x="3599" y="8977"/>
                    </a:lnTo>
                    <a:lnTo>
                      <a:pt x="3599" y="8893"/>
                    </a:lnTo>
                    <a:lnTo>
                      <a:pt x="3453" y="8788"/>
                    </a:lnTo>
                    <a:lnTo>
                      <a:pt x="3474" y="8747"/>
                    </a:lnTo>
                    <a:lnTo>
                      <a:pt x="3265" y="8579"/>
                    </a:lnTo>
                    <a:lnTo>
                      <a:pt x="3244" y="8475"/>
                    </a:lnTo>
                    <a:lnTo>
                      <a:pt x="3160" y="8391"/>
                    </a:lnTo>
                    <a:lnTo>
                      <a:pt x="3055" y="8516"/>
                    </a:lnTo>
                    <a:lnTo>
                      <a:pt x="2993" y="8433"/>
                    </a:lnTo>
                    <a:lnTo>
                      <a:pt x="2951" y="8454"/>
                    </a:lnTo>
                    <a:lnTo>
                      <a:pt x="2951" y="8349"/>
                    </a:lnTo>
                    <a:lnTo>
                      <a:pt x="2867" y="8349"/>
                    </a:lnTo>
                    <a:lnTo>
                      <a:pt x="2825" y="8244"/>
                    </a:lnTo>
                    <a:lnTo>
                      <a:pt x="2742" y="8182"/>
                    </a:lnTo>
                    <a:lnTo>
                      <a:pt x="2825" y="8077"/>
                    </a:lnTo>
                    <a:lnTo>
                      <a:pt x="2762" y="7952"/>
                    </a:lnTo>
                    <a:lnTo>
                      <a:pt x="2825" y="7931"/>
                    </a:lnTo>
                    <a:lnTo>
                      <a:pt x="2825" y="7847"/>
                    </a:lnTo>
                    <a:lnTo>
                      <a:pt x="2742" y="7826"/>
                    </a:lnTo>
                    <a:lnTo>
                      <a:pt x="2825" y="7721"/>
                    </a:lnTo>
                    <a:lnTo>
                      <a:pt x="2783" y="7533"/>
                    </a:lnTo>
                    <a:lnTo>
                      <a:pt x="2825" y="7512"/>
                    </a:lnTo>
                    <a:lnTo>
                      <a:pt x="2867" y="7554"/>
                    </a:lnTo>
                    <a:lnTo>
                      <a:pt x="2888" y="7449"/>
                    </a:lnTo>
                    <a:lnTo>
                      <a:pt x="2825" y="7345"/>
                    </a:lnTo>
                    <a:lnTo>
                      <a:pt x="2846" y="7198"/>
                    </a:lnTo>
                    <a:lnTo>
                      <a:pt x="2825" y="7073"/>
                    </a:lnTo>
                    <a:lnTo>
                      <a:pt x="2846" y="7010"/>
                    </a:lnTo>
                    <a:lnTo>
                      <a:pt x="2825" y="6884"/>
                    </a:lnTo>
                    <a:lnTo>
                      <a:pt x="2679" y="6696"/>
                    </a:lnTo>
                    <a:lnTo>
                      <a:pt x="2679" y="6696"/>
                    </a:lnTo>
                    <a:lnTo>
                      <a:pt x="2783" y="6759"/>
                    </a:lnTo>
                    <a:lnTo>
                      <a:pt x="2951" y="6717"/>
                    </a:lnTo>
                    <a:lnTo>
                      <a:pt x="3055" y="6571"/>
                    </a:lnTo>
                    <a:lnTo>
                      <a:pt x="2993" y="6466"/>
                    </a:lnTo>
                    <a:lnTo>
                      <a:pt x="3034" y="6403"/>
                    </a:lnTo>
                    <a:lnTo>
                      <a:pt x="3139" y="6424"/>
                    </a:lnTo>
                    <a:lnTo>
                      <a:pt x="3286" y="6299"/>
                    </a:lnTo>
                    <a:lnTo>
                      <a:pt x="3286" y="6236"/>
                    </a:lnTo>
                    <a:lnTo>
                      <a:pt x="3202" y="6236"/>
                    </a:lnTo>
                    <a:lnTo>
                      <a:pt x="3265" y="6131"/>
                    </a:lnTo>
                    <a:lnTo>
                      <a:pt x="3348" y="6047"/>
                    </a:lnTo>
                    <a:lnTo>
                      <a:pt x="3390" y="6089"/>
                    </a:lnTo>
                    <a:lnTo>
                      <a:pt x="3453" y="6089"/>
                    </a:lnTo>
                    <a:lnTo>
                      <a:pt x="3474" y="5964"/>
                    </a:lnTo>
                    <a:lnTo>
                      <a:pt x="3516" y="5964"/>
                    </a:lnTo>
                    <a:lnTo>
                      <a:pt x="3558" y="6047"/>
                    </a:lnTo>
                    <a:lnTo>
                      <a:pt x="3620" y="5964"/>
                    </a:lnTo>
                    <a:lnTo>
                      <a:pt x="3620" y="5838"/>
                    </a:lnTo>
                    <a:lnTo>
                      <a:pt x="3683" y="5734"/>
                    </a:lnTo>
                    <a:lnTo>
                      <a:pt x="3788" y="5734"/>
                    </a:lnTo>
                    <a:lnTo>
                      <a:pt x="3788" y="5817"/>
                    </a:lnTo>
                    <a:lnTo>
                      <a:pt x="3871" y="5817"/>
                    </a:lnTo>
                    <a:lnTo>
                      <a:pt x="3913" y="5713"/>
                    </a:lnTo>
                    <a:lnTo>
                      <a:pt x="4039" y="5629"/>
                    </a:lnTo>
                    <a:lnTo>
                      <a:pt x="4018" y="5524"/>
                    </a:lnTo>
                    <a:lnTo>
                      <a:pt x="4018" y="5420"/>
                    </a:lnTo>
                    <a:lnTo>
                      <a:pt x="4102" y="5503"/>
                    </a:lnTo>
                    <a:lnTo>
                      <a:pt x="4206" y="5378"/>
                    </a:lnTo>
                    <a:lnTo>
                      <a:pt x="4290" y="5378"/>
                    </a:lnTo>
                    <a:lnTo>
                      <a:pt x="4395" y="5190"/>
                    </a:lnTo>
                    <a:lnTo>
                      <a:pt x="4395" y="5001"/>
                    </a:lnTo>
                    <a:lnTo>
                      <a:pt x="4457" y="4897"/>
                    </a:lnTo>
                    <a:lnTo>
                      <a:pt x="4541" y="4897"/>
                    </a:lnTo>
                    <a:lnTo>
                      <a:pt x="4646" y="4771"/>
                    </a:lnTo>
                    <a:lnTo>
                      <a:pt x="4562" y="4771"/>
                    </a:lnTo>
                    <a:lnTo>
                      <a:pt x="4499" y="4666"/>
                    </a:lnTo>
                    <a:lnTo>
                      <a:pt x="4562" y="4625"/>
                    </a:lnTo>
                    <a:lnTo>
                      <a:pt x="4541" y="4562"/>
                    </a:lnTo>
                    <a:lnTo>
                      <a:pt x="4436" y="4562"/>
                    </a:lnTo>
                    <a:lnTo>
                      <a:pt x="4332" y="4457"/>
                    </a:lnTo>
                    <a:lnTo>
                      <a:pt x="4457" y="4415"/>
                    </a:lnTo>
                    <a:lnTo>
                      <a:pt x="4436" y="4332"/>
                    </a:lnTo>
                    <a:lnTo>
                      <a:pt x="4520" y="4164"/>
                    </a:lnTo>
                    <a:lnTo>
                      <a:pt x="4541" y="4081"/>
                    </a:lnTo>
                    <a:lnTo>
                      <a:pt x="4499" y="3997"/>
                    </a:lnTo>
                    <a:lnTo>
                      <a:pt x="4415" y="3997"/>
                    </a:lnTo>
                    <a:lnTo>
                      <a:pt x="4395" y="3934"/>
                    </a:lnTo>
                    <a:lnTo>
                      <a:pt x="4415" y="3892"/>
                    </a:lnTo>
                    <a:lnTo>
                      <a:pt x="4499" y="3934"/>
                    </a:lnTo>
                    <a:lnTo>
                      <a:pt x="4520" y="3955"/>
                    </a:lnTo>
                    <a:lnTo>
                      <a:pt x="4541" y="3955"/>
                    </a:lnTo>
                    <a:lnTo>
                      <a:pt x="4541" y="3871"/>
                    </a:lnTo>
                    <a:lnTo>
                      <a:pt x="4436" y="3850"/>
                    </a:lnTo>
                    <a:lnTo>
                      <a:pt x="4541" y="3788"/>
                    </a:lnTo>
                    <a:lnTo>
                      <a:pt x="4625" y="3788"/>
                    </a:lnTo>
                    <a:lnTo>
                      <a:pt x="4729" y="3725"/>
                    </a:lnTo>
                    <a:lnTo>
                      <a:pt x="4646" y="3662"/>
                    </a:lnTo>
                    <a:lnTo>
                      <a:pt x="4562" y="3516"/>
                    </a:lnTo>
                    <a:lnTo>
                      <a:pt x="4646" y="3537"/>
                    </a:lnTo>
                    <a:lnTo>
                      <a:pt x="4708" y="3620"/>
                    </a:lnTo>
                    <a:lnTo>
                      <a:pt x="4813" y="3578"/>
                    </a:lnTo>
                    <a:lnTo>
                      <a:pt x="4834" y="3474"/>
                    </a:lnTo>
                    <a:lnTo>
                      <a:pt x="4855" y="3369"/>
                    </a:lnTo>
                    <a:lnTo>
                      <a:pt x="4918" y="3327"/>
                    </a:lnTo>
                    <a:lnTo>
                      <a:pt x="4980" y="3453"/>
                    </a:lnTo>
                    <a:lnTo>
                      <a:pt x="5064" y="3348"/>
                    </a:lnTo>
                    <a:lnTo>
                      <a:pt x="5127" y="3453"/>
                    </a:lnTo>
                    <a:lnTo>
                      <a:pt x="5190" y="3474"/>
                    </a:lnTo>
                    <a:lnTo>
                      <a:pt x="5252" y="3369"/>
                    </a:lnTo>
                    <a:lnTo>
                      <a:pt x="5357" y="3432"/>
                    </a:lnTo>
                    <a:lnTo>
                      <a:pt x="5483" y="3348"/>
                    </a:lnTo>
                    <a:lnTo>
                      <a:pt x="5545" y="3432"/>
                    </a:lnTo>
                    <a:lnTo>
                      <a:pt x="5671" y="3432"/>
                    </a:lnTo>
                    <a:lnTo>
                      <a:pt x="5713" y="3369"/>
                    </a:lnTo>
                    <a:lnTo>
                      <a:pt x="5755" y="3411"/>
                    </a:lnTo>
                    <a:lnTo>
                      <a:pt x="5755" y="3265"/>
                    </a:lnTo>
                    <a:lnTo>
                      <a:pt x="5671" y="3202"/>
                    </a:lnTo>
                    <a:lnTo>
                      <a:pt x="5587" y="2993"/>
                    </a:lnTo>
                    <a:lnTo>
                      <a:pt x="5462" y="2951"/>
                    </a:lnTo>
                    <a:lnTo>
                      <a:pt x="5399" y="2762"/>
                    </a:lnTo>
                    <a:lnTo>
                      <a:pt x="5462" y="2700"/>
                    </a:lnTo>
                    <a:lnTo>
                      <a:pt x="5462" y="2490"/>
                    </a:lnTo>
                    <a:lnTo>
                      <a:pt x="5441" y="2386"/>
                    </a:lnTo>
                    <a:lnTo>
                      <a:pt x="5462" y="2302"/>
                    </a:lnTo>
                    <a:lnTo>
                      <a:pt x="5399" y="2093"/>
                    </a:lnTo>
                    <a:lnTo>
                      <a:pt x="5357" y="1988"/>
                    </a:lnTo>
                    <a:lnTo>
                      <a:pt x="5336" y="1842"/>
                    </a:lnTo>
                    <a:lnTo>
                      <a:pt x="5378" y="1758"/>
                    </a:lnTo>
                    <a:lnTo>
                      <a:pt x="5357" y="1633"/>
                    </a:lnTo>
                    <a:lnTo>
                      <a:pt x="5190" y="1591"/>
                    </a:lnTo>
                    <a:lnTo>
                      <a:pt x="5190" y="1486"/>
                    </a:lnTo>
                    <a:lnTo>
                      <a:pt x="5252" y="1361"/>
                    </a:lnTo>
                    <a:lnTo>
                      <a:pt x="5190" y="1172"/>
                    </a:lnTo>
                    <a:lnTo>
                      <a:pt x="5252" y="1068"/>
                    </a:lnTo>
                    <a:lnTo>
                      <a:pt x="5190" y="1005"/>
                    </a:lnTo>
                    <a:lnTo>
                      <a:pt x="5127" y="1005"/>
                    </a:lnTo>
                    <a:lnTo>
                      <a:pt x="5022" y="858"/>
                    </a:lnTo>
                    <a:lnTo>
                      <a:pt x="4939" y="858"/>
                    </a:lnTo>
                    <a:lnTo>
                      <a:pt x="4876" y="754"/>
                    </a:lnTo>
                    <a:lnTo>
                      <a:pt x="4771" y="628"/>
                    </a:lnTo>
                    <a:lnTo>
                      <a:pt x="4708" y="607"/>
                    </a:lnTo>
                    <a:lnTo>
                      <a:pt x="4604" y="545"/>
                    </a:lnTo>
                    <a:lnTo>
                      <a:pt x="4395" y="524"/>
                    </a:lnTo>
                    <a:lnTo>
                      <a:pt x="4227" y="419"/>
                    </a:lnTo>
                    <a:lnTo>
                      <a:pt x="4018" y="189"/>
                    </a:lnTo>
                    <a:lnTo>
                      <a:pt x="3892" y="105"/>
                    </a:lnTo>
                    <a:lnTo>
                      <a:pt x="3788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8" name="Google Shape;2368;p49"/>
              <p:cNvSpPr/>
              <p:nvPr/>
            </p:nvSpPr>
            <p:spPr>
              <a:xfrm>
                <a:off x="3976075" y="2250975"/>
                <a:ext cx="57550" cy="52325"/>
              </a:xfrm>
              <a:custGeom>
                <a:rect b="b" l="l" r="r" t="t"/>
                <a:pathLst>
                  <a:path extrusionOk="0" h="2093" w="2302">
                    <a:moveTo>
                      <a:pt x="1026" y="0"/>
                    </a:moveTo>
                    <a:lnTo>
                      <a:pt x="1026" y="63"/>
                    </a:lnTo>
                    <a:lnTo>
                      <a:pt x="942" y="63"/>
                    </a:lnTo>
                    <a:lnTo>
                      <a:pt x="942" y="105"/>
                    </a:lnTo>
                    <a:lnTo>
                      <a:pt x="1005" y="167"/>
                    </a:lnTo>
                    <a:lnTo>
                      <a:pt x="900" y="230"/>
                    </a:lnTo>
                    <a:lnTo>
                      <a:pt x="837" y="209"/>
                    </a:lnTo>
                    <a:lnTo>
                      <a:pt x="628" y="209"/>
                    </a:lnTo>
                    <a:lnTo>
                      <a:pt x="607" y="147"/>
                    </a:lnTo>
                    <a:lnTo>
                      <a:pt x="586" y="251"/>
                    </a:lnTo>
                    <a:lnTo>
                      <a:pt x="481" y="230"/>
                    </a:lnTo>
                    <a:lnTo>
                      <a:pt x="335" y="272"/>
                    </a:lnTo>
                    <a:lnTo>
                      <a:pt x="335" y="356"/>
                    </a:lnTo>
                    <a:lnTo>
                      <a:pt x="272" y="356"/>
                    </a:lnTo>
                    <a:lnTo>
                      <a:pt x="84" y="439"/>
                    </a:lnTo>
                    <a:lnTo>
                      <a:pt x="0" y="544"/>
                    </a:lnTo>
                    <a:lnTo>
                      <a:pt x="21" y="900"/>
                    </a:lnTo>
                    <a:lnTo>
                      <a:pt x="84" y="900"/>
                    </a:lnTo>
                    <a:lnTo>
                      <a:pt x="126" y="879"/>
                    </a:lnTo>
                    <a:lnTo>
                      <a:pt x="230" y="900"/>
                    </a:lnTo>
                    <a:lnTo>
                      <a:pt x="189" y="983"/>
                    </a:lnTo>
                    <a:lnTo>
                      <a:pt x="105" y="983"/>
                    </a:lnTo>
                    <a:lnTo>
                      <a:pt x="105" y="1151"/>
                    </a:lnTo>
                    <a:lnTo>
                      <a:pt x="209" y="1276"/>
                    </a:lnTo>
                    <a:lnTo>
                      <a:pt x="377" y="1423"/>
                    </a:lnTo>
                    <a:lnTo>
                      <a:pt x="419" y="1423"/>
                    </a:lnTo>
                    <a:lnTo>
                      <a:pt x="419" y="1318"/>
                    </a:lnTo>
                    <a:lnTo>
                      <a:pt x="544" y="1214"/>
                    </a:lnTo>
                    <a:lnTo>
                      <a:pt x="586" y="1318"/>
                    </a:lnTo>
                    <a:lnTo>
                      <a:pt x="523" y="1611"/>
                    </a:lnTo>
                    <a:lnTo>
                      <a:pt x="523" y="1695"/>
                    </a:lnTo>
                    <a:lnTo>
                      <a:pt x="586" y="1674"/>
                    </a:lnTo>
                    <a:lnTo>
                      <a:pt x="754" y="1569"/>
                    </a:lnTo>
                    <a:lnTo>
                      <a:pt x="900" y="1507"/>
                    </a:lnTo>
                    <a:lnTo>
                      <a:pt x="1046" y="1632"/>
                    </a:lnTo>
                    <a:lnTo>
                      <a:pt x="1130" y="1611"/>
                    </a:lnTo>
                    <a:lnTo>
                      <a:pt x="1151" y="1507"/>
                    </a:lnTo>
                    <a:lnTo>
                      <a:pt x="1235" y="1590"/>
                    </a:lnTo>
                    <a:lnTo>
                      <a:pt x="1277" y="1674"/>
                    </a:lnTo>
                    <a:lnTo>
                      <a:pt x="1339" y="1674"/>
                    </a:lnTo>
                    <a:lnTo>
                      <a:pt x="1528" y="1779"/>
                    </a:lnTo>
                    <a:lnTo>
                      <a:pt x="1570" y="1925"/>
                    </a:lnTo>
                    <a:lnTo>
                      <a:pt x="1695" y="1967"/>
                    </a:lnTo>
                    <a:lnTo>
                      <a:pt x="1779" y="2092"/>
                    </a:lnTo>
                    <a:lnTo>
                      <a:pt x="1988" y="2009"/>
                    </a:lnTo>
                    <a:lnTo>
                      <a:pt x="2155" y="2030"/>
                    </a:lnTo>
                    <a:lnTo>
                      <a:pt x="2260" y="1904"/>
                    </a:lnTo>
                    <a:lnTo>
                      <a:pt x="2218" y="1800"/>
                    </a:lnTo>
                    <a:lnTo>
                      <a:pt x="2302" y="1716"/>
                    </a:lnTo>
                    <a:lnTo>
                      <a:pt x="2302" y="1611"/>
                    </a:lnTo>
                    <a:lnTo>
                      <a:pt x="2051" y="1109"/>
                    </a:lnTo>
                    <a:lnTo>
                      <a:pt x="2093" y="691"/>
                    </a:lnTo>
                    <a:lnTo>
                      <a:pt x="2155" y="649"/>
                    </a:lnTo>
                    <a:lnTo>
                      <a:pt x="2197" y="481"/>
                    </a:lnTo>
                    <a:lnTo>
                      <a:pt x="2281" y="356"/>
                    </a:lnTo>
                    <a:lnTo>
                      <a:pt x="2302" y="335"/>
                    </a:lnTo>
                    <a:lnTo>
                      <a:pt x="2302" y="314"/>
                    </a:lnTo>
                    <a:lnTo>
                      <a:pt x="2260" y="230"/>
                    </a:lnTo>
                    <a:lnTo>
                      <a:pt x="2218" y="272"/>
                    </a:lnTo>
                    <a:lnTo>
                      <a:pt x="1758" y="251"/>
                    </a:lnTo>
                    <a:lnTo>
                      <a:pt x="1570" y="126"/>
                    </a:lnTo>
                    <a:lnTo>
                      <a:pt x="1339" y="126"/>
                    </a:lnTo>
                    <a:lnTo>
                      <a:pt x="1235" y="63"/>
                    </a:lnTo>
                    <a:lnTo>
                      <a:pt x="1130" y="105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69" name="Google Shape;2369;p49"/>
              <p:cNvSpPr/>
              <p:nvPr/>
            </p:nvSpPr>
            <p:spPr>
              <a:xfrm>
                <a:off x="3949400" y="2288625"/>
                <a:ext cx="91550" cy="49725"/>
              </a:xfrm>
              <a:custGeom>
                <a:rect b="b" l="l" r="r" t="t"/>
                <a:pathLst>
                  <a:path extrusionOk="0" h="1989" w="3662">
                    <a:moveTo>
                      <a:pt x="1967" y="1"/>
                    </a:moveTo>
                    <a:lnTo>
                      <a:pt x="1821" y="63"/>
                    </a:lnTo>
                    <a:lnTo>
                      <a:pt x="1653" y="168"/>
                    </a:lnTo>
                    <a:lnTo>
                      <a:pt x="1590" y="189"/>
                    </a:lnTo>
                    <a:lnTo>
                      <a:pt x="1590" y="314"/>
                    </a:lnTo>
                    <a:lnTo>
                      <a:pt x="1653" y="586"/>
                    </a:lnTo>
                    <a:lnTo>
                      <a:pt x="1590" y="754"/>
                    </a:lnTo>
                    <a:lnTo>
                      <a:pt x="1402" y="963"/>
                    </a:lnTo>
                    <a:lnTo>
                      <a:pt x="1256" y="963"/>
                    </a:lnTo>
                    <a:lnTo>
                      <a:pt x="1130" y="838"/>
                    </a:lnTo>
                    <a:lnTo>
                      <a:pt x="1130" y="733"/>
                    </a:lnTo>
                    <a:lnTo>
                      <a:pt x="837" y="440"/>
                    </a:lnTo>
                    <a:lnTo>
                      <a:pt x="837" y="294"/>
                    </a:lnTo>
                    <a:lnTo>
                      <a:pt x="774" y="294"/>
                    </a:lnTo>
                    <a:lnTo>
                      <a:pt x="670" y="398"/>
                    </a:lnTo>
                    <a:lnTo>
                      <a:pt x="523" y="419"/>
                    </a:lnTo>
                    <a:lnTo>
                      <a:pt x="460" y="461"/>
                    </a:lnTo>
                    <a:lnTo>
                      <a:pt x="335" y="461"/>
                    </a:lnTo>
                    <a:lnTo>
                      <a:pt x="251" y="607"/>
                    </a:lnTo>
                    <a:lnTo>
                      <a:pt x="293" y="733"/>
                    </a:lnTo>
                    <a:lnTo>
                      <a:pt x="230" y="712"/>
                    </a:lnTo>
                    <a:lnTo>
                      <a:pt x="230" y="921"/>
                    </a:lnTo>
                    <a:lnTo>
                      <a:pt x="84" y="1110"/>
                    </a:lnTo>
                    <a:lnTo>
                      <a:pt x="84" y="1214"/>
                    </a:lnTo>
                    <a:lnTo>
                      <a:pt x="84" y="1319"/>
                    </a:lnTo>
                    <a:lnTo>
                      <a:pt x="0" y="1382"/>
                    </a:lnTo>
                    <a:lnTo>
                      <a:pt x="42" y="1674"/>
                    </a:lnTo>
                    <a:lnTo>
                      <a:pt x="126" y="1737"/>
                    </a:lnTo>
                    <a:lnTo>
                      <a:pt x="126" y="1758"/>
                    </a:lnTo>
                    <a:lnTo>
                      <a:pt x="230" y="1737"/>
                    </a:lnTo>
                    <a:lnTo>
                      <a:pt x="251" y="1591"/>
                    </a:lnTo>
                    <a:lnTo>
                      <a:pt x="440" y="1465"/>
                    </a:lnTo>
                    <a:lnTo>
                      <a:pt x="670" y="1382"/>
                    </a:lnTo>
                    <a:lnTo>
                      <a:pt x="879" y="1423"/>
                    </a:lnTo>
                    <a:lnTo>
                      <a:pt x="1025" y="1423"/>
                    </a:lnTo>
                    <a:lnTo>
                      <a:pt x="1088" y="1465"/>
                    </a:lnTo>
                    <a:lnTo>
                      <a:pt x="1235" y="1382"/>
                    </a:lnTo>
                    <a:lnTo>
                      <a:pt x="1339" y="1361"/>
                    </a:lnTo>
                    <a:lnTo>
                      <a:pt x="1360" y="1444"/>
                    </a:lnTo>
                    <a:lnTo>
                      <a:pt x="1465" y="1444"/>
                    </a:lnTo>
                    <a:lnTo>
                      <a:pt x="1548" y="1549"/>
                    </a:lnTo>
                    <a:lnTo>
                      <a:pt x="1716" y="1549"/>
                    </a:lnTo>
                    <a:lnTo>
                      <a:pt x="1779" y="1570"/>
                    </a:lnTo>
                    <a:lnTo>
                      <a:pt x="1967" y="1444"/>
                    </a:lnTo>
                    <a:lnTo>
                      <a:pt x="2176" y="1549"/>
                    </a:lnTo>
                    <a:lnTo>
                      <a:pt x="2344" y="1570"/>
                    </a:lnTo>
                    <a:lnTo>
                      <a:pt x="2511" y="1758"/>
                    </a:lnTo>
                    <a:lnTo>
                      <a:pt x="2637" y="1758"/>
                    </a:lnTo>
                    <a:lnTo>
                      <a:pt x="2762" y="1946"/>
                    </a:lnTo>
                    <a:lnTo>
                      <a:pt x="2929" y="1967"/>
                    </a:lnTo>
                    <a:lnTo>
                      <a:pt x="2971" y="1988"/>
                    </a:lnTo>
                    <a:lnTo>
                      <a:pt x="3160" y="1905"/>
                    </a:lnTo>
                    <a:lnTo>
                      <a:pt x="3390" y="1884"/>
                    </a:lnTo>
                    <a:lnTo>
                      <a:pt x="3432" y="1737"/>
                    </a:lnTo>
                    <a:lnTo>
                      <a:pt x="3536" y="1674"/>
                    </a:lnTo>
                    <a:lnTo>
                      <a:pt x="3578" y="1570"/>
                    </a:lnTo>
                    <a:lnTo>
                      <a:pt x="3662" y="1549"/>
                    </a:lnTo>
                    <a:lnTo>
                      <a:pt x="3662" y="1382"/>
                    </a:lnTo>
                    <a:lnTo>
                      <a:pt x="3578" y="1277"/>
                    </a:lnTo>
                    <a:lnTo>
                      <a:pt x="3494" y="1110"/>
                    </a:lnTo>
                    <a:lnTo>
                      <a:pt x="3473" y="1047"/>
                    </a:lnTo>
                    <a:lnTo>
                      <a:pt x="3390" y="921"/>
                    </a:lnTo>
                    <a:lnTo>
                      <a:pt x="3432" y="838"/>
                    </a:lnTo>
                    <a:lnTo>
                      <a:pt x="3369" y="733"/>
                    </a:lnTo>
                    <a:lnTo>
                      <a:pt x="3327" y="712"/>
                    </a:lnTo>
                    <a:lnTo>
                      <a:pt x="3348" y="649"/>
                    </a:lnTo>
                    <a:lnTo>
                      <a:pt x="3348" y="545"/>
                    </a:lnTo>
                    <a:lnTo>
                      <a:pt x="3055" y="503"/>
                    </a:lnTo>
                    <a:lnTo>
                      <a:pt x="2846" y="586"/>
                    </a:lnTo>
                    <a:lnTo>
                      <a:pt x="2762" y="461"/>
                    </a:lnTo>
                    <a:lnTo>
                      <a:pt x="2637" y="419"/>
                    </a:lnTo>
                    <a:lnTo>
                      <a:pt x="2595" y="273"/>
                    </a:lnTo>
                    <a:lnTo>
                      <a:pt x="2406" y="168"/>
                    </a:lnTo>
                    <a:lnTo>
                      <a:pt x="2344" y="168"/>
                    </a:lnTo>
                    <a:lnTo>
                      <a:pt x="2302" y="84"/>
                    </a:lnTo>
                    <a:lnTo>
                      <a:pt x="2218" y="1"/>
                    </a:lnTo>
                    <a:lnTo>
                      <a:pt x="2197" y="105"/>
                    </a:lnTo>
                    <a:lnTo>
                      <a:pt x="2113" y="126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0" name="Google Shape;2370;p49"/>
              <p:cNvSpPr/>
              <p:nvPr/>
            </p:nvSpPr>
            <p:spPr>
              <a:xfrm>
                <a:off x="3952525" y="2322625"/>
                <a:ext cx="71175" cy="52325"/>
              </a:xfrm>
              <a:custGeom>
                <a:rect b="b" l="l" r="r" t="t"/>
                <a:pathLst>
                  <a:path extrusionOk="0" h="2093" w="2847">
                    <a:moveTo>
                      <a:pt x="1214" y="1"/>
                    </a:moveTo>
                    <a:lnTo>
                      <a:pt x="1110" y="22"/>
                    </a:lnTo>
                    <a:lnTo>
                      <a:pt x="963" y="105"/>
                    </a:lnTo>
                    <a:lnTo>
                      <a:pt x="900" y="63"/>
                    </a:lnTo>
                    <a:lnTo>
                      <a:pt x="754" y="63"/>
                    </a:lnTo>
                    <a:lnTo>
                      <a:pt x="545" y="22"/>
                    </a:lnTo>
                    <a:lnTo>
                      <a:pt x="315" y="105"/>
                    </a:lnTo>
                    <a:lnTo>
                      <a:pt x="126" y="231"/>
                    </a:lnTo>
                    <a:lnTo>
                      <a:pt x="105" y="377"/>
                    </a:lnTo>
                    <a:lnTo>
                      <a:pt x="1" y="398"/>
                    </a:lnTo>
                    <a:lnTo>
                      <a:pt x="1" y="586"/>
                    </a:lnTo>
                    <a:lnTo>
                      <a:pt x="63" y="712"/>
                    </a:lnTo>
                    <a:lnTo>
                      <a:pt x="1" y="796"/>
                    </a:lnTo>
                    <a:lnTo>
                      <a:pt x="22" y="817"/>
                    </a:lnTo>
                    <a:lnTo>
                      <a:pt x="231" y="754"/>
                    </a:lnTo>
                    <a:lnTo>
                      <a:pt x="398" y="1005"/>
                    </a:lnTo>
                    <a:lnTo>
                      <a:pt x="524" y="1047"/>
                    </a:lnTo>
                    <a:lnTo>
                      <a:pt x="733" y="1005"/>
                    </a:lnTo>
                    <a:lnTo>
                      <a:pt x="817" y="1047"/>
                    </a:lnTo>
                    <a:lnTo>
                      <a:pt x="838" y="1151"/>
                    </a:lnTo>
                    <a:lnTo>
                      <a:pt x="921" y="1172"/>
                    </a:lnTo>
                    <a:lnTo>
                      <a:pt x="963" y="1235"/>
                    </a:lnTo>
                    <a:lnTo>
                      <a:pt x="921" y="1340"/>
                    </a:lnTo>
                    <a:lnTo>
                      <a:pt x="921" y="1549"/>
                    </a:lnTo>
                    <a:lnTo>
                      <a:pt x="1047" y="1528"/>
                    </a:lnTo>
                    <a:lnTo>
                      <a:pt x="1172" y="1633"/>
                    </a:lnTo>
                    <a:lnTo>
                      <a:pt x="1256" y="1633"/>
                    </a:lnTo>
                    <a:lnTo>
                      <a:pt x="1319" y="1863"/>
                    </a:lnTo>
                    <a:lnTo>
                      <a:pt x="1319" y="1988"/>
                    </a:lnTo>
                    <a:lnTo>
                      <a:pt x="1361" y="2093"/>
                    </a:lnTo>
                    <a:lnTo>
                      <a:pt x="1486" y="2009"/>
                    </a:lnTo>
                    <a:lnTo>
                      <a:pt x="1696" y="1947"/>
                    </a:lnTo>
                    <a:lnTo>
                      <a:pt x="1863" y="2009"/>
                    </a:lnTo>
                    <a:lnTo>
                      <a:pt x="2009" y="1947"/>
                    </a:lnTo>
                    <a:lnTo>
                      <a:pt x="2114" y="1947"/>
                    </a:lnTo>
                    <a:lnTo>
                      <a:pt x="2051" y="1779"/>
                    </a:lnTo>
                    <a:lnTo>
                      <a:pt x="2219" y="1758"/>
                    </a:lnTo>
                    <a:lnTo>
                      <a:pt x="2281" y="1633"/>
                    </a:lnTo>
                    <a:lnTo>
                      <a:pt x="2386" y="1570"/>
                    </a:lnTo>
                    <a:lnTo>
                      <a:pt x="2407" y="1654"/>
                    </a:lnTo>
                    <a:lnTo>
                      <a:pt x="2532" y="1654"/>
                    </a:lnTo>
                    <a:lnTo>
                      <a:pt x="2532" y="1528"/>
                    </a:lnTo>
                    <a:lnTo>
                      <a:pt x="2386" y="1444"/>
                    </a:lnTo>
                    <a:lnTo>
                      <a:pt x="2428" y="1277"/>
                    </a:lnTo>
                    <a:lnTo>
                      <a:pt x="2512" y="1256"/>
                    </a:lnTo>
                    <a:lnTo>
                      <a:pt x="2616" y="1068"/>
                    </a:lnTo>
                    <a:lnTo>
                      <a:pt x="2825" y="963"/>
                    </a:lnTo>
                    <a:lnTo>
                      <a:pt x="2825" y="858"/>
                    </a:lnTo>
                    <a:lnTo>
                      <a:pt x="2721" y="817"/>
                    </a:lnTo>
                    <a:lnTo>
                      <a:pt x="2846" y="628"/>
                    </a:lnTo>
                    <a:lnTo>
                      <a:pt x="2804" y="607"/>
                    </a:lnTo>
                    <a:lnTo>
                      <a:pt x="2637" y="586"/>
                    </a:lnTo>
                    <a:lnTo>
                      <a:pt x="2512" y="398"/>
                    </a:lnTo>
                    <a:lnTo>
                      <a:pt x="2386" y="398"/>
                    </a:lnTo>
                    <a:lnTo>
                      <a:pt x="2219" y="210"/>
                    </a:lnTo>
                    <a:lnTo>
                      <a:pt x="2051" y="189"/>
                    </a:lnTo>
                    <a:lnTo>
                      <a:pt x="1842" y="84"/>
                    </a:lnTo>
                    <a:lnTo>
                      <a:pt x="1654" y="210"/>
                    </a:lnTo>
                    <a:lnTo>
                      <a:pt x="1591" y="189"/>
                    </a:lnTo>
                    <a:lnTo>
                      <a:pt x="1423" y="189"/>
                    </a:lnTo>
                    <a:lnTo>
                      <a:pt x="1340" y="84"/>
                    </a:lnTo>
                    <a:lnTo>
                      <a:pt x="1235" y="84"/>
                    </a:lnTo>
                    <a:lnTo>
                      <a:pt x="1214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1" name="Google Shape;2371;p49"/>
              <p:cNvSpPr/>
              <p:nvPr/>
            </p:nvSpPr>
            <p:spPr>
              <a:xfrm>
                <a:off x="3986525" y="2326300"/>
                <a:ext cx="120875" cy="93650"/>
              </a:xfrm>
              <a:custGeom>
                <a:rect b="b" l="l" r="r" t="t"/>
                <a:pathLst>
                  <a:path extrusionOk="0" h="3746" w="4835">
                    <a:moveTo>
                      <a:pt x="2470" y="0"/>
                    </a:moveTo>
                    <a:lnTo>
                      <a:pt x="2323" y="84"/>
                    </a:lnTo>
                    <a:lnTo>
                      <a:pt x="2219" y="42"/>
                    </a:lnTo>
                    <a:lnTo>
                      <a:pt x="2093" y="63"/>
                    </a:lnTo>
                    <a:lnTo>
                      <a:pt x="2051" y="167"/>
                    </a:lnTo>
                    <a:lnTo>
                      <a:pt x="1947" y="230"/>
                    </a:lnTo>
                    <a:lnTo>
                      <a:pt x="1905" y="377"/>
                    </a:lnTo>
                    <a:lnTo>
                      <a:pt x="1675" y="398"/>
                    </a:lnTo>
                    <a:lnTo>
                      <a:pt x="1486" y="481"/>
                    </a:lnTo>
                    <a:lnTo>
                      <a:pt x="1361" y="670"/>
                    </a:lnTo>
                    <a:lnTo>
                      <a:pt x="1465" y="711"/>
                    </a:lnTo>
                    <a:lnTo>
                      <a:pt x="1465" y="816"/>
                    </a:lnTo>
                    <a:lnTo>
                      <a:pt x="1256" y="921"/>
                    </a:lnTo>
                    <a:lnTo>
                      <a:pt x="1152" y="1109"/>
                    </a:lnTo>
                    <a:lnTo>
                      <a:pt x="1068" y="1130"/>
                    </a:lnTo>
                    <a:lnTo>
                      <a:pt x="1026" y="1297"/>
                    </a:lnTo>
                    <a:lnTo>
                      <a:pt x="1172" y="1381"/>
                    </a:lnTo>
                    <a:lnTo>
                      <a:pt x="1172" y="1507"/>
                    </a:lnTo>
                    <a:lnTo>
                      <a:pt x="1047" y="1507"/>
                    </a:lnTo>
                    <a:lnTo>
                      <a:pt x="1026" y="1423"/>
                    </a:lnTo>
                    <a:lnTo>
                      <a:pt x="921" y="1486"/>
                    </a:lnTo>
                    <a:lnTo>
                      <a:pt x="859" y="1611"/>
                    </a:lnTo>
                    <a:lnTo>
                      <a:pt x="691" y="1632"/>
                    </a:lnTo>
                    <a:lnTo>
                      <a:pt x="754" y="1800"/>
                    </a:lnTo>
                    <a:lnTo>
                      <a:pt x="649" y="1800"/>
                    </a:lnTo>
                    <a:lnTo>
                      <a:pt x="503" y="1862"/>
                    </a:lnTo>
                    <a:lnTo>
                      <a:pt x="336" y="1800"/>
                    </a:lnTo>
                    <a:lnTo>
                      <a:pt x="126" y="1862"/>
                    </a:lnTo>
                    <a:lnTo>
                      <a:pt x="1" y="1946"/>
                    </a:lnTo>
                    <a:lnTo>
                      <a:pt x="22" y="2009"/>
                    </a:lnTo>
                    <a:lnTo>
                      <a:pt x="126" y="2260"/>
                    </a:lnTo>
                    <a:lnTo>
                      <a:pt x="210" y="2385"/>
                    </a:lnTo>
                    <a:lnTo>
                      <a:pt x="231" y="2532"/>
                    </a:lnTo>
                    <a:lnTo>
                      <a:pt x="294" y="2574"/>
                    </a:lnTo>
                    <a:lnTo>
                      <a:pt x="294" y="2950"/>
                    </a:lnTo>
                    <a:lnTo>
                      <a:pt x="189" y="2992"/>
                    </a:lnTo>
                    <a:lnTo>
                      <a:pt x="105" y="3118"/>
                    </a:lnTo>
                    <a:lnTo>
                      <a:pt x="126" y="3306"/>
                    </a:lnTo>
                    <a:lnTo>
                      <a:pt x="273" y="3494"/>
                    </a:lnTo>
                    <a:lnTo>
                      <a:pt x="273" y="3536"/>
                    </a:lnTo>
                    <a:lnTo>
                      <a:pt x="336" y="3536"/>
                    </a:lnTo>
                    <a:lnTo>
                      <a:pt x="524" y="3620"/>
                    </a:lnTo>
                    <a:lnTo>
                      <a:pt x="628" y="3578"/>
                    </a:lnTo>
                    <a:lnTo>
                      <a:pt x="1047" y="3515"/>
                    </a:lnTo>
                    <a:lnTo>
                      <a:pt x="1235" y="3515"/>
                    </a:lnTo>
                    <a:lnTo>
                      <a:pt x="1340" y="3411"/>
                    </a:lnTo>
                    <a:lnTo>
                      <a:pt x="1424" y="3411"/>
                    </a:lnTo>
                    <a:lnTo>
                      <a:pt x="1549" y="3494"/>
                    </a:lnTo>
                    <a:lnTo>
                      <a:pt x="1884" y="3536"/>
                    </a:lnTo>
                    <a:lnTo>
                      <a:pt x="2009" y="3620"/>
                    </a:lnTo>
                    <a:lnTo>
                      <a:pt x="2051" y="3683"/>
                    </a:lnTo>
                    <a:lnTo>
                      <a:pt x="2260" y="3599"/>
                    </a:lnTo>
                    <a:lnTo>
                      <a:pt x="2365" y="3683"/>
                    </a:lnTo>
                    <a:lnTo>
                      <a:pt x="2428" y="3683"/>
                    </a:lnTo>
                    <a:lnTo>
                      <a:pt x="2470" y="3620"/>
                    </a:lnTo>
                    <a:lnTo>
                      <a:pt x="2637" y="3641"/>
                    </a:lnTo>
                    <a:lnTo>
                      <a:pt x="2721" y="3704"/>
                    </a:lnTo>
                    <a:lnTo>
                      <a:pt x="2909" y="3599"/>
                    </a:lnTo>
                    <a:lnTo>
                      <a:pt x="3056" y="3599"/>
                    </a:lnTo>
                    <a:lnTo>
                      <a:pt x="3097" y="3724"/>
                    </a:lnTo>
                    <a:lnTo>
                      <a:pt x="3202" y="3745"/>
                    </a:lnTo>
                    <a:lnTo>
                      <a:pt x="3307" y="3620"/>
                    </a:lnTo>
                    <a:lnTo>
                      <a:pt x="3411" y="3599"/>
                    </a:lnTo>
                    <a:lnTo>
                      <a:pt x="3516" y="3683"/>
                    </a:lnTo>
                    <a:lnTo>
                      <a:pt x="3662" y="3620"/>
                    </a:lnTo>
                    <a:lnTo>
                      <a:pt x="3767" y="3704"/>
                    </a:lnTo>
                    <a:lnTo>
                      <a:pt x="3893" y="3704"/>
                    </a:lnTo>
                    <a:lnTo>
                      <a:pt x="3893" y="3494"/>
                    </a:lnTo>
                    <a:lnTo>
                      <a:pt x="3997" y="3285"/>
                    </a:lnTo>
                    <a:lnTo>
                      <a:pt x="4165" y="3264"/>
                    </a:lnTo>
                    <a:lnTo>
                      <a:pt x="4395" y="3201"/>
                    </a:lnTo>
                    <a:lnTo>
                      <a:pt x="4416" y="3201"/>
                    </a:lnTo>
                    <a:lnTo>
                      <a:pt x="4416" y="3055"/>
                    </a:lnTo>
                    <a:lnTo>
                      <a:pt x="4290" y="2908"/>
                    </a:lnTo>
                    <a:lnTo>
                      <a:pt x="4311" y="2762"/>
                    </a:lnTo>
                    <a:lnTo>
                      <a:pt x="4185" y="2574"/>
                    </a:lnTo>
                    <a:lnTo>
                      <a:pt x="4185" y="2427"/>
                    </a:lnTo>
                    <a:lnTo>
                      <a:pt x="4248" y="2344"/>
                    </a:lnTo>
                    <a:lnTo>
                      <a:pt x="4374" y="2448"/>
                    </a:lnTo>
                    <a:lnTo>
                      <a:pt x="4667" y="2427"/>
                    </a:lnTo>
                    <a:lnTo>
                      <a:pt x="4771" y="2218"/>
                    </a:lnTo>
                    <a:lnTo>
                      <a:pt x="4834" y="2155"/>
                    </a:lnTo>
                    <a:lnTo>
                      <a:pt x="4688" y="2051"/>
                    </a:lnTo>
                    <a:lnTo>
                      <a:pt x="4688" y="1946"/>
                    </a:lnTo>
                    <a:lnTo>
                      <a:pt x="4457" y="1758"/>
                    </a:lnTo>
                    <a:lnTo>
                      <a:pt x="4269" y="1716"/>
                    </a:lnTo>
                    <a:lnTo>
                      <a:pt x="4206" y="1527"/>
                    </a:lnTo>
                    <a:lnTo>
                      <a:pt x="4102" y="1423"/>
                    </a:lnTo>
                    <a:lnTo>
                      <a:pt x="3955" y="1214"/>
                    </a:lnTo>
                    <a:lnTo>
                      <a:pt x="3872" y="1046"/>
                    </a:lnTo>
                    <a:lnTo>
                      <a:pt x="3746" y="921"/>
                    </a:lnTo>
                    <a:lnTo>
                      <a:pt x="3746" y="753"/>
                    </a:lnTo>
                    <a:lnTo>
                      <a:pt x="3662" y="649"/>
                    </a:lnTo>
                    <a:lnTo>
                      <a:pt x="3683" y="481"/>
                    </a:lnTo>
                    <a:lnTo>
                      <a:pt x="3662" y="356"/>
                    </a:lnTo>
                    <a:lnTo>
                      <a:pt x="3411" y="272"/>
                    </a:lnTo>
                    <a:lnTo>
                      <a:pt x="3328" y="272"/>
                    </a:lnTo>
                    <a:lnTo>
                      <a:pt x="3265" y="167"/>
                    </a:lnTo>
                    <a:lnTo>
                      <a:pt x="3097" y="230"/>
                    </a:lnTo>
                    <a:lnTo>
                      <a:pt x="2930" y="356"/>
                    </a:lnTo>
                    <a:lnTo>
                      <a:pt x="2825" y="147"/>
                    </a:lnTo>
                    <a:lnTo>
                      <a:pt x="2721" y="147"/>
                    </a:lnTo>
                    <a:lnTo>
                      <a:pt x="2574" y="188"/>
                    </a:lnTo>
                    <a:lnTo>
                      <a:pt x="247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2" name="Google Shape;2372;p49"/>
              <p:cNvSpPr/>
              <p:nvPr/>
            </p:nvSpPr>
            <p:spPr>
              <a:xfrm>
                <a:off x="3903350" y="2478500"/>
                <a:ext cx="83200" cy="53900"/>
              </a:xfrm>
              <a:custGeom>
                <a:rect b="b" l="l" r="r" t="t"/>
                <a:pathLst>
                  <a:path extrusionOk="0" h="2156" w="3328">
                    <a:moveTo>
                      <a:pt x="2993" y="1"/>
                    </a:moveTo>
                    <a:lnTo>
                      <a:pt x="2867" y="64"/>
                    </a:lnTo>
                    <a:lnTo>
                      <a:pt x="2679" y="43"/>
                    </a:lnTo>
                    <a:lnTo>
                      <a:pt x="2449" y="43"/>
                    </a:lnTo>
                    <a:lnTo>
                      <a:pt x="2302" y="22"/>
                    </a:lnTo>
                    <a:lnTo>
                      <a:pt x="2135" y="43"/>
                    </a:lnTo>
                    <a:lnTo>
                      <a:pt x="2030" y="210"/>
                    </a:lnTo>
                    <a:lnTo>
                      <a:pt x="1926" y="273"/>
                    </a:lnTo>
                    <a:lnTo>
                      <a:pt x="1926" y="377"/>
                    </a:lnTo>
                    <a:lnTo>
                      <a:pt x="1758" y="210"/>
                    </a:lnTo>
                    <a:lnTo>
                      <a:pt x="1549" y="357"/>
                    </a:lnTo>
                    <a:lnTo>
                      <a:pt x="1403" y="419"/>
                    </a:lnTo>
                    <a:lnTo>
                      <a:pt x="1403" y="545"/>
                    </a:lnTo>
                    <a:lnTo>
                      <a:pt x="1089" y="566"/>
                    </a:lnTo>
                    <a:lnTo>
                      <a:pt x="880" y="629"/>
                    </a:lnTo>
                    <a:lnTo>
                      <a:pt x="691" y="587"/>
                    </a:lnTo>
                    <a:lnTo>
                      <a:pt x="294" y="357"/>
                    </a:lnTo>
                    <a:lnTo>
                      <a:pt x="294" y="440"/>
                    </a:lnTo>
                    <a:lnTo>
                      <a:pt x="315" y="566"/>
                    </a:lnTo>
                    <a:lnTo>
                      <a:pt x="294" y="670"/>
                    </a:lnTo>
                    <a:lnTo>
                      <a:pt x="64" y="670"/>
                    </a:lnTo>
                    <a:lnTo>
                      <a:pt x="43" y="733"/>
                    </a:lnTo>
                    <a:lnTo>
                      <a:pt x="147" y="838"/>
                    </a:lnTo>
                    <a:lnTo>
                      <a:pt x="85" y="984"/>
                    </a:lnTo>
                    <a:lnTo>
                      <a:pt x="64" y="1089"/>
                    </a:lnTo>
                    <a:lnTo>
                      <a:pt x="147" y="1193"/>
                    </a:lnTo>
                    <a:lnTo>
                      <a:pt x="43" y="1298"/>
                    </a:lnTo>
                    <a:lnTo>
                      <a:pt x="1" y="1298"/>
                    </a:lnTo>
                    <a:lnTo>
                      <a:pt x="168" y="1486"/>
                    </a:lnTo>
                    <a:lnTo>
                      <a:pt x="189" y="1675"/>
                    </a:lnTo>
                    <a:lnTo>
                      <a:pt x="273" y="1696"/>
                    </a:lnTo>
                    <a:lnTo>
                      <a:pt x="524" y="1905"/>
                    </a:lnTo>
                    <a:lnTo>
                      <a:pt x="629" y="1947"/>
                    </a:lnTo>
                    <a:lnTo>
                      <a:pt x="733" y="2030"/>
                    </a:lnTo>
                    <a:lnTo>
                      <a:pt x="1026" y="2093"/>
                    </a:lnTo>
                    <a:lnTo>
                      <a:pt x="1235" y="2156"/>
                    </a:lnTo>
                    <a:lnTo>
                      <a:pt x="1340" y="2030"/>
                    </a:lnTo>
                    <a:lnTo>
                      <a:pt x="1403" y="2051"/>
                    </a:lnTo>
                    <a:lnTo>
                      <a:pt x="1466" y="1989"/>
                    </a:lnTo>
                    <a:lnTo>
                      <a:pt x="1612" y="1926"/>
                    </a:lnTo>
                    <a:lnTo>
                      <a:pt x="1717" y="1926"/>
                    </a:lnTo>
                    <a:lnTo>
                      <a:pt x="1738" y="1884"/>
                    </a:lnTo>
                    <a:lnTo>
                      <a:pt x="1863" y="1779"/>
                    </a:lnTo>
                    <a:lnTo>
                      <a:pt x="1968" y="1800"/>
                    </a:lnTo>
                    <a:lnTo>
                      <a:pt x="2072" y="1821"/>
                    </a:lnTo>
                    <a:lnTo>
                      <a:pt x="2156" y="1842"/>
                    </a:lnTo>
                    <a:lnTo>
                      <a:pt x="2282" y="1717"/>
                    </a:lnTo>
                    <a:lnTo>
                      <a:pt x="2386" y="1696"/>
                    </a:lnTo>
                    <a:lnTo>
                      <a:pt x="2449" y="1591"/>
                    </a:lnTo>
                    <a:lnTo>
                      <a:pt x="2595" y="1612"/>
                    </a:lnTo>
                    <a:lnTo>
                      <a:pt x="2700" y="1507"/>
                    </a:lnTo>
                    <a:lnTo>
                      <a:pt x="2679" y="1403"/>
                    </a:lnTo>
                    <a:lnTo>
                      <a:pt x="2888" y="1089"/>
                    </a:lnTo>
                    <a:lnTo>
                      <a:pt x="3014" y="754"/>
                    </a:lnTo>
                    <a:lnTo>
                      <a:pt x="3118" y="524"/>
                    </a:lnTo>
                    <a:lnTo>
                      <a:pt x="3286" y="482"/>
                    </a:lnTo>
                    <a:lnTo>
                      <a:pt x="3328" y="357"/>
                    </a:lnTo>
                    <a:lnTo>
                      <a:pt x="3307" y="336"/>
                    </a:lnTo>
                    <a:lnTo>
                      <a:pt x="3286" y="231"/>
                    </a:lnTo>
                    <a:lnTo>
                      <a:pt x="3118" y="126"/>
                    </a:lnTo>
                    <a:lnTo>
                      <a:pt x="299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3" name="Google Shape;2373;p49"/>
              <p:cNvSpPr/>
              <p:nvPr/>
            </p:nvSpPr>
            <p:spPr>
              <a:xfrm>
                <a:off x="3910150" y="2462825"/>
                <a:ext cx="71700" cy="31400"/>
              </a:xfrm>
              <a:custGeom>
                <a:rect b="b" l="l" r="r" t="t"/>
                <a:pathLst>
                  <a:path extrusionOk="0" h="1256" w="2868">
                    <a:moveTo>
                      <a:pt x="2240" y="0"/>
                    </a:moveTo>
                    <a:lnTo>
                      <a:pt x="2177" y="21"/>
                    </a:lnTo>
                    <a:lnTo>
                      <a:pt x="2093" y="105"/>
                    </a:lnTo>
                    <a:lnTo>
                      <a:pt x="2010" y="42"/>
                    </a:lnTo>
                    <a:lnTo>
                      <a:pt x="1884" y="42"/>
                    </a:lnTo>
                    <a:lnTo>
                      <a:pt x="1779" y="21"/>
                    </a:lnTo>
                    <a:lnTo>
                      <a:pt x="1696" y="42"/>
                    </a:lnTo>
                    <a:lnTo>
                      <a:pt x="1612" y="147"/>
                    </a:lnTo>
                    <a:lnTo>
                      <a:pt x="1507" y="168"/>
                    </a:lnTo>
                    <a:lnTo>
                      <a:pt x="1486" y="147"/>
                    </a:lnTo>
                    <a:lnTo>
                      <a:pt x="1235" y="126"/>
                    </a:lnTo>
                    <a:lnTo>
                      <a:pt x="1089" y="230"/>
                    </a:lnTo>
                    <a:lnTo>
                      <a:pt x="942" y="251"/>
                    </a:lnTo>
                    <a:lnTo>
                      <a:pt x="775" y="419"/>
                    </a:lnTo>
                    <a:lnTo>
                      <a:pt x="566" y="440"/>
                    </a:lnTo>
                    <a:lnTo>
                      <a:pt x="336" y="523"/>
                    </a:lnTo>
                    <a:lnTo>
                      <a:pt x="294" y="460"/>
                    </a:lnTo>
                    <a:lnTo>
                      <a:pt x="147" y="481"/>
                    </a:lnTo>
                    <a:lnTo>
                      <a:pt x="22" y="565"/>
                    </a:lnTo>
                    <a:lnTo>
                      <a:pt x="1" y="565"/>
                    </a:lnTo>
                    <a:lnTo>
                      <a:pt x="1" y="753"/>
                    </a:lnTo>
                    <a:lnTo>
                      <a:pt x="22" y="984"/>
                    </a:lnTo>
                    <a:lnTo>
                      <a:pt x="419" y="1214"/>
                    </a:lnTo>
                    <a:lnTo>
                      <a:pt x="608" y="1256"/>
                    </a:lnTo>
                    <a:lnTo>
                      <a:pt x="817" y="1193"/>
                    </a:lnTo>
                    <a:lnTo>
                      <a:pt x="1131" y="1172"/>
                    </a:lnTo>
                    <a:lnTo>
                      <a:pt x="1131" y="1046"/>
                    </a:lnTo>
                    <a:lnTo>
                      <a:pt x="1277" y="984"/>
                    </a:lnTo>
                    <a:lnTo>
                      <a:pt x="1486" y="837"/>
                    </a:lnTo>
                    <a:lnTo>
                      <a:pt x="1654" y="1004"/>
                    </a:lnTo>
                    <a:lnTo>
                      <a:pt x="1654" y="900"/>
                    </a:lnTo>
                    <a:lnTo>
                      <a:pt x="1758" y="837"/>
                    </a:lnTo>
                    <a:lnTo>
                      <a:pt x="1863" y="670"/>
                    </a:lnTo>
                    <a:lnTo>
                      <a:pt x="2030" y="649"/>
                    </a:lnTo>
                    <a:lnTo>
                      <a:pt x="2177" y="670"/>
                    </a:lnTo>
                    <a:lnTo>
                      <a:pt x="2407" y="670"/>
                    </a:lnTo>
                    <a:lnTo>
                      <a:pt x="2595" y="691"/>
                    </a:lnTo>
                    <a:lnTo>
                      <a:pt x="2742" y="628"/>
                    </a:lnTo>
                    <a:lnTo>
                      <a:pt x="2763" y="419"/>
                    </a:lnTo>
                    <a:lnTo>
                      <a:pt x="2867" y="147"/>
                    </a:lnTo>
                    <a:lnTo>
                      <a:pt x="2637" y="21"/>
                    </a:lnTo>
                    <a:lnTo>
                      <a:pt x="2407" y="21"/>
                    </a:lnTo>
                    <a:lnTo>
                      <a:pt x="2344" y="42"/>
                    </a:lnTo>
                    <a:lnTo>
                      <a:pt x="224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4" name="Google Shape;2374;p49"/>
              <p:cNvSpPr/>
              <p:nvPr/>
            </p:nvSpPr>
            <p:spPr>
              <a:xfrm>
                <a:off x="3947825" y="2585750"/>
                <a:ext cx="27225" cy="52325"/>
              </a:xfrm>
              <a:custGeom>
                <a:rect b="b" l="l" r="r" t="t"/>
                <a:pathLst>
                  <a:path extrusionOk="0" h="2093" w="1089">
                    <a:moveTo>
                      <a:pt x="419" y="0"/>
                    </a:moveTo>
                    <a:lnTo>
                      <a:pt x="314" y="126"/>
                    </a:lnTo>
                    <a:lnTo>
                      <a:pt x="272" y="21"/>
                    </a:lnTo>
                    <a:lnTo>
                      <a:pt x="210" y="21"/>
                    </a:lnTo>
                    <a:lnTo>
                      <a:pt x="84" y="147"/>
                    </a:lnTo>
                    <a:lnTo>
                      <a:pt x="0" y="314"/>
                    </a:lnTo>
                    <a:lnTo>
                      <a:pt x="0" y="544"/>
                    </a:lnTo>
                    <a:lnTo>
                      <a:pt x="189" y="628"/>
                    </a:lnTo>
                    <a:lnTo>
                      <a:pt x="168" y="691"/>
                    </a:lnTo>
                    <a:lnTo>
                      <a:pt x="105" y="733"/>
                    </a:lnTo>
                    <a:lnTo>
                      <a:pt x="63" y="984"/>
                    </a:lnTo>
                    <a:lnTo>
                      <a:pt x="105" y="1172"/>
                    </a:lnTo>
                    <a:lnTo>
                      <a:pt x="63" y="1277"/>
                    </a:lnTo>
                    <a:lnTo>
                      <a:pt x="63" y="1423"/>
                    </a:lnTo>
                    <a:lnTo>
                      <a:pt x="147" y="1528"/>
                    </a:lnTo>
                    <a:lnTo>
                      <a:pt x="84" y="1674"/>
                    </a:lnTo>
                    <a:lnTo>
                      <a:pt x="147" y="1716"/>
                    </a:lnTo>
                    <a:lnTo>
                      <a:pt x="377" y="1737"/>
                    </a:lnTo>
                    <a:lnTo>
                      <a:pt x="482" y="2009"/>
                    </a:lnTo>
                    <a:lnTo>
                      <a:pt x="565" y="2093"/>
                    </a:lnTo>
                    <a:lnTo>
                      <a:pt x="628" y="2030"/>
                    </a:lnTo>
                    <a:lnTo>
                      <a:pt x="712" y="1883"/>
                    </a:lnTo>
                    <a:lnTo>
                      <a:pt x="733" y="1737"/>
                    </a:lnTo>
                    <a:lnTo>
                      <a:pt x="942" y="1674"/>
                    </a:lnTo>
                    <a:lnTo>
                      <a:pt x="1047" y="1507"/>
                    </a:lnTo>
                    <a:lnTo>
                      <a:pt x="1088" y="1360"/>
                    </a:lnTo>
                    <a:lnTo>
                      <a:pt x="942" y="1256"/>
                    </a:lnTo>
                    <a:lnTo>
                      <a:pt x="900" y="1109"/>
                    </a:lnTo>
                    <a:lnTo>
                      <a:pt x="795" y="963"/>
                    </a:lnTo>
                    <a:lnTo>
                      <a:pt x="775" y="753"/>
                    </a:lnTo>
                    <a:lnTo>
                      <a:pt x="795" y="544"/>
                    </a:lnTo>
                    <a:lnTo>
                      <a:pt x="775" y="481"/>
                    </a:lnTo>
                    <a:lnTo>
                      <a:pt x="775" y="335"/>
                    </a:lnTo>
                    <a:lnTo>
                      <a:pt x="712" y="230"/>
                    </a:lnTo>
                    <a:lnTo>
                      <a:pt x="607" y="147"/>
                    </a:lnTo>
                    <a:lnTo>
                      <a:pt x="565" y="147"/>
                    </a:lnTo>
                    <a:lnTo>
                      <a:pt x="482" y="21"/>
                    </a:lnTo>
                    <a:lnTo>
                      <a:pt x="41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5" name="Google Shape;2375;p49"/>
              <p:cNvSpPr/>
              <p:nvPr/>
            </p:nvSpPr>
            <p:spPr>
              <a:xfrm>
                <a:off x="3934750" y="2566400"/>
                <a:ext cx="26175" cy="32975"/>
              </a:xfrm>
              <a:custGeom>
                <a:rect b="b" l="l" r="r" t="t"/>
                <a:pathLst>
                  <a:path extrusionOk="0" h="1319" w="1047">
                    <a:moveTo>
                      <a:pt x="293" y="0"/>
                    </a:moveTo>
                    <a:lnTo>
                      <a:pt x="210" y="63"/>
                    </a:lnTo>
                    <a:lnTo>
                      <a:pt x="210" y="167"/>
                    </a:lnTo>
                    <a:lnTo>
                      <a:pt x="314" y="209"/>
                    </a:lnTo>
                    <a:lnTo>
                      <a:pt x="356" y="293"/>
                    </a:lnTo>
                    <a:lnTo>
                      <a:pt x="272" y="356"/>
                    </a:lnTo>
                    <a:lnTo>
                      <a:pt x="189" y="356"/>
                    </a:lnTo>
                    <a:lnTo>
                      <a:pt x="147" y="481"/>
                    </a:lnTo>
                    <a:lnTo>
                      <a:pt x="147" y="628"/>
                    </a:lnTo>
                    <a:lnTo>
                      <a:pt x="84" y="732"/>
                    </a:lnTo>
                    <a:lnTo>
                      <a:pt x="0" y="795"/>
                    </a:lnTo>
                    <a:lnTo>
                      <a:pt x="63" y="837"/>
                    </a:lnTo>
                    <a:lnTo>
                      <a:pt x="168" y="879"/>
                    </a:lnTo>
                    <a:lnTo>
                      <a:pt x="377" y="1151"/>
                    </a:lnTo>
                    <a:lnTo>
                      <a:pt x="398" y="1235"/>
                    </a:lnTo>
                    <a:lnTo>
                      <a:pt x="523" y="1318"/>
                    </a:lnTo>
                    <a:lnTo>
                      <a:pt x="523" y="1088"/>
                    </a:lnTo>
                    <a:lnTo>
                      <a:pt x="607" y="921"/>
                    </a:lnTo>
                    <a:lnTo>
                      <a:pt x="733" y="795"/>
                    </a:lnTo>
                    <a:lnTo>
                      <a:pt x="795" y="795"/>
                    </a:lnTo>
                    <a:lnTo>
                      <a:pt x="837" y="900"/>
                    </a:lnTo>
                    <a:lnTo>
                      <a:pt x="942" y="774"/>
                    </a:lnTo>
                    <a:lnTo>
                      <a:pt x="984" y="711"/>
                    </a:lnTo>
                    <a:lnTo>
                      <a:pt x="1046" y="628"/>
                    </a:lnTo>
                    <a:lnTo>
                      <a:pt x="1046" y="502"/>
                    </a:lnTo>
                    <a:lnTo>
                      <a:pt x="900" y="481"/>
                    </a:lnTo>
                    <a:lnTo>
                      <a:pt x="816" y="398"/>
                    </a:lnTo>
                    <a:lnTo>
                      <a:pt x="691" y="398"/>
                    </a:lnTo>
                    <a:lnTo>
                      <a:pt x="628" y="314"/>
                    </a:lnTo>
                    <a:lnTo>
                      <a:pt x="628" y="251"/>
                    </a:lnTo>
                    <a:lnTo>
                      <a:pt x="502" y="105"/>
                    </a:lnTo>
                    <a:lnTo>
                      <a:pt x="502" y="146"/>
                    </a:lnTo>
                    <a:lnTo>
                      <a:pt x="398" y="84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6" name="Google Shape;2376;p49"/>
              <p:cNvSpPr/>
              <p:nvPr/>
            </p:nvSpPr>
            <p:spPr>
              <a:xfrm>
                <a:off x="3895525" y="2538675"/>
                <a:ext cx="54425" cy="47625"/>
              </a:xfrm>
              <a:custGeom>
                <a:rect b="b" l="l" r="r" t="t"/>
                <a:pathLst>
                  <a:path extrusionOk="0" h="1905" w="2177">
                    <a:moveTo>
                      <a:pt x="105" y="0"/>
                    </a:moveTo>
                    <a:lnTo>
                      <a:pt x="63" y="42"/>
                    </a:lnTo>
                    <a:lnTo>
                      <a:pt x="63" y="167"/>
                    </a:lnTo>
                    <a:lnTo>
                      <a:pt x="0" y="230"/>
                    </a:lnTo>
                    <a:lnTo>
                      <a:pt x="42" y="314"/>
                    </a:lnTo>
                    <a:lnTo>
                      <a:pt x="84" y="314"/>
                    </a:lnTo>
                    <a:lnTo>
                      <a:pt x="209" y="439"/>
                    </a:lnTo>
                    <a:lnTo>
                      <a:pt x="251" y="544"/>
                    </a:lnTo>
                    <a:lnTo>
                      <a:pt x="314" y="649"/>
                    </a:lnTo>
                    <a:lnTo>
                      <a:pt x="272" y="670"/>
                    </a:lnTo>
                    <a:lnTo>
                      <a:pt x="293" y="753"/>
                    </a:lnTo>
                    <a:lnTo>
                      <a:pt x="774" y="1151"/>
                    </a:lnTo>
                    <a:lnTo>
                      <a:pt x="1151" y="1611"/>
                    </a:lnTo>
                    <a:lnTo>
                      <a:pt x="1109" y="1695"/>
                    </a:lnTo>
                    <a:lnTo>
                      <a:pt x="1193" y="1716"/>
                    </a:lnTo>
                    <a:lnTo>
                      <a:pt x="1402" y="1737"/>
                    </a:lnTo>
                    <a:lnTo>
                      <a:pt x="1465" y="1716"/>
                    </a:lnTo>
                    <a:lnTo>
                      <a:pt x="1569" y="1904"/>
                    </a:lnTo>
                    <a:lnTo>
                      <a:pt x="1653" y="1841"/>
                    </a:lnTo>
                    <a:lnTo>
                      <a:pt x="1716" y="1737"/>
                    </a:lnTo>
                    <a:lnTo>
                      <a:pt x="1716" y="1590"/>
                    </a:lnTo>
                    <a:lnTo>
                      <a:pt x="1758" y="1465"/>
                    </a:lnTo>
                    <a:lnTo>
                      <a:pt x="1841" y="1465"/>
                    </a:lnTo>
                    <a:lnTo>
                      <a:pt x="1925" y="1402"/>
                    </a:lnTo>
                    <a:lnTo>
                      <a:pt x="1883" y="1318"/>
                    </a:lnTo>
                    <a:lnTo>
                      <a:pt x="1779" y="1276"/>
                    </a:lnTo>
                    <a:lnTo>
                      <a:pt x="1779" y="1172"/>
                    </a:lnTo>
                    <a:lnTo>
                      <a:pt x="1862" y="1109"/>
                    </a:lnTo>
                    <a:lnTo>
                      <a:pt x="1967" y="1193"/>
                    </a:lnTo>
                    <a:lnTo>
                      <a:pt x="2071" y="1255"/>
                    </a:lnTo>
                    <a:lnTo>
                      <a:pt x="2134" y="1193"/>
                    </a:lnTo>
                    <a:lnTo>
                      <a:pt x="1988" y="1046"/>
                    </a:lnTo>
                    <a:lnTo>
                      <a:pt x="1988" y="900"/>
                    </a:lnTo>
                    <a:lnTo>
                      <a:pt x="2051" y="879"/>
                    </a:lnTo>
                    <a:lnTo>
                      <a:pt x="2155" y="942"/>
                    </a:lnTo>
                    <a:lnTo>
                      <a:pt x="2176" y="858"/>
                    </a:lnTo>
                    <a:lnTo>
                      <a:pt x="2134" y="795"/>
                    </a:lnTo>
                    <a:lnTo>
                      <a:pt x="2030" y="774"/>
                    </a:lnTo>
                    <a:lnTo>
                      <a:pt x="1862" y="649"/>
                    </a:lnTo>
                    <a:lnTo>
                      <a:pt x="1862" y="565"/>
                    </a:lnTo>
                    <a:lnTo>
                      <a:pt x="1967" y="419"/>
                    </a:lnTo>
                    <a:lnTo>
                      <a:pt x="1988" y="251"/>
                    </a:lnTo>
                    <a:lnTo>
                      <a:pt x="1925" y="251"/>
                    </a:lnTo>
                    <a:lnTo>
                      <a:pt x="1862" y="272"/>
                    </a:lnTo>
                    <a:lnTo>
                      <a:pt x="1820" y="230"/>
                    </a:lnTo>
                    <a:lnTo>
                      <a:pt x="1653" y="230"/>
                    </a:lnTo>
                    <a:lnTo>
                      <a:pt x="1548" y="126"/>
                    </a:lnTo>
                    <a:lnTo>
                      <a:pt x="1465" y="147"/>
                    </a:lnTo>
                    <a:lnTo>
                      <a:pt x="1339" y="105"/>
                    </a:lnTo>
                    <a:lnTo>
                      <a:pt x="1214" y="126"/>
                    </a:lnTo>
                    <a:lnTo>
                      <a:pt x="1193" y="63"/>
                    </a:lnTo>
                    <a:lnTo>
                      <a:pt x="1088" y="126"/>
                    </a:lnTo>
                    <a:lnTo>
                      <a:pt x="942" y="63"/>
                    </a:lnTo>
                    <a:lnTo>
                      <a:pt x="900" y="126"/>
                    </a:lnTo>
                    <a:lnTo>
                      <a:pt x="837" y="21"/>
                    </a:lnTo>
                    <a:lnTo>
                      <a:pt x="732" y="0"/>
                    </a:lnTo>
                    <a:lnTo>
                      <a:pt x="690" y="42"/>
                    </a:lnTo>
                    <a:lnTo>
                      <a:pt x="607" y="0"/>
                    </a:lnTo>
                    <a:lnTo>
                      <a:pt x="565" y="63"/>
                    </a:lnTo>
                    <a:lnTo>
                      <a:pt x="481" y="42"/>
                    </a:lnTo>
                    <a:lnTo>
                      <a:pt x="377" y="63"/>
                    </a:lnTo>
                    <a:lnTo>
                      <a:pt x="377" y="147"/>
                    </a:lnTo>
                    <a:lnTo>
                      <a:pt x="293" y="167"/>
                    </a:lnTo>
                    <a:lnTo>
                      <a:pt x="251" y="105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7" name="Google Shape;2377;p49"/>
              <p:cNvSpPr/>
              <p:nvPr/>
            </p:nvSpPr>
            <p:spPr>
              <a:xfrm>
                <a:off x="3865700" y="2510950"/>
                <a:ext cx="42400" cy="26700"/>
              </a:xfrm>
              <a:custGeom>
                <a:rect b="b" l="l" r="r" t="t"/>
                <a:pathLst>
                  <a:path extrusionOk="0" h="1068" w="1696">
                    <a:moveTo>
                      <a:pt x="1507" y="0"/>
                    </a:moveTo>
                    <a:lnTo>
                      <a:pt x="1381" y="63"/>
                    </a:lnTo>
                    <a:lnTo>
                      <a:pt x="1130" y="209"/>
                    </a:lnTo>
                    <a:lnTo>
                      <a:pt x="1067" y="188"/>
                    </a:lnTo>
                    <a:lnTo>
                      <a:pt x="984" y="209"/>
                    </a:lnTo>
                    <a:lnTo>
                      <a:pt x="858" y="272"/>
                    </a:lnTo>
                    <a:lnTo>
                      <a:pt x="733" y="272"/>
                    </a:lnTo>
                    <a:lnTo>
                      <a:pt x="607" y="314"/>
                    </a:lnTo>
                    <a:lnTo>
                      <a:pt x="523" y="230"/>
                    </a:lnTo>
                    <a:lnTo>
                      <a:pt x="251" y="230"/>
                    </a:lnTo>
                    <a:lnTo>
                      <a:pt x="147" y="209"/>
                    </a:lnTo>
                    <a:lnTo>
                      <a:pt x="21" y="419"/>
                    </a:lnTo>
                    <a:lnTo>
                      <a:pt x="84" y="502"/>
                    </a:lnTo>
                    <a:lnTo>
                      <a:pt x="0" y="628"/>
                    </a:lnTo>
                    <a:lnTo>
                      <a:pt x="21" y="816"/>
                    </a:lnTo>
                    <a:lnTo>
                      <a:pt x="42" y="816"/>
                    </a:lnTo>
                    <a:lnTo>
                      <a:pt x="147" y="858"/>
                    </a:lnTo>
                    <a:lnTo>
                      <a:pt x="147" y="942"/>
                    </a:lnTo>
                    <a:lnTo>
                      <a:pt x="42" y="963"/>
                    </a:lnTo>
                    <a:lnTo>
                      <a:pt x="42" y="1067"/>
                    </a:lnTo>
                    <a:lnTo>
                      <a:pt x="251" y="1067"/>
                    </a:lnTo>
                    <a:lnTo>
                      <a:pt x="398" y="963"/>
                    </a:lnTo>
                    <a:lnTo>
                      <a:pt x="523" y="921"/>
                    </a:lnTo>
                    <a:lnTo>
                      <a:pt x="733" y="1025"/>
                    </a:lnTo>
                    <a:lnTo>
                      <a:pt x="858" y="1025"/>
                    </a:lnTo>
                    <a:lnTo>
                      <a:pt x="879" y="816"/>
                    </a:lnTo>
                    <a:lnTo>
                      <a:pt x="1067" y="732"/>
                    </a:lnTo>
                    <a:lnTo>
                      <a:pt x="1088" y="586"/>
                    </a:lnTo>
                    <a:lnTo>
                      <a:pt x="1444" y="398"/>
                    </a:lnTo>
                    <a:lnTo>
                      <a:pt x="1695" y="398"/>
                    </a:lnTo>
                    <a:lnTo>
                      <a:pt x="1674" y="188"/>
                    </a:lnTo>
                    <a:lnTo>
                      <a:pt x="150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8" name="Google Shape;2378;p49"/>
              <p:cNvSpPr/>
              <p:nvPr/>
            </p:nvSpPr>
            <p:spPr>
              <a:xfrm>
                <a:off x="3811300" y="2470650"/>
                <a:ext cx="99925" cy="48150"/>
              </a:xfrm>
              <a:custGeom>
                <a:rect b="b" l="l" r="r" t="t"/>
                <a:pathLst>
                  <a:path extrusionOk="0" h="1926" w="3997">
                    <a:moveTo>
                      <a:pt x="2846" y="1"/>
                    </a:moveTo>
                    <a:lnTo>
                      <a:pt x="2804" y="106"/>
                    </a:lnTo>
                    <a:lnTo>
                      <a:pt x="2741" y="147"/>
                    </a:lnTo>
                    <a:lnTo>
                      <a:pt x="2720" y="252"/>
                    </a:lnTo>
                    <a:lnTo>
                      <a:pt x="2574" y="252"/>
                    </a:lnTo>
                    <a:lnTo>
                      <a:pt x="2511" y="315"/>
                    </a:lnTo>
                    <a:lnTo>
                      <a:pt x="2218" y="147"/>
                    </a:lnTo>
                    <a:lnTo>
                      <a:pt x="2155" y="147"/>
                    </a:lnTo>
                    <a:lnTo>
                      <a:pt x="2114" y="252"/>
                    </a:lnTo>
                    <a:lnTo>
                      <a:pt x="2114" y="357"/>
                    </a:lnTo>
                    <a:lnTo>
                      <a:pt x="2051" y="357"/>
                    </a:lnTo>
                    <a:lnTo>
                      <a:pt x="1967" y="461"/>
                    </a:lnTo>
                    <a:lnTo>
                      <a:pt x="1842" y="545"/>
                    </a:lnTo>
                    <a:lnTo>
                      <a:pt x="1674" y="733"/>
                    </a:lnTo>
                    <a:lnTo>
                      <a:pt x="1674" y="796"/>
                    </a:lnTo>
                    <a:lnTo>
                      <a:pt x="1842" y="880"/>
                    </a:lnTo>
                    <a:lnTo>
                      <a:pt x="1863" y="984"/>
                    </a:lnTo>
                    <a:lnTo>
                      <a:pt x="1779" y="1047"/>
                    </a:lnTo>
                    <a:lnTo>
                      <a:pt x="1653" y="963"/>
                    </a:lnTo>
                    <a:lnTo>
                      <a:pt x="1528" y="984"/>
                    </a:lnTo>
                    <a:lnTo>
                      <a:pt x="1381" y="963"/>
                    </a:lnTo>
                    <a:lnTo>
                      <a:pt x="1319" y="963"/>
                    </a:lnTo>
                    <a:lnTo>
                      <a:pt x="1130" y="1089"/>
                    </a:lnTo>
                    <a:lnTo>
                      <a:pt x="1026" y="1110"/>
                    </a:lnTo>
                    <a:lnTo>
                      <a:pt x="942" y="1089"/>
                    </a:lnTo>
                    <a:lnTo>
                      <a:pt x="837" y="1110"/>
                    </a:lnTo>
                    <a:lnTo>
                      <a:pt x="754" y="1047"/>
                    </a:lnTo>
                    <a:lnTo>
                      <a:pt x="440" y="1047"/>
                    </a:lnTo>
                    <a:lnTo>
                      <a:pt x="440" y="1110"/>
                    </a:lnTo>
                    <a:lnTo>
                      <a:pt x="419" y="1173"/>
                    </a:lnTo>
                    <a:lnTo>
                      <a:pt x="272" y="1152"/>
                    </a:lnTo>
                    <a:lnTo>
                      <a:pt x="189" y="1047"/>
                    </a:lnTo>
                    <a:lnTo>
                      <a:pt x="84" y="1089"/>
                    </a:lnTo>
                    <a:lnTo>
                      <a:pt x="21" y="1110"/>
                    </a:lnTo>
                    <a:lnTo>
                      <a:pt x="0" y="1110"/>
                    </a:lnTo>
                    <a:lnTo>
                      <a:pt x="63" y="1173"/>
                    </a:lnTo>
                    <a:lnTo>
                      <a:pt x="63" y="1256"/>
                    </a:lnTo>
                    <a:lnTo>
                      <a:pt x="105" y="1298"/>
                    </a:lnTo>
                    <a:lnTo>
                      <a:pt x="105" y="1403"/>
                    </a:lnTo>
                    <a:lnTo>
                      <a:pt x="210" y="1403"/>
                    </a:lnTo>
                    <a:lnTo>
                      <a:pt x="293" y="1382"/>
                    </a:lnTo>
                    <a:lnTo>
                      <a:pt x="398" y="1507"/>
                    </a:lnTo>
                    <a:lnTo>
                      <a:pt x="502" y="1403"/>
                    </a:lnTo>
                    <a:lnTo>
                      <a:pt x="586" y="1403"/>
                    </a:lnTo>
                    <a:lnTo>
                      <a:pt x="628" y="1507"/>
                    </a:lnTo>
                    <a:lnTo>
                      <a:pt x="837" y="1591"/>
                    </a:lnTo>
                    <a:lnTo>
                      <a:pt x="1130" y="1403"/>
                    </a:lnTo>
                    <a:lnTo>
                      <a:pt x="1256" y="1424"/>
                    </a:lnTo>
                    <a:lnTo>
                      <a:pt x="1444" y="1424"/>
                    </a:lnTo>
                    <a:lnTo>
                      <a:pt x="1444" y="1528"/>
                    </a:lnTo>
                    <a:lnTo>
                      <a:pt x="1737" y="1717"/>
                    </a:lnTo>
                    <a:lnTo>
                      <a:pt x="2072" y="1779"/>
                    </a:lnTo>
                    <a:lnTo>
                      <a:pt x="2260" y="1738"/>
                    </a:lnTo>
                    <a:lnTo>
                      <a:pt x="2323" y="1821"/>
                    </a:lnTo>
                    <a:lnTo>
                      <a:pt x="2427" y="1842"/>
                    </a:lnTo>
                    <a:lnTo>
                      <a:pt x="2699" y="1842"/>
                    </a:lnTo>
                    <a:lnTo>
                      <a:pt x="2783" y="1926"/>
                    </a:lnTo>
                    <a:lnTo>
                      <a:pt x="2909" y="1884"/>
                    </a:lnTo>
                    <a:lnTo>
                      <a:pt x="3034" y="1884"/>
                    </a:lnTo>
                    <a:lnTo>
                      <a:pt x="3160" y="1821"/>
                    </a:lnTo>
                    <a:lnTo>
                      <a:pt x="3243" y="1800"/>
                    </a:lnTo>
                    <a:lnTo>
                      <a:pt x="3306" y="1821"/>
                    </a:lnTo>
                    <a:lnTo>
                      <a:pt x="3557" y="1675"/>
                    </a:lnTo>
                    <a:lnTo>
                      <a:pt x="3683" y="1612"/>
                    </a:lnTo>
                    <a:lnTo>
                      <a:pt x="3725" y="1612"/>
                    </a:lnTo>
                    <a:lnTo>
                      <a:pt x="3829" y="1507"/>
                    </a:lnTo>
                    <a:lnTo>
                      <a:pt x="3746" y="1403"/>
                    </a:lnTo>
                    <a:lnTo>
                      <a:pt x="3767" y="1298"/>
                    </a:lnTo>
                    <a:lnTo>
                      <a:pt x="3829" y="1152"/>
                    </a:lnTo>
                    <a:lnTo>
                      <a:pt x="3725" y="1047"/>
                    </a:lnTo>
                    <a:lnTo>
                      <a:pt x="3746" y="984"/>
                    </a:lnTo>
                    <a:lnTo>
                      <a:pt x="3976" y="984"/>
                    </a:lnTo>
                    <a:lnTo>
                      <a:pt x="3997" y="880"/>
                    </a:lnTo>
                    <a:lnTo>
                      <a:pt x="3976" y="754"/>
                    </a:lnTo>
                    <a:lnTo>
                      <a:pt x="3976" y="671"/>
                    </a:lnTo>
                    <a:lnTo>
                      <a:pt x="3955" y="440"/>
                    </a:lnTo>
                    <a:lnTo>
                      <a:pt x="3955" y="252"/>
                    </a:lnTo>
                    <a:lnTo>
                      <a:pt x="3725" y="210"/>
                    </a:lnTo>
                    <a:lnTo>
                      <a:pt x="3641" y="127"/>
                    </a:lnTo>
                    <a:lnTo>
                      <a:pt x="3474" y="147"/>
                    </a:lnTo>
                    <a:lnTo>
                      <a:pt x="3327" y="147"/>
                    </a:lnTo>
                    <a:lnTo>
                      <a:pt x="3160" y="43"/>
                    </a:lnTo>
                    <a:lnTo>
                      <a:pt x="2951" y="43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79" name="Google Shape;2379;p49"/>
              <p:cNvSpPr/>
              <p:nvPr/>
            </p:nvSpPr>
            <p:spPr>
              <a:xfrm>
                <a:off x="3867800" y="2355575"/>
                <a:ext cx="132350" cy="111450"/>
              </a:xfrm>
              <a:custGeom>
                <a:rect b="b" l="l" r="r" t="t"/>
                <a:pathLst>
                  <a:path extrusionOk="0" h="4458" w="5294">
                    <a:moveTo>
                      <a:pt x="1883" y="1"/>
                    </a:moveTo>
                    <a:lnTo>
                      <a:pt x="1632" y="105"/>
                    </a:lnTo>
                    <a:lnTo>
                      <a:pt x="1486" y="105"/>
                    </a:lnTo>
                    <a:lnTo>
                      <a:pt x="1318" y="147"/>
                    </a:lnTo>
                    <a:lnTo>
                      <a:pt x="1214" y="315"/>
                    </a:lnTo>
                    <a:lnTo>
                      <a:pt x="1046" y="315"/>
                    </a:lnTo>
                    <a:lnTo>
                      <a:pt x="942" y="398"/>
                    </a:lnTo>
                    <a:lnTo>
                      <a:pt x="942" y="524"/>
                    </a:lnTo>
                    <a:lnTo>
                      <a:pt x="753" y="524"/>
                    </a:lnTo>
                    <a:lnTo>
                      <a:pt x="481" y="670"/>
                    </a:lnTo>
                    <a:lnTo>
                      <a:pt x="314" y="670"/>
                    </a:lnTo>
                    <a:lnTo>
                      <a:pt x="251" y="796"/>
                    </a:lnTo>
                    <a:lnTo>
                      <a:pt x="209" y="963"/>
                    </a:lnTo>
                    <a:lnTo>
                      <a:pt x="147" y="984"/>
                    </a:lnTo>
                    <a:lnTo>
                      <a:pt x="167" y="1047"/>
                    </a:lnTo>
                    <a:lnTo>
                      <a:pt x="126" y="1047"/>
                    </a:lnTo>
                    <a:lnTo>
                      <a:pt x="167" y="1298"/>
                    </a:lnTo>
                    <a:lnTo>
                      <a:pt x="147" y="1486"/>
                    </a:lnTo>
                    <a:lnTo>
                      <a:pt x="0" y="1570"/>
                    </a:lnTo>
                    <a:lnTo>
                      <a:pt x="0" y="1633"/>
                    </a:lnTo>
                    <a:lnTo>
                      <a:pt x="167" y="1842"/>
                    </a:lnTo>
                    <a:lnTo>
                      <a:pt x="147" y="1947"/>
                    </a:lnTo>
                    <a:lnTo>
                      <a:pt x="230" y="2051"/>
                    </a:lnTo>
                    <a:lnTo>
                      <a:pt x="230" y="2135"/>
                    </a:lnTo>
                    <a:lnTo>
                      <a:pt x="272" y="2261"/>
                    </a:lnTo>
                    <a:lnTo>
                      <a:pt x="230" y="2365"/>
                    </a:lnTo>
                    <a:lnTo>
                      <a:pt x="335" y="2616"/>
                    </a:lnTo>
                    <a:lnTo>
                      <a:pt x="419" y="2658"/>
                    </a:lnTo>
                    <a:lnTo>
                      <a:pt x="481" y="2742"/>
                    </a:lnTo>
                    <a:lnTo>
                      <a:pt x="481" y="3056"/>
                    </a:lnTo>
                    <a:lnTo>
                      <a:pt x="460" y="3097"/>
                    </a:lnTo>
                    <a:lnTo>
                      <a:pt x="523" y="3181"/>
                    </a:lnTo>
                    <a:lnTo>
                      <a:pt x="565" y="3139"/>
                    </a:lnTo>
                    <a:lnTo>
                      <a:pt x="649" y="3160"/>
                    </a:lnTo>
                    <a:lnTo>
                      <a:pt x="732" y="3097"/>
                    </a:lnTo>
                    <a:lnTo>
                      <a:pt x="963" y="3160"/>
                    </a:lnTo>
                    <a:lnTo>
                      <a:pt x="942" y="3202"/>
                    </a:lnTo>
                    <a:lnTo>
                      <a:pt x="1046" y="3307"/>
                    </a:lnTo>
                    <a:lnTo>
                      <a:pt x="1151" y="3307"/>
                    </a:lnTo>
                    <a:lnTo>
                      <a:pt x="1214" y="3390"/>
                    </a:lnTo>
                    <a:lnTo>
                      <a:pt x="1172" y="3495"/>
                    </a:lnTo>
                    <a:lnTo>
                      <a:pt x="1193" y="3579"/>
                    </a:lnTo>
                    <a:lnTo>
                      <a:pt x="1255" y="3600"/>
                    </a:lnTo>
                    <a:lnTo>
                      <a:pt x="1255" y="3704"/>
                    </a:lnTo>
                    <a:lnTo>
                      <a:pt x="1318" y="3725"/>
                    </a:lnTo>
                    <a:lnTo>
                      <a:pt x="1381" y="3683"/>
                    </a:lnTo>
                    <a:lnTo>
                      <a:pt x="1465" y="3683"/>
                    </a:lnTo>
                    <a:lnTo>
                      <a:pt x="1318" y="3516"/>
                    </a:lnTo>
                    <a:lnTo>
                      <a:pt x="1381" y="3474"/>
                    </a:lnTo>
                    <a:lnTo>
                      <a:pt x="1632" y="3621"/>
                    </a:lnTo>
                    <a:lnTo>
                      <a:pt x="1820" y="3600"/>
                    </a:lnTo>
                    <a:lnTo>
                      <a:pt x="1779" y="3704"/>
                    </a:lnTo>
                    <a:lnTo>
                      <a:pt x="1904" y="3809"/>
                    </a:lnTo>
                    <a:lnTo>
                      <a:pt x="2134" y="3767"/>
                    </a:lnTo>
                    <a:lnTo>
                      <a:pt x="2302" y="3809"/>
                    </a:lnTo>
                    <a:lnTo>
                      <a:pt x="2636" y="4081"/>
                    </a:lnTo>
                    <a:lnTo>
                      <a:pt x="2762" y="4248"/>
                    </a:lnTo>
                    <a:lnTo>
                      <a:pt x="2846" y="4248"/>
                    </a:lnTo>
                    <a:lnTo>
                      <a:pt x="2888" y="4206"/>
                    </a:lnTo>
                    <a:lnTo>
                      <a:pt x="3055" y="4206"/>
                    </a:lnTo>
                    <a:lnTo>
                      <a:pt x="3139" y="4290"/>
                    </a:lnTo>
                    <a:lnTo>
                      <a:pt x="3180" y="4437"/>
                    </a:lnTo>
                    <a:lnTo>
                      <a:pt x="3201" y="4458"/>
                    </a:lnTo>
                    <a:lnTo>
                      <a:pt x="3306" y="4437"/>
                    </a:lnTo>
                    <a:lnTo>
                      <a:pt x="3390" y="4332"/>
                    </a:lnTo>
                    <a:lnTo>
                      <a:pt x="3473" y="4311"/>
                    </a:lnTo>
                    <a:lnTo>
                      <a:pt x="3578" y="4332"/>
                    </a:lnTo>
                    <a:lnTo>
                      <a:pt x="3704" y="4332"/>
                    </a:lnTo>
                    <a:lnTo>
                      <a:pt x="3787" y="4395"/>
                    </a:lnTo>
                    <a:lnTo>
                      <a:pt x="3871" y="4311"/>
                    </a:lnTo>
                    <a:lnTo>
                      <a:pt x="3934" y="4290"/>
                    </a:lnTo>
                    <a:lnTo>
                      <a:pt x="4038" y="4332"/>
                    </a:lnTo>
                    <a:lnTo>
                      <a:pt x="4101" y="4311"/>
                    </a:lnTo>
                    <a:lnTo>
                      <a:pt x="4331" y="4311"/>
                    </a:lnTo>
                    <a:lnTo>
                      <a:pt x="4561" y="4437"/>
                    </a:lnTo>
                    <a:lnTo>
                      <a:pt x="4708" y="4458"/>
                    </a:lnTo>
                    <a:lnTo>
                      <a:pt x="4708" y="4290"/>
                    </a:lnTo>
                    <a:lnTo>
                      <a:pt x="4666" y="4123"/>
                    </a:lnTo>
                    <a:lnTo>
                      <a:pt x="5043" y="3725"/>
                    </a:lnTo>
                    <a:lnTo>
                      <a:pt x="5064" y="3558"/>
                    </a:lnTo>
                    <a:lnTo>
                      <a:pt x="5168" y="3474"/>
                    </a:lnTo>
                    <a:lnTo>
                      <a:pt x="5252" y="3474"/>
                    </a:lnTo>
                    <a:lnTo>
                      <a:pt x="5294" y="3286"/>
                    </a:lnTo>
                    <a:lnTo>
                      <a:pt x="5252" y="3202"/>
                    </a:lnTo>
                    <a:lnTo>
                      <a:pt x="5231" y="3139"/>
                    </a:lnTo>
                    <a:lnTo>
                      <a:pt x="5273" y="3056"/>
                    </a:lnTo>
                    <a:lnTo>
                      <a:pt x="5147" y="2972"/>
                    </a:lnTo>
                    <a:lnTo>
                      <a:pt x="5064" y="2825"/>
                    </a:lnTo>
                    <a:lnTo>
                      <a:pt x="5022" y="2742"/>
                    </a:lnTo>
                    <a:lnTo>
                      <a:pt x="4980" y="2470"/>
                    </a:lnTo>
                    <a:lnTo>
                      <a:pt x="5022" y="2365"/>
                    </a:lnTo>
                    <a:lnTo>
                      <a:pt x="5022" y="2323"/>
                    </a:lnTo>
                    <a:lnTo>
                      <a:pt x="4875" y="2135"/>
                    </a:lnTo>
                    <a:lnTo>
                      <a:pt x="4854" y="1947"/>
                    </a:lnTo>
                    <a:lnTo>
                      <a:pt x="4938" y="1821"/>
                    </a:lnTo>
                    <a:lnTo>
                      <a:pt x="5043" y="1779"/>
                    </a:lnTo>
                    <a:lnTo>
                      <a:pt x="5043" y="1403"/>
                    </a:lnTo>
                    <a:lnTo>
                      <a:pt x="4980" y="1361"/>
                    </a:lnTo>
                    <a:lnTo>
                      <a:pt x="4959" y="1214"/>
                    </a:lnTo>
                    <a:lnTo>
                      <a:pt x="4875" y="1089"/>
                    </a:lnTo>
                    <a:lnTo>
                      <a:pt x="4771" y="838"/>
                    </a:lnTo>
                    <a:lnTo>
                      <a:pt x="4750" y="775"/>
                    </a:lnTo>
                    <a:lnTo>
                      <a:pt x="4708" y="670"/>
                    </a:lnTo>
                    <a:lnTo>
                      <a:pt x="4708" y="545"/>
                    </a:lnTo>
                    <a:lnTo>
                      <a:pt x="4645" y="315"/>
                    </a:lnTo>
                    <a:lnTo>
                      <a:pt x="4561" y="315"/>
                    </a:lnTo>
                    <a:lnTo>
                      <a:pt x="4436" y="210"/>
                    </a:lnTo>
                    <a:lnTo>
                      <a:pt x="4310" y="231"/>
                    </a:lnTo>
                    <a:lnTo>
                      <a:pt x="3683" y="273"/>
                    </a:lnTo>
                    <a:lnTo>
                      <a:pt x="2950" y="231"/>
                    </a:lnTo>
                    <a:lnTo>
                      <a:pt x="2867" y="252"/>
                    </a:lnTo>
                    <a:lnTo>
                      <a:pt x="2678" y="440"/>
                    </a:lnTo>
                    <a:lnTo>
                      <a:pt x="2511" y="482"/>
                    </a:lnTo>
                    <a:lnTo>
                      <a:pt x="2469" y="440"/>
                    </a:lnTo>
                    <a:lnTo>
                      <a:pt x="2636" y="356"/>
                    </a:lnTo>
                    <a:lnTo>
                      <a:pt x="2783" y="210"/>
                    </a:lnTo>
                    <a:lnTo>
                      <a:pt x="2741" y="210"/>
                    </a:lnTo>
                    <a:lnTo>
                      <a:pt x="2616" y="315"/>
                    </a:lnTo>
                    <a:lnTo>
                      <a:pt x="2406" y="398"/>
                    </a:lnTo>
                    <a:lnTo>
                      <a:pt x="2134" y="356"/>
                    </a:lnTo>
                    <a:lnTo>
                      <a:pt x="2092" y="210"/>
                    </a:lnTo>
                    <a:lnTo>
                      <a:pt x="2134" y="126"/>
                    </a:lnTo>
                    <a:lnTo>
                      <a:pt x="2260" y="126"/>
                    </a:lnTo>
                    <a:lnTo>
                      <a:pt x="2323" y="168"/>
                    </a:lnTo>
                    <a:lnTo>
                      <a:pt x="2323" y="126"/>
                    </a:lnTo>
                    <a:lnTo>
                      <a:pt x="2155" y="43"/>
                    </a:lnTo>
                    <a:lnTo>
                      <a:pt x="188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0" name="Google Shape;2380;p49"/>
              <p:cNvSpPr/>
              <p:nvPr/>
            </p:nvSpPr>
            <p:spPr>
              <a:xfrm>
                <a:off x="3841625" y="2432475"/>
                <a:ext cx="105700" cy="46050"/>
              </a:xfrm>
              <a:custGeom>
                <a:rect b="b" l="l" r="r" t="t"/>
                <a:pathLst>
                  <a:path extrusionOk="0" h="1842" w="4228">
                    <a:moveTo>
                      <a:pt x="1403" y="1"/>
                    </a:moveTo>
                    <a:lnTo>
                      <a:pt x="1319" y="63"/>
                    </a:lnTo>
                    <a:lnTo>
                      <a:pt x="1152" y="21"/>
                    </a:lnTo>
                    <a:lnTo>
                      <a:pt x="1152" y="126"/>
                    </a:lnTo>
                    <a:lnTo>
                      <a:pt x="1068" y="189"/>
                    </a:lnTo>
                    <a:lnTo>
                      <a:pt x="984" y="168"/>
                    </a:lnTo>
                    <a:lnTo>
                      <a:pt x="775" y="168"/>
                    </a:lnTo>
                    <a:lnTo>
                      <a:pt x="733" y="273"/>
                    </a:lnTo>
                    <a:lnTo>
                      <a:pt x="587" y="273"/>
                    </a:lnTo>
                    <a:lnTo>
                      <a:pt x="482" y="398"/>
                    </a:lnTo>
                    <a:lnTo>
                      <a:pt x="378" y="398"/>
                    </a:lnTo>
                    <a:lnTo>
                      <a:pt x="168" y="586"/>
                    </a:lnTo>
                    <a:lnTo>
                      <a:pt x="106" y="545"/>
                    </a:lnTo>
                    <a:lnTo>
                      <a:pt x="22" y="503"/>
                    </a:lnTo>
                    <a:lnTo>
                      <a:pt x="1" y="524"/>
                    </a:lnTo>
                    <a:lnTo>
                      <a:pt x="1" y="628"/>
                    </a:lnTo>
                    <a:lnTo>
                      <a:pt x="147" y="712"/>
                    </a:lnTo>
                    <a:lnTo>
                      <a:pt x="252" y="900"/>
                    </a:lnTo>
                    <a:lnTo>
                      <a:pt x="252" y="1047"/>
                    </a:lnTo>
                    <a:lnTo>
                      <a:pt x="273" y="1130"/>
                    </a:lnTo>
                    <a:lnTo>
                      <a:pt x="378" y="1172"/>
                    </a:lnTo>
                    <a:lnTo>
                      <a:pt x="587" y="1319"/>
                    </a:lnTo>
                    <a:lnTo>
                      <a:pt x="691" y="1382"/>
                    </a:lnTo>
                    <a:lnTo>
                      <a:pt x="942" y="1674"/>
                    </a:lnTo>
                    <a:lnTo>
                      <a:pt x="1005" y="1674"/>
                    </a:lnTo>
                    <a:lnTo>
                      <a:pt x="1298" y="1842"/>
                    </a:lnTo>
                    <a:lnTo>
                      <a:pt x="1361" y="1779"/>
                    </a:lnTo>
                    <a:lnTo>
                      <a:pt x="1507" y="1779"/>
                    </a:lnTo>
                    <a:lnTo>
                      <a:pt x="1528" y="1674"/>
                    </a:lnTo>
                    <a:lnTo>
                      <a:pt x="1591" y="1633"/>
                    </a:lnTo>
                    <a:lnTo>
                      <a:pt x="1633" y="1528"/>
                    </a:lnTo>
                    <a:lnTo>
                      <a:pt x="1738" y="1570"/>
                    </a:lnTo>
                    <a:lnTo>
                      <a:pt x="1947" y="1570"/>
                    </a:lnTo>
                    <a:lnTo>
                      <a:pt x="2114" y="1674"/>
                    </a:lnTo>
                    <a:lnTo>
                      <a:pt x="2261" y="1674"/>
                    </a:lnTo>
                    <a:lnTo>
                      <a:pt x="2428" y="1654"/>
                    </a:lnTo>
                    <a:lnTo>
                      <a:pt x="2512" y="1737"/>
                    </a:lnTo>
                    <a:lnTo>
                      <a:pt x="2742" y="1779"/>
                    </a:lnTo>
                    <a:lnTo>
                      <a:pt x="2763" y="1779"/>
                    </a:lnTo>
                    <a:lnTo>
                      <a:pt x="2888" y="1695"/>
                    </a:lnTo>
                    <a:lnTo>
                      <a:pt x="3035" y="1674"/>
                    </a:lnTo>
                    <a:lnTo>
                      <a:pt x="3077" y="1737"/>
                    </a:lnTo>
                    <a:lnTo>
                      <a:pt x="3307" y="1654"/>
                    </a:lnTo>
                    <a:lnTo>
                      <a:pt x="3516" y="1633"/>
                    </a:lnTo>
                    <a:lnTo>
                      <a:pt x="3683" y="1465"/>
                    </a:lnTo>
                    <a:lnTo>
                      <a:pt x="3830" y="1444"/>
                    </a:lnTo>
                    <a:lnTo>
                      <a:pt x="3976" y="1340"/>
                    </a:lnTo>
                    <a:lnTo>
                      <a:pt x="4227" y="1361"/>
                    </a:lnTo>
                    <a:lnTo>
                      <a:pt x="4186" y="1214"/>
                    </a:lnTo>
                    <a:lnTo>
                      <a:pt x="4102" y="1130"/>
                    </a:lnTo>
                    <a:lnTo>
                      <a:pt x="3935" y="1130"/>
                    </a:lnTo>
                    <a:lnTo>
                      <a:pt x="3893" y="1172"/>
                    </a:lnTo>
                    <a:lnTo>
                      <a:pt x="3809" y="1172"/>
                    </a:lnTo>
                    <a:lnTo>
                      <a:pt x="3683" y="1005"/>
                    </a:lnTo>
                    <a:lnTo>
                      <a:pt x="3349" y="733"/>
                    </a:lnTo>
                    <a:lnTo>
                      <a:pt x="3181" y="691"/>
                    </a:lnTo>
                    <a:lnTo>
                      <a:pt x="2951" y="733"/>
                    </a:lnTo>
                    <a:lnTo>
                      <a:pt x="2826" y="628"/>
                    </a:lnTo>
                    <a:lnTo>
                      <a:pt x="2867" y="524"/>
                    </a:lnTo>
                    <a:lnTo>
                      <a:pt x="2679" y="545"/>
                    </a:lnTo>
                    <a:lnTo>
                      <a:pt x="2428" y="398"/>
                    </a:lnTo>
                    <a:lnTo>
                      <a:pt x="2365" y="440"/>
                    </a:lnTo>
                    <a:lnTo>
                      <a:pt x="2512" y="607"/>
                    </a:lnTo>
                    <a:lnTo>
                      <a:pt x="2428" y="607"/>
                    </a:lnTo>
                    <a:lnTo>
                      <a:pt x="2365" y="649"/>
                    </a:lnTo>
                    <a:lnTo>
                      <a:pt x="2302" y="628"/>
                    </a:lnTo>
                    <a:lnTo>
                      <a:pt x="2302" y="524"/>
                    </a:lnTo>
                    <a:lnTo>
                      <a:pt x="2240" y="503"/>
                    </a:lnTo>
                    <a:lnTo>
                      <a:pt x="2219" y="419"/>
                    </a:lnTo>
                    <a:lnTo>
                      <a:pt x="2261" y="314"/>
                    </a:lnTo>
                    <a:lnTo>
                      <a:pt x="2198" y="231"/>
                    </a:lnTo>
                    <a:lnTo>
                      <a:pt x="2093" y="231"/>
                    </a:lnTo>
                    <a:lnTo>
                      <a:pt x="1989" y="126"/>
                    </a:lnTo>
                    <a:lnTo>
                      <a:pt x="2010" y="84"/>
                    </a:lnTo>
                    <a:lnTo>
                      <a:pt x="1779" y="21"/>
                    </a:lnTo>
                    <a:lnTo>
                      <a:pt x="1696" y="84"/>
                    </a:lnTo>
                    <a:lnTo>
                      <a:pt x="1612" y="63"/>
                    </a:lnTo>
                    <a:lnTo>
                      <a:pt x="1570" y="105"/>
                    </a:lnTo>
                    <a:lnTo>
                      <a:pt x="1507" y="21"/>
                    </a:lnTo>
                    <a:lnTo>
                      <a:pt x="1486" y="63"/>
                    </a:lnTo>
                    <a:lnTo>
                      <a:pt x="140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1" name="Google Shape;2381;p49"/>
              <p:cNvSpPr/>
              <p:nvPr/>
            </p:nvSpPr>
            <p:spPr>
              <a:xfrm>
                <a:off x="3759500" y="2356100"/>
                <a:ext cx="120350" cy="143875"/>
              </a:xfrm>
              <a:custGeom>
                <a:rect b="b" l="l" r="r" t="t"/>
                <a:pathLst>
                  <a:path extrusionOk="0" h="5755" w="4814">
                    <a:moveTo>
                      <a:pt x="1340" y="1"/>
                    </a:moveTo>
                    <a:lnTo>
                      <a:pt x="1340" y="22"/>
                    </a:lnTo>
                    <a:lnTo>
                      <a:pt x="1340" y="126"/>
                    </a:lnTo>
                    <a:lnTo>
                      <a:pt x="1424" y="189"/>
                    </a:lnTo>
                    <a:lnTo>
                      <a:pt x="1466" y="189"/>
                    </a:lnTo>
                    <a:lnTo>
                      <a:pt x="1466" y="252"/>
                    </a:lnTo>
                    <a:lnTo>
                      <a:pt x="1612" y="377"/>
                    </a:lnTo>
                    <a:lnTo>
                      <a:pt x="1507" y="419"/>
                    </a:lnTo>
                    <a:lnTo>
                      <a:pt x="1403" y="419"/>
                    </a:lnTo>
                    <a:lnTo>
                      <a:pt x="1403" y="524"/>
                    </a:lnTo>
                    <a:lnTo>
                      <a:pt x="1507" y="461"/>
                    </a:lnTo>
                    <a:lnTo>
                      <a:pt x="1507" y="628"/>
                    </a:lnTo>
                    <a:lnTo>
                      <a:pt x="1612" y="670"/>
                    </a:lnTo>
                    <a:lnTo>
                      <a:pt x="1528" y="754"/>
                    </a:lnTo>
                    <a:lnTo>
                      <a:pt x="1528" y="838"/>
                    </a:lnTo>
                    <a:lnTo>
                      <a:pt x="1612" y="880"/>
                    </a:lnTo>
                    <a:lnTo>
                      <a:pt x="1738" y="880"/>
                    </a:lnTo>
                    <a:lnTo>
                      <a:pt x="1926" y="1068"/>
                    </a:lnTo>
                    <a:lnTo>
                      <a:pt x="2156" y="1172"/>
                    </a:lnTo>
                    <a:lnTo>
                      <a:pt x="1926" y="1131"/>
                    </a:lnTo>
                    <a:lnTo>
                      <a:pt x="1738" y="942"/>
                    </a:lnTo>
                    <a:lnTo>
                      <a:pt x="1612" y="963"/>
                    </a:lnTo>
                    <a:lnTo>
                      <a:pt x="1507" y="942"/>
                    </a:lnTo>
                    <a:lnTo>
                      <a:pt x="1424" y="942"/>
                    </a:lnTo>
                    <a:lnTo>
                      <a:pt x="1340" y="1068"/>
                    </a:lnTo>
                    <a:lnTo>
                      <a:pt x="1361" y="1152"/>
                    </a:lnTo>
                    <a:lnTo>
                      <a:pt x="1361" y="1340"/>
                    </a:lnTo>
                    <a:lnTo>
                      <a:pt x="1424" y="1444"/>
                    </a:lnTo>
                    <a:lnTo>
                      <a:pt x="1298" y="1277"/>
                    </a:lnTo>
                    <a:lnTo>
                      <a:pt x="1319" y="1152"/>
                    </a:lnTo>
                    <a:lnTo>
                      <a:pt x="1235" y="1068"/>
                    </a:lnTo>
                    <a:lnTo>
                      <a:pt x="1194" y="1089"/>
                    </a:lnTo>
                    <a:lnTo>
                      <a:pt x="1194" y="1172"/>
                    </a:lnTo>
                    <a:lnTo>
                      <a:pt x="1235" y="1277"/>
                    </a:lnTo>
                    <a:lnTo>
                      <a:pt x="1152" y="1361"/>
                    </a:lnTo>
                    <a:lnTo>
                      <a:pt x="1089" y="1235"/>
                    </a:lnTo>
                    <a:lnTo>
                      <a:pt x="1089" y="1089"/>
                    </a:lnTo>
                    <a:lnTo>
                      <a:pt x="942" y="1026"/>
                    </a:lnTo>
                    <a:lnTo>
                      <a:pt x="880" y="1047"/>
                    </a:lnTo>
                    <a:lnTo>
                      <a:pt x="608" y="1131"/>
                    </a:lnTo>
                    <a:lnTo>
                      <a:pt x="587" y="1235"/>
                    </a:lnTo>
                    <a:lnTo>
                      <a:pt x="629" y="1340"/>
                    </a:lnTo>
                    <a:lnTo>
                      <a:pt x="775" y="1361"/>
                    </a:lnTo>
                    <a:lnTo>
                      <a:pt x="796" y="1465"/>
                    </a:lnTo>
                    <a:lnTo>
                      <a:pt x="796" y="1486"/>
                    </a:lnTo>
                    <a:lnTo>
                      <a:pt x="733" y="1507"/>
                    </a:lnTo>
                    <a:lnTo>
                      <a:pt x="733" y="1591"/>
                    </a:lnTo>
                    <a:lnTo>
                      <a:pt x="691" y="1696"/>
                    </a:lnTo>
                    <a:lnTo>
                      <a:pt x="691" y="1800"/>
                    </a:lnTo>
                    <a:lnTo>
                      <a:pt x="608" y="1863"/>
                    </a:lnTo>
                    <a:lnTo>
                      <a:pt x="503" y="1800"/>
                    </a:lnTo>
                    <a:lnTo>
                      <a:pt x="461" y="1926"/>
                    </a:lnTo>
                    <a:lnTo>
                      <a:pt x="482" y="1988"/>
                    </a:lnTo>
                    <a:lnTo>
                      <a:pt x="608" y="1988"/>
                    </a:lnTo>
                    <a:lnTo>
                      <a:pt x="670" y="2030"/>
                    </a:lnTo>
                    <a:lnTo>
                      <a:pt x="629" y="2114"/>
                    </a:lnTo>
                    <a:lnTo>
                      <a:pt x="608" y="2240"/>
                    </a:lnTo>
                    <a:lnTo>
                      <a:pt x="524" y="2302"/>
                    </a:lnTo>
                    <a:lnTo>
                      <a:pt x="608" y="2407"/>
                    </a:lnTo>
                    <a:lnTo>
                      <a:pt x="524" y="2449"/>
                    </a:lnTo>
                    <a:lnTo>
                      <a:pt x="378" y="2407"/>
                    </a:lnTo>
                    <a:lnTo>
                      <a:pt x="210" y="2449"/>
                    </a:lnTo>
                    <a:lnTo>
                      <a:pt x="168" y="2553"/>
                    </a:lnTo>
                    <a:lnTo>
                      <a:pt x="85" y="2658"/>
                    </a:lnTo>
                    <a:lnTo>
                      <a:pt x="105" y="2825"/>
                    </a:lnTo>
                    <a:lnTo>
                      <a:pt x="85" y="3035"/>
                    </a:lnTo>
                    <a:lnTo>
                      <a:pt x="43" y="3139"/>
                    </a:lnTo>
                    <a:lnTo>
                      <a:pt x="43" y="3160"/>
                    </a:lnTo>
                    <a:lnTo>
                      <a:pt x="1" y="3244"/>
                    </a:lnTo>
                    <a:lnTo>
                      <a:pt x="85" y="3432"/>
                    </a:lnTo>
                    <a:lnTo>
                      <a:pt x="85" y="3474"/>
                    </a:lnTo>
                    <a:lnTo>
                      <a:pt x="168" y="3579"/>
                    </a:lnTo>
                    <a:lnTo>
                      <a:pt x="85" y="3746"/>
                    </a:lnTo>
                    <a:lnTo>
                      <a:pt x="147" y="3746"/>
                    </a:lnTo>
                    <a:lnTo>
                      <a:pt x="273" y="3913"/>
                    </a:lnTo>
                    <a:lnTo>
                      <a:pt x="294" y="4060"/>
                    </a:lnTo>
                    <a:lnTo>
                      <a:pt x="357" y="4102"/>
                    </a:lnTo>
                    <a:lnTo>
                      <a:pt x="357" y="4290"/>
                    </a:lnTo>
                    <a:lnTo>
                      <a:pt x="461" y="4374"/>
                    </a:lnTo>
                    <a:lnTo>
                      <a:pt x="461" y="4437"/>
                    </a:lnTo>
                    <a:lnTo>
                      <a:pt x="566" y="4520"/>
                    </a:lnTo>
                    <a:lnTo>
                      <a:pt x="629" y="4478"/>
                    </a:lnTo>
                    <a:lnTo>
                      <a:pt x="733" y="4478"/>
                    </a:lnTo>
                    <a:lnTo>
                      <a:pt x="817" y="4520"/>
                    </a:lnTo>
                    <a:lnTo>
                      <a:pt x="922" y="4478"/>
                    </a:lnTo>
                    <a:lnTo>
                      <a:pt x="1047" y="4541"/>
                    </a:lnTo>
                    <a:lnTo>
                      <a:pt x="1152" y="4541"/>
                    </a:lnTo>
                    <a:lnTo>
                      <a:pt x="1298" y="4625"/>
                    </a:lnTo>
                    <a:lnTo>
                      <a:pt x="1152" y="4750"/>
                    </a:lnTo>
                    <a:lnTo>
                      <a:pt x="1089" y="4918"/>
                    </a:lnTo>
                    <a:lnTo>
                      <a:pt x="1089" y="5022"/>
                    </a:lnTo>
                    <a:lnTo>
                      <a:pt x="1005" y="5106"/>
                    </a:lnTo>
                    <a:lnTo>
                      <a:pt x="942" y="5273"/>
                    </a:lnTo>
                    <a:lnTo>
                      <a:pt x="942" y="5441"/>
                    </a:lnTo>
                    <a:lnTo>
                      <a:pt x="1047" y="5525"/>
                    </a:lnTo>
                    <a:lnTo>
                      <a:pt x="1110" y="5629"/>
                    </a:lnTo>
                    <a:lnTo>
                      <a:pt x="1214" y="5650"/>
                    </a:lnTo>
                    <a:lnTo>
                      <a:pt x="1319" y="5587"/>
                    </a:lnTo>
                    <a:lnTo>
                      <a:pt x="1445" y="5650"/>
                    </a:lnTo>
                    <a:lnTo>
                      <a:pt x="1507" y="5566"/>
                    </a:lnTo>
                    <a:lnTo>
                      <a:pt x="1466" y="5525"/>
                    </a:lnTo>
                    <a:lnTo>
                      <a:pt x="1612" y="5462"/>
                    </a:lnTo>
                    <a:lnTo>
                      <a:pt x="1633" y="5566"/>
                    </a:lnTo>
                    <a:lnTo>
                      <a:pt x="1717" y="5587"/>
                    </a:lnTo>
                    <a:lnTo>
                      <a:pt x="1758" y="5545"/>
                    </a:lnTo>
                    <a:lnTo>
                      <a:pt x="1842" y="5545"/>
                    </a:lnTo>
                    <a:lnTo>
                      <a:pt x="1989" y="5671"/>
                    </a:lnTo>
                    <a:lnTo>
                      <a:pt x="2072" y="5692"/>
                    </a:lnTo>
                    <a:lnTo>
                      <a:pt x="2093" y="5692"/>
                    </a:lnTo>
                    <a:lnTo>
                      <a:pt x="2156" y="5671"/>
                    </a:lnTo>
                    <a:lnTo>
                      <a:pt x="2261" y="5629"/>
                    </a:lnTo>
                    <a:lnTo>
                      <a:pt x="2344" y="5734"/>
                    </a:lnTo>
                    <a:lnTo>
                      <a:pt x="2491" y="5755"/>
                    </a:lnTo>
                    <a:lnTo>
                      <a:pt x="2512" y="5692"/>
                    </a:lnTo>
                    <a:lnTo>
                      <a:pt x="2512" y="5629"/>
                    </a:lnTo>
                    <a:lnTo>
                      <a:pt x="2826" y="5629"/>
                    </a:lnTo>
                    <a:lnTo>
                      <a:pt x="2909" y="5692"/>
                    </a:lnTo>
                    <a:lnTo>
                      <a:pt x="3014" y="5671"/>
                    </a:lnTo>
                    <a:lnTo>
                      <a:pt x="3098" y="5692"/>
                    </a:lnTo>
                    <a:lnTo>
                      <a:pt x="3202" y="5671"/>
                    </a:lnTo>
                    <a:lnTo>
                      <a:pt x="3391" y="5545"/>
                    </a:lnTo>
                    <a:lnTo>
                      <a:pt x="3453" y="5545"/>
                    </a:lnTo>
                    <a:lnTo>
                      <a:pt x="3600" y="5566"/>
                    </a:lnTo>
                    <a:lnTo>
                      <a:pt x="3725" y="5545"/>
                    </a:lnTo>
                    <a:lnTo>
                      <a:pt x="3851" y="5629"/>
                    </a:lnTo>
                    <a:lnTo>
                      <a:pt x="3935" y="5566"/>
                    </a:lnTo>
                    <a:lnTo>
                      <a:pt x="3914" y="5462"/>
                    </a:lnTo>
                    <a:lnTo>
                      <a:pt x="3746" y="5378"/>
                    </a:lnTo>
                    <a:lnTo>
                      <a:pt x="3746" y="5315"/>
                    </a:lnTo>
                    <a:lnTo>
                      <a:pt x="3914" y="5127"/>
                    </a:lnTo>
                    <a:lnTo>
                      <a:pt x="4039" y="5043"/>
                    </a:lnTo>
                    <a:lnTo>
                      <a:pt x="4123" y="4939"/>
                    </a:lnTo>
                    <a:lnTo>
                      <a:pt x="4186" y="4939"/>
                    </a:lnTo>
                    <a:lnTo>
                      <a:pt x="4186" y="4834"/>
                    </a:lnTo>
                    <a:lnTo>
                      <a:pt x="4227" y="4729"/>
                    </a:lnTo>
                    <a:lnTo>
                      <a:pt x="3976" y="4437"/>
                    </a:lnTo>
                    <a:lnTo>
                      <a:pt x="3872" y="4374"/>
                    </a:lnTo>
                    <a:lnTo>
                      <a:pt x="3663" y="4227"/>
                    </a:lnTo>
                    <a:lnTo>
                      <a:pt x="3558" y="4185"/>
                    </a:lnTo>
                    <a:lnTo>
                      <a:pt x="3537" y="4102"/>
                    </a:lnTo>
                    <a:lnTo>
                      <a:pt x="3537" y="3955"/>
                    </a:lnTo>
                    <a:lnTo>
                      <a:pt x="3432" y="3767"/>
                    </a:lnTo>
                    <a:lnTo>
                      <a:pt x="3286" y="3683"/>
                    </a:lnTo>
                    <a:lnTo>
                      <a:pt x="3286" y="3579"/>
                    </a:lnTo>
                    <a:lnTo>
                      <a:pt x="3307" y="3558"/>
                    </a:lnTo>
                    <a:lnTo>
                      <a:pt x="3391" y="3600"/>
                    </a:lnTo>
                    <a:lnTo>
                      <a:pt x="3453" y="3641"/>
                    </a:lnTo>
                    <a:lnTo>
                      <a:pt x="3663" y="3453"/>
                    </a:lnTo>
                    <a:lnTo>
                      <a:pt x="3767" y="3453"/>
                    </a:lnTo>
                    <a:lnTo>
                      <a:pt x="3872" y="3328"/>
                    </a:lnTo>
                    <a:lnTo>
                      <a:pt x="4018" y="3328"/>
                    </a:lnTo>
                    <a:lnTo>
                      <a:pt x="4060" y="3223"/>
                    </a:lnTo>
                    <a:lnTo>
                      <a:pt x="4269" y="3223"/>
                    </a:lnTo>
                    <a:lnTo>
                      <a:pt x="4353" y="3244"/>
                    </a:lnTo>
                    <a:lnTo>
                      <a:pt x="4437" y="3181"/>
                    </a:lnTo>
                    <a:lnTo>
                      <a:pt x="4437" y="3076"/>
                    </a:lnTo>
                    <a:lnTo>
                      <a:pt x="4604" y="3118"/>
                    </a:lnTo>
                    <a:lnTo>
                      <a:pt x="4688" y="3056"/>
                    </a:lnTo>
                    <a:lnTo>
                      <a:pt x="4771" y="3118"/>
                    </a:lnTo>
                    <a:lnTo>
                      <a:pt x="4792" y="3076"/>
                    </a:lnTo>
                    <a:lnTo>
                      <a:pt x="4813" y="3035"/>
                    </a:lnTo>
                    <a:lnTo>
                      <a:pt x="4813" y="2721"/>
                    </a:lnTo>
                    <a:lnTo>
                      <a:pt x="4751" y="2637"/>
                    </a:lnTo>
                    <a:lnTo>
                      <a:pt x="4667" y="2595"/>
                    </a:lnTo>
                    <a:lnTo>
                      <a:pt x="4562" y="2344"/>
                    </a:lnTo>
                    <a:lnTo>
                      <a:pt x="4604" y="2240"/>
                    </a:lnTo>
                    <a:lnTo>
                      <a:pt x="4562" y="2114"/>
                    </a:lnTo>
                    <a:lnTo>
                      <a:pt x="4562" y="2030"/>
                    </a:lnTo>
                    <a:lnTo>
                      <a:pt x="4479" y="1926"/>
                    </a:lnTo>
                    <a:lnTo>
                      <a:pt x="4499" y="1821"/>
                    </a:lnTo>
                    <a:lnTo>
                      <a:pt x="4332" y="1612"/>
                    </a:lnTo>
                    <a:lnTo>
                      <a:pt x="4332" y="1549"/>
                    </a:lnTo>
                    <a:lnTo>
                      <a:pt x="4479" y="1465"/>
                    </a:lnTo>
                    <a:lnTo>
                      <a:pt x="4499" y="1277"/>
                    </a:lnTo>
                    <a:lnTo>
                      <a:pt x="4458" y="1026"/>
                    </a:lnTo>
                    <a:lnTo>
                      <a:pt x="4353" y="1026"/>
                    </a:lnTo>
                    <a:lnTo>
                      <a:pt x="4269" y="963"/>
                    </a:lnTo>
                    <a:lnTo>
                      <a:pt x="4165" y="963"/>
                    </a:lnTo>
                    <a:lnTo>
                      <a:pt x="4060" y="880"/>
                    </a:lnTo>
                    <a:lnTo>
                      <a:pt x="4081" y="775"/>
                    </a:lnTo>
                    <a:lnTo>
                      <a:pt x="4039" y="670"/>
                    </a:lnTo>
                    <a:lnTo>
                      <a:pt x="3914" y="712"/>
                    </a:lnTo>
                    <a:lnTo>
                      <a:pt x="3767" y="545"/>
                    </a:lnTo>
                    <a:lnTo>
                      <a:pt x="3663" y="545"/>
                    </a:lnTo>
                    <a:lnTo>
                      <a:pt x="3621" y="461"/>
                    </a:lnTo>
                    <a:lnTo>
                      <a:pt x="3558" y="503"/>
                    </a:lnTo>
                    <a:lnTo>
                      <a:pt x="3432" y="524"/>
                    </a:lnTo>
                    <a:lnTo>
                      <a:pt x="3328" y="608"/>
                    </a:lnTo>
                    <a:lnTo>
                      <a:pt x="3286" y="545"/>
                    </a:lnTo>
                    <a:lnTo>
                      <a:pt x="3349" y="503"/>
                    </a:lnTo>
                    <a:lnTo>
                      <a:pt x="3349" y="524"/>
                    </a:lnTo>
                    <a:lnTo>
                      <a:pt x="3411" y="461"/>
                    </a:lnTo>
                    <a:lnTo>
                      <a:pt x="3516" y="419"/>
                    </a:lnTo>
                    <a:lnTo>
                      <a:pt x="3391" y="419"/>
                    </a:lnTo>
                    <a:lnTo>
                      <a:pt x="3328" y="440"/>
                    </a:lnTo>
                    <a:lnTo>
                      <a:pt x="3307" y="503"/>
                    </a:lnTo>
                    <a:lnTo>
                      <a:pt x="3202" y="545"/>
                    </a:lnTo>
                    <a:lnTo>
                      <a:pt x="3202" y="608"/>
                    </a:lnTo>
                    <a:lnTo>
                      <a:pt x="2993" y="628"/>
                    </a:lnTo>
                    <a:lnTo>
                      <a:pt x="2909" y="733"/>
                    </a:lnTo>
                    <a:lnTo>
                      <a:pt x="2888" y="838"/>
                    </a:lnTo>
                    <a:lnTo>
                      <a:pt x="2763" y="838"/>
                    </a:lnTo>
                    <a:lnTo>
                      <a:pt x="2721" y="775"/>
                    </a:lnTo>
                    <a:lnTo>
                      <a:pt x="2616" y="754"/>
                    </a:lnTo>
                    <a:lnTo>
                      <a:pt x="2574" y="775"/>
                    </a:lnTo>
                    <a:lnTo>
                      <a:pt x="2407" y="733"/>
                    </a:lnTo>
                    <a:lnTo>
                      <a:pt x="2512" y="670"/>
                    </a:lnTo>
                    <a:lnTo>
                      <a:pt x="2595" y="670"/>
                    </a:lnTo>
                    <a:lnTo>
                      <a:pt x="2679" y="608"/>
                    </a:lnTo>
                    <a:lnTo>
                      <a:pt x="2679" y="503"/>
                    </a:lnTo>
                    <a:lnTo>
                      <a:pt x="2616" y="461"/>
                    </a:lnTo>
                    <a:lnTo>
                      <a:pt x="2512" y="545"/>
                    </a:lnTo>
                    <a:lnTo>
                      <a:pt x="2491" y="566"/>
                    </a:lnTo>
                    <a:lnTo>
                      <a:pt x="2365" y="461"/>
                    </a:lnTo>
                    <a:lnTo>
                      <a:pt x="2302" y="419"/>
                    </a:lnTo>
                    <a:lnTo>
                      <a:pt x="2261" y="440"/>
                    </a:lnTo>
                    <a:lnTo>
                      <a:pt x="2240" y="524"/>
                    </a:lnTo>
                    <a:lnTo>
                      <a:pt x="2135" y="566"/>
                    </a:lnTo>
                    <a:lnTo>
                      <a:pt x="2093" y="461"/>
                    </a:lnTo>
                    <a:lnTo>
                      <a:pt x="2030" y="440"/>
                    </a:lnTo>
                    <a:lnTo>
                      <a:pt x="1968" y="377"/>
                    </a:lnTo>
                    <a:lnTo>
                      <a:pt x="2051" y="335"/>
                    </a:lnTo>
                    <a:lnTo>
                      <a:pt x="2093" y="210"/>
                    </a:lnTo>
                    <a:lnTo>
                      <a:pt x="1989" y="189"/>
                    </a:lnTo>
                    <a:lnTo>
                      <a:pt x="1863" y="84"/>
                    </a:lnTo>
                    <a:lnTo>
                      <a:pt x="1758" y="84"/>
                    </a:lnTo>
                    <a:lnTo>
                      <a:pt x="1717" y="43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2" name="Google Shape;2382;p49"/>
              <p:cNvSpPr/>
              <p:nvPr/>
            </p:nvSpPr>
            <p:spPr>
              <a:xfrm>
                <a:off x="3727600" y="2387500"/>
                <a:ext cx="51800" cy="47100"/>
              </a:xfrm>
              <a:custGeom>
                <a:rect b="b" l="l" r="r" t="t"/>
                <a:pathLst>
                  <a:path extrusionOk="0" h="1884" w="2072">
                    <a:moveTo>
                      <a:pt x="1695" y="0"/>
                    </a:moveTo>
                    <a:lnTo>
                      <a:pt x="1549" y="21"/>
                    </a:lnTo>
                    <a:lnTo>
                      <a:pt x="1444" y="126"/>
                    </a:lnTo>
                    <a:lnTo>
                      <a:pt x="1340" y="84"/>
                    </a:lnTo>
                    <a:lnTo>
                      <a:pt x="1277" y="126"/>
                    </a:lnTo>
                    <a:lnTo>
                      <a:pt x="1130" y="126"/>
                    </a:lnTo>
                    <a:lnTo>
                      <a:pt x="1005" y="251"/>
                    </a:lnTo>
                    <a:lnTo>
                      <a:pt x="796" y="398"/>
                    </a:lnTo>
                    <a:lnTo>
                      <a:pt x="754" y="335"/>
                    </a:lnTo>
                    <a:lnTo>
                      <a:pt x="628" y="398"/>
                    </a:lnTo>
                    <a:lnTo>
                      <a:pt x="628" y="544"/>
                    </a:lnTo>
                    <a:lnTo>
                      <a:pt x="524" y="628"/>
                    </a:lnTo>
                    <a:lnTo>
                      <a:pt x="545" y="753"/>
                    </a:lnTo>
                    <a:lnTo>
                      <a:pt x="524" y="879"/>
                    </a:lnTo>
                    <a:lnTo>
                      <a:pt x="482" y="984"/>
                    </a:lnTo>
                    <a:lnTo>
                      <a:pt x="440" y="1046"/>
                    </a:lnTo>
                    <a:lnTo>
                      <a:pt x="335" y="1130"/>
                    </a:lnTo>
                    <a:lnTo>
                      <a:pt x="335" y="1193"/>
                    </a:lnTo>
                    <a:lnTo>
                      <a:pt x="482" y="1339"/>
                    </a:lnTo>
                    <a:lnTo>
                      <a:pt x="607" y="1360"/>
                    </a:lnTo>
                    <a:lnTo>
                      <a:pt x="482" y="1360"/>
                    </a:lnTo>
                    <a:lnTo>
                      <a:pt x="419" y="1402"/>
                    </a:lnTo>
                    <a:lnTo>
                      <a:pt x="377" y="1444"/>
                    </a:lnTo>
                    <a:lnTo>
                      <a:pt x="419" y="1507"/>
                    </a:lnTo>
                    <a:lnTo>
                      <a:pt x="503" y="1507"/>
                    </a:lnTo>
                    <a:lnTo>
                      <a:pt x="503" y="1569"/>
                    </a:lnTo>
                    <a:lnTo>
                      <a:pt x="398" y="1569"/>
                    </a:lnTo>
                    <a:lnTo>
                      <a:pt x="293" y="1486"/>
                    </a:lnTo>
                    <a:lnTo>
                      <a:pt x="189" y="1444"/>
                    </a:lnTo>
                    <a:lnTo>
                      <a:pt x="105" y="1465"/>
                    </a:lnTo>
                    <a:lnTo>
                      <a:pt x="126" y="1507"/>
                    </a:lnTo>
                    <a:lnTo>
                      <a:pt x="210" y="1548"/>
                    </a:lnTo>
                    <a:lnTo>
                      <a:pt x="314" y="1611"/>
                    </a:lnTo>
                    <a:lnTo>
                      <a:pt x="335" y="1590"/>
                    </a:lnTo>
                    <a:lnTo>
                      <a:pt x="440" y="1674"/>
                    </a:lnTo>
                    <a:lnTo>
                      <a:pt x="335" y="1611"/>
                    </a:lnTo>
                    <a:lnTo>
                      <a:pt x="273" y="1653"/>
                    </a:lnTo>
                    <a:lnTo>
                      <a:pt x="105" y="1590"/>
                    </a:lnTo>
                    <a:lnTo>
                      <a:pt x="1" y="1590"/>
                    </a:lnTo>
                    <a:lnTo>
                      <a:pt x="84" y="1611"/>
                    </a:lnTo>
                    <a:lnTo>
                      <a:pt x="126" y="1695"/>
                    </a:lnTo>
                    <a:lnTo>
                      <a:pt x="210" y="1695"/>
                    </a:lnTo>
                    <a:lnTo>
                      <a:pt x="293" y="1758"/>
                    </a:lnTo>
                    <a:lnTo>
                      <a:pt x="335" y="1695"/>
                    </a:lnTo>
                    <a:lnTo>
                      <a:pt x="440" y="1674"/>
                    </a:lnTo>
                    <a:lnTo>
                      <a:pt x="482" y="1653"/>
                    </a:lnTo>
                    <a:lnTo>
                      <a:pt x="545" y="1653"/>
                    </a:lnTo>
                    <a:lnTo>
                      <a:pt x="586" y="1548"/>
                    </a:lnTo>
                    <a:lnTo>
                      <a:pt x="796" y="1548"/>
                    </a:lnTo>
                    <a:lnTo>
                      <a:pt x="837" y="1611"/>
                    </a:lnTo>
                    <a:lnTo>
                      <a:pt x="942" y="1611"/>
                    </a:lnTo>
                    <a:lnTo>
                      <a:pt x="1005" y="1695"/>
                    </a:lnTo>
                    <a:lnTo>
                      <a:pt x="1151" y="1695"/>
                    </a:lnTo>
                    <a:lnTo>
                      <a:pt x="1214" y="1779"/>
                    </a:lnTo>
                    <a:lnTo>
                      <a:pt x="1214" y="1862"/>
                    </a:lnTo>
                    <a:lnTo>
                      <a:pt x="1319" y="1883"/>
                    </a:lnTo>
                    <a:lnTo>
                      <a:pt x="1361" y="1779"/>
                    </a:lnTo>
                    <a:lnTo>
                      <a:pt x="1381" y="1569"/>
                    </a:lnTo>
                    <a:lnTo>
                      <a:pt x="1361" y="1402"/>
                    </a:lnTo>
                    <a:lnTo>
                      <a:pt x="1444" y="1297"/>
                    </a:lnTo>
                    <a:lnTo>
                      <a:pt x="1486" y="1193"/>
                    </a:lnTo>
                    <a:lnTo>
                      <a:pt x="1654" y="1151"/>
                    </a:lnTo>
                    <a:lnTo>
                      <a:pt x="1800" y="1193"/>
                    </a:lnTo>
                    <a:lnTo>
                      <a:pt x="1884" y="1151"/>
                    </a:lnTo>
                    <a:lnTo>
                      <a:pt x="1800" y="1046"/>
                    </a:lnTo>
                    <a:lnTo>
                      <a:pt x="1884" y="984"/>
                    </a:lnTo>
                    <a:lnTo>
                      <a:pt x="1905" y="858"/>
                    </a:lnTo>
                    <a:lnTo>
                      <a:pt x="1946" y="774"/>
                    </a:lnTo>
                    <a:lnTo>
                      <a:pt x="1884" y="732"/>
                    </a:lnTo>
                    <a:lnTo>
                      <a:pt x="1758" y="732"/>
                    </a:lnTo>
                    <a:lnTo>
                      <a:pt x="1737" y="670"/>
                    </a:lnTo>
                    <a:lnTo>
                      <a:pt x="1779" y="544"/>
                    </a:lnTo>
                    <a:lnTo>
                      <a:pt x="1884" y="607"/>
                    </a:lnTo>
                    <a:lnTo>
                      <a:pt x="1967" y="544"/>
                    </a:lnTo>
                    <a:lnTo>
                      <a:pt x="1967" y="440"/>
                    </a:lnTo>
                    <a:lnTo>
                      <a:pt x="2009" y="335"/>
                    </a:lnTo>
                    <a:lnTo>
                      <a:pt x="2009" y="251"/>
                    </a:lnTo>
                    <a:lnTo>
                      <a:pt x="2072" y="230"/>
                    </a:lnTo>
                    <a:lnTo>
                      <a:pt x="2072" y="209"/>
                    </a:lnTo>
                    <a:lnTo>
                      <a:pt x="1967" y="147"/>
                    </a:lnTo>
                    <a:lnTo>
                      <a:pt x="1863" y="84"/>
                    </a:lnTo>
                    <a:lnTo>
                      <a:pt x="1695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3" name="Google Shape;2383;p49"/>
              <p:cNvSpPr/>
              <p:nvPr/>
            </p:nvSpPr>
            <p:spPr>
              <a:xfrm>
                <a:off x="3722900" y="2426200"/>
                <a:ext cx="40825" cy="35075"/>
              </a:xfrm>
              <a:custGeom>
                <a:rect b="b" l="l" r="r" t="t"/>
                <a:pathLst>
                  <a:path extrusionOk="0" h="1403" w="1633">
                    <a:moveTo>
                      <a:pt x="774" y="0"/>
                    </a:moveTo>
                    <a:lnTo>
                      <a:pt x="733" y="105"/>
                    </a:lnTo>
                    <a:lnTo>
                      <a:pt x="670" y="105"/>
                    </a:lnTo>
                    <a:lnTo>
                      <a:pt x="628" y="126"/>
                    </a:lnTo>
                    <a:lnTo>
                      <a:pt x="523" y="147"/>
                    </a:lnTo>
                    <a:lnTo>
                      <a:pt x="481" y="210"/>
                    </a:lnTo>
                    <a:lnTo>
                      <a:pt x="398" y="147"/>
                    </a:lnTo>
                    <a:lnTo>
                      <a:pt x="314" y="147"/>
                    </a:lnTo>
                    <a:lnTo>
                      <a:pt x="272" y="63"/>
                    </a:lnTo>
                    <a:lnTo>
                      <a:pt x="189" y="42"/>
                    </a:lnTo>
                    <a:lnTo>
                      <a:pt x="84" y="126"/>
                    </a:lnTo>
                    <a:lnTo>
                      <a:pt x="0" y="272"/>
                    </a:lnTo>
                    <a:lnTo>
                      <a:pt x="63" y="335"/>
                    </a:lnTo>
                    <a:lnTo>
                      <a:pt x="84" y="524"/>
                    </a:lnTo>
                    <a:lnTo>
                      <a:pt x="209" y="565"/>
                    </a:lnTo>
                    <a:lnTo>
                      <a:pt x="251" y="670"/>
                    </a:lnTo>
                    <a:lnTo>
                      <a:pt x="398" y="796"/>
                    </a:lnTo>
                    <a:lnTo>
                      <a:pt x="481" y="796"/>
                    </a:lnTo>
                    <a:lnTo>
                      <a:pt x="565" y="858"/>
                    </a:lnTo>
                    <a:lnTo>
                      <a:pt x="628" y="879"/>
                    </a:lnTo>
                    <a:lnTo>
                      <a:pt x="628" y="1047"/>
                    </a:lnTo>
                    <a:lnTo>
                      <a:pt x="774" y="1109"/>
                    </a:lnTo>
                    <a:lnTo>
                      <a:pt x="816" y="1068"/>
                    </a:lnTo>
                    <a:lnTo>
                      <a:pt x="900" y="1068"/>
                    </a:lnTo>
                    <a:lnTo>
                      <a:pt x="942" y="1109"/>
                    </a:lnTo>
                    <a:lnTo>
                      <a:pt x="1025" y="1151"/>
                    </a:lnTo>
                    <a:lnTo>
                      <a:pt x="1151" y="1298"/>
                    </a:lnTo>
                    <a:lnTo>
                      <a:pt x="1256" y="1319"/>
                    </a:lnTo>
                    <a:lnTo>
                      <a:pt x="1360" y="1402"/>
                    </a:lnTo>
                    <a:lnTo>
                      <a:pt x="1423" y="1361"/>
                    </a:lnTo>
                    <a:lnTo>
                      <a:pt x="1507" y="1361"/>
                    </a:lnTo>
                    <a:lnTo>
                      <a:pt x="1507" y="1298"/>
                    </a:lnTo>
                    <a:lnTo>
                      <a:pt x="1444" y="1256"/>
                    </a:lnTo>
                    <a:lnTo>
                      <a:pt x="1444" y="1172"/>
                    </a:lnTo>
                    <a:lnTo>
                      <a:pt x="1423" y="1109"/>
                    </a:lnTo>
                    <a:lnTo>
                      <a:pt x="1465" y="1047"/>
                    </a:lnTo>
                    <a:lnTo>
                      <a:pt x="1528" y="942"/>
                    </a:lnTo>
                    <a:lnTo>
                      <a:pt x="1549" y="942"/>
                    </a:lnTo>
                    <a:lnTo>
                      <a:pt x="1632" y="775"/>
                    </a:lnTo>
                    <a:lnTo>
                      <a:pt x="1549" y="670"/>
                    </a:lnTo>
                    <a:lnTo>
                      <a:pt x="1549" y="628"/>
                    </a:lnTo>
                    <a:lnTo>
                      <a:pt x="1465" y="440"/>
                    </a:lnTo>
                    <a:lnTo>
                      <a:pt x="1507" y="356"/>
                    </a:lnTo>
                    <a:lnTo>
                      <a:pt x="1507" y="335"/>
                    </a:lnTo>
                    <a:lnTo>
                      <a:pt x="1402" y="314"/>
                    </a:lnTo>
                    <a:lnTo>
                      <a:pt x="1402" y="231"/>
                    </a:lnTo>
                    <a:lnTo>
                      <a:pt x="1339" y="147"/>
                    </a:lnTo>
                    <a:lnTo>
                      <a:pt x="1193" y="147"/>
                    </a:lnTo>
                    <a:lnTo>
                      <a:pt x="1130" y="63"/>
                    </a:lnTo>
                    <a:lnTo>
                      <a:pt x="1025" y="63"/>
                    </a:lnTo>
                    <a:lnTo>
                      <a:pt x="984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4" name="Google Shape;2384;p49"/>
              <p:cNvSpPr/>
              <p:nvPr/>
            </p:nvSpPr>
            <p:spPr>
              <a:xfrm>
                <a:off x="3758475" y="2449750"/>
                <a:ext cx="9950" cy="14125"/>
              </a:xfrm>
              <a:custGeom>
                <a:rect b="b" l="l" r="r" t="t"/>
                <a:pathLst>
                  <a:path extrusionOk="0" h="565" w="398">
                    <a:moveTo>
                      <a:pt x="105" y="0"/>
                    </a:moveTo>
                    <a:lnTo>
                      <a:pt x="42" y="105"/>
                    </a:lnTo>
                    <a:lnTo>
                      <a:pt x="0" y="167"/>
                    </a:lnTo>
                    <a:lnTo>
                      <a:pt x="21" y="230"/>
                    </a:lnTo>
                    <a:lnTo>
                      <a:pt x="21" y="314"/>
                    </a:lnTo>
                    <a:lnTo>
                      <a:pt x="84" y="356"/>
                    </a:lnTo>
                    <a:lnTo>
                      <a:pt x="84" y="419"/>
                    </a:lnTo>
                    <a:lnTo>
                      <a:pt x="105" y="419"/>
                    </a:lnTo>
                    <a:lnTo>
                      <a:pt x="146" y="523"/>
                    </a:lnTo>
                    <a:lnTo>
                      <a:pt x="314" y="565"/>
                    </a:lnTo>
                    <a:lnTo>
                      <a:pt x="398" y="544"/>
                    </a:lnTo>
                    <a:lnTo>
                      <a:pt x="398" y="356"/>
                    </a:lnTo>
                    <a:lnTo>
                      <a:pt x="335" y="314"/>
                    </a:lnTo>
                    <a:lnTo>
                      <a:pt x="314" y="167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85" name="Google Shape;2385;p49"/>
              <p:cNvSpPr/>
              <p:nvPr/>
            </p:nvSpPr>
            <p:spPr>
              <a:xfrm>
                <a:off x="3552375" y="2346700"/>
                <a:ext cx="58075" cy="76900"/>
              </a:xfrm>
              <a:custGeom>
                <a:rect b="b" l="l" r="r" t="t"/>
                <a:pathLst>
                  <a:path extrusionOk="0" h="3076" w="2323">
                    <a:moveTo>
                      <a:pt x="1737" y="0"/>
                    </a:moveTo>
                    <a:lnTo>
                      <a:pt x="1779" y="84"/>
                    </a:lnTo>
                    <a:lnTo>
                      <a:pt x="1653" y="84"/>
                    </a:lnTo>
                    <a:lnTo>
                      <a:pt x="1674" y="209"/>
                    </a:lnTo>
                    <a:lnTo>
                      <a:pt x="1590" y="314"/>
                    </a:lnTo>
                    <a:lnTo>
                      <a:pt x="1590" y="230"/>
                    </a:lnTo>
                    <a:lnTo>
                      <a:pt x="1653" y="188"/>
                    </a:lnTo>
                    <a:lnTo>
                      <a:pt x="1590" y="84"/>
                    </a:lnTo>
                    <a:lnTo>
                      <a:pt x="1528" y="105"/>
                    </a:lnTo>
                    <a:lnTo>
                      <a:pt x="1569" y="167"/>
                    </a:lnTo>
                    <a:lnTo>
                      <a:pt x="1465" y="188"/>
                    </a:lnTo>
                    <a:lnTo>
                      <a:pt x="1423" y="147"/>
                    </a:lnTo>
                    <a:lnTo>
                      <a:pt x="1256" y="167"/>
                    </a:lnTo>
                    <a:lnTo>
                      <a:pt x="1256" y="230"/>
                    </a:lnTo>
                    <a:lnTo>
                      <a:pt x="1214" y="230"/>
                    </a:lnTo>
                    <a:lnTo>
                      <a:pt x="1172" y="356"/>
                    </a:lnTo>
                    <a:lnTo>
                      <a:pt x="1256" y="377"/>
                    </a:lnTo>
                    <a:lnTo>
                      <a:pt x="1235" y="419"/>
                    </a:lnTo>
                    <a:lnTo>
                      <a:pt x="1151" y="419"/>
                    </a:lnTo>
                    <a:lnTo>
                      <a:pt x="1151" y="481"/>
                    </a:lnTo>
                    <a:lnTo>
                      <a:pt x="1046" y="502"/>
                    </a:lnTo>
                    <a:lnTo>
                      <a:pt x="1067" y="586"/>
                    </a:lnTo>
                    <a:lnTo>
                      <a:pt x="1214" y="586"/>
                    </a:lnTo>
                    <a:lnTo>
                      <a:pt x="1172" y="607"/>
                    </a:lnTo>
                    <a:lnTo>
                      <a:pt x="1276" y="586"/>
                    </a:lnTo>
                    <a:lnTo>
                      <a:pt x="1360" y="586"/>
                    </a:lnTo>
                    <a:lnTo>
                      <a:pt x="1235" y="711"/>
                    </a:lnTo>
                    <a:lnTo>
                      <a:pt x="1046" y="795"/>
                    </a:lnTo>
                    <a:lnTo>
                      <a:pt x="1130" y="837"/>
                    </a:lnTo>
                    <a:lnTo>
                      <a:pt x="942" y="879"/>
                    </a:lnTo>
                    <a:lnTo>
                      <a:pt x="858" y="837"/>
                    </a:lnTo>
                    <a:lnTo>
                      <a:pt x="795" y="921"/>
                    </a:lnTo>
                    <a:lnTo>
                      <a:pt x="753" y="816"/>
                    </a:lnTo>
                    <a:lnTo>
                      <a:pt x="502" y="753"/>
                    </a:lnTo>
                    <a:lnTo>
                      <a:pt x="502" y="816"/>
                    </a:lnTo>
                    <a:lnTo>
                      <a:pt x="335" y="753"/>
                    </a:lnTo>
                    <a:lnTo>
                      <a:pt x="314" y="942"/>
                    </a:lnTo>
                    <a:lnTo>
                      <a:pt x="398" y="879"/>
                    </a:lnTo>
                    <a:lnTo>
                      <a:pt x="419" y="942"/>
                    </a:lnTo>
                    <a:lnTo>
                      <a:pt x="440" y="984"/>
                    </a:lnTo>
                    <a:lnTo>
                      <a:pt x="481" y="1088"/>
                    </a:lnTo>
                    <a:lnTo>
                      <a:pt x="419" y="1088"/>
                    </a:lnTo>
                    <a:lnTo>
                      <a:pt x="398" y="1025"/>
                    </a:lnTo>
                    <a:lnTo>
                      <a:pt x="272" y="1025"/>
                    </a:lnTo>
                    <a:lnTo>
                      <a:pt x="419" y="1130"/>
                    </a:lnTo>
                    <a:lnTo>
                      <a:pt x="544" y="1109"/>
                    </a:lnTo>
                    <a:lnTo>
                      <a:pt x="586" y="1214"/>
                    </a:lnTo>
                    <a:lnTo>
                      <a:pt x="440" y="1235"/>
                    </a:lnTo>
                    <a:lnTo>
                      <a:pt x="419" y="1276"/>
                    </a:lnTo>
                    <a:lnTo>
                      <a:pt x="440" y="1339"/>
                    </a:lnTo>
                    <a:lnTo>
                      <a:pt x="293" y="1360"/>
                    </a:lnTo>
                    <a:lnTo>
                      <a:pt x="335" y="1444"/>
                    </a:lnTo>
                    <a:lnTo>
                      <a:pt x="272" y="1465"/>
                    </a:lnTo>
                    <a:lnTo>
                      <a:pt x="377" y="1528"/>
                    </a:lnTo>
                    <a:lnTo>
                      <a:pt x="419" y="1507"/>
                    </a:lnTo>
                    <a:lnTo>
                      <a:pt x="398" y="1548"/>
                    </a:lnTo>
                    <a:lnTo>
                      <a:pt x="523" y="1528"/>
                    </a:lnTo>
                    <a:lnTo>
                      <a:pt x="544" y="1674"/>
                    </a:lnTo>
                    <a:lnTo>
                      <a:pt x="858" y="1674"/>
                    </a:lnTo>
                    <a:lnTo>
                      <a:pt x="753" y="1758"/>
                    </a:lnTo>
                    <a:lnTo>
                      <a:pt x="691" y="1737"/>
                    </a:lnTo>
                    <a:lnTo>
                      <a:pt x="586" y="1925"/>
                    </a:lnTo>
                    <a:lnTo>
                      <a:pt x="628" y="1925"/>
                    </a:lnTo>
                    <a:lnTo>
                      <a:pt x="523" y="2051"/>
                    </a:lnTo>
                    <a:lnTo>
                      <a:pt x="335" y="2176"/>
                    </a:lnTo>
                    <a:lnTo>
                      <a:pt x="419" y="2176"/>
                    </a:lnTo>
                    <a:lnTo>
                      <a:pt x="523" y="2134"/>
                    </a:lnTo>
                    <a:lnTo>
                      <a:pt x="586" y="2155"/>
                    </a:lnTo>
                    <a:lnTo>
                      <a:pt x="732" y="2155"/>
                    </a:lnTo>
                    <a:lnTo>
                      <a:pt x="816" y="2072"/>
                    </a:lnTo>
                    <a:lnTo>
                      <a:pt x="816" y="2092"/>
                    </a:lnTo>
                    <a:lnTo>
                      <a:pt x="942" y="2134"/>
                    </a:lnTo>
                    <a:lnTo>
                      <a:pt x="691" y="2176"/>
                    </a:lnTo>
                    <a:lnTo>
                      <a:pt x="502" y="2197"/>
                    </a:lnTo>
                    <a:lnTo>
                      <a:pt x="440" y="2281"/>
                    </a:lnTo>
                    <a:lnTo>
                      <a:pt x="314" y="2302"/>
                    </a:lnTo>
                    <a:lnTo>
                      <a:pt x="377" y="2364"/>
                    </a:lnTo>
                    <a:lnTo>
                      <a:pt x="335" y="2406"/>
                    </a:lnTo>
                    <a:lnTo>
                      <a:pt x="398" y="2448"/>
                    </a:lnTo>
                    <a:lnTo>
                      <a:pt x="293" y="2469"/>
                    </a:lnTo>
                    <a:lnTo>
                      <a:pt x="209" y="2385"/>
                    </a:lnTo>
                    <a:lnTo>
                      <a:pt x="188" y="2448"/>
                    </a:lnTo>
                    <a:lnTo>
                      <a:pt x="168" y="2406"/>
                    </a:lnTo>
                    <a:lnTo>
                      <a:pt x="0" y="2490"/>
                    </a:lnTo>
                    <a:lnTo>
                      <a:pt x="21" y="2511"/>
                    </a:lnTo>
                    <a:lnTo>
                      <a:pt x="398" y="2511"/>
                    </a:lnTo>
                    <a:lnTo>
                      <a:pt x="272" y="2595"/>
                    </a:lnTo>
                    <a:lnTo>
                      <a:pt x="105" y="2657"/>
                    </a:lnTo>
                    <a:lnTo>
                      <a:pt x="63" y="2762"/>
                    </a:lnTo>
                    <a:lnTo>
                      <a:pt x="168" y="2762"/>
                    </a:lnTo>
                    <a:lnTo>
                      <a:pt x="188" y="2825"/>
                    </a:lnTo>
                    <a:lnTo>
                      <a:pt x="440" y="2762"/>
                    </a:lnTo>
                    <a:lnTo>
                      <a:pt x="440" y="2762"/>
                    </a:lnTo>
                    <a:lnTo>
                      <a:pt x="230" y="2888"/>
                    </a:lnTo>
                    <a:lnTo>
                      <a:pt x="168" y="2929"/>
                    </a:lnTo>
                    <a:lnTo>
                      <a:pt x="314" y="2929"/>
                    </a:lnTo>
                    <a:lnTo>
                      <a:pt x="502" y="2825"/>
                    </a:lnTo>
                    <a:lnTo>
                      <a:pt x="481" y="2908"/>
                    </a:lnTo>
                    <a:lnTo>
                      <a:pt x="314" y="2992"/>
                    </a:lnTo>
                    <a:lnTo>
                      <a:pt x="419" y="2992"/>
                    </a:lnTo>
                    <a:lnTo>
                      <a:pt x="398" y="3034"/>
                    </a:lnTo>
                    <a:lnTo>
                      <a:pt x="398" y="3034"/>
                    </a:lnTo>
                    <a:lnTo>
                      <a:pt x="523" y="3013"/>
                    </a:lnTo>
                    <a:lnTo>
                      <a:pt x="607" y="3076"/>
                    </a:lnTo>
                    <a:lnTo>
                      <a:pt x="795" y="3034"/>
                    </a:lnTo>
                    <a:lnTo>
                      <a:pt x="963" y="2992"/>
                    </a:lnTo>
                    <a:lnTo>
                      <a:pt x="1130" y="2888"/>
                    </a:lnTo>
                    <a:lnTo>
                      <a:pt x="1067" y="2783"/>
                    </a:lnTo>
                    <a:lnTo>
                      <a:pt x="1172" y="2783"/>
                    </a:lnTo>
                    <a:lnTo>
                      <a:pt x="1151" y="2867"/>
                    </a:lnTo>
                    <a:lnTo>
                      <a:pt x="1256" y="2867"/>
                    </a:lnTo>
                    <a:lnTo>
                      <a:pt x="1360" y="2720"/>
                    </a:lnTo>
                    <a:lnTo>
                      <a:pt x="1444" y="2762"/>
                    </a:lnTo>
                    <a:lnTo>
                      <a:pt x="1465" y="2657"/>
                    </a:lnTo>
                    <a:lnTo>
                      <a:pt x="1800" y="2595"/>
                    </a:lnTo>
                    <a:lnTo>
                      <a:pt x="1841" y="2511"/>
                    </a:lnTo>
                    <a:lnTo>
                      <a:pt x="1862" y="2616"/>
                    </a:lnTo>
                    <a:lnTo>
                      <a:pt x="1946" y="2553"/>
                    </a:lnTo>
                    <a:lnTo>
                      <a:pt x="2009" y="2574"/>
                    </a:lnTo>
                    <a:lnTo>
                      <a:pt x="2176" y="2574"/>
                    </a:lnTo>
                    <a:lnTo>
                      <a:pt x="2072" y="2406"/>
                    </a:lnTo>
                    <a:lnTo>
                      <a:pt x="2155" y="2385"/>
                    </a:lnTo>
                    <a:lnTo>
                      <a:pt x="2218" y="2281"/>
                    </a:lnTo>
                    <a:lnTo>
                      <a:pt x="2218" y="2176"/>
                    </a:lnTo>
                    <a:lnTo>
                      <a:pt x="2302" y="2072"/>
                    </a:lnTo>
                    <a:lnTo>
                      <a:pt x="2323" y="1967"/>
                    </a:lnTo>
                    <a:lnTo>
                      <a:pt x="2302" y="1716"/>
                    </a:lnTo>
                    <a:lnTo>
                      <a:pt x="2218" y="1674"/>
                    </a:lnTo>
                    <a:lnTo>
                      <a:pt x="2302" y="1632"/>
                    </a:lnTo>
                    <a:lnTo>
                      <a:pt x="2302" y="1507"/>
                    </a:lnTo>
                    <a:lnTo>
                      <a:pt x="2218" y="1402"/>
                    </a:lnTo>
                    <a:lnTo>
                      <a:pt x="2260" y="1256"/>
                    </a:lnTo>
                    <a:lnTo>
                      <a:pt x="2176" y="1214"/>
                    </a:lnTo>
                    <a:lnTo>
                      <a:pt x="2197" y="1130"/>
                    </a:lnTo>
                    <a:lnTo>
                      <a:pt x="2281" y="1151"/>
                    </a:lnTo>
                    <a:lnTo>
                      <a:pt x="2281" y="1151"/>
                    </a:lnTo>
                    <a:lnTo>
                      <a:pt x="2155" y="1088"/>
                    </a:lnTo>
                    <a:lnTo>
                      <a:pt x="2072" y="1046"/>
                    </a:lnTo>
                    <a:lnTo>
                      <a:pt x="1967" y="837"/>
                    </a:lnTo>
                    <a:lnTo>
                      <a:pt x="1800" y="732"/>
                    </a:lnTo>
                    <a:lnTo>
                      <a:pt x="1737" y="795"/>
                    </a:lnTo>
                    <a:lnTo>
                      <a:pt x="1695" y="942"/>
                    </a:lnTo>
                    <a:lnTo>
                      <a:pt x="1632" y="984"/>
                    </a:lnTo>
                    <a:lnTo>
                      <a:pt x="1360" y="732"/>
                    </a:lnTo>
                    <a:lnTo>
                      <a:pt x="1486" y="502"/>
                    </a:lnTo>
                    <a:lnTo>
                      <a:pt x="1632" y="481"/>
                    </a:lnTo>
                    <a:lnTo>
                      <a:pt x="1653" y="377"/>
                    </a:lnTo>
                    <a:lnTo>
                      <a:pt x="1737" y="356"/>
                    </a:lnTo>
                    <a:lnTo>
                      <a:pt x="1779" y="272"/>
                    </a:lnTo>
                    <a:lnTo>
                      <a:pt x="1737" y="293"/>
                    </a:lnTo>
                    <a:lnTo>
                      <a:pt x="1737" y="293"/>
                    </a:lnTo>
                    <a:lnTo>
                      <a:pt x="1841" y="188"/>
                    </a:lnTo>
                    <a:lnTo>
                      <a:pt x="1946" y="147"/>
                    </a:lnTo>
                    <a:lnTo>
                      <a:pt x="1841" y="84"/>
                    </a:lnTo>
                    <a:lnTo>
                      <a:pt x="173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386" name="Google Shape;2386;p49"/>
              <p:cNvGrpSpPr/>
              <p:nvPr/>
            </p:nvGrpSpPr>
            <p:grpSpPr>
              <a:xfrm>
                <a:off x="3586375" y="2281300"/>
                <a:ext cx="125025" cy="175275"/>
                <a:chOff x="3586375" y="2281300"/>
                <a:chExt cx="125025" cy="175275"/>
              </a:xfrm>
            </p:grpSpPr>
            <p:sp>
              <p:nvSpPr>
                <p:cNvPr id="2387" name="Google Shape;2387;p49"/>
                <p:cNvSpPr/>
                <p:nvPr/>
              </p:nvSpPr>
              <p:spPr>
                <a:xfrm>
                  <a:off x="3609900" y="2281300"/>
                  <a:ext cx="101500" cy="175275"/>
                </a:xfrm>
                <a:custGeom>
                  <a:rect b="b" l="l" r="r" t="t"/>
                  <a:pathLst>
                    <a:path extrusionOk="0" h="7011" w="4060">
                      <a:moveTo>
                        <a:pt x="1340" y="1"/>
                      </a:moveTo>
                      <a:lnTo>
                        <a:pt x="1277" y="63"/>
                      </a:lnTo>
                      <a:lnTo>
                        <a:pt x="1235" y="42"/>
                      </a:lnTo>
                      <a:lnTo>
                        <a:pt x="1110" y="84"/>
                      </a:lnTo>
                      <a:lnTo>
                        <a:pt x="1026" y="84"/>
                      </a:lnTo>
                      <a:lnTo>
                        <a:pt x="921" y="105"/>
                      </a:lnTo>
                      <a:lnTo>
                        <a:pt x="859" y="105"/>
                      </a:lnTo>
                      <a:lnTo>
                        <a:pt x="838" y="168"/>
                      </a:lnTo>
                      <a:lnTo>
                        <a:pt x="838" y="105"/>
                      </a:lnTo>
                      <a:lnTo>
                        <a:pt x="796" y="84"/>
                      </a:lnTo>
                      <a:lnTo>
                        <a:pt x="712" y="168"/>
                      </a:lnTo>
                      <a:lnTo>
                        <a:pt x="733" y="105"/>
                      </a:lnTo>
                      <a:lnTo>
                        <a:pt x="608" y="42"/>
                      </a:lnTo>
                      <a:lnTo>
                        <a:pt x="587" y="105"/>
                      </a:lnTo>
                      <a:lnTo>
                        <a:pt x="524" y="168"/>
                      </a:lnTo>
                      <a:lnTo>
                        <a:pt x="545" y="231"/>
                      </a:lnTo>
                      <a:lnTo>
                        <a:pt x="524" y="231"/>
                      </a:lnTo>
                      <a:lnTo>
                        <a:pt x="524" y="314"/>
                      </a:lnTo>
                      <a:lnTo>
                        <a:pt x="419" y="356"/>
                      </a:lnTo>
                      <a:lnTo>
                        <a:pt x="482" y="419"/>
                      </a:lnTo>
                      <a:lnTo>
                        <a:pt x="440" y="503"/>
                      </a:lnTo>
                      <a:lnTo>
                        <a:pt x="398" y="503"/>
                      </a:lnTo>
                      <a:lnTo>
                        <a:pt x="503" y="607"/>
                      </a:lnTo>
                      <a:lnTo>
                        <a:pt x="545" y="670"/>
                      </a:lnTo>
                      <a:lnTo>
                        <a:pt x="419" y="607"/>
                      </a:lnTo>
                      <a:lnTo>
                        <a:pt x="398" y="670"/>
                      </a:lnTo>
                      <a:lnTo>
                        <a:pt x="315" y="587"/>
                      </a:lnTo>
                      <a:lnTo>
                        <a:pt x="294" y="628"/>
                      </a:lnTo>
                      <a:lnTo>
                        <a:pt x="315" y="691"/>
                      </a:lnTo>
                      <a:lnTo>
                        <a:pt x="294" y="733"/>
                      </a:lnTo>
                      <a:lnTo>
                        <a:pt x="273" y="628"/>
                      </a:lnTo>
                      <a:lnTo>
                        <a:pt x="210" y="733"/>
                      </a:lnTo>
                      <a:lnTo>
                        <a:pt x="273" y="796"/>
                      </a:lnTo>
                      <a:lnTo>
                        <a:pt x="210" y="817"/>
                      </a:lnTo>
                      <a:lnTo>
                        <a:pt x="294" y="900"/>
                      </a:lnTo>
                      <a:lnTo>
                        <a:pt x="336" y="900"/>
                      </a:lnTo>
                      <a:lnTo>
                        <a:pt x="294" y="942"/>
                      </a:lnTo>
                      <a:lnTo>
                        <a:pt x="210" y="900"/>
                      </a:lnTo>
                      <a:lnTo>
                        <a:pt x="210" y="1026"/>
                      </a:lnTo>
                      <a:lnTo>
                        <a:pt x="210" y="1047"/>
                      </a:lnTo>
                      <a:lnTo>
                        <a:pt x="377" y="1026"/>
                      </a:lnTo>
                      <a:lnTo>
                        <a:pt x="273" y="1089"/>
                      </a:lnTo>
                      <a:lnTo>
                        <a:pt x="273" y="1110"/>
                      </a:lnTo>
                      <a:lnTo>
                        <a:pt x="294" y="1131"/>
                      </a:lnTo>
                      <a:lnTo>
                        <a:pt x="377" y="1110"/>
                      </a:lnTo>
                      <a:lnTo>
                        <a:pt x="336" y="1131"/>
                      </a:lnTo>
                      <a:lnTo>
                        <a:pt x="398" y="1151"/>
                      </a:lnTo>
                      <a:lnTo>
                        <a:pt x="398" y="1151"/>
                      </a:lnTo>
                      <a:lnTo>
                        <a:pt x="315" y="1131"/>
                      </a:lnTo>
                      <a:lnTo>
                        <a:pt x="294" y="1151"/>
                      </a:lnTo>
                      <a:lnTo>
                        <a:pt x="294" y="1214"/>
                      </a:lnTo>
                      <a:lnTo>
                        <a:pt x="315" y="1235"/>
                      </a:lnTo>
                      <a:lnTo>
                        <a:pt x="273" y="1256"/>
                      </a:lnTo>
                      <a:lnTo>
                        <a:pt x="231" y="1319"/>
                      </a:lnTo>
                      <a:lnTo>
                        <a:pt x="294" y="1319"/>
                      </a:lnTo>
                      <a:lnTo>
                        <a:pt x="294" y="1361"/>
                      </a:lnTo>
                      <a:lnTo>
                        <a:pt x="210" y="1340"/>
                      </a:lnTo>
                      <a:lnTo>
                        <a:pt x="189" y="1403"/>
                      </a:lnTo>
                      <a:lnTo>
                        <a:pt x="210" y="1444"/>
                      </a:lnTo>
                      <a:lnTo>
                        <a:pt x="189" y="1465"/>
                      </a:lnTo>
                      <a:lnTo>
                        <a:pt x="168" y="1528"/>
                      </a:lnTo>
                      <a:lnTo>
                        <a:pt x="63" y="1528"/>
                      </a:lnTo>
                      <a:lnTo>
                        <a:pt x="1" y="1549"/>
                      </a:lnTo>
                      <a:lnTo>
                        <a:pt x="63" y="1570"/>
                      </a:lnTo>
                      <a:lnTo>
                        <a:pt x="126" y="1570"/>
                      </a:lnTo>
                      <a:lnTo>
                        <a:pt x="189" y="1612"/>
                      </a:lnTo>
                      <a:lnTo>
                        <a:pt x="168" y="1633"/>
                      </a:lnTo>
                      <a:lnTo>
                        <a:pt x="105" y="1633"/>
                      </a:lnTo>
                      <a:lnTo>
                        <a:pt x="189" y="1716"/>
                      </a:lnTo>
                      <a:lnTo>
                        <a:pt x="210" y="1716"/>
                      </a:lnTo>
                      <a:lnTo>
                        <a:pt x="273" y="1737"/>
                      </a:lnTo>
                      <a:lnTo>
                        <a:pt x="503" y="1507"/>
                      </a:lnTo>
                      <a:lnTo>
                        <a:pt x="482" y="1570"/>
                      </a:lnTo>
                      <a:lnTo>
                        <a:pt x="503" y="1612"/>
                      </a:lnTo>
                      <a:lnTo>
                        <a:pt x="419" y="1633"/>
                      </a:lnTo>
                      <a:lnTo>
                        <a:pt x="377" y="1758"/>
                      </a:lnTo>
                      <a:lnTo>
                        <a:pt x="377" y="1779"/>
                      </a:lnTo>
                      <a:lnTo>
                        <a:pt x="315" y="1947"/>
                      </a:lnTo>
                      <a:lnTo>
                        <a:pt x="336" y="1947"/>
                      </a:lnTo>
                      <a:lnTo>
                        <a:pt x="294" y="2135"/>
                      </a:lnTo>
                      <a:lnTo>
                        <a:pt x="294" y="2239"/>
                      </a:lnTo>
                      <a:lnTo>
                        <a:pt x="231" y="2281"/>
                      </a:lnTo>
                      <a:lnTo>
                        <a:pt x="294" y="2323"/>
                      </a:lnTo>
                      <a:lnTo>
                        <a:pt x="315" y="2302"/>
                      </a:lnTo>
                      <a:lnTo>
                        <a:pt x="231" y="2449"/>
                      </a:lnTo>
                      <a:lnTo>
                        <a:pt x="231" y="2595"/>
                      </a:lnTo>
                      <a:lnTo>
                        <a:pt x="189" y="2658"/>
                      </a:lnTo>
                      <a:lnTo>
                        <a:pt x="189" y="2700"/>
                      </a:lnTo>
                      <a:lnTo>
                        <a:pt x="315" y="2700"/>
                      </a:lnTo>
                      <a:lnTo>
                        <a:pt x="294" y="2595"/>
                      </a:lnTo>
                      <a:lnTo>
                        <a:pt x="336" y="2491"/>
                      </a:lnTo>
                      <a:lnTo>
                        <a:pt x="336" y="2407"/>
                      </a:lnTo>
                      <a:lnTo>
                        <a:pt x="398" y="2323"/>
                      </a:lnTo>
                      <a:lnTo>
                        <a:pt x="336" y="2135"/>
                      </a:lnTo>
                      <a:lnTo>
                        <a:pt x="398" y="2135"/>
                      </a:lnTo>
                      <a:lnTo>
                        <a:pt x="545" y="1947"/>
                      </a:lnTo>
                      <a:lnTo>
                        <a:pt x="440" y="2135"/>
                      </a:lnTo>
                      <a:lnTo>
                        <a:pt x="419" y="2239"/>
                      </a:lnTo>
                      <a:lnTo>
                        <a:pt x="482" y="2260"/>
                      </a:lnTo>
                      <a:lnTo>
                        <a:pt x="482" y="2198"/>
                      </a:lnTo>
                      <a:lnTo>
                        <a:pt x="545" y="2135"/>
                      </a:lnTo>
                      <a:lnTo>
                        <a:pt x="587" y="2260"/>
                      </a:lnTo>
                      <a:lnTo>
                        <a:pt x="628" y="2135"/>
                      </a:lnTo>
                      <a:lnTo>
                        <a:pt x="628" y="2030"/>
                      </a:lnTo>
                      <a:lnTo>
                        <a:pt x="691" y="1988"/>
                      </a:lnTo>
                      <a:lnTo>
                        <a:pt x="649" y="2135"/>
                      </a:lnTo>
                      <a:lnTo>
                        <a:pt x="754" y="2198"/>
                      </a:lnTo>
                      <a:lnTo>
                        <a:pt x="649" y="2177"/>
                      </a:lnTo>
                      <a:lnTo>
                        <a:pt x="628" y="2323"/>
                      </a:lnTo>
                      <a:lnTo>
                        <a:pt x="649" y="2449"/>
                      </a:lnTo>
                      <a:lnTo>
                        <a:pt x="712" y="2470"/>
                      </a:lnTo>
                      <a:lnTo>
                        <a:pt x="754" y="2574"/>
                      </a:lnTo>
                      <a:lnTo>
                        <a:pt x="649" y="2658"/>
                      </a:lnTo>
                      <a:lnTo>
                        <a:pt x="587" y="2909"/>
                      </a:lnTo>
                      <a:lnTo>
                        <a:pt x="587" y="3014"/>
                      </a:lnTo>
                      <a:lnTo>
                        <a:pt x="503" y="2972"/>
                      </a:lnTo>
                      <a:lnTo>
                        <a:pt x="503" y="3097"/>
                      </a:lnTo>
                      <a:lnTo>
                        <a:pt x="628" y="3244"/>
                      </a:lnTo>
                      <a:lnTo>
                        <a:pt x="587" y="3097"/>
                      </a:lnTo>
                      <a:lnTo>
                        <a:pt x="649" y="3076"/>
                      </a:lnTo>
                      <a:lnTo>
                        <a:pt x="859" y="3223"/>
                      </a:lnTo>
                      <a:lnTo>
                        <a:pt x="859" y="3097"/>
                      </a:lnTo>
                      <a:lnTo>
                        <a:pt x="796" y="3035"/>
                      </a:lnTo>
                      <a:lnTo>
                        <a:pt x="838" y="3014"/>
                      </a:lnTo>
                      <a:lnTo>
                        <a:pt x="1005" y="3118"/>
                      </a:lnTo>
                      <a:lnTo>
                        <a:pt x="1131" y="3118"/>
                      </a:lnTo>
                      <a:lnTo>
                        <a:pt x="1131" y="3076"/>
                      </a:lnTo>
                      <a:lnTo>
                        <a:pt x="1235" y="3076"/>
                      </a:lnTo>
                      <a:lnTo>
                        <a:pt x="1256" y="2972"/>
                      </a:lnTo>
                      <a:lnTo>
                        <a:pt x="1549" y="2993"/>
                      </a:lnTo>
                      <a:lnTo>
                        <a:pt x="1361" y="3014"/>
                      </a:lnTo>
                      <a:lnTo>
                        <a:pt x="1235" y="3348"/>
                      </a:lnTo>
                      <a:lnTo>
                        <a:pt x="1382" y="3620"/>
                      </a:lnTo>
                      <a:lnTo>
                        <a:pt x="1444" y="3558"/>
                      </a:lnTo>
                      <a:lnTo>
                        <a:pt x="1444" y="3704"/>
                      </a:lnTo>
                      <a:lnTo>
                        <a:pt x="1549" y="3600"/>
                      </a:lnTo>
                      <a:lnTo>
                        <a:pt x="1654" y="3600"/>
                      </a:lnTo>
                      <a:lnTo>
                        <a:pt x="1633" y="3746"/>
                      </a:lnTo>
                      <a:lnTo>
                        <a:pt x="1654" y="3767"/>
                      </a:lnTo>
                      <a:lnTo>
                        <a:pt x="1549" y="3851"/>
                      </a:lnTo>
                      <a:lnTo>
                        <a:pt x="1570" y="4018"/>
                      </a:lnTo>
                      <a:lnTo>
                        <a:pt x="1528" y="4123"/>
                      </a:lnTo>
                      <a:lnTo>
                        <a:pt x="1570" y="4227"/>
                      </a:lnTo>
                      <a:lnTo>
                        <a:pt x="1654" y="4290"/>
                      </a:lnTo>
                      <a:lnTo>
                        <a:pt x="1737" y="4290"/>
                      </a:lnTo>
                      <a:lnTo>
                        <a:pt x="1675" y="4332"/>
                      </a:lnTo>
                      <a:lnTo>
                        <a:pt x="1591" y="4332"/>
                      </a:lnTo>
                      <a:lnTo>
                        <a:pt x="1549" y="4248"/>
                      </a:lnTo>
                      <a:lnTo>
                        <a:pt x="1465" y="4269"/>
                      </a:lnTo>
                      <a:lnTo>
                        <a:pt x="1528" y="4353"/>
                      </a:lnTo>
                      <a:lnTo>
                        <a:pt x="1591" y="4395"/>
                      </a:lnTo>
                      <a:lnTo>
                        <a:pt x="1486" y="4374"/>
                      </a:lnTo>
                      <a:lnTo>
                        <a:pt x="1424" y="4290"/>
                      </a:lnTo>
                      <a:lnTo>
                        <a:pt x="1235" y="4353"/>
                      </a:lnTo>
                      <a:lnTo>
                        <a:pt x="1152" y="4353"/>
                      </a:lnTo>
                      <a:lnTo>
                        <a:pt x="963" y="4436"/>
                      </a:lnTo>
                      <a:lnTo>
                        <a:pt x="859" y="4583"/>
                      </a:lnTo>
                      <a:lnTo>
                        <a:pt x="733" y="4667"/>
                      </a:lnTo>
                      <a:lnTo>
                        <a:pt x="691" y="4750"/>
                      </a:lnTo>
                      <a:lnTo>
                        <a:pt x="817" y="4750"/>
                      </a:lnTo>
                      <a:lnTo>
                        <a:pt x="817" y="4688"/>
                      </a:lnTo>
                      <a:lnTo>
                        <a:pt x="1026" y="4646"/>
                      </a:lnTo>
                      <a:lnTo>
                        <a:pt x="1005" y="4750"/>
                      </a:lnTo>
                      <a:lnTo>
                        <a:pt x="1068" y="4813"/>
                      </a:lnTo>
                      <a:lnTo>
                        <a:pt x="1005" y="4876"/>
                      </a:lnTo>
                      <a:lnTo>
                        <a:pt x="1026" y="4960"/>
                      </a:lnTo>
                      <a:lnTo>
                        <a:pt x="1068" y="4960"/>
                      </a:lnTo>
                      <a:lnTo>
                        <a:pt x="942" y="5190"/>
                      </a:lnTo>
                      <a:lnTo>
                        <a:pt x="859" y="5232"/>
                      </a:lnTo>
                      <a:lnTo>
                        <a:pt x="754" y="5294"/>
                      </a:lnTo>
                      <a:lnTo>
                        <a:pt x="733" y="5294"/>
                      </a:lnTo>
                      <a:lnTo>
                        <a:pt x="608" y="5378"/>
                      </a:lnTo>
                      <a:lnTo>
                        <a:pt x="524" y="5378"/>
                      </a:lnTo>
                      <a:lnTo>
                        <a:pt x="398" y="5483"/>
                      </a:lnTo>
                      <a:lnTo>
                        <a:pt x="503" y="5483"/>
                      </a:lnTo>
                      <a:lnTo>
                        <a:pt x="503" y="5545"/>
                      </a:lnTo>
                      <a:lnTo>
                        <a:pt x="419" y="5608"/>
                      </a:lnTo>
                      <a:lnTo>
                        <a:pt x="545" y="5629"/>
                      </a:lnTo>
                      <a:lnTo>
                        <a:pt x="524" y="5650"/>
                      </a:lnTo>
                      <a:lnTo>
                        <a:pt x="587" y="5692"/>
                      </a:lnTo>
                      <a:lnTo>
                        <a:pt x="649" y="5650"/>
                      </a:lnTo>
                      <a:lnTo>
                        <a:pt x="754" y="5608"/>
                      </a:lnTo>
                      <a:lnTo>
                        <a:pt x="900" y="5545"/>
                      </a:lnTo>
                      <a:lnTo>
                        <a:pt x="921" y="5629"/>
                      </a:lnTo>
                      <a:lnTo>
                        <a:pt x="1026" y="5650"/>
                      </a:lnTo>
                      <a:lnTo>
                        <a:pt x="942" y="5692"/>
                      </a:lnTo>
                      <a:lnTo>
                        <a:pt x="921" y="5734"/>
                      </a:lnTo>
                      <a:lnTo>
                        <a:pt x="1068" y="5734"/>
                      </a:lnTo>
                      <a:lnTo>
                        <a:pt x="1068" y="5713"/>
                      </a:lnTo>
                      <a:lnTo>
                        <a:pt x="1152" y="5692"/>
                      </a:lnTo>
                      <a:lnTo>
                        <a:pt x="1256" y="5796"/>
                      </a:lnTo>
                      <a:lnTo>
                        <a:pt x="1319" y="5859"/>
                      </a:lnTo>
                      <a:lnTo>
                        <a:pt x="1486" y="5859"/>
                      </a:lnTo>
                      <a:lnTo>
                        <a:pt x="1549" y="5796"/>
                      </a:lnTo>
                      <a:lnTo>
                        <a:pt x="1633" y="5755"/>
                      </a:lnTo>
                      <a:lnTo>
                        <a:pt x="1758" y="5713"/>
                      </a:lnTo>
                      <a:lnTo>
                        <a:pt x="1800" y="5650"/>
                      </a:lnTo>
                      <a:lnTo>
                        <a:pt x="1905" y="5608"/>
                      </a:lnTo>
                      <a:lnTo>
                        <a:pt x="1758" y="5755"/>
                      </a:lnTo>
                      <a:lnTo>
                        <a:pt x="1633" y="5901"/>
                      </a:lnTo>
                      <a:lnTo>
                        <a:pt x="1633" y="6048"/>
                      </a:lnTo>
                      <a:lnTo>
                        <a:pt x="1528" y="6048"/>
                      </a:lnTo>
                      <a:lnTo>
                        <a:pt x="1444" y="6068"/>
                      </a:lnTo>
                      <a:lnTo>
                        <a:pt x="1361" y="6027"/>
                      </a:lnTo>
                      <a:lnTo>
                        <a:pt x="1131" y="6006"/>
                      </a:lnTo>
                      <a:lnTo>
                        <a:pt x="963" y="6048"/>
                      </a:lnTo>
                      <a:lnTo>
                        <a:pt x="963" y="6131"/>
                      </a:lnTo>
                      <a:lnTo>
                        <a:pt x="900" y="6215"/>
                      </a:lnTo>
                      <a:lnTo>
                        <a:pt x="796" y="6215"/>
                      </a:lnTo>
                      <a:lnTo>
                        <a:pt x="796" y="6382"/>
                      </a:lnTo>
                      <a:lnTo>
                        <a:pt x="691" y="6487"/>
                      </a:lnTo>
                      <a:lnTo>
                        <a:pt x="649" y="6550"/>
                      </a:lnTo>
                      <a:lnTo>
                        <a:pt x="545" y="6550"/>
                      </a:lnTo>
                      <a:lnTo>
                        <a:pt x="524" y="6675"/>
                      </a:lnTo>
                      <a:lnTo>
                        <a:pt x="482" y="6675"/>
                      </a:lnTo>
                      <a:lnTo>
                        <a:pt x="440" y="6738"/>
                      </a:lnTo>
                      <a:lnTo>
                        <a:pt x="315" y="6843"/>
                      </a:lnTo>
                      <a:lnTo>
                        <a:pt x="231" y="6801"/>
                      </a:lnTo>
                      <a:lnTo>
                        <a:pt x="168" y="6864"/>
                      </a:lnTo>
                      <a:lnTo>
                        <a:pt x="168" y="6968"/>
                      </a:lnTo>
                      <a:lnTo>
                        <a:pt x="273" y="6968"/>
                      </a:lnTo>
                      <a:lnTo>
                        <a:pt x="273" y="6885"/>
                      </a:lnTo>
                      <a:lnTo>
                        <a:pt x="377" y="6905"/>
                      </a:lnTo>
                      <a:lnTo>
                        <a:pt x="419" y="7010"/>
                      </a:lnTo>
                      <a:lnTo>
                        <a:pt x="503" y="6968"/>
                      </a:lnTo>
                      <a:lnTo>
                        <a:pt x="482" y="6905"/>
                      </a:lnTo>
                      <a:lnTo>
                        <a:pt x="524" y="6843"/>
                      </a:lnTo>
                      <a:lnTo>
                        <a:pt x="545" y="6864"/>
                      </a:lnTo>
                      <a:lnTo>
                        <a:pt x="628" y="6801"/>
                      </a:lnTo>
                      <a:lnTo>
                        <a:pt x="649" y="6801"/>
                      </a:lnTo>
                      <a:lnTo>
                        <a:pt x="712" y="6696"/>
                      </a:lnTo>
                      <a:lnTo>
                        <a:pt x="817" y="6759"/>
                      </a:lnTo>
                      <a:lnTo>
                        <a:pt x="900" y="6696"/>
                      </a:lnTo>
                      <a:lnTo>
                        <a:pt x="963" y="6738"/>
                      </a:lnTo>
                      <a:lnTo>
                        <a:pt x="1005" y="6696"/>
                      </a:lnTo>
                      <a:lnTo>
                        <a:pt x="1047" y="6759"/>
                      </a:lnTo>
                      <a:lnTo>
                        <a:pt x="1110" y="6759"/>
                      </a:lnTo>
                      <a:lnTo>
                        <a:pt x="1172" y="6801"/>
                      </a:lnTo>
                      <a:lnTo>
                        <a:pt x="1277" y="6801"/>
                      </a:lnTo>
                      <a:lnTo>
                        <a:pt x="1256" y="6759"/>
                      </a:lnTo>
                      <a:lnTo>
                        <a:pt x="1340" y="6738"/>
                      </a:lnTo>
                      <a:lnTo>
                        <a:pt x="1361" y="6654"/>
                      </a:lnTo>
                      <a:lnTo>
                        <a:pt x="1340" y="6571"/>
                      </a:lnTo>
                      <a:lnTo>
                        <a:pt x="1382" y="6487"/>
                      </a:lnTo>
                      <a:lnTo>
                        <a:pt x="1444" y="6487"/>
                      </a:lnTo>
                      <a:lnTo>
                        <a:pt x="1465" y="6445"/>
                      </a:lnTo>
                      <a:lnTo>
                        <a:pt x="1675" y="6424"/>
                      </a:lnTo>
                      <a:lnTo>
                        <a:pt x="1779" y="6424"/>
                      </a:lnTo>
                      <a:lnTo>
                        <a:pt x="1905" y="6487"/>
                      </a:lnTo>
                      <a:lnTo>
                        <a:pt x="2093" y="6487"/>
                      </a:lnTo>
                      <a:lnTo>
                        <a:pt x="2177" y="6529"/>
                      </a:lnTo>
                      <a:lnTo>
                        <a:pt x="2198" y="6445"/>
                      </a:lnTo>
                      <a:lnTo>
                        <a:pt x="2323" y="6361"/>
                      </a:lnTo>
                      <a:lnTo>
                        <a:pt x="2407" y="6382"/>
                      </a:lnTo>
                      <a:lnTo>
                        <a:pt x="2512" y="6320"/>
                      </a:lnTo>
                      <a:lnTo>
                        <a:pt x="2616" y="6340"/>
                      </a:lnTo>
                      <a:lnTo>
                        <a:pt x="2637" y="6320"/>
                      </a:lnTo>
                      <a:lnTo>
                        <a:pt x="2721" y="6278"/>
                      </a:lnTo>
                      <a:lnTo>
                        <a:pt x="2721" y="6320"/>
                      </a:lnTo>
                      <a:lnTo>
                        <a:pt x="2804" y="6361"/>
                      </a:lnTo>
                      <a:lnTo>
                        <a:pt x="2888" y="6320"/>
                      </a:lnTo>
                      <a:lnTo>
                        <a:pt x="3056" y="6320"/>
                      </a:lnTo>
                      <a:lnTo>
                        <a:pt x="3202" y="6278"/>
                      </a:lnTo>
                      <a:lnTo>
                        <a:pt x="3307" y="6320"/>
                      </a:lnTo>
                      <a:lnTo>
                        <a:pt x="3349" y="6340"/>
                      </a:lnTo>
                      <a:lnTo>
                        <a:pt x="3453" y="6257"/>
                      </a:lnTo>
                      <a:lnTo>
                        <a:pt x="3537" y="6236"/>
                      </a:lnTo>
                      <a:lnTo>
                        <a:pt x="3621" y="6152"/>
                      </a:lnTo>
                      <a:lnTo>
                        <a:pt x="3683" y="6152"/>
                      </a:lnTo>
                      <a:lnTo>
                        <a:pt x="3746" y="6173"/>
                      </a:lnTo>
                      <a:lnTo>
                        <a:pt x="3725" y="6110"/>
                      </a:lnTo>
                      <a:lnTo>
                        <a:pt x="3851" y="6027"/>
                      </a:lnTo>
                      <a:lnTo>
                        <a:pt x="3955" y="6006"/>
                      </a:lnTo>
                      <a:lnTo>
                        <a:pt x="3955" y="5922"/>
                      </a:lnTo>
                      <a:lnTo>
                        <a:pt x="3934" y="5859"/>
                      </a:lnTo>
                      <a:lnTo>
                        <a:pt x="3955" y="5796"/>
                      </a:lnTo>
                      <a:lnTo>
                        <a:pt x="3788" y="5796"/>
                      </a:lnTo>
                      <a:lnTo>
                        <a:pt x="3683" y="5838"/>
                      </a:lnTo>
                      <a:lnTo>
                        <a:pt x="3641" y="5838"/>
                      </a:lnTo>
                      <a:lnTo>
                        <a:pt x="3537" y="5817"/>
                      </a:lnTo>
                      <a:lnTo>
                        <a:pt x="3474" y="5796"/>
                      </a:lnTo>
                      <a:lnTo>
                        <a:pt x="3537" y="5755"/>
                      </a:lnTo>
                      <a:lnTo>
                        <a:pt x="3558" y="5755"/>
                      </a:lnTo>
                      <a:lnTo>
                        <a:pt x="3558" y="5734"/>
                      </a:lnTo>
                      <a:lnTo>
                        <a:pt x="3474" y="5713"/>
                      </a:lnTo>
                      <a:lnTo>
                        <a:pt x="3411" y="5734"/>
                      </a:lnTo>
                      <a:lnTo>
                        <a:pt x="3516" y="5650"/>
                      </a:lnTo>
                      <a:lnTo>
                        <a:pt x="3579" y="5692"/>
                      </a:lnTo>
                      <a:lnTo>
                        <a:pt x="3662" y="5629"/>
                      </a:lnTo>
                      <a:lnTo>
                        <a:pt x="3641" y="5545"/>
                      </a:lnTo>
                      <a:lnTo>
                        <a:pt x="3558" y="5545"/>
                      </a:lnTo>
                      <a:lnTo>
                        <a:pt x="3621" y="5504"/>
                      </a:lnTo>
                      <a:lnTo>
                        <a:pt x="3662" y="5441"/>
                      </a:lnTo>
                      <a:lnTo>
                        <a:pt x="3725" y="5504"/>
                      </a:lnTo>
                      <a:lnTo>
                        <a:pt x="3788" y="5441"/>
                      </a:lnTo>
                      <a:lnTo>
                        <a:pt x="3851" y="5399"/>
                      </a:lnTo>
                      <a:lnTo>
                        <a:pt x="3788" y="5378"/>
                      </a:lnTo>
                      <a:lnTo>
                        <a:pt x="3830" y="5336"/>
                      </a:lnTo>
                      <a:lnTo>
                        <a:pt x="3725" y="5336"/>
                      </a:lnTo>
                      <a:lnTo>
                        <a:pt x="3767" y="5273"/>
                      </a:lnTo>
                      <a:lnTo>
                        <a:pt x="3830" y="5294"/>
                      </a:lnTo>
                      <a:lnTo>
                        <a:pt x="3851" y="5315"/>
                      </a:lnTo>
                      <a:lnTo>
                        <a:pt x="3893" y="5232"/>
                      </a:lnTo>
                      <a:lnTo>
                        <a:pt x="3976" y="5211"/>
                      </a:lnTo>
                      <a:lnTo>
                        <a:pt x="3976" y="5064"/>
                      </a:lnTo>
                      <a:lnTo>
                        <a:pt x="4060" y="4897"/>
                      </a:lnTo>
                      <a:lnTo>
                        <a:pt x="3997" y="4813"/>
                      </a:lnTo>
                      <a:lnTo>
                        <a:pt x="3976" y="4688"/>
                      </a:lnTo>
                      <a:lnTo>
                        <a:pt x="3767" y="4541"/>
                      </a:lnTo>
                      <a:lnTo>
                        <a:pt x="3349" y="4541"/>
                      </a:lnTo>
                      <a:lnTo>
                        <a:pt x="3328" y="4667"/>
                      </a:lnTo>
                      <a:lnTo>
                        <a:pt x="3307" y="4708"/>
                      </a:lnTo>
                      <a:lnTo>
                        <a:pt x="3202" y="4646"/>
                      </a:lnTo>
                      <a:lnTo>
                        <a:pt x="3097" y="4604"/>
                      </a:lnTo>
                      <a:lnTo>
                        <a:pt x="3265" y="4436"/>
                      </a:lnTo>
                      <a:lnTo>
                        <a:pt x="3265" y="4332"/>
                      </a:lnTo>
                      <a:lnTo>
                        <a:pt x="3139" y="4123"/>
                      </a:lnTo>
                      <a:lnTo>
                        <a:pt x="3097" y="4123"/>
                      </a:lnTo>
                      <a:lnTo>
                        <a:pt x="2951" y="4039"/>
                      </a:lnTo>
                      <a:lnTo>
                        <a:pt x="2909" y="3955"/>
                      </a:lnTo>
                      <a:lnTo>
                        <a:pt x="2846" y="3976"/>
                      </a:lnTo>
                      <a:lnTo>
                        <a:pt x="2825" y="3976"/>
                      </a:lnTo>
                      <a:lnTo>
                        <a:pt x="2742" y="3955"/>
                      </a:lnTo>
                      <a:lnTo>
                        <a:pt x="2825" y="3955"/>
                      </a:lnTo>
                      <a:lnTo>
                        <a:pt x="2930" y="3934"/>
                      </a:lnTo>
                      <a:lnTo>
                        <a:pt x="2993" y="3955"/>
                      </a:lnTo>
                      <a:lnTo>
                        <a:pt x="3014" y="4018"/>
                      </a:lnTo>
                      <a:lnTo>
                        <a:pt x="3139" y="4018"/>
                      </a:lnTo>
                      <a:lnTo>
                        <a:pt x="2993" y="3830"/>
                      </a:lnTo>
                      <a:lnTo>
                        <a:pt x="2909" y="3725"/>
                      </a:lnTo>
                      <a:lnTo>
                        <a:pt x="2951" y="3641"/>
                      </a:lnTo>
                      <a:lnTo>
                        <a:pt x="2993" y="3641"/>
                      </a:lnTo>
                      <a:lnTo>
                        <a:pt x="2909" y="3600"/>
                      </a:lnTo>
                      <a:lnTo>
                        <a:pt x="2888" y="3537"/>
                      </a:lnTo>
                      <a:lnTo>
                        <a:pt x="2846" y="3537"/>
                      </a:lnTo>
                      <a:lnTo>
                        <a:pt x="2784" y="3348"/>
                      </a:lnTo>
                      <a:lnTo>
                        <a:pt x="2616" y="3307"/>
                      </a:lnTo>
                      <a:lnTo>
                        <a:pt x="2428" y="3244"/>
                      </a:lnTo>
                      <a:lnTo>
                        <a:pt x="2428" y="3181"/>
                      </a:lnTo>
                      <a:lnTo>
                        <a:pt x="2386" y="3139"/>
                      </a:lnTo>
                      <a:lnTo>
                        <a:pt x="2323" y="2930"/>
                      </a:lnTo>
                      <a:lnTo>
                        <a:pt x="2260" y="2825"/>
                      </a:lnTo>
                      <a:lnTo>
                        <a:pt x="2198" y="2574"/>
                      </a:lnTo>
                      <a:lnTo>
                        <a:pt x="2156" y="2470"/>
                      </a:lnTo>
                      <a:lnTo>
                        <a:pt x="2093" y="2470"/>
                      </a:lnTo>
                      <a:lnTo>
                        <a:pt x="1947" y="2239"/>
                      </a:lnTo>
                      <a:lnTo>
                        <a:pt x="1842" y="2198"/>
                      </a:lnTo>
                      <a:lnTo>
                        <a:pt x="1758" y="2156"/>
                      </a:lnTo>
                      <a:lnTo>
                        <a:pt x="1654" y="2093"/>
                      </a:lnTo>
                      <a:lnTo>
                        <a:pt x="1591" y="2156"/>
                      </a:lnTo>
                      <a:lnTo>
                        <a:pt x="1486" y="2198"/>
                      </a:lnTo>
                      <a:lnTo>
                        <a:pt x="1361" y="2177"/>
                      </a:lnTo>
                      <a:lnTo>
                        <a:pt x="1277" y="2177"/>
                      </a:lnTo>
                      <a:lnTo>
                        <a:pt x="1172" y="2156"/>
                      </a:lnTo>
                      <a:lnTo>
                        <a:pt x="1152" y="2072"/>
                      </a:lnTo>
                      <a:lnTo>
                        <a:pt x="1152" y="2072"/>
                      </a:lnTo>
                      <a:lnTo>
                        <a:pt x="1214" y="2093"/>
                      </a:lnTo>
                      <a:lnTo>
                        <a:pt x="1340" y="2135"/>
                      </a:lnTo>
                      <a:lnTo>
                        <a:pt x="1465" y="2093"/>
                      </a:lnTo>
                      <a:lnTo>
                        <a:pt x="1486" y="1988"/>
                      </a:lnTo>
                      <a:lnTo>
                        <a:pt x="1591" y="1988"/>
                      </a:lnTo>
                      <a:lnTo>
                        <a:pt x="1696" y="1926"/>
                      </a:lnTo>
                      <a:lnTo>
                        <a:pt x="1591" y="1884"/>
                      </a:lnTo>
                      <a:lnTo>
                        <a:pt x="1591" y="1800"/>
                      </a:lnTo>
                      <a:lnTo>
                        <a:pt x="1549" y="1779"/>
                      </a:lnTo>
                      <a:lnTo>
                        <a:pt x="1424" y="1863"/>
                      </a:lnTo>
                      <a:lnTo>
                        <a:pt x="1382" y="1842"/>
                      </a:lnTo>
                      <a:lnTo>
                        <a:pt x="1486" y="1758"/>
                      </a:lnTo>
                      <a:lnTo>
                        <a:pt x="1633" y="1758"/>
                      </a:lnTo>
                      <a:lnTo>
                        <a:pt x="1696" y="1716"/>
                      </a:lnTo>
                      <a:lnTo>
                        <a:pt x="1696" y="1633"/>
                      </a:lnTo>
                      <a:lnTo>
                        <a:pt x="1758" y="1612"/>
                      </a:lnTo>
                      <a:lnTo>
                        <a:pt x="1842" y="1444"/>
                      </a:lnTo>
                      <a:lnTo>
                        <a:pt x="1884" y="1403"/>
                      </a:lnTo>
                      <a:lnTo>
                        <a:pt x="1884" y="1340"/>
                      </a:lnTo>
                      <a:lnTo>
                        <a:pt x="1947" y="1235"/>
                      </a:lnTo>
                      <a:lnTo>
                        <a:pt x="1905" y="1214"/>
                      </a:lnTo>
                      <a:lnTo>
                        <a:pt x="1968" y="1047"/>
                      </a:lnTo>
                      <a:lnTo>
                        <a:pt x="2072" y="984"/>
                      </a:lnTo>
                      <a:lnTo>
                        <a:pt x="2072" y="900"/>
                      </a:lnTo>
                      <a:lnTo>
                        <a:pt x="1905" y="754"/>
                      </a:lnTo>
                      <a:lnTo>
                        <a:pt x="1884" y="796"/>
                      </a:lnTo>
                      <a:lnTo>
                        <a:pt x="1675" y="796"/>
                      </a:lnTo>
                      <a:lnTo>
                        <a:pt x="1528" y="754"/>
                      </a:lnTo>
                      <a:lnTo>
                        <a:pt x="1486" y="817"/>
                      </a:lnTo>
                      <a:lnTo>
                        <a:pt x="1424" y="817"/>
                      </a:lnTo>
                      <a:lnTo>
                        <a:pt x="1340" y="754"/>
                      </a:lnTo>
                      <a:lnTo>
                        <a:pt x="1256" y="796"/>
                      </a:lnTo>
                      <a:lnTo>
                        <a:pt x="1256" y="817"/>
                      </a:lnTo>
                      <a:lnTo>
                        <a:pt x="1172" y="838"/>
                      </a:lnTo>
                      <a:lnTo>
                        <a:pt x="1068" y="900"/>
                      </a:lnTo>
                      <a:lnTo>
                        <a:pt x="1047" y="900"/>
                      </a:lnTo>
                      <a:lnTo>
                        <a:pt x="963" y="942"/>
                      </a:lnTo>
                      <a:lnTo>
                        <a:pt x="942" y="921"/>
                      </a:lnTo>
                      <a:lnTo>
                        <a:pt x="1047" y="817"/>
                      </a:lnTo>
                      <a:lnTo>
                        <a:pt x="1131" y="691"/>
                      </a:lnTo>
                      <a:lnTo>
                        <a:pt x="1131" y="691"/>
                      </a:lnTo>
                      <a:lnTo>
                        <a:pt x="1068" y="712"/>
                      </a:lnTo>
                      <a:lnTo>
                        <a:pt x="963" y="691"/>
                      </a:lnTo>
                      <a:lnTo>
                        <a:pt x="1026" y="670"/>
                      </a:lnTo>
                      <a:lnTo>
                        <a:pt x="1047" y="587"/>
                      </a:lnTo>
                      <a:lnTo>
                        <a:pt x="1277" y="419"/>
                      </a:lnTo>
                      <a:lnTo>
                        <a:pt x="1340" y="294"/>
                      </a:lnTo>
                      <a:lnTo>
                        <a:pt x="1424" y="273"/>
                      </a:lnTo>
                      <a:lnTo>
                        <a:pt x="1444" y="168"/>
                      </a:lnTo>
                      <a:lnTo>
                        <a:pt x="1424" y="147"/>
                      </a:lnTo>
                      <a:lnTo>
                        <a:pt x="1465" y="63"/>
                      </a:lnTo>
                      <a:lnTo>
                        <a:pt x="1444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88" name="Google Shape;2388;p49"/>
                <p:cNvSpPr/>
                <p:nvPr/>
              </p:nvSpPr>
              <p:spPr>
                <a:xfrm>
                  <a:off x="3586375" y="2350350"/>
                  <a:ext cx="31925" cy="25125"/>
                </a:xfrm>
                <a:custGeom>
                  <a:rect b="b" l="l" r="r" t="t"/>
                  <a:pathLst>
                    <a:path extrusionOk="0" h="1005" w="1277">
                      <a:moveTo>
                        <a:pt x="732" y="1"/>
                      </a:moveTo>
                      <a:lnTo>
                        <a:pt x="628" y="63"/>
                      </a:lnTo>
                      <a:lnTo>
                        <a:pt x="544" y="63"/>
                      </a:lnTo>
                      <a:lnTo>
                        <a:pt x="523" y="126"/>
                      </a:lnTo>
                      <a:lnTo>
                        <a:pt x="419" y="126"/>
                      </a:lnTo>
                      <a:lnTo>
                        <a:pt x="377" y="210"/>
                      </a:lnTo>
                      <a:lnTo>
                        <a:pt x="293" y="231"/>
                      </a:lnTo>
                      <a:lnTo>
                        <a:pt x="272" y="335"/>
                      </a:lnTo>
                      <a:lnTo>
                        <a:pt x="126" y="356"/>
                      </a:lnTo>
                      <a:lnTo>
                        <a:pt x="0" y="586"/>
                      </a:lnTo>
                      <a:lnTo>
                        <a:pt x="272" y="838"/>
                      </a:lnTo>
                      <a:lnTo>
                        <a:pt x="335" y="796"/>
                      </a:lnTo>
                      <a:lnTo>
                        <a:pt x="377" y="649"/>
                      </a:lnTo>
                      <a:lnTo>
                        <a:pt x="440" y="586"/>
                      </a:lnTo>
                      <a:lnTo>
                        <a:pt x="607" y="691"/>
                      </a:lnTo>
                      <a:lnTo>
                        <a:pt x="712" y="900"/>
                      </a:lnTo>
                      <a:lnTo>
                        <a:pt x="795" y="942"/>
                      </a:lnTo>
                      <a:lnTo>
                        <a:pt x="921" y="1005"/>
                      </a:lnTo>
                      <a:lnTo>
                        <a:pt x="942" y="1005"/>
                      </a:lnTo>
                      <a:lnTo>
                        <a:pt x="942" y="942"/>
                      </a:lnTo>
                      <a:lnTo>
                        <a:pt x="1004" y="942"/>
                      </a:lnTo>
                      <a:lnTo>
                        <a:pt x="1067" y="858"/>
                      </a:lnTo>
                      <a:lnTo>
                        <a:pt x="1067" y="775"/>
                      </a:lnTo>
                      <a:lnTo>
                        <a:pt x="1214" y="796"/>
                      </a:lnTo>
                      <a:lnTo>
                        <a:pt x="1235" y="691"/>
                      </a:lnTo>
                      <a:lnTo>
                        <a:pt x="1151" y="691"/>
                      </a:lnTo>
                      <a:lnTo>
                        <a:pt x="1172" y="586"/>
                      </a:lnTo>
                      <a:lnTo>
                        <a:pt x="1151" y="545"/>
                      </a:lnTo>
                      <a:lnTo>
                        <a:pt x="1214" y="524"/>
                      </a:lnTo>
                      <a:lnTo>
                        <a:pt x="1277" y="733"/>
                      </a:lnTo>
                      <a:lnTo>
                        <a:pt x="1235" y="461"/>
                      </a:lnTo>
                      <a:lnTo>
                        <a:pt x="1109" y="461"/>
                      </a:lnTo>
                      <a:lnTo>
                        <a:pt x="1172" y="419"/>
                      </a:lnTo>
                      <a:lnTo>
                        <a:pt x="1004" y="147"/>
                      </a:lnTo>
                      <a:lnTo>
                        <a:pt x="1004" y="42"/>
                      </a:lnTo>
                      <a:lnTo>
                        <a:pt x="921" y="21"/>
                      </a:lnTo>
                      <a:lnTo>
                        <a:pt x="732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389" name="Google Shape;2389;p49"/>
              <p:cNvSpPr/>
              <p:nvPr/>
            </p:nvSpPr>
            <p:spPr>
              <a:xfrm>
                <a:off x="4300900" y="3419025"/>
                <a:ext cx="109875" cy="205600"/>
              </a:xfrm>
              <a:custGeom>
                <a:rect b="b" l="l" r="r" t="t"/>
                <a:pathLst>
                  <a:path extrusionOk="0" h="8224" w="4395">
                    <a:moveTo>
                      <a:pt x="3914" y="1"/>
                    </a:moveTo>
                    <a:lnTo>
                      <a:pt x="3746" y="168"/>
                    </a:lnTo>
                    <a:lnTo>
                      <a:pt x="3809" y="252"/>
                    </a:lnTo>
                    <a:lnTo>
                      <a:pt x="3704" y="293"/>
                    </a:lnTo>
                    <a:lnTo>
                      <a:pt x="3600" y="252"/>
                    </a:lnTo>
                    <a:lnTo>
                      <a:pt x="3537" y="252"/>
                    </a:lnTo>
                    <a:lnTo>
                      <a:pt x="3621" y="377"/>
                    </a:lnTo>
                    <a:lnTo>
                      <a:pt x="3621" y="419"/>
                    </a:lnTo>
                    <a:lnTo>
                      <a:pt x="3704" y="503"/>
                    </a:lnTo>
                    <a:lnTo>
                      <a:pt x="3704" y="524"/>
                    </a:lnTo>
                    <a:lnTo>
                      <a:pt x="3600" y="670"/>
                    </a:lnTo>
                    <a:lnTo>
                      <a:pt x="3600" y="817"/>
                    </a:lnTo>
                    <a:lnTo>
                      <a:pt x="3516" y="921"/>
                    </a:lnTo>
                    <a:lnTo>
                      <a:pt x="3432" y="900"/>
                    </a:lnTo>
                    <a:lnTo>
                      <a:pt x="3328" y="1026"/>
                    </a:lnTo>
                    <a:lnTo>
                      <a:pt x="3328" y="1109"/>
                    </a:lnTo>
                    <a:lnTo>
                      <a:pt x="3244" y="1151"/>
                    </a:lnTo>
                    <a:lnTo>
                      <a:pt x="3181" y="1130"/>
                    </a:lnTo>
                    <a:lnTo>
                      <a:pt x="3181" y="1005"/>
                    </a:lnTo>
                    <a:lnTo>
                      <a:pt x="3118" y="984"/>
                    </a:lnTo>
                    <a:lnTo>
                      <a:pt x="3035" y="1047"/>
                    </a:lnTo>
                    <a:lnTo>
                      <a:pt x="3035" y="1193"/>
                    </a:lnTo>
                    <a:lnTo>
                      <a:pt x="3139" y="1298"/>
                    </a:lnTo>
                    <a:lnTo>
                      <a:pt x="3181" y="1340"/>
                    </a:lnTo>
                    <a:lnTo>
                      <a:pt x="3139" y="1402"/>
                    </a:lnTo>
                    <a:lnTo>
                      <a:pt x="3077" y="1361"/>
                    </a:lnTo>
                    <a:lnTo>
                      <a:pt x="2930" y="1402"/>
                    </a:lnTo>
                    <a:lnTo>
                      <a:pt x="2993" y="1507"/>
                    </a:lnTo>
                    <a:lnTo>
                      <a:pt x="3098" y="1549"/>
                    </a:lnTo>
                    <a:lnTo>
                      <a:pt x="3098" y="1612"/>
                    </a:lnTo>
                    <a:lnTo>
                      <a:pt x="3077" y="1674"/>
                    </a:lnTo>
                    <a:lnTo>
                      <a:pt x="2993" y="1612"/>
                    </a:lnTo>
                    <a:lnTo>
                      <a:pt x="2909" y="1633"/>
                    </a:lnTo>
                    <a:lnTo>
                      <a:pt x="2888" y="1716"/>
                    </a:lnTo>
                    <a:lnTo>
                      <a:pt x="2721" y="1842"/>
                    </a:lnTo>
                    <a:lnTo>
                      <a:pt x="2721" y="1716"/>
                    </a:lnTo>
                    <a:lnTo>
                      <a:pt x="2763" y="1674"/>
                    </a:lnTo>
                    <a:lnTo>
                      <a:pt x="2721" y="1612"/>
                    </a:lnTo>
                    <a:lnTo>
                      <a:pt x="2616" y="1716"/>
                    </a:lnTo>
                    <a:lnTo>
                      <a:pt x="2679" y="1758"/>
                    </a:lnTo>
                    <a:lnTo>
                      <a:pt x="2658" y="1821"/>
                    </a:lnTo>
                    <a:lnTo>
                      <a:pt x="2512" y="1884"/>
                    </a:lnTo>
                    <a:lnTo>
                      <a:pt x="2574" y="1988"/>
                    </a:lnTo>
                    <a:lnTo>
                      <a:pt x="2658" y="2030"/>
                    </a:lnTo>
                    <a:lnTo>
                      <a:pt x="2658" y="2072"/>
                    </a:lnTo>
                    <a:lnTo>
                      <a:pt x="2574" y="2093"/>
                    </a:lnTo>
                    <a:lnTo>
                      <a:pt x="2470" y="2156"/>
                    </a:lnTo>
                    <a:lnTo>
                      <a:pt x="2470" y="2072"/>
                    </a:lnTo>
                    <a:lnTo>
                      <a:pt x="2407" y="2072"/>
                    </a:lnTo>
                    <a:lnTo>
                      <a:pt x="2470" y="1967"/>
                    </a:lnTo>
                    <a:lnTo>
                      <a:pt x="2407" y="1946"/>
                    </a:lnTo>
                    <a:lnTo>
                      <a:pt x="2198" y="2135"/>
                    </a:lnTo>
                    <a:lnTo>
                      <a:pt x="2177" y="2281"/>
                    </a:lnTo>
                    <a:lnTo>
                      <a:pt x="2198" y="2365"/>
                    </a:lnTo>
                    <a:lnTo>
                      <a:pt x="2156" y="2407"/>
                    </a:lnTo>
                    <a:lnTo>
                      <a:pt x="2093" y="2386"/>
                    </a:lnTo>
                    <a:lnTo>
                      <a:pt x="2051" y="2365"/>
                    </a:lnTo>
                    <a:lnTo>
                      <a:pt x="2051" y="2197"/>
                    </a:lnTo>
                    <a:lnTo>
                      <a:pt x="1989" y="2197"/>
                    </a:lnTo>
                    <a:lnTo>
                      <a:pt x="1863" y="2344"/>
                    </a:lnTo>
                    <a:lnTo>
                      <a:pt x="1717" y="2239"/>
                    </a:lnTo>
                    <a:lnTo>
                      <a:pt x="1675" y="2281"/>
                    </a:lnTo>
                    <a:lnTo>
                      <a:pt x="1633" y="2281"/>
                    </a:lnTo>
                    <a:lnTo>
                      <a:pt x="1654" y="2449"/>
                    </a:lnTo>
                    <a:lnTo>
                      <a:pt x="1612" y="2449"/>
                    </a:lnTo>
                    <a:lnTo>
                      <a:pt x="1549" y="2469"/>
                    </a:lnTo>
                    <a:lnTo>
                      <a:pt x="1549" y="2365"/>
                    </a:lnTo>
                    <a:lnTo>
                      <a:pt x="1507" y="2344"/>
                    </a:lnTo>
                    <a:lnTo>
                      <a:pt x="1445" y="2449"/>
                    </a:lnTo>
                    <a:lnTo>
                      <a:pt x="1403" y="2344"/>
                    </a:lnTo>
                    <a:lnTo>
                      <a:pt x="1152" y="2553"/>
                    </a:lnTo>
                    <a:lnTo>
                      <a:pt x="1110" y="2553"/>
                    </a:lnTo>
                    <a:lnTo>
                      <a:pt x="1047" y="2511"/>
                    </a:lnTo>
                    <a:lnTo>
                      <a:pt x="921" y="2511"/>
                    </a:lnTo>
                    <a:lnTo>
                      <a:pt x="880" y="2595"/>
                    </a:lnTo>
                    <a:lnTo>
                      <a:pt x="901" y="2783"/>
                    </a:lnTo>
                    <a:lnTo>
                      <a:pt x="733" y="3034"/>
                    </a:lnTo>
                    <a:lnTo>
                      <a:pt x="733" y="3097"/>
                    </a:lnTo>
                    <a:lnTo>
                      <a:pt x="587" y="3244"/>
                    </a:lnTo>
                    <a:lnTo>
                      <a:pt x="587" y="3327"/>
                    </a:lnTo>
                    <a:lnTo>
                      <a:pt x="670" y="3411"/>
                    </a:lnTo>
                    <a:lnTo>
                      <a:pt x="587" y="3516"/>
                    </a:lnTo>
                    <a:lnTo>
                      <a:pt x="629" y="3704"/>
                    </a:lnTo>
                    <a:lnTo>
                      <a:pt x="629" y="3830"/>
                    </a:lnTo>
                    <a:lnTo>
                      <a:pt x="796" y="4143"/>
                    </a:lnTo>
                    <a:lnTo>
                      <a:pt x="796" y="4227"/>
                    </a:lnTo>
                    <a:lnTo>
                      <a:pt x="880" y="4332"/>
                    </a:lnTo>
                    <a:lnTo>
                      <a:pt x="880" y="4374"/>
                    </a:lnTo>
                    <a:lnTo>
                      <a:pt x="796" y="4457"/>
                    </a:lnTo>
                    <a:lnTo>
                      <a:pt x="817" y="4541"/>
                    </a:lnTo>
                    <a:lnTo>
                      <a:pt x="775" y="4792"/>
                    </a:lnTo>
                    <a:lnTo>
                      <a:pt x="670" y="4876"/>
                    </a:lnTo>
                    <a:lnTo>
                      <a:pt x="629" y="5022"/>
                    </a:lnTo>
                    <a:lnTo>
                      <a:pt x="566" y="5064"/>
                    </a:lnTo>
                    <a:lnTo>
                      <a:pt x="524" y="5127"/>
                    </a:lnTo>
                    <a:lnTo>
                      <a:pt x="419" y="5231"/>
                    </a:lnTo>
                    <a:lnTo>
                      <a:pt x="419" y="5441"/>
                    </a:lnTo>
                    <a:lnTo>
                      <a:pt x="357" y="5524"/>
                    </a:lnTo>
                    <a:lnTo>
                      <a:pt x="168" y="5545"/>
                    </a:lnTo>
                    <a:lnTo>
                      <a:pt x="147" y="5608"/>
                    </a:lnTo>
                    <a:lnTo>
                      <a:pt x="147" y="5796"/>
                    </a:lnTo>
                    <a:lnTo>
                      <a:pt x="43" y="5943"/>
                    </a:lnTo>
                    <a:lnTo>
                      <a:pt x="43" y="6068"/>
                    </a:lnTo>
                    <a:lnTo>
                      <a:pt x="1" y="6173"/>
                    </a:lnTo>
                    <a:lnTo>
                      <a:pt x="43" y="6236"/>
                    </a:lnTo>
                    <a:lnTo>
                      <a:pt x="43" y="6424"/>
                    </a:lnTo>
                    <a:lnTo>
                      <a:pt x="189" y="6591"/>
                    </a:lnTo>
                    <a:lnTo>
                      <a:pt x="168" y="6738"/>
                    </a:lnTo>
                    <a:lnTo>
                      <a:pt x="189" y="6843"/>
                    </a:lnTo>
                    <a:lnTo>
                      <a:pt x="273" y="6863"/>
                    </a:lnTo>
                    <a:lnTo>
                      <a:pt x="294" y="6863"/>
                    </a:lnTo>
                    <a:lnTo>
                      <a:pt x="273" y="6884"/>
                    </a:lnTo>
                    <a:lnTo>
                      <a:pt x="147" y="6905"/>
                    </a:lnTo>
                    <a:lnTo>
                      <a:pt x="147" y="7052"/>
                    </a:lnTo>
                    <a:lnTo>
                      <a:pt x="168" y="7219"/>
                    </a:lnTo>
                    <a:lnTo>
                      <a:pt x="147" y="7470"/>
                    </a:lnTo>
                    <a:lnTo>
                      <a:pt x="189" y="7512"/>
                    </a:lnTo>
                    <a:lnTo>
                      <a:pt x="189" y="7596"/>
                    </a:lnTo>
                    <a:lnTo>
                      <a:pt x="273" y="7638"/>
                    </a:lnTo>
                    <a:lnTo>
                      <a:pt x="357" y="7742"/>
                    </a:lnTo>
                    <a:lnTo>
                      <a:pt x="398" y="7784"/>
                    </a:lnTo>
                    <a:lnTo>
                      <a:pt x="461" y="7847"/>
                    </a:lnTo>
                    <a:lnTo>
                      <a:pt x="524" y="7951"/>
                    </a:lnTo>
                    <a:lnTo>
                      <a:pt x="608" y="7931"/>
                    </a:lnTo>
                    <a:lnTo>
                      <a:pt x="629" y="7951"/>
                    </a:lnTo>
                    <a:lnTo>
                      <a:pt x="733" y="7993"/>
                    </a:lnTo>
                    <a:lnTo>
                      <a:pt x="817" y="8119"/>
                    </a:lnTo>
                    <a:lnTo>
                      <a:pt x="901" y="8140"/>
                    </a:lnTo>
                    <a:lnTo>
                      <a:pt x="901" y="8161"/>
                    </a:lnTo>
                    <a:lnTo>
                      <a:pt x="921" y="8223"/>
                    </a:lnTo>
                    <a:lnTo>
                      <a:pt x="1005" y="8161"/>
                    </a:lnTo>
                    <a:lnTo>
                      <a:pt x="1131" y="8161"/>
                    </a:lnTo>
                    <a:lnTo>
                      <a:pt x="1256" y="8098"/>
                    </a:lnTo>
                    <a:lnTo>
                      <a:pt x="1361" y="7951"/>
                    </a:lnTo>
                    <a:lnTo>
                      <a:pt x="1737" y="7931"/>
                    </a:lnTo>
                    <a:lnTo>
                      <a:pt x="1842" y="7951"/>
                    </a:lnTo>
                    <a:lnTo>
                      <a:pt x="2030" y="7889"/>
                    </a:lnTo>
                    <a:lnTo>
                      <a:pt x="2093" y="7784"/>
                    </a:lnTo>
                    <a:lnTo>
                      <a:pt x="2177" y="7742"/>
                    </a:lnTo>
                    <a:lnTo>
                      <a:pt x="2240" y="7596"/>
                    </a:lnTo>
                    <a:lnTo>
                      <a:pt x="2344" y="7428"/>
                    </a:lnTo>
                    <a:lnTo>
                      <a:pt x="2344" y="7324"/>
                    </a:lnTo>
                    <a:lnTo>
                      <a:pt x="2449" y="7261"/>
                    </a:lnTo>
                    <a:lnTo>
                      <a:pt x="2449" y="7094"/>
                    </a:lnTo>
                    <a:lnTo>
                      <a:pt x="2407" y="7073"/>
                    </a:lnTo>
                    <a:lnTo>
                      <a:pt x="2491" y="6989"/>
                    </a:lnTo>
                    <a:lnTo>
                      <a:pt x="2554" y="6801"/>
                    </a:lnTo>
                    <a:lnTo>
                      <a:pt x="2512" y="6780"/>
                    </a:lnTo>
                    <a:lnTo>
                      <a:pt x="2574" y="6780"/>
                    </a:lnTo>
                    <a:lnTo>
                      <a:pt x="2679" y="6591"/>
                    </a:lnTo>
                    <a:lnTo>
                      <a:pt x="2763" y="6236"/>
                    </a:lnTo>
                    <a:lnTo>
                      <a:pt x="2805" y="6027"/>
                    </a:lnTo>
                    <a:lnTo>
                      <a:pt x="2909" y="5922"/>
                    </a:lnTo>
                    <a:lnTo>
                      <a:pt x="2972" y="5692"/>
                    </a:lnTo>
                    <a:lnTo>
                      <a:pt x="3118" y="5420"/>
                    </a:lnTo>
                    <a:lnTo>
                      <a:pt x="3286" y="4959"/>
                    </a:lnTo>
                    <a:lnTo>
                      <a:pt x="3390" y="4792"/>
                    </a:lnTo>
                    <a:lnTo>
                      <a:pt x="3390" y="4583"/>
                    </a:lnTo>
                    <a:lnTo>
                      <a:pt x="3495" y="4374"/>
                    </a:lnTo>
                    <a:lnTo>
                      <a:pt x="3516" y="4269"/>
                    </a:lnTo>
                    <a:lnTo>
                      <a:pt x="3642" y="4060"/>
                    </a:lnTo>
                    <a:lnTo>
                      <a:pt x="3704" y="3746"/>
                    </a:lnTo>
                    <a:lnTo>
                      <a:pt x="3746" y="3516"/>
                    </a:lnTo>
                    <a:lnTo>
                      <a:pt x="3809" y="3453"/>
                    </a:lnTo>
                    <a:lnTo>
                      <a:pt x="3830" y="3286"/>
                    </a:lnTo>
                    <a:lnTo>
                      <a:pt x="3809" y="3202"/>
                    </a:lnTo>
                    <a:lnTo>
                      <a:pt x="3830" y="3076"/>
                    </a:lnTo>
                    <a:lnTo>
                      <a:pt x="3934" y="2888"/>
                    </a:lnTo>
                    <a:lnTo>
                      <a:pt x="3934" y="2804"/>
                    </a:lnTo>
                    <a:lnTo>
                      <a:pt x="4018" y="2700"/>
                    </a:lnTo>
                    <a:lnTo>
                      <a:pt x="3976" y="2574"/>
                    </a:lnTo>
                    <a:lnTo>
                      <a:pt x="3934" y="2511"/>
                    </a:lnTo>
                    <a:lnTo>
                      <a:pt x="3976" y="2449"/>
                    </a:lnTo>
                    <a:lnTo>
                      <a:pt x="3976" y="2281"/>
                    </a:lnTo>
                    <a:lnTo>
                      <a:pt x="3934" y="2260"/>
                    </a:lnTo>
                    <a:lnTo>
                      <a:pt x="3934" y="2135"/>
                    </a:lnTo>
                    <a:lnTo>
                      <a:pt x="4018" y="2072"/>
                    </a:lnTo>
                    <a:lnTo>
                      <a:pt x="4060" y="2135"/>
                    </a:lnTo>
                    <a:lnTo>
                      <a:pt x="4081" y="2260"/>
                    </a:lnTo>
                    <a:lnTo>
                      <a:pt x="4186" y="2386"/>
                    </a:lnTo>
                    <a:lnTo>
                      <a:pt x="4269" y="2386"/>
                    </a:lnTo>
                    <a:lnTo>
                      <a:pt x="4290" y="2302"/>
                    </a:lnTo>
                    <a:lnTo>
                      <a:pt x="4332" y="2239"/>
                    </a:lnTo>
                    <a:lnTo>
                      <a:pt x="4353" y="2177"/>
                    </a:lnTo>
                    <a:lnTo>
                      <a:pt x="4353" y="2072"/>
                    </a:lnTo>
                    <a:lnTo>
                      <a:pt x="4395" y="2051"/>
                    </a:lnTo>
                    <a:lnTo>
                      <a:pt x="4374" y="1925"/>
                    </a:lnTo>
                    <a:lnTo>
                      <a:pt x="4269" y="1779"/>
                    </a:lnTo>
                    <a:lnTo>
                      <a:pt x="4248" y="1674"/>
                    </a:lnTo>
                    <a:lnTo>
                      <a:pt x="4269" y="1633"/>
                    </a:lnTo>
                    <a:lnTo>
                      <a:pt x="4269" y="1507"/>
                    </a:lnTo>
                    <a:lnTo>
                      <a:pt x="4248" y="1340"/>
                    </a:lnTo>
                    <a:lnTo>
                      <a:pt x="4269" y="1256"/>
                    </a:lnTo>
                    <a:lnTo>
                      <a:pt x="4269" y="984"/>
                    </a:lnTo>
                    <a:lnTo>
                      <a:pt x="4186" y="879"/>
                    </a:lnTo>
                    <a:lnTo>
                      <a:pt x="4186" y="607"/>
                    </a:lnTo>
                    <a:lnTo>
                      <a:pt x="4144" y="524"/>
                    </a:lnTo>
                    <a:lnTo>
                      <a:pt x="4081" y="524"/>
                    </a:lnTo>
                    <a:lnTo>
                      <a:pt x="3976" y="398"/>
                    </a:lnTo>
                    <a:lnTo>
                      <a:pt x="3976" y="293"/>
                    </a:lnTo>
                    <a:lnTo>
                      <a:pt x="3872" y="252"/>
                    </a:lnTo>
                    <a:lnTo>
                      <a:pt x="3934" y="147"/>
                    </a:lnTo>
                    <a:lnTo>
                      <a:pt x="3914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390" name="Google Shape;2390;p49"/>
              <p:cNvGrpSpPr/>
              <p:nvPr/>
            </p:nvGrpSpPr>
            <p:grpSpPr>
              <a:xfrm>
                <a:off x="5298975" y="3412225"/>
                <a:ext cx="576450" cy="616225"/>
                <a:chOff x="5298975" y="3412225"/>
                <a:chExt cx="576450" cy="616225"/>
              </a:xfrm>
            </p:grpSpPr>
            <p:sp>
              <p:nvSpPr>
                <p:cNvPr id="2391" name="Google Shape;2391;p49"/>
                <p:cNvSpPr/>
                <p:nvPr/>
              </p:nvSpPr>
              <p:spPr>
                <a:xfrm>
                  <a:off x="5298975" y="3412225"/>
                  <a:ext cx="576450" cy="515275"/>
                </a:xfrm>
                <a:custGeom>
                  <a:rect b="b" l="l" r="r" t="t"/>
                  <a:pathLst>
                    <a:path extrusionOk="0" h="20611" w="23058">
                      <a:moveTo>
                        <a:pt x="18015" y="1"/>
                      </a:moveTo>
                      <a:lnTo>
                        <a:pt x="17890" y="42"/>
                      </a:lnTo>
                      <a:lnTo>
                        <a:pt x="17806" y="147"/>
                      </a:lnTo>
                      <a:lnTo>
                        <a:pt x="17806" y="335"/>
                      </a:lnTo>
                      <a:lnTo>
                        <a:pt x="17764" y="524"/>
                      </a:lnTo>
                      <a:lnTo>
                        <a:pt x="17764" y="565"/>
                      </a:lnTo>
                      <a:lnTo>
                        <a:pt x="17722" y="670"/>
                      </a:lnTo>
                      <a:lnTo>
                        <a:pt x="17660" y="670"/>
                      </a:lnTo>
                      <a:lnTo>
                        <a:pt x="17597" y="858"/>
                      </a:lnTo>
                      <a:lnTo>
                        <a:pt x="17492" y="1005"/>
                      </a:lnTo>
                      <a:lnTo>
                        <a:pt x="17576" y="1089"/>
                      </a:lnTo>
                      <a:lnTo>
                        <a:pt x="17681" y="1172"/>
                      </a:lnTo>
                      <a:lnTo>
                        <a:pt x="17618" y="1214"/>
                      </a:lnTo>
                      <a:lnTo>
                        <a:pt x="17555" y="1193"/>
                      </a:lnTo>
                      <a:lnTo>
                        <a:pt x="17492" y="1319"/>
                      </a:lnTo>
                      <a:lnTo>
                        <a:pt x="17450" y="1423"/>
                      </a:lnTo>
                      <a:lnTo>
                        <a:pt x="17513" y="1570"/>
                      </a:lnTo>
                      <a:lnTo>
                        <a:pt x="17513" y="1674"/>
                      </a:lnTo>
                      <a:lnTo>
                        <a:pt x="17450" y="1633"/>
                      </a:lnTo>
                      <a:lnTo>
                        <a:pt x="17367" y="1674"/>
                      </a:lnTo>
                      <a:lnTo>
                        <a:pt x="17304" y="1946"/>
                      </a:lnTo>
                      <a:lnTo>
                        <a:pt x="17367" y="2156"/>
                      </a:lnTo>
                      <a:lnTo>
                        <a:pt x="17346" y="2365"/>
                      </a:lnTo>
                      <a:lnTo>
                        <a:pt x="17388" y="2511"/>
                      </a:lnTo>
                      <a:lnTo>
                        <a:pt x="17388" y="2679"/>
                      </a:lnTo>
                      <a:lnTo>
                        <a:pt x="17262" y="2783"/>
                      </a:lnTo>
                      <a:lnTo>
                        <a:pt x="17262" y="2867"/>
                      </a:lnTo>
                      <a:lnTo>
                        <a:pt x="17157" y="3097"/>
                      </a:lnTo>
                      <a:lnTo>
                        <a:pt x="17137" y="3411"/>
                      </a:lnTo>
                      <a:lnTo>
                        <a:pt x="17032" y="3558"/>
                      </a:lnTo>
                      <a:lnTo>
                        <a:pt x="17074" y="3662"/>
                      </a:lnTo>
                      <a:lnTo>
                        <a:pt x="16990" y="3830"/>
                      </a:lnTo>
                      <a:lnTo>
                        <a:pt x="16885" y="3934"/>
                      </a:lnTo>
                      <a:lnTo>
                        <a:pt x="16885" y="4143"/>
                      </a:lnTo>
                      <a:lnTo>
                        <a:pt x="16718" y="4290"/>
                      </a:lnTo>
                      <a:lnTo>
                        <a:pt x="16341" y="4436"/>
                      </a:lnTo>
                      <a:lnTo>
                        <a:pt x="16195" y="4332"/>
                      </a:lnTo>
                      <a:lnTo>
                        <a:pt x="16028" y="4311"/>
                      </a:lnTo>
                      <a:lnTo>
                        <a:pt x="15944" y="4227"/>
                      </a:lnTo>
                      <a:lnTo>
                        <a:pt x="15818" y="4102"/>
                      </a:lnTo>
                      <a:lnTo>
                        <a:pt x="15818" y="4039"/>
                      </a:lnTo>
                      <a:lnTo>
                        <a:pt x="15776" y="3997"/>
                      </a:lnTo>
                      <a:lnTo>
                        <a:pt x="15735" y="3871"/>
                      </a:lnTo>
                      <a:lnTo>
                        <a:pt x="15609" y="3830"/>
                      </a:lnTo>
                      <a:lnTo>
                        <a:pt x="15484" y="3788"/>
                      </a:lnTo>
                      <a:lnTo>
                        <a:pt x="15316" y="3788"/>
                      </a:lnTo>
                      <a:lnTo>
                        <a:pt x="15149" y="3683"/>
                      </a:lnTo>
                      <a:lnTo>
                        <a:pt x="15107" y="3578"/>
                      </a:lnTo>
                      <a:lnTo>
                        <a:pt x="14981" y="3411"/>
                      </a:lnTo>
                      <a:lnTo>
                        <a:pt x="14835" y="3390"/>
                      </a:lnTo>
                      <a:lnTo>
                        <a:pt x="14688" y="3306"/>
                      </a:lnTo>
                      <a:lnTo>
                        <a:pt x="14688" y="3244"/>
                      </a:lnTo>
                      <a:lnTo>
                        <a:pt x="14626" y="3244"/>
                      </a:lnTo>
                      <a:lnTo>
                        <a:pt x="14563" y="3181"/>
                      </a:lnTo>
                      <a:lnTo>
                        <a:pt x="14437" y="3181"/>
                      </a:lnTo>
                      <a:lnTo>
                        <a:pt x="14333" y="3160"/>
                      </a:lnTo>
                      <a:lnTo>
                        <a:pt x="14354" y="3097"/>
                      </a:lnTo>
                      <a:lnTo>
                        <a:pt x="14207" y="2993"/>
                      </a:lnTo>
                      <a:lnTo>
                        <a:pt x="14165" y="2867"/>
                      </a:lnTo>
                      <a:lnTo>
                        <a:pt x="14040" y="2721"/>
                      </a:lnTo>
                      <a:lnTo>
                        <a:pt x="13935" y="2721"/>
                      </a:lnTo>
                      <a:lnTo>
                        <a:pt x="13810" y="2553"/>
                      </a:lnTo>
                      <a:lnTo>
                        <a:pt x="13810" y="2428"/>
                      </a:lnTo>
                      <a:lnTo>
                        <a:pt x="13914" y="2239"/>
                      </a:lnTo>
                      <a:lnTo>
                        <a:pt x="13935" y="2114"/>
                      </a:lnTo>
                      <a:lnTo>
                        <a:pt x="14061" y="2030"/>
                      </a:lnTo>
                      <a:lnTo>
                        <a:pt x="14103" y="1884"/>
                      </a:lnTo>
                      <a:lnTo>
                        <a:pt x="14144" y="1779"/>
                      </a:lnTo>
                      <a:lnTo>
                        <a:pt x="14040" y="1821"/>
                      </a:lnTo>
                      <a:lnTo>
                        <a:pt x="13956" y="1674"/>
                      </a:lnTo>
                      <a:lnTo>
                        <a:pt x="14061" y="1591"/>
                      </a:lnTo>
                      <a:lnTo>
                        <a:pt x="14040" y="1486"/>
                      </a:lnTo>
                      <a:lnTo>
                        <a:pt x="14124" y="1486"/>
                      </a:lnTo>
                      <a:lnTo>
                        <a:pt x="14165" y="1465"/>
                      </a:lnTo>
                      <a:lnTo>
                        <a:pt x="14228" y="1486"/>
                      </a:lnTo>
                      <a:lnTo>
                        <a:pt x="14333" y="1507"/>
                      </a:lnTo>
                      <a:lnTo>
                        <a:pt x="14458" y="1465"/>
                      </a:lnTo>
                      <a:lnTo>
                        <a:pt x="14521" y="1319"/>
                      </a:lnTo>
                      <a:lnTo>
                        <a:pt x="14416" y="1256"/>
                      </a:lnTo>
                      <a:lnTo>
                        <a:pt x="14479" y="1172"/>
                      </a:lnTo>
                      <a:lnTo>
                        <a:pt x="14563" y="1193"/>
                      </a:lnTo>
                      <a:lnTo>
                        <a:pt x="14626" y="1005"/>
                      </a:lnTo>
                      <a:lnTo>
                        <a:pt x="14688" y="963"/>
                      </a:lnTo>
                      <a:lnTo>
                        <a:pt x="14772" y="858"/>
                      </a:lnTo>
                      <a:lnTo>
                        <a:pt x="14772" y="796"/>
                      </a:lnTo>
                      <a:lnTo>
                        <a:pt x="14668" y="754"/>
                      </a:lnTo>
                      <a:lnTo>
                        <a:pt x="14584" y="837"/>
                      </a:lnTo>
                      <a:lnTo>
                        <a:pt x="14521" y="796"/>
                      </a:lnTo>
                      <a:lnTo>
                        <a:pt x="14521" y="586"/>
                      </a:lnTo>
                      <a:lnTo>
                        <a:pt x="14416" y="649"/>
                      </a:lnTo>
                      <a:lnTo>
                        <a:pt x="14270" y="796"/>
                      </a:lnTo>
                      <a:lnTo>
                        <a:pt x="14333" y="837"/>
                      </a:lnTo>
                      <a:lnTo>
                        <a:pt x="14333" y="900"/>
                      </a:lnTo>
                      <a:lnTo>
                        <a:pt x="14249" y="963"/>
                      </a:lnTo>
                      <a:lnTo>
                        <a:pt x="14144" y="900"/>
                      </a:lnTo>
                      <a:lnTo>
                        <a:pt x="14124" y="837"/>
                      </a:lnTo>
                      <a:lnTo>
                        <a:pt x="14103" y="775"/>
                      </a:lnTo>
                      <a:lnTo>
                        <a:pt x="14040" y="858"/>
                      </a:lnTo>
                      <a:lnTo>
                        <a:pt x="13956" y="879"/>
                      </a:lnTo>
                      <a:lnTo>
                        <a:pt x="13956" y="796"/>
                      </a:lnTo>
                      <a:lnTo>
                        <a:pt x="14040" y="733"/>
                      </a:lnTo>
                      <a:lnTo>
                        <a:pt x="14061" y="670"/>
                      </a:lnTo>
                      <a:lnTo>
                        <a:pt x="13998" y="691"/>
                      </a:lnTo>
                      <a:lnTo>
                        <a:pt x="13914" y="775"/>
                      </a:lnTo>
                      <a:lnTo>
                        <a:pt x="13789" y="837"/>
                      </a:lnTo>
                      <a:lnTo>
                        <a:pt x="13789" y="858"/>
                      </a:lnTo>
                      <a:lnTo>
                        <a:pt x="13705" y="879"/>
                      </a:lnTo>
                      <a:lnTo>
                        <a:pt x="13684" y="837"/>
                      </a:lnTo>
                      <a:lnTo>
                        <a:pt x="13538" y="837"/>
                      </a:lnTo>
                      <a:lnTo>
                        <a:pt x="13538" y="775"/>
                      </a:lnTo>
                      <a:lnTo>
                        <a:pt x="13475" y="649"/>
                      </a:lnTo>
                      <a:lnTo>
                        <a:pt x="13412" y="649"/>
                      </a:lnTo>
                      <a:lnTo>
                        <a:pt x="13287" y="691"/>
                      </a:lnTo>
                      <a:lnTo>
                        <a:pt x="13182" y="670"/>
                      </a:lnTo>
                      <a:lnTo>
                        <a:pt x="13119" y="691"/>
                      </a:lnTo>
                      <a:lnTo>
                        <a:pt x="13077" y="628"/>
                      </a:lnTo>
                      <a:lnTo>
                        <a:pt x="13015" y="628"/>
                      </a:lnTo>
                      <a:lnTo>
                        <a:pt x="12973" y="482"/>
                      </a:lnTo>
                      <a:lnTo>
                        <a:pt x="12847" y="545"/>
                      </a:lnTo>
                      <a:lnTo>
                        <a:pt x="12701" y="524"/>
                      </a:lnTo>
                      <a:lnTo>
                        <a:pt x="12575" y="461"/>
                      </a:lnTo>
                      <a:lnTo>
                        <a:pt x="12575" y="377"/>
                      </a:lnTo>
                      <a:lnTo>
                        <a:pt x="12491" y="273"/>
                      </a:lnTo>
                      <a:lnTo>
                        <a:pt x="12450" y="273"/>
                      </a:lnTo>
                      <a:lnTo>
                        <a:pt x="12450" y="335"/>
                      </a:lnTo>
                      <a:lnTo>
                        <a:pt x="12282" y="377"/>
                      </a:lnTo>
                      <a:lnTo>
                        <a:pt x="12240" y="273"/>
                      </a:lnTo>
                      <a:lnTo>
                        <a:pt x="12136" y="252"/>
                      </a:lnTo>
                      <a:lnTo>
                        <a:pt x="11968" y="168"/>
                      </a:lnTo>
                      <a:lnTo>
                        <a:pt x="11968" y="210"/>
                      </a:lnTo>
                      <a:lnTo>
                        <a:pt x="11906" y="147"/>
                      </a:lnTo>
                      <a:lnTo>
                        <a:pt x="11801" y="231"/>
                      </a:lnTo>
                      <a:lnTo>
                        <a:pt x="11906" y="314"/>
                      </a:lnTo>
                      <a:lnTo>
                        <a:pt x="11864" y="335"/>
                      </a:lnTo>
                      <a:lnTo>
                        <a:pt x="11968" y="356"/>
                      </a:lnTo>
                      <a:lnTo>
                        <a:pt x="12073" y="335"/>
                      </a:lnTo>
                      <a:lnTo>
                        <a:pt x="12240" y="461"/>
                      </a:lnTo>
                      <a:lnTo>
                        <a:pt x="12240" y="545"/>
                      </a:lnTo>
                      <a:lnTo>
                        <a:pt x="12261" y="733"/>
                      </a:lnTo>
                      <a:lnTo>
                        <a:pt x="12136" y="733"/>
                      </a:lnTo>
                      <a:lnTo>
                        <a:pt x="12115" y="858"/>
                      </a:lnTo>
                      <a:lnTo>
                        <a:pt x="12052" y="775"/>
                      </a:lnTo>
                      <a:lnTo>
                        <a:pt x="11968" y="754"/>
                      </a:lnTo>
                      <a:lnTo>
                        <a:pt x="11864" y="837"/>
                      </a:lnTo>
                      <a:lnTo>
                        <a:pt x="11550" y="837"/>
                      </a:lnTo>
                      <a:lnTo>
                        <a:pt x="11424" y="733"/>
                      </a:lnTo>
                      <a:lnTo>
                        <a:pt x="11403" y="775"/>
                      </a:lnTo>
                      <a:lnTo>
                        <a:pt x="11278" y="837"/>
                      </a:lnTo>
                      <a:lnTo>
                        <a:pt x="11299" y="942"/>
                      </a:lnTo>
                      <a:lnTo>
                        <a:pt x="11194" y="900"/>
                      </a:lnTo>
                      <a:lnTo>
                        <a:pt x="11215" y="1068"/>
                      </a:lnTo>
                      <a:lnTo>
                        <a:pt x="11173" y="1005"/>
                      </a:lnTo>
                      <a:lnTo>
                        <a:pt x="11027" y="963"/>
                      </a:lnTo>
                      <a:lnTo>
                        <a:pt x="10985" y="1047"/>
                      </a:lnTo>
                      <a:lnTo>
                        <a:pt x="11027" y="1109"/>
                      </a:lnTo>
                      <a:lnTo>
                        <a:pt x="11027" y="1172"/>
                      </a:lnTo>
                      <a:lnTo>
                        <a:pt x="10880" y="1109"/>
                      </a:lnTo>
                      <a:lnTo>
                        <a:pt x="10818" y="1193"/>
                      </a:lnTo>
                      <a:lnTo>
                        <a:pt x="10880" y="1256"/>
                      </a:lnTo>
                      <a:lnTo>
                        <a:pt x="10797" y="1298"/>
                      </a:lnTo>
                      <a:lnTo>
                        <a:pt x="10713" y="1361"/>
                      </a:lnTo>
                      <a:lnTo>
                        <a:pt x="10713" y="1402"/>
                      </a:lnTo>
                      <a:lnTo>
                        <a:pt x="10797" y="1507"/>
                      </a:lnTo>
                      <a:lnTo>
                        <a:pt x="10818" y="1570"/>
                      </a:lnTo>
                      <a:lnTo>
                        <a:pt x="10818" y="1570"/>
                      </a:lnTo>
                      <a:lnTo>
                        <a:pt x="10713" y="1507"/>
                      </a:lnTo>
                      <a:lnTo>
                        <a:pt x="10650" y="1591"/>
                      </a:lnTo>
                      <a:lnTo>
                        <a:pt x="10546" y="1591"/>
                      </a:lnTo>
                      <a:lnTo>
                        <a:pt x="10462" y="1737"/>
                      </a:lnTo>
                      <a:lnTo>
                        <a:pt x="10357" y="1925"/>
                      </a:lnTo>
                      <a:lnTo>
                        <a:pt x="10274" y="1946"/>
                      </a:lnTo>
                      <a:lnTo>
                        <a:pt x="10253" y="2114"/>
                      </a:lnTo>
                      <a:lnTo>
                        <a:pt x="10148" y="2156"/>
                      </a:lnTo>
                      <a:lnTo>
                        <a:pt x="10232" y="2239"/>
                      </a:lnTo>
                      <a:lnTo>
                        <a:pt x="10441" y="2260"/>
                      </a:lnTo>
                      <a:lnTo>
                        <a:pt x="10357" y="2302"/>
                      </a:lnTo>
                      <a:lnTo>
                        <a:pt x="10294" y="2365"/>
                      </a:lnTo>
                      <a:lnTo>
                        <a:pt x="10546" y="2449"/>
                      </a:lnTo>
                      <a:lnTo>
                        <a:pt x="10462" y="2511"/>
                      </a:lnTo>
                      <a:lnTo>
                        <a:pt x="10294" y="2469"/>
                      </a:lnTo>
                      <a:lnTo>
                        <a:pt x="10253" y="2407"/>
                      </a:lnTo>
                      <a:lnTo>
                        <a:pt x="10253" y="2407"/>
                      </a:lnTo>
                      <a:lnTo>
                        <a:pt x="10274" y="2469"/>
                      </a:lnTo>
                      <a:lnTo>
                        <a:pt x="10357" y="2553"/>
                      </a:lnTo>
                      <a:lnTo>
                        <a:pt x="10357" y="2679"/>
                      </a:lnTo>
                      <a:lnTo>
                        <a:pt x="10462" y="2825"/>
                      </a:lnTo>
                      <a:lnTo>
                        <a:pt x="10294" y="2679"/>
                      </a:lnTo>
                      <a:lnTo>
                        <a:pt x="10232" y="2532"/>
                      </a:lnTo>
                      <a:lnTo>
                        <a:pt x="10127" y="2511"/>
                      </a:lnTo>
                      <a:lnTo>
                        <a:pt x="10085" y="2574"/>
                      </a:lnTo>
                      <a:lnTo>
                        <a:pt x="10064" y="2658"/>
                      </a:lnTo>
                      <a:lnTo>
                        <a:pt x="10043" y="2574"/>
                      </a:lnTo>
                      <a:lnTo>
                        <a:pt x="9813" y="2428"/>
                      </a:lnTo>
                      <a:lnTo>
                        <a:pt x="9625" y="2449"/>
                      </a:lnTo>
                      <a:lnTo>
                        <a:pt x="9667" y="2511"/>
                      </a:lnTo>
                      <a:lnTo>
                        <a:pt x="9625" y="2574"/>
                      </a:lnTo>
                      <a:lnTo>
                        <a:pt x="9562" y="2532"/>
                      </a:lnTo>
                      <a:lnTo>
                        <a:pt x="9520" y="2532"/>
                      </a:lnTo>
                      <a:lnTo>
                        <a:pt x="9458" y="2574"/>
                      </a:lnTo>
                      <a:lnTo>
                        <a:pt x="9541" y="2721"/>
                      </a:lnTo>
                      <a:lnTo>
                        <a:pt x="9520" y="2762"/>
                      </a:lnTo>
                      <a:lnTo>
                        <a:pt x="9499" y="2721"/>
                      </a:lnTo>
                      <a:lnTo>
                        <a:pt x="9437" y="2741"/>
                      </a:lnTo>
                      <a:lnTo>
                        <a:pt x="9437" y="2783"/>
                      </a:lnTo>
                      <a:lnTo>
                        <a:pt x="9332" y="2846"/>
                      </a:lnTo>
                      <a:lnTo>
                        <a:pt x="9186" y="2888"/>
                      </a:lnTo>
                      <a:lnTo>
                        <a:pt x="9311" y="2825"/>
                      </a:lnTo>
                      <a:lnTo>
                        <a:pt x="9395" y="2721"/>
                      </a:lnTo>
                      <a:lnTo>
                        <a:pt x="9395" y="2532"/>
                      </a:lnTo>
                      <a:lnTo>
                        <a:pt x="9458" y="2428"/>
                      </a:lnTo>
                      <a:lnTo>
                        <a:pt x="9416" y="2344"/>
                      </a:lnTo>
                      <a:lnTo>
                        <a:pt x="9311" y="2323"/>
                      </a:lnTo>
                      <a:lnTo>
                        <a:pt x="9144" y="2030"/>
                      </a:lnTo>
                      <a:lnTo>
                        <a:pt x="9081" y="1905"/>
                      </a:lnTo>
                      <a:lnTo>
                        <a:pt x="8893" y="1842"/>
                      </a:lnTo>
                      <a:lnTo>
                        <a:pt x="8788" y="1800"/>
                      </a:lnTo>
                      <a:lnTo>
                        <a:pt x="8725" y="1821"/>
                      </a:lnTo>
                      <a:lnTo>
                        <a:pt x="8788" y="1884"/>
                      </a:lnTo>
                      <a:lnTo>
                        <a:pt x="8704" y="1905"/>
                      </a:lnTo>
                      <a:lnTo>
                        <a:pt x="8621" y="2030"/>
                      </a:lnTo>
                      <a:lnTo>
                        <a:pt x="8558" y="2009"/>
                      </a:lnTo>
                      <a:lnTo>
                        <a:pt x="8579" y="1946"/>
                      </a:lnTo>
                      <a:lnTo>
                        <a:pt x="8474" y="1988"/>
                      </a:lnTo>
                      <a:lnTo>
                        <a:pt x="8453" y="2051"/>
                      </a:lnTo>
                      <a:lnTo>
                        <a:pt x="8370" y="1884"/>
                      </a:lnTo>
                      <a:lnTo>
                        <a:pt x="8307" y="1884"/>
                      </a:lnTo>
                      <a:lnTo>
                        <a:pt x="8286" y="1946"/>
                      </a:lnTo>
                      <a:lnTo>
                        <a:pt x="8370" y="2009"/>
                      </a:lnTo>
                      <a:lnTo>
                        <a:pt x="8265" y="2093"/>
                      </a:lnTo>
                      <a:lnTo>
                        <a:pt x="8202" y="2218"/>
                      </a:lnTo>
                      <a:lnTo>
                        <a:pt x="8265" y="2260"/>
                      </a:lnTo>
                      <a:lnTo>
                        <a:pt x="8139" y="2344"/>
                      </a:lnTo>
                      <a:lnTo>
                        <a:pt x="8077" y="2260"/>
                      </a:lnTo>
                      <a:lnTo>
                        <a:pt x="8035" y="2260"/>
                      </a:lnTo>
                      <a:lnTo>
                        <a:pt x="7993" y="2197"/>
                      </a:lnTo>
                      <a:lnTo>
                        <a:pt x="8077" y="2114"/>
                      </a:lnTo>
                      <a:lnTo>
                        <a:pt x="7993" y="2114"/>
                      </a:lnTo>
                      <a:lnTo>
                        <a:pt x="7951" y="2239"/>
                      </a:lnTo>
                      <a:lnTo>
                        <a:pt x="7846" y="2260"/>
                      </a:lnTo>
                      <a:lnTo>
                        <a:pt x="7784" y="2323"/>
                      </a:lnTo>
                      <a:lnTo>
                        <a:pt x="7763" y="2449"/>
                      </a:lnTo>
                      <a:lnTo>
                        <a:pt x="7951" y="2511"/>
                      </a:lnTo>
                      <a:lnTo>
                        <a:pt x="7784" y="2637"/>
                      </a:lnTo>
                      <a:lnTo>
                        <a:pt x="7679" y="2574"/>
                      </a:lnTo>
                      <a:lnTo>
                        <a:pt x="7533" y="2658"/>
                      </a:lnTo>
                      <a:lnTo>
                        <a:pt x="7554" y="2741"/>
                      </a:lnTo>
                      <a:lnTo>
                        <a:pt x="7742" y="2762"/>
                      </a:lnTo>
                      <a:lnTo>
                        <a:pt x="7658" y="2846"/>
                      </a:lnTo>
                      <a:lnTo>
                        <a:pt x="7574" y="2867"/>
                      </a:lnTo>
                      <a:lnTo>
                        <a:pt x="7470" y="2741"/>
                      </a:lnTo>
                      <a:lnTo>
                        <a:pt x="7365" y="2846"/>
                      </a:lnTo>
                      <a:lnTo>
                        <a:pt x="7261" y="2867"/>
                      </a:lnTo>
                      <a:lnTo>
                        <a:pt x="7302" y="2951"/>
                      </a:lnTo>
                      <a:lnTo>
                        <a:pt x="7323" y="3034"/>
                      </a:lnTo>
                      <a:lnTo>
                        <a:pt x="7323" y="3097"/>
                      </a:lnTo>
                      <a:lnTo>
                        <a:pt x="7407" y="3076"/>
                      </a:lnTo>
                      <a:lnTo>
                        <a:pt x="7323" y="3181"/>
                      </a:lnTo>
                      <a:lnTo>
                        <a:pt x="7365" y="3286"/>
                      </a:lnTo>
                      <a:lnTo>
                        <a:pt x="7261" y="3306"/>
                      </a:lnTo>
                      <a:lnTo>
                        <a:pt x="7219" y="3390"/>
                      </a:lnTo>
                      <a:lnTo>
                        <a:pt x="7407" y="3453"/>
                      </a:lnTo>
                      <a:lnTo>
                        <a:pt x="7302" y="3495"/>
                      </a:lnTo>
                      <a:lnTo>
                        <a:pt x="7261" y="3558"/>
                      </a:lnTo>
                      <a:lnTo>
                        <a:pt x="7135" y="3516"/>
                      </a:lnTo>
                      <a:lnTo>
                        <a:pt x="7093" y="3453"/>
                      </a:lnTo>
                      <a:lnTo>
                        <a:pt x="7009" y="3390"/>
                      </a:lnTo>
                      <a:lnTo>
                        <a:pt x="6905" y="3474"/>
                      </a:lnTo>
                      <a:lnTo>
                        <a:pt x="6884" y="3369"/>
                      </a:lnTo>
                      <a:lnTo>
                        <a:pt x="6779" y="3306"/>
                      </a:lnTo>
                      <a:lnTo>
                        <a:pt x="6696" y="3369"/>
                      </a:lnTo>
                      <a:lnTo>
                        <a:pt x="6821" y="3474"/>
                      </a:lnTo>
                      <a:lnTo>
                        <a:pt x="6779" y="3495"/>
                      </a:lnTo>
                      <a:lnTo>
                        <a:pt x="6717" y="3599"/>
                      </a:lnTo>
                      <a:lnTo>
                        <a:pt x="6821" y="3704"/>
                      </a:lnTo>
                      <a:lnTo>
                        <a:pt x="6947" y="3704"/>
                      </a:lnTo>
                      <a:lnTo>
                        <a:pt x="6905" y="3809"/>
                      </a:lnTo>
                      <a:lnTo>
                        <a:pt x="6905" y="3913"/>
                      </a:lnTo>
                      <a:lnTo>
                        <a:pt x="6842" y="3871"/>
                      </a:lnTo>
                      <a:lnTo>
                        <a:pt x="6779" y="3871"/>
                      </a:lnTo>
                      <a:lnTo>
                        <a:pt x="6800" y="3997"/>
                      </a:lnTo>
                      <a:lnTo>
                        <a:pt x="6737" y="4122"/>
                      </a:lnTo>
                      <a:lnTo>
                        <a:pt x="6737" y="4248"/>
                      </a:lnTo>
                      <a:lnTo>
                        <a:pt x="6570" y="3871"/>
                      </a:lnTo>
                      <a:lnTo>
                        <a:pt x="6424" y="3620"/>
                      </a:lnTo>
                      <a:lnTo>
                        <a:pt x="6382" y="3558"/>
                      </a:lnTo>
                      <a:lnTo>
                        <a:pt x="6403" y="3390"/>
                      </a:lnTo>
                      <a:lnTo>
                        <a:pt x="6361" y="3474"/>
                      </a:lnTo>
                      <a:lnTo>
                        <a:pt x="6214" y="3558"/>
                      </a:lnTo>
                      <a:lnTo>
                        <a:pt x="6193" y="3704"/>
                      </a:lnTo>
                      <a:lnTo>
                        <a:pt x="6110" y="3725"/>
                      </a:lnTo>
                      <a:lnTo>
                        <a:pt x="6089" y="3809"/>
                      </a:lnTo>
                      <a:lnTo>
                        <a:pt x="5984" y="3788"/>
                      </a:lnTo>
                      <a:lnTo>
                        <a:pt x="5901" y="3892"/>
                      </a:lnTo>
                      <a:lnTo>
                        <a:pt x="5838" y="3976"/>
                      </a:lnTo>
                      <a:lnTo>
                        <a:pt x="5859" y="4102"/>
                      </a:lnTo>
                      <a:lnTo>
                        <a:pt x="5859" y="4415"/>
                      </a:lnTo>
                      <a:lnTo>
                        <a:pt x="5901" y="4436"/>
                      </a:lnTo>
                      <a:lnTo>
                        <a:pt x="5901" y="4541"/>
                      </a:lnTo>
                      <a:lnTo>
                        <a:pt x="5796" y="4604"/>
                      </a:lnTo>
                      <a:lnTo>
                        <a:pt x="5733" y="4708"/>
                      </a:lnTo>
                      <a:lnTo>
                        <a:pt x="5566" y="4750"/>
                      </a:lnTo>
                      <a:lnTo>
                        <a:pt x="5587" y="4834"/>
                      </a:lnTo>
                      <a:lnTo>
                        <a:pt x="5461" y="4918"/>
                      </a:lnTo>
                      <a:lnTo>
                        <a:pt x="5461" y="5064"/>
                      </a:lnTo>
                      <a:lnTo>
                        <a:pt x="5377" y="5127"/>
                      </a:lnTo>
                      <a:lnTo>
                        <a:pt x="5210" y="5378"/>
                      </a:lnTo>
                      <a:lnTo>
                        <a:pt x="4854" y="5587"/>
                      </a:lnTo>
                      <a:lnTo>
                        <a:pt x="4561" y="5608"/>
                      </a:lnTo>
                      <a:lnTo>
                        <a:pt x="4436" y="5650"/>
                      </a:lnTo>
                      <a:lnTo>
                        <a:pt x="4268" y="5671"/>
                      </a:lnTo>
                      <a:lnTo>
                        <a:pt x="4122" y="5692"/>
                      </a:lnTo>
                      <a:lnTo>
                        <a:pt x="3996" y="5671"/>
                      </a:lnTo>
                      <a:lnTo>
                        <a:pt x="3808" y="5754"/>
                      </a:lnTo>
                      <a:lnTo>
                        <a:pt x="3787" y="5859"/>
                      </a:lnTo>
                      <a:lnTo>
                        <a:pt x="3683" y="5901"/>
                      </a:lnTo>
                      <a:lnTo>
                        <a:pt x="3285" y="5880"/>
                      </a:lnTo>
                      <a:lnTo>
                        <a:pt x="3222" y="5922"/>
                      </a:lnTo>
                      <a:lnTo>
                        <a:pt x="3160" y="6027"/>
                      </a:lnTo>
                      <a:lnTo>
                        <a:pt x="2929" y="6131"/>
                      </a:lnTo>
                      <a:lnTo>
                        <a:pt x="2762" y="6131"/>
                      </a:lnTo>
                      <a:lnTo>
                        <a:pt x="2657" y="6089"/>
                      </a:lnTo>
                      <a:lnTo>
                        <a:pt x="2553" y="6110"/>
                      </a:lnTo>
                      <a:lnTo>
                        <a:pt x="2532" y="6027"/>
                      </a:lnTo>
                      <a:lnTo>
                        <a:pt x="2427" y="6089"/>
                      </a:lnTo>
                      <a:lnTo>
                        <a:pt x="2344" y="6215"/>
                      </a:lnTo>
                      <a:lnTo>
                        <a:pt x="2113" y="6278"/>
                      </a:lnTo>
                      <a:lnTo>
                        <a:pt x="2092" y="6319"/>
                      </a:lnTo>
                      <a:lnTo>
                        <a:pt x="2009" y="6319"/>
                      </a:lnTo>
                      <a:lnTo>
                        <a:pt x="1820" y="6487"/>
                      </a:lnTo>
                      <a:lnTo>
                        <a:pt x="1569" y="6612"/>
                      </a:lnTo>
                      <a:lnTo>
                        <a:pt x="1255" y="6717"/>
                      </a:lnTo>
                      <a:lnTo>
                        <a:pt x="1088" y="6905"/>
                      </a:lnTo>
                      <a:lnTo>
                        <a:pt x="1088" y="7115"/>
                      </a:lnTo>
                      <a:lnTo>
                        <a:pt x="963" y="7219"/>
                      </a:lnTo>
                      <a:lnTo>
                        <a:pt x="879" y="7156"/>
                      </a:lnTo>
                      <a:lnTo>
                        <a:pt x="900" y="7073"/>
                      </a:lnTo>
                      <a:lnTo>
                        <a:pt x="900" y="7010"/>
                      </a:lnTo>
                      <a:lnTo>
                        <a:pt x="963" y="6843"/>
                      </a:lnTo>
                      <a:lnTo>
                        <a:pt x="963" y="6738"/>
                      </a:lnTo>
                      <a:lnTo>
                        <a:pt x="774" y="6863"/>
                      </a:lnTo>
                      <a:lnTo>
                        <a:pt x="732" y="7052"/>
                      </a:lnTo>
                      <a:lnTo>
                        <a:pt x="607" y="7282"/>
                      </a:lnTo>
                      <a:lnTo>
                        <a:pt x="711" y="7470"/>
                      </a:lnTo>
                      <a:lnTo>
                        <a:pt x="628" y="7638"/>
                      </a:lnTo>
                      <a:lnTo>
                        <a:pt x="649" y="7889"/>
                      </a:lnTo>
                      <a:lnTo>
                        <a:pt x="419" y="8161"/>
                      </a:lnTo>
                      <a:lnTo>
                        <a:pt x="335" y="8537"/>
                      </a:lnTo>
                      <a:lnTo>
                        <a:pt x="377" y="8726"/>
                      </a:lnTo>
                      <a:lnTo>
                        <a:pt x="356" y="9019"/>
                      </a:lnTo>
                      <a:lnTo>
                        <a:pt x="565" y="9353"/>
                      </a:lnTo>
                      <a:lnTo>
                        <a:pt x="565" y="9479"/>
                      </a:lnTo>
                      <a:lnTo>
                        <a:pt x="649" y="9584"/>
                      </a:lnTo>
                      <a:lnTo>
                        <a:pt x="565" y="9751"/>
                      </a:lnTo>
                      <a:lnTo>
                        <a:pt x="628" y="9897"/>
                      </a:lnTo>
                      <a:lnTo>
                        <a:pt x="502" y="9960"/>
                      </a:lnTo>
                      <a:lnTo>
                        <a:pt x="439" y="9856"/>
                      </a:lnTo>
                      <a:lnTo>
                        <a:pt x="439" y="9667"/>
                      </a:lnTo>
                      <a:lnTo>
                        <a:pt x="356" y="9772"/>
                      </a:lnTo>
                      <a:lnTo>
                        <a:pt x="335" y="9730"/>
                      </a:lnTo>
                      <a:lnTo>
                        <a:pt x="335" y="9542"/>
                      </a:lnTo>
                      <a:lnTo>
                        <a:pt x="230" y="9312"/>
                      </a:lnTo>
                      <a:lnTo>
                        <a:pt x="147" y="9416"/>
                      </a:lnTo>
                      <a:lnTo>
                        <a:pt x="188" y="9667"/>
                      </a:lnTo>
                      <a:lnTo>
                        <a:pt x="335" y="9835"/>
                      </a:lnTo>
                      <a:lnTo>
                        <a:pt x="439" y="10023"/>
                      </a:lnTo>
                      <a:lnTo>
                        <a:pt x="293" y="10065"/>
                      </a:lnTo>
                      <a:lnTo>
                        <a:pt x="147" y="9897"/>
                      </a:lnTo>
                      <a:lnTo>
                        <a:pt x="126" y="9688"/>
                      </a:lnTo>
                      <a:lnTo>
                        <a:pt x="84" y="9772"/>
                      </a:lnTo>
                      <a:lnTo>
                        <a:pt x="0" y="9835"/>
                      </a:lnTo>
                      <a:lnTo>
                        <a:pt x="105" y="10002"/>
                      </a:lnTo>
                      <a:lnTo>
                        <a:pt x="314" y="10253"/>
                      </a:lnTo>
                      <a:lnTo>
                        <a:pt x="419" y="10588"/>
                      </a:lnTo>
                      <a:lnTo>
                        <a:pt x="377" y="11153"/>
                      </a:lnTo>
                      <a:lnTo>
                        <a:pt x="460" y="11257"/>
                      </a:lnTo>
                      <a:lnTo>
                        <a:pt x="544" y="11592"/>
                      </a:lnTo>
                      <a:lnTo>
                        <a:pt x="711" y="12032"/>
                      </a:lnTo>
                      <a:lnTo>
                        <a:pt x="649" y="12178"/>
                      </a:lnTo>
                      <a:lnTo>
                        <a:pt x="670" y="12827"/>
                      </a:lnTo>
                      <a:lnTo>
                        <a:pt x="649" y="12910"/>
                      </a:lnTo>
                      <a:lnTo>
                        <a:pt x="711" y="13099"/>
                      </a:lnTo>
                      <a:lnTo>
                        <a:pt x="711" y="13308"/>
                      </a:lnTo>
                      <a:lnTo>
                        <a:pt x="837" y="13559"/>
                      </a:lnTo>
                      <a:lnTo>
                        <a:pt x="837" y="13726"/>
                      </a:lnTo>
                      <a:lnTo>
                        <a:pt x="732" y="13810"/>
                      </a:lnTo>
                      <a:lnTo>
                        <a:pt x="774" y="13852"/>
                      </a:lnTo>
                      <a:lnTo>
                        <a:pt x="732" y="14019"/>
                      </a:lnTo>
                      <a:lnTo>
                        <a:pt x="711" y="14270"/>
                      </a:lnTo>
                      <a:lnTo>
                        <a:pt x="628" y="14354"/>
                      </a:lnTo>
                      <a:lnTo>
                        <a:pt x="649" y="14438"/>
                      </a:lnTo>
                      <a:lnTo>
                        <a:pt x="628" y="14584"/>
                      </a:lnTo>
                      <a:lnTo>
                        <a:pt x="523" y="14668"/>
                      </a:lnTo>
                      <a:lnTo>
                        <a:pt x="544" y="14793"/>
                      </a:lnTo>
                      <a:lnTo>
                        <a:pt x="335" y="14961"/>
                      </a:lnTo>
                      <a:lnTo>
                        <a:pt x="251" y="14877"/>
                      </a:lnTo>
                      <a:lnTo>
                        <a:pt x="126" y="15086"/>
                      </a:lnTo>
                      <a:lnTo>
                        <a:pt x="126" y="15442"/>
                      </a:lnTo>
                      <a:lnTo>
                        <a:pt x="209" y="15526"/>
                      </a:lnTo>
                      <a:lnTo>
                        <a:pt x="293" y="15526"/>
                      </a:lnTo>
                      <a:lnTo>
                        <a:pt x="544" y="15756"/>
                      </a:lnTo>
                      <a:lnTo>
                        <a:pt x="544" y="15861"/>
                      </a:lnTo>
                      <a:lnTo>
                        <a:pt x="565" y="15923"/>
                      </a:lnTo>
                      <a:lnTo>
                        <a:pt x="711" y="15944"/>
                      </a:lnTo>
                      <a:lnTo>
                        <a:pt x="753" y="16007"/>
                      </a:lnTo>
                      <a:lnTo>
                        <a:pt x="942" y="16028"/>
                      </a:lnTo>
                      <a:lnTo>
                        <a:pt x="983" y="16028"/>
                      </a:lnTo>
                      <a:lnTo>
                        <a:pt x="1025" y="16070"/>
                      </a:lnTo>
                      <a:lnTo>
                        <a:pt x="1151" y="16070"/>
                      </a:lnTo>
                      <a:lnTo>
                        <a:pt x="1297" y="16049"/>
                      </a:lnTo>
                      <a:lnTo>
                        <a:pt x="1339" y="16133"/>
                      </a:lnTo>
                      <a:lnTo>
                        <a:pt x="1402" y="16070"/>
                      </a:lnTo>
                      <a:lnTo>
                        <a:pt x="1423" y="16112"/>
                      </a:lnTo>
                      <a:lnTo>
                        <a:pt x="1611" y="16070"/>
                      </a:lnTo>
                      <a:lnTo>
                        <a:pt x="1758" y="16070"/>
                      </a:lnTo>
                      <a:lnTo>
                        <a:pt x="1779" y="16007"/>
                      </a:lnTo>
                      <a:lnTo>
                        <a:pt x="1862" y="15965"/>
                      </a:lnTo>
                      <a:lnTo>
                        <a:pt x="1946" y="15840"/>
                      </a:lnTo>
                      <a:lnTo>
                        <a:pt x="2113" y="15861"/>
                      </a:lnTo>
                      <a:lnTo>
                        <a:pt x="2113" y="15756"/>
                      </a:lnTo>
                      <a:lnTo>
                        <a:pt x="2218" y="15693"/>
                      </a:lnTo>
                      <a:lnTo>
                        <a:pt x="2323" y="15693"/>
                      </a:lnTo>
                      <a:lnTo>
                        <a:pt x="2406" y="15777"/>
                      </a:lnTo>
                      <a:lnTo>
                        <a:pt x="2511" y="15651"/>
                      </a:lnTo>
                      <a:lnTo>
                        <a:pt x="2532" y="15693"/>
                      </a:lnTo>
                      <a:lnTo>
                        <a:pt x="2616" y="15651"/>
                      </a:lnTo>
                      <a:lnTo>
                        <a:pt x="2636" y="15526"/>
                      </a:lnTo>
                      <a:lnTo>
                        <a:pt x="2950" y="15317"/>
                      </a:lnTo>
                      <a:lnTo>
                        <a:pt x="3076" y="15338"/>
                      </a:lnTo>
                      <a:lnTo>
                        <a:pt x="3160" y="15379"/>
                      </a:lnTo>
                      <a:lnTo>
                        <a:pt x="3264" y="15317"/>
                      </a:lnTo>
                      <a:lnTo>
                        <a:pt x="3557" y="15233"/>
                      </a:lnTo>
                      <a:lnTo>
                        <a:pt x="3599" y="15317"/>
                      </a:lnTo>
                      <a:lnTo>
                        <a:pt x="3787" y="15254"/>
                      </a:lnTo>
                      <a:lnTo>
                        <a:pt x="3850" y="15296"/>
                      </a:lnTo>
                      <a:lnTo>
                        <a:pt x="3955" y="15317"/>
                      </a:lnTo>
                      <a:lnTo>
                        <a:pt x="4038" y="15254"/>
                      </a:lnTo>
                      <a:lnTo>
                        <a:pt x="4101" y="15400"/>
                      </a:lnTo>
                      <a:lnTo>
                        <a:pt x="4185" y="15400"/>
                      </a:lnTo>
                      <a:lnTo>
                        <a:pt x="4268" y="15338"/>
                      </a:lnTo>
                      <a:lnTo>
                        <a:pt x="4310" y="15400"/>
                      </a:lnTo>
                      <a:lnTo>
                        <a:pt x="4415" y="15338"/>
                      </a:lnTo>
                      <a:lnTo>
                        <a:pt x="4624" y="15338"/>
                      </a:lnTo>
                      <a:lnTo>
                        <a:pt x="4624" y="15442"/>
                      </a:lnTo>
                      <a:lnTo>
                        <a:pt x="4645" y="15442"/>
                      </a:lnTo>
                      <a:lnTo>
                        <a:pt x="4792" y="15338"/>
                      </a:lnTo>
                      <a:lnTo>
                        <a:pt x="4917" y="15379"/>
                      </a:lnTo>
                      <a:lnTo>
                        <a:pt x="5064" y="15254"/>
                      </a:lnTo>
                      <a:lnTo>
                        <a:pt x="5126" y="15128"/>
                      </a:lnTo>
                      <a:lnTo>
                        <a:pt x="5168" y="15107"/>
                      </a:lnTo>
                      <a:lnTo>
                        <a:pt x="5315" y="14982"/>
                      </a:lnTo>
                      <a:lnTo>
                        <a:pt x="5377" y="14773"/>
                      </a:lnTo>
                      <a:lnTo>
                        <a:pt x="5524" y="14668"/>
                      </a:lnTo>
                      <a:lnTo>
                        <a:pt x="5670" y="14647"/>
                      </a:lnTo>
                      <a:lnTo>
                        <a:pt x="5754" y="14668"/>
                      </a:lnTo>
                      <a:lnTo>
                        <a:pt x="5984" y="14584"/>
                      </a:lnTo>
                      <a:lnTo>
                        <a:pt x="6277" y="14396"/>
                      </a:lnTo>
                      <a:lnTo>
                        <a:pt x="6486" y="14208"/>
                      </a:lnTo>
                      <a:lnTo>
                        <a:pt x="6570" y="14187"/>
                      </a:lnTo>
                      <a:lnTo>
                        <a:pt x="6737" y="14187"/>
                      </a:lnTo>
                      <a:lnTo>
                        <a:pt x="6905" y="14249"/>
                      </a:lnTo>
                      <a:lnTo>
                        <a:pt x="7051" y="14270"/>
                      </a:lnTo>
                      <a:lnTo>
                        <a:pt x="7198" y="14208"/>
                      </a:lnTo>
                      <a:lnTo>
                        <a:pt x="7407" y="14249"/>
                      </a:lnTo>
                      <a:lnTo>
                        <a:pt x="7742" y="14145"/>
                      </a:lnTo>
                      <a:lnTo>
                        <a:pt x="7930" y="14082"/>
                      </a:lnTo>
                      <a:lnTo>
                        <a:pt x="8056" y="13977"/>
                      </a:lnTo>
                      <a:lnTo>
                        <a:pt x="8139" y="13977"/>
                      </a:lnTo>
                      <a:lnTo>
                        <a:pt x="8307" y="13852"/>
                      </a:lnTo>
                      <a:lnTo>
                        <a:pt x="8558" y="13852"/>
                      </a:lnTo>
                      <a:lnTo>
                        <a:pt x="9186" y="13810"/>
                      </a:lnTo>
                      <a:lnTo>
                        <a:pt x="9395" y="13852"/>
                      </a:lnTo>
                      <a:lnTo>
                        <a:pt x="9520" y="13852"/>
                      </a:lnTo>
                      <a:lnTo>
                        <a:pt x="9709" y="13810"/>
                      </a:lnTo>
                      <a:lnTo>
                        <a:pt x="9834" y="13831"/>
                      </a:lnTo>
                      <a:lnTo>
                        <a:pt x="10022" y="13977"/>
                      </a:lnTo>
                      <a:lnTo>
                        <a:pt x="10148" y="14208"/>
                      </a:lnTo>
                      <a:lnTo>
                        <a:pt x="10253" y="14249"/>
                      </a:lnTo>
                      <a:lnTo>
                        <a:pt x="10336" y="14187"/>
                      </a:lnTo>
                      <a:lnTo>
                        <a:pt x="10378" y="14166"/>
                      </a:lnTo>
                      <a:lnTo>
                        <a:pt x="10441" y="14208"/>
                      </a:lnTo>
                      <a:lnTo>
                        <a:pt x="10504" y="14187"/>
                      </a:lnTo>
                      <a:lnTo>
                        <a:pt x="10650" y="14208"/>
                      </a:lnTo>
                      <a:lnTo>
                        <a:pt x="10755" y="14354"/>
                      </a:lnTo>
                      <a:lnTo>
                        <a:pt x="10880" y="14375"/>
                      </a:lnTo>
                      <a:lnTo>
                        <a:pt x="10964" y="14354"/>
                      </a:lnTo>
                      <a:lnTo>
                        <a:pt x="11194" y="14542"/>
                      </a:lnTo>
                      <a:lnTo>
                        <a:pt x="11194" y="14647"/>
                      </a:lnTo>
                      <a:lnTo>
                        <a:pt x="11278" y="14647"/>
                      </a:lnTo>
                      <a:lnTo>
                        <a:pt x="11341" y="14731"/>
                      </a:lnTo>
                      <a:lnTo>
                        <a:pt x="11320" y="14814"/>
                      </a:lnTo>
                      <a:lnTo>
                        <a:pt x="11215" y="14814"/>
                      </a:lnTo>
                      <a:lnTo>
                        <a:pt x="11194" y="14898"/>
                      </a:lnTo>
                      <a:lnTo>
                        <a:pt x="11299" y="15107"/>
                      </a:lnTo>
                      <a:lnTo>
                        <a:pt x="11403" y="15128"/>
                      </a:lnTo>
                      <a:lnTo>
                        <a:pt x="11508" y="15254"/>
                      </a:lnTo>
                      <a:lnTo>
                        <a:pt x="11550" y="15421"/>
                      </a:lnTo>
                      <a:lnTo>
                        <a:pt x="11529" y="15526"/>
                      </a:lnTo>
                      <a:lnTo>
                        <a:pt x="11655" y="15819"/>
                      </a:lnTo>
                      <a:lnTo>
                        <a:pt x="11613" y="15944"/>
                      </a:lnTo>
                      <a:lnTo>
                        <a:pt x="11655" y="16007"/>
                      </a:lnTo>
                      <a:lnTo>
                        <a:pt x="11634" y="16154"/>
                      </a:lnTo>
                      <a:lnTo>
                        <a:pt x="11613" y="16237"/>
                      </a:lnTo>
                      <a:lnTo>
                        <a:pt x="11529" y="16216"/>
                      </a:lnTo>
                      <a:lnTo>
                        <a:pt x="11508" y="16237"/>
                      </a:lnTo>
                      <a:lnTo>
                        <a:pt x="11592" y="16363"/>
                      </a:lnTo>
                      <a:lnTo>
                        <a:pt x="11655" y="16384"/>
                      </a:lnTo>
                      <a:lnTo>
                        <a:pt x="11717" y="16530"/>
                      </a:lnTo>
                      <a:lnTo>
                        <a:pt x="11822" y="16488"/>
                      </a:lnTo>
                      <a:lnTo>
                        <a:pt x="11927" y="16572"/>
                      </a:lnTo>
                      <a:lnTo>
                        <a:pt x="11927" y="16467"/>
                      </a:lnTo>
                      <a:lnTo>
                        <a:pt x="11864" y="16363"/>
                      </a:lnTo>
                      <a:lnTo>
                        <a:pt x="11927" y="16300"/>
                      </a:lnTo>
                      <a:lnTo>
                        <a:pt x="11968" y="16174"/>
                      </a:lnTo>
                      <a:lnTo>
                        <a:pt x="12073" y="16174"/>
                      </a:lnTo>
                      <a:lnTo>
                        <a:pt x="12136" y="16070"/>
                      </a:lnTo>
                      <a:lnTo>
                        <a:pt x="12240" y="16028"/>
                      </a:lnTo>
                      <a:lnTo>
                        <a:pt x="12261" y="15923"/>
                      </a:lnTo>
                      <a:lnTo>
                        <a:pt x="12366" y="15777"/>
                      </a:lnTo>
                      <a:lnTo>
                        <a:pt x="12596" y="15693"/>
                      </a:lnTo>
                      <a:lnTo>
                        <a:pt x="12638" y="15610"/>
                      </a:lnTo>
                      <a:lnTo>
                        <a:pt x="12680" y="15610"/>
                      </a:lnTo>
                      <a:lnTo>
                        <a:pt x="12868" y="15505"/>
                      </a:lnTo>
                      <a:lnTo>
                        <a:pt x="12910" y="15338"/>
                      </a:lnTo>
                      <a:lnTo>
                        <a:pt x="13077" y="15107"/>
                      </a:lnTo>
                      <a:lnTo>
                        <a:pt x="13224" y="15086"/>
                      </a:lnTo>
                      <a:lnTo>
                        <a:pt x="13307" y="14982"/>
                      </a:lnTo>
                      <a:lnTo>
                        <a:pt x="13266" y="14856"/>
                      </a:lnTo>
                      <a:lnTo>
                        <a:pt x="13287" y="14710"/>
                      </a:lnTo>
                      <a:lnTo>
                        <a:pt x="13370" y="14877"/>
                      </a:lnTo>
                      <a:lnTo>
                        <a:pt x="13370" y="15024"/>
                      </a:lnTo>
                      <a:lnTo>
                        <a:pt x="13370" y="15191"/>
                      </a:lnTo>
                      <a:lnTo>
                        <a:pt x="13287" y="15254"/>
                      </a:lnTo>
                      <a:lnTo>
                        <a:pt x="13266" y="15547"/>
                      </a:lnTo>
                      <a:lnTo>
                        <a:pt x="13015" y="15714"/>
                      </a:lnTo>
                      <a:lnTo>
                        <a:pt x="12973" y="15840"/>
                      </a:lnTo>
                      <a:lnTo>
                        <a:pt x="12910" y="15923"/>
                      </a:lnTo>
                      <a:lnTo>
                        <a:pt x="12910" y="16070"/>
                      </a:lnTo>
                      <a:lnTo>
                        <a:pt x="12784" y="16258"/>
                      </a:lnTo>
                      <a:lnTo>
                        <a:pt x="12805" y="16300"/>
                      </a:lnTo>
                      <a:lnTo>
                        <a:pt x="12743" y="16593"/>
                      </a:lnTo>
                      <a:lnTo>
                        <a:pt x="12450" y="16572"/>
                      </a:lnTo>
                      <a:lnTo>
                        <a:pt x="12387" y="16739"/>
                      </a:lnTo>
                      <a:lnTo>
                        <a:pt x="12324" y="16823"/>
                      </a:lnTo>
                      <a:lnTo>
                        <a:pt x="12324" y="16886"/>
                      </a:lnTo>
                      <a:lnTo>
                        <a:pt x="12491" y="16823"/>
                      </a:lnTo>
                      <a:lnTo>
                        <a:pt x="12659" y="16760"/>
                      </a:lnTo>
                      <a:lnTo>
                        <a:pt x="12868" y="16823"/>
                      </a:lnTo>
                      <a:lnTo>
                        <a:pt x="13056" y="16530"/>
                      </a:lnTo>
                      <a:lnTo>
                        <a:pt x="13098" y="16216"/>
                      </a:lnTo>
                      <a:lnTo>
                        <a:pt x="13266" y="16049"/>
                      </a:lnTo>
                      <a:lnTo>
                        <a:pt x="13307" y="16112"/>
                      </a:lnTo>
                      <a:lnTo>
                        <a:pt x="13307" y="16384"/>
                      </a:lnTo>
                      <a:lnTo>
                        <a:pt x="13370" y="16551"/>
                      </a:lnTo>
                      <a:lnTo>
                        <a:pt x="13307" y="16551"/>
                      </a:lnTo>
                      <a:lnTo>
                        <a:pt x="13328" y="16823"/>
                      </a:lnTo>
                      <a:lnTo>
                        <a:pt x="13203" y="17074"/>
                      </a:lnTo>
                      <a:lnTo>
                        <a:pt x="12994" y="17158"/>
                      </a:lnTo>
                      <a:lnTo>
                        <a:pt x="13015" y="17221"/>
                      </a:lnTo>
                      <a:lnTo>
                        <a:pt x="13161" y="17200"/>
                      </a:lnTo>
                      <a:lnTo>
                        <a:pt x="13307" y="17221"/>
                      </a:lnTo>
                      <a:lnTo>
                        <a:pt x="13391" y="17158"/>
                      </a:lnTo>
                      <a:lnTo>
                        <a:pt x="13496" y="17116"/>
                      </a:lnTo>
                      <a:lnTo>
                        <a:pt x="13600" y="17011"/>
                      </a:lnTo>
                      <a:lnTo>
                        <a:pt x="13705" y="17053"/>
                      </a:lnTo>
                      <a:lnTo>
                        <a:pt x="13789" y="17053"/>
                      </a:lnTo>
                      <a:lnTo>
                        <a:pt x="13705" y="17158"/>
                      </a:lnTo>
                      <a:lnTo>
                        <a:pt x="13642" y="17221"/>
                      </a:lnTo>
                      <a:lnTo>
                        <a:pt x="13538" y="17221"/>
                      </a:lnTo>
                      <a:lnTo>
                        <a:pt x="13517" y="17283"/>
                      </a:lnTo>
                      <a:lnTo>
                        <a:pt x="13621" y="17430"/>
                      </a:lnTo>
                      <a:lnTo>
                        <a:pt x="13684" y="17576"/>
                      </a:lnTo>
                      <a:lnTo>
                        <a:pt x="13747" y="17744"/>
                      </a:lnTo>
                      <a:lnTo>
                        <a:pt x="13747" y="17953"/>
                      </a:lnTo>
                      <a:lnTo>
                        <a:pt x="13726" y="18225"/>
                      </a:lnTo>
                      <a:lnTo>
                        <a:pt x="13600" y="18371"/>
                      </a:lnTo>
                      <a:lnTo>
                        <a:pt x="13621" y="18455"/>
                      </a:lnTo>
                      <a:lnTo>
                        <a:pt x="13600" y="18664"/>
                      </a:lnTo>
                      <a:lnTo>
                        <a:pt x="13705" y="18748"/>
                      </a:lnTo>
                      <a:lnTo>
                        <a:pt x="13789" y="18895"/>
                      </a:lnTo>
                      <a:lnTo>
                        <a:pt x="13810" y="19083"/>
                      </a:lnTo>
                      <a:lnTo>
                        <a:pt x="14019" y="19355"/>
                      </a:lnTo>
                      <a:lnTo>
                        <a:pt x="14165" y="19397"/>
                      </a:lnTo>
                      <a:lnTo>
                        <a:pt x="14270" y="19480"/>
                      </a:lnTo>
                      <a:lnTo>
                        <a:pt x="14333" y="19606"/>
                      </a:lnTo>
                      <a:lnTo>
                        <a:pt x="14437" y="19627"/>
                      </a:lnTo>
                      <a:lnTo>
                        <a:pt x="14458" y="19585"/>
                      </a:lnTo>
                      <a:lnTo>
                        <a:pt x="14542" y="19564"/>
                      </a:lnTo>
                      <a:lnTo>
                        <a:pt x="14688" y="19585"/>
                      </a:lnTo>
                      <a:lnTo>
                        <a:pt x="14835" y="19731"/>
                      </a:lnTo>
                      <a:lnTo>
                        <a:pt x="14960" y="19773"/>
                      </a:lnTo>
                      <a:lnTo>
                        <a:pt x="15086" y="19899"/>
                      </a:lnTo>
                      <a:lnTo>
                        <a:pt x="15107" y="20003"/>
                      </a:lnTo>
                      <a:lnTo>
                        <a:pt x="15212" y="20045"/>
                      </a:lnTo>
                      <a:lnTo>
                        <a:pt x="15358" y="20192"/>
                      </a:lnTo>
                      <a:lnTo>
                        <a:pt x="15421" y="20192"/>
                      </a:lnTo>
                      <a:lnTo>
                        <a:pt x="15463" y="20108"/>
                      </a:lnTo>
                      <a:lnTo>
                        <a:pt x="15693" y="20003"/>
                      </a:lnTo>
                      <a:lnTo>
                        <a:pt x="15776" y="19899"/>
                      </a:lnTo>
                      <a:lnTo>
                        <a:pt x="15902" y="19899"/>
                      </a:lnTo>
                      <a:lnTo>
                        <a:pt x="16048" y="19773"/>
                      </a:lnTo>
                      <a:lnTo>
                        <a:pt x="16153" y="19773"/>
                      </a:lnTo>
                      <a:lnTo>
                        <a:pt x="16195" y="19711"/>
                      </a:lnTo>
                      <a:lnTo>
                        <a:pt x="16153" y="19669"/>
                      </a:lnTo>
                      <a:lnTo>
                        <a:pt x="16048" y="19627"/>
                      </a:lnTo>
                      <a:lnTo>
                        <a:pt x="16090" y="19564"/>
                      </a:lnTo>
                      <a:lnTo>
                        <a:pt x="16320" y="19397"/>
                      </a:lnTo>
                      <a:lnTo>
                        <a:pt x="16509" y="19522"/>
                      </a:lnTo>
                      <a:lnTo>
                        <a:pt x="16509" y="19669"/>
                      </a:lnTo>
                      <a:lnTo>
                        <a:pt x="16258" y="19794"/>
                      </a:lnTo>
                      <a:lnTo>
                        <a:pt x="16320" y="19899"/>
                      </a:lnTo>
                      <a:lnTo>
                        <a:pt x="16404" y="19920"/>
                      </a:lnTo>
                      <a:lnTo>
                        <a:pt x="16467" y="19815"/>
                      </a:lnTo>
                      <a:lnTo>
                        <a:pt x="16572" y="19731"/>
                      </a:lnTo>
                      <a:lnTo>
                        <a:pt x="16676" y="19815"/>
                      </a:lnTo>
                      <a:lnTo>
                        <a:pt x="16676" y="19920"/>
                      </a:lnTo>
                      <a:lnTo>
                        <a:pt x="16613" y="19920"/>
                      </a:lnTo>
                      <a:lnTo>
                        <a:pt x="16509" y="20003"/>
                      </a:lnTo>
                      <a:lnTo>
                        <a:pt x="16655" y="20192"/>
                      </a:lnTo>
                      <a:lnTo>
                        <a:pt x="16676" y="20401"/>
                      </a:lnTo>
                      <a:lnTo>
                        <a:pt x="16760" y="20338"/>
                      </a:lnTo>
                      <a:lnTo>
                        <a:pt x="16844" y="20359"/>
                      </a:lnTo>
                      <a:lnTo>
                        <a:pt x="16844" y="20464"/>
                      </a:lnTo>
                      <a:lnTo>
                        <a:pt x="16927" y="20610"/>
                      </a:lnTo>
                      <a:lnTo>
                        <a:pt x="16990" y="20443"/>
                      </a:lnTo>
                      <a:lnTo>
                        <a:pt x="16990" y="20296"/>
                      </a:lnTo>
                      <a:lnTo>
                        <a:pt x="16885" y="20359"/>
                      </a:lnTo>
                      <a:lnTo>
                        <a:pt x="16885" y="20317"/>
                      </a:lnTo>
                      <a:lnTo>
                        <a:pt x="16948" y="20234"/>
                      </a:lnTo>
                      <a:lnTo>
                        <a:pt x="17241" y="20234"/>
                      </a:lnTo>
                      <a:lnTo>
                        <a:pt x="17262" y="20296"/>
                      </a:lnTo>
                      <a:lnTo>
                        <a:pt x="17304" y="20234"/>
                      </a:lnTo>
                      <a:lnTo>
                        <a:pt x="17450" y="20024"/>
                      </a:lnTo>
                      <a:lnTo>
                        <a:pt x="17764" y="19836"/>
                      </a:lnTo>
                      <a:lnTo>
                        <a:pt x="17911" y="19711"/>
                      </a:lnTo>
                      <a:lnTo>
                        <a:pt x="17827" y="19711"/>
                      </a:lnTo>
                      <a:lnTo>
                        <a:pt x="17764" y="19731"/>
                      </a:lnTo>
                      <a:lnTo>
                        <a:pt x="17785" y="19711"/>
                      </a:lnTo>
                      <a:lnTo>
                        <a:pt x="17681" y="19669"/>
                      </a:lnTo>
                      <a:lnTo>
                        <a:pt x="17932" y="19669"/>
                      </a:lnTo>
                      <a:lnTo>
                        <a:pt x="18183" y="19606"/>
                      </a:lnTo>
                      <a:lnTo>
                        <a:pt x="18622" y="19501"/>
                      </a:lnTo>
                      <a:lnTo>
                        <a:pt x="18957" y="19585"/>
                      </a:lnTo>
                      <a:lnTo>
                        <a:pt x="19124" y="19501"/>
                      </a:lnTo>
                      <a:lnTo>
                        <a:pt x="19124" y="19397"/>
                      </a:lnTo>
                      <a:lnTo>
                        <a:pt x="19229" y="19397"/>
                      </a:lnTo>
                      <a:lnTo>
                        <a:pt x="19333" y="19313"/>
                      </a:lnTo>
                      <a:lnTo>
                        <a:pt x="19438" y="19104"/>
                      </a:lnTo>
                      <a:lnTo>
                        <a:pt x="19375" y="18895"/>
                      </a:lnTo>
                      <a:lnTo>
                        <a:pt x="19375" y="18769"/>
                      </a:lnTo>
                      <a:lnTo>
                        <a:pt x="19585" y="18560"/>
                      </a:lnTo>
                      <a:lnTo>
                        <a:pt x="19585" y="18225"/>
                      </a:lnTo>
                      <a:lnTo>
                        <a:pt x="19668" y="18099"/>
                      </a:lnTo>
                      <a:lnTo>
                        <a:pt x="19710" y="17869"/>
                      </a:lnTo>
                      <a:lnTo>
                        <a:pt x="19815" y="17827"/>
                      </a:lnTo>
                      <a:lnTo>
                        <a:pt x="19815" y="17702"/>
                      </a:lnTo>
                      <a:lnTo>
                        <a:pt x="20170" y="17283"/>
                      </a:lnTo>
                      <a:lnTo>
                        <a:pt x="20275" y="17262"/>
                      </a:lnTo>
                      <a:lnTo>
                        <a:pt x="20317" y="17011"/>
                      </a:lnTo>
                      <a:lnTo>
                        <a:pt x="20442" y="16823"/>
                      </a:lnTo>
                      <a:lnTo>
                        <a:pt x="20547" y="16593"/>
                      </a:lnTo>
                      <a:lnTo>
                        <a:pt x="20694" y="16446"/>
                      </a:lnTo>
                      <a:lnTo>
                        <a:pt x="20652" y="16342"/>
                      </a:lnTo>
                      <a:lnTo>
                        <a:pt x="20756" y="16258"/>
                      </a:lnTo>
                      <a:lnTo>
                        <a:pt x="20861" y="16049"/>
                      </a:lnTo>
                      <a:lnTo>
                        <a:pt x="20798" y="15965"/>
                      </a:lnTo>
                      <a:lnTo>
                        <a:pt x="20966" y="15902"/>
                      </a:lnTo>
                      <a:lnTo>
                        <a:pt x="21070" y="15714"/>
                      </a:lnTo>
                      <a:lnTo>
                        <a:pt x="21154" y="15630"/>
                      </a:lnTo>
                      <a:lnTo>
                        <a:pt x="21258" y="15442"/>
                      </a:lnTo>
                      <a:lnTo>
                        <a:pt x="21426" y="15400"/>
                      </a:lnTo>
                      <a:lnTo>
                        <a:pt x="21530" y="15338"/>
                      </a:lnTo>
                      <a:lnTo>
                        <a:pt x="21342" y="15338"/>
                      </a:lnTo>
                      <a:lnTo>
                        <a:pt x="21384" y="15296"/>
                      </a:lnTo>
                      <a:lnTo>
                        <a:pt x="21593" y="15254"/>
                      </a:lnTo>
                      <a:lnTo>
                        <a:pt x="21782" y="15170"/>
                      </a:lnTo>
                      <a:lnTo>
                        <a:pt x="21802" y="15003"/>
                      </a:lnTo>
                      <a:lnTo>
                        <a:pt x="21782" y="14961"/>
                      </a:lnTo>
                      <a:lnTo>
                        <a:pt x="21802" y="14814"/>
                      </a:lnTo>
                      <a:lnTo>
                        <a:pt x="22012" y="14689"/>
                      </a:lnTo>
                      <a:lnTo>
                        <a:pt x="22012" y="14563"/>
                      </a:lnTo>
                      <a:lnTo>
                        <a:pt x="22158" y="14501"/>
                      </a:lnTo>
                      <a:lnTo>
                        <a:pt x="22284" y="14291"/>
                      </a:lnTo>
                      <a:lnTo>
                        <a:pt x="22263" y="14187"/>
                      </a:lnTo>
                      <a:lnTo>
                        <a:pt x="22305" y="14019"/>
                      </a:lnTo>
                      <a:lnTo>
                        <a:pt x="22284" y="13957"/>
                      </a:lnTo>
                      <a:lnTo>
                        <a:pt x="22284" y="13852"/>
                      </a:lnTo>
                      <a:lnTo>
                        <a:pt x="22430" y="13496"/>
                      </a:lnTo>
                      <a:lnTo>
                        <a:pt x="22493" y="13287"/>
                      </a:lnTo>
                      <a:lnTo>
                        <a:pt x="22702" y="12910"/>
                      </a:lnTo>
                      <a:lnTo>
                        <a:pt x="22702" y="12785"/>
                      </a:lnTo>
                      <a:lnTo>
                        <a:pt x="22807" y="12492"/>
                      </a:lnTo>
                      <a:lnTo>
                        <a:pt x="22953" y="12366"/>
                      </a:lnTo>
                      <a:lnTo>
                        <a:pt x="23016" y="12199"/>
                      </a:lnTo>
                      <a:lnTo>
                        <a:pt x="22953" y="12053"/>
                      </a:lnTo>
                      <a:lnTo>
                        <a:pt x="23058" y="11927"/>
                      </a:lnTo>
                      <a:lnTo>
                        <a:pt x="22995" y="11655"/>
                      </a:lnTo>
                      <a:lnTo>
                        <a:pt x="22995" y="11529"/>
                      </a:lnTo>
                      <a:lnTo>
                        <a:pt x="22911" y="11320"/>
                      </a:lnTo>
                      <a:lnTo>
                        <a:pt x="22891" y="11236"/>
                      </a:lnTo>
                      <a:lnTo>
                        <a:pt x="22849" y="11111"/>
                      </a:lnTo>
                      <a:lnTo>
                        <a:pt x="22911" y="11069"/>
                      </a:lnTo>
                      <a:lnTo>
                        <a:pt x="22911" y="10923"/>
                      </a:lnTo>
                      <a:lnTo>
                        <a:pt x="23016" y="10776"/>
                      </a:lnTo>
                      <a:lnTo>
                        <a:pt x="23016" y="10713"/>
                      </a:lnTo>
                      <a:lnTo>
                        <a:pt x="22995" y="10379"/>
                      </a:lnTo>
                      <a:lnTo>
                        <a:pt x="23058" y="10253"/>
                      </a:lnTo>
                      <a:lnTo>
                        <a:pt x="23016" y="10190"/>
                      </a:lnTo>
                      <a:lnTo>
                        <a:pt x="22995" y="10065"/>
                      </a:lnTo>
                      <a:lnTo>
                        <a:pt x="22995" y="9856"/>
                      </a:lnTo>
                      <a:lnTo>
                        <a:pt x="22932" y="9835"/>
                      </a:lnTo>
                      <a:lnTo>
                        <a:pt x="22995" y="9688"/>
                      </a:lnTo>
                      <a:lnTo>
                        <a:pt x="22891" y="9667"/>
                      </a:lnTo>
                      <a:lnTo>
                        <a:pt x="22828" y="9542"/>
                      </a:lnTo>
                      <a:lnTo>
                        <a:pt x="22828" y="9416"/>
                      </a:lnTo>
                      <a:lnTo>
                        <a:pt x="22702" y="9312"/>
                      </a:lnTo>
                      <a:lnTo>
                        <a:pt x="22619" y="9144"/>
                      </a:lnTo>
                      <a:lnTo>
                        <a:pt x="22598" y="8956"/>
                      </a:lnTo>
                      <a:lnTo>
                        <a:pt x="22514" y="8830"/>
                      </a:lnTo>
                      <a:lnTo>
                        <a:pt x="22430" y="8830"/>
                      </a:lnTo>
                      <a:lnTo>
                        <a:pt x="22367" y="8851"/>
                      </a:lnTo>
                      <a:lnTo>
                        <a:pt x="22284" y="8809"/>
                      </a:lnTo>
                      <a:lnTo>
                        <a:pt x="22263" y="8642"/>
                      </a:lnTo>
                      <a:lnTo>
                        <a:pt x="22200" y="8621"/>
                      </a:lnTo>
                      <a:lnTo>
                        <a:pt x="22179" y="8537"/>
                      </a:lnTo>
                      <a:lnTo>
                        <a:pt x="22054" y="8412"/>
                      </a:lnTo>
                      <a:lnTo>
                        <a:pt x="21970" y="8370"/>
                      </a:lnTo>
                      <a:lnTo>
                        <a:pt x="22012" y="8265"/>
                      </a:lnTo>
                      <a:lnTo>
                        <a:pt x="21949" y="8119"/>
                      </a:lnTo>
                      <a:lnTo>
                        <a:pt x="22054" y="7993"/>
                      </a:lnTo>
                      <a:lnTo>
                        <a:pt x="22074" y="7805"/>
                      </a:lnTo>
                      <a:lnTo>
                        <a:pt x="22012" y="7742"/>
                      </a:lnTo>
                      <a:lnTo>
                        <a:pt x="22054" y="7638"/>
                      </a:lnTo>
                      <a:lnTo>
                        <a:pt x="21970" y="7575"/>
                      </a:lnTo>
                      <a:lnTo>
                        <a:pt x="21949" y="7638"/>
                      </a:lnTo>
                      <a:lnTo>
                        <a:pt x="21991" y="7679"/>
                      </a:lnTo>
                      <a:lnTo>
                        <a:pt x="21949" y="7763"/>
                      </a:lnTo>
                      <a:lnTo>
                        <a:pt x="21677" y="7533"/>
                      </a:lnTo>
                      <a:lnTo>
                        <a:pt x="21635" y="7366"/>
                      </a:lnTo>
                      <a:lnTo>
                        <a:pt x="21572" y="7387"/>
                      </a:lnTo>
                      <a:lnTo>
                        <a:pt x="21572" y="7470"/>
                      </a:lnTo>
                      <a:lnTo>
                        <a:pt x="21551" y="7575"/>
                      </a:lnTo>
                      <a:lnTo>
                        <a:pt x="21593" y="7763"/>
                      </a:lnTo>
                      <a:lnTo>
                        <a:pt x="21468" y="7596"/>
                      </a:lnTo>
                      <a:lnTo>
                        <a:pt x="21426" y="7659"/>
                      </a:lnTo>
                      <a:lnTo>
                        <a:pt x="21426" y="7554"/>
                      </a:lnTo>
                      <a:lnTo>
                        <a:pt x="21363" y="7470"/>
                      </a:lnTo>
                      <a:lnTo>
                        <a:pt x="21342" y="7135"/>
                      </a:lnTo>
                      <a:lnTo>
                        <a:pt x="21384" y="7115"/>
                      </a:lnTo>
                      <a:lnTo>
                        <a:pt x="21384" y="7031"/>
                      </a:lnTo>
                      <a:lnTo>
                        <a:pt x="21279" y="6947"/>
                      </a:lnTo>
                      <a:lnTo>
                        <a:pt x="21321" y="6863"/>
                      </a:lnTo>
                      <a:lnTo>
                        <a:pt x="21238" y="6801"/>
                      </a:lnTo>
                      <a:lnTo>
                        <a:pt x="21258" y="6696"/>
                      </a:lnTo>
                      <a:lnTo>
                        <a:pt x="21070" y="6529"/>
                      </a:lnTo>
                      <a:lnTo>
                        <a:pt x="21028" y="6424"/>
                      </a:lnTo>
                      <a:lnTo>
                        <a:pt x="21028" y="6299"/>
                      </a:lnTo>
                      <a:lnTo>
                        <a:pt x="21133" y="6319"/>
                      </a:lnTo>
                      <a:lnTo>
                        <a:pt x="21133" y="6194"/>
                      </a:lnTo>
                      <a:lnTo>
                        <a:pt x="21028" y="6027"/>
                      </a:lnTo>
                      <a:lnTo>
                        <a:pt x="20966" y="6068"/>
                      </a:lnTo>
                      <a:lnTo>
                        <a:pt x="20861" y="6068"/>
                      </a:lnTo>
                      <a:lnTo>
                        <a:pt x="20756" y="5880"/>
                      </a:lnTo>
                      <a:lnTo>
                        <a:pt x="20694" y="5880"/>
                      </a:lnTo>
                      <a:lnTo>
                        <a:pt x="20589" y="5796"/>
                      </a:lnTo>
                      <a:lnTo>
                        <a:pt x="20505" y="5859"/>
                      </a:lnTo>
                      <a:lnTo>
                        <a:pt x="20484" y="5796"/>
                      </a:lnTo>
                      <a:lnTo>
                        <a:pt x="20338" y="5754"/>
                      </a:lnTo>
                      <a:lnTo>
                        <a:pt x="20275" y="5817"/>
                      </a:lnTo>
                      <a:lnTo>
                        <a:pt x="20317" y="5713"/>
                      </a:lnTo>
                      <a:lnTo>
                        <a:pt x="20442" y="5692"/>
                      </a:lnTo>
                      <a:lnTo>
                        <a:pt x="20442" y="5608"/>
                      </a:lnTo>
                      <a:lnTo>
                        <a:pt x="20422" y="5545"/>
                      </a:lnTo>
                      <a:lnTo>
                        <a:pt x="20296" y="5566"/>
                      </a:lnTo>
                      <a:lnTo>
                        <a:pt x="20191" y="5545"/>
                      </a:lnTo>
                      <a:lnTo>
                        <a:pt x="20170" y="5482"/>
                      </a:lnTo>
                      <a:lnTo>
                        <a:pt x="20087" y="5482"/>
                      </a:lnTo>
                      <a:lnTo>
                        <a:pt x="19857" y="5336"/>
                      </a:lnTo>
                      <a:lnTo>
                        <a:pt x="19752" y="5127"/>
                      </a:lnTo>
                      <a:lnTo>
                        <a:pt x="19710" y="4918"/>
                      </a:lnTo>
                      <a:lnTo>
                        <a:pt x="19668" y="4771"/>
                      </a:lnTo>
                      <a:lnTo>
                        <a:pt x="19668" y="4666"/>
                      </a:lnTo>
                      <a:lnTo>
                        <a:pt x="19710" y="4646"/>
                      </a:lnTo>
                      <a:lnTo>
                        <a:pt x="19773" y="4415"/>
                      </a:lnTo>
                      <a:lnTo>
                        <a:pt x="19689" y="4122"/>
                      </a:lnTo>
                      <a:lnTo>
                        <a:pt x="19647" y="3976"/>
                      </a:lnTo>
                      <a:lnTo>
                        <a:pt x="19689" y="3934"/>
                      </a:lnTo>
                      <a:lnTo>
                        <a:pt x="19606" y="3892"/>
                      </a:lnTo>
                      <a:lnTo>
                        <a:pt x="19543" y="3892"/>
                      </a:lnTo>
                      <a:lnTo>
                        <a:pt x="19438" y="3662"/>
                      </a:lnTo>
                      <a:lnTo>
                        <a:pt x="19438" y="3369"/>
                      </a:lnTo>
                      <a:lnTo>
                        <a:pt x="19459" y="3348"/>
                      </a:lnTo>
                      <a:lnTo>
                        <a:pt x="19459" y="3265"/>
                      </a:lnTo>
                      <a:lnTo>
                        <a:pt x="19396" y="3202"/>
                      </a:lnTo>
                      <a:lnTo>
                        <a:pt x="19375" y="2846"/>
                      </a:lnTo>
                      <a:lnTo>
                        <a:pt x="19438" y="2762"/>
                      </a:lnTo>
                      <a:lnTo>
                        <a:pt x="19375" y="2637"/>
                      </a:lnTo>
                      <a:lnTo>
                        <a:pt x="19438" y="2616"/>
                      </a:lnTo>
                      <a:lnTo>
                        <a:pt x="19438" y="2532"/>
                      </a:lnTo>
                      <a:lnTo>
                        <a:pt x="19250" y="2323"/>
                      </a:lnTo>
                      <a:lnTo>
                        <a:pt x="19124" y="2260"/>
                      </a:lnTo>
                      <a:lnTo>
                        <a:pt x="19145" y="2218"/>
                      </a:lnTo>
                      <a:lnTo>
                        <a:pt x="19020" y="2093"/>
                      </a:lnTo>
                      <a:lnTo>
                        <a:pt x="18915" y="2156"/>
                      </a:lnTo>
                      <a:lnTo>
                        <a:pt x="18852" y="2114"/>
                      </a:lnTo>
                      <a:lnTo>
                        <a:pt x="18769" y="2239"/>
                      </a:lnTo>
                      <a:lnTo>
                        <a:pt x="18706" y="2239"/>
                      </a:lnTo>
                      <a:lnTo>
                        <a:pt x="18559" y="2051"/>
                      </a:lnTo>
                      <a:lnTo>
                        <a:pt x="18601" y="1988"/>
                      </a:lnTo>
                      <a:lnTo>
                        <a:pt x="18517" y="1800"/>
                      </a:lnTo>
                      <a:lnTo>
                        <a:pt x="18538" y="1591"/>
                      </a:lnTo>
                      <a:lnTo>
                        <a:pt x="18517" y="1319"/>
                      </a:lnTo>
                      <a:lnTo>
                        <a:pt x="18497" y="1361"/>
                      </a:lnTo>
                      <a:lnTo>
                        <a:pt x="18434" y="1256"/>
                      </a:lnTo>
                      <a:lnTo>
                        <a:pt x="18497" y="1151"/>
                      </a:lnTo>
                      <a:lnTo>
                        <a:pt x="18413" y="1047"/>
                      </a:lnTo>
                      <a:lnTo>
                        <a:pt x="18392" y="942"/>
                      </a:lnTo>
                      <a:lnTo>
                        <a:pt x="18329" y="900"/>
                      </a:lnTo>
                      <a:lnTo>
                        <a:pt x="18329" y="754"/>
                      </a:lnTo>
                      <a:lnTo>
                        <a:pt x="18413" y="670"/>
                      </a:lnTo>
                      <a:lnTo>
                        <a:pt x="18329" y="649"/>
                      </a:lnTo>
                      <a:lnTo>
                        <a:pt x="18225" y="670"/>
                      </a:lnTo>
                      <a:lnTo>
                        <a:pt x="18141" y="586"/>
                      </a:lnTo>
                      <a:lnTo>
                        <a:pt x="18204" y="314"/>
                      </a:lnTo>
                      <a:lnTo>
                        <a:pt x="18183" y="252"/>
                      </a:lnTo>
                      <a:lnTo>
                        <a:pt x="18120" y="105"/>
                      </a:lnTo>
                      <a:lnTo>
                        <a:pt x="18015" y="63"/>
                      </a:lnTo>
                      <a:lnTo>
                        <a:pt x="18015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92" name="Google Shape;2392;p49"/>
                <p:cNvSpPr/>
                <p:nvPr/>
              </p:nvSpPr>
              <p:spPr>
                <a:xfrm>
                  <a:off x="5683950" y="3957275"/>
                  <a:ext cx="54950" cy="71175"/>
                </a:xfrm>
                <a:custGeom>
                  <a:rect b="b" l="l" r="r" t="t"/>
                  <a:pathLst>
                    <a:path extrusionOk="0" h="2847" w="2198">
                      <a:moveTo>
                        <a:pt x="168" y="1"/>
                      </a:moveTo>
                      <a:lnTo>
                        <a:pt x="126" y="64"/>
                      </a:lnTo>
                      <a:lnTo>
                        <a:pt x="126" y="189"/>
                      </a:lnTo>
                      <a:lnTo>
                        <a:pt x="105" y="210"/>
                      </a:lnTo>
                      <a:lnTo>
                        <a:pt x="105" y="336"/>
                      </a:lnTo>
                      <a:lnTo>
                        <a:pt x="126" y="587"/>
                      </a:lnTo>
                      <a:lnTo>
                        <a:pt x="105" y="733"/>
                      </a:lnTo>
                      <a:lnTo>
                        <a:pt x="126" y="1005"/>
                      </a:lnTo>
                      <a:lnTo>
                        <a:pt x="168" y="1214"/>
                      </a:lnTo>
                      <a:lnTo>
                        <a:pt x="126" y="1361"/>
                      </a:lnTo>
                      <a:lnTo>
                        <a:pt x="189" y="1382"/>
                      </a:lnTo>
                      <a:lnTo>
                        <a:pt x="189" y="1466"/>
                      </a:lnTo>
                      <a:lnTo>
                        <a:pt x="294" y="1570"/>
                      </a:lnTo>
                      <a:lnTo>
                        <a:pt x="168" y="1570"/>
                      </a:lnTo>
                      <a:lnTo>
                        <a:pt x="64" y="1466"/>
                      </a:lnTo>
                      <a:lnTo>
                        <a:pt x="1" y="1570"/>
                      </a:lnTo>
                      <a:lnTo>
                        <a:pt x="1" y="1779"/>
                      </a:lnTo>
                      <a:lnTo>
                        <a:pt x="85" y="1842"/>
                      </a:lnTo>
                      <a:lnTo>
                        <a:pt x="64" y="1884"/>
                      </a:lnTo>
                      <a:lnTo>
                        <a:pt x="64" y="2198"/>
                      </a:lnTo>
                      <a:lnTo>
                        <a:pt x="105" y="2261"/>
                      </a:lnTo>
                      <a:lnTo>
                        <a:pt x="85" y="2303"/>
                      </a:lnTo>
                      <a:lnTo>
                        <a:pt x="105" y="2470"/>
                      </a:lnTo>
                      <a:lnTo>
                        <a:pt x="210" y="2491"/>
                      </a:lnTo>
                      <a:lnTo>
                        <a:pt x="168" y="2575"/>
                      </a:lnTo>
                      <a:lnTo>
                        <a:pt x="168" y="2700"/>
                      </a:lnTo>
                      <a:lnTo>
                        <a:pt x="210" y="2721"/>
                      </a:lnTo>
                      <a:lnTo>
                        <a:pt x="315" y="2700"/>
                      </a:lnTo>
                      <a:lnTo>
                        <a:pt x="398" y="2784"/>
                      </a:lnTo>
                      <a:lnTo>
                        <a:pt x="503" y="2637"/>
                      </a:lnTo>
                      <a:lnTo>
                        <a:pt x="503" y="2742"/>
                      </a:lnTo>
                      <a:lnTo>
                        <a:pt x="545" y="2847"/>
                      </a:lnTo>
                      <a:lnTo>
                        <a:pt x="649" y="2847"/>
                      </a:lnTo>
                      <a:lnTo>
                        <a:pt x="754" y="2700"/>
                      </a:lnTo>
                      <a:lnTo>
                        <a:pt x="796" y="2595"/>
                      </a:lnTo>
                      <a:lnTo>
                        <a:pt x="838" y="2407"/>
                      </a:lnTo>
                      <a:lnTo>
                        <a:pt x="921" y="2491"/>
                      </a:lnTo>
                      <a:lnTo>
                        <a:pt x="942" y="2428"/>
                      </a:lnTo>
                      <a:lnTo>
                        <a:pt x="1047" y="2365"/>
                      </a:lnTo>
                      <a:lnTo>
                        <a:pt x="1110" y="2219"/>
                      </a:lnTo>
                      <a:lnTo>
                        <a:pt x="1110" y="2365"/>
                      </a:lnTo>
                      <a:lnTo>
                        <a:pt x="1173" y="2386"/>
                      </a:lnTo>
                      <a:lnTo>
                        <a:pt x="1235" y="2282"/>
                      </a:lnTo>
                      <a:lnTo>
                        <a:pt x="1340" y="2261"/>
                      </a:lnTo>
                      <a:lnTo>
                        <a:pt x="1382" y="2303"/>
                      </a:lnTo>
                      <a:lnTo>
                        <a:pt x="1361" y="2407"/>
                      </a:lnTo>
                      <a:lnTo>
                        <a:pt x="1256" y="2365"/>
                      </a:lnTo>
                      <a:lnTo>
                        <a:pt x="1256" y="2512"/>
                      </a:lnTo>
                      <a:lnTo>
                        <a:pt x="1361" y="2470"/>
                      </a:lnTo>
                      <a:lnTo>
                        <a:pt x="1424" y="2491"/>
                      </a:lnTo>
                      <a:lnTo>
                        <a:pt x="1549" y="2303"/>
                      </a:lnTo>
                      <a:lnTo>
                        <a:pt x="1549" y="2219"/>
                      </a:lnTo>
                      <a:lnTo>
                        <a:pt x="1466" y="2177"/>
                      </a:lnTo>
                      <a:lnTo>
                        <a:pt x="1549" y="2072"/>
                      </a:lnTo>
                      <a:lnTo>
                        <a:pt x="1549" y="1947"/>
                      </a:lnTo>
                      <a:lnTo>
                        <a:pt x="1633" y="1947"/>
                      </a:lnTo>
                      <a:lnTo>
                        <a:pt x="1675" y="1884"/>
                      </a:lnTo>
                      <a:lnTo>
                        <a:pt x="1675" y="1633"/>
                      </a:lnTo>
                      <a:lnTo>
                        <a:pt x="1758" y="1570"/>
                      </a:lnTo>
                      <a:lnTo>
                        <a:pt x="1800" y="1466"/>
                      </a:lnTo>
                      <a:lnTo>
                        <a:pt x="1842" y="1633"/>
                      </a:lnTo>
                      <a:lnTo>
                        <a:pt x="1863" y="1696"/>
                      </a:lnTo>
                      <a:lnTo>
                        <a:pt x="1905" y="1570"/>
                      </a:lnTo>
                      <a:lnTo>
                        <a:pt x="1905" y="1466"/>
                      </a:lnTo>
                      <a:lnTo>
                        <a:pt x="1947" y="1424"/>
                      </a:lnTo>
                      <a:lnTo>
                        <a:pt x="1905" y="1256"/>
                      </a:lnTo>
                      <a:lnTo>
                        <a:pt x="1989" y="1131"/>
                      </a:lnTo>
                      <a:lnTo>
                        <a:pt x="1989" y="922"/>
                      </a:lnTo>
                      <a:lnTo>
                        <a:pt x="2093" y="796"/>
                      </a:lnTo>
                      <a:lnTo>
                        <a:pt x="2156" y="503"/>
                      </a:lnTo>
                      <a:lnTo>
                        <a:pt x="2198" y="398"/>
                      </a:lnTo>
                      <a:lnTo>
                        <a:pt x="2072" y="294"/>
                      </a:lnTo>
                      <a:lnTo>
                        <a:pt x="1947" y="294"/>
                      </a:lnTo>
                      <a:lnTo>
                        <a:pt x="1947" y="315"/>
                      </a:lnTo>
                      <a:lnTo>
                        <a:pt x="1884" y="419"/>
                      </a:lnTo>
                      <a:lnTo>
                        <a:pt x="1863" y="398"/>
                      </a:lnTo>
                      <a:lnTo>
                        <a:pt x="1800" y="398"/>
                      </a:lnTo>
                      <a:lnTo>
                        <a:pt x="1738" y="440"/>
                      </a:lnTo>
                      <a:lnTo>
                        <a:pt x="1675" y="503"/>
                      </a:lnTo>
                      <a:lnTo>
                        <a:pt x="1340" y="482"/>
                      </a:lnTo>
                      <a:lnTo>
                        <a:pt x="1256" y="524"/>
                      </a:lnTo>
                      <a:lnTo>
                        <a:pt x="1256" y="629"/>
                      </a:lnTo>
                      <a:lnTo>
                        <a:pt x="1173" y="545"/>
                      </a:lnTo>
                      <a:lnTo>
                        <a:pt x="1068" y="545"/>
                      </a:lnTo>
                      <a:lnTo>
                        <a:pt x="1005" y="608"/>
                      </a:lnTo>
                      <a:lnTo>
                        <a:pt x="901" y="524"/>
                      </a:lnTo>
                      <a:lnTo>
                        <a:pt x="733" y="398"/>
                      </a:lnTo>
                      <a:lnTo>
                        <a:pt x="524" y="294"/>
                      </a:lnTo>
                      <a:lnTo>
                        <a:pt x="524" y="106"/>
                      </a:lnTo>
                      <a:lnTo>
                        <a:pt x="482" y="168"/>
                      </a:lnTo>
                      <a:lnTo>
                        <a:pt x="440" y="210"/>
                      </a:lnTo>
                      <a:lnTo>
                        <a:pt x="377" y="126"/>
                      </a:lnTo>
                      <a:lnTo>
                        <a:pt x="273" y="85"/>
                      </a:lnTo>
                      <a:lnTo>
                        <a:pt x="168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393" name="Google Shape;2393;p49"/>
              <p:cNvGrpSpPr/>
              <p:nvPr/>
            </p:nvGrpSpPr>
            <p:grpSpPr>
              <a:xfrm>
                <a:off x="5952300" y="3852150"/>
                <a:ext cx="231225" cy="287200"/>
                <a:chOff x="5952300" y="3852150"/>
                <a:chExt cx="231225" cy="287200"/>
              </a:xfrm>
            </p:grpSpPr>
            <p:sp>
              <p:nvSpPr>
                <p:cNvPr id="2394" name="Google Shape;2394;p49"/>
                <p:cNvSpPr/>
                <p:nvPr/>
              </p:nvSpPr>
              <p:spPr>
                <a:xfrm>
                  <a:off x="5952300" y="3996525"/>
                  <a:ext cx="145450" cy="142825"/>
                </a:xfrm>
                <a:custGeom>
                  <a:rect b="b" l="l" r="r" t="t"/>
                  <a:pathLst>
                    <a:path extrusionOk="0" h="5713" w="5818">
                      <a:moveTo>
                        <a:pt x="5064" y="0"/>
                      </a:moveTo>
                      <a:lnTo>
                        <a:pt x="4918" y="105"/>
                      </a:lnTo>
                      <a:lnTo>
                        <a:pt x="4834" y="126"/>
                      </a:lnTo>
                      <a:lnTo>
                        <a:pt x="4729" y="209"/>
                      </a:lnTo>
                      <a:lnTo>
                        <a:pt x="4729" y="377"/>
                      </a:lnTo>
                      <a:lnTo>
                        <a:pt x="4625" y="628"/>
                      </a:lnTo>
                      <a:lnTo>
                        <a:pt x="4520" y="753"/>
                      </a:lnTo>
                      <a:lnTo>
                        <a:pt x="4457" y="774"/>
                      </a:lnTo>
                      <a:lnTo>
                        <a:pt x="4332" y="942"/>
                      </a:lnTo>
                      <a:lnTo>
                        <a:pt x="4290" y="1025"/>
                      </a:lnTo>
                      <a:lnTo>
                        <a:pt x="4185" y="1067"/>
                      </a:lnTo>
                      <a:lnTo>
                        <a:pt x="4081" y="1046"/>
                      </a:lnTo>
                      <a:lnTo>
                        <a:pt x="3976" y="1130"/>
                      </a:lnTo>
                      <a:lnTo>
                        <a:pt x="3934" y="1235"/>
                      </a:lnTo>
                      <a:lnTo>
                        <a:pt x="3934" y="1339"/>
                      </a:lnTo>
                      <a:lnTo>
                        <a:pt x="3892" y="1360"/>
                      </a:lnTo>
                      <a:lnTo>
                        <a:pt x="3788" y="1465"/>
                      </a:lnTo>
                      <a:lnTo>
                        <a:pt x="3788" y="1590"/>
                      </a:lnTo>
                      <a:lnTo>
                        <a:pt x="3725" y="1674"/>
                      </a:lnTo>
                      <a:lnTo>
                        <a:pt x="3704" y="1758"/>
                      </a:lnTo>
                      <a:lnTo>
                        <a:pt x="3495" y="2009"/>
                      </a:lnTo>
                      <a:lnTo>
                        <a:pt x="3286" y="2176"/>
                      </a:lnTo>
                      <a:lnTo>
                        <a:pt x="3160" y="2197"/>
                      </a:lnTo>
                      <a:lnTo>
                        <a:pt x="2993" y="2281"/>
                      </a:lnTo>
                      <a:lnTo>
                        <a:pt x="2993" y="2344"/>
                      </a:lnTo>
                      <a:lnTo>
                        <a:pt x="2888" y="2344"/>
                      </a:lnTo>
                      <a:lnTo>
                        <a:pt x="2679" y="2469"/>
                      </a:lnTo>
                      <a:lnTo>
                        <a:pt x="2512" y="2616"/>
                      </a:lnTo>
                      <a:lnTo>
                        <a:pt x="2407" y="2637"/>
                      </a:lnTo>
                      <a:lnTo>
                        <a:pt x="2198" y="2783"/>
                      </a:lnTo>
                      <a:lnTo>
                        <a:pt x="2156" y="2846"/>
                      </a:lnTo>
                      <a:lnTo>
                        <a:pt x="2219" y="2929"/>
                      </a:lnTo>
                      <a:lnTo>
                        <a:pt x="2219" y="3055"/>
                      </a:lnTo>
                      <a:lnTo>
                        <a:pt x="2114" y="2950"/>
                      </a:lnTo>
                      <a:lnTo>
                        <a:pt x="2093" y="2929"/>
                      </a:lnTo>
                      <a:lnTo>
                        <a:pt x="1988" y="2950"/>
                      </a:lnTo>
                      <a:lnTo>
                        <a:pt x="1884" y="2992"/>
                      </a:lnTo>
                      <a:lnTo>
                        <a:pt x="1821" y="2950"/>
                      </a:lnTo>
                      <a:lnTo>
                        <a:pt x="1737" y="2950"/>
                      </a:lnTo>
                      <a:lnTo>
                        <a:pt x="1570" y="3118"/>
                      </a:lnTo>
                      <a:lnTo>
                        <a:pt x="1507" y="3201"/>
                      </a:lnTo>
                      <a:lnTo>
                        <a:pt x="1361" y="3327"/>
                      </a:lnTo>
                      <a:lnTo>
                        <a:pt x="1277" y="3348"/>
                      </a:lnTo>
                      <a:lnTo>
                        <a:pt x="1172" y="3453"/>
                      </a:lnTo>
                      <a:lnTo>
                        <a:pt x="1151" y="3620"/>
                      </a:lnTo>
                      <a:lnTo>
                        <a:pt x="1110" y="3536"/>
                      </a:lnTo>
                      <a:lnTo>
                        <a:pt x="1068" y="3473"/>
                      </a:lnTo>
                      <a:lnTo>
                        <a:pt x="1005" y="3557"/>
                      </a:lnTo>
                      <a:lnTo>
                        <a:pt x="942" y="3620"/>
                      </a:lnTo>
                      <a:lnTo>
                        <a:pt x="942" y="3746"/>
                      </a:lnTo>
                      <a:lnTo>
                        <a:pt x="879" y="3787"/>
                      </a:lnTo>
                      <a:lnTo>
                        <a:pt x="838" y="3766"/>
                      </a:lnTo>
                      <a:lnTo>
                        <a:pt x="670" y="3955"/>
                      </a:lnTo>
                      <a:lnTo>
                        <a:pt x="628" y="3955"/>
                      </a:lnTo>
                      <a:lnTo>
                        <a:pt x="566" y="4038"/>
                      </a:lnTo>
                      <a:lnTo>
                        <a:pt x="566" y="4206"/>
                      </a:lnTo>
                      <a:lnTo>
                        <a:pt x="524" y="4269"/>
                      </a:lnTo>
                      <a:lnTo>
                        <a:pt x="461" y="4164"/>
                      </a:lnTo>
                      <a:lnTo>
                        <a:pt x="419" y="4164"/>
                      </a:lnTo>
                      <a:lnTo>
                        <a:pt x="377" y="4206"/>
                      </a:lnTo>
                      <a:lnTo>
                        <a:pt x="335" y="4248"/>
                      </a:lnTo>
                      <a:lnTo>
                        <a:pt x="252" y="4415"/>
                      </a:lnTo>
                      <a:lnTo>
                        <a:pt x="252" y="4478"/>
                      </a:lnTo>
                      <a:lnTo>
                        <a:pt x="335" y="4582"/>
                      </a:lnTo>
                      <a:lnTo>
                        <a:pt x="377" y="4624"/>
                      </a:lnTo>
                      <a:lnTo>
                        <a:pt x="335" y="4666"/>
                      </a:lnTo>
                      <a:lnTo>
                        <a:pt x="252" y="4666"/>
                      </a:lnTo>
                      <a:lnTo>
                        <a:pt x="126" y="4687"/>
                      </a:lnTo>
                      <a:lnTo>
                        <a:pt x="1" y="4813"/>
                      </a:lnTo>
                      <a:lnTo>
                        <a:pt x="43" y="4834"/>
                      </a:lnTo>
                      <a:lnTo>
                        <a:pt x="126" y="4834"/>
                      </a:lnTo>
                      <a:lnTo>
                        <a:pt x="43" y="4896"/>
                      </a:lnTo>
                      <a:lnTo>
                        <a:pt x="43" y="5001"/>
                      </a:lnTo>
                      <a:lnTo>
                        <a:pt x="126" y="5085"/>
                      </a:lnTo>
                      <a:lnTo>
                        <a:pt x="168" y="5106"/>
                      </a:lnTo>
                      <a:lnTo>
                        <a:pt x="315" y="5106"/>
                      </a:lnTo>
                      <a:lnTo>
                        <a:pt x="335" y="5147"/>
                      </a:lnTo>
                      <a:lnTo>
                        <a:pt x="356" y="5147"/>
                      </a:lnTo>
                      <a:lnTo>
                        <a:pt x="377" y="5085"/>
                      </a:lnTo>
                      <a:lnTo>
                        <a:pt x="440" y="5085"/>
                      </a:lnTo>
                      <a:lnTo>
                        <a:pt x="524" y="5126"/>
                      </a:lnTo>
                      <a:lnTo>
                        <a:pt x="566" y="5210"/>
                      </a:lnTo>
                      <a:lnTo>
                        <a:pt x="545" y="5252"/>
                      </a:lnTo>
                      <a:lnTo>
                        <a:pt x="587" y="5315"/>
                      </a:lnTo>
                      <a:lnTo>
                        <a:pt x="670" y="5315"/>
                      </a:lnTo>
                      <a:lnTo>
                        <a:pt x="733" y="5336"/>
                      </a:lnTo>
                      <a:lnTo>
                        <a:pt x="754" y="5461"/>
                      </a:lnTo>
                      <a:lnTo>
                        <a:pt x="859" y="5545"/>
                      </a:lnTo>
                      <a:lnTo>
                        <a:pt x="942" y="5608"/>
                      </a:lnTo>
                      <a:lnTo>
                        <a:pt x="838" y="5670"/>
                      </a:lnTo>
                      <a:lnTo>
                        <a:pt x="879" y="5670"/>
                      </a:lnTo>
                      <a:lnTo>
                        <a:pt x="1005" y="5629"/>
                      </a:lnTo>
                      <a:lnTo>
                        <a:pt x="1005" y="5670"/>
                      </a:lnTo>
                      <a:lnTo>
                        <a:pt x="1110" y="5712"/>
                      </a:lnTo>
                      <a:lnTo>
                        <a:pt x="1256" y="5670"/>
                      </a:lnTo>
                      <a:lnTo>
                        <a:pt x="1465" y="5608"/>
                      </a:lnTo>
                      <a:lnTo>
                        <a:pt x="1612" y="5461"/>
                      </a:lnTo>
                      <a:lnTo>
                        <a:pt x="1737" y="5419"/>
                      </a:lnTo>
                      <a:lnTo>
                        <a:pt x="1737" y="5357"/>
                      </a:lnTo>
                      <a:lnTo>
                        <a:pt x="1716" y="5252"/>
                      </a:lnTo>
                      <a:lnTo>
                        <a:pt x="1800" y="5315"/>
                      </a:lnTo>
                      <a:lnTo>
                        <a:pt x="1779" y="5398"/>
                      </a:lnTo>
                      <a:lnTo>
                        <a:pt x="1905" y="5336"/>
                      </a:lnTo>
                      <a:lnTo>
                        <a:pt x="1926" y="5210"/>
                      </a:lnTo>
                      <a:lnTo>
                        <a:pt x="2009" y="5106"/>
                      </a:lnTo>
                      <a:lnTo>
                        <a:pt x="2198" y="5022"/>
                      </a:lnTo>
                      <a:lnTo>
                        <a:pt x="2323" y="5022"/>
                      </a:lnTo>
                      <a:lnTo>
                        <a:pt x="2365" y="5001"/>
                      </a:lnTo>
                      <a:lnTo>
                        <a:pt x="2365" y="4959"/>
                      </a:lnTo>
                      <a:lnTo>
                        <a:pt x="2260" y="4959"/>
                      </a:lnTo>
                      <a:lnTo>
                        <a:pt x="2323" y="4938"/>
                      </a:lnTo>
                      <a:lnTo>
                        <a:pt x="2344" y="4917"/>
                      </a:lnTo>
                      <a:lnTo>
                        <a:pt x="2323" y="4896"/>
                      </a:lnTo>
                      <a:lnTo>
                        <a:pt x="2449" y="4729"/>
                      </a:lnTo>
                      <a:lnTo>
                        <a:pt x="2532" y="4582"/>
                      </a:lnTo>
                      <a:lnTo>
                        <a:pt x="2574" y="4415"/>
                      </a:lnTo>
                      <a:lnTo>
                        <a:pt x="2658" y="4310"/>
                      </a:lnTo>
                      <a:lnTo>
                        <a:pt x="2930" y="4143"/>
                      </a:lnTo>
                      <a:lnTo>
                        <a:pt x="2972" y="4038"/>
                      </a:lnTo>
                      <a:lnTo>
                        <a:pt x="2993" y="3913"/>
                      </a:lnTo>
                      <a:lnTo>
                        <a:pt x="3097" y="3746"/>
                      </a:lnTo>
                      <a:lnTo>
                        <a:pt x="3160" y="3641"/>
                      </a:lnTo>
                      <a:lnTo>
                        <a:pt x="3181" y="3536"/>
                      </a:lnTo>
                      <a:lnTo>
                        <a:pt x="3265" y="3432"/>
                      </a:lnTo>
                      <a:lnTo>
                        <a:pt x="3369" y="3369"/>
                      </a:lnTo>
                      <a:lnTo>
                        <a:pt x="3390" y="3264"/>
                      </a:lnTo>
                      <a:lnTo>
                        <a:pt x="3474" y="3348"/>
                      </a:lnTo>
                      <a:lnTo>
                        <a:pt x="3516" y="3348"/>
                      </a:lnTo>
                      <a:lnTo>
                        <a:pt x="3558" y="3243"/>
                      </a:lnTo>
                      <a:lnTo>
                        <a:pt x="3662" y="3243"/>
                      </a:lnTo>
                      <a:lnTo>
                        <a:pt x="3725" y="3222"/>
                      </a:lnTo>
                      <a:lnTo>
                        <a:pt x="3788" y="3139"/>
                      </a:lnTo>
                      <a:lnTo>
                        <a:pt x="3788" y="3034"/>
                      </a:lnTo>
                      <a:lnTo>
                        <a:pt x="3704" y="2950"/>
                      </a:lnTo>
                      <a:lnTo>
                        <a:pt x="3704" y="2950"/>
                      </a:lnTo>
                      <a:lnTo>
                        <a:pt x="3809" y="3013"/>
                      </a:lnTo>
                      <a:lnTo>
                        <a:pt x="3830" y="3139"/>
                      </a:lnTo>
                      <a:lnTo>
                        <a:pt x="3892" y="3139"/>
                      </a:lnTo>
                      <a:lnTo>
                        <a:pt x="3976" y="3118"/>
                      </a:lnTo>
                      <a:lnTo>
                        <a:pt x="3976" y="3055"/>
                      </a:lnTo>
                      <a:lnTo>
                        <a:pt x="4039" y="3013"/>
                      </a:lnTo>
                      <a:lnTo>
                        <a:pt x="4123" y="3034"/>
                      </a:lnTo>
                      <a:lnTo>
                        <a:pt x="4123" y="3097"/>
                      </a:lnTo>
                      <a:lnTo>
                        <a:pt x="4018" y="3139"/>
                      </a:lnTo>
                      <a:lnTo>
                        <a:pt x="4123" y="3139"/>
                      </a:lnTo>
                      <a:lnTo>
                        <a:pt x="4227" y="3160"/>
                      </a:lnTo>
                      <a:lnTo>
                        <a:pt x="4248" y="3118"/>
                      </a:lnTo>
                      <a:lnTo>
                        <a:pt x="4248" y="3034"/>
                      </a:lnTo>
                      <a:lnTo>
                        <a:pt x="4290" y="2992"/>
                      </a:lnTo>
                      <a:lnTo>
                        <a:pt x="4311" y="3013"/>
                      </a:lnTo>
                      <a:lnTo>
                        <a:pt x="4311" y="3139"/>
                      </a:lnTo>
                      <a:lnTo>
                        <a:pt x="4332" y="3160"/>
                      </a:lnTo>
                      <a:lnTo>
                        <a:pt x="4395" y="3118"/>
                      </a:lnTo>
                      <a:lnTo>
                        <a:pt x="4416" y="2950"/>
                      </a:lnTo>
                      <a:lnTo>
                        <a:pt x="4353" y="2867"/>
                      </a:lnTo>
                      <a:lnTo>
                        <a:pt x="4290" y="2867"/>
                      </a:lnTo>
                      <a:lnTo>
                        <a:pt x="4311" y="2825"/>
                      </a:lnTo>
                      <a:lnTo>
                        <a:pt x="4311" y="2699"/>
                      </a:lnTo>
                      <a:lnTo>
                        <a:pt x="4332" y="2511"/>
                      </a:lnTo>
                      <a:lnTo>
                        <a:pt x="4416" y="2490"/>
                      </a:lnTo>
                      <a:lnTo>
                        <a:pt x="4562" y="2427"/>
                      </a:lnTo>
                      <a:lnTo>
                        <a:pt x="4750" y="2323"/>
                      </a:lnTo>
                      <a:lnTo>
                        <a:pt x="4771" y="2260"/>
                      </a:lnTo>
                      <a:lnTo>
                        <a:pt x="4918" y="2093"/>
                      </a:lnTo>
                      <a:lnTo>
                        <a:pt x="4918" y="1988"/>
                      </a:lnTo>
                      <a:lnTo>
                        <a:pt x="5043" y="1862"/>
                      </a:lnTo>
                      <a:lnTo>
                        <a:pt x="5127" y="1883"/>
                      </a:lnTo>
                      <a:lnTo>
                        <a:pt x="5127" y="1821"/>
                      </a:lnTo>
                      <a:lnTo>
                        <a:pt x="5336" y="1632"/>
                      </a:lnTo>
                      <a:lnTo>
                        <a:pt x="5336" y="1549"/>
                      </a:lnTo>
                      <a:lnTo>
                        <a:pt x="5650" y="1277"/>
                      </a:lnTo>
                      <a:lnTo>
                        <a:pt x="5755" y="1235"/>
                      </a:lnTo>
                      <a:lnTo>
                        <a:pt x="5692" y="1214"/>
                      </a:lnTo>
                      <a:lnTo>
                        <a:pt x="5671" y="1109"/>
                      </a:lnTo>
                      <a:lnTo>
                        <a:pt x="5608" y="1005"/>
                      </a:lnTo>
                      <a:lnTo>
                        <a:pt x="5650" y="900"/>
                      </a:lnTo>
                      <a:lnTo>
                        <a:pt x="5671" y="774"/>
                      </a:lnTo>
                      <a:lnTo>
                        <a:pt x="5692" y="816"/>
                      </a:lnTo>
                      <a:lnTo>
                        <a:pt x="5797" y="649"/>
                      </a:lnTo>
                      <a:lnTo>
                        <a:pt x="5713" y="691"/>
                      </a:lnTo>
                      <a:lnTo>
                        <a:pt x="5650" y="691"/>
                      </a:lnTo>
                      <a:lnTo>
                        <a:pt x="5755" y="628"/>
                      </a:lnTo>
                      <a:lnTo>
                        <a:pt x="5817" y="502"/>
                      </a:lnTo>
                      <a:lnTo>
                        <a:pt x="5797" y="502"/>
                      </a:lnTo>
                      <a:lnTo>
                        <a:pt x="5797" y="419"/>
                      </a:lnTo>
                      <a:lnTo>
                        <a:pt x="5713" y="419"/>
                      </a:lnTo>
                      <a:lnTo>
                        <a:pt x="5650" y="544"/>
                      </a:lnTo>
                      <a:lnTo>
                        <a:pt x="5671" y="586"/>
                      </a:lnTo>
                      <a:lnTo>
                        <a:pt x="5713" y="607"/>
                      </a:lnTo>
                      <a:lnTo>
                        <a:pt x="5608" y="649"/>
                      </a:lnTo>
                      <a:lnTo>
                        <a:pt x="5566" y="607"/>
                      </a:lnTo>
                      <a:lnTo>
                        <a:pt x="5566" y="544"/>
                      </a:lnTo>
                      <a:lnTo>
                        <a:pt x="5504" y="544"/>
                      </a:lnTo>
                      <a:lnTo>
                        <a:pt x="5441" y="523"/>
                      </a:lnTo>
                      <a:lnTo>
                        <a:pt x="5378" y="586"/>
                      </a:lnTo>
                      <a:lnTo>
                        <a:pt x="5294" y="691"/>
                      </a:lnTo>
                      <a:lnTo>
                        <a:pt x="5232" y="628"/>
                      </a:lnTo>
                      <a:lnTo>
                        <a:pt x="5169" y="481"/>
                      </a:lnTo>
                      <a:lnTo>
                        <a:pt x="5232" y="440"/>
                      </a:lnTo>
                      <a:lnTo>
                        <a:pt x="5273" y="377"/>
                      </a:lnTo>
                      <a:lnTo>
                        <a:pt x="5273" y="314"/>
                      </a:lnTo>
                      <a:lnTo>
                        <a:pt x="5252" y="293"/>
                      </a:lnTo>
                      <a:lnTo>
                        <a:pt x="5273" y="251"/>
                      </a:lnTo>
                      <a:lnTo>
                        <a:pt x="5232" y="209"/>
                      </a:lnTo>
                      <a:lnTo>
                        <a:pt x="5169" y="251"/>
                      </a:lnTo>
                      <a:lnTo>
                        <a:pt x="5127" y="230"/>
                      </a:lnTo>
                      <a:lnTo>
                        <a:pt x="5064" y="188"/>
                      </a:lnTo>
                      <a:lnTo>
                        <a:pt x="5085" y="105"/>
                      </a:lnTo>
                      <a:lnTo>
                        <a:pt x="5169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395" name="Google Shape;2395;p49"/>
                <p:cNvSpPr/>
                <p:nvPr/>
              </p:nvSpPr>
              <p:spPr>
                <a:xfrm>
                  <a:off x="6101375" y="3852150"/>
                  <a:ext cx="82150" cy="171075"/>
                </a:xfrm>
                <a:custGeom>
                  <a:rect b="b" l="l" r="r" t="t"/>
                  <a:pathLst>
                    <a:path extrusionOk="0" h="6843" w="3286">
                      <a:moveTo>
                        <a:pt x="880" y="0"/>
                      </a:moveTo>
                      <a:lnTo>
                        <a:pt x="796" y="21"/>
                      </a:lnTo>
                      <a:lnTo>
                        <a:pt x="650" y="21"/>
                      </a:lnTo>
                      <a:lnTo>
                        <a:pt x="650" y="42"/>
                      </a:lnTo>
                      <a:lnTo>
                        <a:pt x="733" y="126"/>
                      </a:lnTo>
                      <a:lnTo>
                        <a:pt x="859" y="440"/>
                      </a:lnTo>
                      <a:lnTo>
                        <a:pt x="859" y="544"/>
                      </a:lnTo>
                      <a:lnTo>
                        <a:pt x="859" y="733"/>
                      </a:lnTo>
                      <a:lnTo>
                        <a:pt x="796" y="774"/>
                      </a:lnTo>
                      <a:lnTo>
                        <a:pt x="754" y="774"/>
                      </a:lnTo>
                      <a:lnTo>
                        <a:pt x="754" y="795"/>
                      </a:lnTo>
                      <a:lnTo>
                        <a:pt x="796" y="1046"/>
                      </a:lnTo>
                      <a:lnTo>
                        <a:pt x="838" y="1067"/>
                      </a:lnTo>
                      <a:lnTo>
                        <a:pt x="942" y="1026"/>
                      </a:lnTo>
                      <a:lnTo>
                        <a:pt x="1047" y="1026"/>
                      </a:lnTo>
                      <a:lnTo>
                        <a:pt x="963" y="1046"/>
                      </a:lnTo>
                      <a:lnTo>
                        <a:pt x="880" y="1151"/>
                      </a:lnTo>
                      <a:lnTo>
                        <a:pt x="901" y="1277"/>
                      </a:lnTo>
                      <a:lnTo>
                        <a:pt x="984" y="1444"/>
                      </a:lnTo>
                      <a:lnTo>
                        <a:pt x="1005" y="1716"/>
                      </a:lnTo>
                      <a:lnTo>
                        <a:pt x="1005" y="1904"/>
                      </a:lnTo>
                      <a:lnTo>
                        <a:pt x="1005" y="2030"/>
                      </a:lnTo>
                      <a:lnTo>
                        <a:pt x="1068" y="2009"/>
                      </a:lnTo>
                      <a:lnTo>
                        <a:pt x="1089" y="1904"/>
                      </a:lnTo>
                      <a:lnTo>
                        <a:pt x="1068" y="1821"/>
                      </a:lnTo>
                      <a:lnTo>
                        <a:pt x="1089" y="1800"/>
                      </a:lnTo>
                      <a:lnTo>
                        <a:pt x="1152" y="1842"/>
                      </a:lnTo>
                      <a:lnTo>
                        <a:pt x="1152" y="1967"/>
                      </a:lnTo>
                      <a:lnTo>
                        <a:pt x="1194" y="1967"/>
                      </a:lnTo>
                      <a:lnTo>
                        <a:pt x="1214" y="1904"/>
                      </a:lnTo>
                      <a:lnTo>
                        <a:pt x="1194" y="1842"/>
                      </a:lnTo>
                      <a:lnTo>
                        <a:pt x="1214" y="1842"/>
                      </a:lnTo>
                      <a:lnTo>
                        <a:pt x="1256" y="1925"/>
                      </a:lnTo>
                      <a:lnTo>
                        <a:pt x="1173" y="2030"/>
                      </a:lnTo>
                      <a:lnTo>
                        <a:pt x="1152" y="2134"/>
                      </a:lnTo>
                      <a:lnTo>
                        <a:pt x="1152" y="2197"/>
                      </a:lnTo>
                      <a:lnTo>
                        <a:pt x="1110" y="2218"/>
                      </a:lnTo>
                      <a:lnTo>
                        <a:pt x="1068" y="2134"/>
                      </a:lnTo>
                      <a:lnTo>
                        <a:pt x="1005" y="2134"/>
                      </a:lnTo>
                      <a:lnTo>
                        <a:pt x="1047" y="2323"/>
                      </a:lnTo>
                      <a:lnTo>
                        <a:pt x="1110" y="2532"/>
                      </a:lnTo>
                      <a:lnTo>
                        <a:pt x="1173" y="2553"/>
                      </a:lnTo>
                      <a:lnTo>
                        <a:pt x="1194" y="2532"/>
                      </a:lnTo>
                      <a:lnTo>
                        <a:pt x="1256" y="2616"/>
                      </a:lnTo>
                      <a:lnTo>
                        <a:pt x="1256" y="2658"/>
                      </a:lnTo>
                      <a:lnTo>
                        <a:pt x="1298" y="2699"/>
                      </a:lnTo>
                      <a:lnTo>
                        <a:pt x="1194" y="2762"/>
                      </a:lnTo>
                      <a:lnTo>
                        <a:pt x="1194" y="2825"/>
                      </a:lnTo>
                      <a:lnTo>
                        <a:pt x="1214" y="2867"/>
                      </a:lnTo>
                      <a:lnTo>
                        <a:pt x="1194" y="2950"/>
                      </a:lnTo>
                      <a:lnTo>
                        <a:pt x="1110" y="3139"/>
                      </a:lnTo>
                      <a:lnTo>
                        <a:pt x="1152" y="3243"/>
                      </a:lnTo>
                      <a:lnTo>
                        <a:pt x="1089" y="3264"/>
                      </a:lnTo>
                      <a:lnTo>
                        <a:pt x="1173" y="3348"/>
                      </a:lnTo>
                      <a:lnTo>
                        <a:pt x="1152" y="3369"/>
                      </a:lnTo>
                      <a:lnTo>
                        <a:pt x="1068" y="3369"/>
                      </a:lnTo>
                      <a:lnTo>
                        <a:pt x="1005" y="3474"/>
                      </a:lnTo>
                      <a:lnTo>
                        <a:pt x="1005" y="3536"/>
                      </a:lnTo>
                      <a:lnTo>
                        <a:pt x="1068" y="3599"/>
                      </a:lnTo>
                      <a:lnTo>
                        <a:pt x="1005" y="3641"/>
                      </a:lnTo>
                      <a:lnTo>
                        <a:pt x="942" y="3641"/>
                      </a:lnTo>
                      <a:lnTo>
                        <a:pt x="880" y="3767"/>
                      </a:lnTo>
                      <a:lnTo>
                        <a:pt x="796" y="4164"/>
                      </a:lnTo>
                      <a:lnTo>
                        <a:pt x="796" y="4269"/>
                      </a:lnTo>
                      <a:lnTo>
                        <a:pt x="733" y="4331"/>
                      </a:lnTo>
                      <a:lnTo>
                        <a:pt x="629" y="4331"/>
                      </a:lnTo>
                      <a:lnTo>
                        <a:pt x="545" y="4290"/>
                      </a:lnTo>
                      <a:lnTo>
                        <a:pt x="419" y="4311"/>
                      </a:lnTo>
                      <a:lnTo>
                        <a:pt x="210" y="4415"/>
                      </a:lnTo>
                      <a:lnTo>
                        <a:pt x="106" y="4520"/>
                      </a:lnTo>
                      <a:lnTo>
                        <a:pt x="64" y="4645"/>
                      </a:lnTo>
                      <a:lnTo>
                        <a:pt x="106" y="4834"/>
                      </a:lnTo>
                      <a:lnTo>
                        <a:pt x="210" y="4917"/>
                      </a:lnTo>
                      <a:lnTo>
                        <a:pt x="357" y="5022"/>
                      </a:lnTo>
                      <a:lnTo>
                        <a:pt x="440" y="5168"/>
                      </a:lnTo>
                      <a:lnTo>
                        <a:pt x="587" y="5231"/>
                      </a:lnTo>
                      <a:lnTo>
                        <a:pt x="650" y="5273"/>
                      </a:lnTo>
                      <a:lnTo>
                        <a:pt x="670" y="5545"/>
                      </a:lnTo>
                      <a:lnTo>
                        <a:pt x="691" y="5566"/>
                      </a:lnTo>
                      <a:lnTo>
                        <a:pt x="670" y="5587"/>
                      </a:lnTo>
                      <a:lnTo>
                        <a:pt x="670" y="5733"/>
                      </a:lnTo>
                      <a:lnTo>
                        <a:pt x="629" y="5838"/>
                      </a:lnTo>
                      <a:lnTo>
                        <a:pt x="378" y="6110"/>
                      </a:lnTo>
                      <a:lnTo>
                        <a:pt x="231" y="6277"/>
                      </a:lnTo>
                      <a:lnTo>
                        <a:pt x="43" y="6424"/>
                      </a:lnTo>
                      <a:lnTo>
                        <a:pt x="1" y="6508"/>
                      </a:lnTo>
                      <a:lnTo>
                        <a:pt x="22" y="6549"/>
                      </a:lnTo>
                      <a:lnTo>
                        <a:pt x="126" y="6591"/>
                      </a:lnTo>
                      <a:lnTo>
                        <a:pt x="147" y="6528"/>
                      </a:lnTo>
                      <a:lnTo>
                        <a:pt x="210" y="6528"/>
                      </a:lnTo>
                      <a:lnTo>
                        <a:pt x="210" y="6612"/>
                      </a:lnTo>
                      <a:lnTo>
                        <a:pt x="210" y="6675"/>
                      </a:lnTo>
                      <a:lnTo>
                        <a:pt x="231" y="6696"/>
                      </a:lnTo>
                      <a:lnTo>
                        <a:pt x="273" y="6675"/>
                      </a:lnTo>
                      <a:lnTo>
                        <a:pt x="315" y="6717"/>
                      </a:lnTo>
                      <a:lnTo>
                        <a:pt x="315" y="6800"/>
                      </a:lnTo>
                      <a:lnTo>
                        <a:pt x="336" y="6842"/>
                      </a:lnTo>
                      <a:lnTo>
                        <a:pt x="419" y="6821"/>
                      </a:lnTo>
                      <a:lnTo>
                        <a:pt x="629" y="6675"/>
                      </a:lnTo>
                      <a:lnTo>
                        <a:pt x="796" y="6528"/>
                      </a:lnTo>
                      <a:lnTo>
                        <a:pt x="984" y="6361"/>
                      </a:lnTo>
                      <a:lnTo>
                        <a:pt x="1152" y="6173"/>
                      </a:lnTo>
                      <a:lnTo>
                        <a:pt x="1319" y="5901"/>
                      </a:lnTo>
                      <a:lnTo>
                        <a:pt x="1424" y="5859"/>
                      </a:lnTo>
                      <a:lnTo>
                        <a:pt x="1507" y="5859"/>
                      </a:lnTo>
                      <a:lnTo>
                        <a:pt x="1570" y="5775"/>
                      </a:lnTo>
                      <a:lnTo>
                        <a:pt x="1570" y="5691"/>
                      </a:lnTo>
                      <a:lnTo>
                        <a:pt x="1612" y="5650"/>
                      </a:lnTo>
                      <a:lnTo>
                        <a:pt x="1717" y="5587"/>
                      </a:lnTo>
                      <a:lnTo>
                        <a:pt x="1800" y="5357"/>
                      </a:lnTo>
                      <a:lnTo>
                        <a:pt x="1905" y="5210"/>
                      </a:lnTo>
                      <a:lnTo>
                        <a:pt x="1905" y="5147"/>
                      </a:lnTo>
                      <a:lnTo>
                        <a:pt x="1989" y="5106"/>
                      </a:lnTo>
                      <a:lnTo>
                        <a:pt x="1884" y="4980"/>
                      </a:lnTo>
                      <a:lnTo>
                        <a:pt x="1717" y="4980"/>
                      </a:lnTo>
                      <a:lnTo>
                        <a:pt x="1800" y="4938"/>
                      </a:lnTo>
                      <a:lnTo>
                        <a:pt x="1884" y="4917"/>
                      </a:lnTo>
                      <a:lnTo>
                        <a:pt x="2114" y="4624"/>
                      </a:lnTo>
                      <a:lnTo>
                        <a:pt x="2240" y="4603"/>
                      </a:lnTo>
                      <a:lnTo>
                        <a:pt x="2428" y="4624"/>
                      </a:lnTo>
                      <a:lnTo>
                        <a:pt x="2512" y="4624"/>
                      </a:lnTo>
                      <a:lnTo>
                        <a:pt x="2512" y="4708"/>
                      </a:lnTo>
                      <a:lnTo>
                        <a:pt x="2512" y="4792"/>
                      </a:lnTo>
                      <a:lnTo>
                        <a:pt x="2616" y="4708"/>
                      </a:lnTo>
                      <a:lnTo>
                        <a:pt x="2679" y="4645"/>
                      </a:lnTo>
                      <a:lnTo>
                        <a:pt x="2533" y="4603"/>
                      </a:lnTo>
                      <a:lnTo>
                        <a:pt x="2554" y="4499"/>
                      </a:lnTo>
                      <a:lnTo>
                        <a:pt x="2637" y="4311"/>
                      </a:lnTo>
                      <a:lnTo>
                        <a:pt x="2679" y="4227"/>
                      </a:lnTo>
                      <a:lnTo>
                        <a:pt x="2784" y="4227"/>
                      </a:lnTo>
                      <a:lnTo>
                        <a:pt x="2826" y="4290"/>
                      </a:lnTo>
                      <a:lnTo>
                        <a:pt x="2867" y="4227"/>
                      </a:lnTo>
                      <a:lnTo>
                        <a:pt x="2930" y="4122"/>
                      </a:lnTo>
                      <a:lnTo>
                        <a:pt x="3077" y="3892"/>
                      </a:lnTo>
                      <a:lnTo>
                        <a:pt x="3077" y="3808"/>
                      </a:lnTo>
                      <a:lnTo>
                        <a:pt x="3077" y="3746"/>
                      </a:lnTo>
                      <a:lnTo>
                        <a:pt x="3098" y="3599"/>
                      </a:lnTo>
                      <a:lnTo>
                        <a:pt x="3202" y="3495"/>
                      </a:lnTo>
                      <a:lnTo>
                        <a:pt x="3286" y="3453"/>
                      </a:lnTo>
                      <a:lnTo>
                        <a:pt x="3286" y="3411"/>
                      </a:lnTo>
                      <a:lnTo>
                        <a:pt x="3160" y="3369"/>
                      </a:lnTo>
                      <a:lnTo>
                        <a:pt x="3098" y="3285"/>
                      </a:lnTo>
                      <a:lnTo>
                        <a:pt x="3139" y="3285"/>
                      </a:lnTo>
                      <a:lnTo>
                        <a:pt x="3160" y="3243"/>
                      </a:lnTo>
                      <a:lnTo>
                        <a:pt x="3035" y="3222"/>
                      </a:lnTo>
                      <a:lnTo>
                        <a:pt x="2888" y="3327"/>
                      </a:lnTo>
                      <a:lnTo>
                        <a:pt x="2679" y="3536"/>
                      </a:lnTo>
                      <a:lnTo>
                        <a:pt x="2554" y="3536"/>
                      </a:lnTo>
                      <a:lnTo>
                        <a:pt x="2470" y="3578"/>
                      </a:lnTo>
                      <a:lnTo>
                        <a:pt x="2365" y="3536"/>
                      </a:lnTo>
                      <a:lnTo>
                        <a:pt x="2135" y="3285"/>
                      </a:lnTo>
                      <a:lnTo>
                        <a:pt x="2051" y="3285"/>
                      </a:lnTo>
                      <a:lnTo>
                        <a:pt x="1989" y="3181"/>
                      </a:lnTo>
                      <a:lnTo>
                        <a:pt x="1947" y="3118"/>
                      </a:lnTo>
                      <a:lnTo>
                        <a:pt x="2010" y="3034"/>
                      </a:lnTo>
                      <a:lnTo>
                        <a:pt x="2030" y="2888"/>
                      </a:lnTo>
                      <a:lnTo>
                        <a:pt x="1926" y="2720"/>
                      </a:lnTo>
                      <a:lnTo>
                        <a:pt x="1926" y="2637"/>
                      </a:lnTo>
                      <a:lnTo>
                        <a:pt x="1905" y="2595"/>
                      </a:lnTo>
                      <a:lnTo>
                        <a:pt x="1905" y="2448"/>
                      </a:lnTo>
                      <a:lnTo>
                        <a:pt x="1947" y="2365"/>
                      </a:lnTo>
                      <a:lnTo>
                        <a:pt x="1884" y="2365"/>
                      </a:lnTo>
                      <a:lnTo>
                        <a:pt x="1884" y="2239"/>
                      </a:lnTo>
                      <a:lnTo>
                        <a:pt x="1842" y="2176"/>
                      </a:lnTo>
                      <a:lnTo>
                        <a:pt x="1800" y="2197"/>
                      </a:lnTo>
                      <a:lnTo>
                        <a:pt x="1717" y="2134"/>
                      </a:lnTo>
                      <a:lnTo>
                        <a:pt x="1675" y="2197"/>
                      </a:lnTo>
                      <a:lnTo>
                        <a:pt x="1779" y="2281"/>
                      </a:lnTo>
                      <a:lnTo>
                        <a:pt x="1738" y="2365"/>
                      </a:lnTo>
                      <a:lnTo>
                        <a:pt x="1779" y="2427"/>
                      </a:lnTo>
                      <a:lnTo>
                        <a:pt x="1696" y="2511"/>
                      </a:lnTo>
                      <a:lnTo>
                        <a:pt x="1696" y="2595"/>
                      </a:lnTo>
                      <a:lnTo>
                        <a:pt x="1779" y="2699"/>
                      </a:lnTo>
                      <a:lnTo>
                        <a:pt x="1779" y="2741"/>
                      </a:lnTo>
                      <a:lnTo>
                        <a:pt x="1675" y="2762"/>
                      </a:lnTo>
                      <a:lnTo>
                        <a:pt x="1612" y="2720"/>
                      </a:lnTo>
                      <a:lnTo>
                        <a:pt x="1591" y="2616"/>
                      </a:lnTo>
                      <a:lnTo>
                        <a:pt x="1486" y="2595"/>
                      </a:lnTo>
                      <a:lnTo>
                        <a:pt x="1486" y="2532"/>
                      </a:lnTo>
                      <a:lnTo>
                        <a:pt x="1382" y="2511"/>
                      </a:lnTo>
                      <a:lnTo>
                        <a:pt x="1319" y="2511"/>
                      </a:lnTo>
                      <a:lnTo>
                        <a:pt x="1298" y="2448"/>
                      </a:lnTo>
                      <a:lnTo>
                        <a:pt x="1403" y="2406"/>
                      </a:lnTo>
                      <a:lnTo>
                        <a:pt x="1424" y="2323"/>
                      </a:lnTo>
                      <a:lnTo>
                        <a:pt x="1319" y="2239"/>
                      </a:lnTo>
                      <a:lnTo>
                        <a:pt x="1403" y="2114"/>
                      </a:lnTo>
                      <a:lnTo>
                        <a:pt x="1486" y="2093"/>
                      </a:lnTo>
                      <a:lnTo>
                        <a:pt x="1507" y="1988"/>
                      </a:lnTo>
                      <a:lnTo>
                        <a:pt x="1486" y="1904"/>
                      </a:lnTo>
                      <a:lnTo>
                        <a:pt x="1507" y="1821"/>
                      </a:lnTo>
                      <a:lnTo>
                        <a:pt x="1466" y="1758"/>
                      </a:lnTo>
                      <a:lnTo>
                        <a:pt x="1486" y="1611"/>
                      </a:lnTo>
                      <a:lnTo>
                        <a:pt x="1361" y="1507"/>
                      </a:lnTo>
                      <a:lnTo>
                        <a:pt x="1361" y="1465"/>
                      </a:lnTo>
                      <a:lnTo>
                        <a:pt x="1424" y="1507"/>
                      </a:lnTo>
                      <a:lnTo>
                        <a:pt x="1528" y="1486"/>
                      </a:lnTo>
                      <a:lnTo>
                        <a:pt x="1570" y="1360"/>
                      </a:lnTo>
                      <a:lnTo>
                        <a:pt x="1591" y="1318"/>
                      </a:lnTo>
                      <a:lnTo>
                        <a:pt x="1591" y="1151"/>
                      </a:lnTo>
                      <a:lnTo>
                        <a:pt x="1570" y="1026"/>
                      </a:lnTo>
                      <a:lnTo>
                        <a:pt x="1570" y="921"/>
                      </a:lnTo>
                      <a:lnTo>
                        <a:pt x="1507" y="942"/>
                      </a:lnTo>
                      <a:lnTo>
                        <a:pt x="1382" y="984"/>
                      </a:lnTo>
                      <a:lnTo>
                        <a:pt x="1277" y="879"/>
                      </a:lnTo>
                      <a:lnTo>
                        <a:pt x="1361" y="837"/>
                      </a:lnTo>
                      <a:lnTo>
                        <a:pt x="1277" y="774"/>
                      </a:lnTo>
                      <a:lnTo>
                        <a:pt x="1214" y="754"/>
                      </a:lnTo>
                      <a:lnTo>
                        <a:pt x="1277" y="712"/>
                      </a:lnTo>
                      <a:lnTo>
                        <a:pt x="1361" y="649"/>
                      </a:lnTo>
                      <a:lnTo>
                        <a:pt x="1361" y="607"/>
                      </a:lnTo>
                      <a:lnTo>
                        <a:pt x="1256" y="565"/>
                      </a:lnTo>
                      <a:lnTo>
                        <a:pt x="1173" y="502"/>
                      </a:lnTo>
                      <a:lnTo>
                        <a:pt x="1089" y="544"/>
                      </a:lnTo>
                      <a:lnTo>
                        <a:pt x="1089" y="440"/>
                      </a:lnTo>
                      <a:lnTo>
                        <a:pt x="1110" y="440"/>
                      </a:lnTo>
                      <a:lnTo>
                        <a:pt x="1173" y="356"/>
                      </a:lnTo>
                      <a:lnTo>
                        <a:pt x="1110" y="356"/>
                      </a:lnTo>
                      <a:lnTo>
                        <a:pt x="1047" y="398"/>
                      </a:lnTo>
                      <a:lnTo>
                        <a:pt x="1047" y="461"/>
                      </a:lnTo>
                      <a:lnTo>
                        <a:pt x="1005" y="544"/>
                      </a:lnTo>
                      <a:lnTo>
                        <a:pt x="942" y="523"/>
                      </a:lnTo>
                      <a:lnTo>
                        <a:pt x="963" y="419"/>
                      </a:lnTo>
                      <a:lnTo>
                        <a:pt x="901" y="335"/>
                      </a:lnTo>
                      <a:lnTo>
                        <a:pt x="880" y="209"/>
                      </a:lnTo>
                      <a:lnTo>
                        <a:pt x="880" y="105"/>
                      </a:lnTo>
                      <a:lnTo>
                        <a:pt x="880" y="42"/>
                      </a:lnTo>
                      <a:lnTo>
                        <a:pt x="942" y="42"/>
                      </a:lnTo>
                      <a:lnTo>
                        <a:pt x="880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396" name="Google Shape;2396;p49"/>
              <p:cNvSpPr/>
              <p:nvPr/>
            </p:nvSpPr>
            <p:spPr>
              <a:xfrm>
                <a:off x="3399625" y="2088800"/>
                <a:ext cx="127125" cy="77450"/>
              </a:xfrm>
              <a:custGeom>
                <a:rect b="b" l="l" r="r" t="t"/>
                <a:pathLst>
                  <a:path extrusionOk="0" h="3098" w="5085">
                    <a:moveTo>
                      <a:pt x="900" y="1"/>
                    </a:moveTo>
                    <a:lnTo>
                      <a:pt x="733" y="22"/>
                    </a:lnTo>
                    <a:lnTo>
                      <a:pt x="733" y="64"/>
                    </a:lnTo>
                    <a:lnTo>
                      <a:pt x="775" y="126"/>
                    </a:lnTo>
                    <a:lnTo>
                      <a:pt x="837" y="126"/>
                    </a:lnTo>
                    <a:lnTo>
                      <a:pt x="858" y="64"/>
                    </a:lnTo>
                    <a:lnTo>
                      <a:pt x="942" y="64"/>
                    </a:lnTo>
                    <a:lnTo>
                      <a:pt x="984" y="126"/>
                    </a:lnTo>
                    <a:lnTo>
                      <a:pt x="1088" y="147"/>
                    </a:lnTo>
                    <a:lnTo>
                      <a:pt x="1047" y="210"/>
                    </a:lnTo>
                    <a:lnTo>
                      <a:pt x="942" y="168"/>
                    </a:lnTo>
                    <a:lnTo>
                      <a:pt x="837" y="168"/>
                    </a:lnTo>
                    <a:lnTo>
                      <a:pt x="858" y="231"/>
                    </a:lnTo>
                    <a:lnTo>
                      <a:pt x="1005" y="315"/>
                    </a:lnTo>
                    <a:lnTo>
                      <a:pt x="1109" y="440"/>
                    </a:lnTo>
                    <a:lnTo>
                      <a:pt x="1088" y="524"/>
                    </a:lnTo>
                    <a:lnTo>
                      <a:pt x="1047" y="545"/>
                    </a:lnTo>
                    <a:lnTo>
                      <a:pt x="1047" y="461"/>
                    </a:lnTo>
                    <a:lnTo>
                      <a:pt x="900" y="377"/>
                    </a:lnTo>
                    <a:lnTo>
                      <a:pt x="837" y="461"/>
                    </a:lnTo>
                    <a:lnTo>
                      <a:pt x="775" y="440"/>
                    </a:lnTo>
                    <a:lnTo>
                      <a:pt x="796" y="356"/>
                    </a:lnTo>
                    <a:lnTo>
                      <a:pt x="691" y="252"/>
                    </a:lnTo>
                    <a:lnTo>
                      <a:pt x="586" y="210"/>
                    </a:lnTo>
                    <a:lnTo>
                      <a:pt x="524" y="252"/>
                    </a:lnTo>
                    <a:lnTo>
                      <a:pt x="586" y="356"/>
                    </a:lnTo>
                    <a:lnTo>
                      <a:pt x="565" y="419"/>
                    </a:lnTo>
                    <a:lnTo>
                      <a:pt x="524" y="315"/>
                    </a:lnTo>
                    <a:lnTo>
                      <a:pt x="419" y="273"/>
                    </a:lnTo>
                    <a:lnTo>
                      <a:pt x="377" y="356"/>
                    </a:lnTo>
                    <a:lnTo>
                      <a:pt x="461" y="440"/>
                    </a:lnTo>
                    <a:lnTo>
                      <a:pt x="524" y="482"/>
                    </a:lnTo>
                    <a:lnTo>
                      <a:pt x="565" y="545"/>
                    </a:lnTo>
                    <a:lnTo>
                      <a:pt x="461" y="482"/>
                    </a:lnTo>
                    <a:lnTo>
                      <a:pt x="356" y="545"/>
                    </a:lnTo>
                    <a:lnTo>
                      <a:pt x="419" y="608"/>
                    </a:lnTo>
                    <a:lnTo>
                      <a:pt x="565" y="670"/>
                    </a:lnTo>
                    <a:lnTo>
                      <a:pt x="482" y="670"/>
                    </a:lnTo>
                    <a:lnTo>
                      <a:pt x="461" y="733"/>
                    </a:lnTo>
                    <a:lnTo>
                      <a:pt x="482" y="775"/>
                    </a:lnTo>
                    <a:lnTo>
                      <a:pt x="461" y="775"/>
                    </a:lnTo>
                    <a:lnTo>
                      <a:pt x="272" y="649"/>
                    </a:lnTo>
                    <a:lnTo>
                      <a:pt x="231" y="608"/>
                    </a:lnTo>
                    <a:lnTo>
                      <a:pt x="168" y="670"/>
                    </a:lnTo>
                    <a:lnTo>
                      <a:pt x="252" y="796"/>
                    </a:lnTo>
                    <a:lnTo>
                      <a:pt x="314" y="880"/>
                    </a:lnTo>
                    <a:lnTo>
                      <a:pt x="252" y="900"/>
                    </a:lnTo>
                    <a:lnTo>
                      <a:pt x="147" y="775"/>
                    </a:lnTo>
                    <a:lnTo>
                      <a:pt x="63" y="754"/>
                    </a:lnTo>
                    <a:lnTo>
                      <a:pt x="0" y="859"/>
                    </a:lnTo>
                    <a:lnTo>
                      <a:pt x="126" y="900"/>
                    </a:lnTo>
                    <a:lnTo>
                      <a:pt x="231" y="1005"/>
                    </a:lnTo>
                    <a:lnTo>
                      <a:pt x="356" y="1047"/>
                    </a:lnTo>
                    <a:lnTo>
                      <a:pt x="440" y="942"/>
                    </a:lnTo>
                    <a:lnTo>
                      <a:pt x="565" y="900"/>
                    </a:lnTo>
                    <a:lnTo>
                      <a:pt x="628" y="796"/>
                    </a:lnTo>
                    <a:lnTo>
                      <a:pt x="649" y="859"/>
                    </a:lnTo>
                    <a:lnTo>
                      <a:pt x="649" y="900"/>
                    </a:lnTo>
                    <a:lnTo>
                      <a:pt x="691" y="900"/>
                    </a:lnTo>
                    <a:lnTo>
                      <a:pt x="775" y="880"/>
                    </a:lnTo>
                    <a:lnTo>
                      <a:pt x="796" y="984"/>
                    </a:lnTo>
                    <a:lnTo>
                      <a:pt x="858" y="984"/>
                    </a:lnTo>
                    <a:lnTo>
                      <a:pt x="942" y="900"/>
                    </a:lnTo>
                    <a:lnTo>
                      <a:pt x="963" y="859"/>
                    </a:lnTo>
                    <a:lnTo>
                      <a:pt x="984" y="963"/>
                    </a:lnTo>
                    <a:lnTo>
                      <a:pt x="1005" y="963"/>
                    </a:lnTo>
                    <a:lnTo>
                      <a:pt x="1151" y="859"/>
                    </a:lnTo>
                    <a:lnTo>
                      <a:pt x="1109" y="900"/>
                    </a:lnTo>
                    <a:lnTo>
                      <a:pt x="1088" y="1005"/>
                    </a:lnTo>
                    <a:lnTo>
                      <a:pt x="1151" y="1047"/>
                    </a:lnTo>
                    <a:lnTo>
                      <a:pt x="1214" y="984"/>
                    </a:lnTo>
                    <a:lnTo>
                      <a:pt x="1360" y="1068"/>
                    </a:lnTo>
                    <a:lnTo>
                      <a:pt x="1277" y="1089"/>
                    </a:lnTo>
                    <a:lnTo>
                      <a:pt x="1193" y="1089"/>
                    </a:lnTo>
                    <a:lnTo>
                      <a:pt x="1109" y="1131"/>
                    </a:lnTo>
                    <a:lnTo>
                      <a:pt x="1047" y="1131"/>
                    </a:lnTo>
                    <a:lnTo>
                      <a:pt x="879" y="1214"/>
                    </a:lnTo>
                    <a:lnTo>
                      <a:pt x="879" y="1256"/>
                    </a:lnTo>
                    <a:lnTo>
                      <a:pt x="1068" y="1298"/>
                    </a:lnTo>
                    <a:lnTo>
                      <a:pt x="1172" y="1298"/>
                    </a:lnTo>
                    <a:lnTo>
                      <a:pt x="1214" y="1214"/>
                    </a:lnTo>
                    <a:lnTo>
                      <a:pt x="1277" y="1193"/>
                    </a:lnTo>
                    <a:lnTo>
                      <a:pt x="1277" y="1298"/>
                    </a:lnTo>
                    <a:lnTo>
                      <a:pt x="1193" y="1382"/>
                    </a:lnTo>
                    <a:lnTo>
                      <a:pt x="1005" y="1403"/>
                    </a:lnTo>
                    <a:lnTo>
                      <a:pt x="942" y="1382"/>
                    </a:lnTo>
                    <a:lnTo>
                      <a:pt x="858" y="1486"/>
                    </a:lnTo>
                    <a:lnTo>
                      <a:pt x="796" y="1403"/>
                    </a:lnTo>
                    <a:lnTo>
                      <a:pt x="775" y="1382"/>
                    </a:lnTo>
                    <a:lnTo>
                      <a:pt x="775" y="1319"/>
                    </a:lnTo>
                    <a:lnTo>
                      <a:pt x="691" y="1319"/>
                    </a:lnTo>
                    <a:lnTo>
                      <a:pt x="691" y="1361"/>
                    </a:lnTo>
                    <a:lnTo>
                      <a:pt x="691" y="1382"/>
                    </a:lnTo>
                    <a:lnTo>
                      <a:pt x="628" y="1465"/>
                    </a:lnTo>
                    <a:lnTo>
                      <a:pt x="544" y="1403"/>
                    </a:lnTo>
                    <a:lnTo>
                      <a:pt x="461" y="1424"/>
                    </a:lnTo>
                    <a:lnTo>
                      <a:pt x="356" y="1486"/>
                    </a:lnTo>
                    <a:lnTo>
                      <a:pt x="252" y="1424"/>
                    </a:lnTo>
                    <a:lnTo>
                      <a:pt x="168" y="1465"/>
                    </a:lnTo>
                    <a:lnTo>
                      <a:pt x="126" y="1465"/>
                    </a:lnTo>
                    <a:lnTo>
                      <a:pt x="168" y="1591"/>
                    </a:lnTo>
                    <a:lnTo>
                      <a:pt x="231" y="1654"/>
                    </a:lnTo>
                    <a:lnTo>
                      <a:pt x="377" y="1696"/>
                    </a:lnTo>
                    <a:lnTo>
                      <a:pt x="377" y="1633"/>
                    </a:lnTo>
                    <a:lnTo>
                      <a:pt x="565" y="1696"/>
                    </a:lnTo>
                    <a:lnTo>
                      <a:pt x="900" y="1696"/>
                    </a:lnTo>
                    <a:lnTo>
                      <a:pt x="900" y="1737"/>
                    </a:lnTo>
                    <a:lnTo>
                      <a:pt x="837" y="1800"/>
                    </a:lnTo>
                    <a:lnTo>
                      <a:pt x="837" y="1842"/>
                    </a:lnTo>
                    <a:lnTo>
                      <a:pt x="942" y="1926"/>
                    </a:lnTo>
                    <a:lnTo>
                      <a:pt x="963" y="2009"/>
                    </a:lnTo>
                    <a:lnTo>
                      <a:pt x="1005" y="2009"/>
                    </a:lnTo>
                    <a:lnTo>
                      <a:pt x="1172" y="1905"/>
                    </a:lnTo>
                    <a:lnTo>
                      <a:pt x="1151" y="1988"/>
                    </a:lnTo>
                    <a:lnTo>
                      <a:pt x="1047" y="2030"/>
                    </a:lnTo>
                    <a:lnTo>
                      <a:pt x="984" y="2135"/>
                    </a:lnTo>
                    <a:lnTo>
                      <a:pt x="1068" y="2177"/>
                    </a:lnTo>
                    <a:lnTo>
                      <a:pt x="1214" y="2051"/>
                    </a:lnTo>
                    <a:lnTo>
                      <a:pt x="1360" y="2114"/>
                    </a:lnTo>
                    <a:lnTo>
                      <a:pt x="1381" y="2156"/>
                    </a:lnTo>
                    <a:lnTo>
                      <a:pt x="1298" y="2114"/>
                    </a:lnTo>
                    <a:lnTo>
                      <a:pt x="1193" y="2156"/>
                    </a:lnTo>
                    <a:lnTo>
                      <a:pt x="1109" y="2240"/>
                    </a:lnTo>
                    <a:lnTo>
                      <a:pt x="984" y="2240"/>
                    </a:lnTo>
                    <a:lnTo>
                      <a:pt x="984" y="2323"/>
                    </a:lnTo>
                    <a:lnTo>
                      <a:pt x="942" y="2365"/>
                    </a:lnTo>
                    <a:lnTo>
                      <a:pt x="879" y="2365"/>
                    </a:lnTo>
                    <a:lnTo>
                      <a:pt x="796" y="2407"/>
                    </a:lnTo>
                    <a:lnTo>
                      <a:pt x="775" y="2344"/>
                    </a:lnTo>
                    <a:lnTo>
                      <a:pt x="670" y="2261"/>
                    </a:lnTo>
                    <a:lnTo>
                      <a:pt x="670" y="2323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691" y="2470"/>
                    </a:lnTo>
                    <a:lnTo>
                      <a:pt x="670" y="2512"/>
                    </a:lnTo>
                    <a:lnTo>
                      <a:pt x="649" y="2700"/>
                    </a:lnTo>
                    <a:lnTo>
                      <a:pt x="775" y="2679"/>
                    </a:lnTo>
                    <a:lnTo>
                      <a:pt x="837" y="2658"/>
                    </a:lnTo>
                    <a:lnTo>
                      <a:pt x="900" y="2700"/>
                    </a:lnTo>
                    <a:lnTo>
                      <a:pt x="1088" y="2742"/>
                    </a:lnTo>
                    <a:lnTo>
                      <a:pt x="1214" y="2637"/>
                    </a:lnTo>
                    <a:lnTo>
                      <a:pt x="1360" y="2679"/>
                    </a:lnTo>
                    <a:lnTo>
                      <a:pt x="1423" y="2637"/>
                    </a:lnTo>
                    <a:lnTo>
                      <a:pt x="1465" y="2679"/>
                    </a:lnTo>
                    <a:lnTo>
                      <a:pt x="1528" y="2700"/>
                    </a:lnTo>
                    <a:lnTo>
                      <a:pt x="1632" y="2679"/>
                    </a:lnTo>
                    <a:lnTo>
                      <a:pt x="1632" y="2784"/>
                    </a:lnTo>
                    <a:lnTo>
                      <a:pt x="1779" y="2930"/>
                    </a:lnTo>
                    <a:lnTo>
                      <a:pt x="1842" y="2972"/>
                    </a:lnTo>
                    <a:lnTo>
                      <a:pt x="1946" y="2888"/>
                    </a:lnTo>
                    <a:lnTo>
                      <a:pt x="2051" y="2888"/>
                    </a:lnTo>
                    <a:lnTo>
                      <a:pt x="2239" y="3077"/>
                    </a:lnTo>
                    <a:lnTo>
                      <a:pt x="2469" y="3077"/>
                    </a:lnTo>
                    <a:lnTo>
                      <a:pt x="2574" y="3097"/>
                    </a:lnTo>
                    <a:lnTo>
                      <a:pt x="2741" y="3056"/>
                    </a:lnTo>
                    <a:lnTo>
                      <a:pt x="2721" y="2951"/>
                    </a:lnTo>
                    <a:lnTo>
                      <a:pt x="2741" y="2867"/>
                    </a:lnTo>
                    <a:lnTo>
                      <a:pt x="2762" y="2951"/>
                    </a:lnTo>
                    <a:lnTo>
                      <a:pt x="2888" y="2972"/>
                    </a:lnTo>
                    <a:lnTo>
                      <a:pt x="3034" y="2867"/>
                    </a:lnTo>
                    <a:lnTo>
                      <a:pt x="3034" y="2700"/>
                    </a:lnTo>
                    <a:lnTo>
                      <a:pt x="3181" y="2700"/>
                    </a:lnTo>
                    <a:lnTo>
                      <a:pt x="3139" y="2763"/>
                    </a:lnTo>
                    <a:lnTo>
                      <a:pt x="3181" y="2846"/>
                    </a:lnTo>
                    <a:lnTo>
                      <a:pt x="3202" y="2763"/>
                    </a:lnTo>
                    <a:lnTo>
                      <a:pt x="3306" y="2763"/>
                    </a:lnTo>
                    <a:lnTo>
                      <a:pt x="3411" y="2637"/>
                    </a:lnTo>
                    <a:lnTo>
                      <a:pt x="3474" y="2658"/>
                    </a:lnTo>
                    <a:lnTo>
                      <a:pt x="3495" y="2637"/>
                    </a:lnTo>
                    <a:lnTo>
                      <a:pt x="3599" y="2658"/>
                    </a:lnTo>
                    <a:lnTo>
                      <a:pt x="3599" y="2679"/>
                    </a:lnTo>
                    <a:lnTo>
                      <a:pt x="3662" y="2658"/>
                    </a:lnTo>
                    <a:lnTo>
                      <a:pt x="3892" y="2449"/>
                    </a:lnTo>
                    <a:lnTo>
                      <a:pt x="3976" y="2323"/>
                    </a:lnTo>
                    <a:lnTo>
                      <a:pt x="4248" y="2261"/>
                    </a:lnTo>
                    <a:lnTo>
                      <a:pt x="4332" y="2177"/>
                    </a:lnTo>
                    <a:lnTo>
                      <a:pt x="4290" y="2135"/>
                    </a:lnTo>
                    <a:lnTo>
                      <a:pt x="4311" y="2051"/>
                    </a:lnTo>
                    <a:lnTo>
                      <a:pt x="4353" y="2051"/>
                    </a:lnTo>
                    <a:lnTo>
                      <a:pt x="4394" y="2156"/>
                    </a:lnTo>
                    <a:lnTo>
                      <a:pt x="4541" y="2177"/>
                    </a:lnTo>
                    <a:lnTo>
                      <a:pt x="4625" y="2114"/>
                    </a:lnTo>
                    <a:lnTo>
                      <a:pt x="4625" y="2030"/>
                    </a:lnTo>
                    <a:lnTo>
                      <a:pt x="4604" y="2009"/>
                    </a:lnTo>
                    <a:lnTo>
                      <a:pt x="4604" y="1926"/>
                    </a:lnTo>
                    <a:lnTo>
                      <a:pt x="4666" y="1905"/>
                    </a:lnTo>
                    <a:lnTo>
                      <a:pt x="4625" y="1779"/>
                    </a:lnTo>
                    <a:lnTo>
                      <a:pt x="4666" y="1716"/>
                    </a:lnTo>
                    <a:lnTo>
                      <a:pt x="4771" y="1779"/>
                    </a:lnTo>
                    <a:lnTo>
                      <a:pt x="4771" y="1884"/>
                    </a:lnTo>
                    <a:lnTo>
                      <a:pt x="4876" y="1842"/>
                    </a:lnTo>
                    <a:lnTo>
                      <a:pt x="4938" y="1716"/>
                    </a:lnTo>
                    <a:lnTo>
                      <a:pt x="4917" y="1612"/>
                    </a:lnTo>
                    <a:lnTo>
                      <a:pt x="4813" y="1507"/>
                    </a:lnTo>
                    <a:lnTo>
                      <a:pt x="4813" y="1403"/>
                    </a:lnTo>
                    <a:lnTo>
                      <a:pt x="4855" y="1361"/>
                    </a:lnTo>
                    <a:lnTo>
                      <a:pt x="4855" y="1256"/>
                    </a:lnTo>
                    <a:lnTo>
                      <a:pt x="4959" y="1193"/>
                    </a:lnTo>
                    <a:lnTo>
                      <a:pt x="5043" y="1193"/>
                    </a:lnTo>
                    <a:lnTo>
                      <a:pt x="5085" y="1110"/>
                    </a:lnTo>
                    <a:lnTo>
                      <a:pt x="5022" y="1005"/>
                    </a:lnTo>
                    <a:lnTo>
                      <a:pt x="4771" y="984"/>
                    </a:lnTo>
                    <a:lnTo>
                      <a:pt x="4708" y="1068"/>
                    </a:lnTo>
                    <a:lnTo>
                      <a:pt x="4750" y="963"/>
                    </a:lnTo>
                    <a:lnTo>
                      <a:pt x="4750" y="859"/>
                    </a:lnTo>
                    <a:lnTo>
                      <a:pt x="4625" y="859"/>
                    </a:lnTo>
                    <a:lnTo>
                      <a:pt x="4604" y="880"/>
                    </a:lnTo>
                    <a:lnTo>
                      <a:pt x="4541" y="775"/>
                    </a:lnTo>
                    <a:lnTo>
                      <a:pt x="4625" y="670"/>
                    </a:lnTo>
                    <a:lnTo>
                      <a:pt x="4708" y="649"/>
                    </a:lnTo>
                    <a:lnTo>
                      <a:pt x="4708" y="482"/>
                    </a:lnTo>
                    <a:lnTo>
                      <a:pt x="4645" y="461"/>
                    </a:lnTo>
                    <a:lnTo>
                      <a:pt x="4562" y="545"/>
                    </a:lnTo>
                    <a:lnTo>
                      <a:pt x="4457" y="482"/>
                    </a:lnTo>
                    <a:lnTo>
                      <a:pt x="4415" y="377"/>
                    </a:lnTo>
                    <a:lnTo>
                      <a:pt x="4520" y="336"/>
                    </a:lnTo>
                    <a:lnTo>
                      <a:pt x="4541" y="252"/>
                    </a:lnTo>
                    <a:lnTo>
                      <a:pt x="4604" y="210"/>
                    </a:lnTo>
                    <a:lnTo>
                      <a:pt x="4708" y="168"/>
                    </a:lnTo>
                    <a:lnTo>
                      <a:pt x="4562" y="126"/>
                    </a:lnTo>
                    <a:lnTo>
                      <a:pt x="4499" y="147"/>
                    </a:lnTo>
                    <a:lnTo>
                      <a:pt x="4311" y="336"/>
                    </a:lnTo>
                    <a:lnTo>
                      <a:pt x="4290" y="419"/>
                    </a:lnTo>
                    <a:lnTo>
                      <a:pt x="4206" y="440"/>
                    </a:lnTo>
                    <a:lnTo>
                      <a:pt x="4122" y="315"/>
                    </a:lnTo>
                    <a:lnTo>
                      <a:pt x="4185" y="252"/>
                    </a:lnTo>
                    <a:lnTo>
                      <a:pt x="4122" y="210"/>
                    </a:lnTo>
                    <a:lnTo>
                      <a:pt x="4101" y="84"/>
                    </a:lnTo>
                    <a:lnTo>
                      <a:pt x="3997" y="64"/>
                    </a:lnTo>
                    <a:lnTo>
                      <a:pt x="3913" y="126"/>
                    </a:lnTo>
                    <a:lnTo>
                      <a:pt x="3829" y="84"/>
                    </a:lnTo>
                    <a:lnTo>
                      <a:pt x="3788" y="168"/>
                    </a:lnTo>
                    <a:lnTo>
                      <a:pt x="3829" y="315"/>
                    </a:lnTo>
                    <a:lnTo>
                      <a:pt x="3788" y="377"/>
                    </a:lnTo>
                    <a:lnTo>
                      <a:pt x="3683" y="377"/>
                    </a:lnTo>
                    <a:lnTo>
                      <a:pt x="3578" y="440"/>
                    </a:lnTo>
                    <a:lnTo>
                      <a:pt x="3557" y="336"/>
                    </a:lnTo>
                    <a:lnTo>
                      <a:pt x="3495" y="315"/>
                    </a:lnTo>
                    <a:lnTo>
                      <a:pt x="3453" y="377"/>
                    </a:lnTo>
                    <a:lnTo>
                      <a:pt x="3369" y="545"/>
                    </a:lnTo>
                    <a:lnTo>
                      <a:pt x="3265" y="545"/>
                    </a:lnTo>
                    <a:lnTo>
                      <a:pt x="3160" y="356"/>
                    </a:lnTo>
                    <a:lnTo>
                      <a:pt x="3076" y="356"/>
                    </a:lnTo>
                    <a:lnTo>
                      <a:pt x="3034" y="336"/>
                    </a:lnTo>
                    <a:lnTo>
                      <a:pt x="2951" y="356"/>
                    </a:lnTo>
                    <a:lnTo>
                      <a:pt x="2888" y="545"/>
                    </a:lnTo>
                    <a:lnTo>
                      <a:pt x="2993" y="754"/>
                    </a:lnTo>
                    <a:lnTo>
                      <a:pt x="2888" y="1047"/>
                    </a:lnTo>
                    <a:lnTo>
                      <a:pt x="2930" y="775"/>
                    </a:lnTo>
                    <a:lnTo>
                      <a:pt x="2825" y="608"/>
                    </a:lnTo>
                    <a:lnTo>
                      <a:pt x="2825" y="524"/>
                    </a:lnTo>
                    <a:lnTo>
                      <a:pt x="2762" y="482"/>
                    </a:lnTo>
                    <a:lnTo>
                      <a:pt x="2783" y="356"/>
                    </a:lnTo>
                    <a:lnTo>
                      <a:pt x="2658" y="273"/>
                    </a:lnTo>
                    <a:lnTo>
                      <a:pt x="2448" y="440"/>
                    </a:lnTo>
                    <a:lnTo>
                      <a:pt x="2428" y="566"/>
                    </a:lnTo>
                    <a:lnTo>
                      <a:pt x="2448" y="649"/>
                    </a:lnTo>
                    <a:lnTo>
                      <a:pt x="2344" y="796"/>
                    </a:lnTo>
                    <a:lnTo>
                      <a:pt x="2260" y="796"/>
                    </a:lnTo>
                    <a:lnTo>
                      <a:pt x="2260" y="649"/>
                    </a:lnTo>
                    <a:lnTo>
                      <a:pt x="2156" y="587"/>
                    </a:lnTo>
                    <a:lnTo>
                      <a:pt x="2156" y="356"/>
                    </a:lnTo>
                    <a:lnTo>
                      <a:pt x="2093" y="315"/>
                    </a:lnTo>
                    <a:lnTo>
                      <a:pt x="1925" y="440"/>
                    </a:lnTo>
                    <a:lnTo>
                      <a:pt x="1946" y="691"/>
                    </a:lnTo>
                    <a:lnTo>
                      <a:pt x="2009" y="775"/>
                    </a:lnTo>
                    <a:lnTo>
                      <a:pt x="2009" y="963"/>
                    </a:lnTo>
                    <a:lnTo>
                      <a:pt x="1925" y="1047"/>
                    </a:lnTo>
                    <a:lnTo>
                      <a:pt x="1842" y="1047"/>
                    </a:lnTo>
                    <a:lnTo>
                      <a:pt x="1821" y="900"/>
                    </a:lnTo>
                    <a:lnTo>
                      <a:pt x="1716" y="963"/>
                    </a:lnTo>
                    <a:lnTo>
                      <a:pt x="1674" y="1110"/>
                    </a:lnTo>
                    <a:lnTo>
                      <a:pt x="1612" y="1131"/>
                    </a:lnTo>
                    <a:lnTo>
                      <a:pt x="1591" y="1319"/>
                    </a:lnTo>
                    <a:lnTo>
                      <a:pt x="1507" y="1131"/>
                    </a:lnTo>
                    <a:lnTo>
                      <a:pt x="1423" y="1131"/>
                    </a:lnTo>
                    <a:lnTo>
                      <a:pt x="1465" y="1068"/>
                    </a:lnTo>
                    <a:lnTo>
                      <a:pt x="1528" y="963"/>
                    </a:lnTo>
                    <a:lnTo>
                      <a:pt x="1528" y="859"/>
                    </a:lnTo>
                    <a:lnTo>
                      <a:pt x="1402" y="859"/>
                    </a:lnTo>
                    <a:lnTo>
                      <a:pt x="1465" y="775"/>
                    </a:lnTo>
                    <a:lnTo>
                      <a:pt x="1402" y="649"/>
                    </a:lnTo>
                    <a:lnTo>
                      <a:pt x="1486" y="691"/>
                    </a:lnTo>
                    <a:lnTo>
                      <a:pt x="1570" y="608"/>
                    </a:lnTo>
                    <a:lnTo>
                      <a:pt x="1528" y="545"/>
                    </a:lnTo>
                    <a:lnTo>
                      <a:pt x="1423" y="482"/>
                    </a:lnTo>
                    <a:lnTo>
                      <a:pt x="1528" y="440"/>
                    </a:lnTo>
                    <a:lnTo>
                      <a:pt x="1465" y="336"/>
                    </a:lnTo>
                    <a:lnTo>
                      <a:pt x="1381" y="377"/>
                    </a:lnTo>
                    <a:lnTo>
                      <a:pt x="1319" y="315"/>
                    </a:lnTo>
                    <a:lnTo>
                      <a:pt x="1193" y="231"/>
                    </a:lnTo>
                    <a:lnTo>
                      <a:pt x="1193" y="126"/>
                    </a:lnTo>
                    <a:lnTo>
                      <a:pt x="1109" y="22"/>
                    </a:lnTo>
                    <a:lnTo>
                      <a:pt x="1005" y="43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7" name="Google Shape;2397;p49"/>
              <p:cNvSpPr/>
              <p:nvPr/>
            </p:nvSpPr>
            <p:spPr>
              <a:xfrm>
                <a:off x="4616850" y="2275025"/>
                <a:ext cx="885625" cy="661225"/>
              </a:xfrm>
              <a:custGeom>
                <a:rect b="b" l="l" r="r" t="t"/>
                <a:pathLst>
                  <a:path extrusionOk="0" h="26449" w="35425">
                    <a:moveTo>
                      <a:pt x="27390" y="1"/>
                    </a:moveTo>
                    <a:lnTo>
                      <a:pt x="27369" y="21"/>
                    </a:lnTo>
                    <a:lnTo>
                      <a:pt x="27180" y="42"/>
                    </a:lnTo>
                    <a:lnTo>
                      <a:pt x="27139" y="126"/>
                    </a:lnTo>
                    <a:lnTo>
                      <a:pt x="27097" y="126"/>
                    </a:lnTo>
                    <a:lnTo>
                      <a:pt x="27055" y="189"/>
                    </a:lnTo>
                    <a:lnTo>
                      <a:pt x="26867" y="189"/>
                    </a:lnTo>
                    <a:lnTo>
                      <a:pt x="26741" y="147"/>
                    </a:lnTo>
                    <a:lnTo>
                      <a:pt x="26678" y="231"/>
                    </a:lnTo>
                    <a:lnTo>
                      <a:pt x="26574" y="231"/>
                    </a:lnTo>
                    <a:lnTo>
                      <a:pt x="26532" y="335"/>
                    </a:lnTo>
                    <a:lnTo>
                      <a:pt x="26448" y="356"/>
                    </a:lnTo>
                    <a:lnTo>
                      <a:pt x="26344" y="356"/>
                    </a:lnTo>
                    <a:lnTo>
                      <a:pt x="26260" y="398"/>
                    </a:lnTo>
                    <a:lnTo>
                      <a:pt x="26176" y="419"/>
                    </a:lnTo>
                    <a:lnTo>
                      <a:pt x="26051" y="419"/>
                    </a:lnTo>
                    <a:lnTo>
                      <a:pt x="25967" y="461"/>
                    </a:lnTo>
                    <a:lnTo>
                      <a:pt x="25967" y="545"/>
                    </a:lnTo>
                    <a:lnTo>
                      <a:pt x="25904" y="649"/>
                    </a:lnTo>
                    <a:lnTo>
                      <a:pt x="25862" y="754"/>
                    </a:lnTo>
                    <a:lnTo>
                      <a:pt x="25820" y="817"/>
                    </a:lnTo>
                    <a:lnTo>
                      <a:pt x="25820" y="858"/>
                    </a:lnTo>
                    <a:lnTo>
                      <a:pt x="25800" y="921"/>
                    </a:lnTo>
                    <a:lnTo>
                      <a:pt x="25800" y="1068"/>
                    </a:lnTo>
                    <a:lnTo>
                      <a:pt x="25820" y="1089"/>
                    </a:lnTo>
                    <a:lnTo>
                      <a:pt x="25862" y="1130"/>
                    </a:lnTo>
                    <a:lnTo>
                      <a:pt x="26009" y="1047"/>
                    </a:lnTo>
                    <a:lnTo>
                      <a:pt x="26072" y="984"/>
                    </a:lnTo>
                    <a:lnTo>
                      <a:pt x="26155" y="1005"/>
                    </a:lnTo>
                    <a:lnTo>
                      <a:pt x="26239" y="1151"/>
                    </a:lnTo>
                    <a:lnTo>
                      <a:pt x="26281" y="1256"/>
                    </a:lnTo>
                    <a:lnTo>
                      <a:pt x="26364" y="1340"/>
                    </a:lnTo>
                    <a:lnTo>
                      <a:pt x="26364" y="1402"/>
                    </a:lnTo>
                    <a:lnTo>
                      <a:pt x="26385" y="1486"/>
                    </a:lnTo>
                    <a:lnTo>
                      <a:pt x="26385" y="1612"/>
                    </a:lnTo>
                    <a:lnTo>
                      <a:pt x="26323" y="1674"/>
                    </a:lnTo>
                    <a:lnTo>
                      <a:pt x="26239" y="1779"/>
                    </a:lnTo>
                    <a:lnTo>
                      <a:pt x="26218" y="1926"/>
                    </a:lnTo>
                    <a:lnTo>
                      <a:pt x="26134" y="1988"/>
                    </a:lnTo>
                    <a:lnTo>
                      <a:pt x="26072" y="2093"/>
                    </a:lnTo>
                    <a:lnTo>
                      <a:pt x="26051" y="2198"/>
                    </a:lnTo>
                    <a:lnTo>
                      <a:pt x="26134" y="2281"/>
                    </a:lnTo>
                    <a:lnTo>
                      <a:pt x="26092" y="2344"/>
                    </a:lnTo>
                    <a:lnTo>
                      <a:pt x="26134" y="2490"/>
                    </a:lnTo>
                    <a:lnTo>
                      <a:pt x="26176" y="2532"/>
                    </a:lnTo>
                    <a:lnTo>
                      <a:pt x="26176" y="2658"/>
                    </a:lnTo>
                    <a:lnTo>
                      <a:pt x="26092" y="2700"/>
                    </a:lnTo>
                    <a:lnTo>
                      <a:pt x="26072" y="2742"/>
                    </a:lnTo>
                    <a:lnTo>
                      <a:pt x="26134" y="2846"/>
                    </a:lnTo>
                    <a:lnTo>
                      <a:pt x="26134" y="3034"/>
                    </a:lnTo>
                    <a:lnTo>
                      <a:pt x="26092" y="3076"/>
                    </a:lnTo>
                    <a:lnTo>
                      <a:pt x="26092" y="3244"/>
                    </a:lnTo>
                    <a:lnTo>
                      <a:pt x="26155" y="3244"/>
                    </a:lnTo>
                    <a:lnTo>
                      <a:pt x="26218" y="3265"/>
                    </a:lnTo>
                    <a:lnTo>
                      <a:pt x="26260" y="3244"/>
                    </a:lnTo>
                    <a:lnTo>
                      <a:pt x="26281" y="3265"/>
                    </a:lnTo>
                    <a:lnTo>
                      <a:pt x="26323" y="3390"/>
                    </a:lnTo>
                    <a:lnTo>
                      <a:pt x="26281" y="3495"/>
                    </a:lnTo>
                    <a:lnTo>
                      <a:pt x="26218" y="3578"/>
                    </a:lnTo>
                    <a:lnTo>
                      <a:pt x="26009" y="3620"/>
                    </a:lnTo>
                    <a:lnTo>
                      <a:pt x="25862" y="3704"/>
                    </a:lnTo>
                    <a:lnTo>
                      <a:pt x="25569" y="3976"/>
                    </a:lnTo>
                    <a:lnTo>
                      <a:pt x="25527" y="3997"/>
                    </a:lnTo>
                    <a:lnTo>
                      <a:pt x="25444" y="3913"/>
                    </a:lnTo>
                    <a:lnTo>
                      <a:pt x="25276" y="3892"/>
                    </a:lnTo>
                    <a:lnTo>
                      <a:pt x="25172" y="3913"/>
                    </a:lnTo>
                    <a:lnTo>
                      <a:pt x="25130" y="3871"/>
                    </a:lnTo>
                    <a:lnTo>
                      <a:pt x="25004" y="3871"/>
                    </a:lnTo>
                    <a:lnTo>
                      <a:pt x="25004" y="3892"/>
                    </a:lnTo>
                    <a:lnTo>
                      <a:pt x="24879" y="4792"/>
                    </a:lnTo>
                    <a:lnTo>
                      <a:pt x="24900" y="4959"/>
                    </a:lnTo>
                    <a:lnTo>
                      <a:pt x="24858" y="5148"/>
                    </a:lnTo>
                    <a:lnTo>
                      <a:pt x="24879" y="5252"/>
                    </a:lnTo>
                    <a:lnTo>
                      <a:pt x="24795" y="5524"/>
                    </a:lnTo>
                    <a:lnTo>
                      <a:pt x="24900" y="5692"/>
                    </a:lnTo>
                    <a:lnTo>
                      <a:pt x="25172" y="5838"/>
                    </a:lnTo>
                    <a:lnTo>
                      <a:pt x="25339" y="5671"/>
                    </a:lnTo>
                    <a:lnTo>
                      <a:pt x="25569" y="5671"/>
                    </a:lnTo>
                    <a:lnTo>
                      <a:pt x="25841" y="5734"/>
                    </a:lnTo>
                    <a:lnTo>
                      <a:pt x="25946" y="5838"/>
                    </a:lnTo>
                    <a:lnTo>
                      <a:pt x="26072" y="5629"/>
                    </a:lnTo>
                    <a:lnTo>
                      <a:pt x="26072" y="5483"/>
                    </a:lnTo>
                    <a:lnTo>
                      <a:pt x="26072" y="5378"/>
                    </a:lnTo>
                    <a:lnTo>
                      <a:pt x="26239" y="5336"/>
                    </a:lnTo>
                    <a:lnTo>
                      <a:pt x="26281" y="5273"/>
                    </a:lnTo>
                    <a:lnTo>
                      <a:pt x="26553" y="5357"/>
                    </a:lnTo>
                    <a:lnTo>
                      <a:pt x="26699" y="5545"/>
                    </a:lnTo>
                    <a:lnTo>
                      <a:pt x="26908" y="5734"/>
                    </a:lnTo>
                    <a:lnTo>
                      <a:pt x="27076" y="5943"/>
                    </a:lnTo>
                    <a:lnTo>
                      <a:pt x="27285" y="6089"/>
                    </a:lnTo>
                    <a:lnTo>
                      <a:pt x="27306" y="6194"/>
                    </a:lnTo>
                    <a:lnTo>
                      <a:pt x="27327" y="6278"/>
                    </a:lnTo>
                    <a:lnTo>
                      <a:pt x="27327" y="6382"/>
                    </a:lnTo>
                    <a:lnTo>
                      <a:pt x="27285" y="6424"/>
                    </a:lnTo>
                    <a:lnTo>
                      <a:pt x="27285" y="6508"/>
                    </a:lnTo>
                    <a:lnTo>
                      <a:pt x="27264" y="6591"/>
                    </a:lnTo>
                    <a:lnTo>
                      <a:pt x="27139" y="6571"/>
                    </a:lnTo>
                    <a:lnTo>
                      <a:pt x="27097" y="6508"/>
                    </a:lnTo>
                    <a:lnTo>
                      <a:pt x="26992" y="6529"/>
                    </a:lnTo>
                    <a:lnTo>
                      <a:pt x="26908" y="6591"/>
                    </a:lnTo>
                    <a:lnTo>
                      <a:pt x="26762" y="6508"/>
                    </a:lnTo>
                    <a:lnTo>
                      <a:pt x="26657" y="6529"/>
                    </a:lnTo>
                    <a:lnTo>
                      <a:pt x="26553" y="6675"/>
                    </a:lnTo>
                    <a:lnTo>
                      <a:pt x="26385" y="6801"/>
                    </a:lnTo>
                    <a:lnTo>
                      <a:pt x="26323" y="6843"/>
                    </a:lnTo>
                    <a:lnTo>
                      <a:pt x="26218" y="6780"/>
                    </a:lnTo>
                    <a:lnTo>
                      <a:pt x="26155" y="6801"/>
                    </a:lnTo>
                    <a:lnTo>
                      <a:pt x="26155" y="6905"/>
                    </a:lnTo>
                    <a:lnTo>
                      <a:pt x="26092" y="6947"/>
                    </a:lnTo>
                    <a:lnTo>
                      <a:pt x="26030" y="6989"/>
                    </a:lnTo>
                    <a:lnTo>
                      <a:pt x="25967" y="6947"/>
                    </a:lnTo>
                    <a:lnTo>
                      <a:pt x="25925" y="7031"/>
                    </a:lnTo>
                    <a:lnTo>
                      <a:pt x="25820" y="7198"/>
                    </a:lnTo>
                    <a:lnTo>
                      <a:pt x="25800" y="7366"/>
                    </a:lnTo>
                    <a:lnTo>
                      <a:pt x="25800" y="7470"/>
                    </a:lnTo>
                    <a:lnTo>
                      <a:pt x="25737" y="7554"/>
                    </a:lnTo>
                    <a:lnTo>
                      <a:pt x="25611" y="7575"/>
                    </a:lnTo>
                    <a:lnTo>
                      <a:pt x="25381" y="7763"/>
                    </a:lnTo>
                    <a:lnTo>
                      <a:pt x="25214" y="7763"/>
                    </a:lnTo>
                    <a:lnTo>
                      <a:pt x="25088" y="7742"/>
                    </a:lnTo>
                    <a:lnTo>
                      <a:pt x="25004" y="7784"/>
                    </a:lnTo>
                    <a:lnTo>
                      <a:pt x="24900" y="7993"/>
                    </a:lnTo>
                    <a:lnTo>
                      <a:pt x="24795" y="8077"/>
                    </a:lnTo>
                    <a:lnTo>
                      <a:pt x="24670" y="8182"/>
                    </a:lnTo>
                    <a:lnTo>
                      <a:pt x="24586" y="8265"/>
                    </a:lnTo>
                    <a:lnTo>
                      <a:pt x="24565" y="8370"/>
                    </a:lnTo>
                    <a:lnTo>
                      <a:pt x="24502" y="8370"/>
                    </a:lnTo>
                    <a:lnTo>
                      <a:pt x="24377" y="8307"/>
                    </a:lnTo>
                    <a:lnTo>
                      <a:pt x="24251" y="8286"/>
                    </a:lnTo>
                    <a:lnTo>
                      <a:pt x="24063" y="8203"/>
                    </a:lnTo>
                    <a:lnTo>
                      <a:pt x="23937" y="8140"/>
                    </a:lnTo>
                    <a:lnTo>
                      <a:pt x="23770" y="8098"/>
                    </a:lnTo>
                    <a:lnTo>
                      <a:pt x="23561" y="8161"/>
                    </a:lnTo>
                    <a:lnTo>
                      <a:pt x="23435" y="8265"/>
                    </a:lnTo>
                    <a:lnTo>
                      <a:pt x="23331" y="8391"/>
                    </a:lnTo>
                    <a:lnTo>
                      <a:pt x="23331" y="8621"/>
                    </a:lnTo>
                    <a:lnTo>
                      <a:pt x="23351" y="8768"/>
                    </a:lnTo>
                    <a:lnTo>
                      <a:pt x="23331" y="8830"/>
                    </a:lnTo>
                    <a:lnTo>
                      <a:pt x="23603" y="9019"/>
                    </a:lnTo>
                    <a:lnTo>
                      <a:pt x="23833" y="9144"/>
                    </a:lnTo>
                    <a:lnTo>
                      <a:pt x="23833" y="9228"/>
                    </a:lnTo>
                    <a:lnTo>
                      <a:pt x="23770" y="9332"/>
                    </a:lnTo>
                    <a:lnTo>
                      <a:pt x="23707" y="9437"/>
                    </a:lnTo>
                    <a:lnTo>
                      <a:pt x="23435" y="9730"/>
                    </a:lnTo>
                    <a:lnTo>
                      <a:pt x="23310" y="9960"/>
                    </a:lnTo>
                    <a:lnTo>
                      <a:pt x="23226" y="10169"/>
                    </a:lnTo>
                    <a:lnTo>
                      <a:pt x="23121" y="10169"/>
                    </a:lnTo>
                    <a:lnTo>
                      <a:pt x="22933" y="10232"/>
                    </a:lnTo>
                    <a:lnTo>
                      <a:pt x="22807" y="10232"/>
                    </a:lnTo>
                    <a:lnTo>
                      <a:pt x="22661" y="10337"/>
                    </a:lnTo>
                    <a:lnTo>
                      <a:pt x="22494" y="10462"/>
                    </a:lnTo>
                    <a:lnTo>
                      <a:pt x="22347" y="10462"/>
                    </a:lnTo>
                    <a:lnTo>
                      <a:pt x="22096" y="10483"/>
                    </a:lnTo>
                    <a:lnTo>
                      <a:pt x="21908" y="10546"/>
                    </a:lnTo>
                    <a:lnTo>
                      <a:pt x="21740" y="10588"/>
                    </a:lnTo>
                    <a:lnTo>
                      <a:pt x="21322" y="10755"/>
                    </a:lnTo>
                    <a:lnTo>
                      <a:pt x="21008" y="10860"/>
                    </a:lnTo>
                    <a:lnTo>
                      <a:pt x="20841" y="11027"/>
                    </a:lnTo>
                    <a:lnTo>
                      <a:pt x="20590" y="11216"/>
                    </a:lnTo>
                    <a:lnTo>
                      <a:pt x="20485" y="11320"/>
                    </a:lnTo>
                    <a:lnTo>
                      <a:pt x="20338" y="11320"/>
                    </a:lnTo>
                    <a:lnTo>
                      <a:pt x="20192" y="11278"/>
                    </a:lnTo>
                    <a:lnTo>
                      <a:pt x="20192" y="11216"/>
                    </a:lnTo>
                    <a:lnTo>
                      <a:pt x="20171" y="11111"/>
                    </a:lnTo>
                    <a:lnTo>
                      <a:pt x="19899" y="11195"/>
                    </a:lnTo>
                    <a:lnTo>
                      <a:pt x="19732" y="11216"/>
                    </a:lnTo>
                    <a:lnTo>
                      <a:pt x="19522" y="11111"/>
                    </a:lnTo>
                    <a:lnTo>
                      <a:pt x="19355" y="11090"/>
                    </a:lnTo>
                    <a:lnTo>
                      <a:pt x="18999" y="10965"/>
                    </a:lnTo>
                    <a:lnTo>
                      <a:pt x="18623" y="10797"/>
                    </a:lnTo>
                    <a:lnTo>
                      <a:pt x="18413" y="10609"/>
                    </a:lnTo>
                    <a:lnTo>
                      <a:pt x="18288" y="10588"/>
                    </a:lnTo>
                    <a:lnTo>
                      <a:pt x="17869" y="10567"/>
                    </a:lnTo>
                    <a:lnTo>
                      <a:pt x="17493" y="10567"/>
                    </a:lnTo>
                    <a:lnTo>
                      <a:pt x="17430" y="10546"/>
                    </a:lnTo>
                    <a:lnTo>
                      <a:pt x="17367" y="10588"/>
                    </a:lnTo>
                    <a:lnTo>
                      <a:pt x="17325" y="10651"/>
                    </a:lnTo>
                    <a:lnTo>
                      <a:pt x="17137" y="10713"/>
                    </a:lnTo>
                    <a:lnTo>
                      <a:pt x="16865" y="10755"/>
                    </a:lnTo>
                    <a:lnTo>
                      <a:pt x="16384" y="10693"/>
                    </a:lnTo>
                    <a:lnTo>
                      <a:pt x="16028" y="10713"/>
                    </a:lnTo>
                    <a:lnTo>
                      <a:pt x="15777" y="10693"/>
                    </a:lnTo>
                    <a:lnTo>
                      <a:pt x="15547" y="10713"/>
                    </a:lnTo>
                    <a:lnTo>
                      <a:pt x="15442" y="10755"/>
                    </a:lnTo>
                    <a:lnTo>
                      <a:pt x="15338" y="10713"/>
                    </a:lnTo>
                    <a:lnTo>
                      <a:pt x="15191" y="10462"/>
                    </a:lnTo>
                    <a:lnTo>
                      <a:pt x="15149" y="10337"/>
                    </a:lnTo>
                    <a:lnTo>
                      <a:pt x="15024" y="10169"/>
                    </a:lnTo>
                    <a:lnTo>
                      <a:pt x="14919" y="10044"/>
                    </a:lnTo>
                    <a:lnTo>
                      <a:pt x="14856" y="9877"/>
                    </a:lnTo>
                    <a:lnTo>
                      <a:pt x="14856" y="9814"/>
                    </a:lnTo>
                    <a:lnTo>
                      <a:pt x="14752" y="9709"/>
                    </a:lnTo>
                    <a:lnTo>
                      <a:pt x="14668" y="9667"/>
                    </a:lnTo>
                    <a:lnTo>
                      <a:pt x="14626" y="9667"/>
                    </a:lnTo>
                    <a:lnTo>
                      <a:pt x="14584" y="9604"/>
                    </a:lnTo>
                    <a:lnTo>
                      <a:pt x="14564" y="9500"/>
                    </a:lnTo>
                    <a:lnTo>
                      <a:pt x="14333" y="9500"/>
                    </a:lnTo>
                    <a:lnTo>
                      <a:pt x="14187" y="9416"/>
                    </a:lnTo>
                    <a:lnTo>
                      <a:pt x="13978" y="9249"/>
                    </a:lnTo>
                    <a:lnTo>
                      <a:pt x="13873" y="9249"/>
                    </a:lnTo>
                    <a:lnTo>
                      <a:pt x="13768" y="9228"/>
                    </a:lnTo>
                    <a:lnTo>
                      <a:pt x="13706" y="9186"/>
                    </a:lnTo>
                    <a:lnTo>
                      <a:pt x="13517" y="9040"/>
                    </a:lnTo>
                    <a:lnTo>
                      <a:pt x="13141" y="8977"/>
                    </a:lnTo>
                    <a:lnTo>
                      <a:pt x="13099" y="8977"/>
                    </a:lnTo>
                    <a:lnTo>
                      <a:pt x="13057" y="9019"/>
                    </a:lnTo>
                    <a:lnTo>
                      <a:pt x="12890" y="9019"/>
                    </a:lnTo>
                    <a:lnTo>
                      <a:pt x="12639" y="9040"/>
                    </a:lnTo>
                    <a:lnTo>
                      <a:pt x="12053" y="8914"/>
                    </a:lnTo>
                    <a:lnTo>
                      <a:pt x="11948" y="8830"/>
                    </a:lnTo>
                    <a:lnTo>
                      <a:pt x="11823" y="8663"/>
                    </a:lnTo>
                    <a:lnTo>
                      <a:pt x="11802" y="8558"/>
                    </a:lnTo>
                    <a:lnTo>
                      <a:pt x="11802" y="8475"/>
                    </a:lnTo>
                    <a:lnTo>
                      <a:pt x="11823" y="8412"/>
                    </a:lnTo>
                    <a:lnTo>
                      <a:pt x="11906" y="8349"/>
                    </a:lnTo>
                    <a:lnTo>
                      <a:pt x="11948" y="8244"/>
                    </a:lnTo>
                    <a:lnTo>
                      <a:pt x="11885" y="8161"/>
                    </a:lnTo>
                    <a:lnTo>
                      <a:pt x="11843" y="8035"/>
                    </a:lnTo>
                    <a:lnTo>
                      <a:pt x="11885" y="7952"/>
                    </a:lnTo>
                    <a:lnTo>
                      <a:pt x="11885" y="7826"/>
                    </a:lnTo>
                    <a:lnTo>
                      <a:pt x="11823" y="7763"/>
                    </a:lnTo>
                    <a:lnTo>
                      <a:pt x="11739" y="7638"/>
                    </a:lnTo>
                    <a:lnTo>
                      <a:pt x="11676" y="7575"/>
                    </a:lnTo>
                    <a:lnTo>
                      <a:pt x="11592" y="7533"/>
                    </a:lnTo>
                    <a:lnTo>
                      <a:pt x="11530" y="7428"/>
                    </a:lnTo>
                    <a:lnTo>
                      <a:pt x="11488" y="7345"/>
                    </a:lnTo>
                    <a:lnTo>
                      <a:pt x="11446" y="7240"/>
                    </a:lnTo>
                    <a:lnTo>
                      <a:pt x="11425" y="7136"/>
                    </a:lnTo>
                    <a:lnTo>
                      <a:pt x="11383" y="7052"/>
                    </a:lnTo>
                    <a:lnTo>
                      <a:pt x="11279" y="6989"/>
                    </a:lnTo>
                    <a:lnTo>
                      <a:pt x="11195" y="6947"/>
                    </a:lnTo>
                    <a:lnTo>
                      <a:pt x="11153" y="6884"/>
                    </a:lnTo>
                    <a:lnTo>
                      <a:pt x="11069" y="6843"/>
                    </a:lnTo>
                    <a:lnTo>
                      <a:pt x="10965" y="6843"/>
                    </a:lnTo>
                    <a:lnTo>
                      <a:pt x="10902" y="6905"/>
                    </a:lnTo>
                    <a:lnTo>
                      <a:pt x="10860" y="6926"/>
                    </a:lnTo>
                    <a:lnTo>
                      <a:pt x="10776" y="6905"/>
                    </a:lnTo>
                    <a:lnTo>
                      <a:pt x="10693" y="6801"/>
                    </a:lnTo>
                    <a:lnTo>
                      <a:pt x="10672" y="6738"/>
                    </a:lnTo>
                    <a:lnTo>
                      <a:pt x="10567" y="6738"/>
                    </a:lnTo>
                    <a:lnTo>
                      <a:pt x="10442" y="6801"/>
                    </a:lnTo>
                    <a:lnTo>
                      <a:pt x="10400" y="6843"/>
                    </a:lnTo>
                    <a:lnTo>
                      <a:pt x="10379" y="6926"/>
                    </a:lnTo>
                    <a:lnTo>
                      <a:pt x="10337" y="6926"/>
                    </a:lnTo>
                    <a:lnTo>
                      <a:pt x="10211" y="6843"/>
                    </a:lnTo>
                    <a:lnTo>
                      <a:pt x="10170" y="6780"/>
                    </a:lnTo>
                    <a:lnTo>
                      <a:pt x="10170" y="6717"/>
                    </a:lnTo>
                    <a:lnTo>
                      <a:pt x="10107" y="6633"/>
                    </a:lnTo>
                    <a:lnTo>
                      <a:pt x="10002" y="6571"/>
                    </a:lnTo>
                    <a:lnTo>
                      <a:pt x="9877" y="6466"/>
                    </a:lnTo>
                    <a:lnTo>
                      <a:pt x="9835" y="6424"/>
                    </a:lnTo>
                    <a:lnTo>
                      <a:pt x="9751" y="6382"/>
                    </a:lnTo>
                    <a:lnTo>
                      <a:pt x="9730" y="6299"/>
                    </a:lnTo>
                    <a:lnTo>
                      <a:pt x="9730" y="6215"/>
                    </a:lnTo>
                    <a:lnTo>
                      <a:pt x="9709" y="6173"/>
                    </a:lnTo>
                    <a:lnTo>
                      <a:pt x="9688" y="6173"/>
                    </a:lnTo>
                    <a:lnTo>
                      <a:pt x="9688" y="6215"/>
                    </a:lnTo>
                    <a:lnTo>
                      <a:pt x="9646" y="6215"/>
                    </a:lnTo>
                    <a:lnTo>
                      <a:pt x="9605" y="6152"/>
                    </a:lnTo>
                    <a:lnTo>
                      <a:pt x="9584" y="6110"/>
                    </a:lnTo>
                    <a:lnTo>
                      <a:pt x="9584" y="5985"/>
                    </a:lnTo>
                    <a:lnTo>
                      <a:pt x="9542" y="5943"/>
                    </a:lnTo>
                    <a:lnTo>
                      <a:pt x="9521" y="5943"/>
                    </a:lnTo>
                    <a:lnTo>
                      <a:pt x="9395" y="5880"/>
                    </a:lnTo>
                    <a:lnTo>
                      <a:pt x="9312" y="5880"/>
                    </a:lnTo>
                    <a:lnTo>
                      <a:pt x="9333" y="5901"/>
                    </a:lnTo>
                    <a:lnTo>
                      <a:pt x="9228" y="6006"/>
                    </a:lnTo>
                    <a:lnTo>
                      <a:pt x="9123" y="6068"/>
                    </a:lnTo>
                    <a:lnTo>
                      <a:pt x="8998" y="6215"/>
                    </a:lnTo>
                    <a:lnTo>
                      <a:pt x="8977" y="6319"/>
                    </a:lnTo>
                    <a:lnTo>
                      <a:pt x="9019" y="6382"/>
                    </a:lnTo>
                    <a:lnTo>
                      <a:pt x="8956" y="6508"/>
                    </a:lnTo>
                    <a:lnTo>
                      <a:pt x="8768" y="6571"/>
                    </a:lnTo>
                    <a:lnTo>
                      <a:pt x="8684" y="6633"/>
                    </a:lnTo>
                    <a:lnTo>
                      <a:pt x="8663" y="6780"/>
                    </a:lnTo>
                    <a:lnTo>
                      <a:pt x="8663" y="7010"/>
                    </a:lnTo>
                    <a:lnTo>
                      <a:pt x="8768" y="7240"/>
                    </a:lnTo>
                    <a:lnTo>
                      <a:pt x="8872" y="7408"/>
                    </a:lnTo>
                    <a:lnTo>
                      <a:pt x="8872" y="7470"/>
                    </a:lnTo>
                    <a:lnTo>
                      <a:pt x="8705" y="7638"/>
                    </a:lnTo>
                    <a:lnTo>
                      <a:pt x="8579" y="7680"/>
                    </a:lnTo>
                    <a:lnTo>
                      <a:pt x="8496" y="7784"/>
                    </a:lnTo>
                    <a:lnTo>
                      <a:pt x="8433" y="7826"/>
                    </a:lnTo>
                    <a:lnTo>
                      <a:pt x="8349" y="7826"/>
                    </a:lnTo>
                    <a:lnTo>
                      <a:pt x="8307" y="7742"/>
                    </a:lnTo>
                    <a:lnTo>
                      <a:pt x="8245" y="7742"/>
                    </a:lnTo>
                    <a:lnTo>
                      <a:pt x="8014" y="7784"/>
                    </a:lnTo>
                    <a:lnTo>
                      <a:pt x="7847" y="7763"/>
                    </a:lnTo>
                    <a:lnTo>
                      <a:pt x="7638" y="7680"/>
                    </a:lnTo>
                    <a:lnTo>
                      <a:pt x="7429" y="7680"/>
                    </a:lnTo>
                    <a:lnTo>
                      <a:pt x="7387" y="7952"/>
                    </a:lnTo>
                    <a:lnTo>
                      <a:pt x="7324" y="8098"/>
                    </a:lnTo>
                    <a:lnTo>
                      <a:pt x="7324" y="8244"/>
                    </a:lnTo>
                    <a:lnTo>
                      <a:pt x="7261" y="8579"/>
                    </a:lnTo>
                    <a:lnTo>
                      <a:pt x="7261" y="8830"/>
                    </a:lnTo>
                    <a:lnTo>
                      <a:pt x="7240" y="8914"/>
                    </a:lnTo>
                    <a:lnTo>
                      <a:pt x="7303" y="8977"/>
                    </a:lnTo>
                    <a:lnTo>
                      <a:pt x="7429" y="9019"/>
                    </a:lnTo>
                    <a:lnTo>
                      <a:pt x="7387" y="9144"/>
                    </a:lnTo>
                    <a:lnTo>
                      <a:pt x="7387" y="9228"/>
                    </a:lnTo>
                    <a:lnTo>
                      <a:pt x="7303" y="9228"/>
                    </a:lnTo>
                    <a:lnTo>
                      <a:pt x="7219" y="9291"/>
                    </a:lnTo>
                    <a:lnTo>
                      <a:pt x="7136" y="9291"/>
                    </a:lnTo>
                    <a:lnTo>
                      <a:pt x="7073" y="9228"/>
                    </a:lnTo>
                    <a:lnTo>
                      <a:pt x="6989" y="9249"/>
                    </a:lnTo>
                    <a:lnTo>
                      <a:pt x="6864" y="9291"/>
                    </a:lnTo>
                    <a:lnTo>
                      <a:pt x="6592" y="9332"/>
                    </a:lnTo>
                    <a:lnTo>
                      <a:pt x="6445" y="9416"/>
                    </a:lnTo>
                    <a:lnTo>
                      <a:pt x="6341" y="9416"/>
                    </a:lnTo>
                    <a:lnTo>
                      <a:pt x="6278" y="9353"/>
                    </a:lnTo>
                    <a:lnTo>
                      <a:pt x="6173" y="9416"/>
                    </a:lnTo>
                    <a:lnTo>
                      <a:pt x="6069" y="9521"/>
                    </a:lnTo>
                    <a:lnTo>
                      <a:pt x="6069" y="9604"/>
                    </a:lnTo>
                    <a:lnTo>
                      <a:pt x="6173" y="9667"/>
                    </a:lnTo>
                    <a:lnTo>
                      <a:pt x="6341" y="9646"/>
                    </a:lnTo>
                    <a:lnTo>
                      <a:pt x="6466" y="9667"/>
                    </a:lnTo>
                    <a:lnTo>
                      <a:pt x="6466" y="9730"/>
                    </a:lnTo>
                    <a:lnTo>
                      <a:pt x="6382" y="9814"/>
                    </a:lnTo>
                    <a:lnTo>
                      <a:pt x="6445" y="9981"/>
                    </a:lnTo>
                    <a:lnTo>
                      <a:pt x="6445" y="10065"/>
                    </a:lnTo>
                    <a:lnTo>
                      <a:pt x="6487" y="10149"/>
                    </a:lnTo>
                    <a:lnTo>
                      <a:pt x="6508" y="10253"/>
                    </a:lnTo>
                    <a:lnTo>
                      <a:pt x="6613" y="10441"/>
                    </a:lnTo>
                    <a:lnTo>
                      <a:pt x="6654" y="10546"/>
                    </a:lnTo>
                    <a:lnTo>
                      <a:pt x="6780" y="10609"/>
                    </a:lnTo>
                    <a:lnTo>
                      <a:pt x="6822" y="10860"/>
                    </a:lnTo>
                    <a:lnTo>
                      <a:pt x="6738" y="10923"/>
                    </a:lnTo>
                    <a:lnTo>
                      <a:pt x="6696" y="11027"/>
                    </a:lnTo>
                    <a:lnTo>
                      <a:pt x="6801" y="11132"/>
                    </a:lnTo>
                    <a:lnTo>
                      <a:pt x="6738" y="11174"/>
                    </a:lnTo>
                    <a:lnTo>
                      <a:pt x="6738" y="11216"/>
                    </a:lnTo>
                    <a:lnTo>
                      <a:pt x="6613" y="11299"/>
                    </a:lnTo>
                    <a:lnTo>
                      <a:pt x="6654" y="11446"/>
                    </a:lnTo>
                    <a:lnTo>
                      <a:pt x="6508" y="11509"/>
                    </a:lnTo>
                    <a:lnTo>
                      <a:pt x="6278" y="11446"/>
                    </a:lnTo>
                    <a:lnTo>
                      <a:pt x="6027" y="11174"/>
                    </a:lnTo>
                    <a:lnTo>
                      <a:pt x="5922" y="11195"/>
                    </a:lnTo>
                    <a:lnTo>
                      <a:pt x="5671" y="11090"/>
                    </a:lnTo>
                    <a:lnTo>
                      <a:pt x="5336" y="11090"/>
                    </a:lnTo>
                    <a:lnTo>
                      <a:pt x="5148" y="11132"/>
                    </a:lnTo>
                    <a:lnTo>
                      <a:pt x="4876" y="11069"/>
                    </a:lnTo>
                    <a:lnTo>
                      <a:pt x="4583" y="11132"/>
                    </a:lnTo>
                    <a:lnTo>
                      <a:pt x="4457" y="11132"/>
                    </a:lnTo>
                    <a:lnTo>
                      <a:pt x="4311" y="11111"/>
                    </a:lnTo>
                    <a:lnTo>
                      <a:pt x="4206" y="11195"/>
                    </a:lnTo>
                    <a:lnTo>
                      <a:pt x="4102" y="11237"/>
                    </a:lnTo>
                    <a:lnTo>
                      <a:pt x="3767" y="11195"/>
                    </a:lnTo>
                    <a:lnTo>
                      <a:pt x="3558" y="11132"/>
                    </a:lnTo>
                    <a:lnTo>
                      <a:pt x="3432" y="11069"/>
                    </a:lnTo>
                    <a:lnTo>
                      <a:pt x="3244" y="11069"/>
                    </a:lnTo>
                    <a:lnTo>
                      <a:pt x="3202" y="11111"/>
                    </a:lnTo>
                    <a:lnTo>
                      <a:pt x="3035" y="11090"/>
                    </a:lnTo>
                    <a:lnTo>
                      <a:pt x="2930" y="11069"/>
                    </a:lnTo>
                    <a:lnTo>
                      <a:pt x="2888" y="11111"/>
                    </a:lnTo>
                    <a:lnTo>
                      <a:pt x="2888" y="11237"/>
                    </a:lnTo>
                    <a:lnTo>
                      <a:pt x="2909" y="11383"/>
                    </a:lnTo>
                    <a:lnTo>
                      <a:pt x="2930" y="11509"/>
                    </a:lnTo>
                    <a:lnTo>
                      <a:pt x="2742" y="11550"/>
                    </a:lnTo>
                    <a:lnTo>
                      <a:pt x="2386" y="11550"/>
                    </a:lnTo>
                    <a:lnTo>
                      <a:pt x="1968" y="11509"/>
                    </a:lnTo>
                    <a:lnTo>
                      <a:pt x="1863" y="11446"/>
                    </a:lnTo>
                    <a:lnTo>
                      <a:pt x="1675" y="11425"/>
                    </a:lnTo>
                    <a:lnTo>
                      <a:pt x="1570" y="11550"/>
                    </a:lnTo>
                    <a:lnTo>
                      <a:pt x="1591" y="11613"/>
                    </a:lnTo>
                    <a:lnTo>
                      <a:pt x="1465" y="11697"/>
                    </a:lnTo>
                    <a:lnTo>
                      <a:pt x="1465" y="11739"/>
                    </a:lnTo>
                    <a:lnTo>
                      <a:pt x="1507" y="11739"/>
                    </a:lnTo>
                    <a:lnTo>
                      <a:pt x="1507" y="11864"/>
                    </a:lnTo>
                    <a:lnTo>
                      <a:pt x="1340" y="12157"/>
                    </a:lnTo>
                    <a:lnTo>
                      <a:pt x="1256" y="12283"/>
                    </a:lnTo>
                    <a:lnTo>
                      <a:pt x="1361" y="12366"/>
                    </a:lnTo>
                    <a:lnTo>
                      <a:pt x="1633" y="12450"/>
                    </a:lnTo>
                    <a:lnTo>
                      <a:pt x="1737" y="12555"/>
                    </a:lnTo>
                    <a:lnTo>
                      <a:pt x="1842" y="12576"/>
                    </a:lnTo>
                    <a:lnTo>
                      <a:pt x="1947" y="12471"/>
                    </a:lnTo>
                    <a:lnTo>
                      <a:pt x="1947" y="12325"/>
                    </a:lnTo>
                    <a:lnTo>
                      <a:pt x="2009" y="12325"/>
                    </a:lnTo>
                    <a:lnTo>
                      <a:pt x="2302" y="12555"/>
                    </a:lnTo>
                    <a:lnTo>
                      <a:pt x="2323" y="12659"/>
                    </a:lnTo>
                    <a:lnTo>
                      <a:pt x="2177" y="12848"/>
                    </a:lnTo>
                    <a:lnTo>
                      <a:pt x="1968" y="12848"/>
                    </a:lnTo>
                    <a:lnTo>
                      <a:pt x="1675" y="12890"/>
                    </a:lnTo>
                    <a:lnTo>
                      <a:pt x="1654" y="12785"/>
                    </a:lnTo>
                    <a:lnTo>
                      <a:pt x="1507" y="12659"/>
                    </a:lnTo>
                    <a:lnTo>
                      <a:pt x="1340" y="12869"/>
                    </a:lnTo>
                    <a:lnTo>
                      <a:pt x="1235" y="12848"/>
                    </a:lnTo>
                    <a:lnTo>
                      <a:pt x="1068" y="12973"/>
                    </a:lnTo>
                    <a:lnTo>
                      <a:pt x="921" y="13015"/>
                    </a:lnTo>
                    <a:lnTo>
                      <a:pt x="921" y="13162"/>
                    </a:lnTo>
                    <a:lnTo>
                      <a:pt x="1110" y="13224"/>
                    </a:lnTo>
                    <a:lnTo>
                      <a:pt x="1068" y="13371"/>
                    </a:lnTo>
                    <a:lnTo>
                      <a:pt x="900" y="13434"/>
                    </a:lnTo>
                    <a:lnTo>
                      <a:pt x="628" y="13496"/>
                    </a:lnTo>
                    <a:lnTo>
                      <a:pt x="691" y="13538"/>
                    </a:lnTo>
                    <a:lnTo>
                      <a:pt x="733" y="13622"/>
                    </a:lnTo>
                    <a:lnTo>
                      <a:pt x="503" y="13706"/>
                    </a:lnTo>
                    <a:lnTo>
                      <a:pt x="503" y="13831"/>
                    </a:lnTo>
                    <a:lnTo>
                      <a:pt x="398" y="13852"/>
                    </a:lnTo>
                    <a:lnTo>
                      <a:pt x="126" y="13831"/>
                    </a:lnTo>
                    <a:lnTo>
                      <a:pt x="1" y="13936"/>
                    </a:lnTo>
                    <a:lnTo>
                      <a:pt x="1" y="14103"/>
                    </a:lnTo>
                    <a:lnTo>
                      <a:pt x="168" y="14333"/>
                    </a:lnTo>
                    <a:lnTo>
                      <a:pt x="273" y="14270"/>
                    </a:lnTo>
                    <a:lnTo>
                      <a:pt x="419" y="14250"/>
                    </a:lnTo>
                    <a:lnTo>
                      <a:pt x="440" y="14375"/>
                    </a:lnTo>
                    <a:lnTo>
                      <a:pt x="398" y="14522"/>
                    </a:lnTo>
                    <a:lnTo>
                      <a:pt x="461" y="14668"/>
                    </a:lnTo>
                    <a:lnTo>
                      <a:pt x="587" y="14731"/>
                    </a:lnTo>
                    <a:lnTo>
                      <a:pt x="607" y="14877"/>
                    </a:lnTo>
                    <a:lnTo>
                      <a:pt x="545" y="14940"/>
                    </a:lnTo>
                    <a:lnTo>
                      <a:pt x="419" y="15212"/>
                    </a:lnTo>
                    <a:lnTo>
                      <a:pt x="377" y="15589"/>
                    </a:lnTo>
                    <a:lnTo>
                      <a:pt x="335" y="15526"/>
                    </a:lnTo>
                    <a:lnTo>
                      <a:pt x="440" y="15693"/>
                    </a:lnTo>
                    <a:lnTo>
                      <a:pt x="545" y="15714"/>
                    </a:lnTo>
                    <a:lnTo>
                      <a:pt x="733" y="15693"/>
                    </a:lnTo>
                    <a:lnTo>
                      <a:pt x="859" y="15610"/>
                    </a:lnTo>
                    <a:lnTo>
                      <a:pt x="921" y="15526"/>
                    </a:lnTo>
                    <a:lnTo>
                      <a:pt x="984" y="15505"/>
                    </a:lnTo>
                    <a:lnTo>
                      <a:pt x="1047" y="15463"/>
                    </a:lnTo>
                    <a:lnTo>
                      <a:pt x="1110" y="15484"/>
                    </a:lnTo>
                    <a:lnTo>
                      <a:pt x="1172" y="15568"/>
                    </a:lnTo>
                    <a:lnTo>
                      <a:pt x="1361" y="15589"/>
                    </a:lnTo>
                    <a:lnTo>
                      <a:pt x="1361" y="15505"/>
                    </a:lnTo>
                    <a:lnTo>
                      <a:pt x="1319" y="15463"/>
                    </a:lnTo>
                    <a:lnTo>
                      <a:pt x="1319" y="15358"/>
                    </a:lnTo>
                    <a:lnTo>
                      <a:pt x="1444" y="15317"/>
                    </a:lnTo>
                    <a:lnTo>
                      <a:pt x="1486" y="15275"/>
                    </a:lnTo>
                    <a:lnTo>
                      <a:pt x="1549" y="15275"/>
                    </a:lnTo>
                    <a:lnTo>
                      <a:pt x="1570" y="15317"/>
                    </a:lnTo>
                    <a:lnTo>
                      <a:pt x="1695" y="15317"/>
                    </a:lnTo>
                    <a:lnTo>
                      <a:pt x="1779" y="15191"/>
                    </a:lnTo>
                    <a:lnTo>
                      <a:pt x="1758" y="15045"/>
                    </a:lnTo>
                    <a:lnTo>
                      <a:pt x="1779" y="14961"/>
                    </a:lnTo>
                    <a:lnTo>
                      <a:pt x="1863" y="14898"/>
                    </a:lnTo>
                    <a:lnTo>
                      <a:pt x="1884" y="14731"/>
                    </a:lnTo>
                    <a:lnTo>
                      <a:pt x="1947" y="14626"/>
                    </a:lnTo>
                    <a:lnTo>
                      <a:pt x="2072" y="14626"/>
                    </a:lnTo>
                    <a:lnTo>
                      <a:pt x="2177" y="14689"/>
                    </a:lnTo>
                    <a:lnTo>
                      <a:pt x="2281" y="14752"/>
                    </a:lnTo>
                    <a:lnTo>
                      <a:pt x="2281" y="14835"/>
                    </a:lnTo>
                    <a:lnTo>
                      <a:pt x="2260" y="14982"/>
                    </a:lnTo>
                    <a:lnTo>
                      <a:pt x="2281" y="15086"/>
                    </a:lnTo>
                    <a:lnTo>
                      <a:pt x="2386" y="15086"/>
                    </a:lnTo>
                    <a:lnTo>
                      <a:pt x="2428" y="15191"/>
                    </a:lnTo>
                    <a:lnTo>
                      <a:pt x="2407" y="15317"/>
                    </a:lnTo>
                    <a:lnTo>
                      <a:pt x="2428" y="15463"/>
                    </a:lnTo>
                    <a:lnTo>
                      <a:pt x="2428" y="15672"/>
                    </a:lnTo>
                    <a:lnTo>
                      <a:pt x="2532" y="15798"/>
                    </a:lnTo>
                    <a:lnTo>
                      <a:pt x="2532" y="15882"/>
                    </a:lnTo>
                    <a:lnTo>
                      <a:pt x="2637" y="15903"/>
                    </a:lnTo>
                    <a:lnTo>
                      <a:pt x="2784" y="15903"/>
                    </a:lnTo>
                    <a:lnTo>
                      <a:pt x="2888" y="15819"/>
                    </a:lnTo>
                    <a:lnTo>
                      <a:pt x="2909" y="15777"/>
                    </a:lnTo>
                    <a:lnTo>
                      <a:pt x="3076" y="15693"/>
                    </a:lnTo>
                    <a:lnTo>
                      <a:pt x="3202" y="15610"/>
                    </a:lnTo>
                    <a:lnTo>
                      <a:pt x="3223" y="15484"/>
                    </a:lnTo>
                    <a:lnTo>
                      <a:pt x="3307" y="15421"/>
                    </a:lnTo>
                    <a:lnTo>
                      <a:pt x="3558" y="15275"/>
                    </a:lnTo>
                    <a:lnTo>
                      <a:pt x="3725" y="15212"/>
                    </a:lnTo>
                    <a:lnTo>
                      <a:pt x="3746" y="15358"/>
                    </a:lnTo>
                    <a:lnTo>
                      <a:pt x="3976" y="15317"/>
                    </a:lnTo>
                    <a:lnTo>
                      <a:pt x="4039" y="15212"/>
                    </a:lnTo>
                    <a:lnTo>
                      <a:pt x="4290" y="15212"/>
                    </a:lnTo>
                    <a:lnTo>
                      <a:pt x="4311" y="15317"/>
                    </a:lnTo>
                    <a:lnTo>
                      <a:pt x="4123" y="15484"/>
                    </a:lnTo>
                    <a:lnTo>
                      <a:pt x="4248" y="15505"/>
                    </a:lnTo>
                    <a:lnTo>
                      <a:pt x="4290" y="15463"/>
                    </a:lnTo>
                    <a:lnTo>
                      <a:pt x="4374" y="15463"/>
                    </a:lnTo>
                    <a:lnTo>
                      <a:pt x="4478" y="15526"/>
                    </a:lnTo>
                    <a:lnTo>
                      <a:pt x="4520" y="15505"/>
                    </a:lnTo>
                    <a:lnTo>
                      <a:pt x="4625" y="15505"/>
                    </a:lnTo>
                    <a:lnTo>
                      <a:pt x="4688" y="15463"/>
                    </a:lnTo>
                    <a:lnTo>
                      <a:pt x="4729" y="15400"/>
                    </a:lnTo>
                    <a:lnTo>
                      <a:pt x="4813" y="15400"/>
                    </a:lnTo>
                    <a:lnTo>
                      <a:pt x="4897" y="15484"/>
                    </a:lnTo>
                    <a:lnTo>
                      <a:pt x="4981" y="15672"/>
                    </a:lnTo>
                    <a:lnTo>
                      <a:pt x="5232" y="16049"/>
                    </a:lnTo>
                    <a:lnTo>
                      <a:pt x="5357" y="16133"/>
                    </a:lnTo>
                    <a:lnTo>
                      <a:pt x="5399" y="16300"/>
                    </a:lnTo>
                    <a:lnTo>
                      <a:pt x="5462" y="16363"/>
                    </a:lnTo>
                    <a:lnTo>
                      <a:pt x="5545" y="16447"/>
                    </a:lnTo>
                    <a:lnTo>
                      <a:pt x="5776" y="16467"/>
                    </a:lnTo>
                    <a:lnTo>
                      <a:pt x="5985" y="16467"/>
                    </a:lnTo>
                    <a:lnTo>
                      <a:pt x="6089" y="16509"/>
                    </a:lnTo>
                    <a:lnTo>
                      <a:pt x="6131" y="16635"/>
                    </a:lnTo>
                    <a:lnTo>
                      <a:pt x="6361" y="16719"/>
                    </a:lnTo>
                    <a:lnTo>
                      <a:pt x="6550" y="16823"/>
                    </a:lnTo>
                    <a:lnTo>
                      <a:pt x="6654" y="17095"/>
                    </a:lnTo>
                    <a:lnTo>
                      <a:pt x="6801" y="17263"/>
                    </a:lnTo>
                    <a:lnTo>
                      <a:pt x="6989" y="17367"/>
                    </a:lnTo>
                    <a:lnTo>
                      <a:pt x="7073" y="17514"/>
                    </a:lnTo>
                    <a:lnTo>
                      <a:pt x="7073" y="17786"/>
                    </a:lnTo>
                    <a:lnTo>
                      <a:pt x="7177" y="18037"/>
                    </a:lnTo>
                    <a:lnTo>
                      <a:pt x="7324" y="18079"/>
                    </a:lnTo>
                    <a:lnTo>
                      <a:pt x="7387" y="18330"/>
                    </a:lnTo>
                    <a:lnTo>
                      <a:pt x="7429" y="18539"/>
                    </a:lnTo>
                    <a:lnTo>
                      <a:pt x="7345" y="18664"/>
                    </a:lnTo>
                    <a:lnTo>
                      <a:pt x="7324" y="18602"/>
                    </a:lnTo>
                    <a:lnTo>
                      <a:pt x="7219" y="18539"/>
                    </a:lnTo>
                    <a:lnTo>
                      <a:pt x="7073" y="18727"/>
                    </a:lnTo>
                    <a:lnTo>
                      <a:pt x="7094" y="18811"/>
                    </a:lnTo>
                    <a:lnTo>
                      <a:pt x="7115" y="18874"/>
                    </a:lnTo>
                    <a:lnTo>
                      <a:pt x="7261" y="18957"/>
                    </a:lnTo>
                    <a:lnTo>
                      <a:pt x="7240" y="19188"/>
                    </a:lnTo>
                    <a:lnTo>
                      <a:pt x="7303" y="19292"/>
                    </a:lnTo>
                    <a:lnTo>
                      <a:pt x="7261" y="19376"/>
                    </a:lnTo>
                    <a:lnTo>
                      <a:pt x="7324" y="19397"/>
                    </a:lnTo>
                    <a:lnTo>
                      <a:pt x="7408" y="19501"/>
                    </a:lnTo>
                    <a:lnTo>
                      <a:pt x="7408" y="19606"/>
                    </a:lnTo>
                    <a:lnTo>
                      <a:pt x="7449" y="19606"/>
                    </a:lnTo>
                    <a:lnTo>
                      <a:pt x="7491" y="19752"/>
                    </a:lnTo>
                    <a:lnTo>
                      <a:pt x="7617" y="19794"/>
                    </a:lnTo>
                    <a:lnTo>
                      <a:pt x="7701" y="19690"/>
                    </a:lnTo>
                    <a:lnTo>
                      <a:pt x="7826" y="19690"/>
                    </a:lnTo>
                    <a:lnTo>
                      <a:pt x="7868" y="19773"/>
                    </a:lnTo>
                    <a:lnTo>
                      <a:pt x="8014" y="19794"/>
                    </a:lnTo>
                    <a:lnTo>
                      <a:pt x="8119" y="19899"/>
                    </a:lnTo>
                    <a:lnTo>
                      <a:pt x="8182" y="19920"/>
                    </a:lnTo>
                    <a:lnTo>
                      <a:pt x="8266" y="20087"/>
                    </a:lnTo>
                    <a:lnTo>
                      <a:pt x="8370" y="20087"/>
                    </a:lnTo>
                    <a:lnTo>
                      <a:pt x="8391" y="20192"/>
                    </a:lnTo>
                    <a:lnTo>
                      <a:pt x="8433" y="20171"/>
                    </a:lnTo>
                    <a:lnTo>
                      <a:pt x="8454" y="20129"/>
                    </a:lnTo>
                    <a:lnTo>
                      <a:pt x="8600" y="20213"/>
                    </a:lnTo>
                    <a:lnTo>
                      <a:pt x="8663" y="20296"/>
                    </a:lnTo>
                    <a:lnTo>
                      <a:pt x="8768" y="20296"/>
                    </a:lnTo>
                    <a:lnTo>
                      <a:pt x="8830" y="20317"/>
                    </a:lnTo>
                    <a:lnTo>
                      <a:pt x="8893" y="20213"/>
                    </a:lnTo>
                    <a:lnTo>
                      <a:pt x="9061" y="20192"/>
                    </a:lnTo>
                    <a:lnTo>
                      <a:pt x="9270" y="20276"/>
                    </a:lnTo>
                    <a:lnTo>
                      <a:pt x="9312" y="20338"/>
                    </a:lnTo>
                    <a:lnTo>
                      <a:pt x="9437" y="20338"/>
                    </a:lnTo>
                    <a:lnTo>
                      <a:pt x="9542" y="20401"/>
                    </a:lnTo>
                    <a:lnTo>
                      <a:pt x="9709" y="20589"/>
                    </a:lnTo>
                    <a:lnTo>
                      <a:pt x="9835" y="20589"/>
                    </a:lnTo>
                    <a:lnTo>
                      <a:pt x="9960" y="20652"/>
                    </a:lnTo>
                    <a:lnTo>
                      <a:pt x="10023" y="20715"/>
                    </a:lnTo>
                    <a:lnTo>
                      <a:pt x="10128" y="20840"/>
                    </a:lnTo>
                    <a:lnTo>
                      <a:pt x="10170" y="20966"/>
                    </a:lnTo>
                    <a:lnTo>
                      <a:pt x="10232" y="20945"/>
                    </a:lnTo>
                    <a:lnTo>
                      <a:pt x="10232" y="20757"/>
                    </a:lnTo>
                    <a:lnTo>
                      <a:pt x="10316" y="20715"/>
                    </a:lnTo>
                    <a:lnTo>
                      <a:pt x="10337" y="20757"/>
                    </a:lnTo>
                    <a:lnTo>
                      <a:pt x="10462" y="20757"/>
                    </a:lnTo>
                    <a:lnTo>
                      <a:pt x="10588" y="20840"/>
                    </a:lnTo>
                    <a:lnTo>
                      <a:pt x="10588" y="21008"/>
                    </a:lnTo>
                    <a:lnTo>
                      <a:pt x="10755" y="21133"/>
                    </a:lnTo>
                    <a:lnTo>
                      <a:pt x="10923" y="21071"/>
                    </a:lnTo>
                    <a:lnTo>
                      <a:pt x="11069" y="21071"/>
                    </a:lnTo>
                    <a:lnTo>
                      <a:pt x="11048" y="21322"/>
                    </a:lnTo>
                    <a:lnTo>
                      <a:pt x="11090" y="21468"/>
                    </a:lnTo>
                    <a:lnTo>
                      <a:pt x="11195" y="21447"/>
                    </a:lnTo>
                    <a:lnTo>
                      <a:pt x="11362" y="21531"/>
                    </a:lnTo>
                    <a:lnTo>
                      <a:pt x="11425" y="21447"/>
                    </a:lnTo>
                    <a:lnTo>
                      <a:pt x="11571" y="21426"/>
                    </a:lnTo>
                    <a:lnTo>
                      <a:pt x="11676" y="21322"/>
                    </a:lnTo>
                    <a:lnTo>
                      <a:pt x="11885" y="21322"/>
                    </a:lnTo>
                    <a:lnTo>
                      <a:pt x="12011" y="21384"/>
                    </a:lnTo>
                    <a:lnTo>
                      <a:pt x="12053" y="21531"/>
                    </a:lnTo>
                    <a:lnTo>
                      <a:pt x="12220" y="21594"/>
                    </a:lnTo>
                    <a:lnTo>
                      <a:pt x="12346" y="21761"/>
                    </a:lnTo>
                    <a:lnTo>
                      <a:pt x="12429" y="21782"/>
                    </a:lnTo>
                    <a:lnTo>
                      <a:pt x="12576" y="21740"/>
                    </a:lnTo>
                    <a:lnTo>
                      <a:pt x="12639" y="21761"/>
                    </a:lnTo>
                    <a:lnTo>
                      <a:pt x="12785" y="21698"/>
                    </a:lnTo>
                    <a:lnTo>
                      <a:pt x="12931" y="21698"/>
                    </a:lnTo>
                    <a:lnTo>
                      <a:pt x="13015" y="21594"/>
                    </a:lnTo>
                    <a:lnTo>
                      <a:pt x="13162" y="21594"/>
                    </a:lnTo>
                    <a:lnTo>
                      <a:pt x="13203" y="21698"/>
                    </a:lnTo>
                    <a:lnTo>
                      <a:pt x="13245" y="21866"/>
                    </a:lnTo>
                    <a:lnTo>
                      <a:pt x="13350" y="21949"/>
                    </a:lnTo>
                    <a:lnTo>
                      <a:pt x="13475" y="21887"/>
                    </a:lnTo>
                    <a:lnTo>
                      <a:pt x="13601" y="21636"/>
                    </a:lnTo>
                    <a:lnTo>
                      <a:pt x="13873" y="21468"/>
                    </a:lnTo>
                    <a:lnTo>
                      <a:pt x="14040" y="21447"/>
                    </a:lnTo>
                    <a:lnTo>
                      <a:pt x="14124" y="21552"/>
                    </a:lnTo>
                    <a:lnTo>
                      <a:pt x="14396" y="21573"/>
                    </a:lnTo>
                    <a:lnTo>
                      <a:pt x="14501" y="21636"/>
                    </a:lnTo>
                    <a:lnTo>
                      <a:pt x="14647" y="21552"/>
                    </a:lnTo>
                    <a:lnTo>
                      <a:pt x="14815" y="21573"/>
                    </a:lnTo>
                    <a:lnTo>
                      <a:pt x="14877" y="21677"/>
                    </a:lnTo>
                    <a:lnTo>
                      <a:pt x="14982" y="21677"/>
                    </a:lnTo>
                    <a:lnTo>
                      <a:pt x="15191" y="21636"/>
                    </a:lnTo>
                    <a:lnTo>
                      <a:pt x="15296" y="21636"/>
                    </a:lnTo>
                    <a:lnTo>
                      <a:pt x="15359" y="21468"/>
                    </a:lnTo>
                    <a:lnTo>
                      <a:pt x="15442" y="21426"/>
                    </a:lnTo>
                    <a:lnTo>
                      <a:pt x="15547" y="21447"/>
                    </a:lnTo>
                    <a:lnTo>
                      <a:pt x="15547" y="21364"/>
                    </a:lnTo>
                    <a:lnTo>
                      <a:pt x="15631" y="21343"/>
                    </a:lnTo>
                    <a:lnTo>
                      <a:pt x="15693" y="21217"/>
                    </a:lnTo>
                    <a:lnTo>
                      <a:pt x="15798" y="21112"/>
                    </a:lnTo>
                    <a:lnTo>
                      <a:pt x="15903" y="21071"/>
                    </a:lnTo>
                    <a:lnTo>
                      <a:pt x="16133" y="21029"/>
                    </a:lnTo>
                    <a:lnTo>
                      <a:pt x="16237" y="20861"/>
                    </a:lnTo>
                    <a:lnTo>
                      <a:pt x="16237" y="20736"/>
                    </a:lnTo>
                    <a:lnTo>
                      <a:pt x="16321" y="20736"/>
                    </a:lnTo>
                    <a:lnTo>
                      <a:pt x="16447" y="20631"/>
                    </a:lnTo>
                    <a:lnTo>
                      <a:pt x="16551" y="20799"/>
                    </a:lnTo>
                    <a:lnTo>
                      <a:pt x="16719" y="20736"/>
                    </a:lnTo>
                    <a:lnTo>
                      <a:pt x="16928" y="20820"/>
                    </a:lnTo>
                    <a:lnTo>
                      <a:pt x="17012" y="20757"/>
                    </a:lnTo>
                    <a:lnTo>
                      <a:pt x="16970" y="20652"/>
                    </a:lnTo>
                    <a:lnTo>
                      <a:pt x="17242" y="20506"/>
                    </a:lnTo>
                    <a:lnTo>
                      <a:pt x="17325" y="20527"/>
                    </a:lnTo>
                    <a:lnTo>
                      <a:pt x="17367" y="20610"/>
                    </a:lnTo>
                    <a:lnTo>
                      <a:pt x="17451" y="20610"/>
                    </a:lnTo>
                    <a:lnTo>
                      <a:pt x="17472" y="20652"/>
                    </a:lnTo>
                    <a:lnTo>
                      <a:pt x="17388" y="20820"/>
                    </a:lnTo>
                    <a:lnTo>
                      <a:pt x="17451" y="20903"/>
                    </a:lnTo>
                    <a:lnTo>
                      <a:pt x="17535" y="20903"/>
                    </a:lnTo>
                    <a:lnTo>
                      <a:pt x="17597" y="20861"/>
                    </a:lnTo>
                    <a:lnTo>
                      <a:pt x="17639" y="20945"/>
                    </a:lnTo>
                    <a:lnTo>
                      <a:pt x="17702" y="21050"/>
                    </a:lnTo>
                    <a:lnTo>
                      <a:pt x="17702" y="21133"/>
                    </a:lnTo>
                    <a:lnTo>
                      <a:pt x="17597" y="21238"/>
                    </a:lnTo>
                    <a:lnTo>
                      <a:pt x="17639" y="21343"/>
                    </a:lnTo>
                    <a:lnTo>
                      <a:pt x="17765" y="21364"/>
                    </a:lnTo>
                    <a:lnTo>
                      <a:pt x="17849" y="21322"/>
                    </a:lnTo>
                    <a:lnTo>
                      <a:pt x="17953" y="21364"/>
                    </a:lnTo>
                    <a:lnTo>
                      <a:pt x="18016" y="21468"/>
                    </a:lnTo>
                    <a:lnTo>
                      <a:pt x="18121" y="21426"/>
                    </a:lnTo>
                    <a:lnTo>
                      <a:pt x="18246" y="21468"/>
                    </a:lnTo>
                    <a:lnTo>
                      <a:pt x="18330" y="21426"/>
                    </a:lnTo>
                    <a:lnTo>
                      <a:pt x="18497" y="21426"/>
                    </a:lnTo>
                    <a:lnTo>
                      <a:pt x="18539" y="21573"/>
                    </a:lnTo>
                    <a:lnTo>
                      <a:pt x="18685" y="21677"/>
                    </a:lnTo>
                    <a:lnTo>
                      <a:pt x="18706" y="21845"/>
                    </a:lnTo>
                    <a:lnTo>
                      <a:pt x="18811" y="21845"/>
                    </a:lnTo>
                    <a:lnTo>
                      <a:pt x="18916" y="21970"/>
                    </a:lnTo>
                    <a:lnTo>
                      <a:pt x="18916" y="22117"/>
                    </a:lnTo>
                    <a:lnTo>
                      <a:pt x="18999" y="22326"/>
                    </a:lnTo>
                    <a:lnTo>
                      <a:pt x="19020" y="22493"/>
                    </a:lnTo>
                    <a:lnTo>
                      <a:pt x="18999" y="22745"/>
                    </a:lnTo>
                    <a:lnTo>
                      <a:pt x="18999" y="22849"/>
                    </a:lnTo>
                    <a:lnTo>
                      <a:pt x="18957" y="22933"/>
                    </a:lnTo>
                    <a:lnTo>
                      <a:pt x="18853" y="22996"/>
                    </a:lnTo>
                    <a:lnTo>
                      <a:pt x="18832" y="23100"/>
                    </a:lnTo>
                    <a:lnTo>
                      <a:pt x="18769" y="23121"/>
                    </a:lnTo>
                    <a:lnTo>
                      <a:pt x="18748" y="23205"/>
                    </a:lnTo>
                    <a:lnTo>
                      <a:pt x="18811" y="23309"/>
                    </a:lnTo>
                    <a:lnTo>
                      <a:pt x="18748" y="23351"/>
                    </a:lnTo>
                    <a:lnTo>
                      <a:pt x="18685" y="23330"/>
                    </a:lnTo>
                    <a:lnTo>
                      <a:pt x="18602" y="23435"/>
                    </a:lnTo>
                    <a:lnTo>
                      <a:pt x="18539" y="23519"/>
                    </a:lnTo>
                    <a:lnTo>
                      <a:pt x="18602" y="23581"/>
                    </a:lnTo>
                    <a:lnTo>
                      <a:pt x="18539" y="23665"/>
                    </a:lnTo>
                    <a:lnTo>
                      <a:pt x="18539" y="23770"/>
                    </a:lnTo>
                    <a:lnTo>
                      <a:pt x="18644" y="23833"/>
                    </a:lnTo>
                    <a:lnTo>
                      <a:pt x="18706" y="23895"/>
                    </a:lnTo>
                    <a:lnTo>
                      <a:pt x="18769" y="23958"/>
                    </a:lnTo>
                    <a:lnTo>
                      <a:pt x="18748" y="24105"/>
                    </a:lnTo>
                    <a:lnTo>
                      <a:pt x="18811" y="24251"/>
                    </a:lnTo>
                    <a:lnTo>
                      <a:pt x="18937" y="24146"/>
                    </a:lnTo>
                    <a:lnTo>
                      <a:pt x="19209" y="24084"/>
                    </a:lnTo>
                    <a:lnTo>
                      <a:pt x="19229" y="24167"/>
                    </a:lnTo>
                    <a:lnTo>
                      <a:pt x="19209" y="24251"/>
                    </a:lnTo>
                    <a:lnTo>
                      <a:pt x="19271" y="24293"/>
                    </a:lnTo>
                    <a:lnTo>
                      <a:pt x="19418" y="24272"/>
                    </a:lnTo>
                    <a:lnTo>
                      <a:pt x="19439" y="24377"/>
                    </a:lnTo>
                    <a:lnTo>
                      <a:pt x="19418" y="24481"/>
                    </a:lnTo>
                    <a:lnTo>
                      <a:pt x="19481" y="24565"/>
                    </a:lnTo>
                    <a:lnTo>
                      <a:pt x="19627" y="24586"/>
                    </a:lnTo>
                    <a:lnTo>
                      <a:pt x="19585" y="24628"/>
                    </a:lnTo>
                    <a:lnTo>
                      <a:pt x="19648" y="24711"/>
                    </a:lnTo>
                    <a:lnTo>
                      <a:pt x="19669" y="24670"/>
                    </a:lnTo>
                    <a:lnTo>
                      <a:pt x="19815" y="24670"/>
                    </a:lnTo>
                    <a:lnTo>
                      <a:pt x="19941" y="24732"/>
                    </a:lnTo>
                    <a:lnTo>
                      <a:pt x="19941" y="24816"/>
                    </a:lnTo>
                    <a:lnTo>
                      <a:pt x="19878" y="24921"/>
                    </a:lnTo>
                    <a:lnTo>
                      <a:pt x="19899" y="25004"/>
                    </a:lnTo>
                    <a:lnTo>
                      <a:pt x="19753" y="25193"/>
                    </a:lnTo>
                    <a:lnTo>
                      <a:pt x="19648" y="25297"/>
                    </a:lnTo>
                    <a:lnTo>
                      <a:pt x="19669" y="25360"/>
                    </a:lnTo>
                    <a:lnTo>
                      <a:pt x="19753" y="25339"/>
                    </a:lnTo>
                    <a:lnTo>
                      <a:pt x="19941" y="25339"/>
                    </a:lnTo>
                    <a:lnTo>
                      <a:pt x="19983" y="25402"/>
                    </a:lnTo>
                    <a:lnTo>
                      <a:pt x="20066" y="25318"/>
                    </a:lnTo>
                    <a:lnTo>
                      <a:pt x="20150" y="25423"/>
                    </a:lnTo>
                    <a:lnTo>
                      <a:pt x="20108" y="25548"/>
                    </a:lnTo>
                    <a:lnTo>
                      <a:pt x="20150" y="25674"/>
                    </a:lnTo>
                    <a:lnTo>
                      <a:pt x="20276" y="25737"/>
                    </a:lnTo>
                    <a:lnTo>
                      <a:pt x="20338" y="25653"/>
                    </a:lnTo>
                    <a:lnTo>
                      <a:pt x="20485" y="25653"/>
                    </a:lnTo>
                    <a:lnTo>
                      <a:pt x="20736" y="25548"/>
                    </a:lnTo>
                    <a:lnTo>
                      <a:pt x="20841" y="25569"/>
                    </a:lnTo>
                    <a:lnTo>
                      <a:pt x="20841" y="25716"/>
                    </a:lnTo>
                    <a:lnTo>
                      <a:pt x="20799" y="25737"/>
                    </a:lnTo>
                    <a:lnTo>
                      <a:pt x="20862" y="25778"/>
                    </a:lnTo>
                    <a:lnTo>
                      <a:pt x="20924" y="25883"/>
                    </a:lnTo>
                    <a:lnTo>
                      <a:pt x="21050" y="25841"/>
                    </a:lnTo>
                    <a:lnTo>
                      <a:pt x="21154" y="25862"/>
                    </a:lnTo>
                    <a:lnTo>
                      <a:pt x="21134" y="25716"/>
                    </a:lnTo>
                    <a:lnTo>
                      <a:pt x="21134" y="25569"/>
                    </a:lnTo>
                    <a:lnTo>
                      <a:pt x="21092" y="25465"/>
                    </a:lnTo>
                    <a:lnTo>
                      <a:pt x="21092" y="25255"/>
                    </a:lnTo>
                    <a:lnTo>
                      <a:pt x="21154" y="25214"/>
                    </a:lnTo>
                    <a:lnTo>
                      <a:pt x="21154" y="25130"/>
                    </a:lnTo>
                    <a:lnTo>
                      <a:pt x="21364" y="25130"/>
                    </a:lnTo>
                    <a:lnTo>
                      <a:pt x="21426" y="25109"/>
                    </a:lnTo>
                    <a:lnTo>
                      <a:pt x="21468" y="25088"/>
                    </a:lnTo>
                    <a:lnTo>
                      <a:pt x="21510" y="25025"/>
                    </a:lnTo>
                    <a:lnTo>
                      <a:pt x="21552" y="24983"/>
                    </a:lnTo>
                    <a:lnTo>
                      <a:pt x="21678" y="24921"/>
                    </a:lnTo>
                    <a:lnTo>
                      <a:pt x="21761" y="24942"/>
                    </a:lnTo>
                    <a:lnTo>
                      <a:pt x="21740" y="25025"/>
                    </a:lnTo>
                    <a:lnTo>
                      <a:pt x="21782" y="25046"/>
                    </a:lnTo>
                    <a:lnTo>
                      <a:pt x="21866" y="25046"/>
                    </a:lnTo>
                    <a:lnTo>
                      <a:pt x="21887" y="24942"/>
                    </a:lnTo>
                    <a:lnTo>
                      <a:pt x="21970" y="24900"/>
                    </a:lnTo>
                    <a:lnTo>
                      <a:pt x="22096" y="25004"/>
                    </a:lnTo>
                    <a:lnTo>
                      <a:pt x="22159" y="24921"/>
                    </a:lnTo>
                    <a:lnTo>
                      <a:pt x="22242" y="24921"/>
                    </a:lnTo>
                    <a:lnTo>
                      <a:pt x="22263" y="25004"/>
                    </a:lnTo>
                    <a:lnTo>
                      <a:pt x="22389" y="24942"/>
                    </a:lnTo>
                    <a:lnTo>
                      <a:pt x="22389" y="24879"/>
                    </a:lnTo>
                    <a:lnTo>
                      <a:pt x="22556" y="24816"/>
                    </a:lnTo>
                    <a:lnTo>
                      <a:pt x="22661" y="24900"/>
                    </a:lnTo>
                    <a:lnTo>
                      <a:pt x="22870" y="24816"/>
                    </a:lnTo>
                    <a:lnTo>
                      <a:pt x="22828" y="24628"/>
                    </a:lnTo>
                    <a:lnTo>
                      <a:pt x="22954" y="24586"/>
                    </a:lnTo>
                    <a:lnTo>
                      <a:pt x="23100" y="24586"/>
                    </a:lnTo>
                    <a:lnTo>
                      <a:pt x="23184" y="24502"/>
                    </a:lnTo>
                    <a:lnTo>
                      <a:pt x="23310" y="24586"/>
                    </a:lnTo>
                    <a:lnTo>
                      <a:pt x="23310" y="24670"/>
                    </a:lnTo>
                    <a:lnTo>
                      <a:pt x="23435" y="24690"/>
                    </a:lnTo>
                    <a:lnTo>
                      <a:pt x="23477" y="24774"/>
                    </a:lnTo>
                    <a:lnTo>
                      <a:pt x="23749" y="24774"/>
                    </a:lnTo>
                    <a:lnTo>
                      <a:pt x="23812" y="24816"/>
                    </a:lnTo>
                    <a:lnTo>
                      <a:pt x="23958" y="24774"/>
                    </a:lnTo>
                    <a:lnTo>
                      <a:pt x="24042" y="24837"/>
                    </a:lnTo>
                    <a:lnTo>
                      <a:pt x="24042" y="24942"/>
                    </a:lnTo>
                    <a:lnTo>
                      <a:pt x="23937" y="24983"/>
                    </a:lnTo>
                    <a:lnTo>
                      <a:pt x="23875" y="25193"/>
                    </a:lnTo>
                    <a:lnTo>
                      <a:pt x="23958" y="25214"/>
                    </a:lnTo>
                    <a:lnTo>
                      <a:pt x="23979" y="25318"/>
                    </a:lnTo>
                    <a:lnTo>
                      <a:pt x="24230" y="25402"/>
                    </a:lnTo>
                    <a:lnTo>
                      <a:pt x="24251" y="25506"/>
                    </a:lnTo>
                    <a:lnTo>
                      <a:pt x="24377" y="25527"/>
                    </a:lnTo>
                    <a:lnTo>
                      <a:pt x="24481" y="25611"/>
                    </a:lnTo>
                    <a:lnTo>
                      <a:pt x="24586" y="25548"/>
                    </a:lnTo>
                    <a:lnTo>
                      <a:pt x="24649" y="25611"/>
                    </a:lnTo>
                    <a:lnTo>
                      <a:pt x="24711" y="25569"/>
                    </a:lnTo>
                    <a:lnTo>
                      <a:pt x="24816" y="25632"/>
                    </a:lnTo>
                    <a:lnTo>
                      <a:pt x="24858" y="25632"/>
                    </a:lnTo>
                    <a:lnTo>
                      <a:pt x="24900" y="25611"/>
                    </a:lnTo>
                    <a:lnTo>
                      <a:pt x="24963" y="25653"/>
                    </a:lnTo>
                    <a:lnTo>
                      <a:pt x="25046" y="25611"/>
                    </a:lnTo>
                    <a:lnTo>
                      <a:pt x="25046" y="25548"/>
                    </a:lnTo>
                    <a:lnTo>
                      <a:pt x="25088" y="25423"/>
                    </a:lnTo>
                    <a:lnTo>
                      <a:pt x="25130" y="25527"/>
                    </a:lnTo>
                    <a:lnTo>
                      <a:pt x="25235" y="25653"/>
                    </a:lnTo>
                    <a:lnTo>
                      <a:pt x="25297" y="25632"/>
                    </a:lnTo>
                    <a:lnTo>
                      <a:pt x="25444" y="25737"/>
                    </a:lnTo>
                    <a:lnTo>
                      <a:pt x="25569" y="25737"/>
                    </a:lnTo>
                    <a:lnTo>
                      <a:pt x="25632" y="25632"/>
                    </a:lnTo>
                    <a:lnTo>
                      <a:pt x="25716" y="25716"/>
                    </a:lnTo>
                    <a:lnTo>
                      <a:pt x="25820" y="25674"/>
                    </a:lnTo>
                    <a:lnTo>
                      <a:pt x="25862" y="25716"/>
                    </a:lnTo>
                    <a:lnTo>
                      <a:pt x="25862" y="25737"/>
                    </a:lnTo>
                    <a:lnTo>
                      <a:pt x="25800" y="25758"/>
                    </a:lnTo>
                    <a:lnTo>
                      <a:pt x="25758" y="25862"/>
                    </a:lnTo>
                    <a:lnTo>
                      <a:pt x="25695" y="25967"/>
                    </a:lnTo>
                    <a:lnTo>
                      <a:pt x="25695" y="26030"/>
                    </a:lnTo>
                    <a:lnTo>
                      <a:pt x="25820" y="26197"/>
                    </a:lnTo>
                    <a:lnTo>
                      <a:pt x="25904" y="26260"/>
                    </a:lnTo>
                    <a:lnTo>
                      <a:pt x="25904" y="26302"/>
                    </a:lnTo>
                    <a:lnTo>
                      <a:pt x="25925" y="26448"/>
                    </a:lnTo>
                    <a:lnTo>
                      <a:pt x="25946" y="26406"/>
                    </a:lnTo>
                    <a:lnTo>
                      <a:pt x="26009" y="26343"/>
                    </a:lnTo>
                    <a:lnTo>
                      <a:pt x="26092" y="26364"/>
                    </a:lnTo>
                    <a:lnTo>
                      <a:pt x="26134" y="26385"/>
                    </a:lnTo>
                    <a:lnTo>
                      <a:pt x="26176" y="26385"/>
                    </a:lnTo>
                    <a:lnTo>
                      <a:pt x="26281" y="26281"/>
                    </a:lnTo>
                    <a:lnTo>
                      <a:pt x="26260" y="26239"/>
                    </a:lnTo>
                    <a:lnTo>
                      <a:pt x="26218" y="26197"/>
                    </a:lnTo>
                    <a:lnTo>
                      <a:pt x="26218" y="26176"/>
                    </a:lnTo>
                    <a:lnTo>
                      <a:pt x="26155" y="26071"/>
                    </a:lnTo>
                    <a:lnTo>
                      <a:pt x="26072" y="26071"/>
                    </a:lnTo>
                    <a:lnTo>
                      <a:pt x="26030" y="25967"/>
                    </a:lnTo>
                    <a:lnTo>
                      <a:pt x="26051" y="25925"/>
                    </a:lnTo>
                    <a:lnTo>
                      <a:pt x="26155" y="25841"/>
                    </a:lnTo>
                    <a:lnTo>
                      <a:pt x="26155" y="25758"/>
                    </a:lnTo>
                    <a:lnTo>
                      <a:pt x="26155" y="25716"/>
                    </a:lnTo>
                    <a:lnTo>
                      <a:pt x="26176" y="25716"/>
                    </a:lnTo>
                    <a:lnTo>
                      <a:pt x="26218" y="25653"/>
                    </a:lnTo>
                    <a:lnTo>
                      <a:pt x="26239" y="25716"/>
                    </a:lnTo>
                    <a:lnTo>
                      <a:pt x="26260" y="25737"/>
                    </a:lnTo>
                    <a:lnTo>
                      <a:pt x="26281" y="25737"/>
                    </a:lnTo>
                    <a:lnTo>
                      <a:pt x="26260" y="25758"/>
                    </a:lnTo>
                    <a:lnTo>
                      <a:pt x="26260" y="25778"/>
                    </a:lnTo>
                    <a:lnTo>
                      <a:pt x="26323" y="25778"/>
                    </a:lnTo>
                    <a:lnTo>
                      <a:pt x="26281" y="25820"/>
                    </a:lnTo>
                    <a:lnTo>
                      <a:pt x="26344" y="25841"/>
                    </a:lnTo>
                    <a:lnTo>
                      <a:pt x="26385" y="25758"/>
                    </a:lnTo>
                    <a:lnTo>
                      <a:pt x="26490" y="25737"/>
                    </a:lnTo>
                    <a:lnTo>
                      <a:pt x="26553" y="25653"/>
                    </a:lnTo>
                    <a:lnTo>
                      <a:pt x="26616" y="25716"/>
                    </a:lnTo>
                    <a:lnTo>
                      <a:pt x="26741" y="25653"/>
                    </a:lnTo>
                    <a:lnTo>
                      <a:pt x="26867" y="25611"/>
                    </a:lnTo>
                    <a:lnTo>
                      <a:pt x="26804" y="25527"/>
                    </a:lnTo>
                    <a:lnTo>
                      <a:pt x="26908" y="25527"/>
                    </a:lnTo>
                    <a:lnTo>
                      <a:pt x="27013" y="25465"/>
                    </a:lnTo>
                    <a:lnTo>
                      <a:pt x="27139" y="25527"/>
                    </a:lnTo>
                    <a:lnTo>
                      <a:pt x="27201" y="25506"/>
                    </a:lnTo>
                    <a:lnTo>
                      <a:pt x="27327" y="25444"/>
                    </a:lnTo>
                    <a:lnTo>
                      <a:pt x="27432" y="25339"/>
                    </a:lnTo>
                    <a:lnTo>
                      <a:pt x="27515" y="25234"/>
                    </a:lnTo>
                    <a:lnTo>
                      <a:pt x="27536" y="25193"/>
                    </a:lnTo>
                    <a:lnTo>
                      <a:pt x="27578" y="25214"/>
                    </a:lnTo>
                    <a:lnTo>
                      <a:pt x="27620" y="25255"/>
                    </a:lnTo>
                    <a:lnTo>
                      <a:pt x="27662" y="25214"/>
                    </a:lnTo>
                    <a:lnTo>
                      <a:pt x="27724" y="25130"/>
                    </a:lnTo>
                    <a:lnTo>
                      <a:pt x="27808" y="25088"/>
                    </a:lnTo>
                    <a:lnTo>
                      <a:pt x="27787" y="24942"/>
                    </a:lnTo>
                    <a:lnTo>
                      <a:pt x="27745" y="24837"/>
                    </a:lnTo>
                    <a:lnTo>
                      <a:pt x="27787" y="24774"/>
                    </a:lnTo>
                    <a:lnTo>
                      <a:pt x="27745" y="24690"/>
                    </a:lnTo>
                    <a:lnTo>
                      <a:pt x="27808" y="24732"/>
                    </a:lnTo>
                    <a:lnTo>
                      <a:pt x="27934" y="24816"/>
                    </a:lnTo>
                    <a:lnTo>
                      <a:pt x="27955" y="24900"/>
                    </a:lnTo>
                    <a:lnTo>
                      <a:pt x="28059" y="25004"/>
                    </a:lnTo>
                    <a:lnTo>
                      <a:pt x="28143" y="24983"/>
                    </a:lnTo>
                    <a:lnTo>
                      <a:pt x="28143" y="24983"/>
                    </a:lnTo>
                    <a:lnTo>
                      <a:pt x="28101" y="25046"/>
                    </a:lnTo>
                    <a:lnTo>
                      <a:pt x="28017" y="25109"/>
                    </a:lnTo>
                    <a:lnTo>
                      <a:pt x="28038" y="25151"/>
                    </a:lnTo>
                    <a:lnTo>
                      <a:pt x="28248" y="25046"/>
                    </a:lnTo>
                    <a:lnTo>
                      <a:pt x="28248" y="24921"/>
                    </a:lnTo>
                    <a:lnTo>
                      <a:pt x="28352" y="24900"/>
                    </a:lnTo>
                    <a:lnTo>
                      <a:pt x="28415" y="24837"/>
                    </a:lnTo>
                    <a:lnTo>
                      <a:pt x="28520" y="24900"/>
                    </a:lnTo>
                    <a:lnTo>
                      <a:pt x="28582" y="24879"/>
                    </a:lnTo>
                    <a:lnTo>
                      <a:pt x="28624" y="24795"/>
                    </a:lnTo>
                    <a:lnTo>
                      <a:pt x="28687" y="24795"/>
                    </a:lnTo>
                    <a:lnTo>
                      <a:pt x="28708" y="24711"/>
                    </a:lnTo>
                    <a:lnTo>
                      <a:pt x="28771" y="24795"/>
                    </a:lnTo>
                    <a:lnTo>
                      <a:pt x="28854" y="24900"/>
                    </a:lnTo>
                    <a:lnTo>
                      <a:pt x="28896" y="24837"/>
                    </a:lnTo>
                    <a:lnTo>
                      <a:pt x="28938" y="24732"/>
                    </a:lnTo>
                    <a:lnTo>
                      <a:pt x="28980" y="24732"/>
                    </a:lnTo>
                    <a:lnTo>
                      <a:pt x="29001" y="24774"/>
                    </a:lnTo>
                    <a:lnTo>
                      <a:pt x="29085" y="24774"/>
                    </a:lnTo>
                    <a:lnTo>
                      <a:pt x="29105" y="24711"/>
                    </a:lnTo>
                    <a:lnTo>
                      <a:pt x="29231" y="24711"/>
                    </a:lnTo>
                    <a:lnTo>
                      <a:pt x="29294" y="24628"/>
                    </a:lnTo>
                    <a:lnTo>
                      <a:pt x="29357" y="24586"/>
                    </a:lnTo>
                    <a:lnTo>
                      <a:pt x="29377" y="24670"/>
                    </a:lnTo>
                    <a:lnTo>
                      <a:pt x="29398" y="24607"/>
                    </a:lnTo>
                    <a:lnTo>
                      <a:pt x="29482" y="24607"/>
                    </a:lnTo>
                    <a:lnTo>
                      <a:pt x="29566" y="24586"/>
                    </a:lnTo>
                    <a:lnTo>
                      <a:pt x="29524" y="24502"/>
                    </a:lnTo>
                    <a:lnTo>
                      <a:pt x="29587" y="24418"/>
                    </a:lnTo>
                    <a:lnTo>
                      <a:pt x="29608" y="24293"/>
                    </a:lnTo>
                    <a:lnTo>
                      <a:pt x="29566" y="24188"/>
                    </a:lnTo>
                    <a:lnTo>
                      <a:pt x="29566" y="24188"/>
                    </a:lnTo>
                    <a:lnTo>
                      <a:pt x="29608" y="24209"/>
                    </a:lnTo>
                    <a:lnTo>
                      <a:pt x="29670" y="24146"/>
                    </a:lnTo>
                    <a:lnTo>
                      <a:pt x="29796" y="24105"/>
                    </a:lnTo>
                    <a:lnTo>
                      <a:pt x="29817" y="24167"/>
                    </a:lnTo>
                    <a:lnTo>
                      <a:pt x="29921" y="24167"/>
                    </a:lnTo>
                    <a:lnTo>
                      <a:pt x="29942" y="24042"/>
                    </a:lnTo>
                    <a:lnTo>
                      <a:pt x="30005" y="24042"/>
                    </a:lnTo>
                    <a:lnTo>
                      <a:pt x="30026" y="23958"/>
                    </a:lnTo>
                    <a:lnTo>
                      <a:pt x="30089" y="23958"/>
                    </a:lnTo>
                    <a:lnTo>
                      <a:pt x="30089" y="23979"/>
                    </a:lnTo>
                    <a:lnTo>
                      <a:pt x="30110" y="23979"/>
                    </a:lnTo>
                    <a:lnTo>
                      <a:pt x="30193" y="23874"/>
                    </a:lnTo>
                    <a:lnTo>
                      <a:pt x="30256" y="23958"/>
                    </a:lnTo>
                    <a:lnTo>
                      <a:pt x="30256" y="23833"/>
                    </a:lnTo>
                    <a:lnTo>
                      <a:pt x="30340" y="23833"/>
                    </a:lnTo>
                    <a:lnTo>
                      <a:pt x="30361" y="23728"/>
                    </a:lnTo>
                    <a:lnTo>
                      <a:pt x="30277" y="23686"/>
                    </a:lnTo>
                    <a:lnTo>
                      <a:pt x="30193" y="23749"/>
                    </a:lnTo>
                    <a:lnTo>
                      <a:pt x="30047" y="23623"/>
                    </a:lnTo>
                    <a:lnTo>
                      <a:pt x="30235" y="23623"/>
                    </a:lnTo>
                    <a:lnTo>
                      <a:pt x="30340" y="23477"/>
                    </a:lnTo>
                    <a:lnTo>
                      <a:pt x="30361" y="23540"/>
                    </a:lnTo>
                    <a:lnTo>
                      <a:pt x="30445" y="23477"/>
                    </a:lnTo>
                    <a:lnTo>
                      <a:pt x="30612" y="23581"/>
                    </a:lnTo>
                    <a:lnTo>
                      <a:pt x="30633" y="23456"/>
                    </a:lnTo>
                    <a:lnTo>
                      <a:pt x="30549" y="23435"/>
                    </a:lnTo>
                    <a:lnTo>
                      <a:pt x="30507" y="23372"/>
                    </a:lnTo>
                    <a:lnTo>
                      <a:pt x="30528" y="23309"/>
                    </a:lnTo>
                    <a:lnTo>
                      <a:pt x="30633" y="23372"/>
                    </a:lnTo>
                    <a:lnTo>
                      <a:pt x="30717" y="23309"/>
                    </a:lnTo>
                    <a:lnTo>
                      <a:pt x="30675" y="23268"/>
                    </a:lnTo>
                    <a:lnTo>
                      <a:pt x="30612" y="23268"/>
                    </a:lnTo>
                    <a:lnTo>
                      <a:pt x="30612" y="23163"/>
                    </a:lnTo>
                    <a:lnTo>
                      <a:pt x="30528" y="23121"/>
                    </a:lnTo>
                    <a:lnTo>
                      <a:pt x="30612" y="23100"/>
                    </a:lnTo>
                    <a:lnTo>
                      <a:pt x="30654" y="23142"/>
                    </a:lnTo>
                    <a:lnTo>
                      <a:pt x="30717" y="23142"/>
                    </a:lnTo>
                    <a:lnTo>
                      <a:pt x="30758" y="23205"/>
                    </a:lnTo>
                    <a:lnTo>
                      <a:pt x="30758" y="23121"/>
                    </a:lnTo>
                    <a:lnTo>
                      <a:pt x="30654" y="23037"/>
                    </a:lnTo>
                    <a:lnTo>
                      <a:pt x="30654" y="22933"/>
                    </a:lnTo>
                    <a:lnTo>
                      <a:pt x="30737" y="22933"/>
                    </a:lnTo>
                    <a:lnTo>
                      <a:pt x="30758" y="22891"/>
                    </a:lnTo>
                    <a:lnTo>
                      <a:pt x="30863" y="22954"/>
                    </a:lnTo>
                    <a:lnTo>
                      <a:pt x="30863" y="23037"/>
                    </a:lnTo>
                    <a:lnTo>
                      <a:pt x="30926" y="23037"/>
                    </a:lnTo>
                    <a:lnTo>
                      <a:pt x="30968" y="23121"/>
                    </a:lnTo>
                    <a:lnTo>
                      <a:pt x="30989" y="22996"/>
                    </a:lnTo>
                    <a:lnTo>
                      <a:pt x="30947" y="22912"/>
                    </a:lnTo>
                    <a:lnTo>
                      <a:pt x="30884" y="22912"/>
                    </a:lnTo>
                    <a:lnTo>
                      <a:pt x="30863" y="22828"/>
                    </a:lnTo>
                    <a:lnTo>
                      <a:pt x="30947" y="22828"/>
                    </a:lnTo>
                    <a:lnTo>
                      <a:pt x="30947" y="22745"/>
                    </a:lnTo>
                    <a:lnTo>
                      <a:pt x="30863" y="22724"/>
                    </a:lnTo>
                    <a:lnTo>
                      <a:pt x="30989" y="22598"/>
                    </a:lnTo>
                    <a:lnTo>
                      <a:pt x="30926" y="22535"/>
                    </a:lnTo>
                    <a:lnTo>
                      <a:pt x="30842" y="22535"/>
                    </a:lnTo>
                    <a:lnTo>
                      <a:pt x="30779" y="22598"/>
                    </a:lnTo>
                    <a:lnTo>
                      <a:pt x="30800" y="22493"/>
                    </a:lnTo>
                    <a:lnTo>
                      <a:pt x="30947" y="22410"/>
                    </a:lnTo>
                    <a:lnTo>
                      <a:pt x="31135" y="22326"/>
                    </a:lnTo>
                    <a:lnTo>
                      <a:pt x="31072" y="22263"/>
                    </a:lnTo>
                    <a:lnTo>
                      <a:pt x="30989" y="22326"/>
                    </a:lnTo>
                    <a:lnTo>
                      <a:pt x="30863" y="22201"/>
                    </a:lnTo>
                    <a:lnTo>
                      <a:pt x="30968" y="22201"/>
                    </a:lnTo>
                    <a:lnTo>
                      <a:pt x="30884" y="22096"/>
                    </a:lnTo>
                    <a:lnTo>
                      <a:pt x="30800" y="22096"/>
                    </a:lnTo>
                    <a:lnTo>
                      <a:pt x="30863" y="22054"/>
                    </a:lnTo>
                    <a:lnTo>
                      <a:pt x="30800" y="21991"/>
                    </a:lnTo>
                    <a:lnTo>
                      <a:pt x="30884" y="21991"/>
                    </a:lnTo>
                    <a:lnTo>
                      <a:pt x="30926" y="21908"/>
                    </a:lnTo>
                    <a:lnTo>
                      <a:pt x="31030" y="21908"/>
                    </a:lnTo>
                    <a:lnTo>
                      <a:pt x="30989" y="22012"/>
                    </a:lnTo>
                    <a:lnTo>
                      <a:pt x="31072" y="22012"/>
                    </a:lnTo>
                    <a:lnTo>
                      <a:pt x="31240" y="21866"/>
                    </a:lnTo>
                    <a:lnTo>
                      <a:pt x="31240" y="21782"/>
                    </a:lnTo>
                    <a:lnTo>
                      <a:pt x="31365" y="21803"/>
                    </a:lnTo>
                    <a:lnTo>
                      <a:pt x="31281" y="21698"/>
                    </a:lnTo>
                    <a:lnTo>
                      <a:pt x="31198" y="21698"/>
                    </a:lnTo>
                    <a:lnTo>
                      <a:pt x="31240" y="21594"/>
                    </a:lnTo>
                    <a:lnTo>
                      <a:pt x="31302" y="21677"/>
                    </a:lnTo>
                    <a:lnTo>
                      <a:pt x="31386" y="21636"/>
                    </a:lnTo>
                    <a:lnTo>
                      <a:pt x="31386" y="21531"/>
                    </a:lnTo>
                    <a:lnTo>
                      <a:pt x="31449" y="21489"/>
                    </a:lnTo>
                    <a:lnTo>
                      <a:pt x="31386" y="21426"/>
                    </a:lnTo>
                    <a:lnTo>
                      <a:pt x="31386" y="21343"/>
                    </a:lnTo>
                    <a:lnTo>
                      <a:pt x="31470" y="21322"/>
                    </a:lnTo>
                    <a:lnTo>
                      <a:pt x="31407" y="21238"/>
                    </a:lnTo>
                    <a:lnTo>
                      <a:pt x="31407" y="21175"/>
                    </a:lnTo>
                    <a:lnTo>
                      <a:pt x="31302" y="21112"/>
                    </a:lnTo>
                    <a:lnTo>
                      <a:pt x="31470" y="21154"/>
                    </a:lnTo>
                    <a:lnTo>
                      <a:pt x="31512" y="21112"/>
                    </a:lnTo>
                    <a:lnTo>
                      <a:pt x="31616" y="20903"/>
                    </a:lnTo>
                    <a:lnTo>
                      <a:pt x="31700" y="20903"/>
                    </a:lnTo>
                    <a:lnTo>
                      <a:pt x="31721" y="20966"/>
                    </a:lnTo>
                    <a:lnTo>
                      <a:pt x="31763" y="21029"/>
                    </a:lnTo>
                    <a:lnTo>
                      <a:pt x="31784" y="20924"/>
                    </a:lnTo>
                    <a:lnTo>
                      <a:pt x="31846" y="20861"/>
                    </a:lnTo>
                    <a:lnTo>
                      <a:pt x="31805" y="20736"/>
                    </a:lnTo>
                    <a:lnTo>
                      <a:pt x="31679" y="20736"/>
                    </a:lnTo>
                    <a:lnTo>
                      <a:pt x="31616" y="20694"/>
                    </a:lnTo>
                    <a:lnTo>
                      <a:pt x="31679" y="20652"/>
                    </a:lnTo>
                    <a:lnTo>
                      <a:pt x="31763" y="20652"/>
                    </a:lnTo>
                    <a:lnTo>
                      <a:pt x="31826" y="20610"/>
                    </a:lnTo>
                    <a:lnTo>
                      <a:pt x="31784" y="20548"/>
                    </a:lnTo>
                    <a:lnTo>
                      <a:pt x="31700" y="20506"/>
                    </a:lnTo>
                    <a:lnTo>
                      <a:pt x="31784" y="20443"/>
                    </a:lnTo>
                    <a:lnTo>
                      <a:pt x="31826" y="20443"/>
                    </a:lnTo>
                    <a:lnTo>
                      <a:pt x="31826" y="20401"/>
                    </a:lnTo>
                    <a:lnTo>
                      <a:pt x="31784" y="20338"/>
                    </a:lnTo>
                    <a:lnTo>
                      <a:pt x="31574" y="20338"/>
                    </a:lnTo>
                    <a:lnTo>
                      <a:pt x="31595" y="20296"/>
                    </a:lnTo>
                    <a:lnTo>
                      <a:pt x="31721" y="20192"/>
                    </a:lnTo>
                    <a:lnTo>
                      <a:pt x="31826" y="20213"/>
                    </a:lnTo>
                    <a:lnTo>
                      <a:pt x="31846" y="20192"/>
                    </a:lnTo>
                    <a:lnTo>
                      <a:pt x="31888" y="20129"/>
                    </a:lnTo>
                    <a:lnTo>
                      <a:pt x="31930" y="20192"/>
                    </a:lnTo>
                    <a:lnTo>
                      <a:pt x="31972" y="20213"/>
                    </a:lnTo>
                    <a:lnTo>
                      <a:pt x="32014" y="20171"/>
                    </a:lnTo>
                    <a:lnTo>
                      <a:pt x="31993" y="20087"/>
                    </a:lnTo>
                    <a:lnTo>
                      <a:pt x="31972" y="19920"/>
                    </a:lnTo>
                    <a:lnTo>
                      <a:pt x="31909" y="19878"/>
                    </a:lnTo>
                    <a:lnTo>
                      <a:pt x="31826" y="19962"/>
                    </a:lnTo>
                    <a:lnTo>
                      <a:pt x="31846" y="19983"/>
                    </a:lnTo>
                    <a:lnTo>
                      <a:pt x="31846" y="20024"/>
                    </a:lnTo>
                    <a:lnTo>
                      <a:pt x="31763" y="20004"/>
                    </a:lnTo>
                    <a:lnTo>
                      <a:pt x="31595" y="20129"/>
                    </a:lnTo>
                    <a:lnTo>
                      <a:pt x="31512" y="20108"/>
                    </a:lnTo>
                    <a:lnTo>
                      <a:pt x="31512" y="20004"/>
                    </a:lnTo>
                    <a:lnTo>
                      <a:pt x="31679" y="19983"/>
                    </a:lnTo>
                    <a:lnTo>
                      <a:pt x="31930" y="19752"/>
                    </a:lnTo>
                    <a:lnTo>
                      <a:pt x="31909" y="19711"/>
                    </a:lnTo>
                    <a:lnTo>
                      <a:pt x="31805" y="19711"/>
                    </a:lnTo>
                    <a:lnTo>
                      <a:pt x="31763" y="19648"/>
                    </a:lnTo>
                    <a:lnTo>
                      <a:pt x="31721" y="19690"/>
                    </a:lnTo>
                    <a:lnTo>
                      <a:pt x="31553" y="19460"/>
                    </a:lnTo>
                    <a:lnTo>
                      <a:pt x="31386" y="19439"/>
                    </a:lnTo>
                    <a:lnTo>
                      <a:pt x="31240" y="19585"/>
                    </a:lnTo>
                    <a:lnTo>
                      <a:pt x="31135" y="19564"/>
                    </a:lnTo>
                    <a:lnTo>
                      <a:pt x="31030" y="19397"/>
                    </a:lnTo>
                    <a:lnTo>
                      <a:pt x="30884" y="19439"/>
                    </a:lnTo>
                    <a:lnTo>
                      <a:pt x="30779" y="19501"/>
                    </a:lnTo>
                    <a:lnTo>
                      <a:pt x="30737" y="19606"/>
                    </a:lnTo>
                    <a:lnTo>
                      <a:pt x="30758" y="19480"/>
                    </a:lnTo>
                    <a:lnTo>
                      <a:pt x="30884" y="19376"/>
                    </a:lnTo>
                    <a:lnTo>
                      <a:pt x="30968" y="19376"/>
                    </a:lnTo>
                    <a:lnTo>
                      <a:pt x="31051" y="19334"/>
                    </a:lnTo>
                    <a:lnTo>
                      <a:pt x="31177" y="19376"/>
                    </a:lnTo>
                    <a:lnTo>
                      <a:pt x="31281" y="19355"/>
                    </a:lnTo>
                    <a:lnTo>
                      <a:pt x="31281" y="19250"/>
                    </a:lnTo>
                    <a:lnTo>
                      <a:pt x="31323" y="19188"/>
                    </a:lnTo>
                    <a:lnTo>
                      <a:pt x="31407" y="19188"/>
                    </a:lnTo>
                    <a:lnTo>
                      <a:pt x="31553" y="19041"/>
                    </a:lnTo>
                    <a:lnTo>
                      <a:pt x="31700" y="19020"/>
                    </a:lnTo>
                    <a:lnTo>
                      <a:pt x="31700" y="18936"/>
                    </a:lnTo>
                    <a:lnTo>
                      <a:pt x="31574" y="18727"/>
                    </a:lnTo>
                    <a:lnTo>
                      <a:pt x="31281" y="18539"/>
                    </a:lnTo>
                    <a:lnTo>
                      <a:pt x="31072" y="18413"/>
                    </a:lnTo>
                    <a:lnTo>
                      <a:pt x="30842" y="18204"/>
                    </a:lnTo>
                    <a:lnTo>
                      <a:pt x="30737" y="18204"/>
                    </a:lnTo>
                    <a:lnTo>
                      <a:pt x="30549" y="18330"/>
                    </a:lnTo>
                    <a:lnTo>
                      <a:pt x="30445" y="18309"/>
                    </a:lnTo>
                    <a:lnTo>
                      <a:pt x="30319" y="18183"/>
                    </a:lnTo>
                    <a:lnTo>
                      <a:pt x="30319" y="18099"/>
                    </a:lnTo>
                    <a:lnTo>
                      <a:pt x="30235" y="18079"/>
                    </a:lnTo>
                    <a:lnTo>
                      <a:pt x="30110" y="18120"/>
                    </a:lnTo>
                    <a:lnTo>
                      <a:pt x="29984" y="18120"/>
                    </a:lnTo>
                    <a:lnTo>
                      <a:pt x="29838" y="18141"/>
                    </a:lnTo>
                    <a:lnTo>
                      <a:pt x="29691" y="18351"/>
                    </a:lnTo>
                    <a:lnTo>
                      <a:pt x="29817" y="18099"/>
                    </a:lnTo>
                    <a:lnTo>
                      <a:pt x="29921" y="18037"/>
                    </a:lnTo>
                    <a:lnTo>
                      <a:pt x="29984" y="18079"/>
                    </a:lnTo>
                    <a:lnTo>
                      <a:pt x="30047" y="18079"/>
                    </a:lnTo>
                    <a:lnTo>
                      <a:pt x="30089" y="18016"/>
                    </a:lnTo>
                    <a:lnTo>
                      <a:pt x="30193" y="18079"/>
                    </a:lnTo>
                    <a:lnTo>
                      <a:pt x="30340" y="17995"/>
                    </a:lnTo>
                    <a:lnTo>
                      <a:pt x="30403" y="18183"/>
                    </a:lnTo>
                    <a:lnTo>
                      <a:pt x="30465" y="18225"/>
                    </a:lnTo>
                    <a:lnTo>
                      <a:pt x="30570" y="18225"/>
                    </a:lnTo>
                    <a:lnTo>
                      <a:pt x="30654" y="18120"/>
                    </a:lnTo>
                    <a:lnTo>
                      <a:pt x="30842" y="18141"/>
                    </a:lnTo>
                    <a:lnTo>
                      <a:pt x="30968" y="18246"/>
                    </a:lnTo>
                    <a:lnTo>
                      <a:pt x="31051" y="18246"/>
                    </a:lnTo>
                    <a:lnTo>
                      <a:pt x="31177" y="18351"/>
                    </a:lnTo>
                    <a:lnTo>
                      <a:pt x="31323" y="18288"/>
                    </a:lnTo>
                    <a:lnTo>
                      <a:pt x="31574" y="18351"/>
                    </a:lnTo>
                    <a:lnTo>
                      <a:pt x="31658" y="18330"/>
                    </a:lnTo>
                    <a:lnTo>
                      <a:pt x="31553" y="18141"/>
                    </a:lnTo>
                    <a:lnTo>
                      <a:pt x="31491" y="18120"/>
                    </a:lnTo>
                    <a:lnTo>
                      <a:pt x="31323" y="17974"/>
                    </a:lnTo>
                    <a:lnTo>
                      <a:pt x="31323" y="17911"/>
                    </a:lnTo>
                    <a:lnTo>
                      <a:pt x="31281" y="17869"/>
                    </a:lnTo>
                    <a:lnTo>
                      <a:pt x="31177" y="17890"/>
                    </a:lnTo>
                    <a:lnTo>
                      <a:pt x="31051" y="17827"/>
                    </a:lnTo>
                    <a:lnTo>
                      <a:pt x="30884" y="17597"/>
                    </a:lnTo>
                    <a:lnTo>
                      <a:pt x="30884" y="17451"/>
                    </a:lnTo>
                    <a:lnTo>
                      <a:pt x="30675" y="17283"/>
                    </a:lnTo>
                    <a:lnTo>
                      <a:pt x="30675" y="17095"/>
                    </a:lnTo>
                    <a:lnTo>
                      <a:pt x="30549" y="17074"/>
                    </a:lnTo>
                    <a:lnTo>
                      <a:pt x="30612" y="16949"/>
                    </a:lnTo>
                    <a:lnTo>
                      <a:pt x="30570" y="16928"/>
                    </a:lnTo>
                    <a:lnTo>
                      <a:pt x="30403" y="16572"/>
                    </a:lnTo>
                    <a:lnTo>
                      <a:pt x="30089" y="16405"/>
                    </a:lnTo>
                    <a:lnTo>
                      <a:pt x="30005" y="16447"/>
                    </a:lnTo>
                    <a:lnTo>
                      <a:pt x="30005" y="16363"/>
                    </a:lnTo>
                    <a:lnTo>
                      <a:pt x="29712" y="16237"/>
                    </a:lnTo>
                    <a:lnTo>
                      <a:pt x="29670" y="16237"/>
                    </a:lnTo>
                    <a:lnTo>
                      <a:pt x="29670" y="15944"/>
                    </a:lnTo>
                    <a:lnTo>
                      <a:pt x="29712" y="15735"/>
                    </a:lnTo>
                    <a:lnTo>
                      <a:pt x="29670" y="15610"/>
                    </a:lnTo>
                    <a:lnTo>
                      <a:pt x="29691" y="15463"/>
                    </a:lnTo>
                    <a:lnTo>
                      <a:pt x="29712" y="15484"/>
                    </a:lnTo>
                    <a:lnTo>
                      <a:pt x="29817" y="15463"/>
                    </a:lnTo>
                    <a:lnTo>
                      <a:pt x="29921" y="15296"/>
                    </a:lnTo>
                    <a:lnTo>
                      <a:pt x="29984" y="15317"/>
                    </a:lnTo>
                    <a:lnTo>
                      <a:pt x="30089" y="15191"/>
                    </a:lnTo>
                    <a:lnTo>
                      <a:pt x="29984" y="15149"/>
                    </a:lnTo>
                    <a:lnTo>
                      <a:pt x="29921" y="15066"/>
                    </a:lnTo>
                    <a:lnTo>
                      <a:pt x="30005" y="14961"/>
                    </a:lnTo>
                    <a:lnTo>
                      <a:pt x="30193" y="14982"/>
                    </a:lnTo>
                    <a:lnTo>
                      <a:pt x="30193" y="14856"/>
                    </a:lnTo>
                    <a:lnTo>
                      <a:pt x="30319" y="14835"/>
                    </a:lnTo>
                    <a:lnTo>
                      <a:pt x="30319" y="14731"/>
                    </a:lnTo>
                    <a:lnTo>
                      <a:pt x="30193" y="14647"/>
                    </a:lnTo>
                    <a:lnTo>
                      <a:pt x="30319" y="14647"/>
                    </a:lnTo>
                    <a:lnTo>
                      <a:pt x="30424" y="14689"/>
                    </a:lnTo>
                    <a:lnTo>
                      <a:pt x="30445" y="14647"/>
                    </a:lnTo>
                    <a:lnTo>
                      <a:pt x="30549" y="14647"/>
                    </a:lnTo>
                    <a:lnTo>
                      <a:pt x="30654" y="14563"/>
                    </a:lnTo>
                    <a:lnTo>
                      <a:pt x="30717" y="14563"/>
                    </a:lnTo>
                    <a:lnTo>
                      <a:pt x="30842" y="14375"/>
                    </a:lnTo>
                    <a:lnTo>
                      <a:pt x="30884" y="14459"/>
                    </a:lnTo>
                    <a:lnTo>
                      <a:pt x="30947" y="14417"/>
                    </a:lnTo>
                    <a:lnTo>
                      <a:pt x="30947" y="14459"/>
                    </a:lnTo>
                    <a:lnTo>
                      <a:pt x="31093" y="14563"/>
                    </a:lnTo>
                    <a:lnTo>
                      <a:pt x="31240" y="14438"/>
                    </a:lnTo>
                    <a:lnTo>
                      <a:pt x="31240" y="14375"/>
                    </a:lnTo>
                    <a:lnTo>
                      <a:pt x="31156" y="14354"/>
                    </a:lnTo>
                    <a:lnTo>
                      <a:pt x="31135" y="14250"/>
                    </a:lnTo>
                    <a:lnTo>
                      <a:pt x="31198" y="14208"/>
                    </a:lnTo>
                    <a:lnTo>
                      <a:pt x="31261" y="14208"/>
                    </a:lnTo>
                    <a:lnTo>
                      <a:pt x="31177" y="14061"/>
                    </a:lnTo>
                    <a:lnTo>
                      <a:pt x="31177" y="13998"/>
                    </a:lnTo>
                    <a:lnTo>
                      <a:pt x="31302" y="13957"/>
                    </a:lnTo>
                    <a:lnTo>
                      <a:pt x="31240" y="13936"/>
                    </a:lnTo>
                    <a:lnTo>
                      <a:pt x="31093" y="13957"/>
                    </a:lnTo>
                    <a:lnTo>
                      <a:pt x="30947" y="13957"/>
                    </a:lnTo>
                    <a:lnTo>
                      <a:pt x="30947" y="13915"/>
                    </a:lnTo>
                    <a:lnTo>
                      <a:pt x="30800" y="13915"/>
                    </a:lnTo>
                    <a:lnTo>
                      <a:pt x="30758" y="13957"/>
                    </a:lnTo>
                    <a:lnTo>
                      <a:pt x="30403" y="13998"/>
                    </a:lnTo>
                    <a:lnTo>
                      <a:pt x="30319" y="13915"/>
                    </a:lnTo>
                    <a:lnTo>
                      <a:pt x="30256" y="13894"/>
                    </a:lnTo>
                    <a:lnTo>
                      <a:pt x="30193" y="13789"/>
                    </a:lnTo>
                    <a:lnTo>
                      <a:pt x="30131" y="13747"/>
                    </a:lnTo>
                    <a:lnTo>
                      <a:pt x="30089" y="13706"/>
                    </a:lnTo>
                    <a:lnTo>
                      <a:pt x="29817" y="13831"/>
                    </a:lnTo>
                    <a:lnTo>
                      <a:pt x="29691" y="13831"/>
                    </a:lnTo>
                    <a:lnTo>
                      <a:pt x="29733" y="13894"/>
                    </a:lnTo>
                    <a:lnTo>
                      <a:pt x="29733" y="13998"/>
                    </a:lnTo>
                    <a:lnTo>
                      <a:pt x="29670" y="14040"/>
                    </a:lnTo>
                    <a:lnTo>
                      <a:pt x="29503" y="14103"/>
                    </a:lnTo>
                    <a:lnTo>
                      <a:pt x="29524" y="14124"/>
                    </a:lnTo>
                    <a:lnTo>
                      <a:pt x="29587" y="14208"/>
                    </a:lnTo>
                    <a:lnTo>
                      <a:pt x="29524" y="14312"/>
                    </a:lnTo>
                    <a:lnTo>
                      <a:pt x="29482" y="14354"/>
                    </a:lnTo>
                    <a:lnTo>
                      <a:pt x="29357" y="14312"/>
                    </a:lnTo>
                    <a:lnTo>
                      <a:pt x="29231" y="14375"/>
                    </a:lnTo>
                    <a:lnTo>
                      <a:pt x="29085" y="14354"/>
                    </a:lnTo>
                    <a:lnTo>
                      <a:pt x="28938" y="14061"/>
                    </a:lnTo>
                    <a:lnTo>
                      <a:pt x="28938" y="13915"/>
                    </a:lnTo>
                    <a:lnTo>
                      <a:pt x="28896" y="13810"/>
                    </a:lnTo>
                    <a:lnTo>
                      <a:pt x="28750" y="13810"/>
                    </a:lnTo>
                    <a:lnTo>
                      <a:pt x="28687" y="13831"/>
                    </a:lnTo>
                    <a:lnTo>
                      <a:pt x="28687" y="13789"/>
                    </a:lnTo>
                    <a:lnTo>
                      <a:pt x="28624" y="13789"/>
                    </a:lnTo>
                    <a:lnTo>
                      <a:pt x="28561" y="13852"/>
                    </a:lnTo>
                    <a:lnTo>
                      <a:pt x="28540" y="13789"/>
                    </a:lnTo>
                    <a:lnTo>
                      <a:pt x="28540" y="13831"/>
                    </a:lnTo>
                    <a:lnTo>
                      <a:pt x="28436" y="13706"/>
                    </a:lnTo>
                    <a:lnTo>
                      <a:pt x="28436" y="13622"/>
                    </a:lnTo>
                    <a:lnTo>
                      <a:pt x="28227" y="13496"/>
                    </a:lnTo>
                    <a:lnTo>
                      <a:pt x="28122" y="13413"/>
                    </a:lnTo>
                    <a:lnTo>
                      <a:pt x="28101" y="13287"/>
                    </a:lnTo>
                    <a:lnTo>
                      <a:pt x="28038" y="13162"/>
                    </a:lnTo>
                    <a:lnTo>
                      <a:pt x="28101" y="13099"/>
                    </a:lnTo>
                    <a:lnTo>
                      <a:pt x="28101" y="13057"/>
                    </a:lnTo>
                    <a:lnTo>
                      <a:pt x="28101" y="12994"/>
                    </a:lnTo>
                    <a:lnTo>
                      <a:pt x="28122" y="12869"/>
                    </a:lnTo>
                    <a:lnTo>
                      <a:pt x="28164" y="12806"/>
                    </a:lnTo>
                    <a:lnTo>
                      <a:pt x="28185" y="12764"/>
                    </a:lnTo>
                    <a:lnTo>
                      <a:pt x="28415" y="12848"/>
                    </a:lnTo>
                    <a:lnTo>
                      <a:pt x="28750" y="12848"/>
                    </a:lnTo>
                    <a:lnTo>
                      <a:pt x="28792" y="12701"/>
                    </a:lnTo>
                    <a:lnTo>
                      <a:pt x="28771" y="12659"/>
                    </a:lnTo>
                    <a:lnTo>
                      <a:pt x="28854" y="12659"/>
                    </a:lnTo>
                    <a:lnTo>
                      <a:pt x="28833" y="12492"/>
                    </a:lnTo>
                    <a:lnTo>
                      <a:pt x="28792" y="12471"/>
                    </a:lnTo>
                    <a:lnTo>
                      <a:pt x="28854" y="12429"/>
                    </a:lnTo>
                    <a:lnTo>
                      <a:pt x="28896" y="12136"/>
                    </a:lnTo>
                    <a:lnTo>
                      <a:pt x="29105" y="12011"/>
                    </a:lnTo>
                    <a:lnTo>
                      <a:pt x="29210" y="12011"/>
                    </a:lnTo>
                    <a:lnTo>
                      <a:pt x="29315" y="11843"/>
                    </a:lnTo>
                    <a:lnTo>
                      <a:pt x="29377" y="11843"/>
                    </a:lnTo>
                    <a:lnTo>
                      <a:pt x="29398" y="11613"/>
                    </a:lnTo>
                    <a:lnTo>
                      <a:pt x="29503" y="11488"/>
                    </a:lnTo>
                    <a:lnTo>
                      <a:pt x="29524" y="11341"/>
                    </a:lnTo>
                    <a:lnTo>
                      <a:pt x="29587" y="11320"/>
                    </a:lnTo>
                    <a:lnTo>
                      <a:pt x="29670" y="11195"/>
                    </a:lnTo>
                    <a:lnTo>
                      <a:pt x="29796" y="11195"/>
                    </a:lnTo>
                    <a:lnTo>
                      <a:pt x="29838" y="11216"/>
                    </a:lnTo>
                    <a:lnTo>
                      <a:pt x="29942" y="11216"/>
                    </a:lnTo>
                    <a:lnTo>
                      <a:pt x="29984" y="11111"/>
                    </a:lnTo>
                    <a:lnTo>
                      <a:pt x="30152" y="11320"/>
                    </a:lnTo>
                    <a:lnTo>
                      <a:pt x="30424" y="11488"/>
                    </a:lnTo>
                    <a:lnTo>
                      <a:pt x="30424" y="11592"/>
                    </a:lnTo>
                    <a:lnTo>
                      <a:pt x="30361" y="11613"/>
                    </a:lnTo>
                    <a:lnTo>
                      <a:pt x="30340" y="11697"/>
                    </a:lnTo>
                    <a:lnTo>
                      <a:pt x="30214" y="11843"/>
                    </a:lnTo>
                    <a:lnTo>
                      <a:pt x="30193" y="12011"/>
                    </a:lnTo>
                    <a:lnTo>
                      <a:pt x="30089" y="12011"/>
                    </a:lnTo>
                    <a:lnTo>
                      <a:pt x="30110" y="12032"/>
                    </a:lnTo>
                    <a:lnTo>
                      <a:pt x="30089" y="12178"/>
                    </a:lnTo>
                    <a:lnTo>
                      <a:pt x="30214" y="12325"/>
                    </a:lnTo>
                    <a:lnTo>
                      <a:pt x="30193" y="12387"/>
                    </a:lnTo>
                    <a:lnTo>
                      <a:pt x="30131" y="12429"/>
                    </a:lnTo>
                    <a:lnTo>
                      <a:pt x="30131" y="12471"/>
                    </a:lnTo>
                    <a:lnTo>
                      <a:pt x="30193" y="12555"/>
                    </a:lnTo>
                    <a:lnTo>
                      <a:pt x="30319" y="12492"/>
                    </a:lnTo>
                    <a:lnTo>
                      <a:pt x="30445" y="12387"/>
                    </a:lnTo>
                    <a:lnTo>
                      <a:pt x="30403" y="12492"/>
                    </a:lnTo>
                    <a:lnTo>
                      <a:pt x="30277" y="12576"/>
                    </a:lnTo>
                    <a:lnTo>
                      <a:pt x="30319" y="12638"/>
                    </a:lnTo>
                    <a:lnTo>
                      <a:pt x="30361" y="12659"/>
                    </a:lnTo>
                    <a:lnTo>
                      <a:pt x="30361" y="12701"/>
                    </a:lnTo>
                    <a:lnTo>
                      <a:pt x="30319" y="12743"/>
                    </a:lnTo>
                    <a:lnTo>
                      <a:pt x="30193" y="12743"/>
                    </a:lnTo>
                    <a:lnTo>
                      <a:pt x="30131" y="12806"/>
                    </a:lnTo>
                    <a:lnTo>
                      <a:pt x="30026" y="12806"/>
                    </a:lnTo>
                    <a:lnTo>
                      <a:pt x="29984" y="12890"/>
                    </a:lnTo>
                    <a:lnTo>
                      <a:pt x="30089" y="12973"/>
                    </a:lnTo>
                    <a:lnTo>
                      <a:pt x="30089" y="13057"/>
                    </a:lnTo>
                    <a:lnTo>
                      <a:pt x="30152" y="13057"/>
                    </a:lnTo>
                    <a:lnTo>
                      <a:pt x="30235" y="12952"/>
                    </a:lnTo>
                    <a:lnTo>
                      <a:pt x="30277" y="12952"/>
                    </a:lnTo>
                    <a:lnTo>
                      <a:pt x="30403" y="12806"/>
                    </a:lnTo>
                    <a:lnTo>
                      <a:pt x="30549" y="12743"/>
                    </a:lnTo>
                    <a:lnTo>
                      <a:pt x="30570" y="12701"/>
                    </a:lnTo>
                    <a:lnTo>
                      <a:pt x="30528" y="12576"/>
                    </a:lnTo>
                    <a:lnTo>
                      <a:pt x="30654" y="12471"/>
                    </a:lnTo>
                    <a:lnTo>
                      <a:pt x="30926" y="12283"/>
                    </a:lnTo>
                    <a:lnTo>
                      <a:pt x="30989" y="12283"/>
                    </a:lnTo>
                    <a:lnTo>
                      <a:pt x="31030" y="12178"/>
                    </a:lnTo>
                    <a:lnTo>
                      <a:pt x="31156" y="12178"/>
                    </a:lnTo>
                    <a:lnTo>
                      <a:pt x="31302" y="12053"/>
                    </a:lnTo>
                    <a:lnTo>
                      <a:pt x="31365" y="12115"/>
                    </a:lnTo>
                    <a:lnTo>
                      <a:pt x="31407" y="12115"/>
                    </a:lnTo>
                    <a:lnTo>
                      <a:pt x="31553" y="12073"/>
                    </a:lnTo>
                    <a:lnTo>
                      <a:pt x="31721" y="11906"/>
                    </a:lnTo>
                    <a:lnTo>
                      <a:pt x="31763" y="12011"/>
                    </a:lnTo>
                    <a:lnTo>
                      <a:pt x="31763" y="11655"/>
                    </a:lnTo>
                    <a:lnTo>
                      <a:pt x="31909" y="11550"/>
                    </a:lnTo>
                    <a:lnTo>
                      <a:pt x="31972" y="11404"/>
                    </a:lnTo>
                    <a:lnTo>
                      <a:pt x="31972" y="11299"/>
                    </a:lnTo>
                    <a:lnTo>
                      <a:pt x="32118" y="11195"/>
                    </a:lnTo>
                    <a:lnTo>
                      <a:pt x="32223" y="11006"/>
                    </a:lnTo>
                    <a:lnTo>
                      <a:pt x="32328" y="10965"/>
                    </a:lnTo>
                    <a:lnTo>
                      <a:pt x="32411" y="10672"/>
                    </a:lnTo>
                    <a:lnTo>
                      <a:pt x="32453" y="10567"/>
                    </a:lnTo>
                    <a:lnTo>
                      <a:pt x="32453" y="10504"/>
                    </a:lnTo>
                    <a:lnTo>
                      <a:pt x="32453" y="10337"/>
                    </a:lnTo>
                    <a:lnTo>
                      <a:pt x="32600" y="10190"/>
                    </a:lnTo>
                    <a:lnTo>
                      <a:pt x="32704" y="10358"/>
                    </a:lnTo>
                    <a:lnTo>
                      <a:pt x="32767" y="10400"/>
                    </a:lnTo>
                    <a:lnTo>
                      <a:pt x="32851" y="10483"/>
                    </a:lnTo>
                    <a:lnTo>
                      <a:pt x="32955" y="10441"/>
                    </a:lnTo>
                    <a:lnTo>
                      <a:pt x="33081" y="10483"/>
                    </a:lnTo>
                    <a:lnTo>
                      <a:pt x="33332" y="10462"/>
                    </a:lnTo>
                    <a:lnTo>
                      <a:pt x="33478" y="10483"/>
                    </a:lnTo>
                    <a:lnTo>
                      <a:pt x="33541" y="10337"/>
                    </a:lnTo>
                    <a:lnTo>
                      <a:pt x="33541" y="10253"/>
                    </a:lnTo>
                    <a:lnTo>
                      <a:pt x="33395" y="10128"/>
                    </a:lnTo>
                    <a:lnTo>
                      <a:pt x="33290" y="10044"/>
                    </a:lnTo>
                    <a:lnTo>
                      <a:pt x="33374" y="9960"/>
                    </a:lnTo>
                    <a:lnTo>
                      <a:pt x="33499" y="9960"/>
                    </a:lnTo>
                    <a:lnTo>
                      <a:pt x="33750" y="9772"/>
                    </a:lnTo>
                    <a:lnTo>
                      <a:pt x="33750" y="9646"/>
                    </a:lnTo>
                    <a:lnTo>
                      <a:pt x="33855" y="9521"/>
                    </a:lnTo>
                    <a:lnTo>
                      <a:pt x="33939" y="9521"/>
                    </a:lnTo>
                    <a:lnTo>
                      <a:pt x="34002" y="9416"/>
                    </a:lnTo>
                    <a:lnTo>
                      <a:pt x="33939" y="9312"/>
                    </a:lnTo>
                    <a:lnTo>
                      <a:pt x="33939" y="9207"/>
                    </a:lnTo>
                    <a:lnTo>
                      <a:pt x="33939" y="9081"/>
                    </a:lnTo>
                    <a:lnTo>
                      <a:pt x="34022" y="9040"/>
                    </a:lnTo>
                    <a:lnTo>
                      <a:pt x="34127" y="9123"/>
                    </a:lnTo>
                    <a:lnTo>
                      <a:pt x="34127" y="9228"/>
                    </a:lnTo>
                    <a:lnTo>
                      <a:pt x="34190" y="9312"/>
                    </a:lnTo>
                    <a:lnTo>
                      <a:pt x="34378" y="9332"/>
                    </a:lnTo>
                    <a:lnTo>
                      <a:pt x="34399" y="9395"/>
                    </a:lnTo>
                    <a:lnTo>
                      <a:pt x="34399" y="9353"/>
                    </a:lnTo>
                    <a:lnTo>
                      <a:pt x="34399" y="9291"/>
                    </a:lnTo>
                    <a:lnTo>
                      <a:pt x="34378" y="9249"/>
                    </a:lnTo>
                    <a:lnTo>
                      <a:pt x="34336" y="9144"/>
                    </a:lnTo>
                    <a:lnTo>
                      <a:pt x="34336" y="9123"/>
                    </a:lnTo>
                    <a:lnTo>
                      <a:pt x="34420" y="9081"/>
                    </a:lnTo>
                    <a:lnTo>
                      <a:pt x="34546" y="9102"/>
                    </a:lnTo>
                    <a:lnTo>
                      <a:pt x="34608" y="9081"/>
                    </a:lnTo>
                    <a:lnTo>
                      <a:pt x="34608" y="8977"/>
                    </a:lnTo>
                    <a:lnTo>
                      <a:pt x="34587" y="8914"/>
                    </a:lnTo>
                    <a:lnTo>
                      <a:pt x="34587" y="8830"/>
                    </a:lnTo>
                    <a:lnTo>
                      <a:pt x="34608" y="8788"/>
                    </a:lnTo>
                    <a:lnTo>
                      <a:pt x="34608" y="8684"/>
                    </a:lnTo>
                    <a:lnTo>
                      <a:pt x="34608" y="8579"/>
                    </a:lnTo>
                    <a:lnTo>
                      <a:pt x="34525" y="8516"/>
                    </a:lnTo>
                    <a:lnTo>
                      <a:pt x="34525" y="8349"/>
                    </a:lnTo>
                    <a:lnTo>
                      <a:pt x="34525" y="8244"/>
                    </a:lnTo>
                    <a:lnTo>
                      <a:pt x="34504" y="8098"/>
                    </a:lnTo>
                    <a:lnTo>
                      <a:pt x="34504" y="7993"/>
                    </a:lnTo>
                    <a:lnTo>
                      <a:pt x="34441" y="7889"/>
                    </a:lnTo>
                    <a:lnTo>
                      <a:pt x="34399" y="7826"/>
                    </a:lnTo>
                    <a:lnTo>
                      <a:pt x="34378" y="7742"/>
                    </a:lnTo>
                    <a:lnTo>
                      <a:pt x="34232" y="7533"/>
                    </a:lnTo>
                    <a:lnTo>
                      <a:pt x="34190" y="7428"/>
                    </a:lnTo>
                    <a:lnTo>
                      <a:pt x="34211" y="7366"/>
                    </a:lnTo>
                    <a:lnTo>
                      <a:pt x="34294" y="7345"/>
                    </a:lnTo>
                    <a:lnTo>
                      <a:pt x="34378" y="7324"/>
                    </a:lnTo>
                    <a:lnTo>
                      <a:pt x="34420" y="7261"/>
                    </a:lnTo>
                    <a:lnTo>
                      <a:pt x="34441" y="7198"/>
                    </a:lnTo>
                    <a:lnTo>
                      <a:pt x="34546" y="7010"/>
                    </a:lnTo>
                    <a:lnTo>
                      <a:pt x="34587" y="7010"/>
                    </a:lnTo>
                    <a:lnTo>
                      <a:pt x="34692" y="7031"/>
                    </a:lnTo>
                    <a:lnTo>
                      <a:pt x="34755" y="7052"/>
                    </a:lnTo>
                    <a:lnTo>
                      <a:pt x="35131" y="7115"/>
                    </a:lnTo>
                    <a:lnTo>
                      <a:pt x="35173" y="7136"/>
                    </a:lnTo>
                    <a:lnTo>
                      <a:pt x="35236" y="7136"/>
                    </a:lnTo>
                    <a:lnTo>
                      <a:pt x="35278" y="7094"/>
                    </a:lnTo>
                    <a:lnTo>
                      <a:pt x="35257" y="7010"/>
                    </a:lnTo>
                    <a:lnTo>
                      <a:pt x="35236" y="6926"/>
                    </a:lnTo>
                    <a:lnTo>
                      <a:pt x="35236" y="6884"/>
                    </a:lnTo>
                    <a:lnTo>
                      <a:pt x="35257" y="6822"/>
                    </a:lnTo>
                    <a:lnTo>
                      <a:pt x="35236" y="6780"/>
                    </a:lnTo>
                    <a:lnTo>
                      <a:pt x="35215" y="6696"/>
                    </a:lnTo>
                    <a:lnTo>
                      <a:pt x="35257" y="6591"/>
                    </a:lnTo>
                    <a:lnTo>
                      <a:pt x="35320" y="6571"/>
                    </a:lnTo>
                    <a:lnTo>
                      <a:pt x="35278" y="6466"/>
                    </a:lnTo>
                    <a:lnTo>
                      <a:pt x="35257" y="6403"/>
                    </a:lnTo>
                    <a:lnTo>
                      <a:pt x="35257" y="6382"/>
                    </a:lnTo>
                    <a:lnTo>
                      <a:pt x="35341" y="6319"/>
                    </a:lnTo>
                    <a:lnTo>
                      <a:pt x="35320" y="6278"/>
                    </a:lnTo>
                    <a:lnTo>
                      <a:pt x="35320" y="6215"/>
                    </a:lnTo>
                    <a:lnTo>
                      <a:pt x="35278" y="6152"/>
                    </a:lnTo>
                    <a:lnTo>
                      <a:pt x="35320" y="6068"/>
                    </a:lnTo>
                    <a:lnTo>
                      <a:pt x="35362" y="6047"/>
                    </a:lnTo>
                    <a:lnTo>
                      <a:pt x="35362" y="5985"/>
                    </a:lnTo>
                    <a:lnTo>
                      <a:pt x="35341" y="5943"/>
                    </a:lnTo>
                    <a:lnTo>
                      <a:pt x="35278" y="5796"/>
                    </a:lnTo>
                    <a:lnTo>
                      <a:pt x="35278" y="5671"/>
                    </a:lnTo>
                    <a:lnTo>
                      <a:pt x="35320" y="5650"/>
                    </a:lnTo>
                    <a:lnTo>
                      <a:pt x="35341" y="5629"/>
                    </a:lnTo>
                    <a:lnTo>
                      <a:pt x="35341" y="5587"/>
                    </a:lnTo>
                    <a:lnTo>
                      <a:pt x="35320" y="5545"/>
                    </a:lnTo>
                    <a:lnTo>
                      <a:pt x="35320" y="5483"/>
                    </a:lnTo>
                    <a:lnTo>
                      <a:pt x="35257" y="5441"/>
                    </a:lnTo>
                    <a:lnTo>
                      <a:pt x="35236" y="5378"/>
                    </a:lnTo>
                    <a:lnTo>
                      <a:pt x="35257" y="5315"/>
                    </a:lnTo>
                    <a:lnTo>
                      <a:pt x="35257" y="5231"/>
                    </a:lnTo>
                    <a:lnTo>
                      <a:pt x="35236" y="5169"/>
                    </a:lnTo>
                    <a:lnTo>
                      <a:pt x="35173" y="5127"/>
                    </a:lnTo>
                    <a:lnTo>
                      <a:pt x="35173" y="5064"/>
                    </a:lnTo>
                    <a:lnTo>
                      <a:pt x="35257" y="4959"/>
                    </a:lnTo>
                    <a:lnTo>
                      <a:pt x="35362" y="4939"/>
                    </a:lnTo>
                    <a:lnTo>
                      <a:pt x="35383" y="4918"/>
                    </a:lnTo>
                    <a:lnTo>
                      <a:pt x="35383" y="4813"/>
                    </a:lnTo>
                    <a:lnTo>
                      <a:pt x="35424" y="4687"/>
                    </a:lnTo>
                    <a:lnTo>
                      <a:pt x="35341" y="4646"/>
                    </a:lnTo>
                    <a:lnTo>
                      <a:pt x="35278" y="4583"/>
                    </a:lnTo>
                    <a:lnTo>
                      <a:pt x="35257" y="4499"/>
                    </a:lnTo>
                    <a:lnTo>
                      <a:pt x="35173" y="4395"/>
                    </a:lnTo>
                    <a:lnTo>
                      <a:pt x="35152" y="4332"/>
                    </a:lnTo>
                    <a:lnTo>
                      <a:pt x="35215" y="4290"/>
                    </a:lnTo>
                    <a:lnTo>
                      <a:pt x="35152" y="4185"/>
                    </a:lnTo>
                    <a:lnTo>
                      <a:pt x="35131" y="4123"/>
                    </a:lnTo>
                    <a:lnTo>
                      <a:pt x="35027" y="4102"/>
                    </a:lnTo>
                    <a:lnTo>
                      <a:pt x="34964" y="4081"/>
                    </a:lnTo>
                    <a:lnTo>
                      <a:pt x="34859" y="4018"/>
                    </a:lnTo>
                    <a:lnTo>
                      <a:pt x="34797" y="4081"/>
                    </a:lnTo>
                    <a:lnTo>
                      <a:pt x="34713" y="4102"/>
                    </a:lnTo>
                    <a:lnTo>
                      <a:pt x="34629" y="4143"/>
                    </a:lnTo>
                    <a:lnTo>
                      <a:pt x="34629" y="4227"/>
                    </a:lnTo>
                    <a:lnTo>
                      <a:pt x="34587" y="4269"/>
                    </a:lnTo>
                    <a:lnTo>
                      <a:pt x="34504" y="4269"/>
                    </a:lnTo>
                    <a:lnTo>
                      <a:pt x="34483" y="4395"/>
                    </a:lnTo>
                    <a:lnTo>
                      <a:pt x="34294" y="4395"/>
                    </a:lnTo>
                    <a:lnTo>
                      <a:pt x="34232" y="4478"/>
                    </a:lnTo>
                    <a:lnTo>
                      <a:pt x="34232" y="4583"/>
                    </a:lnTo>
                    <a:lnTo>
                      <a:pt x="34190" y="4604"/>
                    </a:lnTo>
                    <a:lnTo>
                      <a:pt x="34169" y="4729"/>
                    </a:lnTo>
                    <a:lnTo>
                      <a:pt x="34169" y="4792"/>
                    </a:lnTo>
                    <a:lnTo>
                      <a:pt x="34106" y="4813"/>
                    </a:lnTo>
                    <a:lnTo>
                      <a:pt x="34022" y="4897"/>
                    </a:lnTo>
                    <a:lnTo>
                      <a:pt x="33876" y="4918"/>
                    </a:lnTo>
                    <a:lnTo>
                      <a:pt x="33709" y="4918"/>
                    </a:lnTo>
                    <a:lnTo>
                      <a:pt x="33667" y="4939"/>
                    </a:lnTo>
                    <a:lnTo>
                      <a:pt x="33604" y="5001"/>
                    </a:lnTo>
                    <a:lnTo>
                      <a:pt x="33583" y="4918"/>
                    </a:lnTo>
                    <a:lnTo>
                      <a:pt x="33541" y="4834"/>
                    </a:lnTo>
                    <a:lnTo>
                      <a:pt x="33458" y="4834"/>
                    </a:lnTo>
                    <a:lnTo>
                      <a:pt x="33374" y="4897"/>
                    </a:lnTo>
                    <a:lnTo>
                      <a:pt x="33269" y="4918"/>
                    </a:lnTo>
                    <a:lnTo>
                      <a:pt x="33248" y="4834"/>
                    </a:lnTo>
                    <a:lnTo>
                      <a:pt x="33165" y="4729"/>
                    </a:lnTo>
                    <a:lnTo>
                      <a:pt x="33123" y="4708"/>
                    </a:lnTo>
                    <a:lnTo>
                      <a:pt x="32976" y="4583"/>
                    </a:lnTo>
                    <a:lnTo>
                      <a:pt x="32976" y="4478"/>
                    </a:lnTo>
                    <a:lnTo>
                      <a:pt x="33018" y="4436"/>
                    </a:lnTo>
                    <a:lnTo>
                      <a:pt x="33039" y="4332"/>
                    </a:lnTo>
                    <a:lnTo>
                      <a:pt x="33018" y="4227"/>
                    </a:lnTo>
                    <a:lnTo>
                      <a:pt x="32976" y="4123"/>
                    </a:lnTo>
                    <a:lnTo>
                      <a:pt x="32872" y="4143"/>
                    </a:lnTo>
                    <a:lnTo>
                      <a:pt x="32872" y="4081"/>
                    </a:lnTo>
                    <a:lnTo>
                      <a:pt x="32872" y="3997"/>
                    </a:lnTo>
                    <a:lnTo>
                      <a:pt x="32934" y="3913"/>
                    </a:lnTo>
                    <a:lnTo>
                      <a:pt x="32934" y="3871"/>
                    </a:lnTo>
                    <a:lnTo>
                      <a:pt x="32872" y="3851"/>
                    </a:lnTo>
                    <a:lnTo>
                      <a:pt x="32851" y="3851"/>
                    </a:lnTo>
                    <a:lnTo>
                      <a:pt x="32767" y="3892"/>
                    </a:lnTo>
                    <a:lnTo>
                      <a:pt x="32725" y="3892"/>
                    </a:lnTo>
                    <a:lnTo>
                      <a:pt x="32642" y="3913"/>
                    </a:lnTo>
                    <a:lnTo>
                      <a:pt x="32558" y="3892"/>
                    </a:lnTo>
                    <a:lnTo>
                      <a:pt x="32516" y="3871"/>
                    </a:lnTo>
                    <a:lnTo>
                      <a:pt x="32453" y="3851"/>
                    </a:lnTo>
                    <a:lnTo>
                      <a:pt x="32432" y="3809"/>
                    </a:lnTo>
                    <a:lnTo>
                      <a:pt x="32307" y="3767"/>
                    </a:lnTo>
                    <a:lnTo>
                      <a:pt x="32307" y="3704"/>
                    </a:lnTo>
                    <a:lnTo>
                      <a:pt x="32244" y="3662"/>
                    </a:lnTo>
                    <a:lnTo>
                      <a:pt x="32202" y="3662"/>
                    </a:lnTo>
                    <a:lnTo>
                      <a:pt x="32139" y="3599"/>
                    </a:lnTo>
                    <a:lnTo>
                      <a:pt x="32139" y="3558"/>
                    </a:lnTo>
                    <a:lnTo>
                      <a:pt x="32077" y="3558"/>
                    </a:lnTo>
                    <a:lnTo>
                      <a:pt x="32014" y="3474"/>
                    </a:lnTo>
                    <a:lnTo>
                      <a:pt x="31993" y="3432"/>
                    </a:lnTo>
                    <a:lnTo>
                      <a:pt x="31930" y="3369"/>
                    </a:lnTo>
                    <a:lnTo>
                      <a:pt x="31888" y="3369"/>
                    </a:lnTo>
                    <a:lnTo>
                      <a:pt x="31846" y="3453"/>
                    </a:lnTo>
                    <a:lnTo>
                      <a:pt x="31805" y="3432"/>
                    </a:lnTo>
                    <a:lnTo>
                      <a:pt x="31763" y="3453"/>
                    </a:lnTo>
                    <a:lnTo>
                      <a:pt x="31721" y="3495"/>
                    </a:lnTo>
                    <a:lnTo>
                      <a:pt x="31658" y="3453"/>
                    </a:lnTo>
                    <a:lnTo>
                      <a:pt x="31616" y="3390"/>
                    </a:lnTo>
                    <a:lnTo>
                      <a:pt x="31574" y="3369"/>
                    </a:lnTo>
                    <a:lnTo>
                      <a:pt x="31449" y="3369"/>
                    </a:lnTo>
                    <a:lnTo>
                      <a:pt x="31386" y="3348"/>
                    </a:lnTo>
                    <a:lnTo>
                      <a:pt x="31449" y="3286"/>
                    </a:lnTo>
                    <a:lnTo>
                      <a:pt x="31449" y="3244"/>
                    </a:lnTo>
                    <a:lnTo>
                      <a:pt x="31365" y="3244"/>
                    </a:lnTo>
                    <a:lnTo>
                      <a:pt x="31302" y="3286"/>
                    </a:lnTo>
                    <a:lnTo>
                      <a:pt x="31177" y="3286"/>
                    </a:lnTo>
                    <a:lnTo>
                      <a:pt x="31135" y="3327"/>
                    </a:lnTo>
                    <a:lnTo>
                      <a:pt x="31072" y="3265"/>
                    </a:lnTo>
                    <a:lnTo>
                      <a:pt x="31030" y="3286"/>
                    </a:lnTo>
                    <a:lnTo>
                      <a:pt x="30947" y="3286"/>
                    </a:lnTo>
                    <a:lnTo>
                      <a:pt x="30884" y="3223"/>
                    </a:lnTo>
                    <a:lnTo>
                      <a:pt x="30800" y="3181"/>
                    </a:lnTo>
                    <a:lnTo>
                      <a:pt x="30675" y="3055"/>
                    </a:lnTo>
                    <a:lnTo>
                      <a:pt x="30633" y="2930"/>
                    </a:lnTo>
                    <a:lnTo>
                      <a:pt x="30633" y="2846"/>
                    </a:lnTo>
                    <a:lnTo>
                      <a:pt x="30612" y="2742"/>
                    </a:lnTo>
                    <a:lnTo>
                      <a:pt x="30549" y="2742"/>
                    </a:lnTo>
                    <a:lnTo>
                      <a:pt x="30465" y="2721"/>
                    </a:lnTo>
                    <a:lnTo>
                      <a:pt x="30465" y="2574"/>
                    </a:lnTo>
                    <a:lnTo>
                      <a:pt x="30424" y="2553"/>
                    </a:lnTo>
                    <a:lnTo>
                      <a:pt x="30403" y="2428"/>
                    </a:lnTo>
                    <a:lnTo>
                      <a:pt x="30361" y="2323"/>
                    </a:lnTo>
                    <a:lnTo>
                      <a:pt x="30152" y="2198"/>
                    </a:lnTo>
                    <a:lnTo>
                      <a:pt x="30047" y="2030"/>
                    </a:lnTo>
                    <a:lnTo>
                      <a:pt x="30026" y="1988"/>
                    </a:lnTo>
                    <a:lnTo>
                      <a:pt x="29984" y="1884"/>
                    </a:lnTo>
                    <a:lnTo>
                      <a:pt x="29921" y="1905"/>
                    </a:lnTo>
                    <a:lnTo>
                      <a:pt x="29901" y="1905"/>
                    </a:lnTo>
                    <a:lnTo>
                      <a:pt x="29901" y="1821"/>
                    </a:lnTo>
                    <a:lnTo>
                      <a:pt x="29921" y="1779"/>
                    </a:lnTo>
                    <a:lnTo>
                      <a:pt x="29838" y="1716"/>
                    </a:lnTo>
                    <a:lnTo>
                      <a:pt x="29796" y="1612"/>
                    </a:lnTo>
                    <a:lnTo>
                      <a:pt x="29733" y="1591"/>
                    </a:lnTo>
                    <a:lnTo>
                      <a:pt x="29712" y="1507"/>
                    </a:lnTo>
                    <a:lnTo>
                      <a:pt x="29670" y="1444"/>
                    </a:lnTo>
                    <a:lnTo>
                      <a:pt x="29608" y="1340"/>
                    </a:lnTo>
                    <a:lnTo>
                      <a:pt x="29482" y="1256"/>
                    </a:lnTo>
                    <a:lnTo>
                      <a:pt x="29461" y="1193"/>
                    </a:lnTo>
                    <a:lnTo>
                      <a:pt x="29503" y="1130"/>
                    </a:lnTo>
                    <a:lnTo>
                      <a:pt x="29482" y="1047"/>
                    </a:lnTo>
                    <a:lnTo>
                      <a:pt x="29315" y="1047"/>
                    </a:lnTo>
                    <a:lnTo>
                      <a:pt x="29294" y="984"/>
                    </a:lnTo>
                    <a:lnTo>
                      <a:pt x="29294" y="942"/>
                    </a:lnTo>
                    <a:lnTo>
                      <a:pt x="29273" y="879"/>
                    </a:lnTo>
                    <a:lnTo>
                      <a:pt x="29273" y="817"/>
                    </a:lnTo>
                    <a:lnTo>
                      <a:pt x="29231" y="733"/>
                    </a:lnTo>
                    <a:lnTo>
                      <a:pt x="29168" y="712"/>
                    </a:lnTo>
                    <a:lnTo>
                      <a:pt x="29168" y="649"/>
                    </a:lnTo>
                    <a:lnTo>
                      <a:pt x="29147" y="607"/>
                    </a:lnTo>
                    <a:lnTo>
                      <a:pt x="29085" y="628"/>
                    </a:lnTo>
                    <a:lnTo>
                      <a:pt x="28980" y="607"/>
                    </a:lnTo>
                    <a:lnTo>
                      <a:pt x="28959" y="545"/>
                    </a:lnTo>
                    <a:lnTo>
                      <a:pt x="28980" y="482"/>
                    </a:lnTo>
                    <a:lnTo>
                      <a:pt x="28959" y="440"/>
                    </a:lnTo>
                    <a:lnTo>
                      <a:pt x="28875" y="419"/>
                    </a:lnTo>
                    <a:lnTo>
                      <a:pt x="28833" y="461"/>
                    </a:lnTo>
                    <a:lnTo>
                      <a:pt x="28792" y="419"/>
                    </a:lnTo>
                    <a:lnTo>
                      <a:pt x="28750" y="419"/>
                    </a:lnTo>
                    <a:lnTo>
                      <a:pt x="28708" y="356"/>
                    </a:lnTo>
                    <a:lnTo>
                      <a:pt x="28750" y="293"/>
                    </a:lnTo>
                    <a:lnTo>
                      <a:pt x="28687" y="231"/>
                    </a:lnTo>
                    <a:lnTo>
                      <a:pt x="28624" y="210"/>
                    </a:lnTo>
                    <a:lnTo>
                      <a:pt x="28561" y="231"/>
                    </a:lnTo>
                    <a:lnTo>
                      <a:pt x="28520" y="147"/>
                    </a:lnTo>
                    <a:lnTo>
                      <a:pt x="28457" y="189"/>
                    </a:lnTo>
                    <a:lnTo>
                      <a:pt x="28373" y="189"/>
                    </a:lnTo>
                    <a:lnTo>
                      <a:pt x="28331" y="147"/>
                    </a:lnTo>
                    <a:lnTo>
                      <a:pt x="28268" y="189"/>
                    </a:lnTo>
                    <a:lnTo>
                      <a:pt x="28268" y="252"/>
                    </a:lnTo>
                    <a:lnTo>
                      <a:pt x="28248" y="293"/>
                    </a:lnTo>
                    <a:lnTo>
                      <a:pt x="28143" y="231"/>
                    </a:lnTo>
                    <a:lnTo>
                      <a:pt x="28101" y="189"/>
                    </a:lnTo>
                    <a:lnTo>
                      <a:pt x="28017" y="210"/>
                    </a:lnTo>
                    <a:lnTo>
                      <a:pt x="27892" y="210"/>
                    </a:lnTo>
                    <a:lnTo>
                      <a:pt x="27892" y="189"/>
                    </a:lnTo>
                    <a:lnTo>
                      <a:pt x="27808" y="105"/>
                    </a:lnTo>
                    <a:lnTo>
                      <a:pt x="27620" y="84"/>
                    </a:lnTo>
                    <a:lnTo>
                      <a:pt x="27536" y="21"/>
                    </a:lnTo>
                    <a:lnTo>
                      <a:pt x="27432" y="21"/>
                    </a:lnTo>
                    <a:lnTo>
                      <a:pt x="27390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8" name="Google Shape;2398;p49"/>
              <p:cNvSpPr/>
              <p:nvPr/>
            </p:nvSpPr>
            <p:spPr>
              <a:xfrm>
                <a:off x="5150925" y="2903250"/>
                <a:ext cx="1600" cy="2125"/>
              </a:xfrm>
              <a:custGeom>
                <a:rect b="b" l="l" r="r" t="t"/>
                <a:pathLst>
                  <a:path extrusionOk="0" h="85" w="64">
                    <a:moveTo>
                      <a:pt x="63" y="85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99" name="Google Shape;2399;p49"/>
              <p:cNvSpPr/>
              <p:nvPr/>
            </p:nvSpPr>
            <p:spPr>
              <a:xfrm>
                <a:off x="5134200" y="2918425"/>
                <a:ext cx="2625" cy="2650"/>
              </a:xfrm>
              <a:custGeom>
                <a:rect b="b" l="l" r="r" t="t"/>
                <a:pathLst>
                  <a:path extrusionOk="0" h="106" w="105">
                    <a:moveTo>
                      <a:pt x="0" y="105"/>
                    </a:moveTo>
                    <a:lnTo>
                      <a:pt x="105" y="1"/>
                    </a:lnTo>
                    <a:lnTo>
                      <a:pt x="105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0" name="Google Shape;2400;p49"/>
              <p:cNvSpPr/>
              <p:nvPr/>
            </p:nvSpPr>
            <p:spPr>
              <a:xfrm>
                <a:off x="4608475" y="2660550"/>
                <a:ext cx="5275" cy="1600"/>
              </a:xfrm>
              <a:custGeom>
                <a:rect b="b" l="l" r="r" t="t"/>
                <a:pathLst>
                  <a:path extrusionOk="0" h="64" w="211">
                    <a:moveTo>
                      <a:pt x="210" y="0"/>
                    </a:moveTo>
                    <a:lnTo>
                      <a:pt x="1" y="63"/>
                    </a:lnTo>
                    <a:lnTo>
                      <a:pt x="22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1" name="Google Shape;2401;p49"/>
              <p:cNvSpPr/>
              <p:nvPr/>
            </p:nvSpPr>
            <p:spPr>
              <a:xfrm>
                <a:off x="4272981" y="2310075"/>
                <a:ext cx="547700" cy="287725"/>
              </a:xfrm>
              <a:custGeom>
                <a:rect b="b" l="l" r="r" t="t"/>
                <a:pathLst>
                  <a:path extrusionOk="0" h="11509" w="21908">
                    <a:moveTo>
                      <a:pt x="10860" y="0"/>
                    </a:moveTo>
                    <a:lnTo>
                      <a:pt x="10755" y="84"/>
                    </a:lnTo>
                    <a:lnTo>
                      <a:pt x="10713" y="189"/>
                    </a:lnTo>
                    <a:lnTo>
                      <a:pt x="10567" y="189"/>
                    </a:lnTo>
                    <a:lnTo>
                      <a:pt x="10483" y="252"/>
                    </a:lnTo>
                    <a:lnTo>
                      <a:pt x="10546" y="314"/>
                    </a:lnTo>
                    <a:lnTo>
                      <a:pt x="10546" y="398"/>
                    </a:lnTo>
                    <a:lnTo>
                      <a:pt x="10400" y="419"/>
                    </a:lnTo>
                    <a:lnTo>
                      <a:pt x="10337" y="419"/>
                    </a:lnTo>
                    <a:lnTo>
                      <a:pt x="10253" y="524"/>
                    </a:lnTo>
                    <a:lnTo>
                      <a:pt x="10128" y="524"/>
                    </a:lnTo>
                    <a:lnTo>
                      <a:pt x="10044" y="586"/>
                    </a:lnTo>
                    <a:lnTo>
                      <a:pt x="9981" y="586"/>
                    </a:lnTo>
                    <a:lnTo>
                      <a:pt x="9751" y="733"/>
                    </a:lnTo>
                    <a:lnTo>
                      <a:pt x="9625" y="796"/>
                    </a:lnTo>
                    <a:lnTo>
                      <a:pt x="9521" y="837"/>
                    </a:lnTo>
                    <a:lnTo>
                      <a:pt x="9437" y="837"/>
                    </a:lnTo>
                    <a:lnTo>
                      <a:pt x="9353" y="775"/>
                    </a:lnTo>
                    <a:lnTo>
                      <a:pt x="9312" y="837"/>
                    </a:lnTo>
                    <a:lnTo>
                      <a:pt x="9291" y="921"/>
                    </a:lnTo>
                    <a:lnTo>
                      <a:pt x="9144" y="921"/>
                    </a:lnTo>
                    <a:lnTo>
                      <a:pt x="9102" y="984"/>
                    </a:lnTo>
                    <a:lnTo>
                      <a:pt x="9102" y="1088"/>
                    </a:lnTo>
                    <a:lnTo>
                      <a:pt x="9040" y="1130"/>
                    </a:lnTo>
                    <a:lnTo>
                      <a:pt x="8977" y="1109"/>
                    </a:lnTo>
                    <a:lnTo>
                      <a:pt x="8893" y="1109"/>
                    </a:lnTo>
                    <a:lnTo>
                      <a:pt x="8789" y="1151"/>
                    </a:lnTo>
                    <a:lnTo>
                      <a:pt x="8663" y="1172"/>
                    </a:lnTo>
                    <a:lnTo>
                      <a:pt x="8496" y="1256"/>
                    </a:lnTo>
                    <a:lnTo>
                      <a:pt x="8475" y="1319"/>
                    </a:lnTo>
                    <a:lnTo>
                      <a:pt x="8307" y="1340"/>
                    </a:lnTo>
                    <a:lnTo>
                      <a:pt x="8182" y="1402"/>
                    </a:lnTo>
                    <a:lnTo>
                      <a:pt x="8035" y="1423"/>
                    </a:lnTo>
                    <a:lnTo>
                      <a:pt x="7847" y="1465"/>
                    </a:lnTo>
                    <a:lnTo>
                      <a:pt x="7826" y="1549"/>
                    </a:lnTo>
                    <a:lnTo>
                      <a:pt x="7763" y="1632"/>
                    </a:lnTo>
                    <a:lnTo>
                      <a:pt x="7721" y="1528"/>
                    </a:lnTo>
                    <a:lnTo>
                      <a:pt x="7617" y="1528"/>
                    </a:lnTo>
                    <a:lnTo>
                      <a:pt x="7512" y="1570"/>
                    </a:lnTo>
                    <a:lnTo>
                      <a:pt x="7512" y="1653"/>
                    </a:lnTo>
                    <a:lnTo>
                      <a:pt x="7449" y="1695"/>
                    </a:lnTo>
                    <a:lnTo>
                      <a:pt x="7345" y="1653"/>
                    </a:lnTo>
                    <a:lnTo>
                      <a:pt x="7219" y="1653"/>
                    </a:lnTo>
                    <a:lnTo>
                      <a:pt x="7198" y="1612"/>
                    </a:lnTo>
                    <a:lnTo>
                      <a:pt x="7115" y="1612"/>
                    </a:lnTo>
                    <a:lnTo>
                      <a:pt x="7031" y="1653"/>
                    </a:lnTo>
                    <a:lnTo>
                      <a:pt x="6926" y="1674"/>
                    </a:lnTo>
                    <a:lnTo>
                      <a:pt x="6884" y="1695"/>
                    </a:lnTo>
                    <a:lnTo>
                      <a:pt x="6926" y="1842"/>
                    </a:lnTo>
                    <a:lnTo>
                      <a:pt x="6884" y="1925"/>
                    </a:lnTo>
                    <a:lnTo>
                      <a:pt x="6989" y="1946"/>
                    </a:lnTo>
                    <a:lnTo>
                      <a:pt x="7136" y="1925"/>
                    </a:lnTo>
                    <a:lnTo>
                      <a:pt x="7198" y="2051"/>
                    </a:lnTo>
                    <a:lnTo>
                      <a:pt x="7031" y="2051"/>
                    </a:lnTo>
                    <a:lnTo>
                      <a:pt x="6989" y="2093"/>
                    </a:lnTo>
                    <a:lnTo>
                      <a:pt x="6989" y="2156"/>
                    </a:lnTo>
                    <a:lnTo>
                      <a:pt x="7136" y="2176"/>
                    </a:lnTo>
                    <a:lnTo>
                      <a:pt x="7240" y="2197"/>
                    </a:lnTo>
                    <a:lnTo>
                      <a:pt x="7324" y="2156"/>
                    </a:lnTo>
                    <a:lnTo>
                      <a:pt x="7408" y="2156"/>
                    </a:lnTo>
                    <a:lnTo>
                      <a:pt x="7512" y="2260"/>
                    </a:lnTo>
                    <a:lnTo>
                      <a:pt x="7617" y="2281"/>
                    </a:lnTo>
                    <a:lnTo>
                      <a:pt x="7617" y="2386"/>
                    </a:lnTo>
                    <a:lnTo>
                      <a:pt x="7554" y="2449"/>
                    </a:lnTo>
                    <a:lnTo>
                      <a:pt x="7449" y="2407"/>
                    </a:lnTo>
                    <a:lnTo>
                      <a:pt x="7219" y="2449"/>
                    </a:lnTo>
                    <a:lnTo>
                      <a:pt x="7094" y="2553"/>
                    </a:lnTo>
                    <a:lnTo>
                      <a:pt x="6947" y="2741"/>
                    </a:lnTo>
                    <a:lnTo>
                      <a:pt x="6947" y="2867"/>
                    </a:lnTo>
                    <a:lnTo>
                      <a:pt x="7031" y="2888"/>
                    </a:lnTo>
                    <a:lnTo>
                      <a:pt x="7052" y="3013"/>
                    </a:lnTo>
                    <a:lnTo>
                      <a:pt x="6989" y="3118"/>
                    </a:lnTo>
                    <a:lnTo>
                      <a:pt x="6947" y="3244"/>
                    </a:lnTo>
                    <a:lnTo>
                      <a:pt x="6843" y="3244"/>
                    </a:lnTo>
                    <a:lnTo>
                      <a:pt x="6843" y="3306"/>
                    </a:lnTo>
                    <a:lnTo>
                      <a:pt x="6884" y="3390"/>
                    </a:lnTo>
                    <a:lnTo>
                      <a:pt x="6884" y="3453"/>
                    </a:lnTo>
                    <a:lnTo>
                      <a:pt x="7031" y="3453"/>
                    </a:lnTo>
                    <a:lnTo>
                      <a:pt x="7115" y="3537"/>
                    </a:lnTo>
                    <a:lnTo>
                      <a:pt x="7240" y="3557"/>
                    </a:lnTo>
                    <a:lnTo>
                      <a:pt x="7240" y="3620"/>
                    </a:lnTo>
                    <a:lnTo>
                      <a:pt x="7366" y="3704"/>
                    </a:lnTo>
                    <a:lnTo>
                      <a:pt x="7533" y="3725"/>
                    </a:lnTo>
                    <a:lnTo>
                      <a:pt x="7575" y="3746"/>
                    </a:lnTo>
                    <a:lnTo>
                      <a:pt x="7617" y="4227"/>
                    </a:lnTo>
                    <a:lnTo>
                      <a:pt x="7554" y="4290"/>
                    </a:lnTo>
                    <a:lnTo>
                      <a:pt x="7366" y="4373"/>
                    </a:lnTo>
                    <a:lnTo>
                      <a:pt x="7219" y="4353"/>
                    </a:lnTo>
                    <a:lnTo>
                      <a:pt x="7031" y="4248"/>
                    </a:lnTo>
                    <a:lnTo>
                      <a:pt x="6947" y="4290"/>
                    </a:lnTo>
                    <a:lnTo>
                      <a:pt x="6947" y="4394"/>
                    </a:lnTo>
                    <a:lnTo>
                      <a:pt x="6905" y="4541"/>
                    </a:lnTo>
                    <a:lnTo>
                      <a:pt x="6780" y="4562"/>
                    </a:lnTo>
                    <a:lnTo>
                      <a:pt x="6571" y="4457"/>
                    </a:lnTo>
                    <a:lnTo>
                      <a:pt x="6403" y="4457"/>
                    </a:lnTo>
                    <a:lnTo>
                      <a:pt x="6320" y="4394"/>
                    </a:lnTo>
                    <a:lnTo>
                      <a:pt x="6278" y="4436"/>
                    </a:lnTo>
                    <a:lnTo>
                      <a:pt x="6173" y="4394"/>
                    </a:lnTo>
                    <a:lnTo>
                      <a:pt x="6048" y="4269"/>
                    </a:lnTo>
                    <a:lnTo>
                      <a:pt x="6152" y="4227"/>
                    </a:lnTo>
                    <a:lnTo>
                      <a:pt x="6173" y="4143"/>
                    </a:lnTo>
                    <a:lnTo>
                      <a:pt x="6089" y="4122"/>
                    </a:lnTo>
                    <a:lnTo>
                      <a:pt x="5964" y="4039"/>
                    </a:lnTo>
                    <a:lnTo>
                      <a:pt x="5880" y="4122"/>
                    </a:lnTo>
                    <a:lnTo>
                      <a:pt x="5755" y="4081"/>
                    </a:lnTo>
                    <a:lnTo>
                      <a:pt x="5671" y="4122"/>
                    </a:lnTo>
                    <a:lnTo>
                      <a:pt x="5692" y="4269"/>
                    </a:lnTo>
                    <a:lnTo>
                      <a:pt x="5545" y="4290"/>
                    </a:lnTo>
                    <a:lnTo>
                      <a:pt x="5483" y="4227"/>
                    </a:lnTo>
                    <a:lnTo>
                      <a:pt x="5336" y="4060"/>
                    </a:lnTo>
                    <a:lnTo>
                      <a:pt x="5211" y="4081"/>
                    </a:lnTo>
                    <a:lnTo>
                      <a:pt x="5148" y="4185"/>
                    </a:lnTo>
                    <a:lnTo>
                      <a:pt x="5064" y="4081"/>
                    </a:lnTo>
                    <a:lnTo>
                      <a:pt x="5001" y="4122"/>
                    </a:lnTo>
                    <a:lnTo>
                      <a:pt x="5001" y="4248"/>
                    </a:lnTo>
                    <a:lnTo>
                      <a:pt x="4855" y="4248"/>
                    </a:lnTo>
                    <a:lnTo>
                      <a:pt x="4834" y="4457"/>
                    </a:lnTo>
                    <a:lnTo>
                      <a:pt x="4708" y="4562"/>
                    </a:lnTo>
                    <a:lnTo>
                      <a:pt x="4625" y="4541"/>
                    </a:lnTo>
                    <a:lnTo>
                      <a:pt x="4541" y="4436"/>
                    </a:lnTo>
                    <a:lnTo>
                      <a:pt x="4332" y="4394"/>
                    </a:lnTo>
                    <a:lnTo>
                      <a:pt x="4269" y="4269"/>
                    </a:lnTo>
                    <a:lnTo>
                      <a:pt x="4123" y="4353"/>
                    </a:lnTo>
                    <a:lnTo>
                      <a:pt x="4164" y="4478"/>
                    </a:lnTo>
                    <a:lnTo>
                      <a:pt x="4081" y="4604"/>
                    </a:lnTo>
                    <a:lnTo>
                      <a:pt x="3997" y="4583"/>
                    </a:lnTo>
                    <a:lnTo>
                      <a:pt x="3997" y="4457"/>
                    </a:lnTo>
                    <a:lnTo>
                      <a:pt x="3955" y="4373"/>
                    </a:lnTo>
                    <a:lnTo>
                      <a:pt x="3871" y="4373"/>
                    </a:lnTo>
                    <a:lnTo>
                      <a:pt x="3704" y="4248"/>
                    </a:lnTo>
                    <a:lnTo>
                      <a:pt x="3599" y="4122"/>
                    </a:lnTo>
                    <a:lnTo>
                      <a:pt x="3474" y="4122"/>
                    </a:lnTo>
                    <a:lnTo>
                      <a:pt x="3369" y="3976"/>
                    </a:lnTo>
                    <a:lnTo>
                      <a:pt x="3286" y="3955"/>
                    </a:lnTo>
                    <a:lnTo>
                      <a:pt x="3244" y="3871"/>
                    </a:lnTo>
                    <a:lnTo>
                      <a:pt x="3160" y="3871"/>
                    </a:lnTo>
                    <a:lnTo>
                      <a:pt x="2951" y="3955"/>
                    </a:lnTo>
                    <a:lnTo>
                      <a:pt x="2825" y="3850"/>
                    </a:lnTo>
                    <a:lnTo>
                      <a:pt x="2742" y="3704"/>
                    </a:lnTo>
                    <a:lnTo>
                      <a:pt x="2637" y="3704"/>
                    </a:lnTo>
                    <a:lnTo>
                      <a:pt x="2532" y="3809"/>
                    </a:lnTo>
                    <a:lnTo>
                      <a:pt x="2407" y="3809"/>
                    </a:lnTo>
                    <a:lnTo>
                      <a:pt x="2407" y="3871"/>
                    </a:lnTo>
                    <a:lnTo>
                      <a:pt x="2323" y="3955"/>
                    </a:lnTo>
                    <a:lnTo>
                      <a:pt x="2323" y="3850"/>
                    </a:lnTo>
                    <a:lnTo>
                      <a:pt x="2239" y="3913"/>
                    </a:lnTo>
                    <a:lnTo>
                      <a:pt x="2218" y="3976"/>
                    </a:lnTo>
                    <a:lnTo>
                      <a:pt x="2114" y="4060"/>
                    </a:lnTo>
                    <a:lnTo>
                      <a:pt x="2030" y="3976"/>
                    </a:lnTo>
                    <a:lnTo>
                      <a:pt x="2114" y="3913"/>
                    </a:lnTo>
                    <a:lnTo>
                      <a:pt x="2135" y="3829"/>
                    </a:lnTo>
                    <a:lnTo>
                      <a:pt x="2009" y="3767"/>
                    </a:lnTo>
                    <a:lnTo>
                      <a:pt x="1821" y="3662"/>
                    </a:lnTo>
                    <a:lnTo>
                      <a:pt x="1800" y="3746"/>
                    </a:lnTo>
                    <a:lnTo>
                      <a:pt x="1821" y="3850"/>
                    </a:lnTo>
                    <a:lnTo>
                      <a:pt x="1821" y="3955"/>
                    </a:lnTo>
                    <a:lnTo>
                      <a:pt x="1695" y="3913"/>
                    </a:lnTo>
                    <a:lnTo>
                      <a:pt x="1612" y="3976"/>
                    </a:lnTo>
                    <a:lnTo>
                      <a:pt x="1570" y="4143"/>
                    </a:lnTo>
                    <a:lnTo>
                      <a:pt x="1486" y="4143"/>
                    </a:lnTo>
                    <a:lnTo>
                      <a:pt x="1298" y="4248"/>
                    </a:lnTo>
                    <a:lnTo>
                      <a:pt x="1277" y="4373"/>
                    </a:lnTo>
                    <a:lnTo>
                      <a:pt x="1361" y="4478"/>
                    </a:lnTo>
                    <a:lnTo>
                      <a:pt x="1361" y="4604"/>
                    </a:lnTo>
                    <a:lnTo>
                      <a:pt x="1172" y="4604"/>
                    </a:lnTo>
                    <a:lnTo>
                      <a:pt x="984" y="4645"/>
                    </a:lnTo>
                    <a:lnTo>
                      <a:pt x="1130" y="5106"/>
                    </a:lnTo>
                    <a:lnTo>
                      <a:pt x="1047" y="5169"/>
                    </a:lnTo>
                    <a:lnTo>
                      <a:pt x="1068" y="5336"/>
                    </a:lnTo>
                    <a:lnTo>
                      <a:pt x="879" y="5336"/>
                    </a:lnTo>
                    <a:lnTo>
                      <a:pt x="733" y="5231"/>
                    </a:lnTo>
                    <a:lnTo>
                      <a:pt x="670" y="5127"/>
                    </a:lnTo>
                    <a:lnTo>
                      <a:pt x="356" y="4876"/>
                    </a:lnTo>
                    <a:lnTo>
                      <a:pt x="294" y="4980"/>
                    </a:lnTo>
                    <a:lnTo>
                      <a:pt x="294" y="5106"/>
                    </a:lnTo>
                    <a:lnTo>
                      <a:pt x="126" y="5315"/>
                    </a:lnTo>
                    <a:lnTo>
                      <a:pt x="22" y="5378"/>
                    </a:lnTo>
                    <a:lnTo>
                      <a:pt x="42" y="5629"/>
                    </a:lnTo>
                    <a:lnTo>
                      <a:pt x="126" y="5734"/>
                    </a:lnTo>
                    <a:lnTo>
                      <a:pt x="105" y="6068"/>
                    </a:lnTo>
                    <a:lnTo>
                      <a:pt x="1" y="6278"/>
                    </a:lnTo>
                    <a:lnTo>
                      <a:pt x="231" y="6382"/>
                    </a:lnTo>
                    <a:lnTo>
                      <a:pt x="335" y="6550"/>
                    </a:lnTo>
                    <a:lnTo>
                      <a:pt x="314" y="6633"/>
                    </a:lnTo>
                    <a:lnTo>
                      <a:pt x="503" y="6780"/>
                    </a:lnTo>
                    <a:lnTo>
                      <a:pt x="545" y="6696"/>
                    </a:lnTo>
                    <a:lnTo>
                      <a:pt x="921" y="6801"/>
                    </a:lnTo>
                    <a:lnTo>
                      <a:pt x="1172" y="7052"/>
                    </a:lnTo>
                    <a:lnTo>
                      <a:pt x="1402" y="7428"/>
                    </a:lnTo>
                    <a:lnTo>
                      <a:pt x="1172" y="7428"/>
                    </a:lnTo>
                    <a:lnTo>
                      <a:pt x="1172" y="7533"/>
                    </a:lnTo>
                    <a:lnTo>
                      <a:pt x="1382" y="7679"/>
                    </a:lnTo>
                    <a:lnTo>
                      <a:pt x="1549" y="7617"/>
                    </a:lnTo>
                    <a:lnTo>
                      <a:pt x="1674" y="7721"/>
                    </a:lnTo>
                    <a:lnTo>
                      <a:pt x="1716" y="7721"/>
                    </a:lnTo>
                    <a:lnTo>
                      <a:pt x="1758" y="7784"/>
                    </a:lnTo>
                    <a:lnTo>
                      <a:pt x="1821" y="7784"/>
                    </a:lnTo>
                    <a:lnTo>
                      <a:pt x="1863" y="7721"/>
                    </a:lnTo>
                    <a:lnTo>
                      <a:pt x="1905" y="7721"/>
                    </a:lnTo>
                    <a:lnTo>
                      <a:pt x="1967" y="7784"/>
                    </a:lnTo>
                    <a:lnTo>
                      <a:pt x="2009" y="7721"/>
                    </a:lnTo>
                    <a:lnTo>
                      <a:pt x="2009" y="7638"/>
                    </a:lnTo>
                    <a:lnTo>
                      <a:pt x="2072" y="7679"/>
                    </a:lnTo>
                    <a:lnTo>
                      <a:pt x="2177" y="7596"/>
                    </a:lnTo>
                    <a:lnTo>
                      <a:pt x="2218" y="7512"/>
                    </a:lnTo>
                    <a:lnTo>
                      <a:pt x="2281" y="7512"/>
                    </a:lnTo>
                    <a:lnTo>
                      <a:pt x="2344" y="7428"/>
                    </a:lnTo>
                    <a:lnTo>
                      <a:pt x="2407" y="7428"/>
                    </a:lnTo>
                    <a:lnTo>
                      <a:pt x="2428" y="7470"/>
                    </a:lnTo>
                    <a:lnTo>
                      <a:pt x="2491" y="7428"/>
                    </a:lnTo>
                    <a:lnTo>
                      <a:pt x="2511" y="7366"/>
                    </a:lnTo>
                    <a:lnTo>
                      <a:pt x="2595" y="7282"/>
                    </a:lnTo>
                    <a:lnTo>
                      <a:pt x="2721" y="7282"/>
                    </a:lnTo>
                    <a:lnTo>
                      <a:pt x="2763" y="7303"/>
                    </a:lnTo>
                    <a:lnTo>
                      <a:pt x="2846" y="7303"/>
                    </a:lnTo>
                    <a:lnTo>
                      <a:pt x="2909" y="7282"/>
                    </a:lnTo>
                    <a:lnTo>
                      <a:pt x="2930" y="7303"/>
                    </a:lnTo>
                    <a:lnTo>
                      <a:pt x="2930" y="7386"/>
                    </a:lnTo>
                    <a:lnTo>
                      <a:pt x="2972" y="7470"/>
                    </a:lnTo>
                    <a:lnTo>
                      <a:pt x="3014" y="7407"/>
                    </a:lnTo>
                    <a:lnTo>
                      <a:pt x="3076" y="7407"/>
                    </a:lnTo>
                    <a:lnTo>
                      <a:pt x="3076" y="7470"/>
                    </a:lnTo>
                    <a:lnTo>
                      <a:pt x="3160" y="7491"/>
                    </a:lnTo>
                    <a:lnTo>
                      <a:pt x="3223" y="7470"/>
                    </a:lnTo>
                    <a:lnTo>
                      <a:pt x="3244" y="7407"/>
                    </a:lnTo>
                    <a:lnTo>
                      <a:pt x="3286" y="7386"/>
                    </a:lnTo>
                    <a:lnTo>
                      <a:pt x="3286" y="7324"/>
                    </a:lnTo>
                    <a:lnTo>
                      <a:pt x="3369" y="7303"/>
                    </a:lnTo>
                    <a:lnTo>
                      <a:pt x="3453" y="7324"/>
                    </a:lnTo>
                    <a:lnTo>
                      <a:pt x="3662" y="7324"/>
                    </a:lnTo>
                    <a:lnTo>
                      <a:pt x="3662" y="7386"/>
                    </a:lnTo>
                    <a:lnTo>
                      <a:pt x="3704" y="7470"/>
                    </a:lnTo>
                    <a:lnTo>
                      <a:pt x="3788" y="7491"/>
                    </a:lnTo>
                    <a:lnTo>
                      <a:pt x="3788" y="7512"/>
                    </a:lnTo>
                    <a:lnTo>
                      <a:pt x="3746" y="7596"/>
                    </a:lnTo>
                    <a:lnTo>
                      <a:pt x="3767" y="7638"/>
                    </a:lnTo>
                    <a:lnTo>
                      <a:pt x="3871" y="7742"/>
                    </a:lnTo>
                    <a:lnTo>
                      <a:pt x="3851" y="7826"/>
                    </a:lnTo>
                    <a:lnTo>
                      <a:pt x="3788" y="7951"/>
                    </a:lnTo>
                    <a:lnTo>
                      <a:pt x="3809" y="8014"/>
                    </a:lnTo>
                    <a:lnTo>
                      <a:pt x="3851" y="8056"/>
                    </a:lnTo>
                    <a:lnTo>
                      <a:pt x="3871" y="8098"/>
                    </a:lnTo>
                    <a:lnTo>
                      <a:pt x="3851" y="8140"/>
                    </a:lnTo>
                    <a:lnTo>
                      <a:pt x="3767" y="8161"/>
                    </a:lnTo>
                    <a:lnTo>
                      <a:pt x="3746" y="8307"/>
                    </a:lnTo>
                    <a:lnTo>
                      <a:pt x="3809" y="8454"/>
                    </a:lnTo>
                    <a:lnTo>
                      <a:pt x="3913" y="8475"/>
                    </a:lnTo>
                    <a:lnTo>
                      <a:pt x="3997" y="8516"/>
                    </a:lnTo>
                    <a:lnTo>
                      <a:pt x="3997" y="8558"/>
                    </a:lnTo>
                    <a:lnTo>
                      <a:pt x="3871" y="8621"/>
                    </a:lnTo>
                    <a:lnTo>
                      <a:pt x="3788" y="8621"/>
                    </a:lnTo>
                    <a:lnTo>
                      <a:pt x="3683" y="8516"/>
                    </a:lnTo>
                    <a:lnTo>
                      <a:pt x="3599" y="8516"/>
                    </a:lnTo>
                    <a:lnTo>
                      <a:pt x="3558" y="8558"/>
                    </a:lnTo>
                    <a:lnTo>
                      <a:pt x="3495" y="8516"/>
                    </a:lnTo>
                    <a:lnTo>
                      <a:pt x="3432" y="8516"/>
                    </a:lnTo>
                    <a:lnTo>
                      <a:pt x="3286" y="8558"/>
                    </a:lnTo>
                    <a:lnTo>
                      <a:pt x="3223" y="8516"/>
                    </a:lnTo>
                    <a:lnTo>
                      <a:pt x="3118" y="8537"/>
                    </a:lnTo>
                    <a:lnTo>
                      <a:pt x="2972" y="8579"/>
                    </a:lnTo>
                    <a:lnTo>
                      <a:pt x="2930" y="8663"/>
                    </a:lnTo>
                    <a:lnTo>
                      <a:pt x="2930" y="8726"/>
                    </a:lnTo>
                    <a:lnTo>
                      <a:pt x="2930" y="8788"/>
                    </a:lnTo>
                    <a:lnTo>
                      <a:pt x="2867" y="8830"/>
                    </a:lnTo>
                    <a:lnTo>
                      <a:pt x="2867" y="8893"/>
                    </a:lnTo>
                    <a:lnTo>
                      <a:pt x="3014" y="9039"/>
                    </a:lnTo>
                    <a:lnTo>
                      <a:pt x="3014" y="9102"/>
                    </a:lnTo>
                    <a:lnTo>
                      <a:pt x="3035" y="9144"/>
                    </a:lnTo>
                    <a:lnTo>
                      <a:pt x="3139" y="9102"/>
                    </a:lnTo>
                    <a:lnTo>
                      <a:pt x="3160" y="9186"/>
                    </a:lnTo>
                    <a:lnTo>
                      <a:pt x="3139" y="9207"/>
                    </a:lnTo>
                    <a:lnTo>
                      <a:pt x="3055" y="9165"/>
                    </a:lnTo>
                    <a:lnTo>
                      <a:pt x="3014" y="9186"/>
                    </a:lnTo>
                    <a:lnTo>
                      <a:pt x="2930" y="9249"/>
                    </a:lnTo>
                    <a:lnTo>
                      <a:pt x="2867" y="9207"/>
                    </a:lnTo>
                    <a:lnTo>
                      <a:pt x="2825" y="9207"/>
                    </a:lnTo>
                    <a:lnTo>
                      <a:pt x="2763" y="9186"/>
                    </a:lnTo>
                    <a:lnTo>
                      <a:pt x="2616" y="9207"/>
                    </a:lnTo>
                    <a:lnTo>
                      <a:pt x="2532" y="9186"/>
                    </a:lnTo>
                    <a:lnTo>
                      <a:pt x="2491" y="9249"/>
                    </a:lnTo>
                    <a:lnTo>
                      <a:pt x="2491" y="9291"/>
                    </a:lnTo>
                    <a:lnTo>
                      <a:pt x="2553" y="9395"/>
                    </a:lnTo>
                    <a:lnTo>
                      <a:pt x="2637" y="9395"/>
                    </a:lnTo>
                    <a:lnTo>
                      <a:pt x="2742" y="9416"/>
                    </a:lnTo>
                    <a:lnTo>
                      <a:pt x="2804" y="9521"/>
                    </a:lnTo>
                    <a:lnTo>
                      <a:pt x="2846" y="9563"/>
                    </a:lnTo>
                    <a:lnTo>
                      <a:pt x="2909" y="9688"/>
                    </a:lnTo>
                    <a:lnTo>
                      <a:pt x="2951" y="9709"/>
                    </a:lnTo>
                    <a:lnTo>
                      <a:pt x="2972" y="9772"/>
                    </a:lnTo>
                    <a:lnTo>
                      <a:pt x="3139" y="9939"/>
                    </a:lnTo>
                    <a:lnTo>
                      <a:pt x="3139" y="10086"/>
                    </a:lnTo>
                    <a:lnTo>
                      <a:pt x="3139" y="10211"/>
                    </a:lnTo>
                    <a:lnTo>
                      <a:pt x="3181" y="10211"/>
                    </a:lnTo>
                    <a:lnTo>
                      <a:pt x="3286" y="10190"/>
                    </a:lnTo>
                    <a:lnTo>
                      <a:pt x="3327" y="10190"/>
                    </a:lnTo>
                    <a:lnTo>
                      <a:pt x="3369" y="10211"/>
                    </a:lnTo>
                    <a:lnTo>
                      <a:pt x="3432" y="10295"/>
                    </a:lnTo>
                    <a:lnTo>
                      <a:pt x="3474" y="10337"/>
                    </a:lnTo>
                    <a:lnTo>
                      <a:pt x="3537" y="10441"/>
                    </a:lnTo>
                    <a:lnTo>
                      <a:pt x="3579" y="10441"/>
                    </a:lnTo>
                    <a:lnTo>
                      <a:pt x="3662" y="10420"/>
                    </a:lnTo>
                    <a:lnTo>
                      <a:pt x="3767" y="10441"/>
                    </a:lnTo>
                    <a:lnTo>
                      <a:pt x="3871" y="10462"/>
                    </a:lnTo>
                    <a:lnTo>
                      <a:pt x="3976" y="10462"/>
                    </a:lnTo>
                    <a:lnTo>
                      <a:pt x="4018" y="10504"/>
                    </a:lnTo>
                    <a:lnTo>
                      <a:pt x="3997" y="10546"/>
                    </a:lnTo>
                    <a:lnTo>
                      <a:pt x="3997" y="10609"/>
                    </a:lnTo>
                    <a:lnTo>
                      <a:pt x="3997" y="10755"/>
                    </a:lnTo>
                    <a:lnTo>
                      <a:pt x="3913" y="10923"/>
                    </a:lnTo>
                    <a:lnTo>
                      <a:pt x="3955" y="11048"/>
                    </a:lnTo>
                    <a:lnTo>
                      <a:pt x="3976" y="11195"/>
                    </a:lnTo>
                    <a:lnTo>
                      <a:pt x="4311" y="10881"/>
                    </a:lnTo>
                    <a:lnTo>
                      <a:pt x="4604" y="10776"/>
                    </a:lnTo>
                    <a:lnTo>
                      <a:pt x="4959" y="10839"/>
                    </a:lnTo>
                    <a:lnTo>
                      <a:pt x="5378" y="11069"/>
                    </a:lnTo>
                    <a:lnTo>
                      <a:pt x="5755" y="11508"/>
                    </a:lnTo>
                    <a:lnTo>
                      <a:pt x="5985" y="11467"/>
                    </a:lnTo>
                    <a:lnTo>
                      <a:pt x="6068" y="11446"/>
                    </a:lnTo>
                    <a:lnTo>
                      <a:pt x="5629" y="8726"/>
                    </a:lnTo>
                    <a:lnTo>
                      <a:pt x="7136" y="8433"/>
                    </a:lnTo>
                    <a:lnTo>
                      <a:pt x="8056" y="9060"/>
                    </a:lnTo>
                    <a:lnTo>
                      <a:pt x="8391" y="9186"/>
                    </a:lnTo>
                    <a:lnTo>
                      <a:pt x="8893" y="9479"/>
                    </a:lnTo>
                    <a:lnTo>
                      <a:pt x="9751" y="9395"/>
                    </a:lnTo>
                    <a:lnTo>
                      <a:pt x="10693" y="9395"/>
                    </a:lnTo>
                    <a:lnTo>
                      <a:pt x="10985" y="9604"/>
                    </a:lnTo>
                    <a:lnTo>
                      <a:pt x="11132" y="9981"/>
                    </a:lnTo>
                    <a:lnTo>
                      <a:pt x="11320" y="9897"/>
                    </a:lnTo>
                    <a:lnTo>
                      <a:pt x="11341" y="10713"/>
                    </a:lnTo>
                    <a:lnTo>
                      <a:pt x="11760" y="10755"/>
                    </a:lnTo>
                    <a:lnTo>
                      <a:pt x="11990" y="11446"/>
                    </a:lnTo>
                    <a:lnTo>
                      <a:pt x="12115" y="11446"/>
                    </a:lnTo>
                    <a:lnTo>
                      <a:pt x="12366" y="11299"/>
                    </a:lnTo>
                    <a:lnTo>
                      <a:pt x="12555" y="11278"/>
                    </a:lnTo>
                    <a:lnTo>
                      <a:pt x="12743" y="11299"/>
                    </a:lnTo>
                    <a:lnTo>
                      <a:pt x="12994" y="11446"/>
                    </a:lnTo>
                    <a:lnTo>
                      <a:pt x="13078" y="11467"/>
                    </a:lnTo>
                    <a:lnTo>
                      <a:pt x="13287" y="11257"/>
                    </a:lnTo>
                    <a:lnTo>
                      <a:pt x="13413" y="11048"/>
                    </a:lnTo>
                    <a:lnTo>
                      <a:pt x="13475" y="10964"/>
                    </a:lnTo>
                    <a:lnTo>
                      <a:pt x="13538" y="10818"/>
                    </a:lnTo>
                    <a:lnTo>
                      <a:pt x="13789" y="10525"/>
                    </a:lnTo>
                    <a:lnTo>
                      <a:pt x="13894" y="10504"/>
                    </a:lnTo>
                    <a:lnTo>
                      <a:pt x="13998" y="10337"/>
                    </a:lnTo>
                    <a:lnTo>
                      <a:pt x="14040" y="10337"/>
                    </a:lnTo>
                    <a:lnTo>
                      <a:pt x="14040" y="10295"/>
                    </a:lnTo>
                    <a:lnTo>
                      <a:pt x="14166" y="10211"/>
                    </a:lnTo>
                    <a:lnTo>
                      <a:pt x="14145" y="10148"/>
                    </a:lnTo>
                    <a:lnTo>
                      <a:pt x="14250" y="10023"/>
                    </a:lnTo>
                    <a:lnTo>
                      <a:pt x="14438" y="10044"/>
                    </a:lnTo>
                    <a:lnTo>
                      <a:pt x="14543" y="10107"/>
                    </a:lnTo>
                    <a:lnTo>
                      <a:pt x="14961" y="10148"/>
                    </a:lnTo>
                    <a:lnTo>
                      <a:pt x="15317" y="10148"/>
                    </a:lnTo>
                    <a:lnTo>
                      <a:pt x="15505" y="10107"/>
                    </a:lnTo>
                    <a:lnTo>
                      <a:pt x="15484" y="9981"/>
                    </a:lnTo>
                    <a:lnTo>
                      <a:pt x="15463" y="9835"/>
                    </a:lnTo>
                    <a:lnTo>
                      <a:pt x="15463" y="9709"/>
                    </a:lnTo>
                    <a:lnTo>
                      <a:pt x="15505" y="9667"/>
                    </a:lnTo>
                    <a:lnTo>
                      <a:pt x="15610" y="9688"/>
                    </a:lnTo>
                    <a:lnTo>
                      <a:pt x="15777" y="9709"/>
                    </a:lnTo>
                    <a:lnTo>
                      <a:pt x="15819" y="9667"/>
                    </a:lnTo>
                    <a:lnTo>
                      <a:pt x="16007" y="9667"/>
                    </a:lnTo>
                    <a:lnTo>
                      <a:pt x="16133" y="9730"/>
                    </a:lnTo>
                    <a:lnTo>
                      <a:pt x="16342" y="9793"/>
                    </a:lnTo>
                    <a:lnTo>
                      <a:pt x="16677" y="9835"/>
                    </a:lnTo>
                    <a:lnTo>
                      <a:pt x="16781" y="9793"/>
                    </a:lnTo>
                    <a:lnTo>
                      <a:pt x="16886" y="9709"/>
                    </a:lnTo>
                    <a:lnTo>
                      <a:pt x="17032" y="9730"/>
                    </a:lnTo>
                    <a:lnTo>
                      <a:pt x="17158" y="9730"/>
                    </a:lnTo>
                    <a:lnTo>
                      <a:pt x="17451" y="9667"/>
                    </a:lnTo>
                    <a:lnTo>
                      <a:pt x="17723" y="9730"/>
                    </a:lnTo>
                    <a:lnTo>
                      <a:pt x="17911" y="9688"/>
                    </a:lnTo>
                    <a:lnTo>
                      <a:pt x="18246" y="9688"/>
                    </a:lnTo>
                    <a:lnTo>
                      <a:pt x="18497" y="9793"/>
                    </a:lnTo>
                    <a:lnTo>
                      <a:pt x="18602" y="9772"/>
                    </a:lnTo>
                    <a:lnTo>
                      <a:pt x="18853" y="10044"/>
                    </a:lnTo>
                    <a:lnTo>
                      <a:pt x="19083" y="10107"/>
                    </a:lnTo>
                    <a:lnTo>
                      <a:pt x="19229" y="10044"/>
                    </a:lnTo>
                    <a:lnTo>
                      <a:pt x="19188" y="9897"/>
                    </a:lnTo>
                    <a:lnTo>
                      <a:pt x="19313" y="9814"/>
                    </a:lnTo>
                    <a:lnTo>
                      <a:pt x="19313" y="9772"/>
                    </a:lnTo>
                    <a:lnTo>
                      <a:pt x="19376" y="9730"/>
                    </a:lnTo>
                    <a:lnTo>
                      <a:pt x="19271" y="9625"/>
                    </a:lnTo>
                    <a:lnTo>
                      <a:pt x="19313" y="9521"/>
                    </a:lnTo>
                    <a:lnTo>
                      <a:pt x="19397" y="9458"/>
                    </a:lnTo>
                    <a:lnTo>
                      <a:pt x="19355" y="9207"/>
                    </a:lnTo>
                    <a:lnTo>
                      <a:pt x="19229" y="9144"/>
                    </a:lnTo>
                    <a:lnTo>
                      <a:pt x="19188" y="9039"/>
                    </a:lnTo>
                    <a:lnTo>
                      <a:pt x="19083" y="8851"/>
                    </a:lnTo>
                    <a:lnTo>
                      <a:pt x="19062" y="8747"/>
                    </a:lnTo>
                    <a:lnTo>
                      <a:pt x="19020" y="8663"/>
                    </a:lnTo>
                    <a:lnTo>
                      <a:pt x="19020" y="8579"/>
                    </a:lnTo>
                    <a:lnTo>
                      <a:pt x="18957" y="8412"/>
                    </a:lnTo>
                    <a:lnTo>
                      <a:pt x="19041" y="8328"/>
                    </a:lnTo>
                    <a:lnTo>
                      <a:pt x="19041" y="8265"/>
                    </a:lnTo>
                    <a:lnTo>
                      <a:pt x="18916" y="8244"/>
                    </a:lnTo>
                    <a:lnTo>
                      <a:pt x="18748" y="8265"/>
                    </a:lnTo>
                    <a:lnTo>
                      <a:pt x="18644" y="8202"/>
                    </a:lnTo>
                    <a:lnTo>
                      <a:pt x="18644" y="8119"/>
                    </a:lnTo>
                    <a:lnTo>
                      <a:pt x="18748" y="8014"/>
                    </a:lnTo>
                    <a:lnTo>
                      <a:pt x="18853" y="7951"/>
                    </a:lnTo>
                    <a:lnTo>
                      <a:pt x="18916" y="8014"/>
                    </a:lnTo>
                    <a:lnTo>
                      <a:pt x="19020" y="8014"/>
                    </a:lnTo>
                    <a:lnTo>
                      <a:pt x="19167" y="7930"/>
                    </a:lnTo>
                    <a:lnTo>
                      <a:pt x="19439" y="7889"/>
                    </a:lnTo>
                    <a:lnTo>
                      <a:pt x="19564" y="7847"/>
                    </a:lnTo>
                    <a:lnTo>
                      <a:pt x="19648" y="7826"/>
                    </a:lnTo>
                    <a:lnTo>
                      <a:pt x="19711" y="7889"/>
                    </a:lnTo>
                    <a:lnTo>
                      <a:pt x="19794" y="7889"/>
                    </a:lnTo>
                    <a:lnTo>
                      <a:pt x="19878" y="7826"/>
                    </a:lnTo>
                    <a:lnTo>
                      <a:pt x="19962" y="7826"/>
                    </a:lnTo>
                    <a:lnTo>
                      <a:pt x="19962" y="7742"/>
                    </a:lnTo>
                    <a:lnTo>
                      <a:pt x="20004" y="7617"/>
                    </a:lnTo>
                    <a:lnTo>
                      <a:pt x="19878" y="7575"/>
                    </a:lnTo>
                    <a:lnTo>
                      <a:pt x="19815" y="7512"/>
                    </a:lnTo>
                    <a:lnTo>
                      <a:pt x="19836" y="7428"/>
                    </a:lnTo>
                    <a:lnTo>
                      <a:pt x="19836" y="7177"/>
                    </a:lnTo>
                    <a:lnTo>
                      <a:pt x="19899" y="6842"/>
                    </a:lnTo>
                    <a:lnTo>
                      <a:pt x="19899" y="6696"/>
                    </a:lnTo>
                    <a:lnTo>
                      <a:pt x="19962" y="6550"/>
                    </a:lnTo>
                    <a:lnTo>
                      <a:pt x="20004" y="6278"/>
                    </a:lnTo>
                    <a:lnTo>
                      <a:pt x="20213" y="6278"/>
                    </a:lnTo>
                    <a:lnTo>
                      <a:pt x="20422" y="6361"/>
                    </a:lnTo>
                    <a:lnTo>
                      <a:pt x="20589" y="6382"/>
                    </a:lnTo>
                    <a:lnTo>
                      <a:pt x="20820" y="6340"/>
                    </a:lnTo>
                    <a:lnTo>
                      <a:pt x="20882" y="6340"/>
                    </a:lnTo>
                    <a:lnTo>
                      <a:pt x="20924" y="6424"/>
                    </a:lnTo>
                    <a:lnTo>
                      <a:pt x="21008" y="6424"/>
                    </a:lnTo>
                    <a:lnTo>
                      <a:pt x="21071" y="6382"/>
                    </a:lnTo>
                    <a:lnTo>
                      <a:pt x="21154" y="6278"/>
                    </a:lnTo>
                    <a:lnTo>
                      <a:pt x="21280" y="6236"/>
                    </a:lnTo>
                    <a:lnTo>
                      <a:pt x="21447" y="6068"/>
                    </a:lnTo>
                    <a:lnTo>
                      <a:pt x="21447" y="6006"/>
                    </a:lnTo>
                    <a:lnTo>
                      <a:pt x="21343" y="5838"/>
                    </a:lnTo>
                    <a:lnTo>
                      <a:pt x="21238" y="5608"/>
                    </a:lnTo>
                    <a:lnTo>
                      <a:pt x="21238" y="5378"/>
                    </a:lnTo>
                    <a:lnTo>
                      <a:pt x="21259" y="5231"/>
                    </a:lnTo>
                    <a:lnTo>
                      <a:pt x="21343" y="5169"/>
                    </a:lnTo>
                    <a:lnTo>
                      <a:pt x="21531" y="5106"/>
                    </a:lnTo>
                    <a:lnTo>
                      <a:pt x="21594" y="4980"/>
                    </a:lnTo>
                    <a:lnTo>
                      <a:pt x="21552" y="4917"/>
                    </a:lnTo>
                    <a:lnTo>
                      <a:pt x="21573" y="4813"/>
                    </a:lnTo>
                    <a:lnTo>
                      <a:pt x="21698" y="4666"/>
                    </a:lnTo>
                    <a:lnTo>
                      <a:pt x="21803" y="4604"/>
                    </a:lnTo>
                    <a:lnTo>
                      <a:pt x="21908" y="4499"/>
                    </a:lnTo>
                    <a:lnTo>
                      <a:pt x="21887" y="4478"/>
                    </a:lnTo>
                    <a:lnTo>
                      <a:pt x="21866" y="4457"/>
                    </a:lnTo>
                    <a:lnTo>
                      <a:pt x="21698" y="4394"/>
                    </a:lnTo>
                    <a:lnTo>
                      <a:pt x="21573" y="4269"/>
                    </a:lnTo>
                    <a:lnTo>
                      <a:pt x="21489" y="4269"/>
                    </a:lnTo>
                    <a:lnTo>
                      <a:pt x="21447" y="4164"/>
                    </a:lnTo>
                    <a:lnTo>
                      <a:pt x="21489" y="4039"/>
                    </a:lnTo>
                    <a:lnTo>
                      <a:pt x="21447" y="3976"/>
                    </a:lnTo>
                    <a:lnTo>
                      <a:pt x="21343" y="4060"/>
                    </a:lnTo>
                    <a:lnTo>
                      <a:pt x="21259" y="4164"/>
                    </a:lnTo>
                    <a:lnTo>
                      <a:pt x="21154" y="4185"/>
                    </a:lnTo>
                    <a:lnTo>
                      <a:pt x="20861" y="4227"/>
                    </a:lnTo>
                    <a:lnTo>
                      <a:pt x="20799" y="4269"/>
                    </a:lnTo>
                    <a:lnTo>
                      <a:pt x="20757" y="4332"/>
                    </a:lnTo>
                    <a:lnTo>
                      <a:pt x="20652" y="4269"/>
                    </a:lnTo>
                    <a:lnTo>
                      <a:pt x="20548" y="4227"/>
                    </a:lnTo>
                    <a:lnTo>
                      <a:pt x="20506" y="4227"/>
                    </a:lnTo>
                    <a:lnTo>
                      <a:pt x="20485" y="4185"/>
                    </a:lnTo>
                    <a:lnTo>
                      <a:pt x="20422" y="4143"/>
                    </a:lnTo>
                    <a:lnTo>
                      <a:pt x="20401" y="4060"/>
                    </a:lnTo>
                    <a:lnTo>
                      <a:pt x="20359" y="3976"/>
                    </a:lnTo>
                    <a:lnTo>
                      <a:pt x="20401" y="3934"/>
                    </a:lnTo>
                    <a:lnTo>
                      <a:pt x="20401" y="3850"/>
                    </a:lnTo>
                    <a:lnTo>
                      <a:pt x="20317" y="3809"/>
                    </a:lnTo>
                    <a:lnTo>
                      <a:pt x="20276" y="3809"/>
                    </a:lnTo>
                    <a:lnTo>
                      <a:pt x="20129" y="3725"/>
                    </a:lnTo>
                    <a:lnTo>
                      <a:pt x="20004" y="3704"/>
                    </a:lnTo>
                    <a:lnTo>
                      <a:pt x="19962" y="3704"/>
                    </a:lnTo>
                    <a:lnTo>
                      <a:pt x="19899" y="3557"/>
                    </a:lnTo>
                    <a:lnTo>
                      <a:pt x="19794" y="3390"/>
                    </a:lnTo>
                    <a:lnTo>
                      <a:pt x="19648" y="3244"/>
                    </a:lnTo>
                    <a:lnTo>
                      <a:pt x="19460" y="3223"/>
                    </a:lnTo>
                    <a:lnTo>
                      <a:pt x="19250" y="3223"/>
                    </a:lnTo>
                    <a:lnTo>
                      <a:pt x="19062" y="3244"/>
                    </a:lnTo>
                    <a:lnTo>
                      <a:pt x="19041" y="3306"/>
                    </a:lnTo>
                    <a:lnTo>
                      <a:pt x="19083" y="3348"/>
                    </a:lnTo>
                    <a:lnTo>
                      <a:pt x="19062" y="3411"/>
                    </a:lnTo>
                    <a:lnTo>
                      <a:pt x="18936" y="3453"/>
                    </a:lnTo>
                    <a:lnTo>
                      <a:pt x="18853" y="3432"/>
                    </a:lnTo>
                    <a:lnTo>
                      <a:pt x="18727" y="3495"/>
                    </a:lnTo>
                    <a:lnTo>
                      <a:pt x="18560" y="3411"/>
                    </a:lnTo>
                    <a:lnTo>
                      <a:pt x="18497" y="3432"/>
                    </a:lnTo>
                    <a:lnTo>
                      <a:pt x="18413" y="3495"/>
                    </a:lnTo>
                    <a:lnTo>
                      <a:pt x="18309" y="3495"/>
                    </a:lnTo>
                    <a:lnTo>
                      <a:pt x="18204" y="3411"/>
                    </a:lnTo>
                    <a:lnTo>
                      <a:pt x="18079" y="3348"/>
                    </a:lnTo>
                    <a:lnTo>
                      <a:pt x="18079" y="3285"/>
                    </a:lnTo>
                    <a:lnTo>
                      <a:pt x="18100" y="3202"/>
                    </a:lnTo>
                    <a:lnTo>
                      <a:pt x="17911" y="3118"/>
                    </a:lnTo>
                    <a:lnTo>
                      <a:pt x="17828" y="3181"/>
                    </a:lnTo>
                    <a:lnTo>
                      <a:pt x="17828" y="3306"/>
                    </a:lnTo>
                    <a:lnTo>
                      <a:pt x="17869" y="3327"/>
                    </a:lnTo>
                    <a:lnTo>
                      <a:pt x="17828" y="3390"/>
                    </a:lnTo>
                    <a:lnTo>
                      <a:pt x="17744" y="3453"/>
                    </a:lnTo>
                    <a:lnTo>
                      <a:pt x="17597" y="3453"/>
                    </a:lnTo>
                    <a:lnTo>
                      <a:pt x="16175" y="1695"/>
                    </a:lnTo>
                    <a:lnTo>
                      <a:pt x="15170" y="921"/>
                    </a:lnTo>
                    <a:lnTo>
                      <a:pt x="15107" y="837"/>
                    </a:lnTo>
                    <a:lnTo>
                      <a:pt x="15191" y="816"/>
                    </a:lnTo>
                    <a:lnTo>
                      <a:pt x="15296" y="712"/>
                    </a:lnTo>
                    <a:lnTo>
                      <a:pt x="15296" y="607"/>
                    </a:lnTo>
                    <a:lnTo>
                      <a:pt x="15254" y="565"/>
                    </a:lnTo>
                    <a:lnTo>
                      <a:pt x="15087" y="607"/>
                    </a:lnTo>
                    <a:lnTo>
                      <a:pt x="14961" y="628"/>
                    </a:lnTo>
                    <a:lnTo>
                      <a:pt x="14877" y="733"/>
                    </a:lnTo>
                    <a:lnTo>
                      <a:pt x="14773" y="775"/>
                    </a:lnTo>
                    <a:lnTo>
                      <a:pt x="14647" y="900"/>
                    </a:lnTo>
                    <a:lnTo>
                      <a:pt x="14647" y="984"/>
                    </a:lnTo>
                    <a:lnTo>
                      <a:pt x="14563" y="1047"/>
                    </a:lnTo>
                    <a:lnTo>
                      <a:pt x="14522" y="1151"/>
                    </a:lnTo>
                    <a:lnTo>
                      <a:pt x="14417" y="1235"/>
                    </a:lnTo>
                    <a:lnTo>
                      <a:pt x="14229" y="1235"/>
                    </a:lnTo>
                    <a:lnTo>
                      <a:pt x="14124" y="1298"/>
                    </a:lnTo>
                    <a:lnTo>
                      <a:pt x="14145" y="1423"/>
                    </a:lnTo>
                    <a:lnTo>
                      <a:pt x="14061" y="1465"/>
                    </a:lnTo>
                    <a:lnTo>
                      <a:pt x="14019" y="1423"/>
                    </a:lnTo>
                    <a:lnTo>
                      <a:pt x="13789" y="1360"/>
                    </a:lnTo>
                    <a:lnTo>
                      <a:pt x="13643" y="1423"/>
                    </a:lnTo>
                    <a:lnTo>
                      <a:pt x="13601" y="1507"/>
                    </a:lnTo>
                    <a:lnTo>
                      <a:pt x="13517" y="1507"/>
                    </a:lnTo>
                    <a:lnTo>
                      <a:pt x="13434" y="1402"/>
                    </a:lnTo>
                    <a:lnTo>
                      <a:pt x="13434" y="1235"/>
                    </a:lnTo>
                    <a:lnTo>
                      <a:pt x="13517" y="1172"/>
                    </a:lnTo>
                    <a:lnTo>
                      <a:pt x="13538" y="1088"/>
                    </a:lnTo>
                    <a:lnTo>
                      <a:pt x="13496" y="1026"/>
                    </a:lnTo>
                    <a:lnTo>
                      <a:pt x="13413" y="1109"/>
                    </a:lnTo>
                    <a:lnTo>
                      <a:pt x="13329" y="1109"/>
                    </a:lnTo>
                    <a:lnTo>
                      <a:pt x="13120" y="1005"/>
                    </a:lnTo>
                    <a:lnTo>
                      <a:pt x="12994" y="1026"/>
                    </a:lnTo>
                    <a:lnTo>
                      <a:pt x="13015" y="1109"/>
                    </a:lnTo>
                    <a:lnTo>
                      <a:pt x="13078" y="1130"/>
                    </a:lnTo>
                    <a:lnTo>
                      <a:pt x="12994" y="1214"/>
                    </a:lnTo>
                    <a:lnTo>
                      <a:pt x="12952" y="1214"/>
                    </a:lnTo>
                    <a:lnTo>
                      <a:pt x="12869" y="1088"/>
                    </a:lnTo>
                    <a:lnTo>
                      <a:pt x="12848" y="900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638" y="900"/>
                    </a:lnTo>
                    <a:lnTo>
                      <a:pt x="12638" y="984"/>
                    </a:lnTo>
                    <a:lnTo>
                      <a:pt x="12555" y="984"/>
                    </a:lnTo>
                    <a:lnTo>
                      <a:pt x="12513" y="879"/>
                    </a:lnTo>
                    <a:lnTo>
                      <a:pt x="12450" y="900"/>
                    </a:lnTo>
                    <a:lnTo>
                      <a:pt x="12429" y="1005"/>
                    </a:lnTo>
                    <a:lnTo>
                      <a:pt x="12366" y="1026"/>
                    </a:lnTo>
                    <a:lnTo>
                      <a:pt x="12262" y="942"/>
                    </a:lnTo>
                    <a:lnTo>
                      <a:pt x="12136" y="1026"/>
                    </a:lnTo>
                    <a:lnTo>
                      <a:pt x="12074" y="984"/>
                    </a:lnTo>
                    <a:lnTo>
                      <a:pt x="12032" y="879"/>
                    </a:lnTo>
                    <a:lnTo>
                      <a:pt x="12115" y="837"/>
                    </a:lnTo>
                    <a:lnTo>
                      <a:pt x="12136" y="796"/>
                    </a:lnTo>
                    <a:lnTo>
                      <a:pt x="12115" y="691"/>
                    </a:lnTo>
                    <a:lnTo>
                      <a:pt x="12136" y="586"/>
                    </a:lnTo>
                    <a:lnTo>
                      <a:pt x="12115" y="524"/>
                    </a:lnTo>
                    <a:lnTo>
                      <a:pt x="12032" y="482"/>
                    </a:lnTo>
                    <a:lnTo>
                      <a:pt x="11948" y="398"/>
                    </a:lnTo>
                    <a:lnTo>
                      <a:pt x="11927" y="272"/>
                    </a:lnTo>
                    <a:lnTo>
                      <a:pt x="11864" y="252"/>
                    </a:lnTo>
                    <a:lnTo>
                      <a:pt x="11822" y="84"/>
                    </a:lnTo>
                    <a:lnTo>
                      <a:pt x="11718" y="84"/>
                    </a:lnTo>
                    <a:lnTo>
                      <a:pt x="11592" y="126"/>
                    </a:lnTo>
                    <a:lnTo>
                      <a:pt x="11446" y="126"/>
                    </a:lnTo>
                    <a:lnTo>
                      <a:pt x="11299" y="42"/>
                    </a:lnTo>
                    <a:lnTo>
                      <a:pt x="11132" y="63"/>
                    </a:lnTo>
                    <a:lnTo>
                      <a:pt x="11006" y="0"/>
                    </a:lnTo>
                    <a:lnTo>
                      <a:pt x="10902" y="42"/>
                    </a:lnTo>
                    <a:lnTo>
                      <a:pt x="1086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2" name="Google Shape;2402;p49"/>
              <p:cNvSpPr/>
              <p:nvPr/>
            </p:nvSpPr>
            <p:spPr>
              <a:xfrm>
                <a:off x="4443200" y="2520875"/>
                <a:ext cx="231750" cy="144400"/>
              </a:xfrm>
              <a:custGeom>
                <a:rect b="b" l="l" r="r" t="t"/>
                <a:pathLst>
                  <a:path extrusionOk="0" h="5776" w="9270">
                    <a:moveTo>
                      <a:pt x="1507" y="1"/>
                    </a:moveTo>
                    <a:lnTo>
                      <a:pt x="0" y="294"/>
                    </a:lnTo>
                    <a:lnTo>
                      <a:pt x="439" y="3014"/>
                    </a:lnTo>
                    <a:lnTo>
                      <a:pt x="732" y="3014"/>
                    </a:lnTo>
                    <a:lnTo>
                      <a:pt x="963" y="3035"/>
                    </a:lnTo>
                    <a:lnTo>
                      <a:pt x="1004" y="2909"/>
                    </a:lnTo>
                    <a:lnTo>
                      <a:pt x="900" y="2804"/>
                    </a:lnTo>
                    <a:lnTo>
                      <a:pt x="879" y="2595"/>
                    </a:lnTo>
                    <a:lnTo>
                      <a:pt x="983" y="2344"/>
                    </a:lnTo>
                    <a:lnTo>
                      <a:pt x="1172" y="2323"/>
                    </a:lnTo>
                    <a:lnTo>
                      <a:pt x="1276" y="2198"/>
                    </a:lnTo>
                    <a:lnTo>
                      <a:pt x="1402" y="2114"/>
                    </a:lnTo>
                    <a:lnTo>
                      <a:pt x="1527" y="2198"/>
                    </a:lnTo>
                    <a:lnTo>
                      <a:pt x="1611" y="2135"/>
                    </a:lnTo>
                    <a:lnTo>
                      <a:pt x="1507" y="2009"/>
                    </a:lnTo>
                    <a:lnTo>
                      <a:pt x="1779" y="2030"/>
                    </a:lnTo>
                    <a:lnTo>
                      <a:pt x="2155" y="2219"/>
                    </a:lnTo>
                    <a:lnTo>
                      <a:pt x="2511" y="2428"/>
                    </a:lnTo>
                    <a:lnTo>
                      <a:pt x="2532" y="2553"/>
                    </a:lnTo>
                    <a:lnTo>
                      <a:pt x="2971" y="2804"/>
                    </a:lnTo>
                    <a:lnTo>
                      <a:pt x="3306" y="2951"/>
                    </a:lnTo>
                    <a:lnTo>
                      <a:pt x="3390" y="2909"/>
                    </a:lnTo>
                    <a:lnTo>
                      <a:pt x="3515" y="2930"/>
                    </a:lnTo>
                    <a:lnTo>
                      <a:pt x="3766" y="3076"/>
                    </a:lnTo>
                    <a:lnTo>
                      <a:pt x="3871" y="3432"/>
                    </a:lnTo>
                    <a:lnTo>
                      <a:pt x="3976" y="3537"/>
                    </a:lnTo>
                    <a:lnTo>
                      <a:pt x="4017" y="3662"/>
                    </a:lnTo>
                    <a:lnTo>
                      <a:pt x="4143" y="3913"/>
                    </a:lnTo>
                    <a:lnTo>
                      <a:pt x="4352" y="3997"/>
                    </a:lnTo>
                    <a:lnTo>
                      <a:pt x="4729" y="4227"/>
                    </a:lnTo>
                    <a:lnTo>
                      <a:pt x="5126" y="4520"/>
                    </a:lnTo>
                    <a:lnTo>
                      <a:pt x="5545" y="4708"/>
                    </a:lnTo>
                    <a:lnTo>
                      <a:pt x="5921" y="5001"/>
                    </a:lnTo>
                    <a:lnTo>
                      <a:pt x="6235" y="5022"/>
                    </a:lnTo>
                    <a:lnTo>
                      <a:pt x="6319" y="5106"/>
                    </a:lnTo>
                    <a:lnTo>
                      <a:pt x="6403" y="5106"/>
                    </a:lnTo>
                    <a:lnTo>
                      <a:pt x="6612" y="5232"/>
                    </a:lnTo>
                    <a:lnTo>
                      <a:pt x="6612" y="5378"/>
                    </a:lnTo>
                    <a:lnTo>
                      <a:pt x="6633" y="5650"/>
                    </a:lnTo>
                    <a:lnTo>
                      <a:pt x="6821" y="5587"/>
                    </a:lnTo>
                    <a:lnTo>
                      <a:pt x="6926" y="5671"/>
                    </a:lnTo>
                    <a:lnTo>
                      <a:pt x="7009" y="5776"/>
                    </a:lnTo>
                    <a:lnTo>
                      <a:pt x="7072" y="5776"/>
                    </a:lnTo>
                    <a:lnTo>
                      <a:pt x="7177" y="5671"/>
                    </a:lnTo>
                    <a:lnTo>
                      <a:pt x="7281" y="5692"/>
                    </a:lnTo>
                    <a:lnTo>
                      <a:pt x="7323" y="5755"/>
                    </a:lnTo>
                    <a:lnTo>
                      <a:pt x="7365" y="5378"/>
                    </a:lnTo>
                    <a:lnTo>
                      <a:pt x="7491" y="5106"/>
                    </a:lnTo>
                    <a:lnTo>
                      <a:pt x="7553" y="5043"/>
                    </a:lnTo>
                    <a:lnTo>
                      <a:pt x="7533" y="4897"/>
                    </a:lnTo>
                    <a:lnTo>
                      <a:pt x="7407" y="4834"/>
                    </a:lnTo>
                    <a:lnTo>
                      <a:pt x="7344" y="4688"/>
                    </a:lnTo>
                    <a:lnTo>
                      <a:pt x="7386" y="4541"/>
                    </a:lnTo>
                    <a:lnTo>
                      <a:pt x="7365" y="4416"/>
                    </a:lnTo>
                    <a:lnTo>
                      <a:pt x="7219" y="4436"/>
                    </a:lnTo>
                    <a:lnTo>
                      <a:pt x="7114" y="4499"/>
                    </a:lnTo>
                    <a:lnTo>
                      <a:pt x="6947" y="4269"/>
                    </a:lnTo>
                    <a:lnTo>
                      <a:pt x="6947" y="4102"/>
                    </a:lnTo>
                    <a:lnTo>
                      <a:pt x="7072" y="3997"/>
                    </a:lnTo>
                    <a:lnTo>
                      <a:pt x="7344" y="4018"/>
                    </a:lnTo>
                    <a:lnTo>
                      <a:pt x="7449" y="3997"/>
                    </a:lnTo>
                    <a:lnTo>
                      <a:pt x="7449" y="3872"/>
                    </a:lnTo>
                    <a:lnTo>
                      <a:pt x="7679" y="3788"/>
                    </a:lnTo>
                    <a:lnTo>
                      <a:pt x="7637" y="3704"/>
                    </a:lnTo>
                    <a:lnTo>
                      <a:pt x="7574" y="3662"/>
                    </a:lnTo>
                    <a:lnTo>
                      <a:pt x="7846" y="3600"/>
                    </a:lnTo>
                    <a:lnTo>
                      <a:pt x="8014" y="3537"/>
                    </a:lnTo>
                    <a:lnTo>
                      <a:pt x="8056" y="3390"/>
                    </a:lnTo>
                    <a:lnTo>
                      <a:pt x="7867" y="3328"/>
                    </a:lnTo>
                    <a:lnTo>
                      <a:pt x="7867" y="3181"/>
                    </a:lnTo>
                    <a:lnTo>
                      <a:pt x="8014" y="3139"/>
                    </a:lnTo>
                    <a:lnTo>
                      <a:pt x="8181" y="3014"/>
                    </a:lnTo>
                    <a:lnTo>
                      <a:pt x="8286" y="3035"/>
                    </a:lnTo>
                    <a:lnTo>
                      <a:pt x="8453" y="2825"/>
                    </a:lnTo>
                    <a:lnTo>
                      <a:pt x="8600" y="2951"/>
                    </a:lnTo>
                    <a:lnTo>
                      <a:pt x="8621" y="3056"/>
                    </a:lnTo>
                    <a:lnTo>
                      <a:pt x="8914" y="3014"/>
                    </a:lnTo>
                    <a:lnTo>
                      <a:pt x="9123" y="3014"/>
                    </a:lnTo>
                    <a:lnTo>
                      <a:pt x="9269" y="2825"/>
                    </a:lnTo>
                    <a:lnTo>
                      <a:pt x="9248" y="2721"/>
                    </a:lnTo>
                    <a:lnTo>
                      <a:pt x="8955" y="2491"/>
                    </a:lnTo>
                    <a:lnTo>
                      <a:pt x="8893" y="2491"/>
                    </a:lnTo>
                    <a:lnTo>
                      <a:pt x="8893" y="2637"/>
                    </a:lnTo>
                    <a:lnTo>
                      <a:pt x="8788" y="2742"/>
                    </a:lnTo>
                    <a:lnTo>
                      <a:pt x="8683" y="2721"/>
                    </a:lnTo>
                    <a:lnTo>
                      <a:pt x="8579" y="2616"/>
                    </a:lnTo>
                    <a:lnTo>
                      <a:pt x="8307" y="2532"/>
                    </a:lnTo>
                    <a:lnTo>
                      <a:pt x="8202" y="2449"/>
                    </a:lnTo>
                    <a:lnTo>
                      <a:pt x="8286" y="2323"/>
                    </a:lnTo>
                    <a:lnTo>
                      <a:pt x="8453" y="2030"/>
                    </a:lnTo>
                    <a:lnTo>
                      <a:pt x="8453" y="1905"/>
                    </a:lnTo>
                    <a:lnTo>
                      <a:pt x="8369" y="1905"/>
                    </a:lnTo>
                    <a:lnTo>
                      <a:pt x="8265" y="2072"/>
                    </a:lnTo>
                    <a:lnTo>
                      <a:pt x="8160" y="2093"/>
                    </a:lnTo>
                    <a:lnTo>
                      <a:pt x="7909" y="2386"/>
                    </a:lnTo>
                    <a:lnTo>
                      <a:pt x="7846" y="2532"/>
                    </a:lnTo>
                    <a:lnTo>
                      <a:pt x="7784" y="2616"/>
                    </a:lnTo>
                    <a:lnTo>
                      <a:pt x="7658" y="2825"/>
                    </a:lnTo>
                    <a:lnTo>
                      <a:pt x="7449" y="3035"/>
                    </a:lnTo>
                    <a:lnTo>
                      <a:pt x="7365" y="3014"/>
                    </a:lnTo>
                    <a:lnTo>
                      <a:pt x="7114" y="2867"/>
                    </a:lnTo>
                    <a:lnTo>
                      <a:pt x="6926" y="2846"/>
                    </a:lnTo>
                    <a:lnTo>
                      <a:pt x="6737" y="2867"/>
                    </a:lnTo>
                    <a:lnTo>
                      <a:pt x="6486" y="3014"/>
                    </a:lnTo>
                    <a:lnTo>
                      <a:pt x="6361" y="3014"/>
                    </a:lnTo>
                    <a:lnTo>
                      <a:pt x="6131" y="2323"/>
                    </a:lnTo>
                    <a:lnTo>
                      <a:pt x="5712" y="2281"/>
                    </a:lnTo>
                    <a:lnTo>
                      <a:pt x="5691" y="1465"/>
                    </a:lnTo>
                    <a:lnTo>
                      <a:pt x="5503" y="1549"/>
                    </a:lnTo>
                    <a:lnTo>
                      <a:pt x="5356" y="1172"/>
                    </a:lnTo>
                    <a:lnTo>
                      <a:pt x="5064" y="963"/>
                    </a:lnTo>
                    <a:lnTo>
                      <a:pt x="4122" y="963"/>
                    </a:lnTo>
                    <a:lnTo>
                      <a:pt x="3264" y="1047"/>
                    </a:lnTo>
                    <a:lnTo>
                      <a:pt x="2762" y="754"/>
                    </a:lnTo>
                    <a:lnTo>
                      <a:pt x="2427" y="628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03" name="Google Shape;2403;p49"/>
              <p:cNvSpPr/>
              <p:nvPr/>
            </p:nvSpPr>
            <p:spPr>
              <a:xfrm>
                <a:off x="4401875" y="2571100"/>
                <a:ext cx="207150" cy="130275"/>
              </a:xfrm>
              <a:custGeom>
                <a:rect b="b" l="l" r="r" t="t"/>
                <a:pathLst>
                  <a:path extrusionOk="0" h="5211" w="8286">
                    <a:moveTo>
                      <a:pt x="3160" y="0"/>
                    </a:moveTo>
                    <a:lnTo>
                      <a:pt x="3264" y="126"/>
                    </a:lnTo>
                    <a:lnTo>
                      <a:pt x="3180" y="189"/>
                    </a:lnTo>
                    <a:lnTo>
                      <a:pt x="3055" y="105"/>
                    </a:lnTo>
                    <a:lnTo>
                      <a:pt x="2929" y="189"/>
                    </a:lnTo>
                    <a:lnTo>
                      <a:pt x="2825" y="314"/>
                    </a:lnTo>
                    <a:lnTo>
                      <a:pt x="2636" y="335"/>
                    </a:lnTo>
                    <a:lnTo>
                      <a:pt x="2532" y="586"/>
                    </a:lnTo>
                    <a:lnTo>
                      <a:pt x="2553" y="795"/>
                    </a:lnTo>
                    <a:lnTo>
                      <a:pt x="2657" y="900"/>
                    </a:lnTo>
                    <a:lnTo>
                      <a:pt x="2616" y="1026"/>
                    </a:lnTo>
                    <a:lnTo>
                      <a:pt x="2385" y="1005"/>
                    </a:lnTo>
                    <a:lnTo>
                      <a:pt x="2092" y="1005"/>
                    </a:lnTo>
                    <a:lnTo>
                      <a:pt x="2009" y="1026"/>
                    </a:lnTo>
                    <a:lnTo>
                      <a:pt x="1779" y="1067"/>
                    </a:lnTo>
                    <a:lnTo>
                      <a:pt x="1402" y="628"/>
                    </a:lnTo>
                    <a:lnTo>
                      <a:pt x="983" y="398"/>
                    </a:lnTo>
                    <a:lnTo>
                      <a:pt x="628" y="335"/>
                    </a:lnTo>
                    <a:lnTo>
                      <a:pt x="335" y="440"/>
                    </a:lnTo>
                    <a:lnTo>
                      <a:pt x="0" y="754"/>
                    </a:lnTo>
                    <a:lnTo>
                      <a:pt x="0" y="816"/>
                    </a:lnTo>
                    <a:lnTo>
                      <a:pt x="84" y="900"/>
                    </a:lnTo>
                    <a:lnTo>
                      <a:pt x="126" y="963"/>
                    </a:lnTo>
                    <a:lnTo>
                      <a:pt x="209" y="1047"/>
                    </a:lnTo>
                    <a:lnTo>
                      <a:pt x="251" y="1151"/>
                    </a:lnTo>
                    <a:lnTo>
                      <a:pt x="356" y="1360"/>
                    </a:lnTo>
                    <a:lnTo>
                      <a:pt x="335" y="1528"/>
                    </a:lnTo>
                    <a:lnTo>
                      <a:pt x="293" y="1653"/>
                    </a:lnTo>
                    <a:lnTo>
                      <a:pt x="314" y="1946"/>
                    </a:lnTo>
                    <a:lnTo>
                      <a:pt x="356" y="2009"/>
                    </a:lnTo>
                    <a:lnTo>
                      <a:pt x="398" y="2093"/>
                    </a:lnTo>
                    <a:lnTo>
                      <a:pt x="607" y="2302"/>
                    </a:lnTo>
                    <a:lnTo>
                      <a:pt x="565" y="2218"/>
                    </a:lnTo>
                    <a:lnTo>
                      <a:pt x="523" y="2155"/>
                    </a:lnTo>
                    <a:lnTo>
                      <a:pt x="544" y="2114"/>
                    </a:lnTo>
                    <a:lnTo>
                      <a:pt x="732" y="2155"/>
                    </a:lnTo>
                    <a:lnTo>
                      <a:pt x="816" y="2093"/>
                    </a:lnTo>
                    <a:lnTo>
                      <a:pt x="858" y="2114"/>
                    </a:lnTo>
                    <a:lnTo>
                      <a:pt x="837" y="2260"/>
                    </a:lnTo>
                    <a:lnTo>
                      <a:pt x="858" y="2365"/>
                    </a:lnTo>
                    <a:lnTo>
                      <a:pt x="942" y="2323"/>
                    </a:lnTo>
                    <a:lnTo>
                      <a:pt x="983" y="2427"/>
                    </a:lnTo>
                    <a:lnTo>
                      <a:pt x="963" y="2490"/>
                    </a:lnTo>
                    <a:lnTo>
                      <a:pt x="858" y="2469"/>
                    </a:lnTo>
                    <a:lnTo>
                      <a:pt x="816" y="2469"/>
                    </a:lnTo>
                    <a:lnTo>
                      <a:pt x="753" y="2427"/>
                    </a:lnTo>
                    <a:lnTo>
                      <a:pt x="649" y="2511"/>
                    </a:lnTo>
                    <a:lnTo>
                      <a:pt x="649" y="2616"/>
                    </a:lnTo>
                    <a:lnTo>
                      <a:pt x="732" y="2699"/>
                    </a:lnTo>
                    <a:lnTo>
                      <a:pt x="711" y="2574"/>
                    </a:lnTo>
                    <a:lnTo>
                      <a:pt x="774" y="2574"/>
                    </a:lnTo>
                    <a:lnTo>
                      <a:pt x="837" y="2595"/>
                    </a:lnTo>
                    <a:lnTo>
                      <a:pt x="921" y="2616"/>
                    </a:lnTo>
                    <a:lnTo>
                      <a:pt x="963" y="2720"/>
                    </a:lnTo>
                    <a:lnTo>
                      <a:pt x="1130" y="2804"/>
                    </a:lnTo>
                    <a:lnTo>
                      <a:pt x="1172" y="2909"/>
                    </a:lnTo>
                    <a:lnTo>
                      <a:pt x="1151" y="3097"/>
                    </a:lnTo>
                    <a:lnTo>
                      <a:pt x="1172" y="3160"/>
                    </a:lnTo>
                    <a:lnTo>
                      <a:pt x="1172" y="3453"/>
                    </a:lnTo>
                    <a:lnTo>
                      <a:pt x="1235" y="3662"/>
                    </a:lnTo>
                    <a:lnTo>
                      <a:pt x="1339" y="3955"/>
                    </a:lnTo>
                    <a:lnTo>
                      <a:pt x="1444" y="3871"/>
                    </a:lnTo>
                    <a:lnTo>
                      <a:pt x="1716" y="3871"/>
                    </a:lnTo>
                    <a:lnTo>
                      <a:pt x="1779" y="3725"/>
                    </a:lnTo>
                    <a:lnTo>
                      <a:pt x="1862" y="3620"/>
                    </a:lnTo>
                    <a:lnTo>
                      <a:pt x="1967" y="3620"/>
                    </a:lnTo>
                    <a:lnTo>
                      <a:pt x="2197" y="3411"/>
                    </a:lnTo>
                    <a:lnTo>
                      <a:pt x="2427" y="3348"/>
                    </a:lnTo>
                    <a:lnTo>
                      <a:pt x="2636" y="3411"/>
                    </a:lnTo>
                    <a:lnTo>
                      <a:pt x="2699" y="3264"/>
                    </a:lnTo>
                    <a:lnTo>
                      <a:pt x="2804" y="3243"/>
                    </a:lnTo>
                    <a:lnTo>
                      <a:pt x="2929" y="3306"/>
                    </a:lnTo>
                    <a:lnTo>
                      <a:pt x="3055" y="3264"/>
                    </a:lnTo>
                    <a:lnTo>
                      <a:pt x="3264" y="3453"/>
                    </a:lnTo>
                    <a:lnTo>
                      <a:pt x="3432" y="3515"/>
                    </a:lnTo>
                    <a:lnTo>
                      <a:pt x="3766" y="3725"/>
                    </a:lnTo>
                    <a:lnTo>
                      <a:pt x="3871" y="3725"/>
                    </a:lnTo>
                    <a:lnTo>
                      <a:pt x="3955" y="3641"/>
                    </a:lnTo>
                    <a:lnTo>
                      <a:pt x="4185" y="3746"/>
                    </a:lnTo>
                    <a:lnTo>
                      <a:pt x="4310" y="3767"/>
                    </a:lnTo>
                    <a:lnTo>
                      <a:pt x="4331" y="3934"/>
                    </a:lnTo>
                    <a:lnTo>
                      <a:pt x="4394" y="3976"/>
                    </a:lnTo>
                    <a:lnTo>
                      <a:pt x="4520" y="3955"/>
                    </a:lnTo>
                    <a:lnTo>
                      <a:pt x="4729" y="3997"/>
                    </a:lnTo>
                    <a:lnTo>
                      <a:pt x="4959" y="4311"/>
                    </a:lnTo>
                    <a:lnTo>
                      <a:pt x="5231" y="4352"/>
                    </a:lnTo>
                    <a:lnTo>
                      <a:pt x="5357" y="4394"/>
                    </a:lnTo>
                    <a:lnTo>
                      <a:pt x="5461" y="4562"/>
                    </a:lnTo>
                    <a:lnTo>
                      <a:pt x="5419" y="4666"/>
                    </a:lnTo>
                    <a:lnTo>
                      <a:pt x="5461" y="4792"/>
                    </a:lnTo>
                    <a:lnTo>
                      <a:pt x="5461" y="4876"/>
                    </a:lnTo>
                    <a:lnTo>
                      <a:pt x="5524" y="4980"/>
                    </a:lnTo>
                    <a:lnTo>
                      <a:pt x="5566" y="4938"/>
                    </a:lnTo>
                    <a:lnTo>
                      <a:pt x="5691" y="4980"/>
                    </a:lnTo>
                    <a:lnTo>
                      <a:pt x="5775" y="5043"/>
                    </a:lnTo>
                    <a:lnTo>
                      <a:pt x="5880" y="5043"/>
                    </a:lnTo>
                    <a:lnTo>
                      <a:pt x="5963" y="4980"/>
                    </a:lnTo>
                    <a:lnTo>
                      <a:pt x="6047" y="4980"/>
                    </a:lnTo>
                    <a:lnTo>
                      <a:pt x="6173" y="5085"/>
                    </a:lnTo>
                    <a:lnTo>
                      <a:pt x="6214" y="5148"/>
                    </a:lnTo>
                    <a:lnTo>
                      <a:pt x="6277" y="5210"/>
                    </a:lnTo>
                    <a:lnTo>
                      <a:pt x="6319" y="5148"/>
                    </a:lnTo>
                    <a:lnTo>
                      <a:pt x="6486" y="5127"/>
                    </a:lnTo>
                    <a:lnTo>
                      <a:pt x="6570" y="5022"/>
                    </a:lnTo>
                    <a:lnTo>
                      <a:pt x="6591" y="4938"/>
                    </a:lnTo>
                    <a:lnTo>
                      <a:pt x="6675" y="4896"/>
                    </a:lnTo>
                    <a:lnTo>
                      <a:pt x="6633" y="4813"/>
                    </a:lnTo>
                    <a:lnTo>
                      <a:pt x="6821" y="4708"/>
                    </a:lnTo>
                    <a:lnTo>
                      <a:pt x="7030" y="4666"/>
                    </a:lnTo>
                    <a:lnTo>
                      <a:pt x="7051" y="4604"/>
                    </a:lnTo>
                    <a:lnTo>
                      <a:pt x="7135" y="4520"/>
                    </a:lnTo>
                    <a:lnTo>
                      <a:pt x="7240" y="4499"/>
                    </a:lnTo>
                    <a:lnTo>
                      <a:pt x="7261" y="4373"/>
                    </a:lnTo>
                    <a:lnTo>
                      <a:pt x="7261" y="4206"/>
                    </a:lnTo>
                    <a:lnTo>
                      <a:pt x="7407" y="4080"/>
                    </a:lnTo>
                    <a:lnTo>
                      <a:pt x="7407" y="3955"/>
                    </a:lnTo>
                    <a:lnTo>
                      <a:pt x="7344" y="3892"/>
                    </a:lnTo>
                    <a:lnTo>
                      <a:pt x="7365" y="3850"/>
                    </a:lnTo>
                    <a:lnTo>
                      <a:pt x="7428" y="3829"/>
                    </a:lnTo>
                    <a:lnTo>
                      <a:pt x="7470" y="3767"/>
                    </a:lnTo>
                    <a:lnTo>
                      <a:pt x="7637" y="3725"/>
                    </a:lnTo>
                    <a:lnTo>
                      <a:pt x="7679" y="3725"/>
                    </a:lnTo>
                    <a:lnTo>
                      <a:pt x="7846" y="3620"/>
                    </a:lnTo>
                    <a:lnTo>
                      <a:pt x="7993" y="3557"/>
                    </a:lnTo>
                    <a:lnTo>
                      <a:pt x="8098" y="3641"/>
                    </a:lnTo>
                    <a:lnTo>
                      <a:pt x="8244" y="3620"/>
                    </a:lnTo>
                    <a:lnTo>
                      <a:pt x="8265" y="3641"/>
                    </a:lnTo>
                    <a:lnTo>
                      <a:pt x="8286" y="3641"/>
                    </a:lnTo>
                    <a:lnTo>
                      <a:pt x="8265" y="3369"/>
                    </a:lnTo>
                    <a:lnTo>
                      <a:pt x="8265" y="3223"/>
                    </a:lnTo>
                    <a:lnTo>
                      <a:pt x="8056" y="3097"/>
                    </a:lnTo>
                    <a:lnTo>
                      <a:pt x="7972" y="3097"/>
                    </a:lnTo>
                    <a:lnTo>
                      <a:pt x="7888" y="3013"/>
                    </a:lnTo>
                    <a:lnTo>
                      <a:pt x="7574" y="2992"/>
                    </a:lnTo>
                    <a:lnTo>
                      <a:pt x="7198" y="2699"/>
                    </a:lnTo>
                    <a:lnTo>
                      <a:pt x="6779" y="2511"/>
                    </a:lnTo>
                    <a:lnTo>
                      <a:pt x="6382" y="2218"/>
                    </a:lnTo>
                    <a:lnTo>
                      <a:pt x="6005" y="1988"/>
                    </a:lnTo>
                    <a:lnTo>
                      <a:pt x="5796" y="1904"/>
                    </a:lnTo>
                    <a:lnTo>
                      <a:pt x="5670" y="1653"/>
                    </a:lnTo>
                    <a:lnTo>
                      <a:pt x="5629" y="1528"/>
                    </a:lnTo>
                    <a:lnTo>
                      <a:pt x="5524" y="1423"/>
                    </a:lnTo>
                    <a:lnTo>
                      <a:pt x="5419" y="1067"/>
                    </a:lnTo>
                    <a:lnTo>
                      <a:pt x="5168" y="921"/>
                    </a:lnTo>
                    <a:lnTo>
                      <a:pt x="5043" y="900"/>
                    </a:lnTo>
                    <a:lnTo>
                      <a:pt x="4959" y="942"/>
                    </a:lnTo>
                    <a:lnTo>
                      <a:pt x="4624" y="795"/>
                    </a:lnTo>
                    <a:lnTo>
                      <a:pt x="4185" y="544"/>
                    </a:lnTo>
                    <a:lnTo>
                      <a:pt x="4164" y="419"/>
                    </a:lnTo>
                    <a:lnTo>
                      <a:pt x="3808" y="210"/>
                    </a:lnTo>
                    <a:lnTo>
                      <a:pt x="3432" y="21"/>
                    </a:lnTo>
                    <a:lnTo>
                      <a:pt x="316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404" name="Google Shape;2404;p49"/>
              <p:cNvGrpSpPr/>
              <p:nvPr/>
            </p:nvGrpSpPr>
            <p:grpSpPr>
              <a:xfrm>
                <a:off x="4842300" y="3099950"/>
                <a:ext cx="31425" cy="59650"/>
                <a:chOff x="4842300" y="3099950"/>
                <a:chExt cx="31425" cy="59650"/>
              </a:xfrm>
            </p:grpSpPr>
            <p:sp>
              <p:nvSpPr>
                <p:cNvPr id="2405" name="Google Shape;2405;p49"/>
                <p:cNvSpPr/>
                <p:nvPr/>
              </p:nvSpPr>
              <p:spPr>
                <a:xfrm>
                  <a:off x="4842300" y="3122950"/>
                  <a:ext cx="2125" cy="6825"/>
                </a:xfrm>
                <a:custGeom>
                  <a:rect b="b" l="l" r="r" t="t"/>
                  <a:pathLst>
                    <a:path extrusionOk="0" h="273" w="85">
                      <a:moveTo>
                        <a:pt x="84" y="1"/>
                      </a:moveTo>
                      <a:lnTo>
                        <a:pt x="1" y="22"/>
                      </a:lnTo>
                      <a:lnTo>
                        <a:pt x="43" y="126"/>
                      </a:lnTo>
                      <a:lnTo>
                        <a:pt x="1" y="273"/>
                      </a:lnTo>
                      <a:lnTo>
                        <a:pt x="64" y="126"/>
                      </a:lnTo>
                      <a:lnTo>
                        <a:pt x="43" y="22"/>
                      </a:lnTo>
                      <a:lnTo>
                        <a:pt x="84" y="22"/>
                      </a:lnTo>
                      <a:lnTo>
                        <a:pt x="84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06" name="Google Shape;2406;p49"/>
                <p:cNvSpPr/>
                <p:nvPr/>
              </p:nvSpPr>
              <p:spPr>
                <a:xfrm>
                  <a:off x="4842300" y="3106225"/>
                  <a:ext cx="31425" cy="53375"/>
                </a:xfrm>
                <a:custGeom>
                  <a:rect b="b" l="l" r="r" t="t"/>
                  <a:pathLst>
                    <a:path extrusionOk="0" h="2135" w="1257">
                      <a:moveTo>
                        <a:pt x="273" y="0"/>
                      </a:moveTo>
                      <a:lnTo>
                        <a:pt x="273" y="21"/>
                      </a:lnTo>
                      <a:lnTo>
                        <a:pt x="294" y="42"/>
                      </a:lnTo>
                      <a:lnTo>
                        <a:pt x="273" y="63"/>
                      </a:lnTo>
                      <a:lnTo>
                        <a:pt x="252" y="105"/>
                      </a:lnTo>
                      <a:lnTo>
                        <a:pt x="252" y="126"/>
                      </a:lnTo>
                      <a:lnTo>
                        <a:pt x="252" y="209"/>
                      </a:lnTo>
                      <a:lnTo>
                        <a:pt x="189" y="314"/>
                      </a:lnTo>
                      <a:lnTo>
                        <a:pt x="147" y="272"/>
                      </a:lnTo>
                      <a:lnTo>
                        <a:pt x="84" y="230"/>
                      </a:lnTo>
                      <a:lnTo>
                        <a:pt x="1" y="230"/>
                      </a:lnTo>
                      <a:lnTo>
                        <a:pt x="1" y="251"/>
                      </a:lnTo>
                      <a:lnTo>
                        <a:pt x="84" y="272"/>
                      </a:lnTo>
                      <a:lnTo>
                        <a:pt x="105" y="335"/>
                      </a:lnTo>
                      <a:lnTo>
                        <a:pt x="84" y="356"/>
                      </a:lnTo>
                      <a:lnTo>
                        <a:pt x="147" y="461"/>
                      </a:lnTo>
                      <a:lnTo>
                        <a:pt x="147" y="628"/>
                      </a:lnTo>
                      <a:lnTo>
                        <a:pt x="84" y="691"/>
                      </a:lnTo>
                      <a:lnTo>
                        <a:pt x="64" y="942"/>
                      </a:lnTo>
                      <a:lnTo>
                        <a:pt x="84" y="1005"/>
                      </a:lnTo>
                      <a:lnTo>
                        <a:pt x="43" y="1046"/>
                      </a:lnTo>
                      <a:lnTo>
                        <a:pt x="84" y="1277"/>
                      </a:lnTo>
                      <a:lnTo>
                        <a:pt x="84" y="1360"/>
                      </a:lnTo>
                      <a:lnTo>
                        <a:pt x="168" y="1611"/>
                      </a:lnTo>
                      <a:lnTo>
                        <a:pt x="252" y="1925"/>
                      </a:lnTo>
                      <a:lnTo>
                        <a:pt x="315" y="2051"/>
                      </a:lnTo>
                      <a:lnTo>
                        <a:pt x="461" y="2134"/>
                      </a:lnTo>
                      <a:lnTo>
                        <a:pt x="587" y="2113"/>
                      </a:lnTo>
                      <a:lnTo>
                        <a:pt x="775" y="2093"/>
                      </a:lnTo>
                      <a:lnTo>
                        <a:pt x="942" y="2030"/>
                      </a:lnTo>
                      <a:lnTo>
                        <a:pt x="1131" y="1821"/>
                      </a:lnTo>
                      <a:lnTo>
                        <a:pt x="1214" y="1674"/>
                      </a:lnTo>
                      <a:lnTo>
                        <a:pt x="1256" y="1569"/>
                      </a:lnTo>
                      <a:lnTo>
                        <a:pt x="1235" y="1486"/>
                      </a:lnTo>
                      <a:lnTo>
                        <a:pt x="1256" y="1423"/>
                      </a:lnTo>
                      <a:lnTo>
                        <a:pt x="1256" y="1277"/>
                      </a:lnTo>
                      <a:lnTo>
                        <a:pt x="1235" y="1214"/>
                      </a:lnTo>
                      <a:lnTo>
                        <a:pt x="1256" y="1109"/>
                      </a:lnTo>
                      <a:lnTo>
                        <a:pt x="1152" y="1046"/>
                      </a:lnTo>
                      <a:lnTo>
                        <a:pt x="1089" y="795"/>
                      </a:lnTo>
                      <a:lnTo>
                        <a:pt x="1005" y="628"/>
                      </a:lnTo>
                      <a:lnTo>
                        <a:pt x="900" y="628"/>
                      </a:lnTo>
                      <a:lnTo>
                        <a:pt x="900" y="586"/>
                      </a:lnTo>
                      <a:lnTo>
                        <a:pt x="796" y="586"/>
                      </a:lnTo>
                      <a:lnTo>
                        <a:pt x="921" y="544"/>
                      </a:lnTo>
                      <a:lnTo>
                        <a:pt x="900" y="481"/>
                      </a:lnTo>
                      <a:lnTo>
                        <a:pt x="838" y="461"/>
                      </a:lnTo>
                      <a:lnTo>
                        <a:pt x="775" y="335"/>
                      </a:lnTo>
                      <a:lnTo>
                        <a:pt x="712" y="335"/>
                      </a:lnTo>
                      <a:lnTo>
                        <a:pt x="691" y="230"/>
                      </a:lnTo>
                      <a:lnTo>
                        <a:pt x="670" y="168"/>
                      </a:lnTo>
                      <a:lnTo>
                        <a:pt x="670" y="126"/>
                      </a:lnTo>
                      <a:lnTo>
                        <a:pt x="482" y="42"/>
                      </a:lnTo>
                      <a:lnTo>
                        <a:pt x="461" y="105"/>
                      </a:lnTo>
                      <a:lnTo>
                        <a:pt x="377" y="63"/>
                      </a:lnTo>
                      <a:lnTo>
                        <a:pt x="398" y="21"/>
                      </a:lnTo>
                      <a:lnTo>
                        <a:pt x="273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07" name="Google Shape;2407;p49"/>
                <p:cNvSpPr/>
                <p:nvPr/>
              </p:nvSpPr>
              <p:spPr>
                <a:xfrm>
                  <a:off x="4844400" y="3099950"/>
                  <a:ext cx="5250" cy="4725"/>
                </a:xfrm>
                <a:custGeom>
                  <a:rect b="b" l="l" r="r" t="t"/>
                  <a:pathLst>
                    <a:path extrusionOk="0" h="189" w="210">
                      <a:moveTo>
                        <a:pt x="189" y="0"/>
                      </a:moveTo>
                      <a:lnTo>
                        <a:pt x="0" y="42"/>
                      </a:lnTo>
                      <a:lnTo>
                        <a:pt x="0" y="105"/>
                      </a:lnTo>
                      <a:lnTo>
                        <a:pt x="126" y="188"/>
                      </a:lnTo>
                      <a:lnTo>
                        <a:pt x="126" y="147"/>
                      </a:lnTo>
                      <a:lnTo>
                        <a:pt x="168" y="147"/>
                      </a:lnTo>
                      <a:lnTo>
                        <a:pt x="210" y="42"/>
                      </a:lnTo>
                      <a:lnTo>
                        <a:pt x="189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08" name="Google Shape;2408;p49"/>
                <p:cNvSpPr/>
                <p:nvPr/>
              </p:nvSpPr>
              <p:spPr>
                <a:xfrm>
                  <a:off x="4849625" y="3101500"/>
                  <a:ext cx="7875" cy="6300"/>
                </a:xfrm>
                <a:custGeom>
                  <a:rect b="b" l="l" r="r" t="t"/>
                  <a:pathLst>
                    <a:path extrusionOk="0" h="252" w="315">
                      <a:moveTo>
                        <a:pt x="43" y="1"/>
                      </a:moveTo>
                      <a:lnTo>
                        <a:pt x="43" y="43"/>
                      </a:lnTo>
                      <a:lnTo>
                        <a:pt x="84" y="85"/>
                      </a:lnTo>
                      <a:lnTo>
                        <a:pt x="1" y="85"/>
                      </a:lnTo>
                      <a:lnTo>
                        <a:pt x="1" y="105"/>
                      </a:lnTo>
                      <a:lnTo>
                        <a:pt x="126" y="147"/>
                      </a:lnTo>
                      <a:lnTo>
                        <a:pt x="189" y="210"/>
                      </a:lnTo>
                      <a:lnTo>
                        <a:pt x="273" y="210"/>
                      </a:lnTo>
                      <a:lnTo>
                        <a:pt x="315" y="252"/>
                      </a:lnTo>
                      <a:lnTo>
                        <a:pt x="294" y="210"/>
                      </a:lnTo>
                      <a:lnTo>
                        <a:pt x="168" y="105"/>
                      </a:lnTo>
                      <a:lnTo>
                        <a:pt x="168" y="22"/>
                      </a:lnTo>
                      <a:lnTo>
                        <a:pt x="43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409" name="Google Shape;2409;p49"/>
              <p:cNvSpPr/>
              <p:nvPr/>
            </p:nvSpPr>
            <p:spPr>
              <a:xfrm>
                <a:off x="4663400" y="2731150"/>
                <a:ext cx="405425" cy="396025"/>
              </a:xfrm>
              <a:custGeom>
                <a:rect b="b" l="l" r="r" t="t"/>
                <a:pathLst>
                  <a:path extrusionOk="0" h="15841" w="16217">
                    <a:moveTo>
                      <a:pt x="6906" y="15150"/>
                    </a:moveTo>
                    <a:lnTo>
                      <a:pt x="6927" y="15212"/>
                    </a:lnTo>
                    <a:lnTo>
                      <a:pt x="6927" y="15171"/>
                    </a:lnTo>
                    <a:lnTo>
                      <a:pt x="6906" y="15150"/>
                    </a:lnTo>
                    <a:close/>
                    <a:moveTo>
                      <a:pt x="3997" y="1"/>
                    </a:moveTo>
                    <a:lnTo>
                      <a:pt x="3914" y="147"/>
                    </a:lnTo>
                    <a:lnTo>
                      <a:pt x="3788" y="147"/>
                    </a:lnTo>
                    <a:lnTo>
                      <a:pt x="3600" y="294"/>
                    </a:lnTo>
                    <a:lnTo>
                      <a:pt x="3453" y="587"/>
                    </a:lnTo>
                    <a:lnTo>
                      <a:pt x="3391" y="629"/>
                    </a:lnTo>
                    <a:lnTo>
                      <a:pt x="3286" y="733"/>
                    </a:lnTo>
                    <a:lnTo>
                      <a:pt x="3223" y="733"/>
                    </a:lnTo>
                    <a:lnTo>
                      <a:pt x="3119" y="817"/>
                    </a:lnTo>
                    <a:lnTo>
                      <a:pt x="3014" y="838"/>
                    </a:lnTo>
                    <a:lnTo>
                      <a:pt x="2826" y="1026"/>
                    </a:lnTo>
                    <a:lnTo>
                      <a:pt x="2846" y="1089"/>
                    </a:lnTo>
                    <a:lnTo>
                      <a:pt x="2930" y="1298"/>
                    </a:lnTo>
                    <a:lnTo>
                      <a:pt x="2867" y="1570"/>
                    </a:lnTo>
                    <a:lnTo>
                      <a:pt x="2867" y="1717"/>
                    </a:lnTo>
                    <a:lnTo>
                      <a:pt x="2763" y="1779"/>
                    </a:lnTo>
                    <a:lnTo>
                      <a:pt x="2616" y="1968"/>
                    </a:lnTo>
                    <a:lnTo>
                      <a:pt x="2700" y="2031"/>
                    </a:lnTo>
                    <a:lnTo>
                      <a:pt x="2700" y="2135"/>
                    </a:lnTo>
                    <a:lnTo>
                      <a:pt x="2637" y="2261"/>
                    </a:lnTo>
                    <a:lnTo>
                      <a:pt x="2428" y="2365"/>
                    </a:lnTo>
                    <a:lnTo>
                      <a:pt x="2323" y="2554"/>
                    </a:lnTo>
                    <a:lnTo>
                      <a:pt x="2302" y="2721"/>
                    </a:lnTo>
                    <a:lnTo>
                      <a:pt x="2219" y="2867"/>
                    </a:lnTo>
                    <a:lnTo>
                      <a:pt x="1968" y="3035"/>
                    </a:lnTo>
                    <a:lnTo>
                      <a:pt x="1863" y="3391"/>
                    </a:lnTo>
                    <a:lnTo>
                      <a:pt x="1675" y="3600"/>
                    </a:lnTo>
                    <a:lnTo>
                      <a:pt x="1361" y="3600"/>
                    </a:lnTo>
                    <a:lnTo>
                      <a:pt x="1152" y="3725"/>
                    </a:lnTo>
                    <a:lnTo>
                      <a:pt x="1068" y="3704"/>
                    </a:lnTo>
                    <a:lnTo>
                      <a:pt x="1047" y="3600"/>
                    </a:lnTo>
                    <a:lnTo>
                      <a:pt x="922" y="3537"/>
                    </a:lnTo>
                    <a:lnTo>
                      <a:pt x="838" y="3600"/>
                    </a:lnTo>
                    <a:lnTo>
                      <a:pt x="733" y="3642"/>
                    </a:lnTo>
                    <a:lnTo>
                      <a:pt x="691" y="3746"/>
                    </a:lnTo>
                    <a:lnTo>
                      <a:pt x="545" y="3956"/>
                    </a:lnTo>
                    <a:lnTo>
                      <a:pt x="461" y="3976"/>
                    </a:lnTo>
                    <a:lnTo>
                      <a:pt x="357" y="4228"/>
                    </a:lnTo>
                    <a:lnTo>
                      <a:pt x="357" y="4374"/>
                    </a:lnTo>
                    <a:lnTo>
                      <a:pt x="461" y="4353"/>
                    </a:lnTo>
                    <a:lnTo>
                      <a:pt x="608" y="4395"/>
                    </a:lnTo>
                    <a:lnTo>
                      <a:pt x="670" y="4374"/>
                    </a:lnTo>
                    <a:lnTo>
                      <a:pt x="775" y="4374"/>
                    </a:lnTo>
                    <a:lnTo>
                      <a:pt x="859" y="4562"/>
                    </a:lnTo>
                    <a:lnTo>
                      <a:pt x="838" y="4688"/>
                    </a:lnTo>
                    <a:lnTo>
                      <a:pt x="859" y="4897"/>
                    </a:lnTo>
                    <a:lnTo>
                      <a:pt x="1068" y="5023"/>
                    </a:lnTo>
                    <a:lnTo>
                      <a:pt x="1173" y="5023"/>
                    </a:lnTo>
                    <a:lnTo>
                      <a:pt x="1256" y="5085"/>
                    </a:lnTo>
                    <a:lnTo>
                      <a:pt x="1214" y="5169"/>
                    </a:lnTo>
                    <a:lnTo>
                      <a:pt x="1340" y="5316"/>
                    </a:lnTo>
                    <a:lnTo>
                      <a:pt x="1466" y="5692"/>
                    </a:lnTo>
                    <a:lnTo>
                      <a:pt x="1445" y="5755"/>
                    </a:lnTo>
                    <a:lnTo>
                      <a:pt x="1486" y="5818"/>
                    </a:lnTo>
                    <a:lnTo>
                      <a:pt x="1382" y="5860"/>
                    </a:lnTo>
                    <a:lnTo>
                      <a:pt x="1256" y="5943"/>
                    </a:lnTo>
                    <a:lnTo>
                      <a:pt x="1194" y="5860"/>
                    </a:lnTo>
                    <a:lnTo>
                      <a:pt x="1256" y="5797"/>
                    </a:lnTo>
                    <a:lnTo>
                      <a:pt x="1256" y="5797"/>
                    </a:lnTo>
                    <a:lnTo>
                      <a:pt x="1131" y="5818"/>
                    </a:lnTo>
                    <a:lnTo>
                      <a:pt x="1068" y="5860"/>
                    </a:lnTo>
                    <a:lnTo>
                      <a:pt x="838" y="5964"/>
                    </a:lnTo>
                    <a:lnTo>
                      <a:pt x="440" y="5943"/>
                    </a:lnTo>
                    <a:lnTo>
                      <a:pt x="336" y="6006"/>
                    </a:lnTo>
                    <a:lnTo>
                      <a:pt x="252" y="5964"/>
                    </a:lnTo>
                    <a:lnTo>
                      <a:pt x="210" y="6111"/>
                    </a:lnTo>
                    <a:lnTo>
                      <a:pt x="126" y="6132"/>
                    </a:lnTo>
                    <a:lnTo>
                      <a:pt x="22" y="6215"/>
                    </a:lnTo>
                    <a:lnTo>
                      <a:pt x="1" y="6362"/>
                    </a:lnTo>
                    <a:lnTo>
                      <a:pt x="168" y="6257"/>
                    </a:lnTo>
                    <a:lnTo>
                      <a:pt x="336" y="6236"/>
                    </a:lnTo>
                    <a:lnTo>
                      <a:pt x="210" y="6320"/>
                    </a:lnTo>
                    <a:lnTo>
                      <a:pt x="106" y="6445"/>
                    </a:lnTo>
                    <a:lnTo>
                      <a:pt x="85" y="6571"/>
                    </a:lnTo>
                    <a:lnTo>
                      <a:pt x="147" y="6592"/>
                    </a:lnTo>
                    <a:lnTo>
                      <a:pt x="336" y="6780"/>
                    </a:lnTo>
                    <a:lnTo>
                      <a:pt x="691" y="6906"/>
                    </a:lnTo>
                    <a:lnTo>
                      <a:pt x="817" y="6885"/>
                    </a:lnTo>
                    <a:lnTo>
                      <a:pt x="963" y="6885"/>
                    </a:lnTo>
                    <a:lnTo>
                      <a:pt x="1194" y="6780"/>
                    </a:lnTo>
                    <a:lnTo>
                      <a:pt x="1194" y="6738"/>
                    </a:lnTo>
                    <a:lnTo>
                      <a:pt x="1194" y="6697"/>
                    </a:lnTo>
                    <a:lnTo>
                      <a:pt x="1214" y="6697"/>
                    </a:lnTo>
                    <a:lnTo>
                      <a:pt x="1340" y="6738"/>
                    </a:lnTo>
                    <a:lnTo>
                      <a:pt x="1298" y="6843"/>
                    </a:lnTo>
                    <a:lnTo>
                      <a:pt x="1256" y="6843"/>
                    </a:lnTo>
                    <a:lnTo>
                      <a:pt x="1152" y="6989"/>
                    </a:lnTo>
                    <a:lnTo>
                      <a:pt x="1068" y="6989"/>
                    </a:lnTo>
                    <a:lnTo>
                      <a:pt x="838" y="7178"/>
                    </a:lnTo>
                    <a:lnTo>
                      <a:pt x="838" y="7220"/>
                    </a:lnTo>
                    <a:lnTo>
                      <a:pt x="754" y="7199"/>
                    </a:lnTo>
                    <a:lnTo>
                      <a:pt x="733" y="7199"/>
                    </a:lnTo>
                    <a:lnTo>
                      <a:pt x="650" y="7261"/>
                    </a:lnTo>
                    <a:lnTo>
                      <a:pt x="566" y="7220"/>
                    </a:lnTo>
                    <a:lnTo>
                      <a:pt x="566" y="7115"/>
                    </a:lnTo>
                    <a:lnTo>
                      <a:pt x="503" y="7115"/>
                    </a:lnTo>
                    <a:lnTo>
                      <a:pt x="461" y="7094"/>
                    </a:lnTo>
                    <a:lnTo>
                      <a:pt x="419" y="7094"/>
                    </a:lnTo>
                    <a:lnTo>
                      <a:pt x="398" y="7178"/>
                    </a:lnTo>
                    <a:lnTo>
                      <a:pt x="419" y="7261"/>
                    </a:lnTo>
                    <a:lnTo>
                      <a:pt x="650" y="7492"/>
                    </a:lnTo>
                    <a:lnTo>
                      <a:pt x="733" y="7533"/>
                    </a:lnTo>
                    <a:lnTo>
                      <a:pt x="775" y="7533"/>
                    </a:lnTo>
                    <a:lnTo>
                      <a:pt x="817" y="7575"/>
                    </a:lnTo>
                    <a:lnTo>
                      <a:pt x="984" y="7826"/>
                    </a:lnTo>
                    <a:lnTo>
                      <a:pt x="1403" y="8161"/>
                    </a:lnTo>
                    <a:lnTo>
                      <a:pt x="1612" y="8224"/>
                    </a:lnTo>
                    <a:lnTo>
                      <a:pt x="1779" y="8161"/>
                    </a:lnTo>
                    <a:lnTo>
                      <a:pt x="2072" y="7994"/>
                    </a:lnTo>
                    <a:lnTo>
                      <a:pt x="2261" y="7889"/>
                    </a:lnTo>
                    <a:lnTo>
                      <a:pt x="2261" y="7826"/>
                    </a:lnTo>
                    <a:lnTo>
                      <a:pt x="2344" y="7722"/>
                    </a:lnTo>
                    <a:lnTo>
                      <a:pt x="2386" y="7513"/>
                    </a:lnTo>
                    <a:lnTo>
                      <a:pt x="2302" y="7408"/>
                    </a:lnTo>
                    <a:lnTo>
                      <a:pt x="2386" y="7199"/>
                    </a:lnTo>
                    <a:lnTo>
                      <a:pt x="2386" y="7094"/>
                    </a:lnTo>
                    <a:lnTo>
                      <a:pt x="2407" y="7010"/>
                    </a:lnTo>
                    <a:lnTo>
                      <a:pt x="2428" y="7094"/>
                    </a:lnTo>
                    <a:lnTo>
                      <a:pt x="2595" y="7094"/>
                    </a:lnTo>
                    <a:lnTo>
                      <a:pt x="2637" y="7115"/>
                    </a:lnTo>
                    <a:lnTo>
                      <a:pt x="2742" y="7073"/>
                    </a:lnTo>
                    <a:lnTo>
                      <a:pt x="2721" y="7115"/>
                    </a:lnTo>
                    <a:lnTo>
                      <a:pt x="2616" y="7220"/>
                    </a:lnTo>
                    <a:lnTo>
                      <a:pt x="2533" y="7199"/>
                    </a:lnTo>
                    <a:lnTo>
                      <a:pt x="2512" y="7220"/>
                    </a:lnTo>
                    <a:lnTo>
                      <a:pt x="2491" y="7366"/>
                    </a:lnTo>
                    <a:lnTo>
                      <a:pt x="2533" y="7429"/>
                    </a:lnTo>
                    <a:lnTo>
                      <a:pt x="2533" y="7533"/>
                    </a:lnTo>
                    <a:lnTo>
                      <a:pt x="2595" y="7575"/>
                    </a:lnTo>
                    <a:lnTo>
                      <a:pt x="2742" y="7533"/>
                    </a:lnTo>
                    <a:lnTo>
                      <a:pt x="2826" y="7575"/>
                    </a:lnTo>
                    <a:lnTo>
                      <a:pt x="2742" y="7575"/>
                    </a:lnTo>
                    <a:lnTo>
                      <a:pt x="2700" y="7617"/>
                    </a:lnTo>
                    <a:lnTo>
                      <a:pt x="2554" y="7701"/>
                    </a:lnTo>
                    <a:lnTo>
                      <a:pt x="2616" y="7952"/>
                    </a:lnTo>
                    <a:lnTo>
                      <a:pt x="2700" y="8015"/>
                    </a:lnTo>
                    <a:lnTo>
                      <a:pt x="2742" y="8203"/>
                    </a:lnTo>
                    <a:lnTo>
                      <a:pt x="2742" y="8349"/>
                    </a:lnTo>
                    <a:lnTo>
                      <a:pt x="2700" y="8475"/>
                    </a:lnTo>
                    <a:lnTo>
                      <a:pt x="2700" y="8580"/>
                    </a:lnTo>
                    <a:lnTo>
                      <a:pt x="2784" y="8642"/>
                    </a:lnTo>
                    <a:lnTo>
                      <a:pt x="2700" y="8684"/>
                    </a:lnTo>
                    <a:lnTo>
                      <a:pt x="2721" y="8873"/>
                    </a:lnTo>
                    <a:lnTo>
                      <a:pt x="2867" y="9186"/>
                    </a:lnTo>
                    <a:lnTo>
                      <a:pt x="2909" y="9291"/>
                    </a:lnTo>
                    <a:lnTo>
                      <a:pt x="2951" y="9375"/>
                    </a:lnTo>
                    <a:lnTo>
                      <a:pt x="2867" y="9396"/>
                    </a:lnTo>
                    <a:lnTo>
                      <a:pt x="2867" y="9521"/>
                    </a:lnTo>
                    <a:lnTo>
                      <a:pt x="3035" y="9730"/>
                    </a:lnTo>
                    <a:lnTo>
                      <a:pt x="2909" y="9730"/>
                    </a:lnTo>
                    <a:lnTo>
                      <a:pt x="3035" y="9919"/>
                    </a:lnTo>
                    <a:lnTo>
                      <a:pt x="3035" y="10086"/>
                    </a:lnTo>
                    <a:lnTo>
                      <a:pt x="3265" y="10546"/>
                    </a:lnTo>
                    <a:lnTo>
                      <a:pt x="3265" y="10860"/>
                    </a:lnTo>
                    <a:lnTo>
                      <a:pt x="3370" y="11132"/>
                    </a:lnTo>
                    <a:lnTo>
                      <a:pt x="3453" y="11174"/>
                    </a:lnTo>
                    <a:lnTo>
                      <a:pt x="3495" y="11342"/>
                    </a:lnTo>
                    <a:lnTo>
                      <a:pt x="3579" y="11383"/>
                    </a:lnTo>
                    <a:lnTo>
                      <a:pt x="3579" y="11467"/>
                    </a:lnTo>
                    <a:lnTo>
                      <a:pt x="3704" y="11697"/>
                    </a:lnTo>
                    <a:lnTo>
                      <a:pt x="3767" y="11718"/>
                    </a:lnTo>
                    <a:lnTo>
                      <a:pt x="3767" y="11781"/>
                    </a:lnTo>
                    <a:lnTo>
                      <a:pt x="3893" y="11969"/>
                    </a:lnTo>
                    <a:lnTo>
                      <a:pt x="3955" y="11969"/>
                    </a:lnTo>
                    <a:lnTo>
                      <a:pt x="3955" y="12178"/>
                    </a:lnTo>
                    <a:lnTo>
                      <a:pt x="3997" y="12241"/>
                    </a:lnTo>
                    <a:lnTo>
                      <a:pt x="4081" y="12388"/>
                    </a:lnTo>
                    <a:lnTo>
                      <a:pt x="4102" y="12555"/>
                    </a:lnTo>
                    <a:lnTo>
                      <a:pt x="4207" y="12827"/>
                    </a:lnTo>
                    <a:lnTo>
                      <a:pt x="4269" y="12932"/>
                    </a:lnTo>
                    <a:lnTo>
                      <a:pt x="4290" y="13162"/>
                    </a:lnTo>
                    <a:lnTo>
                      <a:pt x="4332" y="13225"/>
                    </a:lnTo>
                    <a:lnTo>
                      <a:pt x="4416" y="13371"/>
                    </a:lnTo>
                    <a:lnTo>
                      <a:pt x="4583" y="13539"/>
                    </a:lnTo>
                    <a:lnTo>
                      <a:pt x="4604" y="13539"/>
                    </a:lnTo>
                    <a:lnTo>
                      <a:pt x="4709" y="13685"/>
                    </a:lnTo>
                    <a:lnTo>
                      <a:pt x="4876" y="13894"/>
                    </a:lnTo>
                    <a:lnTo>
                      <a:pt x="4939" y="14083"/>
                    </a:lnTo>
                    <a:lnTo>
                      <a:pt x="5002" y="14229"/>
                    </a:lnTo>
                    <a:lnTo>
                      <a:pt x="5043" y="14271"/>
                    </a:lnTo>
                    <a:lnTo>
                      <a:pt x="5043" y="14375"/>
                    </a:lnTo>
                    <a:lnTo>
                      <a:pt x="5169" y="14606"/>
                    </a:lnTo>
                    <a:lnTo>
                      <a:pt x="5232" y="14815"/>
                    </a:lnTo>
                    <a:lnTo>
                      <a:pt x="5232" y="15045"/>
                    </a:lnTo>
                    <a:lnTo>
                      <a:pt x="5441" y="15484"/>
                    </a:lnTo>
                    <a:lnTo>
                      <a:pt x="5629" y="15673"/>
                    </a:lnTo>
                    <a:lnTo>
                      <a:pt x="5776" y="15798"/>
                    </a:lnTo>
                    <a:lnTo>
                      <a:pt x="5985" y="15840"/>
                    </a:lnTo>
                    <a:lnTo>
                      <a:pt x="6194" y="15673"/>
                    </a:lnTo>
                    <a:lnTo>
                      <a:pt x="6257" y="15547"/>
                    </a:lnTo>
                    <a:lnTo>
                      <a:pt x="6215" y="15484"/>
                    </a:lnTo>
                    <a:lnTo>
                      <a:pt x="6257" y="15464"/>
                    </a:lnTo>
                    <a:lnTo>
                      <a:pt x="6278" y="15422"/>
                    </a:lnTo>
                    <a:lnTo>
                      <a:pt x="6320" y="15317"/>
                    </a:lnTo>
                    <a:lnTo>
                      <a:pt x="6529" y="15212"/>
                    </a:lnTo>
                    <a:lnTo>
                      <a:pt x="6571" y="15212"/>
                    </a:lnTo>
                    <a:lnTo>
                      <a:pt x="6822" y="15129"/>
                    </a:lnTo>
                    <a:lnTo>
                      <a:pt x="6906" y="15150"/>
                    </a:lnTo>
                    <a:lnTo>
                      <a:pt x="6717" y="15045"/>
                    </a:lnTo>
                    <a:lnTo>
                      <a:pt x="6696" y="14961"/>
                    </a:lnTo>
                    <a:lnTo>
                      <a:pt x="6738" y="14919"/>
                    </a:lnTo>
                    <a:lnTo>
                      <a:pt x="6906" y="14710"/>
                    </a:lnTo>
                    <a:lnTo>
                      <a:pt x="6885" y="14647"/>
                    </a:lnTo>
                    <a:lnTo>
                      <a:pt x="6927" y="14543"/>
                    </a:lnTo>
                    <a:lnTo>
                      <a:pt x="7094" y="14522"/>
                    </a:lnTo>
                    <a:lnTo>
                      <a:pt x="7136" y="14543"/>
                    </a:lnTo>
                    <a:lnTo>
                      <a:pt x="7261" y="14522"/>
                    </a:lnTo>
                    <a:lnTo>
                      <a:pt x="7261" y="14375"/>
                    </a:lnTo>
                    <a:lnTo>
                      <a:pt x="7220" y="13894"/>
                    </a:lnTo>
                    <a:lnTo>
                      <a:pt x="7157" y="13811"/>
                    </a:lnTo>
                    <a:lnTo>
                      <a:pt x="7157" y="13580"/>
                    </a:lnTo>
                    <a:lnTo>
                      <a:pt x="7303" y="13329"/>
                    </a:lnTo>
                    <a:lnTo>
                      <a:pt x="7429" y="12953"/>
                    </a:lnTo>
                    <a:lnTo>
                      <a:pt x="7429" y="12660"/>
                    </a:lnTo>
                    <a:lnTo>
                      <a:pt x="7261" y="12618"/>
                    </a:lnTo>
                    <a:lnTo>
                      <a:pt x="7261" y="12178"/>
                    </a:lnTo>
                    <a:lnTo>
                      <a:pt x="7240" y="12011"/>
                    </a:lnTo>
                    <a:lnTo>
                      <a:pt x="7345" y="11906"/>
                    </a:lnTo>
                    <a:lnTo>
                      <a:pt x="7240" y="11614"/>
                    </a:lnTo>
                    <a:lnTo>
                      <a:pt x="7240" y="11404"/>
                    </a:lnTo>
                    <a:lnTo>
                      <a:pt x="7303" y="11300"/>
                    </a:lnTo>
                    <a:lnTo>
                      <a:pt x="7492" y="11132"/>
                    </a:lnTo>
                    <a:lnTo>
                      <a:pt x="7533" y="11132"/>
                    </a:lnTo>
                    <a:lnTo>
                      <a:pt x="7617" y="11195"/>
                    </a:lnTo>
                    <a:lnTo>
                      <a:pt x="7680" y="11237"/>
                    </a:lnTo>
                    <a:lnTo>
                      <a:pt x="7847" y="11028"/>
                    </a:lnTo>
                    <a:lnTo>
                      <a:pt x="7847" y="10881"/>
                    </a:lnTo>
                    <a:lnTo>
                      <a:pt x="7952" y="10818"/>
                    </a:lnTo>
                    <a:lnTo>
                      <a:pt x="8203" y="10839"/>
                    </a:lnTo>
                    <a:lnTo>
                      <a:pt x="8349" y="10756"/>
                    </a:lnTo>
                    <a:lnTo>
                      <a:pt x="8454" y="10609"/>
                    </a:lnTo>
                    <a:lnTo>
                      <a:pt x="8412" y="10463"/>
                    </a:lnTo>
                    <a:lnTo>
                      <a:pt x="8454" y="10358"/>
                    </a:lnTo>
                    <a:lnTo>
                      <a:pt x="8600" y="10212"/>
                    </a:lnTo>
                    <a:lnTo>
                      <a:pt x="8810" y="10149"/>
                    </a:lnTo>
                    <a:lnTo>
                      <a:pt x="8935" y="10023"/>
                    </a:lnTo>
                    <a:lnTo>
                      <a:pt x="9019" y="9877"/>
                    </a:lnTo>
                    <a:lnTo>
                      <a:pt x="9542" y="9479"/>
                    </a:lnTo>
                    <a:lnTo>
                      <a:pt x="9626" y="9186"/>
                    </a:lnTo>
                    <a:lnTo>
                      <a:pt x="10023" y="8852"/>
                    </a:lnTo>
                    <a:lnTo>
                      <a:pt x="9961" y="8831"/>
                    </a:lnTo>
                    <a:lnTo>
                      <a:pt x="9940" y="8852"/>
                    </a:lnTo>
                    <a:lnTo>
                      <a:pt x="9856" y="8893"/>
                    </a:lnTo>
                    <a:lnTo>
                      <a:pt x="9877" y="8747"/>
                    </a:lnTo>
                    <a:lnTo>
                      <a:pt x="9940" y="8747"/>
                    </a:lnTo>
                    <a:lnTo>
                      <a:pt x="10044" y="8663"/>
                    </a:lnTo>
                    <a:lnTo>
                      <a:pt x="10065" y="8663"/>
                    </a:lnTo>
                    <a:lnTo>
                      <a:pt x="10086" y="8684"/>
                    </a:lnTo>
                    <a:lnTo>
                      <a:pt x="10086" y="8747"/>
                    </a:lnTo>
                    <a:lnTo>
                      <a:pt x="10149" y="8789"/>
                    </a:lnTo>
                    <a:lnTo>
                      <a:pt x="10463" y="8621"/>
                    </a:lnTo>
                    <a:lnTo>
                      <a:pt x="10463" y="8559"/>
                    </a:lnTo>
                    <a:lnTo>
                      <a:pt x="10672" y="8412"/>
                    </a:lnTo>
                    <a:lnTo>
                      <a:pt x="10630" y="8329"/>
                    </a:lnTo>
                    <a:lnTo>
                      <a:pt x="10714" y="8329"/>
                    </a:lnTo>
                    <a:lnTo>
                      <a:pt x="10756" y="8224"/>
                    </a:lnTo>
                    <a:lnTo>
                      <a:pt x="10881" y="8119"/>
                    </a:lnTo>
                    <a:lnTo>
                      <a:pt x="10818" y="8098"/>
                    </a:lnTo>
                    <a:lnTo>
                      <a:pt x="10860" y="8057"/>
                    </a:lnTo>
                    <a:lnTo>
                      <a:pt x="10777" y="7931"/>
                    </a:lnTo>
                    <a:lnTo>
                      <a:pt x="10777" y="7847"/>
                    </a:lnTo>
                    <a:lnTo>
                      <a:pt x="10818" y="7743"/>
                    </a:lnTo>
                    <a:lnTo>
                      <a:pt x="10860" y="7680"/>
                    </a:lnTo>
                    <a:lnTo>
                      <a:pt x="10902" y="7617"/>
                    </a:lnTo>
                    <a:lnTo>
                      <a:pt x="11279" y="7492"/>
                    </a:lnTo>
                    <a:lnTo>
                      <a:pt x="11341" y="7387"/>
                    </a:lnTo>
                    <a:lnTo>
                      <a:pt x="11341" y="7303"/>
                    </a:lnTo>
                    <a:lnTo>
                      <a:pt x="11404" y="7220"/>
                    </a:lnTo>
                    <a:lnTo>
                      <a:pt x="11425" y="7178"/>
                    </a:lnTo>
                    <a:lnTo>
                      <a:pt x="11383" y="7115"/>
                    </a:lnTo>
                    <a:lnTo>
                      <a:pt x="11321" y="7115"/>
                    </a:lnTo>
                    <a:lnTo>
                      <a:pt x="11300" y="7073"/>
                    </a:lnTo>
                    <a:lnTo>
                      <a:pt x="11404" y="7073"/>
                    </a:lnTo>
                    <a:lnTo>
                      <a:pt x="11488" y="7157"/>
                    </a:lnTo>
                    <a:lnTo>
                      <a:pt x="11488" y="7261"/>
                    </a:lnTo>
                    <a:lnTo>
                      <a:pt x="11509" y="7387"/>
                    </a:lnTo>
                    <a:lnTo>
                      <a:pt x="11593" y="7408"/>
                    </a:lnTo>
                    <a:lnTo>
                      <a:pt x="11676" y="7408"/>
                    </a:lnTo>
                    <a:lnTo>
                      <a:pt x="11718" y="7366"/>
                    </a:lnTo>
                    <a:lnTo>
                      <a:pt x="11739" y="7387"/>
                    </a:lnTo>
                    <a:lnTo>
                      <a:pt x="11739" y="7324"/>
                    </a:lnTo>
                    <a:lnTo>
                      <a:pt x="11760" y="7282"/>
                    </a:lnTo>
                    <a:lnTo>
                      <a:pt x="11802" y="7324"/>
                    </a:lnTo>
                    <a:lnTo>
                      <a:pt x="11823" y="7492"/>
                    </a:lnTo>
                    <a:lnTo>
                      <a:pt x="11906" y="7513"/>
                    </a:lnTo>
                    <a:lnTo>
                      <a:pt x="11906" y="7429"/>
                    </a:lnTo>
                    <a:lnTo>
                      <a:pt x="11969" y="7533"/>
                    </a:lnTo>
                    <a:lnTo>
                      <a:pt x="12032" y="7429"/>
                    </a:lnTo>
                    <a:lnTo>
                      <a:pt x="11969" y="7303"/>
                    </a:lnTo>
                    <a:lnTo>
                      <a:pt x="12011" y="7303"/>
                    </a:lnTo>
                    <a:lnTo>
                      <a:pt x="11969" y="7115"/>
                    </a:lnTo>
                    <a:lnTo>
                      <a:pt x="11948" y="7010"/>
                    </a:lnTo>
                    <a:lnTo>
                      <a:pt x="11948" y="6864"/>
                    </a:lnTo>
                    <a:lnTo>
                      <a:pt x="11760" y="6634"/>
                    </a:lnTo>
                    <a:lnTo>
                      <a:pt x="11739" y="6445"/>
                    </a:lnTo>
                    <a:lnTo>
                      <a:pt x="11760" y="6341"/>
                    </a:lnTo>
                    <a:lnTo>
                      <a:pt x="11718" y="6215"/>
                    </a:lnTo>
                    <a:lnTo>
                      <a:pt x="11718" y="6027"/>
                    </a:lnTo>
                    <a:lnTo>
                      <a:pt x="11551" y="5839"/>
                    </a:lnTo>
                    <a:lnTo>
                      <a:pt x="11425" y="5797"/>
                    </a:lnTo>
                    <a:lnTo>
                      <a:pt x="11300" y="5629"/>
                    </a:lnTo>
                    <a:lnTo>
                      <a:pt x="11300" y="5399"/>
                    </a:lnTo>
                    <a:lnTo>
                      <a:pt x="11404" y="5378"/>
                    </a:lnTo>
                    <a:lnTo>
                      <a:pt x="11446" y="5211"/>
                    </a:lnTo>
                    <a:lnTo>
                      <a:pt x="11530" y="5169"/>
                    </a:lnTo>
                    <a:lnTo>
                      <a:pt x="11613" y="5190"/>
                    </a:lnTo>
                    <a:lnTo>
                      <a:pt x="11676" y="5127"/>
                    </a:lnTo>
                    <a:lnTo>
                      <a:pt x="11634" y="4981"/>
                    </a:lnTo>
                    <a:lnTo>
                      <a:pt x="11655" y="4918"/>
                    </a:lnTo>
                    <a:lnTo>
                      <a:pt x="11530" y="4897"/>
                    </a:lnTo>
                    <a:lnTo>
                      <a:pt x="11425" y="4960"/>
                    </a:lnTo>
                    <a:lnTo>
                      <a:pt x="11132" y="4855"/>
                    </a:lnTo>
                    <a:lnTo>
                      <a:pt x="11153" y="4709"/>
                    </a:lnTo>
                    <a:lnTo>
                      <a:pt x="11279" y="4583"/>
                    </a:lnTo>
                    <a:lnTo>
                      <a:pt x="11321" y="4437"/>
                    </a:lnTo>
                    <a:lnTo>
                      <a:pt x="11279" y="4374"/>
                    </a:lnTo>
                    <a:lnTo>
                      <a:pt x="11279" y="4290"/>
                    </a:lnTo>
                    <a:lnTo>
                      <a:pt x="11321" y="4290"/>
                    </a:lnTo>
                    <a:lnTo>
                      <a:pt x="11341" y="4228"/>
                    </a:lnTo>
                    <a:lnTo>
                      <a:pt x="11404" y="4269"/>
                    </a:lnTo>
                    <a:lnTo>
                      <a:pt x="11488" y="4374"/>
                    </a:lnTo>
                    <a:lnTo>
                      <a:pt x="11488" y="4437"/>
                    </a:lnTo>
                    <a:lnTo>
                      <a:pt x="11551" y="4541"/>
                    </a:lnTo>
                    <a:lnTo>
                      <a:pt x="11676" y="4562"/>
                    </a:lnTo>
                    <a:lnTo>
                      <a:pt x="11739" y="4541"/>
                    </a:lnTo>
                    <a:lnTo>
                      <a:pt x="11655" y="4479"/>
                    </a:lnTo>
                    <a:lnTo>
                      <a:pt x="11676" y="4395"/>
                    </a:lnTo>
                    <a:lnTo>
                      <a:pt x="11739" y="4395"/>
                    </a:lnTo>
                    <a:lnTo>
                      <a:pt x="11823" y="4479"/>
                    </a:lnTo>
                    <a:lnTo>
                      <a:pt x="11865" y="4541"/>
                    </a:lnTo>
                    <a:lnTo>
                      <a:pt x="11969" y="4583"/>
                    </a:lnTo>
                    <a:lnTo>
                      <a:pt x="12011" y="4541"/>
                    </a:lnTo>
                    <a:lnTo>
                      <a:pt x="12053" y="4541"/>
                    </a:lnTo>
                    <a:lnTo>
                      <a:pt x="12137" y="4667"/>
                    </a:lnTo>
                    <a:lnTo>
                      <a:pt x="12158" y="4792"/>
                    </a:lnTo>
                    <a:lnTo>
                      <a:pt x="12158" y="4876"/>
                    </a:lnTo>
                    <a:lnTo>
                      <a:pt x="12199" y="5002"/>
                    </a:lnTo>
                    <a:lnTo>
                      <a:pt x="12199" y="5085"/>
                    </a:lnTo>
                    <a:lnTo>
                      <a:pt x="12325" y="5127"/>
                    </a:lnTo>
                    <a:lnTo>
                      <a:pt x="12430" y="5106"/>
                    </a:lnTo>
                    <a:lnTo>
                      <a:pt x="12555" y="5169"/>
                    </a:lnTo>
                    <a:lnTo>
                      <a:pt x="12911" y="5169"/>
                    </a:lnTo>
                    <a:lnTo>
                      <a:pt x="13099" y="5190"/>
                    </a:lnTo>
                    <a:lnTo>
                      <a:pt x="13308" y="5169"/>
                    </a:lnTo>
                    <a:lnTo>
                      <a:pt x="13392" y="5169"/>
                    </a:lnTo>
                    <a:lnTo>
                      <a:pt x="13434" y="5190"/>
                    </a:lnTo>
                    <a:lnTo>
                      <a:pt x="13497" y="5169"/>
                    </a:lnTo>
                    <a:lnTo>
                      <a:pt x="13601" y="5274"/>
                    </a:lnTo>
                    <a:lnTo>
                      <a:pt x="13643" y="5295"/>
                    </a:lnTo>
                    <a:lnTo>
                      <a:pt x="13601" y="5420"/>
                    </a:lnTo>
                    <a:lnTo>
                      <a:pt x="13580" y="5546"/>
                    </a:lnTo>
                    <a:lnTo>
                      <a:pt x="13497" y="5755"/>
                    </a:lnTo>
                    <a:lnTo>
                      <a:pt x="13434" y="5797"/>
                    </a:lnTo>
                    <a:lnTo>
                      <a:pt x="13434" y="5860"/>
                    </a:lnTo>
                    <a:lnTo>
                      <a:pt x="13392" y="5922"/>
                    </a:lnTo>
                    <a:lnTo>
                      <a:pt x="13308" y="5922"/>
                    </a:lnTo>
                    <a:lnTo>
                      <a:pt x="13287" y="5860"/>
                    </a:lnTo>
                    <a:lnTo>
                      <a:pt x="13183" y="5943"/>
                    </a:lnTo>
                    <a:lnTo>
                      <a:pt x="13162" y="6027"/>
                    </a:lnTo>
                    <a:lnTo>
                      <a:pt x="13099" y="6048"/>
                    </a:lnTo>
                    <a:lnTo>
                      <a:pt x="13099" y="6132"/>
                    </a:lnTo>
                    <a:lnTo>
                      <a:pt x="13162" y="6278"/>
                    </a:lnTo>
                    <a:lnTo>
                      <a:pt x="13225" y="6341"/>
                    </a:lnTo>
                    <a:lnTo>
                      <a:pt x="13225" y="6383"/>
                    </a:lnTo>
                    <a:lnTo>
                      <a:pt x="13329" y="6487"/>
                    </a:lnTo>
                    <a:lnTo>
                      <a:pt x="13413" y="6592"/>
                    </a:lnTo>
                    <a:lnTo>
                      <a:pt x="13497" y="6592"/>
                    </a:lnTo>
                    <a:lnTo>
                      <a:pt x="13497" y="6529"/>
                    </a:lnTo>
                    <a:lnTo>
                      <a:pt x="13476" y="6466"/>
                    </a:lnTo>
                    <a:lnTo>
                      <a:pt x="13518" y="6383"/>
                    </a:lnTo>
                    <a:lnTo>
                      <a:pt x="13518" y="6341"/>
                    </a:lnTo>
                    <a:lnTo>
                      <a:pt x="13538" y="6278"/>
                    </a:lnTo>
                    <a:lnTo>
                      <a:pt x="13518" y="6236"/>
                    </a:lnTo>
                    <a:lnTo>
                      <a:pt x="13580" y="6173"/>
                    </a:lnTo>
                    <a:lnTo>
                      <a:pt x="13643" y="6236"/>
                    </a:lnTo>
                    <a:lnTo>
                      <a:pt x="13727" y="6236"/>
                    </a:lnTo>
                    <a:lnTo>
                      <a:pt x="13769" y="6278"/>
                    </a:lnTo>
                    <a:lnTo>
                      <a:pt x="13831" y="6362"/>
                    </a:lnTo>
                    <a:lnTo>
                      <a:pt x="13852" y="6529"/>
                    </a:lnTo>
                    <a:lnTo>
                      <a:pt x="13852" y="6655"/>
                    </a:lnTo>
                    <a:lnTo>
                      <a:pt x="13915" y="6738"/>
                    </a:lnTo>
                    <a:lnTo>
                      <a:pt x="13936" y="6969"/>
                    </a:lnTo>
                    <a:lnTo>
                      <a:pt x="13999" y="7115"/>
                    </a:lnTo>
                    <a:lnTo>
                      <a:pt x="14020" y="7199"/>
                    </a:lnTo>
                    <a:lnTo>
                      <a:pt x="14041" y="7261"/>
                    </a:lnTo>
                    <a:lnTo>
                      <a:pt x="14041" y="7303"/>
                    </a:lnTo>
                    <a:lnTo>
                      <a:pt x="14062" y="7366"/>
                    </a:lnTo>
                    <a:lnTo>
                      <a:pt x="14103" y="7387"/>
                    </a:lnTo>
                    <a:lnTo>
                      <a:pt x="14103" y="7303"/>
                    </a:lnTo>
                    <a:lnTo>
                      <a:pt x="14124" y="7199"/>
                    </a:lnTo>
                    <a:lnTo>
                      <a:pt x="14166" y="7220"/>
                    </a:lnTo>
                    <a:lnTo>
                      <a:pt x="14250" y="7199"/>
                    </a:lnTo>
                    <a:lnTo>
                      <a:pt x="14292" y="6989"/>
                    </a:lnTo>
                    <a:lnTo>
                      <a:pt x="14271" y="6885"/>
                    </a:lnTo>
                    <a:lnTo>
                      <a:pt x="14292" y="6759"/>
                    </a:lnTo>
                    <a:lnTo>
                      <a:pt x="14271" y="6592"/>
                    </a:lnTo>
                    <a:lnTo>
                      <a:pt x="14417" y="6592"/>
                    </a:lnTo>
                    <a:lnTo>
                      <a:pt x="14417" y="6383"/>
                    </a:lnTo>
                    <a:lnTo>
                      <a:pt x="14417" y="6257"/>
                    </a:lnTo>
                    <a:lnTo>
                      <a:pt x="14354" y="5964"/>
                    </a:lnTo>
                    <a:lnTo>
                      <a:pt x="14459" y="5964"/>
                    </a:lnTo>
                    <a:lnTo>
                      <a:pt x="14564" y="6006"/>
                    </a:lnTo>
                    <a:lnTo>
                      <a:pt x="14731" y="6006"/>
                    </a:lnTo>
                    <a:lnTo>
                      <a:pt x="14794" y="5797"/>
                    </a:lnTo>
                    <a:lnTo>
                      <a:pt x="14857" y="5546"/>
                    </a:lnTo>
                    <a:lnTo>
                      <a:pt x="14982" y="5232"/>
                    </a:lnTo>
                    <a:lnTo>
                      <a:pt x="14857" y="5190"/>
                    </a:lnTo>
                    <a:lnTo>
                      <a:pt x="14857" y="5085"/>
                    </a:lnTo>
                    <a:lnTo>
                      <a:pt x="15003" y="4813"/>
                    </a:lnTo>
                    <a:lnTo>
                      <a:pt x="15087" y="4583"/>
                    </a:lnTo>
                    <a:lnTo>
                      <a:pt x="15045" y="4541"/>
                    </a:lnTo>
                    <a:lnTo>
                      <a:pt x="15066" y="4374"/>
                    </a:lnTo>
                    <a:lnTo>
                      <a:pt x="15254" y="4081"/>
                    </a:lnTo>
                    <a:lnTo>
                      <a:pt x="15380" y="4039"/>
                    </a:lnTo>
                    <a:lnTo>
                      <a:pt x="15505" y="3872"/>
                    </a:lnTo>
                    <a:lnTo>
                      <a:pt x="15568" y="3725"/>
                    </a:lnTo>
                    <a:lnTo>
                      <a:pt x="15777" y="3663"/>
                    </a:lnTo>
                    <a:lnTo>
                      <a:pt x="15924" y="3558"/>
                    </a:lnTo>
                    <a:lnTo>
                      <a:pt x="16007" y="3642"/>
                    </a:lnTo>
                    <a:lnTo>
                      <a:pt x="16133" y="3704"/>
                    </a:lnTo>
                    <a:lnTo>
                      <a:pt x="16112" y="3600"/>
                    </a:lnTo>
                    <a:lnTo>
                      <a:pt x="16112" y="3432"/>
                    </a:lnTo>
                    <a:lnTo>
                      <a:pt x="16217" y="3328"/>
                    </a:lnTo>
                    <a:lnTo>
                      <a:pt x="16196" y="3244"/>
                    </a:lnTo>
                    <a:lnTo>
                      <a:pt x="16154" y="3223"/>
                    </a:lnTo>
                    <a:lnTo>
                      <a:pt x="16091" y="3119"/>
                    </a:lnTo>
                    <a:lnTo>
                      <a:pt x="15987" y="3077"/>
                    </a:lnTo>
                    <a:lnTo>
                      <a:pt x="15903" y="3119"/>
                    </a:lnTo>
                    <a:lnTo>
                      <a:pt x="15777" y="3098"/>
                    </a:lnTo>
                    <a:lnTo>
                      <a:pt x="15735" y="2993"/>
                    </a:lnTo>
                    <a:lnTo>
                      <a:pt x="15840" y="2888"/>
                    </a:lnTo>
                    <a:lnTo>
                      <a:pt x="15840" y="2805"/>
                    </a:lnTo>
                    <a:lnTo>
                      <a:pt x="15777" y="2700"/>
                    </a:lnTo>
                    <a:lnTo>
                      <a:pt x="15735" y="2616"/>
                    </a:lnTo>
                    <a:lnTo>
                      <a:pt x="15673" y="2658"/>
                    </a:lnTo>
                    <a:lnTo>
                      <a:pt x="15589" y="2658"/>
                    </a:lnTo>
                    <a:lnTo>
                      <a:pt x="15526" y="2575"/>
                    </a:lnTo>
                    <a:lnTo>
                      <a:pt x="15610" y="2407"/>
                    </a:lnTo>
                    <a:lnTo>
                      <a:pt x="15589" y="2365"/>
                    </a:lnTo>
                    <a:lnTo>
                      <a:pt x="15505" y="2365"/>
                    </a:lnTo>
                    <a:lnTo>
                      <a:pt x="15463" y="2282"/>
                    </a:lnTo>
                    <a:lnTo>
                      <a:pt x="15380" y="2261"/>
                    </a:lnTo>
                    <a:lnTo>
                      <a:pt x="15108" y="2407"/>
                    </a:lnTo>
                    <a:lnTo>
                      <a:pt x="15150" y="2512"/>
                    </a:lnTo>
                    <a:lnTo>
                      <a:pt x="15066" y="2575"/>
                    </a:lnTo>
                    <a:lnTo>
                      <a:pt x="14857" y="2491"/>
                    </a:lnTo>
                    <a:lnTo>
                      <a:pt x="14689" y="2554"/>
                    </a:lnTo>
                    <a:lnTo>
                      <a:pt x="14585" y="2386"/>
                    </a:lnTo>
                    <a:lnTo>
                      <a:pt x="14459" y="2491"/>
                    </a:lnTo>
                    <a:lnTo>
                      <a:pt x="14375" y="2491"/>
                    </a:lnTo>
                    <a:lnTo>
                      <a:pt x="14375" y="2616"/>
                    </a:lnTo>
                    <a:lnTo>
                      <a:pt x="14271" y="2784"/>
                    </a:lnTo>
                    <a:lnTo>
                      <a:pt x="14041" y="2826"/>
                    </a:lnTo>
                    <a:lnTo>
                      <a:pt x="13936" y="2867"/>
                    </a:lnTo>
                    <a:lnTo>
                      <a:pt x="13831" y="2972"/>
                    </a:lnTo>
                    <a:lnTo>
                      <a:pt x="13769" y="3098"/>
                    </a:lnTo>
                    <a:lnTo>
                      <a:pt x="13685" y="3119"/>
                    </a:lnTo>
                    <a:lnTo>
                      <a:pt x="13685" y="3202"/>
                    </a:lnTo>
                    <a:lnTo>
                      <a:pt x="13580" y="3181"/>
                    </a:lnTo>
                    <a:lnTo>
                      <a:pt x="13497" y="3223"/>
                    </a:lnTo>
                    <a:lnTo>
                      <a:pt x="13434" y="3391"/>
                    </a:lnTo>
                    <a:lnTo>
                      <a:pt x="13329" y="3391"/>
                    </a:lnTo>
                    <a:lnTo>
                      <a:pt x="13120" y="3432"/>
                    </a:lnTo>
                    <a:lnTo>
                      <a:pt x="13057" y="3432"/>
                    </a:lnTo>
                    <a:lnTo>
                      <a:pt x="13015" y="3600"/>
                    </a:lnTo>
                    <a:lnTo>
                      <a:pt x="13015" y="3704"/>
                    </a:lnTo>
                    <a:lnTo>
                      <a:pt x="13204" y="3767"/>
                    </a:lnTo>
                    <a:lnTo>
                      <a:pt x="13204" y="3935"/>
                    </a:lnTo>
                    <a:lnTo>
                      <a:pt x="13204" y="4039"/>
                    </a:lnTo>
                    <a:lnTo>
                      <a:pt x="12974" y="4123"/>
                    </a:lnTo>
                    <a:lnTo>
                      <a:pt x="12806" y="4081"/>
                    </a:lnTo>
                    <a:lnTo>
                      <a:pt x="12597" y="4144"/>
                    </a:lnTo>
                    <a:lnTo>
                      <a:pt x="12492" y="4081"/>
                    </a:lnTo>
                    <a:lnTo>
                      <a:pt x="12367" y="4123"/>
                    </a:lnTo>
                    <a:lnTo>
                      <a:pt x="12262" y="4248"/>
                    </a:lnTo>
                    <a:lnTo>
                      <a:pt x="12116" y="4248"/>
                    </a:lnTo>
                    <a:lnTo>
                      <a:pt x="11823" y="4081"/>
                    </a:lnTo>
                    <a:lnTo>
                      <a:pt x="11739" y="4144"/>
                    </a:lnTo>
                    <a:lnTo>
                      <a:pt x="11530" y="4123"/>
                    </a:lnTo>
                    <a:lnTo>
                      <a:pt x="11425" y="3935"/>
                    </a:lnTo>
                    <a:lnTo>
                      <a:pt x="11488" y="3830"/>
                    </a:lnTo>
                    <a:lnTo>
                      <a:pt x="11488" y="3704"/>
                    </a:lnTo>
                    <a:lnTo>
                      <a:pt x="11383" y="3621"/>
                    </a:lnTo>
                    <a:lnTo>
                      <a:pt x="11341" y="3453"/>
                    </a:lnTo>
                    <a:lnTo>
                      <a:pt x="11300" y="3349"/>
                    </a:lnTo>
                    <a:lnTo>
                      <a:pt x="11153" y="3349"/>
                    </a:lnTo>
                    <a:lnTo>
                      <a:pt x="11069" y="3453"/>
                    </a:lnTo>
                    <a:lnTo>
                      <a:pt x="11028" y="3453"/>
                    </a:lnTo>
                    <a:lnTo>
                      <a:pt x="11090" y="3600"/>
                    </a:lnTo>
                    <a:lnTo>
                      <a:pt x="11028" y="3851"/>
                    </a:lnTo>
                    <a:lnTo>
                      <a:pt x="11132" y="4081"/>
                    </a:lnTo>
                    <a:lnTo>
                      <a:pt x="11090" y="4353"/>
                    </a:lnTo>
                    <a:lnTo>
                      <a:pt x="10756" y="4437"/>
                    </a:lnTo>
                    <a:lnTo>
                      <a:pt x="10505" y="4290"/>
                    </a:lnTo>
                    <a:lnTo>
                      <a:pt x="10400" y="4374"/>
                    </a:lnTo>
                    <a:lnTo>
                      <a:pt x="9919" y="4186"/>
                    </a:lnTo>
                    <a:lnTo>
                      <a:pt x="9709" y="4186"/>
                    </a:lnTo>
                    <a:lnTo>
                      <a:pt x="9584" y="4248"/>
                    </a:lnTo>
                    <a:lnTo>
                      <a:pt x="9291" y="4165"/>
                    </a:lnTo>
                    <a:lnTo>
                      <a:pt x="9124" y="4039"/>
                    </a:lnTo>
                    <a:lnTo>
                      <a:pt x="9103" y="3872"/>
                    </a:lnTo>
                    <a:lnTo>
                      <a:pt x="8810" y="3830"/>
                    </a:lnTo>
                    <a:lnTo>
                      <a:pt x="8517" y="3914"/>
                    </a:lnTo>
                    <a:lnTo>
                      <a:pt x="8412" y="3830"/>
                    </a:lnTo>
                    <a:lnTo>
                      <a:pt x="8140" y="3830"/>
                    </a:lnTo>
                    <a:lnTo>
                      <a:pt x="7952" y="3725"/>
                    </a:lnTo>
                    <a:lnTo>
                      <a:pt x="7784" y="3725"/>
                    </a:lnTo>
                    <a:lnTo>
                      <a:pt x="7680" y="3642"/>
                    </a:lnTo>
                    <a:lnTo>
                      <a:pt x="7450" y="3600"/>
                    </a:lnTo>
                    <a:lnTo>
                      <a:pt x="7261" y="3391"/>
                    </a:lnTo>
                    <a:lnTo>
                      <a:pt x="7010" y="3202"/>
                    </a:lnTo>
                    <a:lnTo>
                      <a:pt x="6801" y="3139"/>
                    </a:lnTo>
                    <a:lnTo>
                      <a:pt x="6717" y="3077"/>
                    </a:lnTo>
                    <a:lnTo>
                      <a:pt x="6613" y="3077"/>
                    </a:lnTo>
                    <a:lnTo>
                      <a:pt x="6508" y="2993"/>
                    </a:lnTo>
                    <a:lnTo>
                      <a:pt x="6383" y="2972"/>
                    </a:lnTo>
                    <a:lnTo>
                      <a:pt x="6362" y="2826"/>
                    </a:lnTo>
                    <a:lnTo>
                      <a:pt x="6487" y="2616"/>
                    </a:lnTo>
                    <a:lnTo>
                      <a:pt x="6487" y="2449"/>
                    </a:lnTo>
                    <a:lnTo>
                      <a:pt x="6571" y="2135"/>
                    </a:lnTo>
                    <a:lnTo>
                      <a:pt x="6571" y="1926"/>
                    </a:lnTo>
                    <a:lnTo>
                      <a:pt x="6529" y="1947"/>
                    </a:lnTo>
                    <a:lnTo>
                      <a:pt x="6508" y="1842"/>
                    </a:lnTo>
                    <a:lnTo>
                      <a:pt x="6404" y="1842"/>
                    </a:lnTo>
                    <a:lnTo>
                      <a:pt x="6320" y="1675"/>
                    </a:lnTo>
                    <a:lnTo>
                      <a:pt x="6257" y="1654"/>
                    </a:lnTo>
                    <a:lnTo>
                      <a:pt x="6152" y="1549"/>
                    </a:lnTo>
                    <a:lnTo>
                      <a:pt x="6006" y="1528"/>
                    </a:lnTo>
                    <a:lnTo>
                      <a:pt x="5964" y="1445"/>
                    </a:lnTo>
                    <a:lnTo>
                      <a:pt x="5839" y="1445"/>
                    </a:lnTo>
                    <a:lnTo>
                      <a:pt x="5755" y="1549"/>
                    </a:lnTo>
                    <a:lnTo>
                      <a:pt x="5629" y="1507"/>
                    </a:lnTo>
                    <a:lnTo>
                      <a:pt x="5587" y="1361"/>
                    </a:lnTo>
                    <a:lnTo>
                      <a:pt x="5546" y="1361"/>
                    </a:lnTo>
                    <a:lnTo>
                      <a:pt x="5546" y="1256"/>
                    </a:lnTo>
                    <a:lnTo>
                      <a:pt x="5462" y="1152"/>
                    </a:lnTo>
                    <a:lnTo>
                      <a:pt x="5399" y="1131"/>
                    </a:lnTo>
                    <a:lnTo>
                      <a:pt x="5441" y="1047"/>
                    </a:lnTo>
                    <a:lnTo>
                      <a:pt x="5378" y="943"/>
                    </a:lnTo>
                    <a:lnTo>
                      <a:pt x="5399" y="712"/>
                    </a:lnTo>
                    <a:lnTo>
                      <a:pt x="5253" y="629"/>
                    </a:lnTo>
                    <a:lnTo>
                      <a:pt x="5232" y="566"/>
                    </a:lnTo>
                    <a:lnTo>
                      <a:pt x="5211" y="482"/>
                    </a:lnTo>
                    <a:lnTo>
                      <a:pt x="4960" y="357"/>
                    </a:lnTo>
                    <a:lnTo>
                      <a:pt x="4813" y="357"/>
                    </a:lnTo>
                    <a:lnTo>
                      <a:pt x="4751" y="189"/>
                    </a:lnTo>
                    <a:lnTo>
                      <a:pt x="4604" y="106"/>
                    </a:lnTo>
                    <a:lnTo>
                      <a:pt x="4437" y="210"/>
                    </a:lnTo>
                    <a:lnTo>
                      <a:pt x="412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0" name="Google Shape;2410;p49"/>
              <p:cNvSpPr/>
              <p:nvPr/>
            </p:nvSpPr>
            <p:spPr>
              <a:xfrm>
                <a:off x="4822425" y="2778250"/>
                <a:ext cx="119300" cy="63825"/>
              </a:xfrm>
              <a:custGeom>
                <a:rect b="b" l="l" r="r" t="t"/>
                <a:pathLst>
                  <a:path extrusionOk="0" h="2553" w="4772">
                    <a:moveTo>
                      <a:pt x="231" y="0"/>
                    </a:moveTo>
                    <a:lnTo>
                      <a:pt x="210" y="42"/>
                    </a:lnTo>
                    <a:lnTo>
                      <a:pt x="210" y="251"/>
                    </a:lnTo>
                    <a:lnTo>
                      <a:pt x="126" y="565"/>
                    </a:lnTo>
                    <a:lnTo>
                      <a:pt x="126" y="732"/>
                    </a:lnTo>
                    <a:lnTo>
                      <a:pt x="1" y="942"/>
                    </a:lnTo>
                    <a:lnTo>
                      <a:pt x="22" y="1088"/>
                    </a:lnTo>
                    <a:lnTo>
                      <a:pt x="147" y="1109"/>
                    </a:lnTo>
                    <a:lnTo>
                      <a:pt x="252" y="1193"/>
                    </a:lnTo>
                    <a:lnTo>
                      <a:pt x="356" y="1193"/>
                    </a:lnTo>
                    <a:lnTo>
                      <a:pt x="440" y="1255"/>
                    </a:lnTo>
                    <a:lnTo>
                      <a:pt x="649" y="1318"/>
                    </a:lnTo>
                    <a:lnTo>
                      <a:pt x="900" y="1507"/>
                    </a:lnTo>
                    <a:lnTo>
                      <a:pt x="1089" y="1716"/>
                    </a:lnTo>
                    <a:lnTo>
                      <a:pt x="1319" y="1758"/>
                    </a:lnTo>
                    <a:lnTo>
                      <a:pt x="1423" y="1841"/>
                    </a:lnTo>
                    <a:lnTo>
                      <a:pt x="1591" y="1841"/>
                    </a:lnTo>
                    <a:lnTo>
                      <a:pt x="1779" y="1946"/>
                    </a:lnTo>
                    <a:lnTo>
                      <a:pt x="2051" y="1946"/>
                    </a:lnTo>
                    <a:lnTo>
                      <a:pt x="2156" y="2030"/>
                    </a:lnTo>
                    <a:lnTo>
                      <a:pt x="2449" y="1946"/>
                    </a:lnTo>
                    <a:lnTo>
                      <a:pt x="2742" y="1988"/>
                    </a:lnTo>
                    <a:lnTo>
                      <a:pt x="2763" y="2155"/>
                    </a:lnTo>
                    <a:lnTo>
                      <a:pt x="2930" y="2281"/>
                    </a:lnTo>
                    <a:lnTo>
                      <a:pt x="3223" y="2364"/>
                    </a:lnTo>
                    <a:lnTo>
                      <a:pt x="3348" y="2302"/>
                    </a:lnTo>
                    <a:lnTo>
                      <a:pt x="3558" y="2302"/>
                    </a:lnTo>
                    <a:lnTo>
                      <a:pt x="4039" y="2490"/>
                    </a:lnTo>
                    <a:lnTo>
                      <a:pt x="4144" y="2406"/>
                    </a:lnTo>
                    <a:lnTo>
                      <a:pt x="4395" y="2553"/>
                    </a:lnTo>
                    <a:lnTo>
                      <a:pt x="4729" y="2469"/>
                    </a:lnTo>
                    <a:lnTo>
                      <a:pt x="4771" y="2197"/>
                    </a:lnTo>
                    <a:lnTo>
                      <a:pt x="4667" y="1967"/>
                    </a:lnTo>
                    <a:lnTo>
                      <a:pt x="4729" y="1716"/>
                    </a:lnTo>
                    <a:lnTo>
                      <a:pt x="4667" y="1569"/>
                    </a:lnTo>
                    <a:lnTo>
                      <a:pt x="4562" y="1569"/>
                    </a:lnTo>
                    <a:lnTo>
                      <a:pt x="4416" y="1632"/>
                    </a:lnTo>
                    <a:lnTo>
                      <a:pt x="4353" y="1611"/>
                    </a:lnTo>
                    <a:lnTo>
                      <a:pt x="4206" y="1653"/>
                    </a:lnTo>
                    <a:lnTo>
                      <a:pt x="4123" y="1632"/>
                    </a:lnTo>
                    <a:lnTo>
                      <a:pt x="3997" y="1465"/>
                    </a:lnTo>
                    <a:lnTo>
                      <a:pt x="3830" y="1402"/>
                    </a:lnTo>
                    <a:lnTo>
                      <a:pt x="3788" y="1255"/>
                    </a:lnTo>
                    <a:lnTo>
                      <a:pt x="3662" y="1193"/>
                    </a:lnTo>
                    <a:lnTo>
                      <a:pt x="3453" y="1193"/>
                    </a:lnTo>
                    <a:lnTo>
                      <a:pt x="3348" y="1297"/>
                    </a:lnTo>
                    <a:lnTo>
                      <a:pt x="3202" y="1318"/>
                    </a:lnTo>
                    <a:lnTo>
                      <a:pt x="3139" y="1402"/>
                    </a:lnTo>
                    <a:lnTo>
                      <a:pt x="2972" y="1318"/>
                    </a:lnTo>
                    <a:lnTo>
                      <a:pt x="2867" y="1339"/>
                    </a:lnTo>
                    <a:lnTo>
                      <a:pt x="2825" y="1193"/>
                    </a:lnTo>
                    <a:lnTo>
                      <a:pt x="2846" y="942"/>
                    </a:lnTo>
                    <a:lnTo>
                      <a:pt x="2700" y="942"/>
                    </a:lnTo>
                    <a:lnTo>
                      <a:pt x="2532" y="1004"/>
                    </a:lnTo>
                    <a:lnTo>
                      <a:pt x="2365" y="879"/>
                    </a:lnTo>
                    <a:lnTo>
                      <a:pt x="2365" y="711"/>
                    </a:lnTo>
                    <a:lnTo>
                      <a:pt x="2239" y="628"/>
                    </a:lnTo>
                    <a:lnTo>
                      <a:pt x="2114" y="628"/>
                    </a:lnTo>
                    <a:lnTo>
                      <a:pt x="2093" y="586"/>
                    </a:lnTo>
                    <a:lnTo>
                      <a:pt x="2009" y="628"/>
                    </a:lnTo>
                    <a:lnTo>
                      <a:pt x="2009" y="816"/>
                    </a:lnTo>
                    <a:lnTo>
                      <a:pt x="1947" y="837"/>
                    </a:lnTo>
                    <a:lnTo>
                      <a:pt x="1905" y="711"/>
                    </a:lnTo>
                    <a:lnTo>
                      <a:pt x="1800" y="586"/>
                    </a:lnTo>
                    <a:lnTo>
                      <a:pt x="1737" y="523"/>
                    </a:lnTo>
                    <a:lnTo>
                      <a:pt x="1612" y="460"/>
                    </a:lnTo>
                    <a:lnTo>
                      <a:pt x="1486" y="460"/>
                    </a:lnTo>
                    <a:lnTo>
                      <a:pt x="1319" y="272"/>
                    </a:lnTo>
                    <a:lnTo>
                      <a:pt x="1214" y="209"/>
                    </a:lnTo>
                    <a:lnTo>
                      <a:pt x="1089" y="209"/>
                    </a:lnTo>
                    <a:lnTo>
                      <a:pt x="1047" y="147"/>
                    </a:lnTo>
                    <a:lnTo>
                      <a:pt x="838" y="63"/>
                    </a:lnTo>
                    <a:lnTo>
                      <a:pt x="670" y="84"/>
                    </a:lnTo>
                    <a:lnTo>
                      <a:pt x="607" y="188"/>
                    </a:lnTo>
                    <a:lnTo>
                      <a:pt x="545" y="167"/>
                    </a:lnTo>
                    <a:lnTo>
                      <a:pt x="440" y="167"/>
                    </a:lnTo>
                    <a:lnTo>
                      <a:pt x="377" y="84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1" name="Google Shape;2411;p49"/>
              <p:cNvSpPr/>
              <p:nvPr/>
            </p:nvSpPr>
            <p:spPr>
              <a:xfrm>
                <a:off x="4547800" y="2671000"/>
                <a:ext cx="200375" cy="220775"/>
              </a:xfrm>
              <a:custGeom>
                <a:rect b="b" l="l" r="r" t="t"/>
                <a:pathLst>
                  <a:path extrusionOk="0" h="8831" w="8015">
                    <a:moveTo>
                      <a:pt x="5901" y="1"/>
                    </a:moveTo>
                    <a:lnTo>
                      <a:pt x="5713" y="105"/>
                    </a:lnTo>
                    <a:lnTo>
                      <a:pt x="5587" y="252"/>
                    </a:lnTo>
                    <a:lnTo>
                      <a:pt x="5441" y="252"/>
                    </a:lnTo>
                    <a:lnTo>
                      <a:pt x="5315" y="377"/>
                    </a:lnTo>
                    <a:lnTo>
                      <a:pt x="5232" y="482"/>
                    </a:lnTo>
                    <a:lnTo>
                      <a:pt x="5462" y="838"/>
                    </a:lnTo>
                    <a:lnTo>
                      <a:pt x="5483" y="1110"/>
                    </a:lnTo>
                    <a:lnTo>
                      <a:pt x="5232" y="1444"/>
                    </a:lnTo>
                    <a:lnTo>
                      <a:pt x="5357" y="1570"/>
                    </a:lnTo>
                    <a:lnTo>
                      <a:pt x="5357" y="1737"/>
                    </a:lnTo>
                    <a:lnTo>
                      <a:pt x="5190" y="1968"/>
                    </a:lnTo>
                    <a:lnTo>
                      <a:pt x="4981" y="1968"/>
                    </a:lnTo>
                    <a:lnTo>
                      <a:pt x="4771" y="1884"/>
                    </a:lnTo>
                    <a:lnTo>
                      <a:pt x="4646" y="1968"/>
                    </a:lnTo>
                    <a:lnTo>
                      <a:pt x="4709" y="2135"/>
                    </a:lnTo>
                    <a:lnTo>
                      <a:pt x="4834" y="2198"/>
                    </a:lnTo>
                    <a:lnTo>
                      <a:pt x="4876" y="2365"/>
                    </a:lnTo>
                    <a:lnTo>
                      <a:pt x="4855" y="2449"/>
                    </a:lnTo>
                    <a:lnTo>
                      <a:pt x="4730" y="2512"/>
                    </a:lnTo>
                    <a:lnTo>
                      <a:pt x="4604" y="2553"/>
                    </a:lnTo>
                    <a:lnTo>
                      <a:pt x="4562" y="2616"/>
                    </a:lnTo>
                    <a:lnTo>
                      <a:pt x="4541" y="2825"/>
                    </a:lnTo>
                    <a:lnTo>
                      <a:pt x="4499" y="2972"/>
                    </a:lnTo>
                    <a:lnTo>
                      <a:pt x="4499" y="3035"/>
                    </a:lnTo>
                    <a:lnTo>
                      <a:pt x="4457" y="3097"/>
                    </a:lnTo>
                    <a:lnTo>
                      <a:pt x="4499" y="3328"/>
                    </a:lnTo>
                    <a:lnTo>
                      <a:pt x="4395" y="3537"/>
                    </a:lnTo>
                    <a:lnTo>
                      <a:pt x="4248" y="3390"/>
                    </a:lnTo>
                    <a:lnTo>
                      <a:pt x="4206" y="3390"/>
                    </a:lnTo>
                    <a:lnTo>
                      <a:pt x="4185" y="3453"/>
                    </a:lnTo>
                    <a:lnTo>
                      <a:pt x="4039" y="3453"/>
                    </a:lnTo>
                    <a:lnTo>
                      <a:pt x="3997" y="3411"/>
                    </a:lnTo>
                    <a:lnTo>
                      <a:pt x="3830" y="3432"/>
                    </a:lnTo>
                    <a:lnTo>
                      <a:pt x="3809" y="3495"/>
                    </a:lnTo>
                    <a:lnTo>
                      <a:pt x="3600" y="3662"/>
                    </a:lnTo>
                    <a:lnTo>
                      <a:pt x="3683" y="3704"/>
                    </a:lnTo>
                    <a:lnTo>
                      <a:pt x="3621" y="3767"/>
                    </a:lnTo>
                    <a:lnTo>
                      <a:pt x="3411" y="3872"/>
                    </a:lnTo>
                    <a:lnTo>
                      <a:pt x="3349" y="3830"/>
                    </a:lnTo>
                    <a:lnTo>
                      <a:pt x="3202" y="3851"/>
                    </a:lnTo>
                    <a:lnTo>
                      <a:pt x="3160" y="3934"/>
                    </a:lnTo>
                    <a:lnTo>
                      <a:pt x="3139" y="4039"/>
                    </a:lnTo>
                    <a:lnTo>
                      <a:pt x="3035" y="4060"/>
                    </a:lnTo>
                    <a:lnTo>
                      <a:pt x="2951" y="4165"/>
                    </a:lnTo>
                    <a:lnTo>
                      <a:pt x="2951" y="4332"/>
                    </a:lnTo>
                    <a:lnTo>
                      <a:pt x="2993" y="4499"/>
                    </a:lnTo>
                    <a:lnTo>
                      <a:pt x="2993" y="4646"/>
                    </a:lnTo>
                    <a:lnTo>
                      <a:pt x="3035" y="4750"/>
                    </a:lnTo>
                    <a:lnTo>
                      <a:pt x="3035" y="4855"/>
                    </a:lnTo>
                    <a:lnTo>
                      <a:pt x="2784" y="4960"/>
                    </a:lnTo>
                    <a:lnTo>
                      <a:pt x="2574" y="4960"/>
                    </a:lnTo>
                    <a:lnTo>
                      <a:pt x="2407" y="4981"/>
                    </a:lnTo>
                    <a:lnTo>
                      <a:pt x="2093" y="4981"/>
                    </a:lnTo>
                    <a:lnTo>
                      <a:pt x="1905" y="5022"/>
                    </a:lnTo>
                    <a:lnTo>
                      <a:pt x="1821" y="5106"/>
                    </a:lnTo>
                    <a:lnTo>
                      <a:pt x="1633" y="5085"/>
                    </a:lnTo>
                    <a:lnTo>
                      <a:pt x="1465" y="5127"/>
                    </a:lnTo>
                    <a:lnTo>
                      <a:pt x="775" y="5169"/>
                    </a:lnTo>
                    <a:lnTo>
                      <a:pt x="1" y="4918"/>
                    </a:lnTo>
                    <a:lnTo>
                      <a:pt x="273" y="5336"/>
                    </a:lnTo>
                    <a:lnTo>
                      <a:pt x="356" y="5483"/>
                    </a:lnTo>
                    <a:lnTo>
                      <a:pt x="524" y="5629"/>
                    </a:lnTo>
                    <a:lnTo>
                      <a:pt x="649" y="5713"/>
                    </a:lnTo>
                    <a:lnTo>
                      <a:pt x="691" y="5755"/>
                    </a:lnTo>
                    <a:lnTo>
                      <a:pt x="880" y="5797"/>
                    </a:lnTo>
                    <a:lnTo>
                      <a:pt x="984" y="5818"/>
                    </a:lnTo>
                    <a:lnTo>
                      <a:pt x="1005" y="5901"/>
                    </a:lnTo>
                    <a:lnTo>
                      <a:pt x="1172" y="5901"/>
                    </a:lnTo>
                    <a:lnTo>
                      <a:pt x="1172" y="6110"/>
                    </a:lnTo>
                    <a:lnTo>
                      <a:pt x="1214" y="6236"/>
                    </a:lnTo>
                    <a:lnTo>
                      <a:pt x="1214" y="6382"/>
                    </a:lnTo>
                    <a:lnTo>
                      <a:pt x="1256" y="6487"/>
                    </a:lnTo>
                    <a:lnTo>
                      <a:pt x="1403" y="6466"/>
                    </a:lnTo>
                    <a:lnTo>
                      <a:pt x="1528" y="6571"/>
                    </a:lnTo>
                    <a:lnTo>
                      <a:pt x="1570" y="6801"/>
                    </a:lnTo>
                    <a:lnTo>
                      <a:pt x="1486" y="6885"/>
                    </a:lnTo>
                    <a:lnTo>
                      <a:pt x="1319" y="6843"/>
                    </a:lnTo>
                    <a:lnTo>
                      <a:pt x="1068" y="6906"/>
                    </a:lnTo>
                    <a:lnTo>
                      <a:pt x="984" y="6968"/>
                    </a:lnTo>
                    <a:lnTo>
                      <a:pt x="838" y="7052"/>
                    </a:lnTo>
                    <a:lnTo>
                      <a:pt x="754" y="7157"/>
                    </a:lnTo>
                    <a:lnTo>
                      <a:pt x="796" y="7261"/>
                    </a:lnTo>
                    <a:lnTo>
                      <a:pt x="691" y="7387"/>
                    </a:lnTo>
                    <a:lnTo>
                      <a:pt x="754" y="7512"/>
                    </a:lnTo>
                    <a:lnTo>
                      <a:pt x="733" y="7722"/>
                    </a:lnTo>
                    <a:lnTo>
                      <a:pt x="733" y="7805"/>
                    </a:lnTo>
                    <a:lnTo>
                      <a:pt x="796" y="7805"/>
                    </a:lnTo>
                    <a:lnTo>
                      <a:pt x="796" y="7889"/>
                    </a:lnTo>
                    <a:lnTo>
                      <a:pt x="859" y="7910"/>
                    </a:lnTo>
                    <a:lnTo>
                      <a:pt x="1005" y="7805"/>
                    </a:lnTo>
                    <a:lnTo>
                      <a:pt x="1131" y="7805"/>
                    </a:lnTo>
                    <a:lnTo>
                      <a:pt x="1172" y="7847"/>
                    </a:lnTo>
                    <a:lnTo>
                      <a:pt x="1193" y="7826"/>
                    </a:lnTo>
                    <a:lnTo>
                      <a:pt x="1298" y="7784"/>
                    </a:lnTo>
                    <a:lnTo>
                      <a:pt x="1403" y="7784"/>
                    </a:lnTo>
                    <a:lnTo>
                      <a:pt x="1465" y="7805"/>
                    </a:lnTo>
                    <a:lnTo>
                      <a:pt x="1570" y="7784"/>
                    </a:lnTo>
                    <a:lnTo>
                      <a:pt x="1696" y="7784"/>
                    </a:lnTo>
                    <a:lnTo>
                      <a:pt x="1717" y="7722"/>
                    </a:lnTo>
                    <a:lnTo>
                      <a:pt x="1779" y="7638"/>
                    </a:lnTo>
                    <a:lnTo>
                      <a:pt x="1884" y="7722"/>
                    </a:lnTo>
                    <a:lnTo>
                      <a:pt x="1947" y="7722"/>
                    </a:lnTo>
                    <a:lnTo>
                      <a:pt x="1989" y="7701"/>
                    </a:lnTo>
                    <a:lnTo>
                      <a:pt x="2030" y="7701"/>
                    </a:lnTo>
                    <a:lnTo>
                      <a:pt x="2051" y="7784"/>
                    </a:lnTo>
                    <a:lnTo>
                      <a:pt x="2156" y="7784"/>
                    </a:lnTo>
                    <a:lnTo>
                      <a:pt x="2240" y="7826"/>
                    </a:lnTo>
                    <a:lnTo>
                      <a:pt x="2323" y="7826"/>
                    </a:lnTo>
                    <a:lnTo>
                      <a:pt x="2449" y="7701"/>
                    </a:lnTo>
                    <a:lnTo>
                      <a:pt x="2616" y="7701"/>
                    </a:lnTo>
                    <a:lnTo>
                      <a:pt x="2700" y="7722"/>
                    </a:lnTo>
                    <a:lnTo>
                      <a:pt x="2784" y="7680"/>
                    </a:lnTo>
                    <a:lnTo>
                      <a:pt x="2867" y="7680"/>
                    </a:lnTo>
                    <a:lnTo>
                      <a:pt x="2888" y="7617"/>
                    </a:lnTo>
                    <a:lnTo>
                      <a:pt x="2951" y="7638"/>
                    </a:lnTo>
                    <a:lnTo>
                      <a:pt x="3097" y="7680"/>
                    </a:lnTo>
                    <a:lnTo>
                      <a:pt x="3223" y="7617"/>
                    </a:lnTo>
                    <a:lnTo>
                      <a:pt x="3411" y="7617"/>
                    </a:lnTo>
                    <a:lnTo>
                      <a:pt x="3558" y="7722"/>
                    </a:lnTo>
                    <a:lnTo>
                      <a:pt x="3579" y="7847"/>
                    </a:lnTo>
                    <a:lnTo>
                      <a:pt x="3579" y="7931"/>
                    </a:lnTo>
                    <a:lnTo>
                      <a:pt x="3579" y="7952"/>
                    </a:lnTo>
                    <a:lnTo>
                      <a:pt x="3558" y="7952"/>
                    </a:lnTo>
                    <a:lnTo>
                      <a:pt x="3558" y="8014"/>
                    </a:lnTo>
                    <a:lnTo>
                      <a:pt x="3662" y="8014"/>
                    </a:lnTo>
                    <a:lnTo>
                      <a:pt x="3809" y="7931"/>
                    </a:lnTo>
                    <a:lnTo>
                      <a:pt x="3809" y="8056"/>
                    </a:lnTo>
                    <a:lnTo>
                      <a:pt x="3934" y="8203"/>
                    </a:lnTo>
                    <a:lnTo>
                      <a:pt x="3997" y="8412"/>
                    </a:lnTo>
                    <a:lnTo>
                      <a:pt x="3997" y="8433"/>
                    </a:lnTo>
                    <a:lnTo>
                      <a:pt x="3997" y="8517"/>
                    </a:lnTo>
                    <a:lnTo>
                      <a:pt x="3934" y="8538"/>
                    </a:lnTo>
                    <a:lnTo>
                      <a:pt x="4039" y="8538"/>
                    </a:lnTo>
                    <a:lnTo>
                      <a:pt x="4081" y="8663"/>
                    </a:lnTo>
                    <a:lnTo>
                      <a:pt x="4353" y="8663"/>
                    </a:lnTo>
                    <a:lnTo>
                      <a:pt x="4541" y="8747"/>
                    </a:lnTo>
                    <a:lnTo>
                      <a:pt x="4541" y="8831"/>
                    </a:lnTo>
                    <a:lnTo>
                      <a:pt x="4625" y="8768"/>
                    </a:lnTo>
                    <a:lnTo>
                      <a:pt x="4646" y="8621"/>
                    </a:lnTo>
                    <a:lnTo>
                      <a:pt x="4750" y="8538"/>
                    </a:lnTo>
                    <a:lnTo>
                      <a:pt x="4834" y="8517"/>
                    </a:lnTo>
                    <a:lnTo>
                      <a:pt x="4876" y="8370"/>
                    </a:lnTo>
                    <a:lnTo>
                      <a:pt x="4960" y="8412"/>
                    </a:lnTo>
                    <a:lnTo>
                      <a:pt x="5064" y="8349"/>
                    </a:lnTo>
                    <a:lnTo>
                      <a:pt x="5462" y="8370"/>
                    </a:lnTo>
                    <a:lnTo>
                      <a:pt x="5692" y="8266"/>
                    </a:lnTo>
                    <a:lnTo>
                      <a:pt x="5755" y="8224"/>
                    </a:lnTo>
                    <a:lnTo>
                      <a:pt x="5880" y="8203"/>
                    </a:lnTo>
                    <a:lnTo>
                      <a:pt x="5880" y="8203"/>
                    </a:lnTo>
                    <a:lnTo>
                      <a:pt x="5818" y="8266"/>
                    </a:lnTo>
                    <a:lnTo>
                      <a:pt x="5880" y="8349"/>
                    </a:lnTo>
                    <a:lnTo>
                      <a:pt x="6006" y="8266"/>
                    </a:lnTo>
                    <a:lnTo>
                      <a:pt x="6110" y="8224"/>
                    </a:lnTo>
                    <a:lnTo>
                      <a:pt x="6069" y="8161"/>
                    </a:lnTo>
                    <a:lnTo>
                      <a:pt x="6090" y="8098"/>
                    </a:lnTo>
                    <a:lnTo>
                      <a:pt x="5964" y="7722"/>
                    </a:lnTo>
                    <a:lnTo>
                      <a:pt x="5838" y="7575"/>
                    </a:lnTo>
                    <a:lnTo>
                      <a:pt x="5880" y="7491"/>
                    </a:lnTo>
                    <a:lnTo>
                      <a:pt x="5797" y="7429"/>
                    </a:lnTo>
                    <a:lnTo>
                      <a:pt x="5692" y="7429"/>
                    </a:lnTo>
                    <a:lnTo>
                      <a:pt x="5483" y="7303"/>
                    </a:lnTo>
                    <a:lnTo>
                      <a:pt x="5462" y="7094"/>
                    </a:lnTo>
                    <a:lnTo>
                      <a:pt x="5483" y="6968"/>
                    </a:lnTo>
                    <a:lnTo>
                      <a:pt x="5399" y="6780"/>
                    </a:lnTo>
                    <a:lnTo>
                      <a:pt x="5294" y="6780"/>
                    </a:lnTo>
                    <a:lnTo>
                      <a:pt x="5232" y="6801"/>
                    </a:lnTo>
                    <a:lnTo>
                      <a:pt x="5085" y="6759"/>
                    </a:lnTo>
                    <a:lnTo>
                      <a:pt x="4981" y="6780"/>
                    </a:lnTo>
                    <a:lnTo>
                      <a:pt x="4981" y="6634"/>
                    </a:lnTo>
                    <a:lnTo>
                      <a:pt x="5085" y="6382"/>
                    </a:lnTo>
                    <a:lnTo>
                      <a:pt x="5169" y="6362"/>
                    </a:lnTo>
                    <a:lnTo>
                      <a:pt x="5315" y="6152"/>
                    </a:lnTo>
                    <a:lnTo>
                      <a:pt x="5357" y="6048"/>
                    </a:lnTo>
                    <a:lnTo>
                      <a:pt x="5462" y="6006"/>
                    </a:lnTo>
                    <a:lnTo>
                      <a:pt x="5546" y="5943"/>
                    </a:lnTo>
                    <a:lnTo>
                      <a:pt x="5671" y="6006"/>
                    </a:lnTo>
                    <a:lnTo>
                      <a:pt x="5692" y="6110"/>
                    </a:lnTo>
                    <a:lnTo>
                      <a:pt x="5776" y="6131"/>
                    </a:lnTo>
                    <a:lnTo>
                      <a:pt x="5985" y="6006"/>
                    </a:lnTo>
                    <a:lnTo>
                      <a:pt x="6299" y="6006"/>
                    </a:lnTo>
                    <a:lnTo>
                      <a:pt x="6487" y="5797"/>
                    </a:lnTo>
                    <a:lnTo>
                      <a:pt x="6592" y="5441"/>
                    </a:lnTo>
                    <a:lnTo>
                      <a:pt x="6843" y="5273"/>
                    </a:lnTo>
                    <a:lnTo>
                      <a:pt x="6926" y="5127"/>
                    </a:lnTo>
                    <a:lnTo>
                      <a:pt x="6947" y="4960"/>
                    </a:lnTo>
                    <a:lnTo>
                      <a:pt x="7052" y="4771"/>
                    </a:lnTo>
                    <a:lnTo>
                      <a:pt x="7261" y="4667"/>
                    </a:lnTo>
                    <a:lnTo>
                      <a:pt x="7324" y="4541"/>
                    </a:lnTo>
                    <a:lnTo>
                      <a:pt x="7324" y="4437"/>
                    </a:lnTo>
                    <a:lnTo>
                      <a:pt x="7240" y="4374"/>
                    </a:lnTo>
                    <a:lnTo>
                      <a:pt x="7387" y="4185"/>
                    </a:lnTo>
                    <a:lnTo>
                      <a:pt x="7491" y="4123"/>
                    </a:lnTo>
                    <a:lnTo>
                      <a:pt x="7491" y="3976"/>
                    </a:lnTo>
                    <a:lnTo>
                      <a:pt x="7554" y="3704"/>
                    </a:lnTo>
                    <a:lnTo>
                      <a:pt x="7470" y="3495"/>
                    </a:lnTo>
                    <a:lnTo>
                      <a:pt x="7450" y="3432"/>
                    </a:lnTo>
                    <a:lnTo>
                      <a:pt x="7638" y="3244"/>
                    </a:lnTo>
                    <a:lnTo>
                      <a:pt x="7743" y="3223"/>
                    </a:lnTo>
                    <a:lnTo>
                      <a:pt x="7847" y="3139"/>
                    </a:lnTo>
                    <a:lnTo>
                      <a:pt x="7910" y="3139"/>
                    </a:lnTo>
                    <a:lnTo>
                      <a:pt x="8015" y="3035"/>
                    </a:lnTo>
                    <a:lnTo>
                      <a:pt x="8015" y="2909"/>
                    </a:lnTo>
                    <a:lnTo>
                      <a:pt x="7868" y="2867"/>
                    </a:lnTo>
                    <a:lnTo>
                      <a:pt x="7743" y="2909"/>
                    </a:lnTo>
                    <a:lnTo>
                      <a:pt x="7554" y="2888"/>
                    </a:lnTo>
                    <a:lnTo>
                      <a:pt x="7491" y="2721"/>
                    </a:lnTo>
                    <a:lnTo>
                      <a:pt x="7282" y="2658"/>
                    </a:lnTo>
                    <a:lnTo>
                      <a:pt x="7073" y="2595"/>
                    </a:lnTo>
                    <a:lnTo>
                      <a:pt x="6864" y="2407"/>
                    </a:lnTo>
                    <a:lnTo>
                      <a:pt x="6843" y="2240"/>
                    </a:lnTo>
                    <a:lnTo>
                      <a:pt x="6738" y="1863"/>
                    </a:lnTo>
                    <a:lnTo>
                      <a:pt x="6634" y="1675"/>
                    </a:lnTo>
                    <a:lnTo>
                      <a:pt x="6634" y="1507"/>
                    </a:lnTo>
                    <a:lnTo>
                      <a:pt x="6738" y="1465"/>
                    </a:lnTo>
                    <a:lnTo>
                      <a:pt x="6738" y="1340"/>
                    </a:lnTo>
                    <a:lnTo>
                      <a:pt x="6885" y="1235"/>
                    </a:lnTo>
                    <a:lnTo>
                      <a:pt x="6885" y="1110"/>
                    </a:lnTo>
                    <a:lnTo>
                      <a:pt x="6738" y="1047"/>
                    </a:lnTo>
                    <a:lnTo>
                      <a:pt x="6717" y="921"/>
                    </a:lnTo>
                    <a:lnTo>
                      <a:pt x="6550" y="838"/>
                    </a:lnTo>
                    <a:lnTo>
                      <a:pt x="6403" y="712"/>
                    </a:lnTo>
                    <a:lnTo>
                      <a:pt x="6278" y="566"/>
                    </a:lnTo>
                    <a:lnTo>
                      <a:pt x="6173" y="608"/>
                    </a:lnTo>
                    <a:lnTo>
                      <a:pt x="6090" y="628"/>
                    </a:lnTo>
                    <a:lnTo>
                      <a:pt x="6006" y="566"/>
                    </a:lnTo>
                    <a:lnTo>
                      <a:pt x="5985" y="315"/>
                    </a:lnTo>
                    <a:lnTo>
                      <a:pt x="6236" y="147"/>
                    </a:lnTo>
                    <a:lnTo>
                      <a:pt x="6215" y="64"/>
                    </a:lnTo>
                    <a:lnTo>
                      <a:pt x="6027" y="84"/>
                    </a:lnTo>
                    <a:lnTo>
                      <a:pt x="5901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2" name="Google Shape;2412;p49"/>
              <p:cNvSpPr/>
              <p:nvPr/>
            </p:nvSpPr>
            <p:spPr>
              <a:xfrm>
                <a:off x="4533150" y="2640675"/>
                <a:ext cx="191475" cy="159550"/>
              </a:xfrm>
              <a:custGeom>
                <a:rect b="b" l="l" r="r" t="t"/>
                <a:pathLst>
                  <a:path extrusionOk="0" h="6382" w="7659">
                    <a:moveTo>
                      <a:pt x="5295" y="0"/>
                    </a:moveTo>
                    <a:lnTo>
                      <a:pt x="5232" y="105"/>
                    </a:lnTo>
                    <a:lnTo>
                      <a:pt x="5211" y="272"/>
                    </a:lnTo>
                    <a:lnTo>
                      <a:pt x="5127" y="335"/>
                    </a:lnTo>
                    <a:lnTo>
                      <a:pt x="5106" y="419"/>
                    </a:lnTo>
                    <a:lnTo>
                      <a:pt x="5127" y="565"/>
                    </a:lnTo>
                    <a:lnTo>
                      <a:pt x="5043" y="691"/>
                    </a:lnTo>
                    <a:lnTo>
                      <a:pt x="4918" y="691"/>
                    </a:lnTo>
                    <a:lnTo>
                      <a:pt x="4897" y="649"/>
                    </a:lnTo>
                    <a:lnTo>
                      <a:pt x="4834" y="649"/>
                    </a:lnTo>
                    <a:lnTo>
                      <a:pt x="4792" y="691"/>
                    </a:lnTo>
                    <a:lnTo>
                      <a:pt x="4667" y="732"/>
                    </a:lnTo>
                    <a:lnTo>
                      <a:pt x="4667" y="837"/>
                    </a:lnTo>
                    <a:lnTo>
                      <a:pt x="4709" y="879"/>
                    </a:lnTo>
                    <a:lnTo>
                      <a:pt x="4709" y="963"/>
                    </a:lnTo>
                    <a:lnTo>
                      <a:pt x="4520" y="942"/>
                    </a:lnTo>
                    <a:lnTo>
                      <a:pt x="4458" y="858"/>
                    </a:lnTo>
                    <a:lnTo>
                      <a:pt x="4395" y="837"/>
                    </a:lnTo>
                    <a:lnTo>
                      <a:pt x="4332" y="879"/>
                    </a:lnTo>
                    <a:lnTo>
                      <a:pt x="4269" y="900"/>
                    </a:lnTo>
                    <a:lnTo>
                      <a:pt x="4207" y="984"/>
                    </a:lnTo>
                    <a:lnTo>
                      <a:pt x="4081" y="1067"/>
                    </a:lnTo>
                    <a:lnTo>
                      <a:pt x="3893" y="1088"/>
                    </a:lnTo>
                    <a:lnTo>
                      <a:pt x="3788" y="1067"/>
                    </a:lnTo>
                    <a:lnTo>
                      <a:pt x="3683" y="900"/>
                    </a:lnTo>
                    <a:lnTo>
                      <a:pt x="3579" y="879"/>
                    </a:lnTo>
                    <a:lnTo>
                      <a:pt x="3474" y="984"/>
                    </a:lnTo>
                    <a:lnTo>
                      <a:pt x="3411" y="984"/>
                    </a:lnTo>
                    <a:lnTo>
                      <a:pt x="3328" y="879"/>
                    </a:lnTo>
                    <a:lnTo>
                      <a:pt x="3223" y="795"/>
                    </a:lnTo>
                    <a:lnTo>
                      <a:pt x="3014" y="858"/>
                    </a:lnTo>
                    <a:lnTo>
                      <a:pt x="2993" y="837"/>
                    </a:lnTo>
                    <a:lnTo>
                      <a:pt x="2847" y="858"/>
                    </a:lnTo>
                    <a:lnTo>
                      <a:pt x="2742" y="774"/>
                    </a:lnTo>
                    <a:lnTo>
                      <a:pt x="2595" y="837"/>
                    </a:lnTo>
                    <a:lnTo>
                      <a:pt x="2428" y="942"/>
                    </a:lnTo>
                    <a:lnTo>
                      <a:pt x="2386" y="942"/>
                    </a:lnTo>
                    <a:lnTo>
                      <a:pt x="2219" y="984"/>
                    </a:lnTo>
                    <a:lnTo>
                      <a:pt x="2177" y="1046"/>
                    </a:lnTo>
                    <a:lnTo>
                      <a:pt x="2114" y="1067"/>
                    </a:lnTo>
                    <a:lnTo>
                      <a:pt x="2093" y="1109"/>
                    </a:lnTo>
                    <a:lnTo>
                      <a:pt x="2156" y="1172"/>
                    </a:lnTo>
                    <a:lnTo>
                      <a:pt x="2156" y="1297"/>
                    </a:lnTo>
                    <a:lnTo>
                      <a:pt x="2010" y="1423"/>
                    </a:lnTo>
                    <a:lnTo>
                      <a:pt x="2010" y="1590"/>
                    </a:lnTo>
                    <a:lnTo>
                      <a:pt x="1989" y="1716"/>
                    </a:lnTo>
                    <a:lnTo>
                      <a:pt x="1884" y="1737"/>
                    </a:lnTo>
                    <a:lnTo>
                      <a:pt x="1800" y="1821"/>
                    </a:lnTo>
                    <a:lnTo>
                      <a:pt x="1779" y="1883"/>
                    </a:lnTo>
                    <a:lnTo>
                      <a:pt x="1570" y="1925"/>
                    </a:lnTo>
                    <a:lnTo>
                      <a:pt x="1382" y="2030"/>
                    </a:lnTo>
                    <a:lnTo>
                      <a:pt x="1424" y="2113"/>
                    </a:lnTo>
                    <a:lnTo>
                      <a:pt x="1340" y="2155"/>
                    </a:lnTo>
                    <a:lnTo>
                      <a:pt x="1319" y="2239"/>
                    </a:lnTo>
                    <a:lnTo>
                      <a:pt x="1235" y="2344"/>
                    </a:lnTo>
                    <a:lnTo>
                      <a:pt x="1068" y="2365"/>
                    </a:lnTo>
                    <a:lnTo>
                      <a:pt x="1026" y="2427"/>
                    </a:lnTo>
                    <a:lnTo>
                      <a:pt x="963" y="2365"/>
                    </a:lnTo>
                    <a:lnTo>
                      <a:pt x="922" y="2302"/>
                    </a:lnTo>
                    <a:lnTo>
                      <a:pt x="796" y="2197"/>
                    </a:lnTo>
                    <a:lnTo>
                      <a:pt x="712" y="2197"/>
                    </a:lnTo>
                    <a:lnTo>
                      <a:pt x="629" y="2260"/>
                    </a:lnTo>
                    <a:lnTo>
                      <a:pt x="524" y="2260"/>
                    </a:lnTo>
                    <a:lnTo>
                      <a:pt x="440" y="2197"/>
                    </a:lnTo>
                    <a:lnTo>
                      <a:pt x="315" y="2155"/>
                    </a:lnTo>
                    <a:lnTo>
                      <a:pt x="273" y="2197"/>
                    </a:lnTo>
                    <a:lnTo>
                      <a:pt x="273" y="2365"/>
                    </a:lnTo>
                    <a:lnTo>
                      <a:pt x="273" y="2448"/>
                    </a:lnTo>
                    <a:lnTo>
                      <a:pt x="210" y="2532"/>
                    </a:lnTo>
                    <a:lnTo>
                      <a:pt x="294" y="2637"/>
                    </a:lnTo>
                    <a:lnTo>
                      <a:pt x="273" y="2657"/>
                    </a:lnTo>
                    <a:lnTo>
                      <a:pt x="273" y="2741"/>
                    </a:lnTo>
                    <a:lnTo>
                      <a:pt x="126" y="2846"/>
                    </a:lnTo>
                    <a:lnTo>
                      <a:pt x="1" y="2867"/>
                    </a:lnTo>
                    <a:lnTo>
                      <a:pt x="64" y="2950"/>
                    </a:lnTo>
                    <a:lnTo>
                      <a:pt x="168" y="3034"/>
                    </a:lnTo>
                    <a:lnTo>
                      <a:pt x="22" y="3181"/>
                    </a:lnTo>
                    <a:lnTo>
                      <a:pt x="85" y="3181"/>
                    </a:lnTo>
                    <a:lnTo>
                      <a:pt x="106" y="3390"/>
                    </a:lnTo>
                    <a:lnTo>
                      <a:pt x="106" y="3515"/>
                    </a:lnTo>
                    <a:lnTo>
                      <a:pt x="294" y="3557"/>
                    </a:lnTo>
                    <a:lnTo>
                      <a:pt x="336" y="3557"/>
                    </a:lnTo>
                    <a:lnTo>
                      <a:pt x="189" y="3787"/>
                    </a:lnTo>
                    <a:lnTo>
                      <a:pt x="126" y="3934"/>
                    </a:lnTo>
                    <a:lnTo>
                      <a:pt x="294" y="4227"/>
                    </a:lnTo>
                    <a:lnTo>
                      <a:pt x="378" y="4499"/>
                    </a:lnTo>
                    <a:lnTo>
                      <a:pt x="336" y="4562"/>
                    </a:lnTo>
                    <a:lnTo>
                      <a:pt x="398" y="4666"/>
                    </a:lnTo>
                    <a:lnTo>
                      <a:pt x="419" y="4875"/>
                    </a:lnTo>
                    <a:lnTo>
                      <a:pt x="922" y="4917"/>
                    </a:lnTo>
                    <a:lnTo>
                      <a:pt x="1005" y="5085"/>
                    </a:lnTo>
                    <a:lnTo>
                      <a:pt x="1005" y="5252"/>
                    </a:lnTo>
                    <a:lnTo>
                      <a:pt x="1047" y="5482"/>
                    </a:lnTo>
                    <a:lnTo>
                      <a:pt x="1005" y="5566"/>
                    </a:lnTo>
                    <a:lnTo>
                      <a:pt x="587" y="6131"/>
                    </a:lnTo>
                    <a:lnTo>
                      <a:pt x="1361" y="6382"/>
                    </a:lnTo>
                    <a:lnTo>
                      <a:pt x="2051" y="6340"/>
                    </a:lnTo>
                    <a:lnTo>
                      <a:pt x="2219" y="6298"/>
                    </a:lnTo>
                    <a:lnTo>
                      <a:pt x="2407" y="6319"/>
                    </a:lnTo>
                    <a:lnTo>
                      <a:pt x="2491" y="6235"/>
                    </a:lnTo>
                    <a:lnTo>
                      <a:pt x="2679" y="6194"/>
                    </a:lnTo>
                    <a:lnTo>
                      <a:pt x="2993" y="6194"/>
                    </a:lnTo>
                    <a:lnTo>
                      <a:pt x="3160" y="6173"/>
                    </a:lnTo>
                    <a:lnTo>
                      <a:pt x="3370" y="6173"/>
                    </a:lnTo>
                    <a:lnTo>
                      <a:pt x="3621" y="6068"/>
                    </a:lnTo>
                    <a:lnTo>
                      <a:pt x="3621" y="5963"/>
                    </a:lnTo>
                    <a:lnTo>
                      <a:pt x="3579" y="5859"/>
                    </a:lnTo>
                    <a:lnTo>
                      <a:pt x="3579" y="5712"/>
                    </a:lnTo>
                    <a:lnTo>
                      <a:pt x="3537" y="5545"/>
                    </a:lnTo>
                    <a:lnTo>
                      <a:pt x="3537" y="5378"/>
                    </a:lnTo>
                    <a:lnTo>
                      <a:pt x="3621" y="5273"/>
                    </a:lnTo>
                    <a:lnTo>
                      <a:pt x="3725" y="5252"/>
                    </a:lnTo>
                    <a:lnTo>
                      <a:pt x="3746" y="5147"/>
                    </a:lnTo>
                    <a:lnTo>
                      <a:pt x="3788" y="5064"/>
                    </a:lnTo>
                    <a:lnTo>
                      <a:pt x="3935" y="5043"/>
                    </a:lnTo>
                    <a:lnTo>
                      <a:pt x="3997" y="5085"/>
                    </a:lnTo>
                    <a:lnTo>
                      <a:pt x="4207" y="4980"/>
                    </a:lnTo>
                    <a:lnTo>
                      <a:pt x="4269" y="4917"/>
                    </a:lnTo>
                    <a:lnTo>
                      <a:pt x="4186" y="4875"/>
                    </a:lnTo>
                    <a:lnTo>
                      <a:pt x="4395" y="4708"/>
                    </a:lnTo>
                    <a:lnTo>
                      <a:pt x="4416" y="4645"/>
                    </a:lnTo>
                    <a:lnTo>
                      <a:pt x="4583" y="4624"/>
                    </a:lnTo>
                    <a:lnTo>
                      <a:pt x="4625" y="4666"/>
                    </a:lnTo>
                    <a:lnTo>
                      <a:pt x="4771" y="4666"/>
                    </a:lnTo>
                    <a:lnTo>
                      <a:pt x="4792" y="4603"/>
                    </a:lnTo>
                    <a:lnTo>
                      <a:pt x="4834" y="4603"/>
                    </a:lnTo>
                    <a:lnTo>
                      <a:pt x="4981" y="4750"/>
                    </a:lnTo>
                    <a:lnTo>
                      <a:pt x="5085" y="4541"/>
                    </a:lnTo>
                    <a:lnTo>
                      <a:pt x="5043" y="4310"/>
                    </a:lnTo>
                    <a:lnTo>
                      <a:pt x="5085" y="4248"/>
                    </a:lnTo>
                    <a:lnTo>
                      <a:pt x="5085" y="4185"/>
                    </a:lnTo>
                    <a:lnTo>
                      <a:pt x="5127" y="4038"/>
                    </a:lnTo>
                    <a:lnTo>
                      <a:pt x="5148" y="3829"/>
                    </a:lnTo>
                    <a:lnTo>
                      <a:pt x="5190" y="3766"/>
                    </a:lnTo>
                    <a:lnTo>
                      <a:pt x="5316" y="3725"/>
                    </a:lnTo>
                    <a:lnTo>
                      <a:pt x="5441" y="3662"/>
                    </a:lnTo>
                    <a:lnTo>
                      <a:pt x="5462" y="3578"/>
                    </a:lnTo>
                    <a:lnTo>
                      <a:pt x="5420" y="3411"/>
                    </a:lnTo>
                    <a:lnTo>
                      <a:pt x="5295" y="3348"/>
                    </a:lnTo>
                    <a:lnTo>
                      <a:pt x="5232" y="3181"/>
                    </a:lnTo>
                    <a:lnTo>
                      <a:pt x="5357" y="3097"/>
                    </a:lnTo>
                    <a:lnTo>
                      <a:pt x="5567" y="3181"/>
                    </a:lnTo>
                    <a:lnTo>
                      <a:pt x="5776" y="3181"/>
                    </a:lnTo>
                    <a:lnTo>
                      <a:pt x="5943" y="2950"/>
                    </a:lnTo>
                    <a:lnTo>
                      <a:pt x="5943" y="2783"/>
                    </a:lnTo>
                    <a:lnTo>
                      <a:pt x="5818" y="2657"/>
                    </a:lnTo>
                    <a:lnTo>
                      <a:pt x="6069" y="2323"/>
                    </a:lnTo>
                    <a:lnTo>
                      <a:pt x="6048" y="2051"/>
                    </a:lnTo>
                    <a:lnTo>
                      <a:pt x="5818" y="1695"/>
                    </a:lnTo>
                    <a:lnTo>
                      <a:pt x="5901" y="1590"/>
                    </a:lnTo>
                    <a:lnTo>
                      <a:pt x="6027" y="1465"/>
                    </a:lnTo>
                    <a:lnTo>
                      <a:pt x="6173" y="1465"/>
                    </a:lnTo>
                    <a:lnTo>
                      <a:pt x="6299" y="1318"/>
                    </a:lnTo>
                    <a:lnTo>
                      <a:pt x="6487" y="1214"/>
                    </a:lnTo>
                    <a:lnTo>
                      <a:pt x="6613" y="1297"/>
                    </a:lnTo>
                    <a:lnTo>
                      <a:pt x="6801" y="1277"/>
                    </a:lnTo>
                    <a:lnTo>
                      <a:pt x="7199" y="1172"/>
                    </a:lnTo>
                    <a:lnTo>
                      <a:pt x="7450" y="1067"/>
                    </a:lnTo>
                    <a:lnTo>
                      <a:pt x="7596" y="879"/>
                    </a:lnTo>
                    <a:lnTo>
                      <a:pt x="7471" y="858"/>
                    </a:lnTo>
                    <a:lnTo>
                      <a:pt x="7659" y="691"/>
                    </a:lnTo>
                    <a:lnTo>
                      <a:pt x="7638" y="586"/>
                    </a:lnTo>
                    <a:lnTo>
                      <a:pt x="7387" y="586"/>
                    </a:lnTo>
                    <a:lnTo>
                      <a:pt x="7324" y="691"/>
                    </a:lnTo>
                    <a:lnTo>
                      <a:pt x="7094" y="732"/>
                    </a:lnTo>
                    <a:lnTo>
                      <a:pt x="7073" y="586"/>
                    </a:lnTo>
                    <a:lnTo>
                      <a:pt x="6906" y="649"/>
                    </a:lnTo>
                    <a:lnTo>
                      <a:pt x="6655" y="795"/>
                    </a:lnTo>
                    <a:lnTo>
                      <a:pt x="6571" y="858"/>
                    </a:lnTo>
                    <a:lnTo>
                      <a:pt x="6550" y="984"/>
                    </a:lnTo>
                    <a:lnTo>
                      <a:pt x="6424" y="1067"/>
                    </a:lnTo>
                    <a:lnTo>
                      <a:pt x="6257" y="1151"/>
                    </a:lnTo>
                    <a:lnTo>
                      <a:pt x="6236" y="1193"/>
                    </a:lnTo>
                    <a:lnTo>
                      <a:pt x="6132" y="1277"/>
                    </a:lnTo>
                    <a:lnTo>
                      <a:pt x="5985" y="1277"/>
                    </a:lnTo>
                    <a:lnTo>
                      <a:pt x="5880" y="1256"/>
                    </a:lnTo>
                    <a:lnTo>
                      <a:pt x="5880" y="1172"/>
                    </a:lnTo>
                    <a:lnTo>
                      <a:pt x="5776" y="1046"/>
                    </a:lnTo>
                    <a:lnTo>
                      <a:pt x="5776" y="837"/>
                    </a:lnTo>
                    <a:lnTo>
                      <a:pt x="5755" y="691"/>
                    </a:lnTo>
                    <a:lnTo>
                      <a:pt x="5776" y="565"/>
                    </a:lnTo>
                    <a:lnTo>
                      <a:pt x="5734" y="460"/>
                    </a:lnTo>
                    <a:lnTo>
                      <a:pt x="5629" y="460"/>
                    </a:lnTo>
                    <a:lnTo>
                      <a:pt x="5608" y="356"/>
                    </a:lnTo>
                    <a:lnTo>
                      <a:pt x="5629" y="209"/>
                    </a:lnTo>
                    <a:lnTo>
                      <a:pt x="5629" y="126"/>
                    </a:lnTo>
                    <a:lnTo>
                      <a:pt x="5525" y="63"/>
                    </a:lnTo>
                    <a:lnTo>
                      <a:pt x="542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3" name="Google Shape;2413;p49"/>
              <p:cNvSpPr/>
              <p:nvPr/>
            </p:nvSpPr>
            <p:spPr>
              <a:xfrm>
                <a:off x="3978150" y="2401100"/>
                <a:ext cx="237525" cy="148050"/>
              </a:xfrm>
              <a:custGeom>
                <a:rect b="b" l="l" r="r" t="t"/>
                <a:pathLst>
                  <a:path extrusionOk="0" h="5922" w="9501">
                    <a:moveTo>
                      <a:pt x="5064" y="0"/>
                    </a:moveTo>
                    <a:lnTo>
                      <a:pt x="4960" y="84"/>
                    </a:lnTo>
                    <a:lnTo>
                      <a:pt x="5002" y="209"/>
                    </a:lnTo>
                    <a:lnTo>
                      <a:pt x="4855" y="230"/>
                    </a:lnTo>
                    <a:lnTo>
                      <a:pt x="4751" y="209"/>
                    </a:lnTo>
                    <a:lnTo>
                      <a:pt x="4730" y="209"/>
                    </a:lnTo>
                    <a:lnTo>
                      <a:pt x="4500" y="272"/>
                    </a:lnTo>
                    <a:lnTo>
                      <a:pt x="4332" y="293"/>
                    </a:lnTo>
                    <a:lnTo>
                      <a:pt x="4228" y="502"/>
                    </a:lnTo>
                    <a:lnTo>
                      <a:pt x="4228" y="712"/>
                    </a:lnTo>
                    <a:lnTo>
                      <a:pt x="4102" y="712"/>
                    </a:lnTo>
                    <a:lnTo>
                      <a:pt x="3997" y="628"/>
                    </a:lnTo>
                    <a:lnTo>
                      <a:pt x="3851" y="691"/>
                    </a:lnTo>
                    <a:lnTo>
                      <a:pt x="3746" y="607"/>
                    </a:lnTo>
                    <a:lnTo>
                      <a:pt x="3642" y="628"/>
                    </a:lnTo>
                    <a:lnTo>
                      <a:pt x="3537" y="753"/>
                    </a:lnTo>
                    <a:lnTo>
                      <a:pt x="3432" y="732"/>
                    </a:lnTo>
                    <a:lnTo>
                      <a:pt x="3391" y="607"/>
                    </a:lnTo>
                    <a:lnTo>
                      <a:pt x="3244" y="607"/>
                    </a:lnTo>
                    <a:lnTo>
                      <a:pt x="3056" y="712"/>
                    </a:lnTo>
                    <a:lnTo>
                      <a:pt x="2972" y="649"/>
                    </a:lnTo>
                    <a:lnTo>
                      <a:pt x="2805" y="628"/>
                    </a:lnTo>
                    <a:lnTo>
                      <a:pt x="2763" y="691"/>
                    </a:lnTo>
                    <a:lnTo>
                      <a:pt x="2700" y="691"/>
                    </a:lnTo>
                    <a:lnTo>
                      <a:pt x="2595" y="607"/>
                    </a:lnTo>
                    <a:lnTo>
                      <a:pt x="2386" y="691"/>
                    </a:lnTo>
                    <a:lnTo>
                      <a:pt x="2344" y="628"/>
                    </a:lnTo>
                    <a:lnTo>
                      <a:pt x="2219" y="544"/>
                    </a:lnTo>
                    <a:lnTo>
                      <a:pt x="1884" y="502"/>
                    </a:lnTo>
                    <a:lnTo>
                      <a:pt x="1759" y="419"/>
                    </a:lnTo>
                    <a:lnTo>
                      <a:pt x="1675" y="419"/>
                    </a:lnTo>
                    <a:lnTo>
                      <a:pt x="1570" y="523"/>
                    </a:lnTo>
                    <a:lnTo>
                      <a:pt x="1382" y="523"/>
                    </a:lnTo>
                    <a:lnTo>
                      <a:pt x="963" y="586"/>
                    </a:lnTo>
                    <a:lnTo>
                      <a:pt x="859" y="628"/>
                    </a:lnTo>
                    <a:lnTo>
                      <a:pt x="671" y="544"/>
                    </a:lnTo>
                    <a:lnTo>
                      <a:pt x="608" y="544"/>
                    </a:lnTo>
                    <a:lnTo>
                      <a:pt x="566" y="649"/>
                    </a:lnTo>
                    <a:lnTo>
                      <a:pt x="608" y="921"/>
                    </a:lnTo>
                    <a:lnTo>
                      <a:pt x="650" y="1004"/>
                    </a:lnTo>
                    <a:lnTo>
                      <a:pt x="733" y="1151"/>
                    </a:lnTo>
                    <a:lnTo>
                      <a:pt x="859" y="1235"/>
                    </a:lnTo>
                    <a:lnTo>
                      <a:pt x="817" y="1318"/>
                    </a:lnTo>
                    <a:lnTo>
                      <a:pt x="838" y="1381"/>
                    </a:lnTo>
                    <a:lnTo>
                      <a:pt x="880" y="1465"/>
                    </a:lnTo>
                    <a:lnTo>
                      <a:pt x="838" y="1653"/>
                    </a:lnTo>
                    <a:lnTo>
                      <a:pt x="754" y="1653"/>
                    </a:lnTo>
                    <a:lnTo>
                      <a:pt x="650" y="1737"/>
                    </a:lnTo>
                    <a:lnTo>
                      <a:pt x="629" y="1904"/>
                    </a:lnTo>
                    <a:lnTo>
                      <a:pt x="252" y="2302"/>
                    </a:lnTo>
                    <a:lnTo>
                      <a:pt x="294" y="2469"/>
                    </a:lnTo>
                    <a:lnTo>
                      <a:pt x="294" y="2637"/>
                    </a:lnTo>
                    <a:lnTo>
                      <a:pt x="147" y="2616"/>
                    </a:lnTo>
                    <a:lnTo>
                      <a:pt x="43" y="2888"/>
                    </a:lnTo>
                    <a:lnTo>
                      <a:pt x="22" y="3097"/>
                    </a:lnTo>
                    <a:lnTo>
                      <a:pt x="1" y="3097"/>
                    </a:lnTo>
                    <a:lnTo>
                      <a:pt x="126" y="3222"/>
                    </a:lnTo>
                    <a:lnTo>
                      <a:pt x="294" y="3327"/>
                    </a:lnTo>
                    <a:lnTo>
                      <a:pt x="315" y="3432"/>
                    </a:lnTo>
                    <a:lnTo>
                      <a:pt x="440" y="3432"/>
                    </a:lnTo>
                    <a:lnTo>
                      <a:pt x="524" y="3348"/>
                    </a:lnTo>
                    <a:lnTo>
                      <a:pt x="629" y="3348"/>
                    </a:lnTo>
                    <a:lnTo>
                      <a:pt x="838" y="3453"/>
                    </a:lnTo>
                    <a:lnTo>
                      <a:pt x="984" y="3473"/>
                    </a:lnTo>
                    <a:lnTo>
                      <a:pt x="1152" y="3536"/>
                    </a:lnTo>
                    <a:lnTo>
                      <a:pt x="1194" y="3641"/>
                    </a:lnTo>
                    <a:lnTo>
                      <a:pt x="1340" y="3683"/>
                    </a:lnTo>
                    <a:lnTo>
                      <a:pt x="1487" y="3641"/>
                    </a:lnTo>
                    <a:lnTo>
                      <a:pt x="1612" y="3641"/>
                    </a:lnTo>
                    <a:lnTo>
                      <a:pt x="1717" y="3515"/>
                    </a:lnTo>
                    <a:lnTo>
                      <a:pt x="2114" y="3453"/>
                    </a:lnTo>
                    <a:lnTo>
                      <a:pt x="2240" y="3369"/>
                    </a:lnTo>
                    <a:lnTo>
                      <a:pt x="2386" y="3348"/>
                    </a:lnTo>
                    <a:lnTo>
                      <a:pt x="2344" y="3201"/>
                    </a:lnTo>
                    <a:lnTo>
                      <a:pt x="2386" y="3139"/>
                    </a:lnTo>
                    <a:lnTo>
                      <a:pt x="2344" y="2992"/>
                    </a:lnTo>
                    <a:lnTo>
                      <a:pt x="2428" y="3013"/>
                    </a:lnTo>
                    <a:lnTo>
                      <a:pt x="2449" y="2992"/>
                    </a:lnTo>
                    <a:lnTo>
                      <a:pt x="2554" y="3034"/>
                    </a:lnTo>
                    <a:lnTo>
                      <a:pt x="2616" y="2992"/>
                    </a:lnTo>
                    <a:lnTo>
                      <a:pt x="2742" y="2992"/>
                    </a:lnTo>
                    <a:lnTo>
                      <a:pt x="2763" y="2929"/>
                    </a:lnTo>
                    <a:lnTo>
                      <a:pt x="2867" y="3055"/>
                    </a:lnTo>
                    <a:lnTo>
                      <a:pt x="3014" y="3055"/>
                    </a:lnTo>
                    <a:lnTo>
                      <a:pt x="3181" y="3243"/>
                    </a:lnTo>
                    <a:lnTo>
                      <a:pt x="3370" y="3243"/>
                    </a:lnTo>
                    <a:lnTo>
                      <a:pt x="3391" y="3201"/>
                    </a:lnTo>
                    <a:lnTo>
                      <a:pt x="3453" y="3201"/>
                    </a:lnTo>
                    <a:lnTo>
                      <a:pt x="3642" y="3369"/>
                    </a:lnTo>
                    <a:lnTo>
                      <a:pt x="3788" y="3453"/>
                    </a:lnTo>
                    <a:lnTo>
                      <a:pt x="3809" y="3641"/>
                    </a:lnTo>
                    <a:lnTo>
                      <a:pt x="3809" y="3787"/>
                    </a:lnTo>
                    <a:lnTo>
                      <a:pt x="3956" y="3850"/>
                    </a:lnTo>
                    <a:lnTo>
                      <a:pt x="3956" y="3892"/>
                    </a:lnTo>
                    <a:lnTo>
                      <a:pt x="4102" y="4038"/>
                    </a:lnTo>
                    <a:lnTo>
                      <a:pt x="4269" y="4143"/>
                    </a:lnTo>
                    <a:lnTo>
                      <a:pt x="4290" y="4248"/>
                    </a:lnTo>
                    <a:lnTo>
                      <a:pt x="4269" y="4352"/>
                    </a:lnTo>
                    <a:lnTo>
                      <a:pt x="4332" y="4457"/>
                    </a:lnTo>
                    <a:lnTo>
                      <a:pt x="4311" y="4499"/>
                    </a:lnTo>
                    <a:lnTo>
                      <a:pt x="4123" y="4499"/>
                    </a:lnTo>
                    <a:lnTo>
                      <a:pt x="4060" y="4415"/>
                    </a:lnTo>
                    <a:lnTo>
                      <a:pt x="3893" y="4478"/>
                    </a:lnTo>
                    <a:lnTo>
                      <a:pt x="3788" y="4478"/>
                    </a:lnTo>
                    <a:lnTo>
                      <a:pt x="3767" y="4687"/>
                    </a:lnTo>
                    <a:lnTo>
                      <a:pt x="3767" y="4834"/>
                    </a:lnTo>
                    <a:lnTo>
                      <a:pt x="3704" y="4813"/>
                    </a:lnTo>
                    <a:lnTo>
                      <a:pt x="3600" y="5022"/>
                    </a:lnTo>
                    <a:lnTo>
                      <a:pt x="3600" y="5126"/>
                    </a:lnTo>
                    <a:lnTo>
                      <a:pt x="3495" y="5106"/>
                    </a:lnTo>
                    <a:lnTo>
                      <a:pt x="3432" y="5147"/>
                    </a:lnTo>
                    <a:lnTo>
                      <a:pt x="3537" y="5315"/>
                    </a:lnTo>
                    <a:lnTo>
                      <a:pt x="3684" y="5357"/>
                    </a:lnTo>
                    <a:lnTo>
                      <a:pt x="3893" y="5357"/>
                    </a:lnTo>
                    <a:lnTo>
                      <a:pt x="3976" y="5294"/>
                    </a:lnTo>
                    <a:lnTo>
                      <a:pt x="4165" y="5294"/>
                    </a:lnTo>
                    <a:lnTo>
                      <a:pt x="4269" y="5357"/>
                    </a:lnTo>
                    <a:lnTo>
                      <a:pt x="4290" y="5252"/>
                    </a:lnTo>
                    <a:lnTo>
                      <a:pt x="4228" y="5189"/>
                    </a:lnTo>
                    <a:lnTo>
                      <a:pt x="4228" y="5106"/>
                    </a:lnTo>
                    <a:lnTo>
                      <a:pt x="4228" y="5022"/>
                    </a:lnTo>
                    <a:lnTo>
                      <a:pt x="4290" y="5106"/>
                    </a:lnTo>
                    <a:lnTo>
                      <a:pt x="4374" y="5106"/>
                    </a:lnTo>
                    <a:lnTo>
                      <a:pt x="4583" y="4834"/>
                    </a:lnTo>
                    <a:lnTo>
                      <a:pt x="4541" y="4771"/>
                    </a:lnTo>
                    <a:lnTo>
                      <a:pt x="4604" y="4771"/>
                    </a:lnTo>
                    <a:lnTo>
                      <a:pt x="4730" y="4603"/>
                    </a:lnTo>
                    <a:lnTo>
                      <a:pt x="4730" y="4478"/>
                    </a:lnTo>
                    <a:lnTo>
                      <a:pt x="4813" y="4394"/>
                    </a:lnTo>
                    <a:lnTo>
                      <a:pt x="4939" y="4394"/>
                    </a:lnTo>
                    <a:lnTo>
                      <a:pt x="5064" y="4269"/>
                    </a:lnTo>
                    <a:lnTo>
                      <a:pt x="5127" y="4310"/>
                    </a:lnTo>
                    <a:lnTo>
                      <a:pt x="5127" y="4352"/>
                    </a:lnTo>
                    <a:lnTo>
                      <a:pt x="5232" y="4352"/>
                    </a:lnTo>
                    <a:lnTo>
                      <a:pt x="5274" y="4289"/>
                    </a:lnTo>
                    <a:lnTo>
                      <a:pt x="5336" y="4206"/>
                    </a:lnTo>
                    <a:lnTo>
                      <a:pt x="5357" y="4269"/>
                    </a:lnTo>
                    <a:lnTo>
                      <a:pt x="5441" y="4310"/>
                    </a:lnTo>
                    <a:lnTo>
                      <a:pt x="5525" y="4352"/>
                    </a:lnTo>
                    <a:lnTo>
                      <a:pt x="5692" y="4310"/>
                    </a:lnTo>
                    <a:lnTo>
                      <a:pt x="5567" y="4373"/>
                    </a:lnTo>
                    <a:lnTo>
                      <a:pt x="5483" y="4415"/>
                    </a:lnTo>
                    <a:lnTo>
                      <a:pt x="5378" y="4394"/>
                    </a:lnTo>
                    <a:lnTo>
                      <a:pt x="5211" y="4415"/>
                    </a:lnTo>
                    <a:lnTo>
                      <a:pt x="5064" y="4415"/>
                    </a:lnTo>
                    <a:lnTo>
                      <a:pt x="5127" y="4478"/>
                    </a:lnTo>
                    <a:lnTo>
                      <a:pt x="5336" y="4478"/>
                    </a:lnTo>
                    <a:lnTo>
                      <a:pt x="5483" y="4561"/>
                    </a:lnTo>
                    <a:lnTo>
                      <a:pt x="5462" y="4582"/>
                    </a:lnTo>
                    <a:lnTo>
                      <a:pt x="5420" y="4624"/>
                    </a:lnTo>
                    <a:lnTo>
                      <a:pt x="5483" y="4708"/>
                    </a:lnTo>
                    <a:lnTo>
                      <a:pt x="5567" y="4708"/>
                    </a:lnTo>
                    <a:lnTo>
                      <a:pt x="5671" y="4771"/>
                    </a:lnTo>
                    <a:lnTo>
                      <a:pt x="5797" y="4708"/>
                    </a:lnTo>
                    <a:lnTo>
                      <a:pt x="5943" y="4687"/>
                    </a:lnTo>
                    <a:lnTo>
                      <a:pt x="6069" y="4729"/>
                    </a:lnTo>
                    <a:lnTo>
                      <a:pt x="6173" y="4792"/>
                    </a:lnTo>
                    <a:lnTo>
                      <a:pt x="6194" y="4708"/>
                    </a:lnTo>
                    <a:lnTo>
                      <a:pt x="6257" y="4729"/>
                    </a:lnTo>
                    <a:lnTo>
                      <a:pt x="6278" y="4875"/>
                    </a:lnTo>
                    <a:lnTo>
                      <a:pt x="6362" y="4938"/>
                    </a:lnTo>
                    <a:lnTo>
                      <a:pt x="6299" y="4980"/>
                    </a:lnTo>
                    <a:lnTo>
                      <a:pt x="6111" y="5022"/>
                    </a:lnTo>
                    <a:lnTo>
                      <a:pt x="5943" y="5126"/>
                    </a:lnTo>
                    <a:lnTo>
                      <a:pt x="5797" y="5315"/>
                    </a:lnTo>
                    <a:lnTo>
                      <a:pt x="5901" y="5357"/>
                    </a:lnTo>
                    <a:lnTo>
                      <a:pt x="5985" y="5294"/>
                    </a:lnTo>
                    <a:lnTo>
                      <a:pt x="6111" y="5357"/>
                    </a:lnTo>
                    <a:lnTo>
                      <a:pt x="6173" y="5336"/>
                    </a:lnTo>
                    <a:lnTo>
                      <a:pt x="6362" y="5503"/>
                    </a:lnTo>
                    <a:lnTo>
                      <a:pt x="6383" y="5566"/>
                    </a:lnTo>
                    <a:lnTo>
                      <a:pt x="6299" y="5775"/>
                    </a:lnTo>
                    <a:lnTo>
                      <a:pt x="6278" y="5838"/>
                    </a:lnTo>
                    <a:lnTo>
                      <a:pt x="6383" y="5922"/>
                    </a:lnTo>
                    <a:lnTo>
                      <a:pt x="6592" y="5922"/>
                    </a:lnTo>
                    <a:lnTo>
                      <a:pt x="6780" y="5817"/>
                    </a:lnTo>
                    <a:lnTo>
                      <a:pt x="7031" y="5629"/>
                    </a:lnTo>
                    <a:lnTo>
                      <a:pt x="7220" y="5629"/>
                    </a:lnTo>
                    <a:lnTo>
                      <a:pt x="7324" y="5503"/>
                    </a:lnTo>
                    <a:lnTo>
                      <a:pt x="7450" y="5419"/>
                    </a:lnTo>
                    <a:lnTo>
                      <a:pt x="7680" y="5440"/>
                    </a:lnTo>
                    <a:lnTo>
                      <a:pt x="7889" y="5440"/>
                    </a:lnTo>
                    <a:lnTo>
                      <a:pt x="7952" y="5336"/>
                    </a:lnTo>
                    <a:lnTo>
                      <a:pt x="7889" y="5231"/>
                    </a:lnTo>
                    <a:lnTo>
                      <a:pt x="7952" y="5210"/>
                    </a:lnTo>
                    <a:lnTo>
                      <a:pt x="7994" y="5126"/>
                    </a:lnTo>
                    <a:lnTo>
                      <a:pt x="7847" y="5106"/>
                    </a:lnTo>
                    <a:lnTo>
                      <a:pt x="7659" y="5126"/>
                    </a:lnTo>
                    <a:lnTo>
                      <a:pt x="7638" y="5252"/>
                    </a:lnTo>
                    <a:lnTo>
                      <a:pt x="7513" y="5189"/>
                    </a:lnTo>
                    <a:lnTo>
                      <a:pt x="7450" y="5189"/>
                    </a:lnTo>
                    <a:lnTo>
                      <a:pt x="7345" y="5294"/>
                    </a:lnTo>
                    <a:lnTo>
                      <a:pt x="7303" y="5252"/>
                    </a:lnTo>
                    <a:lnTo>
                      <a:pt x="7010" y="4938"/>
                    </a:lnTo>
                    <a:lnTo>
                      <a:pt x="6948" y="4813"/>
                    </a:lnTo>
                    <a:lnTo>
                      <a:pt x="6885" y="4687"/>
                    </a:lnTo>
                    <a:lnTo>
                      <a:pt x="6822" y="4708"/>
                    </a:lnTo>
                    <a:lnTo>
                      <a:pt x="6885" y="4875"/>
                    </a:lnTo>
                    <a:lnTo>
                      <a:pt x="7094" y="5106"/>
                    </a:lnTo>
                    <a:lnTo>
                      <a:pt x="7261" y="5294"/>
                    </a:lnTo>
                    <a:lnTo>
                      <a:pt x="7220" y="5315"/>
                    </a:lnTo>
                    <a:lnTo>
                      <a:pt x="7094" y="5294"/>
                    </a:lnTo>
                    <a:lnTo>
                      <a:pt x="7031" y="5210"/>
                    </a:lnTo>
                    <a:lnTo>
                      <a:pt x="7010" y="5085"/>
                    </a:lnTo>
                    <a:lnTo>
                      <a:pt x="6927" y="5043"/>
                    </a:lnTo>
                    <a:lnTo>
                      <a:pt x="6885" y="5106"/>
                    </a:lnTo>
                    <a:lnTo>
                      <a:pt x="6885" y="5022"/>
                    </a:lnTo>
                    <a:lnTo>
                      <a:pt x="6822" y="5022"/>
                    </a:lnTo>
                    <a:lnTo>
                      <a:pt x="6780" y="5043"/>
                    </a:lnTo>
                    <a:lnTo>
                      <a:pt x="6780" y="5001"/>
                    </a:lnTo>
                    <a:lnTo>
                      <a:pt x="6822" y="4917"/>
                    </a:lnTo>
                    <a:lnTo>
                      <a:pt x="6801" y="4875"/>
                    </a:lnTo>
                    <a:lnTo>
                      <a:pt x="6717" y="4896"/>
                    </a:lnTo>
                    <a:lnTo>
                      <a:pt x="6676" y="4834"/>
                    </a:lnTo>
                    <a:lnTo>
                      <a:pt x="6592" y="4771"/>
                    </a:lnTo>
                    <a:lnTo>
                      <a:pt x="6404" y="4792"/>
                    </a:lnTo>
                    <a:lnTo>
                      <a:pt x="6320" y="4729"/>
                    </a:lnTo>
                    <a:lnTo>
                      <a:pt x="6362" y="4687"/>
                    </a:lnTo>
                    <a:lnTo>
                      <a:pt x="6487" y="4708"/>
                    </a:lnTo>
                    <a:lnTo>
                      <a:pt x="6529" y="4624"/>
                    </a:lnTo>
                    <a:lnTo>
                      <a:pt x="6634" y="4708"/>
                    </a:lnTo>
                    <a:lnTo>
                      <a:pt x="6738" y="4708"/>
                    </a:lnTo>
                    <a:lnTo>
                      <a:pt x="6780" y="4624"/>
                    </a:lnTo>
                    <a:lnTo>
                      <a:pt x="6885" y="4603"/>
                    </a:lnTo>
                    <a:lnTo>
                      <a:pt x="7052" y="4415"/>
                    </a:lnTo>
                    <a:lnTo>
                      <a:pt x="7052" y="4373"/>
                    </a:lnTo>
                    <a:lnTo>
                      <a:pt x="7136" y="4394"/>
                    </a:lnTo>
                    <a:lnTo>
                      <a:pt x="7136" y="4457"/>
                    </a:lnTo>
                    <a:lnTo>
                      <a:pt x="7031" y="4582"/>
                    </a:lnTo>
                    <a:lnTo>
                      <a:pt x="6989" y="4603"/>
                    </a:lnTo>
                    <a:lnTo>
                      <a:pt x="7010" y="4666"/>
                    </a:lnTo>
                    <a:lnTo>
                      <a:pt x="7094" y="4624"/>
                    </a:lnTo>
                    <a:lnTo>
                      <a:pt x="7220" y="4457"/>
                    </a:lnTo>
                    <a:lnTo>
                      <a:pt x="7241" y="4373"/>
                    </a:lnTo>
                    <a:lnTo>
                      <a:pt x="7157" y="4289"/>
                    </a:lnTo>
                    <a:lnTo>
                      <a:pt x="7136" y="4248"/>
                    </a:lnTo>
                    <a:lnTo>
                      <a:pt x="7199" y="4206"/>
                    </a:lnTo>
                    <a:lnTo>
                      <a:pt x="7261" y="4352"/>
                    </a:lnTo>
                    <a:lnTo>
                      <a:pt x="7345" y="4373"/>
                    </a:lnTo>
                    <a:lnTo>
                      <a:pt x="7450" y="4289"/>
                    </a:lnTo>
                    <a:lnTo>
                      <a:pt x="7617" y="4310"/>
                    </a:lnTo>
                    <a:lnTo>
                      <a:pt x="7722" y="4248"/>
                    </a:lnTo>
                    <a:lnTo>
                      <a:pt x="7868" y="4248"/>
                    </a:lnTo>
                    <a:lnTo>
                      <a:pt x="7973" y="4101"/>
                    </a:lnTo>
                    <a:lnTo>
                      <a:pt x="8057" y="4038"/>
                    </a:lnTo>
                    <a:lnTo>
                      <a:pt x="8182" y="4038"/>
                    </a:lnTo>
                    <a:lnTo>
                      <a:pt x="8203" y="3934"/>
                    </a:lnTo>
                    <a:lnTo>
                      <a:pt x="8287" y="3871"/>
                    </a:lnTo>
                    <a:lnTo>
                      <a:pt x="8454" y="3871"/>
                    </a:lnTo>
                    <a:lnTo>
                      <a:pt x="8580" y="3829"/>
                    </a:lnTo>
                    <a:lnTo>
                      <a:pt x="8663" y="3829"/>
                    </a:lnTo>
                    <a:lnTo>
                      <a:pt x="8663" y="3892"/>
                    </a:lnTo>
                    <a:lnTo>
                      <a:pt x="8768" y="3850"/>
                    </a:lnTo>
                    <a:lnTo>
                      <a:pt x="8789" y="3578"/>
                    </a:lnTo>
                    <a:lnTo>
                      <a:pt x="8873" y="3557"/>
                    </a:lnTo>
                    <a:lnTo>
                      <a:pt x="8998" y="3348"/>
                    </a:lnTo>
                    <a:lnTo>
                      <a:pt x="9291" y="3327"/>
                    </a:lnTo>
                    <a:lnTo>
                      <a:pt x="9396" y="3243"/>
                    </a:lnTo>
                    <a:lnTo>
                      <a:pt x="9354" y="3118"/>
                    </a:lnTo>
                    <a:lnTo>
                      <a:pt x="9438" y="2909"/>
                    </a:lnTo>
                    <a:lnTo>
                      <a:pt x="9417" y="2720"/>
                    </a:lnTo>
                    <a:lnTo>
                      <a:pt x="9228" y="2616"/>
                    </a:lnTo>
                    <a:lnTo>
                      <a:pt x="9291" y="2365"/>
                    </a:lnTo>
                    <a:lnTo>
                      <a:pt x="9396" y="2323"/>
                    </a:lnTo>
                    <a:lnTo>
                      <a:pt x="9500" y="2197"/>
                    </a:lnTo>
                    <a:lnTo>
                      <a:pt x="9500" y="2072"/>
                    </a:lnTo>
                    <a:lnTo>
                      <a:pt x="9417" y="2009"/>
                    </a:lnTo>
                    <a:lnTo>
                      <a:pt x="9354" y="1883"/>
                    </a:lnTo>
                    <a:lnTo>
                      <a:pt x="9291" y="1967"/>
                    </a:lnTo>
                    <a:lnTo>
                      <a:pt x="9103" y="1946"/>
                    </a:lnTo>
                    <a:lnTo>
                      <a:pt x="8935" y="1841"/>
                    </a:lnTo>
                    <a:lnTo>
                      <a:pt x="8810" y="1862"/>
                    </a:lnTo>
                    <a:lnTo>
                      <a:pt x="8705" y="1800"/>
                    </a:lnTo>
                    <a:lnTo>
                      <a:pt x="8559" y="1779"/>
                    </a:lnTo>
                    <a:lnTo>
                      <a:pt x="8349" y="1758"/>
                    </a:lnTo>
                    <a:lnTo>
                      <a:pt x="8266" y="1841"/>
                    </a:lnTo>
                    <a:lnTo>
                      <a:pt x="8203" y="1695"/>
                    </a:lnTo>
                    <a:lnTo>
                      <a:pt x="8057" y="1590"/>
                    </a:lnTo>
                    <a:lnTo>
                      <a:pt x="7931" y="1318"/>
                    </a:lnTo>
                    <a:lnTo>
                      <a:pt x="7826" y="1339"/>
                    </a:lnTo>
                    <a:lnTo>
                      <a:pt x="7638" y="1465"/>
                    </a:lnTo>
                    <a:lnTo>
                      <a:pt x="7513" y="1444"/>
                    </a:lnTo>
                    <a:lnTo>
                      <a:pt x="7366" y="1486"/>
                    </a:lnTo>
                    <a:lnTo>
                      <a:pt x="7220" y="1423"/>
                    </a:lnTo>
                    <a:lnTo>
                      <a:pt x="7115" y="1528"/>
                    </a:lnTo>
                    <a:lnTo>
                      <a:pt x="6843" y="1256"/>
                    </a:lnTo>
                    <a:lnTo>
                      <a:pt x="6780" y="1067"/>
                    </a:lnTo>
                    <a:lnTo>
                      <a:pt x="6780" y="921"/>
                    </a:lnTo>
                    <a:lnTo>
                      <a:pt x="6676" y="921"/>
                    </a:lnTo>
                    <a:lnTo>
                      <a:pt x="6676" y="795"/>
                    </a:lnTo>
                    <a:lnTo>
                      <a:pt x="6529" y="691"/>
                    </a:lnTo>
                    <a:lnTo>
                      <a:pt x="6215" y="732"/>
                    </a:lnTo>
                    <a:lnTo>
                      <a:pt x="6069" y="523"/>
                    </a:lnTo>
                    <a:lnTo>
                      <a:pt x="6111" y="398"/>
                    </a:lnTo>
                    <a:lnTo>
                      <a:pt x="6006" y="293"/>
                    </a:lnTo>
                    <a:lnTo>
                      <a:pt x="5901" y="21"/>
                    </a:lnTo>
                    <a:lnTo>
                      <a:pt x="5776" y="21"/>
                    </a:lnTo>
                    <a:lnTo>
                      <a:pt x="5650" y="105"/>
                    </a:lnTo>
                    <a:lnTo>
                      <a:pt x="5357" y="105"/>
                    </a:lnTo>
                    <a:lnTo>
                      <a:pt x="5064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4" name="Google Shape;2414;p49"/>
              <p:cNvSpPr/>
              <p:nvPr/>
            </p:nvSpPr>
            <p:spPr>
              <a:xfrm>
                <a:off x="4036750" y="2474325"/>
                <a:ext cx="49725" cy="55475"/>
              </a:xfrm>
              <a:custGeom>
                <a:rect b="b" l="l" r="r" t="t"/>
                <a:pathLst>
                  <a:path extrusionOk="0" h="2219" w="1989">
                    <a:moveTo>
                      <a:pt x="419" y="0"/>
                    </a:moveTo>
                    <a:lnTo>
                      <a:pt x="398" y="63"/>
                    </a:lnTo>
                    <a:lnTo>
                      <a:pt x="272" y="63"/>
                    </a:lnTo>
                    <a:lnTo>
                      <a:pt x="210" y="105"/>
                    </a:lnTo>
                    <a:lnTo>
                      <a:pt x="105" y="63"/>
                    </a:lnTo>
                    <a:lnTo>
                      <a:pt x="84" y="84"/>
                    </a:lnTo>
                    <a:lnTo>
                      <a:pt x="0" y="63"/>
                    </a:lnTo>
                    <a:lnTo>
                      <a:pt x="42" y="210"/>
                    </a:lnTo>
                    <a:lnTo>
                      <a:pt x="0" y="272"/>
                    </a:lnTo>
                    <a:lnTo>
                      <a:pt x="42" y="419"/>
                    </a:lnTo>
                    <a:lnTo>
                      <a:pt x="251" y="377"/>
                    </a:lnTo>
                    <a:lnTo>
                      <a:pt x="314" y="628"/>
                    </a:lnTo>
                    <a:lnTo>
                      <a:pt x="565" y="837"/>
                    </a:lnTo>
                    <a:lnTo>
                      <a:pt x="586" y="942"/>
                    </a:lnTo>
                    <a:lnTo>
                      <a:pt x="900" y="1214"/>
                    </a:lnTo>
                    <a:lnTo>
                      <a:pt x="921" y="1360"/>
                    </a:lnTo>
                    <a:lnTo>
                      <a:pt x="1026" y="1528"/>
                    </a:lnTo>
                    <a:lnTo>
                      <a:pt x="1005" y="2072"/>
                    </a:lnTo>
                    <a:lnTo>
                      <a:pt x="1088" y="2218"/>
                    </a:lnTo>
                    <a:lnTo>
                      <a:pt x="1151" y="2177"/>
                    </a:lnTo>
                    <a:lnTo>
                      <a:pt x="1256" y="2197"/>
                    </a:lnTo>
                    <a:lnTo>
                      <a:pt x="1256" y="2093"/>
                    </a:lnTo>
                    <a:lnTo>
                      <a:pt x="1360" y="1884"/>
                    </a:lnTo>
                    <a:lnTo>
                      <a:pt x="1423" y="1905"/>
                    </a:lnTo>
                    <a:lnTo>
                      <a:pt x="1423" y="1758"/>
                    </a:lnTo>
                    <a:lnTo>
                      <a:pt x="1444" y="1549"/>
                    </a:lnTo>
                    <a:lnTo>
                      <a:pt x="1549" y="1549"/>
                    </a:lnTo>
                    <a:lnTo>
                      <a:pt x="1716" y="1486"/>
                    </a:lnTo>
                    <a:lnTo>
                      <a:pt x="1779" y="1570"/>
                    </a:lnTo>
                    <a:lnTo>
                      <a:pt x="1967" y="1570"/>
                    </a:lnTo>
                    <a:lnTo>
                      <a:pt x="1988" y="1528"/>
                    </a:lnTo>
                    <a:lnTo>
                      <a:pt x="1925" y="1423"/>
                    </a:lnTo>
                    <a:lnTo>
                      <a:pt x="1946" y="1319"/>
                    </a:lnTo>
                    <a:lnTo>
                      <a:pt x="1925" y="1214"/>
                    </a:lnTo>
                    <a:lnTo>
                      <a:pt x="1758" y="1109"/>
                    </a:lnTo>
                    <a:lnTo>
                      <a:pt x="1612" y="963"/>
                    </a:lnTo>
                    <a:lnTo>
                      <a:pt x="1612" y="921"/>
                    </a:lnTo>
                    <a:lnTo>
                      <a:pt x="1465" y="858"/>
                    </a:lnTo>
                    <a:lnTo>
                      <a:pt x="1465" y="712"/>
                    </a:lnTo>
                    <a:lnTo>
                      <a:pt x="1444" y="524"/>
                    </a:lnTo>
                    <a:lnTo>
                      <a:pt x="1298" y="440"/>
                    </a:lnTo>
                    <a:lnTo>
                      <a:pt x="1109" y="272"/>
                    </a:lnTo>
                    <a:lnTo>
                      <a:pt x="1047" y="272"/>
                    </a:lnTo>
                    <a:lnTo>
                      <a:pt x="1026" y="314"/>
                    </a:lnTo>
                    <a:lnTo>
                      <a:pt x="837" y="314"/>
                    </a:lnTo>
                    <a:lnTo>
                      <a:pt x="670" y="126"/>
                    </a:lnTo>
                    <a:lnTo>
                      <a:pt x="523" y="126"/>
                    </a:lnTo>
                    <a:lnTo>
                      <a:pt x="41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5" name="Google Shape;2415;p49"/>
              <p:cNvSpPr/>
              <p:nvPr/>
            </p:nvSpPr>
            <p:spPr>
              <a:xfrm>
                <a:off x="3957250" y="2483750"/>
                <a:ext cx="127650" cy="81625"/>
              </a:xfrm>
              <a:custGeom>
                <a:rect b="b" l="l" r="r" t="t"/>
                <a:pathLst>
                  <a:path extrusionOk="0" h="3265" w="5106">
                    <a:moveTo>
                      <a:pt x="3431" y="0"/>
                    </a:moveTo>
                    <a:lnTo>
                      <a:pt x="3076" y="63"/>
                    </a:lnTo>
                    <a:lnTo>
                      <a:pt x="2950" y="147"/>
                    </a:lnTo>
                    <a:lnTo>
                      <a:pt x="2553" y="209"/>
                    </a:lnTo>
                    <a:lnTo>
                      <a:pt x="2448" y="335"/>
                    </a:lnTo>
                    <a:lnTo>
                      <a:pt x="2323" y="335"/>
                    </a:lnTo>
                    <a:lnTo>
                      <a:pt x="2176" y="377"/>
                    </a:lnTo>
                    <a:lnTo>
                      <a:pt x="2030" y="335"/>
                    </a:lnTo>
                    <a:lnTo>
                      <a:pt x="1988" y="230"/>
                    </a:lnTo>
                    <a:lnTo>
                      <a:pt x="1820" y="167"/>
                    </a:lnTo>
                    <a:lnTo>
                      <a:pt x="1674" y="147"/>
                    </a:lnTo>
                    <a:lnTo>
                      <a:pt x="1465" y="42"/>
                    </a:lnTo>
                    <a:lnTo>
                      <a:pt x="1360" y="42"/>
                    </a:lnTo>
                    <a:lnTo>
                      <a:pt x="1276" y="126"/>
                    </a:lnTo>
                    <a:lnTo>
                      <a:pt x="1151" y="126"/>
                    </a:lnTo>
                    <a:lnTo>
                      <a:pt x="1172" y="147"/>
                    </a:lnTo>
                    <a:lnTo>
                      <a:pt x="1130" y="272"/>
                    </a:lnTo>
                    <a:lnTo>
                      <a:pt x="962" y="314"/>
                    </a:lnTo>
                    <a:lnTo>
                      <a:pt x="858" y="544"/>
                    </a:lnTo>
                    <a:lnTo>
                      <a:pt x="732" y="879"/>
                    </a:lnTo>
                    <a:lnTo>
                      <a:pt x="523" y="1193"/>
                    </a:lnTo>
                    <a:lnTo>
                      <a:pt x="544" y="1297"/>
                    </a:lnTo>
                    <a:lnTo>
                      <a:pt x="439" y="1402"/>
                    </a:lnTo>
                    <a:lnTo>
                      <a:pt x="293" y="1381"/>
                    </a:lnTo>
                    <a:lnTo>
                      <a:pt x="230" y="1486"/>
                    </a:lnTo>
                    <a:lnTo>
                      <a:pt x="126" y="1507"/>
                    </a:lnTo>
                    <a:lnTo>
                      <a:pt x="0" y="1632"/>
                    </a:lnTo>
                    <a:lnTo>
                      <a:pt x="126" y="1674"/>
                    </a:lnTo>
                    <a:lnTo>
                      <a:pt x="146" y="1737"/>
                    </a:lnTo>
                    <a:lnTo>
                      <a:pt x="335" y="1946"/>
                    </a:lnTo>
                    <a:lnTo>
                      <a:pt x="356" y="2051"/>
                    </a:lnTo>
                    <a:lnTo>
                      <a:pt x="523" y="2134"/>
                    </a:lnTo>
                    <a:lnTo>
                      <a:pt x="670" y="2260"/>
                    </a:lnTo>
                    <a:lnTo>
                      <a:pt x="607" y="2406"/>
                    </a:lnTo>
                    <a:lnTo>
                      <a:pt x="628" y="2448"/>
                    </a:lnTo>
                    <a:lnTo>
                      <a:pt x="837" y="2532"/>
                    </a:lnTo>
                    <a:lnTo>
                      <a:pt x="879" y="2616"/>
                    </a:lnTo>
                    <a:lnTo>
                      <a:pt x="983" y="2574"/>
                    </a:lnTo>
                    <a:lnTo>
                      <a:pt x="1088" y="2657"/>
                    </a:lnTo>
                    <a:lnTo>
                      <a:pt x="1172" y="2532"/>
                    </a:lnTo>
                    <a:lnTo>
                      <a:pt x="1381" y="2553"/>
                    </a:lnTo>
                    <a:lnTo>
                      <a:pt x="1276" y="2678"/>
                    </a:lnTo>
                    <a:lnTo>
                      <a:pt x="1297" y="2762"/>
                    </a:lnTo>
                    <a:lnTo>
                      <a:pt x="1339" y="2888"/>
                    </a:lnTo>
                    <a:lnTo>
                      <a:pt x="1486" y="2888"/>
                    </a:lnTo>
                    <a:lnTo>
                      <a:pt x="1569" y="2971"/>
                    </a:lnTo>
                    <a:lnTo>
                      <a:pt x="1569" y="3055"/>
                    </a:lnTo>
                    <a:lnTo>
                      <a:pt x="1507" y="3097"/>
                    </a:lnTo>
                    <a:lnTo>
                      <a:pt x="1590" y="3201"/>
                    </a:lnTo>
                    <a:lnTo>
                      <a:pt x="1716" y="3139"/>
                    </a:lnTo>
                    <a:lnTo>
                      <a:pt x="1883" y="3139"/>
                    </a:lnTo>
                    <a:lnTo>
                      <a:pt x="1925" y="3201"/>
                    </a:lnTo>
                    <a:lnTo>
                      <a:pt x="1988" y="3180"/>
                    </a:lnTo>
                    <a:lnTo>
                      <a:pt x="2197" y="3264"/>
                    </a:lnTo>
                    <a:lnTo>
                      <a:pt x="2343" y="3180"/>
                    </a:lnTo>
                    <a:lnTo>
                      <a:pt x="2490" y="3201"/>
                    </a:lnTo>
                    <a:lnTo>
                      <a:pt x="2553" y="3160"/>
                    </a:lnTo>
                    <a:lnTo>
                      <a:pt x="2699" y="3201"/>
                    </a:lnTo>
                    <a:lnTo>
                      <a:pt x="2804" y="3201"/>
                    </a:lnTo>
                    <a:lnTo>
                      <a:pt x="3013" y="3243"/>
                    </a:lnTo>
                    <a:lnTo>
                      <a:pt x="3076" y="3180"/>
                    </a:lnTo>
                    <a:lnTo>
                      <a:pt x="3222" y="3139"/>
                    </a:lnTo>
                    <a:lnTo>
                      <a:pt x="3264" y="3055"/>
                    </a:lnTo>
                    <a:lnTo>
                      <a:pt x="3599" y="2888"/>
                    </a:lnTo>
                    <a:lnTo>
                      <a:pt x="3766" y="2867"/>
                    </a:lnTo>
                    <a:lnTo>
                      <a:pt x="3955" y="2888"/>
                    </a:lnTo>
                    <a:lnTo>
                      <a:pt x="4122" y="2971"/>
                    </a:lnTo>
                    <a:lnTo>
                      <a:pt x="4185" y="3034"/>
                    </a:lnTo>
                    <a:lnTo>
                      <a:pt x="4289" y="2992"/>
                    </a:lnTo>
                    <a:lnTo>
                      <a:pt x="4436" y="3055"/>
                    </a:lnTo>
                    <a:lnTo>
                      <a:pt x="4478" y="3139"/>
                    </a:lnTo>
                    <a:lnTo>
                      <a:pt x="4603" y="3139"/>
                    </a:lnTo>
                    <a:lnTo>
                      <a:pt x="4582" y="2992"/>
                    </a:lnTo>
                    <a:lnTo>
                      <a:pt x="4624" y="2888"/>
                    </a:lnTo>
                    <a:lnTo>
                      <a:pt x="4624" y="2720"/>
                    </a:lnTo>
                    <a:lnTo>
                      <a:pt x="4603" y="2636"/>
                    </a:lnTo>
                    <a:lnTo>
                      <a:pt x="4645" y="2553"/>
                    </a:lnTo>
                    <a:lnTo>
                      <a:pt x="4708" y="2427"/>
                    </a:lnTo>
                    <a:lnTo>
                      <a:pt x="4896" y="2427"/>
                    </a:lnTo>
                    <a:lnTo>
                      <a:pt x="5022" y="2406"/>
                    </a:lnTo>
                    <a:lnTo>
                      <a:pt x="5105" y="2239"/>
                    </a:lnTo>
                    <a:lnTo>
                      <a:pt x="5105" y="2155"/>
                    </a:lnTo>
                    <a:lnTo>
                      <a:pt x="5043" y="2113"/>
                    </a:lnTo>
                    <a:lnTo>
                      <a:pt x="5105" y="2051"/>
                    </a:lnTo>
                    <a:lnTo>
                      <a:pt x="5001" y="1988"/>
                    </a:lnTo>
                    <a:lnTo>
                      <a:pt x="4812" y="1988"/>
                    </a:lnTo>
                    <a:lnTo>
                      <a:pt x="4729" y="2051"/>
                    </a:lnTo>
                    <a:lnTo>
                      <a:pt x="4520" y="2051"/>
                    </a:lnTo>
                    <a:lnTo>
                      <a:pt x="4373" y="2009"/>
                    </a:lnTo>
                    <a:lnTo>
                      <a:pt x="4268" y="1841"/>
                    </a:lnTo>
                    <a:lnTo>
                      <a:pt x="4185" y="1695"/>
                    </a:lnTo>
                    <a:lnTo>
                      <a:pt x="4206" y="1151"/>
                    </a:lnTo>
                    <a:lnTo>
                      <a:pt x="4101" y="983"/>
                    </a:lnTo>
                    <a:lnTo>
                      <a:pt x="4080" y="837"/>
                    </a:lnTo>
                    <a:lnTo>
                      <a:pt x="3766" y="565"/>
                    </a:lnTo>
                    <a:lnTo>
                      <a:pt x="3745" y="460"/>
                    </a:lnTo>
                    <a:lnTo>
                      <a:pt x="3494" y="251"/>
                    </a:lnTo>
                    <a:lnTo>
                      <a:pt x="343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16" name="Google Shape;2416;p49"/>
              <p:cNvSpPr/>
              <p:nvPr/>
            </p:nvSpPr>
            <p:spPr>
              <a:xfrm>
                <a:off x="3989150" y="2555400"/>
                <a:ext cx="83725" cy="52850"/>
              </a:xfrm>
              <a:custGeom>
                <a:rect b="b" l="l" r="r" t="t"/>
                <a:pathLst>
                  <a:path extrusionOk="0" h="2114" w="3349">
                    <a:moveTo>
                      <a:pt x="2490" y="1"/>
                    </a:moveTo>
                    <a:lnTo>
                      <a:pt x="2323" y="22"/>
                    </a:lnTo>
                    <a:lnTo>
                      <a:pt x="1988" y="189"/>
                    </a:lnTo>
                    <a:lnTo>
                      <a:pt x="1946" y="273"/>
                    </a:lnTo>
                    <a:lnTo>
                      <a:pt x="1800" y="314"/>
                    </a:lnTo>
                    <a:lnTo>
                      <a:pt x="1737" y="377"/>
                    </a:lnTo>
                    <a:lnTo>
                      <a:pt x="1528" y="335"/>
                    </a:lnTo>
                    <a:lnTo>
                      <a:pt x="1423" y="335"/>
                    </a:lnTo>
                    <a:lnTo>
                      <a:pt x="1277" y="294"/>
                    </a:lnTo>
                    <a:lnTo>
                      <a:pt x="1214" y="335"/>
                    </a:lnTo>
                    <a:lnTo>
                      <a:pt x="1067" y="314"/>
                    </a:lnTo>
                    <a:lnTo>
                      <a:pt x="921" y="398"/>
                    </a:lnTo>
                    <a:lnTo>
                      <a:pt x="712" y="314"/>
                    </a:lnTo>
                    <a:lnTo>
                      <a:pt x="649" y="335"/>
                    </a:lnTo>
                    <a:lnTo>
                      <a:pt x="607" y="273"/>
                    </a:lnTo>
                    <a:lnTo>
                      <a:pt x="440" y="273"/>
                    </a:lnTo>
                    <a:lnTo>
                      <a:pt x="314" y="335"/>
                    </a:lnTo>
                    <a:lnTo>
                      <a:pt x="231" y="231"/>
                    </a:lnTo>
                    <a:lnTo>
                      <a:pt x="293" y="189"/>
                    </a:lnTo>
                    <a:lnTo>
                      <a:pt x="293" y="105"/>
                    </a:lnTo>
                    <a:lnTo>
                      <a:pt x="210" y="22"/>
                    </a:lnTo>
                    <a:lnTo>
                      <a:pt x="63" y="22"/>
                    </a:lnTo>
                    <a:lnTo>
                      <a:pt x="84" y="126"/>
                    </a:lnTo>
                    <a:lnTo>
                      <a:pt x="0" y="210"/>
                    </a:lnTo>
                    <a:lnTo>
                      <a:pt x="63" y="440"/>
                    </a:lnTo>
                    <a:lnTo>
                      <a:pt x="231" y="628"/>
                    </a:lnTo>
                    <a:lnTo>
                      <a:pt x="314" y="754"/>
                    </a:lnTo>
                    <a:lnTo>
                      <a:pt x="272" y="900"/>
                    </a:lnTo>
                    <a:lnTo>
                      <a:pt x="63" y="1068"/>
                    </a:lnTo>
                    <a:lnTo>
                      <a:pt x="84" y="1172"/>
                    </a:lnTo>
                    <a:lnTo>
                      <a:pt x="168" y="1277"/>
                    </a:lnTo>
                    <a:lnTo>
                      <a:pt x="105" y="1382"/>
                    </a:lnTo>
                    <a:lnTo>
                      <a:pt x="335" y="1570"/>
                    </a:lnTo>
                    <a:lnTo>
                      <a:pt x="503" y="1842"/>
                    </a:lnTo>
                    <a:lnTo>
                      <a:pt x="523" y="1988"/>
                    </a:lnTo>
                    <a:lnTo>
                      <a:pt x="523" y="2093"/>
                    </a:lnTo>
                    <a:lnTo>
                      <a:pt x="607" y="2114"/>
                    </a:lnTo>
                    <a:lnTo>
                      <a:pt x="795" y="2114"/>
                    </a:lnTo>
                    <a:lnTo>
                      <a:pt x="942" y="2093"/>
                    </a:lnTo>
                    <a:lnTo>
                      <a:pt x="1026" y="1988"/>
                    </a:lnTo>
                    <a:lnTo>
                      <a:pt x="1172" y="2009"/>
                    </a:lnTo>
                    <a:lnTo>
                      <a:pt x="1319" y="2009"/>
                    </a:lnTo>
                    <a:lnTo>
                      <a:pt x="1339" y="2114"/>
                    </a:lnTo>
                    <a:lnTo>
                      <a:pt x="1444" y="2114"/>
                    </a:lnTo>
                    <a:lnTo>
                      <a:pt x="1528" y="2051"/>
                    </a:lnTo>
                    <a:lnTo>
                      <a:pt x="1653" y="2051"/>
                    </a:lnTo>
                    <a:lnTo>
                      <a:pt x="1737" y="2114"/>
                    </a:lnTo>
                    <a:lnTo>
                      <a:pt x="1863" y="2072"/>
                    </a:lnTo>
                    <a:lnTo>
                      <a:pt x="2093" y="2072"/>
                    </a:lnTo>
                    <a:lnTo>
                      <a:pt x="2176" y="2009"/>
                    </a:lnTo>
                    <a:lnTo>
                      <a:pt x="2114" y="1905"/>
                    </a:lnTo>
                    <a:lnTo>
                      <a:pt x="2114" y="1779"/>
                    </a:lnTo>
                    <a:lnTo>
                      <a:pt x="2281" y="1675"/>
                    </a:lnTo>
                    <a:lnTo>
                      <a:pt x="2323" y="1675"/>
                    </a:lnTo>
                    <a:lnTo>
                      <a:pt x="2427" y="1570"/>
                    </a:lnTo>
                    <a:lnTo>
                      <a:pt x="2511" y="1570"/>
                    </a:lnTo>
                    <a:lnTo>
                      <a:pt x="2595" y="1486"/>
                    </a:lnTo>
                    <a:lnTo>
                      <a:pt x="2741" y="1486"/>
                    </a:lnTo>
                    <a:lnTo>
                      <a:pt x="2909" y="1633"/>
                    </a:lnTo>
                    <a:lnTo>
                      <a:pt x="3013" y="1549"/>
                    </a:lnTo>
                    <a:lnTo>
                      <a:pt x="3118" y="1570"/>
                    </a:lnTo>
                    <a:lnTo>
                      <a:pt x="3034" y="1444"/>
                    </a:lnTo>
                    <a:lnTo>
                      <a:pt x="2930" y="1256"/>
                    </a:lnTo>
                    <a:lnTo>
                      <a:pt x="2825" y="1256"/>
                    </a:lnTo>
                    <a:lnTo>
                      <a:pt x="2804" y="1172"/>
                    </a:lnTo>
                    <a:lnTo>
                      <a:pt x="2951" y="1068"/>
                    </a:lnTo>
                    <a:lnTo>
                      <a:pt x="3013" y="942"/>
                    </a:lnTo>
                    <a:lnTo>
                      <a:pt x="2992" y="712"/>
                    </a:lnTo>
                    <a:lnTo>
                      <a:pt x="3139" y="545"/>
                    </a:lnTo>
                    <a:lnTo>
                      <a:pt x="3244" y="586"/>
                    </a:lnTo>
                    <a:lnTo>
                      <a:pt x="3327" y="503"/>
                    </a:lnTo>
                    <a:lnTo>
                      <a:pt x="3348" y="294"/>
                    </a:lnTo>
                    <a:lnTo>
                      <a:pt x="3327" y="273"/>
                    </a:lnTo>
                    <a:lnTo>
                      <a:pt x="3202" y="273"/>
                    </a:lnTo>
                    <a:lnTo>
                      <a:pt x="3160" y="189"/>
                    </a:lnTo>
                    <a:lnTo>
                      <a:pt x="3013" y="126"/>
                    </a:lnTo>
                    <a:lnTo>
                      <a:pt x="2909" y="168"/>
                    </a:lnTo>
                    <a:lnTo>
                      <a:pt x="2846" y="105"/>
                    </a:lnTo>
                    <a:lnTo>
                      <a:pt x="2679" y="22"/>
                    </a:lnTo>
                    <a:lnTo>
                      <a:pt x="2490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417" name="Google Shape;2417;p49"/>
              <p:cNvGrpSpPr/>
              <p:nvPr/>
            </p:nvGrpSpPr>
            <p:grpSpPr>
              <a:xfrm>
                <a:off x="3866750" y="2520350"/>
                <a:ext cx="78475" cy="60700"/>
                <a:chOff x="3866750" y="2520350"/>
                <a:chExt cx="78475" cy="60700"/>
              </a:xfrm>
            </p:grpSpPr>
            <p:sp>
              <p:nvSpPr>
                <p:cNvPr id="2418" name="Google Shape;2418;p49"/>
                <p:cNvSpPr/>
                <p:nvPr/>
              </p:nvSpPr>
              <p:spPr>
                <a:xfrm>
                  <a:off x="3877200" y="2546500"/>
                  <a:ext cx="4725" cy="6300"/>
                </a:xfrm>
                <a:custGeom>
                  <a:rect b="b" l="l" r="r" t="t"/>
                  <a:pathLst>
                    <a:path extrusionOk="0" h="252" w="189">
                      <a:moveTo>
                        <a:pt x="1" y="1"/>
                      </a:moveTo>
                      <a:lnTo>
                        <a:pt x="84" y="126"/>
                      </a:lnTo>
                      <a:lnTo>
                        <a:pt x="63" y="147"/>
                      </a:lnTo>
                      <a:lnTo>
                        <a:pt x="168" y="252"/>
                      </a:lnTo>
                      <a:lnTo>
                        <a:pt x="189" y="252"/>
                      </a:lnTo>
                      <a:lnTo>
                        <a:pt x="168" y="106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19" name="Google Shape;2419;p49"/>
                <p:cNvSpPr/>
                <p:nvPr/>
              </p:nvSpPr>
              <p:spPr>
                <a:xfrm>
                  <a:off x="3882425" y="2554350"/>
                  <a:ext cx="2650" cy="3175"/>
                </a:xfrm>
                <a:custGeom>
                  <a:rect b="b" l="l" r="r" t="t"/>
                  <a:pathLst>
                    <a:path extrusionOk="0" h="127" w="106">
                      <a:moveTo>
                        <a:pt x="1" y="1"/>
                      </a:moveTo>
                      <a:lnTo>
                        <a:pt x="106" y="126"/>
                      </a:lnTo>
                      <a:lnTo>
                        <a:pt x="85" y="43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20" name="Google Shape;2420;p49"/>
                <p:cNvSpPr/>
                <p:nvPr/>
              </p:nvSpPr>
              <p:spPr>
                <a:xfrm>
                  <a:off x="3866750" y="2520350"/>
                  <a:ext cx="78475" cy="60700"/>
                </a:xfrm>
                <a:custGeom>
                  <a:rect b="b" l="l" r="r" t="t"/>
                  <a:pathLst>
                    <a:path extrusionOk="0" h="2428" w="3139">
                      <a:moveTo>
                        <a:pt x="1653" y="1"/>
                      </a:moveTo>
                      <a:lnTo>
                        <a:pt x="1653" y="22"/>
                      </a:lnTo>
                      <a:lnTo>
                        <a:pt x="1402" y="22"/>
                      </a:lnTo>
                      <a:lnTo>
                        <a:pt x="1046" y="210"/>
                      </a:lnTo>
                      <a:lnTo>
                        <a:pt x="1025" y="356"/>
                      </a:lnTo>
                      <a:lnTo>
                        <a:pt x="837" y="440"/>
                      </a:lnTo>
                      <a:lnTo>
                        <a:pt x="816" y="649"/>
                      </a:lnTo>
                      <a:lnTo>
                        <a:pt x="691" y="649"/>
                      </a:lnTo>
                      <a:lnTo>
                        <a:pt x="481" y="545"/>
                      </a:lnTo>
                      <a:lnTo>
                        <a:pt x="356" y="587"/>
                      </a:lnTo>
                      <a:lnTo>
                        <a:pt x="209" y="691"/>
                      </a:lnTo>
                      <a:lnTo>
                        <a:pt x="0" y="691"/>
                      </a:lnTo>
                      <a:lnTo>
                        <a:pt x="0" y="733"/>
                      </a:lnTo>
                      <a:lnTo>
                        <a:pt x="42" y="942"/>
                      </a:lnTo>
                      <a:lnTo>
                        <a:pt x="168" y="1068"/>
                      </a:lnTo>
                      <a:lnTo>
                        <a:pt x="168" y="1110"/>
                      </a:lnTo>
                      <a:lnTo>
                        <a:pt x="209" y="1152"/>
                      </a:lnTo>
                      <a:lnTo>
                        <a:pt x="356" y="942"/>
                      </a:lnTo>
                      <a:lnTo>
                        <a:pt x="377" y="796"/>
                      </a:lnTo>
                      <a:lnTo>
                        <a:pt x="461" y="691"/>
                      </a:lnTo>
                      <a:lnTo>
                        <a:pt x="607" y="691"/>
                      </a:lnTo>
                      <a:lnTo>
                        <a:pt x="628" y="796"/>
                      </a:lnTo>
                      <a:lnTo>
                        <a:pt x="733" y="900"/>
                      </a:lnTo>
                      <a:lnTo>
                        <a:pt x="774" y="1068"/>
                      </a:lnTo>
                      <a:lnTo>
                        <a:pt x="879" y="1256"/>
                      </a:lnTo>
                      <a:lnTo>
                        <a:pt x="1025" y="1403"/>
                      </a:lnTo>
                      <a:lnTo>
                        <a:pt x="1088" y="1403"/>
                      </a:lnTo>
                      <a:lnTo>
                        <a:pt x="1193" y="1507"/>
                      </a:lnTo>
                      <a:lnTo>
                        <a:pt x="1088" y="1486"/>
                      </a:lnTo>
                      <a:lnTo>
                        <a:pt x="1005" y="1507"/>
                      </a:lnTo>
                      <a:lnTo>
                        <a:pt x="942" y="1591"/>
                      </a:lnTo>
                      <a:lnTo>
                        <a:pt x="1005" y="1696"/>
                      </a:lnTo>
                      <a:lnTo>
                        <a:pt x="1130" y="1696"/>
                      </a:lnTo>
                      <a:lnTo>
                        <a:pt x="1256" y="1821"/>
                      </a:lnTo>
                      <a:lnTo>
                        <a:pt x="1360" y="1842"/>
                      </a:lnTo>
                      <a:lnTo>
                        <a:pt x="1423" y="1947"/>
                      </a:lnTo>
                      <a:lnTo>
                        <a:pt x="1465" y="2030"/>
                      </a:lnTo>
                      <a:lnTo>
                        <a:pt x="1611" y="2009"/>
                      </a:lnTo>
                      <a:lnTo>
                        <a:pt x="1862" y="2030"/>
                      </a:lnTo>
                      <a:lnTo>
                        <a:pt x="1988" y="2093"/>
                      </a:lnTo>
                      <a:lnTo>
                        <a:pt x="2281" y="2365"/>
                      </a:lnTo>
                      <a:lnTo>
                        <a:pt x="2197" y="2407"/>
                      </a:lnTo>
                      <a:lnTo>
                        <a:pt x="2072" y="2323"/>
                      </a:lnTo>
                      <a:lnTo>
                        <a:pt x="2155" y="2407"/>
                      </a:lnTo>
                      <a:lnTo>
                        <a:pt x="2260" y="2428"/>
                      </a:lnTo>
                      <a:lnTo>
                        <a:pt x="2302" y="2344"/>
                      </a:lnTo>
                      <a:lnTo>
                        <a:pt x="1925" y="1884"/>
                      </a:lnTo>
                      <a:lnTo>
                        <a:pt x="1444" y="1486"/>
                      </a:lnTo>
                      <a:lnTo>
                        <a:pt x="1423" y="1403"/>
                      </a:lnTo>
                      <a:lnTo>
                        <a:pt x="1465" y="1382"/>
                      </a:lnTo>
                      <a:lnTo>
                        <a:pt x="1402" y="1277"/>
                      </a:lnTo>
                      <a:lnTo>
                        <a:pt x="1360" y="1172"/>
                      </a:lnTo>
                      <a:lnTo>
                        <a:pt x="1235" y="1047"/>
                      </a:lnTo>
                      <a:lnTo>
                        <a:pt x="1193" y="1047"/>
                      </a:lnTo>
                      <a:lnTo>
                        <a:pt x="1151" y="963"/>
                      </a:lnTo>
                      <a:lnTo>
                        <a:pt x="1214" y="900"/>
                      </a:lnTo>
                      <a:lnTo>
                        <a:pt x="1214" y="775"/>
                      </a:lnTo>
                      <a:lnTo>
                        <a:pt x="1256" y="733"/>
                      </a:lnTo>
                      <a:lnTo>
                        <a:pt x="1402" y="838"/>
                      </a:lnTo>
                      <a:lnTo>
                        <a:pt x="1444" y="900"/>
                      </a:lnTo>
                      <a:lnTo>
                        <a:pt x="1528" y="880"/>
                      </a:lnTo>
                      <a:lnTo>
                        <a:pt x="1528" y="796"/>
                      </a:lnTo>
                      <a:lnTo>
                        <a:pt x="1632" y="775"/>
                      </a:lnTo>
                      <a:lnTo>
                        <a:pt x="1716" y="796"/>
                      </a:lnTo>
                      <a:lnTo>
                        <a:pt x="1758" y="733"/>
                      </a:lnTo>
                      <a:lnTo>
                        <a:pt x="1841" y="775"/>
                      </a:lnTo>
                      <a:lnTo>
                        <a:pt x="1883" y="733"/>
                      </a:lnTo>
                      <a:lnTo>
                        <a:pt x="1988" y="754"/>
                      </a:lnTo>
                      <a:lnTo>
                        <a:pt x="2051" y="859"/>
                      </a:lnTo>
                      <a:lnTo>
                        <a:pt x="2093" y="796"/>
                      </a:lnTo>
                      <a:lnTo>
                        <a:pt x="2239" y="859"/>
                      </a:lnTo>
                      <a:lnTo>
                        <a:pt x="2344" y="796"/>
                      </a:lnTo>
                      <a:lnTo>
                        <a:pt x="2365" y="859"/>
                      </a:lnTo>
                      <a:lnTo>
                        <a:pt x="2490" y="838"/>
                      </a:lnTo>
                      <a:lnTo>
                        <a:pt x="2616" y="880"/>
                      </a:lnTo>
                      <a:lnTo>
                        <a:pt x="2699" y="859"/>
                      </a:lnTo>
                      <a:lnTo>
                        <a:pt x="2804" y="963"/>
                      </a:lnTo>
                      <a:lnTo>
                        <a:pt x="2971" y="963"/>
                      </a:lnTo>
                      <a:lnTo>
                        <a:pt x="2992" y="984"/>
                      </a:lnTo>
                      <a:lnTo>
                        <a:pt x="2971" y="880"/>
                      </a:lnTo>
                      <a:lnTo>
                        <a:pt x="3097" y="859"/>
                      </a:lnTo>
                      <a:lnTo>
                        <a:pt x="3139" y="859"/>
                      </a:lnTo>
                      <a:lnTo>
                        <a:pt x="3139" y="796"/>
                      </a:lnTo>
                      <a:lnTo>
                        <a:pt x="3034" y="775"/>
                      </a:lnTo>
                      <a:lnTo>
                        <a:pt x="2971" y="733"/>
                      </a:lnTo>
                      <a:lnTo>
                        <a:pt x="2930" y="566"/>
                      </a:lnTo>
                      <a:lnTo>
                        <a:pt x="2888" y="419"/>
                      </a:lnTo>
                      <a:lnTo>
                        <a:pt x="2804" y="356"/>
                      </a:lnTo>
                      <a:lnTo>
                        <a:pt x="2699" y="482"/>
                      </a:lnTo>
                      <a:lnTo>
                        <a:pt x="2490" y="419"/>
                      </a:lnTo>
                      <a:lnTo>
                        <a:pt x="2197" y="356"/>
                      </a:lnTo>
                      <a:lnTo>
                        <a:pt x="2093" y="273"/>
                      </a:lnTo>
                      <a:lnTo>
                        <a:pt x="1988" y="231"/>
                      </a:lnTo>
                      <a:lnTo>
                        <a:pt x="1737" y="22"/>
                      </a:lnTo>
                      <a:lnTo>
                        <a:pt x="1653" y="1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21" name="Google Shape;2421;p49"/>
                <p:cNvSpPr/>
                <p:nvPr/>
              </p:nvSpPr>
              <p:spPr>
                <a:xfrm>
                  <a:off x="3886100" y="2558550"/>
                  <a:ext cx="3675" cy="5250"/>
                </a:xfrm>
                <a:custGeom>
                  <a:rect b="b" l="l" r="r" t="t"/>
                  <a:pathLst>
                    <a:path extrusionOk="0" h="210" w="147">
                      <a:moveTo>
                        <a:pt x="0" y="0"/>
                      </a:moveTo>
                      <a:lnTo>
                        <a:pt x="147" y="209"/>
                      </a:lnTo>
                      <a:lnTo>
                        <a:pt x="126" y="1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422" name="Google Shape;2422;p49"/>
              <p:cNvSpPr/>
              <p:nvPr/>
            </p:nvSpPr>
            <p:spPr>
              <a:xfrm>
                <a:off x="3799775" y="2577900"/>
                <a:ext cx="14675" cy="29325"/>
              </a:xfrm>
              <a:custGeom>
                <a:rect b="b" l="l" r="r" t="t"/>
                <a:pathLst>
                  <a:path extrusionOk="0" h="1173" w="587">
                    <a:moveTo>
                      <a:pt x="461" y="0"/>
                    </a:moveTo>
                    <a:lnTo>
                      <a:pt x="440" y="105"/>
                    </a:lnTo>
                    <a:lnTo>
                      <a:pt x="482" y="147"/>
                    </a:lnTo>
                    <a:lnTo>
                      <a:pt x="461" y="251"/>
                    </a:lnTo>
                    <a:lnTo>
                      <a:pt x="419" y="251"/>
                    </a:lnTo>
                    <a:lnTo>
                      <a:pt x="357" y="210"/>
                    </a:lnTo>
                    <a:lnTo>
                      <a:pt x="273" y="251"/>
                    </a:lnTo>
                    <a:lnTo>
                      <a:pt x="106" y="335"/>
                    </a:lnTo>
                    <a:lnTo>
                      <a:pt x="22" y="461"/>
                    </a:lnTo>
                    <a:lnTo>
                      <a:pt x="106" y="523"/>
                    </a:lnTo>
                    <a:lnTo>
                      <a:pt x="64" y="565"/>
                    </a:lnTo>
                    <a:lnTo>
                      <a:pt x="1" y="565"/>
                    </a:lnTo>
                    <a:lnTo>
                      <a:pt x="22" y="649"/>
                    </a:lnTo>
                    <a:lnTo>
                      <a:pt x="106" y="691"/>
                    </a:lnTo>
                    <a:lnTo>
                      <a:pt x="106" y="754"/>
                    </a:lnTo>
                    <a:lnTo>
                      <a:pt x="64" y="775"/>
                    </a:lnTo>
                    <a:lnTo>
                      <a:pt x="106" y="837"/>
                    </a:lnTo>
                    <a:lnTo>
                      <a:pt x="168" y="879"/>
                    </a:lnTo>
                    <a:lnTo>
                      <a:pt x="168" y="963"/>
                    </a:lnTo>
                    <a:lnTo>
                      <a:pt x="210" y="963"/>
                    </a:lnTo>
                    <a:lnTo>
                      <a:pt x="252" y="1005"/>
                    </a:lnTo>
                    <a:lnTo>
                      <a:pt x="210" y="984"/>
                    </a:lnTo>
                    <a:lnTo>
                      <a:pt x="147" y="1067"/>
                    </a:lnTo>
                    <a:lnTo>
                      <a:pt x="210" y="1109"/>
                    </a:lnTo>
                    <a:lnTo>
                      <a:pt x="357" y="1172"/>
                    </a:lnTo>
                    <a:lnTo>
                      <a:pt x="461" y="1109"/>
                    </a:lnTo>
                    <a:lnTo>
                      <a:pt x="545" y="942"/>
                    </a:lnTo>
                    <a:lnTo>
                      <a:pt x="545" y="795"/>
                    </a:lnTo>
                    <a:lnTo>
                      <a:pt x="587" y="544"/>
                    </a:lnTo>
                    <a:lnTo>
                      <a:pt x="545" y="314"/>
                    </a:lnTo>
                    <a:lnTo>
                      <a:pt x="545" y="147"/>
                    </a:lnTo>
                    <a:lnTo>
                      <a:pt x="524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3" name="Google Shape;2423;p49"/>
              <p:cNvSpPr/>
              <p:nvPr/>
            </p:nvSpPr>
            <p:spPr>
              <a:xfrm>
                <a:off x="3567525" y="2564825"/>
                <a:ext cx="160625" cy="134450"/>
              </a:xfrm>
              <a:custGeom>
                <a:rect b="b" l="l" r="r" t="t"/>
                <a:pathLst>
                  <a:path extrusionOk="0" h="5378" w="6425">
                    <a:moveTo>
                      <a:pt x="817" y="0"/>
                    </a:moveTo>
                    <a:lnTo>
                      <a:pt x="733" y="42"/>
                    </a:lnTo>
                    <a:lnTo>
                      <a:pt x="712" y="21"/>
                    </a:lnTo>
                    <a:lnTo>
                      <a:pt x="503" y="126"/>
                    </a:lnTo>
                    <a:lnTo>
                      <a:pt x="524" y="209"/>
                    </a:lnTo>
                    <a:lnTo>
                      <a:pt x="608" y="251"/>
                    </a:lnTo>
                    <a:lnTo>
                      <a:pt x="524" y="335"/>
                    </a:lnTo>
                    <a:lnTo>
                      <a:pt x="336" y="356"/>
                    </a:lnTo>
                    <a:lnTo>
                      <a:pt x="252" y="335"/>
                    </a:lnTo>
                    <a:lnTo>
                      <a:pt x="43" y="419"/>
                    </a:lnTo>
                    <a:lnTo>
                      <a:pt x="1" y="544"/>
                    </a:lnTo>
                    <a:lnTo>
                      <a:pt x="43" y="670"/>
                    </a:lnTo>
                    <a:lnTo>
                      <a:pt x="126" y="649"/>
                    </a:lnTo>
                    <a:lnTo>
                      <a:pt x="126" y="691"/>
                    </a:lnTo>
                    <a:lnTo>
                      <a:pt x="189" y="733"/>
                    </a:lnTo>
                    <a:lnTo>
                      <a:pt x="147" y="879"/>
                    </a:lnTo>
                    <a:lnTo>
                      <a:pt x="210" y="900"/>
                    </a:lnTo>
                    <a:lnTo>
                      <a:pt x="294" y="837"/>
                    </a:lnTo>
                    <a:lnTo>
                      <a:pt x="252" y="963"/>
                    </a:lnTo>
                    <a:lnTo>
                      <a:pt x="315" y="1005"/>
                    </a:lnTo>
                    <a:lnTo>
                      <a:pt x="252" y="1088"/>
                    </a:lnTo>
                    <a:lnTo>
                      <a:pt x="357" y="1109"/>
                    </a:lnTo>
                    <a:lnTo>
                      <a:pt x="231" y="1256"/>
                    </a:lnTo>
                    <a:lnTo>
                      <a:pt x="231" y="1277"/>
                    </a:lnTo>
                    <a:lnTo>
                      <a:pt x="482" y="1214"/>
                    </a:lnTo>
                    <a:lnTo>
                      <a:pt x="587" y="1256"/>
                    </a:lnTo>
                    <a:lnTo>
                      <a:pt x="566" y="1381"/>
                    </a:lnTo>
                    <a:lnTo>
                      <a:pt x="629" y="1465"/>
                    </a:lnTo>
                    <a:lnTo>
                      <a:pt x="796" y="1360"/>
                    </a:lnTo>
                    <a:lnTo>
                      <a:pt x="1110" y="1423"/>
                    </a:lnTo>
                    <a:lnTo>
                      <a:pt x="1214" y="1318"/>
                    </a:lnTo>
                    <a:lnTo>
                      <a:pt x="1486" y="1360"/>
                    </a:lnTo>
                    <a:lnTo>
                      <a:pt x="1507" y="1486"/>
                    </a:lnTo>
                    <a:lnTo>
                      <a:pt x="1612" y="1632"/>
                    </a:lnTo>
                    <a:lnTo>
                      <a:pt x="1591" y="1737"/>
                    </a:lnTo>
                    <a:lnTo>
                      <a:pt x="1445" y="1737"/>
                    </a:lnTo>
                    <a:lnTo>
                      <a:pt x="1235" y="1946"/>
                    </a:lnTo>
                    <a:lnTo>
                      <a:pt x="1256" y="2114"/>
                    </a:lnTo>
                    <a:lnTo>
                      <a:pt x="1235" y="2469"/>
                    </a:lnTo>
                    <a:lnTo>
                      <a:pt x="1089" y="2616"/>
                    </a:lnTo>
                    <a:lnTo>
                      <a:pt x="1194" y="2720"/>
                    </a:lnTo>
                    <a:lnTo>
                      <a:pt x="1047" y="2930"/>
                    </a:lnTo>
                    <a:lnTo>
                      <a:pt x="942" y="2888"/>
                    </a:lnTo>
                    <a:lnTo>
                      <a:pt x="817" y="2930"/>
                    </a:lnTo>
                    <a:lnTo>
                      <a:pt x="963" y="3202"/>
                    </a:lnTo>
                    <a:lnTo>
                      <a:pt x="1089" y="3285"/>
                    </a:lnTo>
                    <a:lnTo>
                      <a:pt x="1089" y="3515"/>
                    </a:lnTo>
                    <a:lnTo>
                      <a:pt x="922" y="3704"/>
                    </a:lnTo>
                    <a:lnTo>
                      <a:pt x="984" y="3871"/>
                    </a:lnTo>
                    <a:lnTo>
                      <a:pt x="1131" y="3871"/>
                    </a:lnTo>
                    <a:lnTo>
                      <a:pt x="1089" y="3976"/>
                    </a:lnTo>
                    <a:lnTo>
                      <a:pt x="963" y="4080"/>
                    </a:lnTo>
                    <a:lnTo>
                      <a:pt x="838" y="4331"/>
                    </a:lnTo>
                    <a:lnTo>
                      <a:pt x="922" y="4457"/>
                    </a:lnTo>
                    <a:lnTo>
                      <a:pt x="922" y="4603"/>
                    </a:lnTo>
                    <a:lnTo>
                      <a:pt x="1026" y="4624"/>
                    </a:lnTo>
                    <a:lnTo>
                      <a:pt x="1173" y="4645"/>
                    </a:lnTo>
                    <a:lnTo>
                      <a:pt x="1403" y="4875"/>
                    </a:lnTo>
                    <a:lnTo>
                      <a:pt x="1382" y="4917"/>
                    </a:lnTo>
                    <a:lnTo>
                      <a:pt x="1486" y="5168"/>
                    </a:lnTo>
                    <a:lnTo>
                      <a:pt x="1675" y="5357"/>
                    </a:lnTo>
                    <a:lnTo>
                      <a:pt x="1842" y="5378"/>
                    </a:lnTo>
                    <a:lnTo>
                      <a:pt x="2010" y="5273"/>
                    </a:lnTo>
                    <a:lnTo>
                      <a:pt x="2010" y="5168"/>
                    </a:lnTo>
                    <a:lnTo>
                      <a:pt x="2093" y="5085"/>
                    </a:lnTo>
                    <a:lnTo>
                      <a:pt x="2303" y="5064"/>
                    </a:lnTo>
                    <a:lnTo>
                      <a:pt x="2470" y="4875"/>
                    </a:lnTo>
                    <a:lnTo>
                      <a:pt x="2679" y="4855"/>
                    </a:lnTo>
                    <a:lnTo>
                      <a:pt x="2784" y="4813"/>
                    </a:lnTo>
                    <a:lnTo>
                      <a:pt x="3035" y="4875"/>
                    </a:lnTo>
                    <a:lnTo>
                      <a:pt x="3181" y="4917"/>
                    </a:lnTo>
                    <a:lnTo>
                      <a:pt x="3202" y="4855"/>
                    </a:lnTo>
                    <a:lnTo>
                      <a:pt x="3307" y="4855"/>
                    </a:lnTo>
                    <a:lnTo>
                      <a:pt x="3411" y="4938"/>
                    </a:lnTo>
                    <a:lnTo>
                      <a:pt x="3495" y="4855"/>
                    </a:lnTo>
                    <a:lnTo>
                      <a:pt x="3558" y="4750"/>
                    </a:lnTo>
                    <a:lnTo>
                      <a:pt x="3663" y="4855"/>
                    </a:lnTo>
                    <a:lnTo>
                      <a:pt x="3788" y="4917"/>
                    </a:lnTo>
                    <a:lnTo>
                      <a:pt x="3914" y="4708"/>
                    </a:lnTo>
                    <a:lnTo>
                      <a:pt x="3914" y="4603"/>
                    </a:lnTo>
                    <a:lnTo>
                      <a:pt x="4248" y="4436"/>
                    </a:lnTo>
                    <a:lnTo>
                      <a:pt x="4458" y="4436"/>
                    </a:lnTo>
                    <a:lnTo>
                      <a:pt x="4520" y="4352"/>
                    </a:lnTo>
                    <a:lnTo>
                      <a:pt x="4458" y="4311"/>
                    </a:lnTo>
                    <a:lnTo>
                      <a:pt x="4499" y="4143"/>
                    </a:lnTo>
                    <a:lnTo>
                      <a:pt x="4667" y="3892"/>
                    </a:lnTo>
                    <a:lnTo>
                      <a:pt x="4667" y="3766"/>
                    </a:lnTo>
                    <a:lnTo>
                      <a:pt x="4855" y="3704"/>
                    </a:lnTo>
                    <a:lnTo>
                      <a:pt x="4981" y="3578"/>
                    </a:lnTo>
                    <a:lnTo>
                      <a:pt x="4855" y="3390"/>
                    </a:lnTo>
                    <a:lnTo>
                      <a:pt x="4771" y="3348"/>
                    </a:lnTo>
                    <a:lnTo>
                      <a:pt x="4751" y="3243"/>
                    </a:lnTo>
                    <a:lnTo>
                      <a:pt x="4646" y="3076"/>
                    </a:lnTo>
                    <a:lnTo>
                      <a:pt x="4730" y="2992"/>
                    </a:lnTo>
                    <a:lnTo>
                      <a:pt x="4960" y="2637"/>
                    </a:lnTo>
                    <a:lnTo>
                      <a:pt x="5064" y="2574"/>
                    </a:lnTo>
                    <a:lnTo>
                      <a:pt x="5232" y="2302"/>
                    </a:lnTo>
                    <a:lnTo>
                      <a:pt x="5274" y="2323"/>
                    </a:lnTo>
                    <a:lnTo>
                      <a:pt x="5253" y="2344"/>
                    </a:lnTo>
                    <a:lnTo>
                      <a:pt x="5253" y="2365"/>
                    </a:lnTo>
                    <a:lnTo>
                      <a:pt x="5336" y="2323"/>
                    </a:lnTo>
                    <a:lnTo>
                      <a:pt x="5357" y="2197"/>
                    </a:lnTo>
                    <a:lnTo>
                      <a:pt x="5295" y="2134"/>
                    </a:lnTo>
                    <a:lnTo>
                      <a:pt x="5441" y="2051"/>
                    </a:lnTo>
                    <a:lnTo>
                      <a:pt x="5567" y="1946"/>
                    </a:lnTo>
                    <a:lnTo>
                      <a:pt x="5776" y="1946"/>
                    </a:lnTo>
                    <a:lnTo>
                      <a:pt x="5964" y="1883"/>
                    </a:lnTo>
                    <a:lnTo>
                      <a:pt x="6069" y="1737"/>
                    </a:lnTo>
                    <a:lnTo>
                      <a:pt x="6278" y="1611"/>
                    </a:lnTo>
                    <a:lnTo>
                      <a:pt x="6320" y="1507"/>
                    </a:lnTo>
                    <a:lnTo>
                      <a:pt x="6341" y="1381"/>
                    </a:lnTo>
                    <a:lnTo>
                      <a:pt x="6320" y="1193"/>
                    </a:lnTo>
                    <a:lnTo>
                      <a:pt x="6424" y="1151"/>
                    </a:lnTo>
                    <a:lnTo>
                      <a:pt x="6424" y="1088"/>
                    </a:lnTo>
                    <a:lnTo>
                      <a:pt x="6341" y="1067"/>
                    </a:lnTo>
                    <a:lnTo>
                      <a:pt x="6215" y="879"/>
                    </a:lnTo>
                    <a:lnTo>
                      <a:pt x="5964" y="900"/>
                    </a:lnTo>
                    <a:lnTo>
                      <a:pt x="5797" y="837"/>
                    </a:lnTo>
                    <a:lnTo>
                      <a:pt x="5629" y="837"/>
                    </a:lnTo>
                    <a:lnTo>
                      <a:pt x="5525" y="774"/>
                    </a:lnTo>
                    <a:lnTo>
                      <a:pt x="5253" y="774"/>
                    </a:lnTo>
                    <a:lnTo>
                      <a:pt x="5148" y="879"/>
                    </a:lnTo>
                    <a:lnTo>
                      <a:pt x="5064" y="837"/>
                    </a:lnTo>
                    <a:lnTo>
                      <a:pt x="4918" y="837"/>
                    </a:lnTo>
                    <a:lnTo>
                      <a:pt x="4792" y="691"/>
                    </a:lnTo>
                    <a:lnTo>
                      <a:pt x="4688" y="753"/>
                    </a:lnTo>
                    <a:lnTo>
                      <a:pt x="4583" y="649"/>
                    </a:lnTo>
                    <a:lnTo>
                      <a:pt x="4332" y="565"/>
                    </a:lnTo>
                    <a:lnTo>
                      <a:pt x="4186" y="586"/>
                    </a:lnTo>
                    <a:lnTo>
                      <a:pt x="4207" y="523"/>
                    </a:lnTo>
                    <a:lnTo>
                      <a:pt x="4186" y="377"/>
                    </a:lnTo>
                    <a:lnTo>
                      <a:pt x="4102" y="377"/>
                    </a:lnTo>
                    <a:lnTo>
                      <a:pt x="4102" y="356"/>
                    </a:lnTo>
                    <a:lnTo>
                      <a:pt x="3997" y="314"/>
                    </a:lnTo>
                    <a:lnTo>
                      <a:pt x="3955" y="335"/>
                    </a:lnTo>
                    <a:lnTo>
                      <a:pt x="3872" y="335"/>
                    </a:lnTo>
                    <a:lnTo>
                      <a:pt x="3809" y="419"/>
                    </a:lnTo>
                    <a:lnTo>
                      <a:pt x="3495" y="230"/>
                    </a:lnTo>
                    <a:lnTo>
                      <a:pt x="3391" y="230"/>
                    </a:lnTo>
                    <a:lnTo>
                      <a:pt x="3286" y="335"/>
                    </a:lnTo>
                    <a:lnTo>
                      <a:pt x="3077" y="272"/>
                    </a:lnTo>
                    <a:lnTo>
                      <a:pt x="3035" y="168"/>
                    </a:lnTo>
                    <a:lnTo>
                      <a:pt x="2826" y="147"/>
                    </a:lnTo>
                    <a:lnTo>
                      <a:pt x="2533" y="272"/>
                    </a:lnTo>
                    <a:lnTo>
                      <a:pt x="2344" y="230"/>
                    </a:lnTo>
                    <a:lnTo>
                      <a:pt x="1926" y="168"/>
                    </a:lnTo>
                    <a:lnTo>
                      <a:pt x="1779" y="105"/>
                    </a:lnTo>
                    <a:lnTo>
                      <a:pt x="1758" y="42"/>
                    </a:lnTo>
                    <a:lnTo>
                      <a:pt x="1570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73" y="105"/>
                    </a:lnTo>
                    <a:lnTo>
                      <a:pt x="1068" y="168"/>
                    </a:lnTo>
                    <a:lnTo>
                      <a:pt x="942" y="21"/>
                    </a:lnTo>
                    <a:lnTo>
                      <a:pt x="81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4" name="Google Shape;2424;p49"/>
              <p:cNvSpPr/>
              <p:nvPr/>
            </p:nvSpPr>
            <p:spPr>
              <a:xfrm>
                <a:off x="4298300" y="2628625"/>
                <a:ext cx="25125" cy="19925"/>
              </a:xfrm>
              <a:custGeom>
                <a:rect b="b" l="l" r="r" t="t"/>
                <a:pathLst>
                  <a:path extrusionOk="0" h="797" w="1005">
                    <a:moveTo>
                      <a:pt x="189" y="1"/>
                    </a:moveTo>
                    <a:lnTo>
                      <a:pt x="84" y="64"/>
                    </a:lnTo>
                    <a:lnTo>
                      <a:pt x="0" y="64"/>
                    </a:lnTo>
                    <a:lnTo>
                      <a:pt x="0" y="106"/>
                    </a:lnTo>
                    <a:lnTo>
                      <a:pt x="42" y="106"/>
                    </a:lnTo>
                    <a:lnTo>
                      <a:pt x="105" y="189"/>
                    </a:lnTo>
                    <a:lnTo>
                      <a:pt x="189" y="189"/>
                    </a:lnTo>
                    <a:lnTo>
                      <a:pt x="251" y="294"/>
                    </a:lnTo>
                    <a:lnTo>
                      <a:pt x="209" y="378"/>
                    </a:lnTo>
                    <a:lnTo>
                      <a:pt x="481" y="503"/>
                    </a:lnTo>
                    <a:lnTo>
                      <a:pt x="502" y="629"/>
                    </a:lnTo>
                    <a:lnTo>
                      <a:pt x="670" y="712"/>
                    </a:lnTo>
                    <a:lnTo>
                      <a:pt x="795" y="712"/>
                    </a:lnTo>
                    <a:lnTo>
                      <a:pt x="984" y="796"/>
                    </a:lnTo>
                    <a:lnTo>
                      <a:pt x="1005" y="712"/>
                    </a:lnTo>
                    <a:lnTo>
                      <a:pt x="733" y="315"/>
                    </a:lnTo>
                    <a:lnTo>
                      <a:pt x="586" y="273"/>
                    </a:lnTo>
                    <a:lnTo>
                      <a:pt x="502" y="85"/>
                    </a:lnTo>
                    <a:lnTo>
                      <a:pt x="398" y="85"/>
                    </a:lnTo>
                    <a:lnTo>
                      <a:pt x="356" y="126"/>
                    </a:lnTo>
                    <a:lnTo>
                      <a:pt x="189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5" name="Google Shape;2425;p49"/>
              <p:cNvSpPr/>
              <p:nvPr/>
            </p:nvSpPr>
            <p:spPr>
              <a:xfrm>
                <a:off x="4292025" y="2631250"/>
                <a:ext cx="295050" cy="237500"/>
              </a:xfrm>
              <a:custGeom>
                <a:rect b="b" l="l" r="r" t="t"/>
                <a:pathLst>
                  <a:path extrusionOk="0" h="9500" w="11802">
                    <a:moveTo>
                      <a:pt x="502" y="1863"/>
                    </a:moveTo>
                    <a:lnTo>
                      <a:pt x="502" y="1884"/>
                    </a:lnTo>
                    <a:lnTo>
                      <a:pt x="506" y="1864"/>
                    </a:lnTo>
                    <a:lnTo>
                      <a:pt x="506" y="1864"/>
                    </a:lnTo>
                    <a:lnTo>
                      <a:pt x="502" y="1863"/>
                    </a:lnTo>
                    <a:close/>
                    <a:moveTo>
                      <a:pt x="251" y="1"/>
                    </a:moveTo>
                    <a:lnTo>
                      <a:pt x="209" y="63"/>
                    </a:lnTo>
                    <a:lnTo>
                      <a:pt x="147" y="210"/>
                    </a:lnTo>
                    <a:lnTo>
                      <a:pt x="0" y="210"/>
                    </a:lnTo>
                    <a:lnTo>
                      <a:pt x="0" y="273"/>
                    </a:lnTo>
                    <a:lnTo>
                      <a:pt x="42" y="398"/>
                    </a:lnTo>
                    <a:lnTo>
                      <a:pt x="105" y="607"/>
                    </a:lnTo>
                    <a:lnTo>
                      <a:pt x="105" y="712"/>
                    </a:lnTo>
                    <a:lnTo>
                      <a:pt x="105" y="858"/>
                    </a:lnTo>
                    <a:lnTo>
                      <a:pt x="230" y="900"/>
                    </a:lnTo>
                    <a:lnTo>
                      <a:pt x="251" y="942"/>
                    </a:lnTo>
                    <a:lnTo>
                      <a:pt x="188" y="1130"/>
                    </a:lnTo>
                    <a:lnTo>
                      <a:pt x="209" y="1277"/>
                    </a:lnTo>
                    <a:lnTo>
                      <a:pt x="188" y="1361"/>
                    </a:lnTo>
                    <a:lnTo>
                      <a:pt x="335" y="1423"/>
                    </a:lnTo>
                    <a:lnTo>
                      <a:pt x="460" y="1654"/>
                    </a:lnTo>
                    <a:lnTo>
                      <a:pt x="523" y="1779"/>
                    </a:lnTo>
                    <a:lnTo>
                      <a:pt x="506" y="1864"/>
                    </a:lnTo>
                    <a:lnTo>
                      <a:pt x="506" y="1864"/>
                    </a:lnTo>
                    <a:lnTo>
                      <a:pt x="607" y="1884"/>
                    </a:lnTo>
                    <a:lnTo>
                      <a:pt x="670" y="2009"/>
                    </a:lnTo>
                    <a:lnTo>
                      <a:pt x="649" y="2114"/>
                    </a:lnTo>
                    <a:lnTo>
                      <a:pt x="712" y="2260"/>
                    </a:lnTo>
                    <a:lnTo>
                      <a:pt x="816" y="2260"/>
                    </a:lnTo>
                    <a:lnTo>
                      <a:pt x="858" y="2365"/>
                    </a:lnTo>
                    <a:lnTo>
                      <a:pt x="921" y="2490"/>
                    </a:lnTo>
                    <a:lnTo>
                      <a:pt x="1025" y="2532"/>
                    </a:lnTo>
                    <a:lnTo>
                      <a:pt x="1088" y="2574"/>
                    </a:lnTo>
                    <a:lnTo>
                      <a:pt x="1297" y="2679"/>
                    </a:lnTo>
                    <a:lnTo>
                      <a:pt x="1381" y="2700"/>
                    </a:lnTo>
                    <a:lnTo>
                      <a:pt x="1507" y="2679"/>
                    </a:lnTo>
                    <a:lnTo>
                      <a:pt x="1590" y="2721"/>
                    </a:lnTo>
                    <a:lnTo>
                      <a:pt x="1653" y="2742"/>
                    </a:lnTo>
                    <a:lnTo>
                      <a:pt x="1590" y="2783"/>
                    </a:lnTo>
                    <a:lnTo>
                      <a:pt x="1486" y="2825"/>
                    </a:lnTo>
                    <a:lnTo>
                      <a:pt x="1402" y="2825"/>
                    </a:lnTo>
                    <a:lnTo>
                      <a:pt x="1444" y="2993"/>
                    </a:lnTo>
                    <a:lnTo>
                      <a:pt x="1486" y="3014"/>
                    </a:lnTo>
                    <a:lnTo>
                      <a:pt x="1486" y="3223"/>
                    </a:lnTo>
                    <a:lnTo>
                      <a:pt x="1402" y="3244"/>
                    </a:lnTo>
                    <a:lnTo>
                      <a:pt x="1339" y="3244"/>
                    </a:lnTo>
                    <a:lnTo>
                      <a:pt x="1297" y="3432"/>
                    </a:lnTo>
                    <a:lnTo>
                      <a:pt x="1256" y="3474"/>
                    </a:lnTo>
                    <a:lnTo>
                      <a:pt x="1256" y="3683"/>
                    </a:lnTo>
                    <a:lnTo>
                      <a:pt x="1235" y="3767"/>
                    </a:lnTo>
                    <a:lnTo>
                      <a:pt x="1256" y="3830"/>
                    </a:lnTo>
                    <a:lnTo>
                      <a:pt x="1193" y="3871"/>
                    </a:lnTo>
                    <a:lnTo>
                      <a:pt x="1193" y="3955"/>
                    </a:lnTo>
                    <a:lnTo>
                      <a:pt x="1276" y="3976"/>
                    </a:lnTo>
                    <a:lnTo>
                      <a:pt x="1360" y="4060"/>
                    </a:lnTo>
                    <a:lnTo>
                      <a:pt x="1465" y="4081"/>
                    </a:lnTo>
                    <a:lnTo>
                      <a:pt x="1486" y="4164"/>
                    </a:lnTo>
                    <a:lnTo>
                      <a:pt x="1611" y="4269"/>
                    </a:lnTo>
                    <a:lnTo>
                      <a:pt x="1569" y="4394"/>
                    </a:lnTo>
                    <a:lnTo>
                      <a:pt x="1590" y="4415"/>
                    </a:lnTo>
                    <a:lnTo>
                      <a:pt x="1590" y="4499"/>
                    </a:lnTo>
                    <a:lnTo>
                      <a:pt x="1695" y="4583"/>
                    </a:lnTo>
                    <a:lnTo>
                      <a:pt x="1758" y="4562"/>
                    </a:lnTo>
                    <a:lnTo>
                      <a:pt x="1862" y="4520"/>
                    </a:lnTo>
                    <a:lnTo>
                      <a:pt x="2302" y="4813"/>
                    </a:lnTo>
                    <a:lnTo>
                      <a:pt x="2344" y="4792"/>
                    </a:lnTo>
                    <a:lnTo>
                      <a:pt x="2427" y="4834"/>
                    </a:lnTo>
                    <a:lnTo>
                      <a:pt x="2532" y="5043"/>
                    </a:lnTo>
                    <a:lnTo>
                      <a:pt x="2636" y="5106"/>
                    </a:lnTo>
                    <a:lnTo>
                      <a:pt x="2762" y="5357"/>
                    </a:lnTo>
                    <a:lnTo>
                      <a:pt x="2636" y="5462"/>
                    </a:lnTo>
                    <a:lnTo>
                      <a:pt x="2636" y="5650"/>
                    </a:lnTo>
                    <a:lnTo>
                      <a:pt x="2657" y="5817"/>
                    </a:lnTo>
                    <a:lnTo>
                      <a:pt x="2846" y="5817"/>
                    </a:lnTo>
                    <a:lnTo>
                      <a:pt x="2909" y="6152"/>
                    </a:lnTo>
                    <a:lnTo>
                      <a:pt x="3013" y="6236"/>
                    </a:lnTo>
                    <a:lnTo>
                      <a:pt x="3118" y="6278"/>
                    </a:lnTo>
                    <a:lnTo>
                      <a:pt x="3160" y="6299"/>
                    </a:lnTo>
                    <a:lnTo>
                      <a:pt x="3222" y="6278"/>
                    </a:lnTo>
                    <a:lnTo>
                      <a:pt x="3222" y="6340"/>
                    </a:lnTo>
                    <a:lnTo>
                      <a:pt x="3285" y="6445"/>
                    </a:lnTo>
                    <a:lnTo>
                      <a:pt x="3369" y="6445"/>
                    </a:lnTo>
                    <a:lnTo>
                      <a:pt x="3432" y="6382"/>
                    </a:lnTo>
                    <a:lnTo>
                      <a:pt x="3453" y="6257"/>
                    </a:lnTo>
                    <a:lnTo>
                      <a:pt x="3348" y="6194"/>
                    </a:lnTo>
                    <a:lnTo>
                      <a:pt x="3494" y="6194"/>
                    </a:lnTo>
                    <a:lnTo>
                      <a:pt x="3536" y="6173"/>
                    </a:lnTo>
                    <a:lnTo>
                      <a:pt x="3494" y="6236"/>
                    </a:lnTo>
                    <a:lnTo>
                      <a:pt x="3494" y="6299"/>
                    </a:lnTo>
                    <a:lnTo>
                      <a:pt x="3641" y="6361"/>
                    </a:lnTo>
                    <a:lnTo>
                      <a:pt x="3683" y="6340"/>
                    </a:lnTo>
                    <a:lnTo>
                      <a:pt x="3745" y="6445"/>
                    </a:lnTo>
                    <a:lnTo>
                      <a:pt x="3787" y="6445"/>
                    </a:lnTo>
                    <a:lnTo>
                      <a:pt x="3976" y="6299"/>
                    </a:lnTo>
                    <a:lnTo>
                      <a:pt x="4017" y="6340"/>
                    </a:lnTo>
                    <a:lnTo>
                      <a:pt x="4164" y="6487"/>
                    </a:lnTo>
                    <a:lnTo>
                      <a:pt x="4164" y="6591"/>
                    </a:lnTo>
                    <a:lnTo>
                      <a:pt x="4373" y="6863"/>
                    </a:lnTo>
                    <a:lnTo>
                      <a:pt x="4394" y="7031"/>
                    </a:lnTo>
                    <a:lnTo>
                      <a:pt x="4436" y="7073"/>
                    </a:lnTo>
                    <a:lnTo>
                      <a:pt x="4541" y="7073"/>
                    </a:lnTo>
                    <a:lnTo>
                      <a:pt x="4603" y="7177"/>
                    </a:lnTo>
                    <a:lnTo>
                      <a:pt x="4541" y="7177"/>
                    </a:lnTo>
                    <a:lnTo>
                      <a:pt x="4520" y="7135"/>
                    </a:lnTo>
                    <a:lnTo>
                      <a:pt x="4499" y="7177"/>
                    </a:lnTo>
                    <a:lnTo>
                      <a:pt x="4603" y="7240"/>
                    </a:lnTo>
                    <a:lnTo>
                      <a:pt x="4645" y="7219"/>
                    </a:lnTo>
                    <a:lnTo>
                      <a:pt x="4687" y="7324"/>
                    </a:lnTo>
                    <a:lnTo>
                      <a:pt x="4833" y="7721"/>
                    </a:lnTo>
                    <a:lnTo>
                      <a:pt x="4959" y="7763"/>
                    </a:lnTo>
                    <a:lnTo>
                      <a:pt x="5168" y="7763"/>
                    </a:lnTo>
                    <a:lnTo>
                      <a:pt x="5315" y="7805"/>
                    </a:lnTo>
                    <a:lnTo>
                      <a:pt x="5377" y="7868"/>
                    </a:lnTo>
                    <a:lnTo>
                      <a:pt x="5566" y="7868"/>
                    </a:lnTo>
                    <a:lnTo>
                      <a:pt x="5587" y="7931"/>
                    </a:lnTo>
                    <a:lnTo>
                      <a:pt x="5691" y="7931"/>
                    </a:lnTo>
                    <a:lnTo>
                      <a:pt x="5733" y="7972"/>
                    </a:lnTo>
                    <a:lnTo>
                      <a:pt x="5649" y="8035"/>
                    </a:lnTo>
                    <a:lnTo>
                      <a:pt x="5796" y="8224"/>
                    </a:lnTo>
                    <a:lnTo>
                      <a:pt x="5963" y="8244"/>
                    </a:lnTo>
                    <a:lnTo>
                      <a:pt x="6047" y="8328"/>
                    </a:lnTo>
                    <a:lnTo>
                      <a:pt x="6152" y="8328"/>
                    </a:lnTo>
                    <a:lnTo>
                      <a:pt x="6319" y="8496"/>
                    </a:lnTo>
                    <a:lnTo>
                      <a:pt x="6403" y="8475"/>
                    </a:lnTo>
                    <a:lnTo>
                      <a:pt x="6528" y="8454"/>
                    </a:lnTo>
                    <a:lnTo>
                      <a:pt x="6717" y="8496"/>
                    </a:lnTo>
                    <a:lnTo>
                      <a:pt x="6947" y="8663"/>
                    </a:lnTo>
                    <a:lnTo>
                      <a:pt x="7135" y="8475"/>
                    </a:lnTo>
                    <a:lnTo>
                      <a:pt x="7407" y="8349"/>
                    </a:lnTo>
                    <a:lnTo>
                      <a:pt x="7407" y="8328"/>
                    </a:lnTo>
                    <a:lnTo>
                      <a:pt x="7533" y="8328"/>
                    </a:lnTo>
                    <a:lnTo>
                      <a:pt x="7679" y="8224"/>
                    </a:lnTo>
                    <a:lnTo>
                      <a:pt x="7784" y="8161"/>
                    </a:lnTo>
                    <a:lnTo>
                      <a:pt x="7993" y="8182"/>
                    </a:lnTo>
                    <a:lnTo>
                      <a:pt x="7993" y="8244"/>
                    </a:lnTo>
                    <a:lnTo>
                      <a:pt x="8056" y="8244"/>
                    </a:lnTo>
                    <a:lnTo>
                      <a:pt x="8056" y="8286"/>
                    </a:lnTo>
                    <a:lnTo>
                      <a:pt x="8160" y="8454"/>
                    </a:lnTo>
                    <a:lnTo>
                      <a:pt x="8244" y="8663"/>
                    </a:lnTo>
                    <a:lnTo>
                      <a:pt x="8349" y="8872"/>
                    </a:lnTo>
                    <a:lnTo>
                      <a:pt x="8349" y="9019"/>
                    </a:lnTo>
                    <a:lnTo>
                      <a:pt x="8411" y="9081"/>
                    </a:lnTo>
                    <a:lnTo>
                      <a:pt x="8453" y="9123"/>
                    </a:lnTo>
                    <a:lnTo>
                      <a:pt x="8872" y="9123"/>
                    </a:lnTo>
                    <a:lnTo>
                      <a:pt x="8976" y="9207"/>
                    </a:lnTo>
                    <a:lnTo>
                      <a:pt x="9102" y="9081"/>
                    </a:lnTo>
                    <a:lnTo>
                      <a:pt x="9144" y="9102"/>
                    </a:lnTo>
                    <a:lnTo>
                      <a:pt x="9311" y="9228"/>
                    </a:lnTo>
                    <a:lnTo>
                      <a:pt x="9625" y="9207"/>
                    </a:lnTo>
                    <a:lnTo>
                      <a:pt x="9813" y="9291"/>
                    </a:lnTo>
                    <a:lnTo>
                      <a:pt x="10064" y="9312"/>
                    </a:lnTo>
                    <a:lnTo>
                      <a:pt x="10169" y="9332"/>
                    </a:lnTo>
                    <a:lnTo>
                      <a:pt x="10232" y="9312"/>
                    </a:lnTo>
                    <a:lnTo>
                      <a:pt x="10295" y="9395"/>
                    </a:lnTo>
                    <a:lnTo>
                      <a:pt x="10315" y="9395"/>
                    </a:lnTo>
                    <a:lnTo>
                      <a:pt x="10357" y="9291"/>
                    </a:lnTo>
                    <a:lnTo>
                      <a:pt x="10441" y="9291"/>
                    </a:lnTo>
                    <a:lnTo>
                      <a:pt x="10483" y="9374"/>
                    </a:lnTo>
                    <a:lnTo>
                      <a:pt x="10608" y="9416"/>
                    </a:lnTo>
                    <a:lnTo>
                      <a:pt x="10818" y="9500"/>
                    </a:lnTo>
                    <a:lnTo>
                      <a:pt x="10901" y="9437"/>
                    </a:lnTo>
                    <a:lnTo>
                      <a:pt x="10922" y="9395"/>
                    </a:lnTo>
                    <a:lnTo>
                      <a:pt x="10964" y="9395"/>
                    </a:lnTo>
                    <a:lnTo>
                      <a:pt x="10964" y="9312"/>
                    </a:lnTo>
                    <a:lnTo>
                      <a:pt x="10985" y="9102"/>
                    </a:lnTo>
                    <a:lnTo>
                      <a:pt x="10922" y="8977"/>
                    </a:lnTo>
                    <a:lnTo>
                      <a:pt x="11027" y="8851"/>
                    </a:lnTo>
                    <a:lnTo>
                      <a:pt x="10985" y="8747"/>
                    </a:lnTo>
                    <a:lnTo>
                      <a:pt x="11069" y="8642"/>
                    </a:lnTo>
                    <a:lnTo>
                      <a:pt x="11215" y="8558"/>
                    </a:lnTo>
                    <a:lnTo>
                      <a:pt x="11299" y="8496"/>
                    </a:lnTo>
                    <a:lnTo>
                      <a:pt x="11550" y="8433"/>
                    </a:lnTo>
                    <a:lnTo>
                      <a:pt x="11717" y="8475"/>
                    </a:lnTo>
                    <a:lnTo>
                      <a:pt x="11801" y="8391"/>
                    </a:lnTo>
                    <a:lnTo>
                      <a:pt x="11759" y="8161"/>
                    </a:lnTo>
                    <a:lnTo>
                      <a:pt x="11634" y="8056"/>
                    </a:lnTo>
                    <a:lnTo>
                      <a:pt x="11487" y="8077"/>
                    </a:lnTo>
                    <a:lnTo>
                      <a:pt x="11445" y="7972"/>
                    </a:lnTo>
                    <a:lnTo>
                      <a:pt x="11445" y="7826"/>
                    </a:lnTo>
                    <a:lnTo>
                      <a:pt x="11403" y="7700"/>
                    </a:lnTo>
                    <a:lnTo>
                      <a:pt x="11403" y="7491"/>
                    </a:lnTo>
                    <a:lnTo>
                      <a:pt x="11236" y="7491"/>
                    </a:lnTo>
                    <a:lnTo>
                      <a:pt x="11215" y="7408"/>
                    </a:lnTo>
                    <a:lnTo>
                      <a:pt x="11111" y="7387"/>
                    </a:lnTo>
                    <a:lnTo>
                      <a:pt x="10922" y="7345"/>
                    </a:lnTo>
                    <a:lnTo>
                      <a:pt x="10880" y="7303"/>
                    </a:lnTo>
                    <a:lnTo>
                      <a:pt x="10755" y="7219"/>
                    </a:lnTo>
                    <a:lnTo>
                      <a:pt x="10587" y="7073"/>
                    </a:lnTo>
                    <a:lnTo>
                      <a:pt x="10504" y="6926"/>
                    </a:lnTo>
                    <a:lnTo>
                      <a:pt x="10232" y="6508"/>
                    </a:lnTo>
                    <a:lnTo>
                      <a:pt x="10650" y="5943"/>
                    </a:lnTo>
                    <a:lnTo>
                      <a:pt x="10692" y="5859"/>
                    </a:lnTo>
                    <a:lnTo>
                      <a:pt x="10650" y="5629"/>
                    </a:lnTo>
                    <a:lnTo>
                      <a:pt x="10650" y="5462"/>
                    </a:lnTo>
                    <a:lnTo>
                      <a:pt x="10567" y="5294"/>
                    </a:lnTo>
                    <a:lnTo>
                      <a:pt x="10064" y="5252"/>
                    </a:lnTo>
                    <a:lnTo>
                      <a:pt x="10043" y="5043"/>
                    </a:lnTo>
                    <a:lnTo>
                      <a:pt x="9981" y="4939"/>
                    </a:lnTo>
                    <a:lnTo>
                      <a:pt x="10023" y="4876"/>
                    </a:lnTo>
                    <a:lnTo>
                      <a:pt x="9939" y="4604"/>
                    </a:lnTo>
                    <a:lnTo>
                      <a:pt x="9771" y="4311"/>
                    </a:lnTo>
                    <a:lnTo>
                      <a:pt x="9834" y="4164"/>
                    </a:lnTo>
                    <a:lnTo>
                      <a:pt x="9981" y="3934"/>
                    </a:lnTo>
                    <a:lnTo>
                      <a:pt x="9939" y="3934"/>
                    </a:lnTo>
                    <a:lnTo>
                      <a:pt x="9751" y="3892"/>
                    </a:lnTo>
                    <a:lnTo>
                      <a:pt x="9751" y="3767"/>
                    </a:lnTo>
                    <a:lnTo>
                      <a:pt x="9730" y="3558"/>
                    </a:lnTo>
                    <a:lnTo>
                      <a:pt x="9667" y="3558"/>
                    </a:lnTo>
                    <a:lnTo>
                      <a:pt x="9813" y="3411"/>
                    </a:lnTo>
                    <a:lnTo>
                      <a:pt x="9709" y="3327"/>
                    </a:lnTo>
                    <a:lnTo>
                      <a:pt x="9646" y="3244"/>
                    </a:lnTo>
                    <a:lnTo>
                      <a:pt x="9771" y="3223"/>
                    </a:lnTo>
                    <a:lnTo>
                      <a:pt x="9918" y="3118"/>
                    </a:lnTo>
                    <a:lnTo>
                      <a:pt x="9918" y="3034"/>
                    </a:lnTo>
                    <a:lnTo>
                      <a:pt x="9939" y="3014"/>
                    </a:lnTo>
                    <a:lnTo>
                      <a:pt x="9855" y="2909"/>
                    </a:lnTo>
                    <a:lnTo>
                      <a:pt x="9918" y="2825"/>
                    </a:lnTo>
                    <a:lnTo>
                      <a:pt x="9918" y="2742"/>
                    </a:lnTo>
                    <a:lnTo>
                      <a:pt x="9918" y="2574"/>
                    </a:lnTo>
                    <a:lnTo>
                      <a:pt x="9855" y="2470"/>
                    </a:lnTo>
                    <a:lnTo>
                      <a:pt x="9855" y="2386"/>
                    </a:lnTo>
                    <a:lnTo>
                      <a:pt x="9813" y="2260"/>
                    </a:lnTo>
                    <a:lnTo>
                      <a:pt x="9855" y="2156"/>
                    </a:lnTo>
                    <a:lnTo>
                      <a:pt x="9751" y="1988"/>
                    </a:lnTo>
                    <a:lnTo>
                      <a:pt x="9625" y="1946"/>
                    </a:lnTo>
                    <a:lnTo>
                      <a:pt x="9353" y="1905"/>
                    </a:lnTo>
                    <a:lnTo>
                      <a:pt x="9123" y="1591"/>
                    </a:lnTo>
                    <a:lnTo>
                      <a:pt x="8914" y="1549"/>
                    </a:lnTo>
                    <a:lnTo>
                      <a:pt x="8788" y="1570"/>
                    </a:lnTo>
                    <a:lnTo>
                      <a:pt x="8725" y="1528"/>
                    </a:lnTo>
                    <a:lnTo>
                      <a:pt x="8704" y="1361"/>
                    </a:lnTo>
                    <a:lnTo>
                      <a:pt x="8579" y="1340"/>
                    </a:lnTo>
                    <a:lnTo>
                      <a:pt x="8349" y="1235"/>
                    </a:lnTo>
                    <a:lnTo>
                      <a:pt x="8265" y="1319"/>
                    </a:lnTo>
                    <a:lnTo>
                      <a:pt x="8160" y="1319"/>
                    </a:lnTo>
                    <a:lnTo>
                      <a:pt x="7826" y="1109"/>
                    </a:lnTo>
                    <a:lnTo>
                      <a:pt x="7658" y="1047"/>
                    </a:lnTo>
                    <a:lnTo>
                      <a:pt x="7449" y="858"/>
                    </a:lnTo>
                    <a:lnTo>
                      <a:pt x="7323" y="900"/>
                    </a:lnTo>
                    <a:lnTo>
                      <a:pt x="7198" y="837"/>
                    </a:lnTo>
                    <a:lnTo>
                      <a:pt x="7093" y="858"/>
                    </a:lnTo>
                    <a:lnTo>
                      <a:pt x="7030" y="1005"/>
                    </a:lnTo>
                    <a:lnTo>
                      <a:pt x="6821" y="942"/>
                    </a:lnTo>
                    <a:lnTo>
                      <a:pt x="6591" y="1005"/>
                    </a:lnTo>
                    <a:lnTo>
                      <a:pt x="6361" y="1214"/>
                    </a:lnTo>
                    <a:lnTo>
                      <a:pt x="6256" y="1214"/>
                    </a:lnTo>
                    <a:lnTo>
                      <a:pt x="6173" y="1319"/>
                    </a:lnTo>
                    <a:lnTo>
                      <a:pt x="6110" y="1465"/>
                    </a:lnTo>
                    <a:lnTo>
                      <a:pt x="5838" y="1465"/>
                    </a:lnTo>
                    <a:lnTo>
                      <a:pt x="5733" y="1549"/>
                    </a:lnTo>
                    <a:lnTo>
                      <a:pt x="5775" y="1695"/>
                    </a:lnTo>
                    <a:lnTo>
                      <a:pt x="5859" y="1842"/>
                    </a:lnTo>
                    <a:lnTo>
                      <a:pt x="5838" y="1967"/>
                    </a:lnTo>
                    <a:lnTo>
                      <a:pt x="5691" y="1967"/>
                    </a:lnTo>
                    <a:lnTo>
                      <a:pt x="5357" y="1905"/>
                    </a:lnTo>
                    <a:lnTo>
                      <a:pt x="5064" y="1967"/>
                    </a:lnTo>
                    <a:lnTo>
                      <a:pt x="4708" y="2072"/>
                    </a:lnTo>
                    <a:lnTo>
                      <a:pt x="4520" y="2072"/>
                    </a:lnTo>
                    <a:lnTo>
                      <a:pt x="4185" y="1967"/>
                    </a:lnTo>
                    <a:lnTo>
                      <a:pt x="4059" y="1967"/>
                    </a:lnTo>
                    <a:lnTo>
                      <a:pt x="3766" y="1842"/>
                    </a:lnTo>
                    <a:lnTo>
                      <a:pt x="3662" y="1737"/>
                    </a:lnTo>
                    <a:lnTo>
                      <a:pt x="3641" y="1591"/>
                    </a:lnTo>
                    <a:lnTo>
                      <a:pt x="3557" y="1591"/>
                    </a:lnTo>
                    <a:lnTo>
                      <a:pt x="3432" y="1528"/>
                    </a:lnTo>
                    <a:lnTo>
                      <a:pt x="3264" y="1570"/>
                    </a:lnTo>
                    <a:lnTo>
                      <a:pt x="3181" y="1528"/>
                    </a:lnTo>
                    <a:lnTo>
                      <a:pt x="3055" y="1528"/>
                    </a:lnTo>
                    <a:lnTo>
                      <a:pt x="2929" y="1423"/>
                    </a:lnTo>
                    <a:lnTo>
                      <a:pt x="2846" y="1381"/>
                    </a:lnTo>
                    <a:lnTo>
                      <a:pt x="2804" y="1340"/>
                    </a:lnTo>
                    <a:lnTo>
                      <a:pt x="2825" y="1214"/>
                    </a:lnTo>
                    <a:lnTo>
                      <a:pt x="2825" y="1068"/>
                    </a:lnTo>
                    <a:lnTo>
                      <a:pt x="2741" y="942"/>
                    </a:lnTo>
                    <a:lnTo>
                      <a:pt x="2741" y="921"/>
                    </a:lnTo>
                    <a:lnTo>
                      <a:pt x="2699" y="942"/>
                    </a:lnTo>
                    <a:lnTo>
                      <a:pt x="2595" y="921"/>
                    </a:lnTo>
                    <a:lnTo>
                      <a:pt x="2553" y="858"/>
                    </a:lnTo>
                    <a:lnTo>
                      <a:pt x="2448" y="817"/>
                    </a:lnTo>
                    <a:lnTo>
                      <a:pt x="2281" y="607"/>
                    </a:lnTo>
                    <a:lnTo>
                      <a:pt x="2448" y="482"/>
                    </a:lnTo>
                    <a:lnTo>
                      <a:pt x="2323" y="398"/>
                    </a:lnTo>
                    <a:lnTo>
                      <a:pt x="2302" y="335"/>
                    </a:lnTo>
                    <a:lnTo>
                      <a:pt x="2344" y="293"/>
                    </a:lnTo>
                    <a:lnTo>
                      <a:pt x="2281" y="210"/>
                    </a:lnTo>
                    <a:lnTo>
                      <a:pt x="2218" y="105"/>
                    </a:lnTo>
                    <a:lnTo>
                      <a:pt x="2176" y="105"/>
                    </a:lnTo>
                    <a:lnTo>
                      <a:pt x="2176" y="84"/>
                    </a:lnTo>
                    <a:lnTo>
                      <a:pt x="2113" y="84"/>
                    </a:lnTo>
                    <a:lnTo>
                      <a:pt x="1988" y="168"/>
                    </a:lnTo>
                    <a:lnTo>
                      <a:pt x="1904" y="168"/>
                    </a:lnTo>
                    <a:lnTo>
                      <a:pt x="1862" y="273"/>
                    </a:lnTo>
                    <a:lnTo>
                      <a:pt x="1779" y="293"/>
                    </a:lnTo>
                    <a:lnTo>
                      <a:pt x="1674" y="419"/>
                    </a:lnTo>
                    <a:lnTo>
                      <a:pt x="1611" y="440"/>
                    </a:lnTo>
                    <a:lnTo>
                      <a:pt x="1569" y="503"/>
                    </a:lnTo>
                    <a:lnTo>
                      <a:pt x="1569" y="545"/>
                    </a:lnTo>
                    <a:lnTo>
                      <a:pt x="1465" y="607"/>
                    </a:lnTo>
                    <a:lnTo>
                      <a:pt x="1381" y="586"/>
                    </a:lnTo>
                    <a:lnTo>
                      <a:pt x="1256" y="607"/>
                    </a:lnTo>
                    <a:lnTo>
                      <a:pt x="1235" y="691"/>
                    </a:lnTo>
                    <a:lnTo>
                      <a:pt x="1046" y="607"/>
                    </a:lnTo>
                    <a:lnTo>
                      <a:pt x="921" y="607"/>
                    </a:lnTo>
                    <a:lnTo>
                      <a:pt x="753" y="524"/>
                    </a:lnTo>
                    <a:lnTo>
                      <a:pt x="732" y="398"/>
                    </a:lnTo>
                    <a:lnTo>
                      <a:pt x="460" y="273"/>
                    </a:lnTo>
                    <a:lnTo>
                      <a:pt x="502" y="189"/>
                    </a:lnTo>
                    <a:lnTo>
                      <a:pt x="440" y="84"/>
                    </a:lnTo>
                    <a:lnTo>
                      <a:pt x="356" y="84"/>
                    </a:lnTo>
                    <a:lnTo>
                      <a:pt x="29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6" name="Google Shape;2426;p49"/>
              <p:cNvSpPr/>
              <p:nvPr/>
            </p:nvSpPr>
            <p:spPr>
              <a:xfrm>
                <a:off x="4277375" y="2602475"/>
                <a:ext cx="51800" cy="43975"/>
              </a:xfrm>
              <a:custGeom>
                <a:rect b="b" l="l" r="r" t="t"/>
                <a:pathLst>
                  <a:path extrusionOk="0" h="1759" w="2072">
                    <a:moveTo>
                      <a:pt x="419" y="1"/>
                    </a:moveTo>
                    <a:lnTo>
                      <a:pt x="168" y="64"/>
                    </a:lnTo>
                    <a:lnTo>
                      <a:pt x="0" y="105"/>
                    </a:lnTo>
                    <a:lnTo>
                      <a:pt x="84" y="210"/>
                    </a:lnTo>
                    <a:lnTo>
                      <a:pt x="84" y="294"/>
                    </a:lnTo>
                    <a:lnTo>
                      <a:pt x="189" y="315"/>
                    </a:lnTo>
                    <a:lnTo>
                      <a:pt x="272" y="419"/>
                    </a:lnTo>
                    <a:lnTo>
                      <a:pt x="209" y="608"/>
                    </a:lnTo>
                    <a:lnTo>
                      <a:pt x="251" y="838"/>
                    </a:lnTo>
                    <a:lnTo>
                      <a:pt x="398" y="942"/>
                    </a:lnTo>
                    <a:lnTo>
                      <a:pt x="691" y="942"/>
                    </a:lnTo>
                    <a:lnTo>
                      <a:pt x="795" y="1026"/>
                    </a:lnTo>
                    <a:lnTo>
                      <a:pt x="837" y="1110"/>
                    </a:lnTo>
                    <a:lnTo>
                      <a:pt x="921" y="1110"/>
                    </a:lnTo>
                    <a:lnTo>
                      <a:pt x="1026" y="1047"/>
                    </a:lnTo>
                    <a:lnTo>
                      <a:pt x="1193" y="1172"/>
                    </a:lnTo>
                    <a:lnTo>
                      <a:pt x="1235" y="1131"/>
                    </a:lnTo>
                    <a:lnTo>
                      <a:pt x="1339" y="1131"/>
                    </a:lnTo>
                    <a:lnTo>
                      <a:pt x="1423" y="1319"/>
                    </a:lnTo>
                    <a:lnTo>
                      <a:pt x="1570" y="1361"/>
                    </a:lnTo>
                    <a:lnTo>
                      <a:pt x="1842" y="1758"/>
                    </a:lnTo>
                    <a:lnTo>
                      <a:pt x="1967" y="1737"/>
                    </a:lnTo>
                    <a:lnTo>
                      <a:pt x="1967" y="1591"/>
                    </a:lnTo>
                    <a:lnTo>
                      <a:pt x="1988" y="1549"/>
                    </a:lnTo>
                    <a:lnTo>
                      <a:pt x="1925" y="1382"/>
                    </a:lnTo>
                    <a:lnTo>
                      <a:pt x="2072" y="1361"/>
                    </a:lnTo>
                    <a:lnTo>
                      <a:pt x="1946" y="1235"/>
                    </a:lnTo>
                    <a:lnTo>
                      <a:pt x="1758" y="1235"/>
                    </a:lnTo>
                    <a:lnTo>
                      <a:pt x="1507" y="1110"/>
                    </a:lnTo>
                    <a:lnTo>
                      <a:pt x="1423" y="921"/>
                    </a:lnTo>
                    <a:lnTo>
                      <a:pt x="1507" y="838"/>
                    </a:lnTo>
                    <a:lnTo>
                      <a:pt x="1507" y="712"/>
                    </a:lnTo>
                    <a:lnTo>
                      <a:pt x="1256" y="524"/>
                    </a:lnTo>
                    <a:lnTo>
                      <a:pt x="1256" y="419"/>
                    </a:lnTo>
                    <a:lnTo>
                      <a:pt x="1298" y="294"/>
                    </a:lnTo>
                    <a:lnTo>
                      <a:pt x="1193" y="168"/>
                    </a:lnTo>
                    <a:lnTo>
                      <a:pt x="984" y="126"/>
                    </a:lnTo>
                    <a:lnTo>
                      <a:pt x="837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7" name="Google Shape;2427;p49"/>
              <p:cNvSpPr/>
              <p:nvPr/>
            </p:nvSpPr>
            <p:spPr>
              <a:xfrm>
                <a:off x="4044600" y="2592025"/>
                <a:ext cx="260525" cy="107250"/>
              </a:xfrm>
              <a:custGeom>
                <a:rect b="b" l="l" r="r" t="t"/>
                <a:pathLst>
                  <a:path extrusionOk="0" h="4290" w="10421">
                    <a:moveTo>
                      <a:pt x="4708" y="0"/>
                    </a:moveTo>
                    <a:lnTo>
                      <a:pt x="4562" y="63"/>
                    </a:lnTo>
                    <a:lnTo>
                      <a:pt x="4373" y="63"/>
                    </a:lnTo>
                    <a:lnTo>
                      <a:pt x="4290" y="21"/>
                    </a:lnTo>
                    <a:lnTo>
                      <a:pt x="4185" y="63"/>
                    </a:lnTo>
                    <a:lnTo>
                      <a:pt x="3913" y="63"/>
                    </a:lnTo>
                    <a:lnTo>
                      <a:pt x="3766" y="84"/>
                    </a:lnTo>
                    <a:lnTo>
                      <a:pt x="3494" y="189"/>
                    </a:lnTo>
                    <a:lnTo>
                      <a:pt x="3390" y="210"/>
                    </a:lnTo>
                    <a:lnTo>
                      <a:pt x="3181" y="230"/>
                    </a:lnTo>
                    <a:lnTo>
                      <a:pt x="3097" y="335"/>
                    </a:lnTo>
                    <a:lnTo>
                      <a:pt x="2992" y="377"/>
                    </a:lnTo>
                    <a:lnTo>
                      <a:pt x="2909" y="440"/>
                    </a:lnTo>
                    <a:lnTo>
                      <a:pt x="2867" y="502"/>
                    </a:lnTo>
                    <a:lnTo>
                      <a:pt x="2804" y="628"/>
                    </a:lnTo>
                    <a:lnTo>
                      <a:pt x="2762" y="649"/>
                    </a:lnTo>
                    <a:lnTo>
                      <a:pt x="2762" y="733"/>
                    </a:lnTo>
                    <a:lnTo>
                      <a:pt x="2553" y="733"/>
                    </a:lnTo>
                    <a:lnTo>
                      <a:pt x="2239" y="628"/>
                    </a:lnTo>
                    <a:lnTo>
                      <a:pt x="2155" y="628"/>
                    </a:lnTo>
                    <a:lnTo>
                      <a:pt x="2072" y="691"/>
                    </a:lnTo>
                    <a:lnTo>
                      <a:pt x="1946" y="649"/>
                    </a:lnTo>
                    <a:lnTo>
                      <a:pt x="1779" y="691"/>
                    </a:lnTo>
                    <a:lnTo>
                      <a:pt x="1674" y="649"/>
                    </a:lnTo>
                    <a:lnTo>
                      <a:pt x="1549" y="712"/>
                    </a:lnTo>
                    <a:lnTo>
                      <a:pt x="1528" y="795"/>
                    </a:lnTo>
                    <a:lnTo>
                      <a:pt x="1632" y="942"/>
                    </a:lnTo>
                    <a:lnTo>
                      <a:pt x="1779" y="963"/>
                    </a:lnTo>
                    <a:lnTo>
                      <a:pt x="1925" y="963"/>
                    </a:lnTo>
                    <a:lnTo>
                      <a:pt x="1883" y="1046"/>
                    </a:lnTo>
                    <a:lnTo>
                      <a:pt x="1653" y="1046"/>
                    </a:lnTo>
                    <a:lnTo>
                      <a:pt x="1444" y="1109"/>
                    </a:lnTo>
                    <a:lnTo>
                      <a:pt x="1402" y="1214"/>
                    </a:lnTo>
                    <a:lnTo>
                      <a:pt x="1423" y="1256"/>
                    </a:lnTo>
                    <a:lnTo>
                      <a:pt x="1528" y="1235"/>
                    </a:lnTo>
                    <a:lnTo>
                      <a:pt x="1570" y="1277"/>
                    </a:lnTo>
                    <a:lnTo>
                      <a:pt x="1507" y="1318"/>
                    </a:lnTo>
                    <a:lnTo>
                      <a:pt x="1214" y="1339"/>
                    </a:lnTo>
                    <a:lnTo>
                      <a:pt x="1109" y="1256"/>
                    </a:lnTo>
                    <a:lnTo>
                      <a:pt x="984" y="1339"/>
                    </a:lnTo>
                    <a:lnTo>
                      <a:pt x="900" y="1235"/>
                    </a:lnTo>
                    <a:lnTo>
                      <a:pt x="837" y="1235"/>
                    </a:lnTo>
                    <a:lnTo>
                      <a:pt x="733" y="1339"/>
                    </a:lnTo>
                    <a:lnTo>
                      <a:pt x="628" y="1339"/>
                    </a:lnTo>
                    <a:lnTo>
                      <a:pt x="502" y="1235"/>
                    </a:lnTo>
                    <a:lnTo>
                      <a:pt x="377" y="1235"/>
                    </a:lnTo>
                    <a:lnTo>
                      <a:pt x="105" y="1444"/>
                    </a:lnTo>
                    <a:lnTo>
                      <a:pt x="63" y="1549"/>
                    </a:lnTo>
                    <a:lnTo>
                      <a:pt x="0" y="1653"/>
                    </a:lnTo>
                    <a:lnTo>
                      <a:pt x="63" y="1695"/>
                    </a:lnTo>
                    <a:lnTo>
                      <a:pt x="63" y="1842"/>
                    </a:lnTo>
                    <a:lnTo>
                      <a:pt x="0" y="1883"/>
                    </a:lnTo>
                    <a:lnTo>
                      <a:pt x="63" y="1946"/>
                    </a:lnTo>
                    <a:lnTo>
                      <a:pt x="209" y="1883"/>
                    </a:lnTo>
                    <a:lnTo>
                      <a:pt x="251" y="1904"/>
                    </a:lnTo>
                    <a:lnTo>
                      <a:pt x="377" y="1883"/>
                    </a:lnTo>
                    <a:lnTo>
                      <a:pt x="502" y="1883"/>
                    </a:lnTo>
                    <a:lnTo>
                      <a:pt x="377" y="2009"/>
                    </a:lnTo>
                    <a:lnTo>
                      <a:pt x="398" y="2093"/>
                    </a:lnTo>
                    <a:lnTo>
                      <a:pt x="461" y="2197"/>
                    </a:lnTo>
                    <a:lnTo>
                      <a:pt x="461" y="2281"/>
                    </a:lnTo>
                    <a:lnTo>
                      <a:pt x="419" y="2302"/>
                    </a:lnTo>
                    <a:lnTo>
                      <a:pt x="481" y="2323"/>
                    </a:lnTo>
                    <a:lnTo>
                      <a:pt x="586" y="2281"/>
                    </a:lnTo>
                    <a:lnTo>
                      <a:pt x="586" y="2323"/>
                    </a:lnTo>
                    <a:lnTo>
                      <a:pt x="502" y="2406"/>
                    </a:lnTo>
                    <a:lnTo>
                      <a:pt x="377" y="2490"/>
                    </a:lnTo>
                    <a:lnTo>
                      <a:pt x="419" y="2532"/>
                    </a:lnTo>
                    <a:lnTo>
                      <a:pt x="502" y="2532"/>
                    </a:lnTo>
                    <a:lnTo>
                      <a:pt x="419" y="2595"/>
                    </a:lnTo>
                    <a:lnTo>
                      <a:pt x="377" y="2699"/>
                    </a:lnTo>
                    <a:lnTo>
                      <a:pt x="293" y="2699"/>
                    </a:lnTo>
                    <a:lnTo>
                      <a:pt x="251" y="2532"/>
                    </a:lnTo>
                    <a:lnTo>
                      <a:pt x="189" y="2511"/>
                    </a:lnTo>
                    <a:lnTo>
                      <a:pt x="189" y="2616"/>
                    </a:lnTo>
                    <a:lnTo>
                      <a:pt x="209" y="2720"/>
                    </a:lnTo>
                    <a:lnTo>
                      <a:pt x="168" y="2783"/>
                    </a:lnTo>
                    <a:lnTo>
                      <a:pt x="189" y="2846"/>
                    </a:lnTo>
                    <a:lnTo>
                      <a:pt x="293" y="2930"/>
                    </a:lnTo>
                    <a:lnTo>
                      <a:pt x="293" y="2888"/>
                    </a:lnTo>
                    <a:lnTo>
                      <a:pt x="419" y="2950"/>
                    </a:lnTo>
                    <a:lnTo>
                      <a:pt x="502" y="2950"/>
                    </a:lnTo>
                    <a:lnTo>
                      <a:pt x="628" y="3034"/>
                    </a:lnTo>
                    <a:lnTo>
                      <a:pt x="670" y="3160"/>
                    </a:lnTo>
                    <a:lnTo>
                      <a:pt x="586" y="3243"/>
                    </a:lnTo>
                    <a:lnTo>
                      <a:pt x="670" y="3327"/>
                    </a:lnTo>
                    <a:lnTo>
                      <a:pt x="670" y="3411"/>
                    </a:lnTo>
                    <a:lnTo>
                      <a:pt x="733" y="3411"/>
                    </a:lnTo>
                    <a:lnTo>
                      <a:pt x="879" y="3536"/>
                    </a:lnTo>
                    <a:lnTo>
                      <a:pt x="816" y="3641"/>
                    </a:lnTo>
                    <a:lnTo>
                      <a:pt x="733" y="3620"/>
                    </a:lnTo>
                    <a:lnTo>
                      <a:pt x="712" y="3662"/>
                    </a:lnTo>
                    <a:lnTo>
                      <a:pt x="795" y="3683"/>
                    </a:lnTo>
                    <a:lnTo>
                      <a:pt x="942" y="3662"/>
                    </a:lnTo>
                    <a:lnTo>
                      <a:pt x="1214" y="3662"/>
                    </a:lnTo>
                    <a:lnTo>
                      <a:pt x="1193" y="3725"/>
                    </a:lnTo>
                    <a:lnTo>
                      <a:pt x="1130" y="3767"/>
                    </a:lnTo>
                    <a:lnTo>
                      <a:pt x="1005" y="3829"/>
                    </a:lnTo>
                    <a:lnTo>
                      <a:pt x="816" y="3829"/>
                    </a:lnTo>
                    <a:lnTo>
                      <a:pt x="774" y="3871"/>
                    </a:lnTo>
                    <a:lnTo>
                      <a:pt x="837" y="3892"/>
                    </a:lnTo>
                    <a:lnTo>
                      <a:pt x="942" y="3871"/>
                    </a:lnTo>
                    <a:lnTo>
                      <a:pt x="1088" y="3871"/>
                    </a:lnTo>
                    <a:lnTo>
                      <a:pt x="1130" y="3829"/>
                    </a:lnTo>
                    <a:lnTo>
                      <a:pt x="1130" y="3934"/>
                    </a:lnTo>
                    <a:lnTo>
                      <a:pt x="1151" y="3955"/>
                    </a:lnTo>
                    <a:lnTo>
                      <a:pt x="1235" y="3871"/>
                    </a:lnTo>
                    <a:lnTo>
                      <a:pt x="1318" y="3767"/>
                    </a:lnTo>
                    <a:lnTo>
                      <a:pt x="1402" y="3767"/>
                    </a:lnTo>
                    <a:lnTo>
                      <a:pt x="1444" y="3829"/>
                    </a:lnTo>
                    <a:lnTo>
                      <a:pt x="1528" y="3829"/>
                    </a:lnTo>
                    <a:lnTo>
                      <a:pt x="1632" y="3892"/>
                    </a:lnTo>
                    <a:lnTo>
                      <a:pt x="1674" y="3829"/>
                    </a:lnTo>
                    <a:lnTo>
                      <a:pt x="1758" y="3850"/>
                    </a:lnTo>
                    <a:lnTo>
                      <a:pt x="1758" y="3892"/>
                    </a:lnTo>
                    <a:lnTo>
                      <a:pt x="1716" y="3934"/>
                    </a:lnTo>
                    <a:lnTo>
                      <a:pt x="1758" y="3997"/>
                    </a:lnTo>
                    <a:lnTo>
                      <a:pt x="1779" y="4080"/>
                    </a:lnTo>
                    <a:lnTo>
                      <a:pt x="1883" y="4185"/>
                    </a:lnTo>
                    <a:lnTo>
                      <a:pt x="1946" y="4164"/>
                    </a:lnTo>
                    <a:lnTo>
                      <a:pt x="2072" y="4206"/>
                    </a:lnTo>
                    <a:lnTo>
                      <a:pt x="2197" y="4185"/>
                    </a:lnTo>
                    <a:lnTo>
                      <a:pt x="2281" y="4143"/>
                    </a:lnTo>
                    <a:lnTo>
                      <a:pt x="2386" y="4143"/>
                    </a:lnTo>
                    <a:lnTo>
                      <a:pt x="2469" y="4080"/>
                    </a:lnTo>
                    <a:lnTo>
                      <a:pt x="2574" y="4143"/>
                    </a:lnTo>
                    <a:lnTo>
                      <a:pt x="2616" y="4080"/>
                    </a:lnTo>
                    <a:lnTo>
                      <a:pt x="2616" y="3955"/>
                    </a:lnTo>
                    <a:lnTo>
                      <a:pt x="2658" y="3871"/>
                    </a:lnTo>
                    <a:lnTo>
                      <a:pt x="2616" y="3767"/>
                    </a:lnTo>
                    <a:lnTo>
                      <a:pt x="2867" y="3746"/>
                    </a:lnTo>
                    <a:lnTo>
                      <a:pt x="3076" y="3746"/>
                    </a:lnTo>
                    <a:lnTo>
                      <a:pt x="3348" y="3892"/>
                    </a:lnTo>
                    <a:lnTo>
                      <a:pt x="3453" y="3892"/>
                    </a:lnTo>
                    <a:lnTo>
                      <a:pt x="3641" y="4143"/>
                    </a:lnTo>
                    <a:lnTo>
                      <a:pt x="3808" y="4248"/>
                    </a:lnTo>
                    <a:lnTo>
                      <a:pt x="4331" y="4185"/>
                    </a:lnTo>
                    <a:lnTo>
                      <a:pt x="4478" y="4101"/>
                    </a:lnTo>
                    <a:lnTo>
                      <a:pt x="4541" y="4101"/>
                    </a:lnTo>
                    <a:lnTo>
                      <a:pt x="4562" y="4143"/>
                    </a:lnTo>
                    <a:lnTo>
                      <a:pt x="4603" y="4080"/>
                    </a:lnTo>
                    <a:lnTo>
                      <a:pt x="4645" y="3976"/>
                    </a:lnTo>
                    <a:lnTo>
                      <a:pt x="4896" y="3725"/>
                    </a:lnTo>
                    <a:lnTo>
                      <a:pt x="4959" y="3683"/>
                    </a:lnTo>
                    <a:lnTo>
                      <a:pt x="5189" y="3767"/>
                    </a:lnTo>
                    <a:lnTo>
                      <a:pt x="5336" y="3850"/>
                    </a:lnTo>
                    <a:lnTo>
                      <a:pt x="5524" y="3787"/>
                    </a:lnTo>
                    <a:lnTo>
                      <a:pt x="5524" y="3746"/>
                    </a:lnTo>
                    <a:lnTo>
                      <a:pt x="5650" y="3662"/>
                    </a:lnTo>
                    <a:lnTo>
                      <a:pt x="5754" y="3683"/>
                    </a:lnTo>
                    <a:lnTo>
                      <a:pt x="5754" y="3767"/>
                    </a:lnTo>
                    <a:lnTo>
                      <a:pt x="5691" y="3934"/>
                    </a:lnTo>
                    <a:lnTo>
                      <a:pt x="5545" y="3997"/>
                    </a:lnTo>
                    <a:lnTo>
                      <a:pt x="5587" y="4059"/>
                    </a:lnTo>
                    <a:lnTo>
                      <a:pt x="5691" y="4185"/>
                    </a:lnTo>
                    <a:lnTo>
                      <a:pt x="5650" y="4269"/>
                    </a:lnTo>
                    <a:lnTo>
                      <a:pt x="5754" y="4290"/>
                    </a:lnTo>
                    <a:lnTo>
                      <a:pt x="5901" y="4269"/>
                    </a:lnTo>
                    <a:lnTo>
                      <a:pt x="6005" y="4206"/>
                    </a:lnTo>
                    <a:lnTo>
                      <a:pt x="5963" y="4080"/>
                    </a:lnTo>
                    <a:lnTo>
                      <a:pt x="6047" y="4059"/>
                    </a:lnTo>
                    <a:lnTo>
                      <a:pt x="6047" y="3829"/>
                    </a:lnTo>
                    <a:lnTo>
                      <a:pt x="6110" y="3746"/>
                    </a:lnTo>
                    <a:lnTo>
                      <a:pt x="6256" y="3787"/>
                    </a:lnTo>
                    <a:lnTo>
                      <a:pt x="6361" y="3829"/>
                    </a:lnTo>
                    <a:lnTo>
                      <a:pt x="6654" y="3683"/>
                    </a:lnTo>
                    <a:lnTo>
                      <a:pt x="6696" y="3683"/>
                    </a:lnTo>
                    <a:lnTo>
                      <a:pt x="6780" y="3641"/>
                    </a:lnTo>
                    <a:lnTo>
                      <a:pt x="7093" y="3620"/>
                    </a:lnTo>
                    <a:lnTo>
                      <a:pt x="7198" y="3641"/>
                    </a:lnTo>
                    <a:lnTo>
                      <a:pt x="7261" y="3683"/>
                    </a:lnTo>
                    <a:lnTo>
                      <a:pt x="7428" y="3746"/>
                    </a:lnTo>
                    <a:lnTo>
                      <a:pt x="7700" y="3746"/>
                    </a:lnTo>
                    <a:lnTo>
                      <a:pt x="7721" y="3683"/>
                    </a:lnTo>
                    <a:lnTo>
                      <a:pt x="7888" y="3641"/>
                    </a:lnTo>
                    <a:lnTo>
                      <a:pt x="7951" y="3557"/>
                    </a:lnTo>
                    <a:lnTo>
                      <a:pt x="8160" y="3474"/>
                    </a:lnTo>
                    <a:lnTo>
                      <a:pt x="8307" y="3474"/>
                    </a:lnTo>
                    <a:lnTo>
                      <a:pt x="8432" y="3453"/>
                    </a:lnTo>
                    <a:lnTo>
                      <a:pt x="8725" y="3474"/>
                    </a:lnTo>
                    <a:lnTo>
                      <a:pt x="8956" y="3411"/>
                    </a:lnTo>
                    <a:lnTo>
                      <a:pt x="9102" y="3411"/>
                    </a:lnTo>
                    <a:lnTo>
                      <a:pt x="9165" y="3432"/>
                    </a:lnTo>
                    <a:lnTo>
                      <a:pt x="9311" y="3306"/>
                    </a:lnTo>
                    <a:lnTo>
                      <a:pt x="9458" y="3306"/>
                    </a:lnTo>
                    <a:lnTo>
                      <a:pt x="9500" y="3264"/>
                    </a:lnTo>
                    <a:lnTo>
                      <a:pt x="9730" y="3264"/>
                    </a:lnTo>
                    <a:lnTo>
                      <a:pt x="9939" y="3327"/>
                    </a:lnTo>
                    <a:lnTo>
                      <a:pt x="10085" y="3264"/>
                    </a:lnTo>
                    <a:lnTo>
                      <a:pt x="10148" y="3327"/>
                    </a:lnTo>
                    <a:lnTo>
                      <a:pt x="10148" y="3432"/>
                    </a:lnTo>
                    <a:lnTo>
                      <a:pt x="10253" y="3474"/>
                    </a:lnTo>
                    <a:lnTo>
                      <a:pt x="10399" y="3453"/>
                    </a:lnTo>
                    <a:lnTo>
                      <a:pt x="10420" y="3348"/>
                    </a:lnTo>
                    <a:lnTo>
                      <a:pt x="10357" y="3223"/>
                    </a:lnTo>
                    <a:lnTo>
                      <a:pt x="10232" y="2992"/>
                    </a:lnTo>
                    <a:lnTo>
                      <a:pt x="10085" y="2930"/>
                    </a:lnTo>
                    <a:lnTo>
                      <a:pt x="10106" y="2846"/>
                    </a:lnTo>
                    <a:lnTo>
                      <a:pt x="10085" y="2699"/>
                    </a:lnTo>
                    <a:lnTo>
                      <a:pt x="10148" y="2511"/>
                    </a:lnTo>
                    <a:lnTo>
                      <a:pt x="10127" y="2469"/>
                    </a:lnTo>
                    <a:lnTo>
                      <a:pt x="10002" y="2427"/>
                    </a:lnTo>
                    <a:lnTo>
                      <a:pt x="10002" y="2281"/>
                    </a:lnTo>
                    <a:lnTo>
                      <a:pt x="10002" y="2176"/>
                    </a:lnTo>
                    <a:lnTo>
                      <a:pt x="9939" y="1967"/>
                    </a:lnTo>
                    <a:lnTo>
                      <a:pt x="9897" y="1842"/>
                    </a:lnTo>
                    <a:lnTo>
                      <a:pt x="9897" y="1779"/>
                    </a:lnTo>
                    <a:lnTo>
                      <a:pt x="10044" y="1779"/>
                    </a:lnTo>
                    <a:lnTo>
                      <a:pt x="10106" y="1632"/>
                    </a:lnTo>
                    <a:lnTo>
                      <a:pt x="10148" y="1570"/>
                    </a:lnTo>
                    <a:lnTo>
                      <a:pt x="10148" y="1528"/>
                    </a:lnTo>
                    <a:lnTo>
                      <a:pt x="10106" y="1444"/>
                    </a:lnTo>
                    <a:lnTo>
                      <a:pt x="10002" y="1360"/>
                    </a:lnTo>
                    <a:lnTo>
                      <a:pt x="9709" y="1360"/>
                    </a:lnTo>
                    <a:lnTo>
                      <a:pt x="9562" y="1256"/>
                    </a:lnTo>
                    <a:lnTo>
                      <a:pt x="9520" y="1026"/>
                    </a:lnTo>
                    <a:lnTo>
                      <a:pt x="9583" y="837"/>
                    </a:lnTo>
                    <a:lnTo>
                      <a:pt x="9500" y="733"/>
                    </a:lnTo>
                    <a:lnTo>
                      <a:pt x="9395" y="712"/>
                    </a:lnTo>
                    <a:lnTo>
                      <a:pt x="9395" y="628"/>
                    </a:lnTo>
                    <a:lnTo>
                      <a:pt x="9290" y="523"/>
                    </a:lnTo>
                    <a:lnTo>
                      <a:pt x="9186" y="502"/>
                    </a:lnTo>
                    <a:lnTo>
                      <a:pt x="8956" y="293"/>
                    </a:lnTo>
                    <a:lnTo>
                      <a:pt x="8851" y="272"/>
                    </a:lnTo>
                    <a:lnTo>
                      <a:pt x="8767" y="335"/>
                    </a:lnTo>
                    <a:lnTo>
                      <a:pt x="8725" y="335"/>
                    </a:lnTo>
                    <a:lnTo>
                      <a:pt x="8558" y="293"/>
                    </a:lnTo>
                    <a:lnTo>
                      <a:pt x="8516" y="377"/>
                    </a:lnTo>
                    <a:lnTo>
                      <a:pt x="8432" y="335"/>
                    </a:lnTo>
                    <a:lnTo>
                      <a:pt x="8412" y="230"/>
                    </a:lnTo>
                    <a:lnTo>
                      <a:pt x="8349" y="230"/>
                    </a:lnTo>
                    <a:lnTo>
                      <a:pt x="8328" y="272"/>
                    </a:lnTo>
                    <a:lnTo>
                      <a:pt x="8244" y="419"/>
                    </a:lnTo>
                    <a:lnTo>
                      <a:pt x="8098" y="502"/>
                    </a:lnTo>
                    <a:lnTo>
                      <a:pt x="7909" y="607"/>
                    </a:lnTo>
                    <a:lnTo>
                      <a:pt x="7888" y="691"/>
                    </a:lnTo>
                    <a:lnTo>
                      <a:pt x="7700" y="712"/>
                    </a:lnTo>
                    <a:lnTo>
                      <a:pt x="7616" y="754"/>
                    </a:lnTo>
                    <a:lnTo>
                      <a:pt x="7386" y="712"/>
                    </a:lnTo>
                    <a:lnTo>
                      <a:pt x="7324" y="649"/>
                    </a:lnTo>
                    <a:lnTo>
                      <a:pt x="7219" y="649"/>
                    </a:lnTo>
                    <a:lnTo>
                      <a:pt x="7198" y="628"/>
                    </a:lnTo>
                    <a:lnTo>
                      <a:pt x="7093" y="691"/>
                    </a:lnTo>
                    <a:lnTo>
                      <a:pt x="6884" y="691"/>
                    </a:lnTo>
                    <a:lnTo>
                      <a:pt x="6633" y="795"/>
                    </a:lnTo>
                    <a:lnTo>
                      <a:pt x="6445" y="754"/>
                    </a:lnTo>
                    <a:lnTo>
                      <a:pt x="6319" y="649"/>
                    </a:lnTo>
                    <a:lnTo>
                      <a:pt x="6235" y="712"/>
                    </a:lnTo>
                    <a:lnTo>
                      <a:pt x="6026" y="607"/>
                    </a:lnTo>
                    <a:lnTo>
                      <a:pt x="5901" y="586"/>
                    </a:lnTo>
                    <a:lnTo>
                      <a:pt x="5712" y="440"/>
                    </a:lnTo>
                    <a:lnTo>
                      <a:pt x="5629" y="440"/>
                    </a:lnTo>
                    <a:lnTo>
                      <a:pt x="5587" y="523"/>
                    </a:lnTo>
                    <a:lnTo>
                      <a:pt x="5503" y="502"/>
                    </a:lnTo>
                    <a:lnTo>
                      <a:pt x="5399" y="377"/>
                    </a:lnTo>
                    <a:lnTo>
                      <a:pt x="5378" y="210"/>
                    </a:lnTo>
                    <a:lnTo>
                      <a:pt x="5273" y="126"/>
                    </a:lnTo>
                    <a:lnTo>
                      <a:pt x="5210" y="168"/>
                    </a:lnTo>
                    <a:lnTo>
                      <a:pt x="5085" y="293"/>
                    </a:lnTo>
                    <a:lnTo>
                      <a:pt x="5022" y="272"/>
                    </a:lnTo>
                    <a:lnTo>
                      <a:pt x="4980" y="314"/>
                    </a:lnTo>
                    <a:lnTo>
                      <a:pt x="4771" y="105"/>
                    </a:lnTo>
                    <a:lnTo>
                      <a:pt x="475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8" name="Google Shape;2428;p49"/>
              <p:cNvSpPr/>
              <p:nvPr/>
            </p:nvSpPr>
            <p:spPr>
              <a:xfrm>
                <a:off x="4041450" y="2592550"/>
                <a:ext cx="39775" cy="35075"/>
              </a:xfrm>
              <a:custGeom>
                <a:rect b="b" l="l" r="r" t="t"/>
                <a:pathLst>
                  <a:path extrusionOk="0" h="1403" w="1591">
                    <a:moveTo>
                      <a:pt x="503" y="0"/>
                    </a:moveTo>
                    <a:lnTo>
                      <a:pt x="419" y="84"/>
                    </a:lnTo>
                    <a:lnTo>
                      <a:pt x="335" y="84"/>
                    </a:lnTo>
                    <a:lnTo>
                      <a:pt x="231" y="189"/>
                    </a:lnTo>
                    <a:lnTo>
                      <a:pt x="210" y="356"/>
                    </a:lnTo>
                    <a:lnTo>
                      <a:pt x="335" y="398"/>
                    </a:lnTo>
                    <a:lnTo>
                      <a:pt x="335" y="523"/>
                    </a:lnTo>
                    <a:lnTo>
                      <a:pt x="189" y="628"/>
                    </a:lnTo>
                    <a:lnTo>
                      <a:pt x="210" y="733"/>
                    </a:lnTo>
                    <a:lnTo>
                      <a:pt x="126" y="879"/>
                    </a:lnTo>
                    <a:lnTo>
                      <a:pt x="1" y="921"/>
                    </a:lnTo>
                    <a:lnTo>
                      <a:pt x="22" y="921"/>
                    </a:lnTo>
                    <a:lnTo>
                      <a:pt x="84" y="1025"/>
                    </a:lnTo>
                    <a:lnTo>
                      <a:pt x="168" y="1088"/>
                    </a:lnTo>
                    <a:lnTo>
                      <a:pt x="231" y="1046"/>
                    </a:lnTo>
                    <a:lnTo>
                      <a:pt x="294" y="1088"/>
                    </a:lnTo>
                    <a:lnTo>
                      <a:pt x="398" y="1046"/>
                    </a:lnTo>
                    <a:lnTo>
                      <a:pt x="294" y="1130"/>
                    </a:lnTo>
                    <a:lnTo>
                      <a:pt x="231" y="1130"/>
                    </a:lnTo>
                    <a:lnTo>
                      <a:pt x="168" y="1318"/>
                    </a:lnTo>
                    <a:lnTo>
                      <a:pt x="189" y="1402"/>
                    </a:lnTo>
                    <a:lnTo>
                      <a:pt x="419" y="1193"/>
                    </a:lnTo>
                    <a:lnTo>
                      <a:pt x="712" y="1025"/>
                    </a:lnTo>
                    <a:lnTo>
                      <a:pt x="796" y="879"/>
                    </a:lnTo>
                    <a:lnTo>
                      <a:pt x="900" y="816"/>
                    </a:lnTo>
                    <a:lnTo>
                      <a:pt x="1110" y="837"/>
                    </a:lnTo>
                    <a:lnTo>
                      <a:pt x="1152" y="795"/>
                    </a:lnTo>
                    <a:lnTo>
                      <a:pt x="1277" y="795"/>
                    </a:lnTo>
                    <a:lnTo>
                      <a:pt x="1361" y="816"/>
                    </a:lnTo>
                    <a:lnTo>
                      <a:pt x="1486" y="837"/>
                    </a:lnTo>
                    <a:lnTo>
                      <a:pt x="1591" y="733"/>
                    </a:lnTo>
                    <a:lnTo>
                      <a:pt x="1591" y="670"/>
                    </a:lnTo>
                    <a:lnTo>
                      <a:pt x="1486" y="607"/>
                    </a:lnTo>
                    <a:lnTo>
                      <a:pt x="1361" y="481"/>
                    </a:lnTo>
                    <a:lnTo>
                      <a:pt x="1235" y="461"/>
                    </a:lnTo>
                    <a:lnTo>
                      <a:pt x="1047" y="293"/>
                    </a:lnTo>
                    <a:lnTo>
                      <a:pt x="1026" y="84"/>
                    </a:lnTo>
                    <a:lnTo>
                      <a:pt x="921" y="63"/>
                    </a:lnTo>
                    <a:lnTo>
                      <a:pt x="817" y="147"/>
                    </a:lnTo>
                    <a:lnTo>
                      <a:pt x="64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29" name="Google Shape;2429;p49"/>
              <p:cNvSpPr/>
              <p:nvPr/>
            </p:nvSpPr>
            <p:spPr>
              <a:xfrm>
                <a:off x="4231325" y="2673625"/>
                <a:ext cx="139700" cy="134450"/>
              </a:xfrm>
              <a:custGeom>
                <a:rect b="b" l="l" r="r" t="t"/>
                <a:pathLst>
                  <a:path extrusionOk="0" h="5378" w="5588">
                    <a:moveTo>
                      <a:pt x="2031" y="0"/>
                    </a:moveTo>
                    <a:lnTo>
                      <a:pt x="1989" y="42"/>
                    </a:lnTo>
                    <a:lnTo>
                      <a:pt x="1842" y="42"/>
                    </a:lnTo>
                    <a:lnTo>
                      <a:pt x="1696" y="168"/>
                    </a:lnTo>
                    <a:lnTo>
                      <a:pt x="1717" y="189"/>
                    </a:lnTo>
                    <a:lnTo>
                      <a:pt x="1633" y="314"/>
                    </a:lnTo>
                    <a:lnTo>
                      <a:pt x="1591" y="314"/>
                    </a:lnTo>
                    <a:lnTo>
                      <a:pt x="1466" y="419"/>
                    </a:lnTo>
                    <a:lnTo>
                      <a:pt x="1215" y="482"/>
                    </a:lnTo>
                    <a:lnTo>
                      <a:pt x="1110" y="670"/>
                    </a:lnTo>
                    <a:lnTo>
                      <a:pt x="1110" y="837"/>
                    </a:lnTo>
                    <a:lnTo>
                      <a:pt x="1215" y="1047"/>
                    </a:lnTo>
                    <a:lnTo>
                      <a:pt x="1215" y="1235"/>
                    </a:lnTo>
                    <a:lnTo>
                      <a:pt x="1110" y="1444"/>
                    </a:lnTo>
                    <a:lnTo>
                      <a:pt x="1173" y="1549"/>
                    </a:lnTo>
                    <a:lnTo>
                      <a:pt x="1152" y="1716"/>
                    </a:lnTo>
                    <a:lnTo>
                      <a:pt x="1068" y="1842"/>
                    </a:lnTo>
                    <a:lnTo>
                      <a:pt x="1005" y="1925"/>
                    </a:lnTo>
                    <a:lnTo>
                      <a:pt x="1" y="2658"/>
                    </a:lnTo>
                    <a:lnTo>
                      <a:pt x="273" y="3411"/>
                    </a:lnTo>
                    <a:lnTo>
                      <a:pt x="775" y="3453"/>
                    </a:lnTo>
                    <a:lnTo>
                      <a:pt x="3474" y="5336"/>
                    </a:lnTo>
                    <a:lnTo>
                      <a:pt x="4562" y="5378"/>
                    </a:lnTo>
                    <a:lnTo>
                      <a:pt x="4709" y="5106"/>
                    </a:lnTo>
                    <a:lnTo>
                      <a:pt x="4834" y="4855"/>
                    </a:lnTo>
                    <a:lnTo>
                      <a:pt x="5085" y="4708"/>
                    </a:lnTo>
                    <a:lnTo>
                      <a:pt x="5274" y="4792"/>
                    </a:lnTo>
                    <a:lnTo>
                      <a:pt x="5399" y="4750"/>
                    </a:lnTo>
                    <a:lnTo>
                      <a:pt x="5462" y="4771"/>
                    </a:lnTo>
                    <a:lnTo>
                      <a:pt x="5546" y="4645"/>
                    </a:lnTo>
                    <a:lnTo>
                      <a:pt x="5588" y="4604"/>
                    </a:lnTo>
                    <a:lnTo>
                      <a:pt x="5546" y="4583"/>
                    </a:lnTo>
                    <a:lnTo>
                      <a:pt x="5441" y="4541"/>
                    </a:lnTo>
                    <a:lnTo>
                      <a:pt x="5337" y="4457"/>
                    </a:lnTo>
                    <a:lnTo>
                      <a:pt x="5274" y="4122"/>
                    </a:lnTo>
                    <a:lnTo>
                      <a:pt x="5085" y="4122"/>
                    </a:lnTo>
                    <a:lnTo>
                      <a:pt x="5064" y="3955"/>
                    </a:lnTo>
                    <a:lnTo>
                      <a:pt x="5064" y="3767"/>
                    </a:lnTo>
                    <a:lnTo>
                      <a:pt x="5190" y="3662"/>
                    </a:lnTo>
                    <a:lnTo>
                      <a:pt x="5064" y="3411"/>
                    </a:lnTo>
                    <a:lnTo>
                      <a:pt x="4960" y="3348"/>
                    </a:lnTo>
                    <a:lnTo>
                      <a:pt x="4855" y="3139"/>
                    </a:lnTo>
                    <a:lnTo>
                      <a:pt x="4772" y="3097"/>
                    </a:lnTo>
                    <a:lnTo>
                      <a:pt x="4730" y="3118"/>
                    </a:lnTo>
                    <a:lnTo>
                      <a:pt x="4290" y="2825"/>
                    </a:lnTo>
                    <a:lnTo>
                      <a:pt x="4186" y="2867"/>
                    </a:lnTo>
                    <a:lnTo>
                      <a:pt x="4123" y="2888"/>
                    </a:lnTo>
                    <a:lnTo>
                      <a:pt x="4018" y="2804"/>
                    </a:lnTo>
                    <a:lnTo>
                      <a:pt x="4018" y="2720"/>
                    </a:lnTo>
                    <a:lnTo>
                      <a:pt x="3997" y="2699"/>
                    </a:lnTo>
                    <a:lnTo>
                      <a:pt x="4039" y="2574"/>
                    </a:lnTo>
                    <a:lnTo>
                      <a:pt x="3914" y="2469"/>
                    </a:lnTo>
                    <a:lnTo>
                      <a:pt x="3893" y="2386"/>
                    </a:lnTo>
                    <a:lnTo>
                      <a:pt x="3788" y="2365"/>
                    </a:lnTo>
                    <a:lnTo>
                      <a:pt x="3704" y="2281"/>
                    </a:lnTo>
                    <a:lnTo>
                      <a:pt x="3621" y="2260"/>
                    </a:lnTo>
                    <a:lnTo>
                      <a:pt x="3621" y="2176"/>
                    </a:lnTo>
                    <a:lnTo>
                      <a:pt x="3684" y="2135"/>
                    </a:lnTo>
                    <a:lnTo>
                      <a:pt x="3663" y="2072"/>
                    </a:lnTo>
                    <a:lnTo>
                      <a:pt x="3684" y="1988"/>
                    </a:lnTo>
                    <a:lnTo>
                      <a:pt x="3684" y="1779"/>
                    </a:lnTo>
                    <a:lnTo>
                      <a:pt x="3725" y="1737"/>
                    </a:lnTo>
                    <a:lnTo>
                      <a:pt x="3767" y="1549"/>
                    </a:lnTo>
                    <a:lnTo>
                      <a:pt x="3830" y="1549"/>
                    </a:lnTo>
                    <a:lnTo>
                      <a:pt x="3914" y="1528"/>
                    </a:lnTo>
                    <a:lnTo>
                      <a:pt x="3914" y="1319"/>
                    </a:lnTo>
                    <a:lnTo>
                      <a:pt x="3872" y="1298"/>
                    </a:lnTo>
                    <a:lnTo>
                      <a:pt x="3830" y="1130"/>
                    </a:lnTo>
                    <a:lnTo>
                      <a:pt x="3914" y="1130"/>
                    </a:lnTo>
                    <a:lnTo>
                      <a:pt x="4018" y="1088"/>
                    </a:lnTo>
                    <a:lnTo>
                      <a:pt x="4081" y="1047"/>
                    </a:lnTo>
                    <a:lnTo>
                      <a:pt x="4018" y="1026"/>
                    </a:lnTo>
                    <a:lnTo>
                      <a:pt x="3935" y="984"/>
                    </a:lnTo>
                    <a:lnTo>
                      <a:pt x="3809" y="1005"/>
                    </a:lnTo>
                    <a:lnTo>
                      <a:pt x="3725" y="984"/>
                    </a:lnTo>
                    <a:lnTo>
                      <a:pt x="3516" y="879"/>
                    </a:lnTo>
                    <a:lnTo>
                      <a:pt x="3453" y="837"/>
                    </a:lnTo>
                    <a:lnTo>
                      <a:pt x="3349" y="795"/>
                    </a:lnTo>
                    <a:lnTo>
                      <a:pt x="3286" y="670"/>
                    </a:lnTo>
                    <a:lnTo>
                      <a:pt x="3244" y="565"/>
                    </a:lnTo>
                    <a:lnTo>
                      <a:pt x="3140" y="565"/>
                    </a:lnTo>
                    <a:lnTo>
                      <a:pt x="3077" y="419"/>
                    </a:lnTo>
                    <a:lnTo>
                      <a:pt x="3098" y="314"/>
                    </a:lnTo>
                    <a:lnTo>
                      <a:pt x="3035" y="189"/>
                    </a:lnTo>
                    <a:lnTo>
                      <a:pt x="2930" y="168"/>
                    </a:lnTo>
                    <a:lnTo>
                      <a:pt x="2784" y="210"/>
                    </a:lnTo>
                    <a:lnTo>
                      <a:pt x="2679" y="168"/>
                    </a:lnTo>
                    <a:lnTo>
                      <a:pt x="2679" y="63"/>
                    </a:lnTo>
                    <a:lnTo>
                      <a:pt x="2616" y="0"/>
                    </a:lnTo>
                    <a:lnTo>
                      <a:pt x="2470" y="63"/>
                    </a:lnTo>
                    <a:lnTo>
                      <a:pt x="226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0" name="Google Shape;2430;p49"/>
              <p:cNvSpPr/>
              <p:nvPr/>
            </p:nvSpPr>
            <p:spPr>
              <a:xfrm>
                <a:off x="4345375" y="2791325"/>
                <a:ext cx="25125" cy="25650"/>
              </a:xfrm>
              <a:custGeom>
                <a:rect b="b" l="l" r="r" t="t"/>
                <a:pathLst>
                  <a:path extrusionOk="0" h="1026" w="1005">
                    <a:moveTo>
                      <a:pt x="523" y="0"/>
                    </a:moveTo>
                    <a:lnTo>
                      <a:pt x="272" y="147"/>
                    </a:lnTo>
                    <a:lnTo>
                      <a:pt x="147" y="398"/>
                    </a:lnTo>
                    <a:lnTo>
                      <a:pt x="0" y="670"/>
                    </a:lnTo>
                    <a:lnTo>
                      <a:pt x="84" y="670"/>
                    </a:lnTo>
                    <a:lnTo>
                      <a:pt x="607" y="816"/>
                    </a:lnTo>
                    <a:lnTo>
                      <a:pt x="628" y="1025"/>
                    </a:lnTo>
                    <a:lnTo>
                      <a:pt x="1005" y="879"/>
                    </a:lnTo>
                    <a:lnTo>
                      <a:pt x="942" y="795"/>
                    </a:lnTo>
                    <a:lnTo>
                      <a:pt x="942" y="774"/>
                    </a:lnTo>
                    <a:lnTo>
                      <a:pt x="984" y="774"/>
                    </a:lnTo>
                    <a:lnTo>
                      <a:pt x="921" y="691"/>
                    </a:lnTo>
                    <a:lnTo>
                      <a:pt x="921" y="607"/>
                    </a:lnTo>
                    <a:lnTo>
                      <a:pt x="879" y="502"/>
                    </a:lnTo>
                    <a:lnTo>
                      <a:pt x="837" y="565"/>
                    </a:lnTo>
                    <a:lnTo>
                      <a:pt x="607" y="419"/>
                    </a:lnTo>
                    <a:lnTo>
                      <a:pt x="942" y="356"/>
                    </a:lnTo>
                    <a:lnTo>
                      <a:pt x="900" y="84"/>
                    </a:lnTo>
                    <a:lnTo>
                      <a:pt x="900" y="63"/>
                    </a:lnTo>
                    <a:lnTo>
                      <a:pt x="837" y="42"/>
                    </a:lnTo>
                    <a:lnTo>
                      <a:pt x="712" y="84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1" name="Google Shape;2431;p49"/>
              <p:cNvSpPr/>
              <p:nvPr/>
            </p:nvSpPr>
            <p:spPr>
              <a:xfrm>
                <a:off x="4136125" y="2704475"/>
                <a:ext cx="32475" cy="18350"/>
              </a:xfrm>
              <a:custGeom>
                <a:rect b="b" l="l" r="r" t="t"/>
                <a:pathLst>
                  <a:path extrusionOk="0" h="734" w="1299">
                    <a:moveTo>
                      <a:pt x="1194" y="1"/>
                    </a:moveTo>
                    <a:lnTo>
                      <a:pt x="1005" y="105"/>
                    </a:lnTo>
                    <a:lnTo>
                      <a:pt x="775" y="210"/>
                    </a:lnTo>
                    <a:lnTo>
                      <a:pt x="608" y="210"/>
                    </a:lnTo>
                    <a:lnTo>
                      <a:pt x="482" y="168"/>
                    </a:lnTo>
                    <a:lnTo>
                      <a:pt x="378" y="168"/>
                    </a:lnTo>
                    <a:lnTo>
                      <a:pt x="378" y="231"/>
                    </a:lnTo>
                    <a:lnTo>
                      <a:pt x="357" y="315"/>
                    </a:lnTo>
                    <a:lnTo>
                      <a:pt x="273" y="336"/>
                    </a:lnTo>
                    <a:lnTo>
                      <a:pt x="147" y="294"/>
                    </a:lnTo>
                    <a:lnTo>
                      <a:pt x="85" y="377"/>
                    </a:lnTo>
                    <a:lnTo>
                      <a:pt x="1" y="398"/>
                    </a:lnTo>
                    <a:lnTo>
                      <a:pt x="1" y="524"/>
                    </a:lnTo>
                    <a:lnTo>
                      <a:pt x="85" y="629"/>
                    </a:lnTo>
                    <a:lnTo>
                      <a:pt x="210" y="712"/>
                    </a:lnTo>
                    <a:lnTo>
                      <a:pt x="378" y="691"/>
                    </a:lnTo>
                    <a:lnTo>
                      <a:pt x="461" y="733"/>
                    </a:lnTo>
                    <a:lnTo>
                      <a:pt x="503" y="691"/>
                    </a:lnTo>
                    <a:lnTo>
                      <a:pt x="629" y="649"/>
                    </a:lnTo>
                    <a:lnTo>
                      <a:pt x="775" y="545"/>
                    </a:lnTo>
                    <a:lnTo>
                      <a:pt x="838" y="503"/>
                    </a:lnTo>
                    <a:lnTo>
                      <a:pt x="1005" y="524"/>
                    </a:lnTo>
                    <a:lnTo>
                      <a:pt x="1005" y="419"/>
                    </a:lnTo>
                    <a:lnTo>
                      <a:pt x="984" y="315"/>
                    </a:lnTo>
                    <a:lnTo>
                      <a:pt x="1110" y="168"/>
                    </a:lnTo>
                    <a:lnTo>
                      <a:pt x="1235" y="85"/>
                    </a:lnTo>
                    <a:lnTo>
                      <a:pt x="1298" y="22"/>
                    </a:lnTo>
                    <a:lnTo>
                      <a:pt x="125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2" name="Google Shape;2432;p49"/>
              <p:cNvSpPr/>
              <p:nvPr/>
            </p:nvSpPr>
            <p:spPr>
              <a:xfrm>
                <a:off x="4184250" y="2677275"/>
                <a:ext cx="90000" cy="80075"/>
              </a:xfrm>
              <a:custGeom>
                <a:rect b="b" l="l" r="r" t="t"/>
                <a:pathLst>
                  <a:path extrusionOk="0" h="3203" w="3600">
                    <a:moveTo>
                      <a:pt x="3370" y="1"/>
                    </a:moveTo>
                    <a:lnTo>
                      <a:pt x="3139" y="64"/>
                    </a:lnTo>
                    <a:lnTo>
                      <a:pt x="2846" y="43"/>
                    </a:lnTo>
                    <a:lnTo>
                      <a:pt x="2721" y="64"/>
                    </a:lnTo>
                    <a:lnTo>
                      <a:pt x="2574" y="64"/>
                    </a:lnTo>
                    <a:lnTo>
                      <a:pt x="2365" y="147"/>
                    </a:lnTo>
                    <a:lnTo>
                      <a:pt x="2302" y="231"/>
                    </a:lnTo>
                    <a:lnTo>
                      <a:pt x="2135" y="273"/>
                    </a:lnTo>
                    <a:lnTo>
                      <a:pt x="2114" y="336"/>
                    </a:lnTo>
                    <a:lnTo>
                      <a:pt x="1842" y="336"/>
                    </a:lnTo>
                    <a:lnTo>
                      <a:pt x="1675" y="273"/>
                    </a:lnTo>
                    <a:lnTo>
                      <a:pt x="1612" y="231"/>
                    </a:lnTo>
                    <a:lnTo>
                      <a:pt x="1507" y="210"/>
                    </a:lnTo>
                    <a:lnTo>
                      <a:pt x="1194" y="231"/>
                    </a:lnTo>
                    <a:lnTo>
                      <a:pt x="1110" y="273"/>
                    </a:lnTo>
                    <a:lnTo>
                      <a:pt x="1068" y="273"/>
                    </a:lnTo>
                    <a:lnTo>
                      <a:pt x="775" y="419"/>
                    </a:lnTo>
                    <a:lnTo>
                      <a:pt x="670" y="377"/>
                    </a:lnTo>
                    <a:lnTo>
                      <a:pt x="524" y="336"/>
                    </a:lnTo>
                    <a:lnTo>
                      <a:pt x="461" y="419"/>
                    </a:lnTo>
                    <a:lnTo>
                      <a:pt x="461" y="649"/>
                    </a:lnTo>
                    <a:lnTo>
                      <a:pt x="377" y="670"/>
                    </a:lnTo>
                    <a:lnTo>
                      <a:pt x="419" y="796"/>
                    </a:lnTo>
                    <a:lnTo>
                      <a:pt x="315" y="859"/>
                    </a:lnTo>
                    <a:lnTo>
                      <a:pt x="168" y="880"/>
                    </a:lnTo>
                    <a:lnTo>
                      <a:pt x="64" y="859"/>
                    </a:lnTo>
                    <a:lnTo>
                      <a:pt x="1" y="901"/>
                    </a:lnTo>
                    <a:lnTo>
                      <a:pt x="22" y="1068"/>
                    </a:lnTo>
                    <a:lnTo>
                      <a:pt x="105" y="1277"/>
                    </a:lnTo>
                    <a:lnTo>
                      <a:pt x="147" y="1403"/>
                    </a:lnTo>
                    <a:lnTo>
                      <a:pt x="126" y="1528"/>
                    </a:lnTo>
                    <a:lnTo>
                      <a:pt x="105" y="1779"/>
                    </a:lnTo>
                    <a:lnTo>
                      <a:pt x="336" y="1779"/>
                    </a:lnTo>
                    <a:lnTo>
                      <a:pt x="377" y="1905"/>
                    </a:lnTo>
                    <a:lnTo>
                      <a:pt x="482" y="1947"/>
                    </a:lnTo>
                    <a:lnTo>
                      <a:pt x="482" y="2114"/>
                    </a:lnTo>
                    <a:lnTo>
                      <a:pt x="545" y="2198"/>
                    </a:lnTo>
                    <a:lnTo>
                      <a:pt x="461" y="2219"/>
                    </a:lnTo>
                    <a:lnTo>
                      <a:pt x="419" y="2219"/>
                    </a:lnTo>
                    <a:lnTo>
                      <a:pt x="315" y="2302"/>
                    </a:lnTo>
                    <a:lnTo>
                      <a:pt x="252" y="2449"/>
                    </a:lnTo>
                    <a:lnTo>
                      <a:pt x="168" y="2574"/>
                    </a:lnTo>
                    <a:lnTo>
                      <a:pt x="147" y="2574"/>
                    </a:lnTo>
                    <a:lnTo>
                      <a:pt x="168" y="2616"/>
                    </a:lnTo>
                    <a:lnTo>
                      <a:pt x="252" y="2679"/>
                    </a:lnTo>
                    <a:lnTo>
                      <a:pt x="273" y="2888"/>
                    </a:lnTo>
                    <a:lnTo>
                      <a:pt x="252" y="2993"/>
                    </a:lnTo>
                    <a:lnTo>
                      <a:pt x="315" y="2993"/>
                    </a:lnTo>
                    <a:lnTo>
                      <a:pt x="482" y="3077"/>
                    </a:lnTo>
                    <a:lnTo>
                      <a:pt x="629" y="3181"/>
                    </a:lnTo>
                    <a:lnTo>
                      <a:pt x="649" y="3181"/>
                    </a:lnTo>
                    <a:lnTo>
                      <a:pt x="733" y="3202"/>
                    </a:lnTo>
                    <a:lnTo>
                      <a:pt x="1884" y="2512"/>
                    </a:lnTo>
                    <a:lnTo>
                      <a:pt x="2888" y="1779"/>
                    </a:lnTo>
                    <a:lnTo>
                      <a:pt x="2951" y="1696"/>
                    </a:lnTo>
                    <a:lnTo>
                      <a:pt x="3035" y="1570"/>
                    </a:lnTo>
                    <a:lnTo>
                      <a:pt x="3056" y="1403"/>
                    </a:lnTo>
                    <a:lnTo>
                      <a:pt x="2993" y="1298"/>
                    </a:lnTo>
                    <a:lnTo>
                      <a:pt x="3098" y="1089"/>
                    </a:lnTo>
                    <a:lnTo>
                      <a:pt x="3098" y="901"/>
                    </a:lnTo>
                    <a:lnTo>
                      <a:pt x="2993" y="691"/>
                    </a:lnTo>
                    <a:lnTo>
                      <a:pt x="2993" y="524"/>
                    </a:lnTo>
                    <a:lnTo>
                      <a:pt x="3098" y="336"/>
                    </a:lnTo>
                    <a:lnTo>
                      <a:pt x="3349" y="273"/>
                    </a:lnTo>
                    <a:lnTo>
                      <a:pt x="3474" y="168"/>
                    </a:lnTo>
                    <a:lnTo>
                      <a:pt x="3516" y="168"/>
                    </a:lnTo>
                    <a:lnTo>
                      <a:pt x="3600" y="43"/>
                    </a:lnTo>
                    <a:lnTo>
                      <a:pt x="3579" y="22"/>
                    </a:lnTo>
                    <a:lnTo>
                      <a:pt x="351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3" name="Google Shape;2433;p49"/>
              <p:cNvSpPr/>
              <p:nvPr/>
            </p:nvSpPr>
            <p:spPr>
              <a:xfrm>
                <a:off x="4165950" y="2741625"/>
                <a:ext cx="22000" cy="63850"/>
              </a:xfrm>
              <a:custGeom>
                <a:rect b="b" l="l" r="r" t="t"/>
                <a:pathLst>
                  <a:path extrusionOk="0" h="2554" w="880">
                    <a:moveTo>
                      <a:pt x="837" y="0"/>
                    </a:moveTo>
                    <a:lnTo>
                      <a:pt x="754" y="105"/>
                    </a:lnTo>
                    <a:lnTo>
                      <a:pt x="565" y="147"/>
                    </a:lnTo>
                    <a:lnTo>
                      <a:pt x="524" y="105"/>
                    </a:lnTo>
                    <a:lnTo>
                      <a:pt x="377" y="252"/>
                    </a:lnTo>
                    <a:lnTo>
                      <a:pt x="335" y="670"/>
                    </a:lnTo>
                    <a:lnTo>
                      <a:pt x="168" y="1005"/>
                    </a:lnTo>
                    <a:lnTo>
                      <a:pt x="1" y="1235"/>
                    </a:lnTo>
                    <a:lnTo>
                      <a:pt x="63" y="1256"/>
                    </a:lnTo>
                    <a:lnTo>
                      <a:pt x="168" y="1444"/>
                    </a:lnTo>
                    <a:lnTo>
                      <a:pt x="231" y="1653"/>
                    </a:lnTo>
                    <a:lnTo>
                      <a:pt x="377" y="1884"/>
                    </a:lnTo>
                    <a:lnTo>
                      <a:pt x="524" y="2197"/>
                    </a:lnTo>
                    <a:lnTo>
                      <a:pt x="461" y="2344"/>
                    </a:lnTo>
                    <a:lnTo>
                      <a:pt x="545" y="2553"/>
                    </a:lnTo>
                    <a:lnTo>
                      <a:pt x="628" y="2448"/>
                    </a:lnTo>
                    <a:lnTo>
                      <a:pt x="628" y="2407"/>
                    </a:lnTo>
                    <a:lnTo>
                      <a:pt x="628" y="2344"/>
                    </a:lnTo>
                    <a:lnTo>
                      <a:pt x="670" y="2281"/>
                    </a:lnTo>
                    <a:lnTo>
                      <a:pt x="670" y="2156"/>
                    </a:lnTo>
                    <a:lnTo>
                      <a:pt x="733" y="1988"/>
                    </a:lnTo>
                    <a:lnTo>
                      <a:pt x="691" y="1842"/>
                    </a:lnTo>
                    <a:lnTo>
                      <a:pt x="754" y="1821"/>
                    </a:lnTo>
                    <a:lnTo>
                      <a:pt x="754" y="1674"/>
                    </a:lnTo>
                    <a:lnTo>
                      <a:pt x="775" y="1549"/>
                    </a:lnTo>
                    <a:lnTo>
                      <a:pt x="775" y="1465"/>
                    </a:lnTo>
                    <a:lnTo>
                      <a:pt x="775" y="1214"/>
                    </a:lnTo>
                    <a:lnTo>
                      <a:pt x="754" y="1235"/>
                    </a:lnTo>
                    <a:lnTo>
                      <a:pt x="670" y="1235"/>
                    </a:lnTo>
                    <a:lnTo>
                      <a:pt x="565" y="1298"/>
                    </a:lnTo>
                    <a:lnTo>
                      <a:pt x="524" y="1235"/>
                    </a:lnTo>
                    <a:lnTo>
                      <a:pt x="545" y="1047"/>
                    </a:lnTo>
                    <a:lnTo>
                      <a:pt x="545" y="796"/>
                    </a:lnTo>
                    <a:lnTo>
                      <a:pt x="524" y="712"/>
                    </a:lnTo>
                    <a:lnTo>
                      <a:pt x="545" y="565"/>
                    </a:lnTo>
                    <a:lnTo>
                      <a:pt x="670" y="565"/>
                    </a:lnTo>
                    <a:lnTo>
                      <a:pt x="691" y="670"/>
                    </a:lnTo>
                    <a:lnTo>
                      <a:pt x="754" y="670"/>
                    </a:lnTo>
                    <a:lnTo>
                      <a:pt x="837" y="607"/>
                    </a:lnTo>
                    <a:lnTo>
                      <a:pt x="837" y="524"/>
                    </a:lnTo>
                    <a:lnTo>
                      <a:pt x="796" y="482"/>
                    </a:lnTo>
                    <a:lnTo>
                      <a:pt x="775" y="377"/>
                    </a:lnTo>
                    <a:lnTo>
                      <a:pt x="837" y="210"/>
                    </a:lnTo>
                    <a:lnTo>
                      <a:pt x="858" y="63"/>
                    </a:ln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4" name="Google Shape;2434;p49"/>
              <p:cNvSpPr/>
              <p:nvPr/>
            </p:nvSpPr>
            <p:spPr>
              <a:xfrm>
                <a:off x="4185300" y="2741625"/>
                <a:ext cx="5775" cy="13100"/>
              </a:xfrm>
              <a:custGeom>
                <a:rect b="b" l="l" r="r" t="t"/>
                <a:pathLst>
                  <a:path extrusionOk="0" h="524" w="231">
                    <a:moveTo>
                      <a:pt x="105" y="0"/>
                    </a:moveTo>
                    <a:lnTo>
                      <a:pt x="84" y="63"/>
                    </a:lnTo>
                    <a:lnTo>
                      <a:pt x="63" y="210"/>
                    </a:lnTo>
                    <a:lnTo>
                      <a:pt x="1" y="377"/>
                    </a:lnTo>
                    <a:lnTo>
                      <a:pt x="22" y="482"/>
                    </a:lnTo>
                    <a:lnTo>
                      <a:pt x="63" y="524"/>
                    </a:lnTo>
                    <a:lnTo>
                      <a:pt x="84" y="524"/>
                    </a:lnTo>
                    <a:lnTo>
                      <a:pt x="126" y="482"/>
                    </a:lnTo>
                    <a:lnTo>
                      <a:pt x="210" y="419"/>
                    </a:lnTo>
                    <a:lnTo>
                      <a:pt x="231" y="314"/>
                    </a:lnTo>
                    <a:lnTo>
                      <a:pt x="210" y="105"/>
                    </a:lnTo>
                    <a:lnTo>
                      <a:pt x="126" y="42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5" name="Google Shape;2435;p49"/>
              <p:cNvSpPr/>
              <p:nvPr/>
            </p:nvSpPr>
            <p:spPr>
              <a:xfrm>
                <a:off x="4179025" y="2755750"/>
                <a:ext cx="7875" cy="18325"/>
              </a:xfrm>
              <a:custGeom>
                <a:rect b="b" l="l" r="r" t="t"/>
                <a:pathLst>
                  <a:path extrusionOk="0" h="733" w="315">
                    <a:moveTo>
                      <a:pt x="22" y="0"/>
                    </a:moveTo>
                    <a:lnTo>
                      <a:pt x="1" y="147"/>
                    </a:lnTo>
                    <a:lnTo>
                      <a:pt x="22" y="231"/>
                    </a:lnTo>
                    <a:lnTo>
                      <a:pt x="22" y="482"/>
                    </a:lnTo>
                    <a:lnTo>
                      <a:pt x="1" y="670"/>
                    </a:lnTo>
                    <a:lnTo>
                      <a:pt x="42" y="733"/>
                    </a:lnTo>
                    <a:lnTo>
                      <a:pt x="147" y="670"/>
                    </a:lnTo>
                    <a:lnTo>
                      <a:pt x="231" y="670"/>
                    </a:lnTo>
                    <a:lnTo>
                      <a:pt x="252" y="649"/>
                    </a:lnTo>
                    <a:lnTo>
                      <a:pt x="273" y="440"/>
                    </a:lnTo>
                    <a:lnTo>
                      <a:pt x="273" y="356"/>
                    </a:lnTo>
                    <a:lnTo>
                      <a:pt x="314" y="210"/>
                    </a:lnTo>
                    <a:lnTo>
                      <a:pt x="314" y="147"/>
                    </a:lnTo>
                    <a:lnTo>
                      <a:pt x="314" y="63"/>
                    </a:lnTo>
                    <a:lnTo>
                      <a:pt x="314" y="42"/>
                    </a:lnTo>
                    <a:lnTo>
                      <a:pt x="231" y="105"/>
                    </a:lnTo>
                    <a:lnTo>
                      <a:pt x="168" y="105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6" name="Google Shape;2436;p49"/>
              <p:cNvSpPr/>
              <p:nvPr/>
            </p:nvSpPr>
            <p:spPr>
              <a:xfrm>
                <a:off x="4179025" y="2721750"/>
                <a:ext cx="18850" cy="23550"/>
              </a:xfrm>
              <a:custGeom>
                <a:rect b="b" l="l" r="r" t="t"/>
                <a:pathLst>
                  <a:path extrusionOk="0" h="942" w="754">
                    <a:moveTo>
                      <a:pt x="314" y="0"/>
                    </a:moveTo>
                    <a:lnTo>
                      <a:pt x="314" y="21"/>
                    </a:lnTo>
                    <a:lnTo>
                      <a:pt x="231" y="21"/>
                    </a:lnTo>
                    <a:lnTo>
                      <a:pt x="210" y="440"/>
                    </a:lnTo>
                    <a:lnTo>
                      <a:pt x="105" y="586"/>
                    </a:lnTo>
                    <a:lnTo>
                      <a:pt x="1" y="733"/>
                    </a:lnTo>
                    <a:lnTo>
                      <a:pt x="1" y="879"/>
                    </a:lnTo>
                    <a:lnTo>
                      <a:pt x="1" y="900"/>
                    </a:lnTo>
                    <a:lnTo>
                      <a:pt x="42" y="942"/>
                    </a:lnTo>
                    <a:lnTo>
                      <a:pt x="231" y="900"/>
                    </a:lnTo>
                    <a:lnTo>
                      <a:pt x="314" y="795"/>
                    </a:lnTo>
                    <a:lnTo>
                      <a:pt x="377" y="795"/>
                    </a:lnTo>
                    <a:lnTo>
                      <a:pt x="461" y="670"/>
                    </a:lnTo>
                    <a:lnTo>
                      <a:pt x="524" y="523"/>
                    </a:lnTo>
                    <a:lnTo>
                      <a:pt x="628" y="440"/>
                    </a:lnTo>
                    <a:lnTo>
                      <a:pt x="670" y="440"/>
                    </a:lnTo>
                    <a:lnTo>
                      <a:pt x="754" y="419"/>
                    </a:lnTo>
                    <a:lnTo>
                      <a:pt x="691" y="335"/>
                    </a:lnTo>
                    <a:lnTo>
                      <a:pt x="691" y="168"/>
                    </a:lnTo>
                    <a:lnTo>
                      <a:pt x="586" y="126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7" name="Google Shape;2437;p49"/>
              <p:cNvSpPr/>
              <p:nvPr/>
            </p:nvSpPr>
            <p:spPr>
              <a:xfrm>
                <a:off x="4180075" y="2740050"/>
                <a:ext cx="58075" cy="71700"/>
              </a:xfrm>
              <a:custGeom>
                <a:rect b="b" l="l" r="r" t="t"/>
                <a:pathLst>
                  <a:path extrusionOk="0" h="2868" w="2323">
                    <a:moveTo>
                      <a:pt x="2051" y="1"/>
                    </a:moveTo>
                    <a:lnTo>
                      <a:pt x="900" y="691"/>
                    </a:lnTo>
                    <a:lnTo>
                      <a:pt x="816" y="670"/>
                    </a:lnTo>
                    <a:lnTo>
                      <a:pt x="796" y="670"/>
                    </a:lnTo>
                    <a:lnTo>
                      <a:pt x="649" y="566"/>
                    </a:lnTo>
                    <a:lnTo>
                      <a:pt x="482" y="482"/>
                    </a:lnTo>
                    <a:lnTo>
                      <a:pt x="419" y="482"/>
                    </a:lnTo>
                    <a:lnTo>
                      <a:pt x="335" y="545"/>
                    </a:lnTo>
                    <a:lnTo>
                      <a:pt x="293" y="587"/>
                    </a:lnTo>
                    <a:lnTo>
                      <a:pt x="272" y="587"/>
                    </a:lnTo>
                    <a:lnTo>
                      <a:pt x="272" y="670"/>
                    </a:lnTo>
                    <a:lnTo>
                      <a:pt x="272" y="691"/>
                    </a:lnTo>
                    <a:lnTo>
                      <a:pt x="272" y="775"/>
                    </a:lnTo>
                    <a:lnTo>
                      <a:pt x="272" y="838"/>
                    </a:lnTo>
                    <a:lnTo>
                      <a:pt x="231" y="984"/>
                    </a:lnTo>
                    <a:lnTo>
                      <a:pt x="231" y="1068"/>
                    </a:lnTo>
                    <a:lnTo>
                      <a:pt x="210" y="1528"/>
                    </a:lnTo>
                    <a:lnTo>
                      <a:pt x="210" y="1612"/>
                    </a:lnTo>
                    <a:lnTo>
                      <a:pt x="189" y="1737"/>
                    </a:lnTo>
                    <a:lnTo>
                      <a:pt x="189" y="1884"/>
                    </a:lnTo>
                    <a:lnTo>
                      <a:pt x="126" y="1905"/>
                    </a:lnTo>
                    <a:lnTo>
                      <a:pt x="168" y="2051"/>
                    </a:lnTo>
                    <a:lnTo>
                      <a:pt x="105" y="2219"/>
                    </a:lnTo>
                    <a:lnTo>
                      <a:pt x="105" y="2344"/>
                    </a:lnTo>
                    <a:lnTo>
                      <a:pt x="63" y="2407"/>
                    </a:lnTo>
                    <a:lnTo>
                      <a:pt x="63" y="2470"/>
                    </a:lnTo>
                    <a:lnTo>
                      <a:pt x="63" y="2553"/>
                    </a:lnTo>
                    <a:lnTo>
                      <a:pt x="0" y="2679"/>
                    </a:lnTo>
                    <a:lnTo>
                      <a:pt x="0" y="2721"/>
                    </a:lnTo>
                    <a:lnTo>
                      <a:pt x="189" y="2721"/>
                    </a:lnTo>
                    <a:lnTo>
                      <a:pt x="754" y="2867"/>
                    </a:lnTo>
                    <a:lnTo>
                      <a:pt x="1172" y="2449"/>
                    </a:lnTo>
                    <a:lnTo>
                      <a:pt x="1633" y="2407"/>
                    </a:lnTo>
                    <a:lnTo>
                      <a:pt x="1653" y="2219"/>
                    </a:lnTo>
                    <a:lnTo>
                      <a:pt x="1884" y="1926"/>
                    </a:lnTo>
                    <a:lnTo>
                      <a:pt x="1235" y="1214"/>
                    </a:lnTo>
                    <a:lnTo>
                      <a:pt x="2093" y="963"/>
                    </a:lnTo>
                    <a:lnTo>
                      <a:pt x="2302" y="754"/>
                    </a:lnTo>
                    <a:lnTo>
                      <a:pt x="2323" y="754"/>
                    </a:lnTo>
                    <a:lnTo>
                      <a:pt x="2051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8" name="Google Shape;2438;p49"/>
              <p:cNvSpPr/>
              <p:nvPr/>
            </p:nvSpPr>
            <p:spPr>
              <a:xfrm>
                <a:off x="4179025" y="2758875"/>
                <a:ext cx="299225" cy="252175"/>
              </a:xfrm>
              <a:custGeom>
                <a:rect b="b" l="l" r="r" t="t"/>
                <a:pathLst>
                  <a:path extrusionOk="0" h="10087" w="11969">
                    <a:moveTo>
                      <a:pt x="2344" y="1"/>
                    </a:moveTo>
                    <a:lnTo>
                      <a:pt x="2135" y="210"/>
                    </a:lnTo>
                    <a:lnTo>
                      <a:pt x="1277" y="461"/>
                    </a:lnTo>
                    <a:lnTo>
                      <a:pt x="1926" y="1173"/>
                    </a:lnTo>
                    <a:lnTo>
                      <a:pt x="1695" y="1466"/>
                    </a:lnTo>
                    <a:lnTo>
                      <a:pt x="1675" y="1654"/>
                    </a:lnTo>
                    <a:lnTo>
                      <a:pt x="1214" y="1696"/>
                    </a:lnTo>
                    <a:lnTo>
                      <a:pt x="796" y="2114"/>
                    </a:lnTo>
                    <a:lnTo>
                      <a:pt x="231" y="1968"/>
                    </a:lnTo>
                    <a:lnTo>
                      <a:pt x="42" y="1968"/>
                    </a:lnTo>
                    <a:lnTo>
                      <a:pt x="42" y="2177"/>
                    </a:lnTo>
                    <a:lnTo>
                      <a:pt x="42" y="2407"/>
                    </a:lnTo>
                    <a:lnTo>
                      <a:pt x="1" y="2595"/>
                    </a:lnTo>
                    <a:lnTo>
                      <a:pt x="1" y="2637"/>
                    </a:lnTo>
                    <a:lnTo>
                      <a:pt x="63" y="2616"/>
                    </a:lnTo>
                    <a:lnTo>
                      <a:pt x="105" y="2637"/>
                    </a:lnTo>
                    <a:lnTo>
                      <a:pt x="168" y="2595"/>
                    </a:lnTo>
                    <a:lnTo>
                      <a:pt x="314" y="2658"/>
                    </a:lnTo>
                    <a:lnTo>
                      <a:pt x="273" y="2700"/>
                    </a:lnTo>
                    <a:lnTo>
                      <a:pt x="524" y="2972"/>
                    </a:lnTo>
                    <a:lnTo>
                      <a:pt x="545" y="3119"/>
                    </a:lnTo>
                    <a:lnTo>
                      <a:pt x="628" y="3139"/>
                    </a:lnTo>
                    <a:lnTo>
                      <a:pt x="628" y="3244"/>
                    </a:lnTo>
                    <a:lnTo>
                      <a:pt x="754" y="3349"/>
                    </a:lnTo>
                    <a:lnTo>
                      <a:pt x="838" y="3370"/>
                    </a:lnTo>
                    <a:lnTo>
                      <a:pt x="984" y="3663"/>
                    </a:lnTo>
                    <a:lnTo>
                      <a:pt x="984" y="3746"/>
                    </a:lnTo>
                    <a:lnTo>
                      <a:pt x="1047" y="3851"/>
                    </a:lnTo>
                    <a:lnTo>
                      <a:pt x="1110" y="3851"/>
                    </a:lnTo>
                    <a:lnTo>
                      <a:pt x="1151" y="3997"/>
                    </a:lnTo>
                    <a:lnTo>
                      <a:pt x="1193" y="4081"/>
                    </a:lnTo>
                    <a:lnTo>
                      <a:pt x="1319" y="4123"/>
                    </a:lnTo>
                    <a:lnTo>
                      <a:pt x="1423" y="4416"/>
                    </a:lnTo>
                    <a:lnTo>
                      <a:pt x="1528" y="4479"/>
                    </a:lnTo>
                    <a:lnTo>
                      <a:pt x="1570" y="4625"/>
                    </a:lnTo>
                    <a:lnTo>
                      <a:pt x="1528" y="4709"/>
                    </a:lnTo>
                    <a:lnTo>
                      <a:pt x="1528" y="4792"/>
                    </a:lnTo>
                    <a:lnTo>
                      <a:pt x="1633" y="4897"/>
                    </a:lnTo>
                    <a:lnTo>
                      <a:pt x="1633" y="4960"/>
                    </a:lnTo>
                    <a:lnTo>
                      <a:pt x="1716" y="5023"/>
                    </a:lnTo>
                    <a:lnTo>
                      <a:pt x="1821" y="4939"/>
                    </a:lnTo>
                    <a:lnTo>
                      <a:pt x="1926" y="5043"/>
                    </a:lnTo>
                    <a:lnTo>
                      <a:pt x="2114" y="5127"/>
                    </a:lnTo>
                    <a:lnTo>
                      <a:pt x="2260" y="5274"/>
                    </a:lnTo>
                    <a:lnTo>
                      <a:pt x="2323" y="5378"/>
                    </a:lnTo>
                    <a:lnTo>
                      <a:pt x="2344" y="5420"/>
                    </a:lnTo>
                    <a:lnTo>
                      <a:pt x="2365" y="5546"/>
                    </a:lnTo>
                    <a:lnTo>
                      <a:pt x="2428" y="5588"/>
                    </a:lnTo>
                    <a:lnTo>
                      <a:pt x="2470" y="5797"/>
                    </a:lnTo>
                    <a:lnTo>
                      <a:pt x="2574" y="5880"/>
                    </a:lnTo>
                    <a:lnTo>
                      <a:pt x="2637" y="6090"/>
                    </a:lnTo>
                    <a:lnTo>
                      <a:pt x="2658" y="6173"/>
                    </a:lnTo>
                    <a:lnTo>
                      <a:pt x="2616" y="6362"/>
                    </a:lnTo>
                    <a:lnTo>
                      <a:pt x="2574" y="6383"/>
                    </a:lnTo>
                    <a:lnTo>
                      <a:pt x="2616" y="6487"/>
                    </a:lnTo>
                    <a:lnTo>
                      <a:pt x="2658" y="6696"/>
                    </a:lnTo>
                    <a:lnTo>
                      <a:pt x="2679" y="6906"/>
                    </a:lnTo>
                    <a:lnTo>
                      <a:pt x="2783" y="7010"/>
                    </a:lnTo>
                    <a:lnTo>
                      <a:pt x="2825" y="7094"/>
                    </a:lnTo>
                    <a:lnTo>
                      <a:pt x="3097" y="7408"/>
                    </a:lnTo>
                    <a:lnTo>
                      <a:pt x="3202" y="7429"/>
                    </a:lnTo>
                    <a:lnTo>
                      <a:pt x="3307" y="7450"/>
                    </a:lnTo>
                    <a:lnTo>
                      <a:pt x="3390" y="7554"/>
                    </a:lnTo>
                    <a:lnTo>
                      <a:pt x="3474" y="7554"/>
                    </a:lnTo>
                    <a:lnTo>
                      <a:pt x="3620" y="7680"/>
                    </a:lnTo>
                    <a:lnTo>
                      <a:pt x="3620" y="7784"/>
                    </a:lnTo>
                    <a:lnTo>
                      <a:pt x="3788" y="7826"/>
                    </a:lnTo>
                    <a:lnTo>
                      <a:pt x="3767" y="7889"/>
                    </a:lnTo>
                    <a:lnTo>
                      <a:pt x="3830" y="7931"/>
                    </a:lnTo>
                    <a:lnTo>
                      <a:pt x="3976" y="8412"/>
                    </a:lnTo>
                    <a:lnTo>
                      <a:pt x="4102" y="8496"/>
                    </a:lnTo>
                    <a:lnTo>
                      <a:pt x="4102" y="8663"/>
                    </a:lnTo>
                    <a:lnTo>
                      <a:pt x="4541" y="9082"/>
                    </a:lnTo>
                    <a:lnTo>
                      <a:pt x="4604" y="9082"/>
                    </a:lnTo>
                    <a:lnTo>
                      <a:pt x="4646" y="9333"/>
                    </a:lnTo>
                    <a:lnTo>
                      <a:pt x="4834" y="9396"/>
                    </a:lnTo>
                    <a:lnTo>
                      <a:pt x="4939" y="9668"/>
                    </a:lnTo>
                    <a:lnTo>
                      <a:pt x="5043" y="9709"/>
                    </a:lnTo>
                    <a:lnTo>
                      <a:pt x="5127" y="9730"/>
                    </a:lnTo>
                    <a:lnTo>
                      <a:pt x="5169" y="9626"/>
                    </a:lnTo>
                    <a:lnTo>
                      <a:pt x="5336" y="9521"/>
                    </a:lnTo>
                    <a:lnTo>
                      <a:pt x="5232" y="9312"/>
                    </a:lnTo>
                    <a:lnTo>
                      <a:pt x="5294" y="9040"/>
                    </a:lnTo>
                    <a:lnTo>
                      <a:pt x="5462" y="8977"/>
                    </a:lnTo>
                    <a:lnTo>
                      <a:pt x="5650" y="9124"/>
                    </a:lnTo>
                    <a:lnTo>
                      <a:pt x="5985" y="9124"/>
                    </a:lnTo>
                    <a:lnTo>
                      <a:pt x="6487" y="9333"/>
                    </a:lnTo>
                    <a:lnTo>
                      <a:pt x="7010" y="9563"/>
                    </a:lnTo>
                    <a:lnTo>
                      <a:pt x="7031" y="10086"/>
                    </a:lnTo>
                    <a:lnTo>
                      <a:pt x="8077" y="8684"/>
                    </a:lnTo>
                    <a:lnTo>
                      <a:pt x="10253" y="8036"/>
                    </a:lnTo>
                    <a:lnTo>
                      <a:pt x="11885" y="7554"/>
                    </a:lnTo>
                    <a:lnTo>
                      <a:pt x="11969" y="6299"/>
                    </a:lnTo>
                    <a:lnTo>
                      <a:pt x="11843" y="5839"/>
                    </a:lnTo>
                    <a:lnTo>
                      <a:pt x="11655" y="5985"/>
                    </a:lnTo>
                    <a:lnTo>
                      <a:pt x="9960" y="5755"/>
                    </a:lnTo>
                    <a:lnTo>
                      <a:pt x="9835" y="5274"/>
                    </a:lnTo>
                    <a:lnTo>
                      <a:pt x="9688" y="5127"/>
                    </a:lnTo>
                    <a:lnTo>
                      <a:pt x="9688" y="4939"/>
                    </a:lnTo>
                    <a:lnTo>
                      <a:pt x="9688" y="4918"/>
                    </a:lnTo>
                    <a:lnTo>
                      <a:pt x="9667" y="4939"/>
                    </a:lnTo>
                    <a:lnTo>
                      <a:pt x="9625" y="4855"/>
                    </a:lnTo>
                    <a:lnTo>
                      <a:pt x="9625" y="4792"/>
                    </a:lnTo>
                    <a:lnTo>
                      <a:pt x="9667" y="4730"/>
                    </a:lnTo>
                    <a:lnTo>
                      <a:pt x="9563" y="4730"/>
                    </a:lnTo>
                    <a:lnTo>
                      <a:pt x="9563" y="4709"/>
                    </a:lnTo>
                    <a:lnTo>
                      <a:pt x="9458" y="4709"/>
                    </a:lnTo>
                    <a:lnTo>
                      <a:pt x="9270" y="4604"/>
                    </a:lnTo>
                    <a:lnTo>
                      <a:pt x="9249" y="4541"/>
                    </a:lnTo>
                    <a:lnTo>
                      <a:pt x="9228" y="4583"/>
                    </a:lnTo>
                    <a:lnTo>
                      <a:pt x="9123" y="4437"/>
                    </a:lnTo>
                    <a:lnTo>
                      <a:pt x="9102" y="4290"/>
                    </a:lnTo>
                    <a:lnTo>
                      <a:pt x="8809" y="3914"/>
                    </a:lnTo>
                    <a:lnTo>
                      <a:pt x="8726" y="3788"/>
                    </a:lnTo>
                    <a:lnTo>
                      <a:pt x="8809" y="3788"/>
                    </a:lnTo>
                    <a:lnTo>
                      <a:pt x="8809" y="3746"/>
                    </a:lnTo>
                    <a:lnTo>
                      <a:pt x="8705" y="3453"/>
                    </a:lnTo>
                    <a:lnTo>
                      <a:pt x="8705" y="3391"/>
                    </a:lnTo>
                    <a:lnTo>
                      <a:pt x="8621" y="3265"/>
                    </a:lnTo>
                    <a:lnTo>
                      <a:pt x="8579" y="3265"/>
                    </a:lnTo>
                    <a:lnTo>
                      <a:pt x="8391" y="3014"/>
                    </a:lnTo>
                    <a:lnTo>
                      <a:pt x="8307" y="3014"/>
                    </a:lnTo>
                    <a:lnTo>
                      <a:pt x="8224" y="2909"/>
                    </a:lnTo>
                    <a:lnTo>
                      <a:pt x="8224" y="2867"/>
                    </a:lnTo>
                    <a:lnTo>
                      <a:pt x="8286" y="2867"/>
                    </a:lnTo>
                    <a:lnTo>
                      <a:pt x="8307" y="2909"/>
                    </a:lnTo>
                    <a:lnTo>
                      <a:pt x="8286" y="2826"/>
                    </a:lnTo>
                    <a:lnTo>
                      <a:pt x="8182" y="2805"/>
                    </a:lnTo>
                    <a:lnTo>
                      <a:pt x="7973" y="2763"/>
                    </a:lnTo>
                    <a:lnTo>
                      <a:pt x="7868" y="2449"/>
                    </a:lnTo>
                    <a:lnTo>
                      <a:pt x="7805" y="2323"/>
                    </a:lnTo>
                    <a:lnTo>
                      <a:pt x="7742" y="2303"/>
                    </a:lnTo>
                    <a:lnTo>
                      <a:pt x="7742" y="2198"/>
                    </a:lnTo>
                    <a:lnTo>
                      <a:pt x="7701" y="2219"/>
                    </a:lnTo>
                    <a:lnTo>
                      <a:pt x="7659" y="2177"/>
                    </a:lnTo>
                    <a:lnTo>
                      <a:pt x="7282" y="2323"/>
                    </a:lnTo>
                    <a:lnTo>
                      <a:pt x="7261" y="2114"/>
                    </a:lnTo>
                    <a:lnTo>
                      <a:pt x="6738" y="1968"/>
                    </a:lnTo>
                    <a:lnTo>
                      <a:pt x="6654" y="1968"/>
                    </a:lnTo>
                    <a:lnTo>
                      <a:pt x="5566" y="1926"/>
                    </a:lnTo>
                    <a:lnTo>
                      <a:pt x="2867" y="43"/>
                    </a:lnTo>
                    <a:lnTo>
                      <a:pt x="2344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39" name="Google Shape;2439;p49"/>
              <p:cNvSpPr/>
              <p:nvPr/>
            </p:nvSpPr>
            <p:spPr>
              <a:xfrm>
                <a:off x="4409700" y="2852525"/>
                <a:ext cx="11025" cy="24075"/>
              </a:xfrm>
              <a:custGeom>
                <a:rect b="b" l="l" r="r" t="t"/>
                <a:pathLst>
                  <a:path extrusionOk="0" h="963" w="441">
                    <a:moveTo>
                      <a:pt x="147" y="0"/>
                    </a:moveTo>
                    <a:lnTo>
                      <a:pt x="147" y="42"/>
                    </a:lnTo>
                    <a:lnTo>
                      <a:pt x="106" y="42"/>
                    </a:lnTo>
                    <a:lnTo>
                      <a:pt x="106" y="105"/>
                    </a:lnTo>
                    <a:lnTo>
                      <a:pt x="43" y="126"/>
                    </a:lnTo>
                    <a:lnTo>
                      <a:pt x="85" y="209"/>
                    </a:lnTo>
                    <a:lnTo>
                      <a:pt x="43" y="209"/>
                    </a:lnTo>
                    <a:lnTo>
                      <a:pt x="85" y="377"/>
                    </a:lnTo>
                    <a:lnTo>
                      <a:pt x="43" y="356"/>
                    </a:lnTo>
                    <a:lnTo>
                      <a:pt x="1" y="356"/>
                    </a:lnTo>
                    <a:lnTo>
                      <a:pt x="1" y="544"/>
                    </a:lnTo>
                    <a:lnTo>
                      <a:pt x="22" y="628"/>
                    </a:lnTo>
                    <a:lnTo>
                      <a:pt x="43" y="670"/>
                    </a:lnTo>
                    <a:lnTo>
                      <a:pt x="43" y="795"/>
                    </a:lnTo>
                    <a:lnTo>
                      <a:pt x="22" y="795"/>
                    </a:lnTo>
                    <a:lnTo>
                      <a:pt x="43" y="858"/>
                    </a:lnTo>
                    <a:lnTo>
                      <a:pt x="231" y="963"/>
                    </a:lnTo>
                    <a:lnTo>
                      <a:pt x="336" y="963"/>
                    </a:lnTo>
                    <a:lnTo>
                      <a:pt x="398" y="942"/>
                    </a:lnTo>
                    <a:lnTo>
                      <a:pt x="440" y="670"/>
                    </a:lnTo>
                    <a:lnTo>
                      <a:pt x="398" y="544"/>
                    </a:lnTo>
                    <a:lnTo>
                      <a:pt x="336" y="544"/>
                    </a:lnTo>
                    <a:lnTo>
                      <a:pt x="315" y="356"/>
                    </a:lnTo>
                    <a:lnTo>
                      <a:pt x="336" y="356"/>
                    </a:lnTo>
                    <a:lnTo>
                      <a:pt x="398" y="168"/>
                    </a:lnTo>
                    <a:lnTo>
                      <a:pt x="357" y="126"/>
                    </a:lnTo>
                    <a:lnTo>
                      <a:pt x="315" y="126"/>
                    </a:lnTo>
                    <a:lnTo>
                      <a:pt x="315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0" name="Google Shape;2440;p49"/>
              <p:cNvSpPr/>
              <p:nvPr/>
            </p:nvSpPr>
            <p:spPr>
              <a:xfrm>
                <a:off x="4421225" y="2854100"/>
                <a:ext cx="69075" cy="54425"/>
              </a:xfrm>
              <a:custGeom>
                <a:rect b="b" l="l" r="r" t="t"/>
                <a:pathLst>
                  <a:path extrusionOk="0" h="2177" w="2763">
                    <a:moveTo>
                      <a:pt x="2490" y="0"/>
                    </a:moveTo>
                    <a:lnTo>
                      <a:pt x="2490" y="84"/>
                    </a:lnTo>
                    <a:lnTo>
                      <a:pt x="2469" y="146"/>
                    </a:lnTo>
                    <a:lnTo>
                      <a:pt x="2093" y="356"/>
                    </a:lnTo>
                    <a:lnTo>
                      <a:pt x="2093" y="502"/>
                    </a:lnTo>
                    <a:lnTo>
                      <a:pt x="1779" y="795"/>
                    </a:lnTo>
                    <a:lnTo>
                      <a:pt x="1737" y="879"/>
                    </a:lnTo>
                    <a:lnTo>
                      <a:pt x="1779" y="900"/>
                    </a:lnTo>
                    <a:lnTo>
                      <a:pt x="1821" y="983"/>
                    </a:lnTo>
                    <a:lnTo>
                      <a:pt x="1653" y="1130"/>
                    </a:lnTo>
                    <a:lnTo>
                      <a:pt x="1611" y="1046"/>
                    </a:lnTo>
                    <a:lnTo>
                      <a:pt x="1549" y="1088"/>
                    </a:lnTo>
                    <a:lnTo>
                      <a:pt x="1465" y="1088"/>
                    </a:lnTo>
                    <a:lnTo>
                      <a:pt x="1507" y="1193"/>
                    </a:lnTo>
                    <a:lnTo>
                      <a:pt x="1444" y="1193"/>
                    </a:lnTo>
                    <a:lnTo>
                      <a:pt x="1423" y="1234"/>
                    </a:lnTo>
                    <a:lnTo>
                      <a:pt x="1256" y="1255"/>
                    </a:lnTo>
                    <a:lnTo>
                      <a:pt x="1130" y="1297"/>
                    </a:lnTo>
                    <a:lnTo>
                      <a:pt x="1088" y="1214"/>
                    </a:lnTo>
                    <a:lnTo>
                      <a:pt x="837" y="1214"/>
                    </a:lnTo>
                    <a:lnTo>
                      <a:pt x="628" y="1151"/>
                    </a:lnTo>
                    <a:lnTo>
                      <a:pt x="398" y="1339"/>
                    </a:lnTo>
                    <a:lnTo>
                      <a:pt x="314" y="1318"/>
                    </a:lnTo>
                    <a:lnTo>
                      <a:pt x="251" y="1318"/>
                    </a:lnTo>
                    <a:lnTo>
                      <a:pt x="147" y="1360"/>
                    </a:lnTo>
                    <a:lnTo>
                      <a:pt x="105" y="1109"/>
                    </a:lnTo>
                    <a:lnTo>
                      <a:pt x="63" y="1151"/>
                    </a:lnTo>
                    <a:lnTo>
                      <a:pt x="0" y="1130"/>
                    </a:lnTo>
                    <a:lnTo>
                      <a:pt x="0" y="1318"/>
                    </a:lnTo>
                    <a:lnTo>
                      <a:pt x="147" y="1465"/>
                    </a:lnTo>
                    <a:lnTo>
                      <a:pt x="272" y="1946"/>
                    </a:lnTo>
                    <a:lnTo>
                      <a:pt x="1967" y="2176"/>
                    </a:lnTo>
                    <a:lnTo>
                      <a:pt x="2155" y="2030"/>
                    </a:lnTo>
                    <a:lnTo>
                      <a:pt x="2658" y="502"/>
                    </a:lnTo>
                    <a:lnTo>
                      <a:pt x="2762" y="481"/>
                    </a:lnTo>
                    <a:lnTo>
                      <a:pt x="2762" y="314"/>
                    </a:lnTo>
                    <a:lnTo>
                      <a:pt x="2720" y="251"/>
                    </a:lnTo>
                    <a:lnTo>
                      <a:pt x="2678" y="272"/>
                    </a:lnTo>
                    <a:lnTo>
                      <a:pt x="2658" y="251"/>
                    </a:lnTo>
                    <a:lnTo>
                      <a:pt x="2595" y="209"/>
                    </a:lnTo>
                    <a:lnTo>
                      <a:pt x="2574" y="42"/>
                    </a:lnTo>
                    <a:lnTo>
                      <a:pt x="249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1" name="Google Shape;2441;p49"/>
              <p:cNvSpPr/>
              <p:nvPr/>
            </p:nvSpPr>
            <p:spPr>
              <a:xfrm>
                <a:off x="4434300" y="2866125"/>
                <a:ext cx="108300" cy="133400"/>
              </a:xfrm>
              <a:custGeom>
                <a:rect b="b" l="l" r="r" t="t"/>
                <a:pathLst>
                  <a:path extrusionOk="0" h="5336" w="4332">
                    <a:moveTo>
                      <a:pt x="2239" y="0"/>
                    </a:moveTo>
                    <a:lnTo>
                      <a:pt x="2135" y="21"/>
                    </a:lnTo>
                    <a:lnTo>
                      <a:pt x="1632" y="1549"/>
                    </a:lnTo>
                    <a:lnTo>
                      <a:pt x="1758" y="2009"/>
                    </a:lnTo>
                    <a:lnTo>
                      <a:pt x="1674" y="3264"/>
                    </a:lnTo>
                    <a:lnTo>
                      <a:pt x="42" y="3746"/>
                    </a:lnTo>
                    <a:lnTo>
                      <a:pt x="0" y="4018"/>
                    </a:lnTo>
                    <a:lnTo>
                      <a:pt x="523" y="4708"/>
                    </a:lnTo>
                    <a:lnTo>
                      <a:pt x="461" y="4938"/>
                    </a:lnTo>
                    <a:lnTo>
                      <a:pt x="795" y="5336"/>
                    </a:lnTo>
                    <a:lnTo>
                      <a:pt x="879" y="5315"/>
                    </a:lnTo>
                    <a:lnTo>
                      <a:pt x="900" y="5336"/>
                    </a:lnTo>
                    <a:lnTo>
                      <a:pt x="1005" y="5336"/>
                    </a:lnTo>
                    <a:lnTo>
                      <a:pt x="1088" y="5231"/>
                    </a:lnTo>
                    <a:lnTo>
                      <a:pt x="1214" y="5231"/>
                    </a:lnTo>
                    <a:lnTo>
                      <a:pt x="1423" y="5127"/>
                    </a:lnTo>
                    <a:lnTo>
                      <a:pt x="1528" y="5127"/>
                    </a:lnTo>
                    <a:lnTo>
                      <a:pt x="1632" y="5106"/>
                    </a:lnTo>
                    <a:lnTo>
                      <a:pt x="1716" y="5147"/>
                    </a:lnTo>
                    <a:lnTo>
                      <a:pt x="1779" y="5147"/>
                    </a:lnTo>
                    <a:lnTo>
                      <a:pt x="1925" y="4938"/>
                    </a:lnTo>
                    <a:lnTo>
                      <a:pt x="1925" y="4917"/>
                    </a:lnTo>
                    <a:lnTo>
                      <a:pt x="1946" y="4917"/>
                    </a:lnTo>
                    <a:lnTo>
                      <a:pt x="1946" y="4834"/>
                    </a:lnTo>
                    <a:lnTo>
                      <a:pt x="1883" y="4813"/>
                    </a:lnTo>
                    <a:lnTo>
                      <a:pt x="1925" y="4750"/>
                    </a:lnTo>
                    <a:lnTo>
                      <a:pt x="1883" y="4687"/>
                    </a:lnTo>
                    <a:lnTo>
                      <a:pt x="1967" y="4603"/>
                    </a:lnTo>
                    <a:lnTo>
                      <a:pt x="2030" y="4541"/>
                    </a:lnTo>
                    <a:lnTo>
                      <a:pt x="2239" y="4541"/>
                    </a:lnTo>
                    <a:lnTo>
                      <a:pt x="2365" y="4520"/>
                    </a:lnTo>
                    <a:lnTo>
                      <a:pt x="2448" y="4583"/>
                    </a:lnTo>
                    <a:lnTo>
                      <a:pt x="2553" y="4436"/>
                    </a:lnTo>
                    <a:lnTo>
                      <a:pt x="2595" y="4415"/>
                    </a:lnTo>
                    <a:lnTo>
                      <a:pt x="2595" y="4227"/>
                    </a:lnTo>
                    <a:lnTo>
                      <a:pt x="2804" y="3976"/>
                    </a:lnTo>
                    <a:lnTo>
                      <a:pt x="2930" y="3955"/>
                    </a:lnTo>
                    <a:lnTo>
                      <a:pt x="3013" y="3976"/>
                    </a:lnTo>
                    <a:lnTo>
                      <a:pt x="3076" y="3913"/>
                    </a:lnTo>
                    <a:lnTo>
                      <a:pt x="3348" y="3913"/>
                    </a:lnTo>
                    <a:lnTo>
                      <a:pt x="3390" y="3850"/>
                    </a:lnTo>
                    <a:lnTo>
                      <a:pt x="3327" y="3808"/>
                    </a:lnTo>
                    <a:lnTo>
                      <a:pt x="3285" y="3599"/>
                    </a:lnTo>
                    <a:lnTo>
                      <a:pt x="3306" y="3599"/>
                    </a:lnTo>
                    <a:lnTo>
                      <a:pt x="3244" y="3494"/>
                    </a:lnTo>
                    <a:lnTo>
                      <a:pt x="3223" y="3474"/>
                    </a:lnTo>
                    <a:lnTo>
                      <a:pt x="3244" y="3390"/>
                    </a:lnTo>
                    <a:lnTo>
                      <a:pt x="3244" y="3285"/>
                    </a:lnTo>
                    <a:lnTo>
                      <a:pt x="3348" y="3118"/>
                    </a:lnTo>
                    <a:lnTo>
                      <a:pt x="3432" y="3076"/>
                    </a:lnTo>
                    <a:lnTo>
                      <a:pt x="3390" y="3013"/>
                    </a:lnTo>
                    <a:lnTo>
                      <a:pt x="3411" y="3013"/>
                    </a:lnTo>
                    <a:lnTo>
                      <a:pt x="3495" y="2867"/>
                    </a:lnTo>
                    <a:lnTo>
                      <a:pt x="3536" y="2846"/>
                    </a:lnTo>
                    <a:lnTo>
                      <a:pt x="3599" y="2846"/>
                    </a:lnTo>
                    <a:lnTo>
                      <a:pt x="3557" y="2909"/>
                    </a:lnTo>
                    <a:lnTo>
                      <a:pt x="3536" y="2971"/>
                    </a:lnTo>
                    <a:lnTo>
                      <a:pt x="3620" y="3013"/>
                    </a:lnTo>
                    <a:lnTo>
                      <a:pt x="3662" y="3013"/>
                    </a:lnTo>
                    <a:lnTo>
                      <a:pt x="3746" y="2804"/>
                    </a:lnTo>
                    <a:lnTo>
                      <a:pt x="3808" y="2741"/>
                    </a:lnTo>
                    <a:lnTo>
                      <a:pt x="3871" y="2616"/>
                    </a:lnTo>
                    <a:lnTo>
                      <a:pt x="4018" y="2490"/>
                    </a:lnTo>
                    <a:lnTo>
                      <a:pt x="4227" y="2134"/>
                    </a:lnTo>
                    <a:lnTo>
                      <a:pt x="4248" y="2072"/>
                    </a:lnTo>
                    <a:lnTo>
                      <a:pt x="4248" y="1988"/>
                    </a:lnTo>
                    <a:lnTo>
                      <a:pt x="4290" y="1862"/>
                    </a:lnTo>
                    <a:lnTo>
                      <a:pt x="4332" y="1758"/>
                    </a:lnTo>
                    <a:lnTo>
                      <a:pt x="4269" y="1695"/>
                    </a:lnTo>
                    <a:lnTo>
                      <a:pt x="4164" y="1674"/>
                    </a:lnTo>
                    <a:lnTo>
                      <a:pt x="3955" y="1507"/>
                    </a:lnTo>
                    <a:lnTo>
                      <a:pt x="3913" y="1402"/>
                    </a:lnTo>
                    <a:lnTo>
                      <a:pt x="3808" y="1298"/>
                    </a:lnTo>
                    <a:lnTo>
                      <a:pt x="3767" y="1151"/>
                    </a:lnTo>
                    <a:lnTo>
                      <a:pt x="3599" y="942"/>
                    </a:lnTo>
                    <a:lnTo>
                      <a:pt x="3516" y="942"/>
                    </a:lnTo>
                    <a:lnTo>
                      <a:pt x="3390" y="963"/>
                    </a:lnTo>
                    <a:lnTo>
                      <a:pt x="3118" y="921"/>
                    </a:lnTo>
                    <a:lnTo>
                      <a:pt x="3013" y="942"/>
                    </a:lnTo>
                    <a:lnTo>
                      <a:pt x="2930" y="963"/>
                    </a:lnTo>
                    <a:lnTo>
                      <a:pt x="2804" y="921"/>
                    </a:lnTo>
                    <a:lnTo>
                      <a:pt x="2469" y="649"/>
                    </a:lnTo>
                    <a:lnTo>
                      <a:pt x="2469" y="565"/>
                    </a:lnTo>
                    <a:lnTo>
                      <a:pt x="2260" y="33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2" name="Google Shape;2442;p49"/>
              <p:cNvSpPr/>
              <p:nvPr/>
            </p:nvSpPr>
            <p:spPr>
              <a:xfrm>
                <a:off x="4483475" y="2847275"/>
                <a:ext cx="5775" cy="13125"/>
              </a:xfrm>
              <a:custGeom>
                <a:rect b="b" l="l" r="r" t="t"/>
                <a:pathLst>
                  <a:path extrusionOk="0" h="525" w="231">
                    <a:moveTo>
                      <a:pt x="209" y="1"/>
                    </a:moveTo>
                    <a:lnTo>
                      <a:pt x="168" y="22"/>
                    </a:lnTo>
                    <a:lnTo>
                      <a:pt x="105" y="22"/>
                    </a:lnTo>
                    <a:lnTo>
                      <a:pt x="84" y="168"/>
                    </a:lnTo>
                    <a:lnTo>
                      <a:pt x="63" y="210"/>
                    </a:lnTo>
                    <a:lnTo>
                      <a:pt x="21" y="168"/>
                    </a:lnTo>
                    <a:lnTo>
                      <a:pt x="0" y="231"/>
                    </a:lnTo>
                    <a:lnTo>
                      <a:pt x="0" y="273"/>
                    </a:lnTo>
                    <a:lnTo>
                      <a:pt x="84" y="315"/>
                    </a:lnTo>
                    <a:lnTo>
                      <a:pt x="105" y="482"/>
                    </a:lnTo>
                    <a:lnTo>
                      <a:pt x="168" y="524"/>
                    </a:lnTo>
                    <a:lnTo>
                      <a:pt x="168" y="440"/>
                    </a:lnTo>
                    <a:lnTo>
                      <a:pt x="209" y="336"/>
                    </a:lnTo>
                    <a:lnTo>
                      <a:pt x="209" y="168"/>
                    </a:lnTo>
                    <a:lnTo>
                      <a:pt x="188" y="168"/>
                    </a:lnTo>
                    <a:lnTo>
                      <a:pt x="209" y="106"/>
                    </a:lnTo>
                    <a:lnTo>
                      <a:pt x="188" y="64"/>
                    </a:lnTo>
                    <a:lnTo>
                      <a:pt x="209" y="43"/>
                    </a:lnTo>
                    <a:lnTo>
                      <a:pt x="230" y="43"/>
                    </a:lnTo>
                    <a:lnTo>
                      <a:pt x="209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3" name="Google Shape;2443;p49"/>
              <p:cNvSpPr/>
              <p:nvPr/>
            </p:nvSpPr>
            <p:spPr>
              <a:xfrm>
                <a:off x="4300375" y="2959750"/>
                <a:ext cx="153825" cy="99925"/>
              </a:xfrm>
              <a:custGeom>
                <a:rect b="b" l="l" r="r" t="t"/>
                <a:pathLst>
                  <a:path extrusionOk="0" h="3997" w="6153">
                    <a:moveTo>
                      <a:pt x="5399" y="1"/>
                    </a:moveTo>
                    <a:lnTo>
                      <a:pt x="3223" y="649"/>
                    </a:lnTo>
                    <a:lnTo>
                      <a:pt x="2177" y="2051"/>
                    </a:lnTo>
                    <a:lnTo>
                      <a:pt x="2156" y="1528"/>
                    </a:lnTo>
                    <a:lnTo>
                      <a:pt x="1633" y="1298"/>
                    </a:lnTo>
                    <a:lnTo>
                      <a:pt x="1131" y="1089"/>
                    </a:lnTo>
                    <a:lnTo>
                      <a:pt x="796" y="1089"/>
                    </a:lnTo>
                    <a:lnTo>
                      <a:pt x="608" y="942"/>
                    </a:lnTo>
                    <a:lnTo>
                      <a:pt x="440" y="1005"/>
                    </a:lnTo>
                    <a:lnTo>
                      <a:pt x="378" y="1277"/>
                    </a:lnTo>
                    <a:lnTo>
                      <a:pt x="482" y="1486"/>
                    </a:lnTo>
                    <a:lnTo>
                      <a:pt x="315" y="1591"/>
                    </a:lnTo>
                    <a:lnTo>
                      <a:pt x="273" y="1695"/>
                    </a:lnTo>
                    <a:lnTo>
                      <a:pt x="189" y="1674"/>
                    </a:lnTo>
                    <a:lnTo>
                      <a:pt x="85" y="1633"/>
                    </a:lnTo>
                    <a:lnTo>
                      <a:pt x="106" y="1737"/>
                    </a:lnTo>
                    <a:lnTo>
                      <a:pt x="168" y="2030"/>
                    </a:lnTo>
                    <a:lnTo>
                      <a:pt x="168" y="2218"/>
                    </a:lnTo>
                    <a:lnTo>
                      <a:pt x="85" y="2218"/>
                    </a:lnTo>
                    <a:lnTo>
                      <a:pt x="85" y="2260"/>
                    </a:lnTo>
                    <a:lnTo>
                      <a:pt x="1" y="2239"/>
                    </a:lnTo>
                    <a:lnTo>
                      <a:pt x="1" y="2239"/>
                    </a:lnTo>
                    <a:lnTo>
                      <a:pt x="22" y="2344"/>
                    </a:lnTo>
                    <a:lnTo>
                      <a:pt x="106" y="2344"/>
                    </a:lnTo>
                    <a:lnTo>
                      <a:pt x="106" y="2428"/>
                    </a:lnTo>
                    <a:lnTo>
                      <a:pt x="231" y="2616"/>
                    </a:lnTo>
                    <a:lnTo>
                      <a:pt x="315" y="3139"/>
                    </a:lnTo>
                    <a:lnTo>
                      <a:pt x="482" y="3265"/>
                    </a:lnTo>
                    <a:lnTo>
                      <a:pt x="482" y="3453"/>
                    </a:lnTo>
                    <a:lnTo>
                      <a:pt x="419" y="3474"/>
                    </a:lnTo>
                    <a:lnTo>
                      <a:pt x="482" y="3620"/>
                    </a:lnTo>
                    <a:lnTo>
                      <a:pt x="608" y="3767"/>
                    </a:lnTo>
                    <a:lnTo>
                      <a:pt x="608" y="3913"/>
                    </a:lnTo>
                    <a:lnTo>
                      <a:pt x="650" y="3997"/>
                    </a:lnTo>
                    <a:lnTo>
                      <a:pt x="796" y="3997"/>
                    </a:lnTo>
                    <a:lnTo>
                      <a:pt x="817" y="3934"/>
                    </a:lnTo>
                    <a:lnTo>
                      <a:pt x="963" y="3997"/>
                    </a:lnTo>
                    <a:lnTo>
                      <a:pt x="1068" y="3976"/>
                    </a:lnTo>
                    <a:lnTo>
                      <a:pt x="1173" y="3871"/>
                    </a:lnTo>
                    <a:lnTo>
                      <a:pt x="1319" y="3871"/>
                    </a:lnTo>
                    <a:lnTo>
                      <a:pt x="1361" y="3934"/>
                    </a:lnTo>
                    <a:lnTo>
                      <a:pt x="1466" y="3892"/>
                    </a:lnTo>
                    <a:lnTo>
                      <a:pt x="1570" y="3725"/>
                    </a:lnTo>
                    <a:lnTo>
                      <a:pt x="1633" y="3725"/>
                    </a:lnTo>
                    <a:lnTo>
                      <a:pt x="1696" y="3579"/>
                    </a:lnTo>
                    <a:lnTo>
                      <a:pt x="1842" y="3495"/>
                    </a:lnTo>
                    <a:lnTo>
                      <a:pt x="1905" y="3474"/>
                    </a:lnTo>
                    <a:lnTo>
                      <a:pt x="2010" y="3474"/>
                    </a:lnTo>
                    <a:lnTo>
                      <a:pt x="2051" y="3495"/>
                    </a:lnTo>
                    <a:lnTo>
                      <a:pt x="2198" y="3495"/>
                    </a:lnTo>
                    <a:lnTo>
                      <a:pt x="2219" y="3558"/>
                    </a:lnTo>
                    <a:lnTo>
                      <a:pt x="2365" y="3579"/>
                    </a:lnTo>
                    <a:lnTo>
                      <a:pt x="2616" y="3474"/>
                    </a:lnTo>
                    <a:lnTo>
                      <a:pt x="2826" y="3453"/>
                    </a:lnTo>
                    <a:lnTo>
                      <a:pt x="2909" y="3369"/>
                    </a:lnTo>
                    <a:lnTo>
                      <a:pt x="2930" y="3307"/>
                    </a:lnTo>
                    <a:lnTo>
                      <a:pt x="3119" y="3160"/>
                    </a:lnTo>
                    <a:lnTo>
                      <a:pt x="3223" y="3160"/>
                    </a:lnTo>
                    <a:lnTo>
                      <a:pt x="3307" y="3202"/>
                    </a:lnTo>
                    <a:lnTo>
                      <a:pt x="3370" y="3181"/>
                    </a:lnTo>
                    <a:lnTo>
                      <a:pt x="3432" y="3139"/>
                    </a:lnTo>
                    <a:lnTo>
                      <a:pt x="3453" y="3181"/>
                    </a:lnTo>
                    <a:lnTo>
                      <a:pt x="3537" y="3181"/>
                    </a:lnTo>
                    <a:lnTo>
                      <a:pt x="3725" y="3034"/>
                    </a:lnTo>
                    <a:lnTo>
                      <a:pt x="3830" y="2846"/>
                    </a:lnTo>
                    <a:lnTo>
                      <a:pt x="3935" y="2783"/>
                    </a:lnTo>
                    <a:lnTo>
                      <a:pt x="3997" y="2783"/>
                    </a:lnTo>
                    <a:lnTo>
                      <a:pt x="4625" y="2616"/>
                    </a:lnTo>
                    <a:lnTo>
                      <a:pt x="4688" y="2532"/>
                    </a:lnTo>
                    <a:lnTo>
                      <a:pt x="5043" y="2470"/>
                    </a:lnTo>
                    <a:lnTo>
                      <a:pt x="5253" y="2365"/>
                    </a:lnTo>
                    <a:lnTo>
                      <a:pt x="5399" y="2260"/>
                    </a:lnTo>
                    <a:lnTo>
                      <a:pt x="5629" y="2218"/>
                    </a:lnTo>
                    <a:lnTo>
                      <a:pt x="5608" y="2135"/>
                    </a:lnTo>
                    <a:lnTo>
                      <a:pt x="5629" y="2114"/>
                    </a:lnTo>
                    <a:lnTo>
                      <a:pt x="5567" y="2051"/>
                    </a:lnTo>
                    <a:lnTo>
                      <a:pt x="5608" y="1905"/>
                    </a:lnTo>
                    <a:lnTo>
                      <a:pt x="5776" y="1674"/>
                    </a:lnTo>
                    <a:lnTo>
                      <a:pt x="6027" y="1612"/>
                    </a:lnTo>
                    <a:lnTo>
                      <a:pt x="6152" y="1591"/>
                    </a:lnTo>
                    <a:lnTo>
                      <a:pt x="5818" y="1193"/>
                    </a:lnTo>
                    <a:lnTo>
                      <a:pt x="5880" y="963"/>
                    </a:lnTo>
                    <a:lnTo>
                      <a:pt x="5357" y="273"/>
                    </a:lnTo>
                    <a:lnTo>
                      <a:pt x="5399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4" name="Google Shape;2444;p49"/>
              <p:cNvSpPr/>
              <p:nvPr/>
            </p:nvSpPr>
            <p:spPr>
              <a:xfrm>
                <a:off x="4035700" y="2769350"/>
                <a:ext cx="180500" cy="151725"/>
              </a:xfrm>
              <a:custGeom>
                <a:rect b="b" l="l" r="r" t="t"/>
                <a:pathLst>
                  <a:path extrusionOk="0" h="6069" w="7220">
                    <a:moveTo>
                      <a:pt x="503" y="0"/>
                    </a:moveTo>
                    <a:lnTo>
                      <a:pt x="210" y="21"/>
                    </a:lnTo>
                    <a:lnTo>
                      <a:pt x="147" y="21"/>
                    </a:lnTo>
                    <a:lnTo>
                      <a:pt x="126" y="126"/>
                    </a:lnTo>
                    <a:lnTo>
                      <a:pt x="84" y="356"/>
                    </a:lnTo>
                    <a:lnTo>
                      <a:pt x="126" y="523"/>
                    </a:lnTo>
                    <a:lnTo>
                      <a:pt x="126" y="649"/>
                    </a:lnTo>
                    <a:lnTo>
                      <a:pt x="42" y="858"/>
                    </a:lnTo>
                    <a:lnTo>
                      <a:pt x="1" y="1047"/>
                    </a:lnTo>
                    <a:lnTo>
                      <a:pt x="42" y="1193"/>
                    </a:lnTo>
                    <a:lnTo>
                      <a:pt x="126" y="1486"/>
                    </a:lnTo>
                    <a:lnTo>
                      <a:pt x="314" y="6068"/>
                    </a:lnTo>
                    <a:lnTo>
                      <a:pt x="7219" y="6005"/>
                    </a:lnTo>
                    <a:lnTo>
                      <a:pt x="7219" y="5985"/>
                    </a:lnTo>
                    <a:lnTo>
                      <a:pt x="7115" y="5964"/>
                    </a:lnTo>
                    <a:lnTo>
                      <a:pt x="6989" y="5796"/>
                    </a:lnTo>
                    <a:lnTo>
                      <a:pt x="6947" y="5754"/>
                    </a:lnTo>
                    <a:lnTo>
                      <a:pt x="6822" y="5692"/>
                    </a:lnTo>
                    <a:lnTo>
                      <a:pt x="6738" y="5566"/>
                    </a:lnTo>
                    <a:lnTo>
                      <a:pt x="6675" y="5587"/>
                    </a:lnTo>
                    <a:lnTo>
                      <a:pt x="6571" y="5587"/>
                    </a:lnTo>
                    <a:lnTo>
                      <a:pt x="6403" y="5461"/>
                    </a:lnTo>
                    <a:lnTo>
                      <a:pt x="6299" y="5169"/>
                    </a:lnTo>
                    <a:lnTo>
                      <a:pt x="6319" y="5106"/>
                    </a:lnTo>
                    <a:lnTo>
                      <a:pt x="6319" y="4938"/>
                    </a:lnTo>
                    <a:lnTo>
                      <a:pt x="6278" y="4855"/>
                    </a:lnTo>
                    <a:lnTo>
                      <a:pt x="6299" y="4813"/>
                    </a:lnTo>
                    <a:lnTo>
                      <a:pt x="6319" y="4855"/>
                    </a:lnTo>
                    <a:lnTo>
                      <a:pt x="6508" y="4855"/>
                    </a:lnTo>
                    <a:lnTo>
                      <a:pt x="6424" y="4792"/>
                    </a:lnTo>
                    <a:lnTo>
                      <a:pt x="6382" y="4792"/>
                    </a:lnTo>
                    <a:lnTo>
                      <a:pt x="6299" y="4624"/>
                    </a:lnTo>
                    <a:lnTo>
                      <a:pt x="6257" y="4604"/>
                    </a:lnTo>
                    <a:lnTo>
                      <a:pt x="6257" y="4645"/>
                    </a:lnTo>
                    <a:lnTo>
                      <a:pt x="6173" y="4583"/>
                    </a:lnTo>
                    <a:lnTo>
                      <a:pt x="6110" y="4415"/>
                    </a:lnTo>
                    <a:lnTo>
                      <a:pt x="5901" y="4080"/>
                    </a:lnTo>
                    <a:lnTo>
                      <a:pt x="5796" y="4018"/>
                    </a:lnTo>
                    <a:lnTo>
                      <a:pt x="5775" y="3871"/>
                    </a:lnTo>
                    <a:lnTo>
                      <a:pt x="5420" y="3327"/>
                    </a:lnTo>
                    <a:lnTo>
                      <a:pt x="5420" y="3223"/>
                    </a:lnTo>
                    <a:lnTo>
                      <a:pt x="5357" y="3118"/>
                    </a:lnTo>
                    <a:lnTo>
                      <a:pt x="5336" y="2867"/>
                    </a:lnTo>
                    <a:lnTo>
                      <a:pt x="5273" y="2825"/>
                    </a:lnTo>
                    <a:lnTo>
                      <a:pt x="5273" y="2741"/>
                    </a:lnTo>
                    <a:lnTo>
                      <a:pt x="5064" y="2532"/>
                    </a:lnTo>
                    <a:lnTo>
                      <a:pt x="5064" y="2448"/>
                    </a:lnTo>
                    <a:lnTo>
                      <a:pt x="5106" y="2344"/>
                    </a:lnTo>
                    <a:lnTo>
                      <a:pt x="5043" y="2281"/>
                    </a:lnTo>
                    <a:lnTo>
                      <a:pt x="4708" y="1988"/>
                    </a:lnTo>
                    <a:lnTo>
                      <a:pt x="4687" y="1884"/>
                    </a:lnTo>
                    <a:lnTo>
                      <a:pt x="4478" y="1653"/>
                    </a:lnTo>
                    <a:lnTo>
                      <a:pt x="4478" y="1507"/>
                    </a:lnTo>
                    <a:lnTo>
                      <a:pt x="4332" y="1360"/>
                    </a:lnTo>
                    <a:lnTo>
                      <a:pt x="4374" y="1277"/>
                    </a:lnTo>
                    <a:lnTo>
                      <a:pt x="4374" y="1193"/>
                    </a:lnTo>
                    <a:lnTo>
                      <a:pt x="4395" y="1151"/>
                    </a:lnTo>
                    <a:lnTo>
                      <a:pt x="4395" y="1193"/>
                    </a:lnTo>
                    <a:lnTo>
                      <a:pt x="4478" y="1193"/>
                    </a:lnTo>
                    <a:lnTo>
                      <a:pt x="4499" y="1339"/>
                    </a:lnTo>
                    <a:lnTo>
                      <a:pt x="4541" y="1402"/>
                    </a:lnTo>
                    <a:lnTo>
                      <a:pt x="4583" y="1465"/>
                    </a:lnTo>
                    <a:lnTo>
                      <a:pt x="4792" y="1674"/>
                    </a:lnTo>
                    <a:lnTo>
                      <a:pt x="4792" y="1779"/>
                    </a:lnTo>
                    <a:lnTo>
                      <a:pt x="4834" y="1884"/>
                    </a:lnTo>
                    <a:lnTo>
                      <a:pt x="5001" y="1967"/>
                    </a:lnTo>
                    <a:lnTo>
                      <a:pt x="5022" y="2072"/>
                    </a:lnTo>
                    <a:lnTo>
                      <a:pt x="5315" y="2344"/>
                    </a:lnTo>
                    <a:lnTo>
                      <a:pt x="5462" y="2428"/>
                    </a:lnTo>
                    <a:lnTo>
                      <a:pt x="5462" y="2490"/>
                    </a:lnTo>
                    <a:lnTo>
                      <a:pt x="5483" y="2407"/>
                    </a:lnTo>
                    <a:lnTo>
                      <a:pt x="5566" y="2323"/>
                    </a:lnTo>
                    <a:lnTo>
                      <a:pt x="5629" y="2114"/>
                    </a:lnTo>
                    <a:lnTo>
                      <a:pt x="5566" y="2072"/>
                    </a:lnTo>
                    <a:lnTo>
                      <a:pt x="5650" y="1904"/>
                    </a:lnTo>
                    <a:lnTo>
                      <a:pt x="5650" y="1779"/>
                    </a:lnTo>
                    <a:lnTo>
                      <a:pt x="5734" y="1465"/>
                    </a:lnTo>
                    <a:lnTo>
                      <a:pt x="5755" y="1444"/>
                    </a:lnTo>
                    <a:lnTo>
                      <a:pt x="5671" y="1235"/>
                    </a:lnTo>
                    <a:lnTo>
                      <a:pt x="5734" y="1088"/>
                    </a:lnTo>
                    <a:lnTo>
                      <a:pt x="5587" y="775"/>
                    </a:lnTo>
                    <a:lnTo>
                      <a:pt x="5441" y="544"/>
                    </a:lnTo>
                    <a:lnTo>
                      <a:pt x="5378" y="335"/>
                    </a:lnTo>
                    <a:lnTo>
                      <a:pt x="5273" y="147"/>
                    </a:lnTo>
                    <a:lnTo>
                      <a:pt x="5211" y="126"/>
                    </a:lnTo>
                    <a:lnTo>
                      <a:pt x="5127" y="231"/>
                    </a:lnTo>
                    <a:lnTo>
                      <a:pt x="4959" y="293"/>
                    </a:lnTo>
                    <a:lnTo>
                      <a:pt x="4604" y="231"/>
                    </a:lnTo>
                    <a:lnTo>
                      <a:pt x="4311" y="314"/>
                    </a:lnTo>
                    <a:lnTo>
                      <a:pt x="4102" y="147"/>
                    </a:lnTo>
                    <a:lnTo>
                      <a:pt x="4081" y="251"/>
                    </a:lnTo>
                    <a:lnTo>
                      <a:pt x="4164" y="398"/>
                    </a:lnTo>
                    <a:lnTo>
                      <a:pt x="4164" y="461"/>
                    </a:lnTo>
                    <a:lnTo>
                      <a:pt x="4081" y="335"/>
                    </a:lnTo>
                    <a:lnTo>
                      <a:pt x="3976" y="293"/>
                    </a:lnTo>
                    <a:lnTo>
                      <a:pt x="3955" y="189"/>
                    </a:lnTo>
                    <a:lnTo>
                      <a:pt x="3997" y="147"/>
                    </a:lnTo>
                    <a:lnTo>
                      <a:pt x="3955" y="105"/>
                    </a:lnTo>
                    <a:lnTo>
                      <a:pt x="3850" y="105"/>
                    </a:lnTo>
                    <a:lnTo>
                      <a:pt x="3746" y="84"/>
                    </a:lnTo>
                    <a:lnTo>
                      <a:pt x="3537" y="21"/>
                    </a:lnTo>
                    <a:lnTo>
                      <a:pt x="3495" y="42"/>
                    </a:lnTo>
                    <a:lnTo>
                      <a:pt x="3578" y="84"/>
                    </a:lnTo>
                    <a:lnTo>
                      <a:pt x="3599" y="105"/>
                    </a:lnTo>
                    <a:lnTo>
                      <a:pt x="3495" y="126"/>
                    </a:lnTo>
                    <a:lnTo>
                      <a:pt x="3390" y="105"/>
                    </a:lnTo>
                    <a:lnTo>
                      <a:pt x="3265" y="147"/>
                    </a:lnTo>
                    <a:lnTo>
                      <a:pt x="3223" y="126"/>
                    </a:lnTo>
                    <a:lnTo>
                      <a:pt x="3223" y="105"/>
                    </a:lnTo>
                    <a:lnTo>
                      <a:pt x="3348" y="84"/>
                    </a:lnTo>
                    <a:lnTo>
                      <a:pt x="3432" y="42"/>
                    </a:lnTo>
                    <a:lnTo>
                      <a:pt x="3327" y="42"/>
                    </a:lnTo>
                    <a:lnTo>
                      <a:pt x="3139" y="84"/>
                    </a:lnTo>
                    <a:lnTo>
                      <a:pt x="3076" y="126"/>
                    </a:lnTo>
                    <a:lnTo>
                      <a:pt x="2930" y="210"/>
                    </a:lnTo>
                    <a:lnTo>
                      <a:pt x="2846" y="231"/>
                    </a:lnTo>
                    <a:lnTo>
                      <a:pt x="2700" y="293"/>
                    </a:lnTo>
                    <a:lnTo>
                      <a:pt x="2595" y="419"/>
                    </a:lnTo>
                    <a:lnTo>
                      <a:pt x="2553" y="461"/>
                    </a:lnTo>
                    <a:lnTo>
                      <a:pt x="2386" y="461"/>
                    </a:lnTo>
                    <a:lnTo>
                      <a:pt x="2177" y="335"/>
                    </a:lnTo>
                    <a:lnTo>
                      <a:pt x="2009" y="314"/>
                    </a:lnTo>
                    <a:lnTo>
                      <a:pt x="1821" y="335"/>
                    </a:lnTo>
                    <a:lnTo>
                      <a:pt x="1674" y="231"/>
                    </a:lnTo>
                    <a:lnTo>
                      <a:pt x="1591" y="231"/>
                    </a:lnTo>
                    <a:lnTo>
                      <a:pt x="1507" y="251"/>
                    </a:lnTo>
                    <a:lnTo>
                      <a:pt x="1361" y="147"/>
                    </a:lnTo>
                    <a:lnTo>
                      <a:pt x="1172" y="105"/>
                    </a:lnTo>
                    <a:lnTo>
                      <a:pt x="733" y="84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5" name="Google Shape;2445;p49"/>
              <p:cNvSpPr/>
              <p:nvPr/>
            </p:nvSpPr>
            <p:spPr>
              <a:xfrm>
                <a:off x="4003800" y="2919475"/>
                <a:ext cx="238550" cy="273600"/>
              </a:xfrm>
              <a:custGeom>
                <a:rect b="b" l="l" r="r" t="t"/>
                <a:pathLst>
                  <a:path extrusionOk="0" h="10944" w="9542">
                    <a:moveTo>
                      <a:pt x="8495" y="0"/>
                    </a:moveTo>
                    <a:lnTo>
                      <a:pt x="1590" y="63"/>
                    </a:lnTo>
                    <a:lnTo>
                      <a:pt x="1632" y="1193"/>
                    </a:lnTo>
                    <a:lnTo>
                      <a:pt x="1088" y="1235"/>
                    </a:lnTo>
                    <a:lnTo>
                      <a:pt x="1088" y="1444"/>
                    </a:lnTo>
                    <a:lnTo>
                      <a:pt x="1151" y="3725"/>
                    </a:lnTo>
                    <a:lnTo>
                      <a:pt x="1046" y="3746"/>
                    </a:lnTo>
                    <a:lnTo>
                      <a:pt x="942" y="3829"/>
                    </a:lnTo>
                    <a:lnTo>
                      <a:pt x="837" y="3767"/>
                    </a:lnTo>
                    <a:lnTo>
                      <a:pt x="691" y="3767"/>
                    </a:lnTo>
                    <a:lnTo>
                      <a:pt x="586" y="3850"/>
                    </a:lnTo>
                    <a:lnTo>
                      <a:pt x="586" y="3976"/>
                    </a:lnTo>
                    <a:lnTo>
                      <a:pt x="649" y="4060"/>
                    </a:lnTo>
                    <a:lnTo>
                      <a:pt x="586" y="4185"/>
                    </a:lnTo>
                    <a:lnTo>
                      <a:pt x="377" y="4457"/>
                    </a:lnTo>
                    <a:lnTo>
                      <a:pt x="335" y="4457"/>
                    </a:lnTo>
                    <a:lnTo>
                      <a:pt x="230" y="4541"/>
                    </a:lnTo>
                    <a:lnTo>
                      <a:pt x="251" y="4645"/>
                    </a:lnTo>
                    <a:lnTo>
                      <a:pt x="314" y="4687"/>
                    </a:lnTo>
                    <a:lnTo>
                      <a:pt x="251" y="4813"/>
                    </a:lnTo>
                    <a:lnTo>
                      <a:pt x="126" y="4897"/>
                    </a:lnTo>
                    <a:lnTo>
                      <a:pt x="105" y="4980"/>
                    </a:lnTo>
                    <a:lnTo>
                      <a:pt x="209" y="5022"/>
                    </a:lnTo>
                    <a:lnTo>
                      <a:pt x="230" y="5127"/>
                    </a:lnTo>
                    <a:lnTo>
                      <a:pt x="168" y="5231"/>
                    </a:lnTo>
                    <a:lnTo>
                      <a:pt x="0" y="5420"/>
                    </a:lnTo>
                    <a:lnTo>
                      <a:pt x="0" y="5545"/>
                    </a:lnTo>
                    <a:lnTo>
                      <a:pt x="63" y="5629"/>
                    </a:lnTo>
                    <a:lnTo>
                      <a:pt x="209" y="5524"/>
                    </a:lnTo>
                    <a:lnTo>
                      <a:pt x="251" y="5545"/>
                    </a:lnTo>
                    <a:lnTo>
                      <a:pt x="251" y="5629"/>
                    </a:lnTo>
                    <a:lnTo>
                      <a:pt x="209" y="5692"/>
                    </a:lnTo>
                    <a:lnTo>
                      <a:pt x="272" y="5734"/>
                    </a:lnTo>
                    <a:lnTo>
                      <a:pt x="230" y="5817"/>
                    </a:lnTo>
                    <a:lnTo>
                      <a:pt x="272" y="5922"/>
                    </a:lnTo>
                    <a:lnTo>
                      <a:pt x="272" y="6047"/>
                    </a:lnTo>
                    <a:lnTo>
                      <a:pt x="314" y="6152"/>
                    </a:lnTo>
                    <a:lnTo>
                      <a:pt x="544" y="6236"/>
                    </a:lnTo>
                    <a:lnTo>
                      <a:pt x="586" y="6319"/>
                    </a:lnTo>
                    <a:lnTo>
                      <a:pt x="544" y="6382"/>
                    </a:lnTo>
                    <a:lnTo>
                      <a:pt x="544" y="6466"/>
                    </a:lnTo>
                    <a:lnTo>
                      <a:pt x="523" y="6487"/>
                    </a:lnTo>
                    <a:lnTo>
                      <a:pt x="586" y="6570"/>
                    </a:lnTo>
                    <a:lnTo>
                      <a:pt x="586" y="6654"/>
                    </a:lnTo>
                    <a:lnTo>
                      <a:pt x="544" y="6675"/>
                    </a:lnTo>
                    <a:lnTo>
                      <a:pt x="670" y="6780"/>
                    </a:lnTo>
                    <a:lnTo>
                      <a:pt x="691" y="6863"/>
                    </a:lnTo>
                    <a:lnTo>
                      <a:pt x="858" y="7052"/>
                    </a:lnTo>
                    <a:lnTo>
                      <a:pt x="963" y="7282"/>
                    </a:lnTo>
                    <a:lnTo>
                      <a:pt x="984" y="7366"/>
                    </a:lnTo>
                    <a:lnTo>
                      <a:pt x="963" y="7491"/>
                    </a:lnTo>
                    <a:lnTo>
                      <a:pt x="942" y="7533"/>
                    </a:lnTo>
                    <a:lnTo>
                      <a:pt x="879" y="7638"/>
                    </a:lnTo>
                    <a:lnTo>
                      <a:pt x="879" y="7826"/>
                    </a:lnTo>
                    <a:lnTo>
                      <a:pt x="984" y="7910"/>
                    </a:lnTo>
                    <a:lnTo>
                      <a:pt x="1109" y="7910"/>
                    </a:lnTo>
                    <a:lnTo>
                      <a:pt x="1172" y="7847"/>
                    </a:lnTo>
                    <a:lnTo>
                      <a:pt x="1318" y="7847"/>
                    </a:lnTo>
                    <a:lnTo>
                      <a:pt x="1402" y="7889"/>
                    </a:lnTo>
                    <a:lnTo>
                      <a:pt x="1360" y="7951"/>
                    </a:lnTo>
                    <a:lnTo>
                      <a:pt x="1381" y="8098"/>
                    </a:lnTo>
                    <a:lnTo>
                      <a:pt x="1465" y="8140"/>
                    </a:lnTo>
                    <a:lnTo>
                      <a:pt x="1590" y="8223"/>
                    </a:lnTo>
                    <a:lnTo>
                      <a:pt x="1695" y="8223"/>
                    </a:lnTo>
                    <a:lnTo>
                      <a:pt x="1779" y="8265"/>
                    </a:lnTo>
                    <a:lnTo>
                      <a:pt x="1821" y="8349"/>
                    </a:lnTo>
                    <a:lnTo>
                      <a:pt x="1925" y="8412"/>
                    </a:lnTo>
                    <a:lnTo>
                      <a:pt x="2030" y="8412"/>
                    </a:lnTo>
                    <a:lnTo>
                      <a:pt x="2093" y="8475"/>
                    </a:lnTo>
                    <a:lnTo>
                      <a:pt x="2051" y="8558"/>
                    </a:lnTo>
                    <a:lnTo>
                      <a:pt x="1988" y="8621"/>
                    </a:lnTo>
                    <a:lnTo>
                      <a:pt x="1946" y="8663"/>
                    </a:lnTo>
                    <a:lnTo>
                      <a:pt x="1904" y="8726"/>
                    </a:lnTo>
                    <a:lnTo>
                      <a:pt x="2030" y="8830"/>
                    </a:lnTo>
                    <a:lnTo>
                      <a:pt x="2134" y="8851"/>
                    </a:lnTo>
                    <a:lnTo>
                      <a:pt x="2155" y="8830"/>
                    </a:lnTo>
                    <a:lnTo>
                      <a:pt x="2260" y="8872"/>
                    </a:lnTo>
                    <a:lnTo>
                      <a:pt x="2323" y="8851"/>
                    </a:lnTo>
                    <a:lnTo>
                      <a:pt x="2511" y="8977"/>
                    </a:lnTo>
                    <a:lnTo>
                      <a:pt x="2532" y="9039"/>
                    </a:lnTo>
                    <a:lnTo>
                      <a:pt x="2553" y="9207"/>
                    </a:lnTo>
                    <a:lnTo>
                      <a:pt x="2616" y="9270"/>
                    </a:lnTo>
                    <a:lnTo>
                      <a:pt x="2720" y="9291"/>
                    </a:lnTo>
                    <a:lnTo>
                      <a:pt x="2762" y="9353"/>
                    </a:lnTo>
                    <a:lnTo>
                      <a:pt x="2741" y="9458"/>
                    </a:lnTo>
                    <a:lnTo>
                      <a:pt x="2783" y="9521"/>
                    </a:lnTo>
                    <a:lnTo>
                      <a:pt x="2992" y="9563"/>
                    </a:lnTo>
                    <a:lnTo>
                      <a:pt x="3076" y="9625"/>
                    </a:lnTo>
                    <a:lnTo>
                      <a:pt x="3076" y="9688"/>
                    </a:lnTo>
                    <a:lnTo>
                      <a:pt x="3076" y="9876"/>
                    </a:lnTo>
                    <a:lnTo>
                      <a:pt x="3160" y="9918"/>
                    </a:lnTo>
                    <a:lnTo>
                      <a:pt x="3264" y="9981"/>
                    </a:lnTo>
                    <a:lnTo>
                      <a:pt x="3306" y="10044"/>
                    </a:lnTo>
                    <a:lnTo>
                      <a:pt x="3306" y="10086"/>
                    </a:lnTo>
                    <a:lnTo>
                      <a:pt x="3348" y="10190"/>
                    </a:lnTo>
                    <a:lnTo>
                      <a:pt x="3390" y="10232"/>
                    </a:lnTo>
                    <a:lnTo>
                      <a:pt x="3474" y="10253"/>
                    </a:lnTo>
                    <a:lnTo>
                      <a:pt x="3515" y="10337"/>
                    </a:lnTo>
                    <a:lnTo>
                      <a:pt x="3662" y="10420"/>
                    </a:lnTo>
                    <a:lnTo>
                      <a:pt x="3766" y="10462"/>
                    </a:lnTo>
                    <a:lnTo>
                      <a:pt x="3829" y="10441"/>
                    </a:lnTo>
                    <a:lnTo>
                      <a:pt x="3871" y="10399"/>
                    </a:lnTo>
                    <a:lnTo>
                      <a:pt x="3934" y="10337"/>
                    </a:lnTo>
                    <a:lnTo>
                      <a:pt x="4143" y="10337"/>
                    </a:lnTo>
                    <a:lnTo>
                      <a:pt x="4185" y="10399"/>
                    </a:lnTo>
                    <a:lnTo>
                      <a:pt x="4227" y="10399"/>
                    </a:lnTo>
                    <a:lnTo>
                      <a:pt x="4331" y="10337"/>
                    </a:lnTo>
                    <a:lnTo>
                      <a:pt x="4394" y="10295"/>
                    </a:lnTo>
                    <a:lnTo>
                      <a:pt x="4436" y="10211"/>
                    </a:lnTo>
                    <a:lnTo>
                      <a:pt x="4562" y="10211"/>
                    </a:lnTo>
                    <a:lnTo>
                      <a:pt x="4624" y="10232"/>
                    </a:lnTo>
                    <a:lnTo>
                      <a:pt x="4708" y="10399"/>
                    </a:lnTo>
                    <a:lnTo>
                      <a:pt x="4750" y="10462"/>
                    </a:lnTo>
                    <a:lnTo>
                      <a:pt x="4813" y="10525"/>
                    </a:lnTo>
                    <a:lnTo>
                      <a:pt x="4938" y="10567"/>
                    </a:lnTo>
                    <a:lnTo>
                      <a:pt x="5022" y="10630"/>
                    </a:lnTo>
                    <a:lnTo>
                      <a:pt x="5043" y="10734"/>
                    </a:lnTo>
                    <a:lnTo>
                      <a:pt x="5085" y="10755"/>
                    </a:lnTo>
                    <a:lnTo>
                      <a:pt x="5126" y="10839"/>
                    </a:lnTo>
                    <a:lnTo>
                      <a:pt x="5126" y="10923"/>
                    </a:lnTo>
                    <a:lnTo>
                      <a:pt x="5294" y="10923"/>
                    </a:lnTo>
                    <a:lnTo>
                      <a:pt x="5336" y="10944"/>
                    </a:lnTo>
                    <a:lnTo>
                      <a:pt x="5357" y="10923"/>
                    </a:lnTo>
                    <a:lnTo>
                      <a:pt x="5336" y="10860"/>
                    </a:lnTo>
                    <a:lnTo>
                      <a:pt x="5336" y="10776"/>
                    </a:lnTo>
                    <a:lnTo>
                      <a:pt x="5398" y="10713"/>
                    </a:lnTo>
                    <a:lnTo>
                      <a:pt x="5503" y="10755"/>
                    </a:lnTo>
                    <a:lnTo>
                      <a:pt x="5671" y="10818"/>
                    </a:lnTo>
                    <a:lnTo>
                      <a:pt x="5754" y="10776"/>
                    </a:lnTo>
                    <a:lnTo>
                      <a:pt x="5859" y="10818"/>
                    </a:lnTo>
                    <a:lnTo>
                      <a:pt x="5859" y="10923"/>
                    </a:lnTo>
                    <a:lnTo>
                      <a:pt x="6005" y="10944"/>
                    </a:lnTo>
                    <a:lnTo>
                      <a:pt x="6068" y="10944"/>
                    </a:lnTo>
                    <a:lnTo>
                      <a:pt x="6068" y="10860"/>
                    </a:lnTo>
                    <a:lnTo>
                      <a:pt x="6131" y="10776"/>
                    </a:lnTo>
                    <a:lnTo>
                      <a:pt x="6215" y="10818"/>
                    </a:lnTo>
                    <a:lnTo>
                      <a:pt x="6235" y="10776"/>
                    </a:lnTo>
                    <a:lnTo>
                      <a:pt x="6340" y="10776"/>
                    </a:lnTo>
                    <a:lnTo>
                      <a:pt x="6487" y="10734"/>
                    </a:lnTo>
                    <a:lnTo>
                      <a:pt x="6696" y="10713"/>
                    </a:lnTo>
                    <a:lnTo>
                      <a:pt x="6821" y="10755"/>
                    </a:lnTo>
                    <a:lnTo>
                      <a:pt x="6947" y="10713"/>
                    </a:lnTo>
                    <a:lnTo>
                      <a:pt x="7010" y="10609"/>
                    </a:lnTo>
                    <a:lnTo>
                      <a:pt x="7135" y="10525"/>
                    </a:lnTo>
                    <a:lnTo>
                      <a:pt x="7219" y="10420"/>
                    </a:lnTo>
                    <a:lnTo>
                      <a:pt x="7261" y="10399"/>
                    </a:lnTo>
                    <a:lnTo>
                      <a:pt x="7323" y="10337"/>
                    </a:lnTo>
                    <a:lnTo>
                      <a:pt x="7428" y="10232"/>
                    </a:lnTo>
                    <a:lnTo>
                      <a:pt x="7470" y="10232"/>
                    </a:lnTo>
                    <a:lnTo>
                      <a:pt x="7595" y="10023"/>
                    </a:lnTo>
                    <a:lnTo>
                      <a:pt x="7805" y="9814"/>
                    </a:lnTo>
                    <a:lnTo>
                      <a:pt x="7763" y="9604"/>
                    </a:lnTo>
                    <a:lnTo>
                      <a:pt x="7700" y="9563"/>
                    </a:lnTo>
                    <a:lnTo>
                      <a:pt x="7679" y="9353"/>
                    </a:lnTo>
                    <a:lnTo>
                      <a:pt x="7595" y="9249"/>
                    </a:lnTo>
                    <a:lnTo>
                      <a:pt x="7554" y="9144"/>
                    </a:lnTo>
                    <a:lnTo>
                      <a:pt x="7470" y="9060"/>
                    </a:lnTo>
                    <a:lnTo>
                      <a:pt x="7365" y="9060"/>
                    </a:lnTo>
                    <a:lnTo>
                      <a:pt x="7323" y="8998"/>
                    </a:lnTo>
                    <a:lnTo>
                      <a:pt x="7323" y="8956"/>
                    </a:lnTo>
                    <a:lnTo>
                      <a:pt x="7219" y="8893"/>
                    </a:lnTo>
                    <a:lnTo>
                      <a:pt x="7114" y="8726"/>
                    </a:lnTo>
                    <a:lnTo>
                      <a:pt x="7072" y="8684"/>
                    </a:lnTo>
                    <a:lnTo>
                      <a:pt x="7051" y="8621"/>
                    </a:lnTo>
                    <a:lnTo>
                      <a:pt x="6947" y="8516"/>
                    </a:lnTo>
                    <a:lnTo>
                      <a:pt x="6905" y="8433"/>
                    </a:lnTo>
                    <a:lnTo>
                      <a:pt x="6633" y="8433"/>
                    </a:lnTo>
                    <a:lnTo>
                      <a:pt x="6549" y="8412"/>
                    </a:lnTo>
                    <a:lnTo>
                      <a:pt x="6507" y="8328"/>
                    </a:lnTo>
                    <a:lnTo>
                      <a:pt x="6591" y="8203"/>
                    </a:lnTo>
                    <a:lnTo>
                      <a:pt x="6654" y="8161"/>
                    </a:lnTo>
                    <a:lnTo>
                      <a:pt x="6654" y="8035"/>
                    </a:lnTo>
                    <a:lnTo>
                      <a:pt x="6800" y="8056"/>
                    </a:lnTo>
                    <a:lnTo>
                      <a:pt x="6905" y="8035"/>
                    </a:lnTo>
                    <a:lnTo>
                      <a:pt x="6947" y="8098"/>
                    </a:lnTo>
                    <a:lnTo>
                      <a:pt x="7031" y="8098"/>
                    </a:lnTo>
                    <a:lnTo>
                      <a:pt x="7051" y="8035"/>
                    </a:lnTo>
                    <a:lnTo>
                      <a:pt x="7135" y="7951"/>
                    </a:lnTo>
                    <a:lnTo>
                      <a:pt x="7156" y="7700"/>
                    </a:lnTo>
                    <a:lnTo>
                      <a:pt x="7135" y="7470"/>
                    </a:lnTo>
                    <a:lnTo>
                      <a:pt x="7177" y="7303"/>
                    </a:lnTo>
                    <a:lnTo>
                      <a:pt x="7282" y="7177"/>
                    </a:lnTo>
                    <a:lnTo>
                      <a:pt x="7282" y="7052"/>
                    </a:lnTo>
                    <a:lnTo>
                      <a:pt x="7240" y="6968"/>
                    </a:lnTo>
                    <a:lnTo>
                      <a:pt x="7282" y="6863"/>
                    </a:lnTo>
                    <a:lnTo>
                      <a:pt x="7386" y="6696"/>
                    </a:lnTo>
                    <a:lnTo>
                      <a:pt x="7428" y="6633"/>
                    </a:lnTo>
                    <a:lnTo>
                      <a:pt x="7470" y="6633"/>
                    </a:lnTo>
                    <a:lnTo>
                      <a:pt x="7533" y="6654"/>
                    </a:lnTo>
                    <a:lnTo>
                      <a:pt x="7658" y="6215"/>
                    </a:lnTo>
                    <a:lnTo>
                      <a:pt x="7700" y="6026"/>
                    </a:lnTo>
                    <a:lnTo>
                      <a:pt x="7888" y="5922"/>
                    </a:lnTo>
                    <a:lnTo>
                      <a:pt x="7888" y="5817"/>
                    </a:lnTo>
                    <a:lnTo>
                      <a:pt x="8014" y="5608"/>
                    </a:lnTo>
                    <a:lnTo>
                      <a:pt x="8056" y="5503"/>
                    </a:lnTo>
                    <a:lnTo>
                      <a:pt x="8160" y="5482"/>
                    </a:lnTo>
                    <a:lnTo>
                      <a:pt x="8202" y="5482"/>
                    </a:lnTo>
                    <a:lnTo>
                      <a:pt x="8265" y="5294"/>
                    </a:lnTo>
                    <a:lnTo>
                      <a:pt x="8412" y="5022"/>
                    </a:lnTo>
                    <a:lnTo>
                      <a:pt x="8412" y="4813"/>
                    </a:lnTo>
                    <a:lnTo>
                      <a:pt x="8495" y="4666"/>
                    </a:lnTo>
                    <a:lnTo>
                      <a:pt x="8516" y="4604"/>
                    </a:lnTo>
                    <a:lnTo>
                      <a:pt x="8495" y="4604"/>
                    </a:lnTo>
                    <a:lnTo>
                      <a:pt x="8474" y="4478"/>
                    </a:lnTo>
                    <a:lnTo>
                      <a:pt x="8391" y="4248"/>
                    </a:lnTo>
                    <a:lnTo>
                      <a:pt x="8412" y="4122"/>
                    </a:lnTo>
                    <a:lnTo>
                      <a:pt x="8474" y="4039"/>
                    </a:lnTo>
                    <a:lnTo>
                      <a:pt x="8474" y="3934"/>
                    </a:lnTo>
                    <a:lnTo>
                      <a:pt x="8579" y="3809"/>
                    </a:lnTo>
                    <a:lnTo>
                      <a:pt x="8621" y="3516"/>
                    </a:lnTo>
                    <a:lnTo>
                      <a:pt x="8684" y="3327"/>
                    </a:lnTo>
                    <a:lnTo>
                      <a:pt x="8725" y="3285"/>
                    </a:lnTo>
                    <a:lnTo>
                      <a:pt x="8684" y="3223"/>
                    </a:lnTo>
                    <a:lnTo>
                      <a:pt x="8621" y="3202"/>
                    </a:lnTo>
                    <a:lnTo>
                      <a:pt x="8704" y="3076"/>
                    </a:lnTo>
                    <a:lnTo>
                      <a:pt x="8704" y="2930"/>
                    </a:lnTo>
                    <a:lnTo>
                      <a:pt x="8746" y="2909"/>
                    </a:lnTo>
                    <a:lnTo>
                      <a:pt x="8914" y="2909"/>
                    </a:lnTo>
                    <a:lnTo>
                      <a:pt x="8914" y="2825"/>
                    </a:lnTo>
                    <a:lnTo>
                      <a:pt x="8914" y="2783"/>
                    </a:lnTo>
                    <a:lnTo>
                      <a:pt x="8914" y="2721"/>
                    </a:lnTo>
                    <a:lnTo>
                      <a:pt x="9018" y="2700"/>
                    </a:lnTo>
                    <a:lnTo>
                      <a:pt x="9102" y="2658"/>
                    </a:lnTo>
                    <a:lnTo>
                      <a:pt x="9228" y="2658"/>
                    </a:lnTo>
                    <a:lnTo>
                      <a:pt x="9248" y="2574"/>
                    </a:lnTo>
                    <a:lnTo>
                      <a:pt x="9353" y="2553"/>
                    </a:lnTo>
                    <a:lnTo>
                      <a:pt x="9458" y="2490"/>
                    </a:lnTo>
                    <a:lnTo>
                      <a:pt x="9541" y="2386"/>
                    </a:lnTo>
                    <a:lnTo>
                      <a:pt x="9479" y="2386"/>
                    </a:lnTo>
                    <a:lnTo>
                      <a:pt x="9479" y="2302"/>
                    </a:lnTo>
                    <a:lnTo>
                      <a:pt x="9353" y="2239"/>
                    </a:lnTo>
                    <a:lnTo>
                      <a:pt x="9248" y="2239"/>
                    </a:lnTo>
                    <a:lnTo>
                      <a:pt x="9248" y="2135"/>
                    </a:lnTo>
                    <a:lnTo>
                      <a:pt x="8997" y="1946"/>
                    </a:lnTo>
                    <a:lnTo>
                      <a:pt x="8914" y="1946"/>
                    </a:lnTo>
                    <a:lnTo>
                      <a:pt x="8809" y="1737"/>
                    </a:lnTo>
                    <a:lnTo>
                      <a:pt x="8725" y="1507"/>
                    </a:lnTo>
                    <a:lnTo>
                      <a:pt x="8746" y="1256"/>
                    </a:lnTo>
                    <a:lnTo>
                      <a:pt x="8725" y="1047"/>
                    </a:lnTo>
                    <a:lnTo>
                      <a:pt x="8579" y="628"/>
                    </a:lnTo>
                    <a:lnTo>
                      <a:pt x="8579" y="524"/>
                    </a:lnTo>
                    <a:lnTo>
                      <a:pt x="8600" y="503"/>
                    </a:lnTo>
                    <a:lnTo>
                      <a:pt x="8621" y="565"/>
                    </a:lnTo>
                    <a:lnTo>
                      <a:pt x="8642" y="607"/>
                    </a:lnTo>
                    <a:lnTo>
                      <a:pt x="8684" y="607"/>
                    </a:lnTo>
                    <a:lnTo>
                      <a:pt x="8684" y="565"/>
                    </a:lnTo>
                    <a:lnTo>
                      <a:pt x="8579" y="419"/>
                    </a:lnTo>
                    <a:lnTo>
                      <a:pt x="8516" y="252"/>
                    </a:lnTo>
                    <a:lnTo>
                      <a:pt x="8495" y="210"/>
                    </a:lnTo>
                    <a:lnTo>
                      <a:pt x="8495" y="189"/>
                    </a:lnTo>
                    <a:lnTo>
                      <a:pt x="8495" y="168"/>
                    </a:lnTo>
                    <a:lnTo>
                      <a:pt x="8495" y="147"/>
                    </a:lnTo>
                    <a:lnTo>
                      <a:pt x="8474" y="84"/>
                    </a:lnTo>
                    <a:lnTo>
                      <a:pt x="8495" y="42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6" name="Google Shape;2446;p49"/>
              <p:cNvSpPr/>
              <p:nvPr/>
            </p:nvSpPr>
            <p:spPr>
              <a:xfrm>
                <a:off x="4166475" y="3025650"/>
                <a:ext cx="219725" cy="166900"/>
              </a:xfrm>
              <a:custGeom>
                <a:rect b="b" l="l" r="r" t="t"/>
                <a:pathLst>
                  <a:path extrusionOk="0" h="6676" w="8789">
                    <a:moveTo>
                      <a:pt x="2511" y="1"/>
                    </a:moveTo>
                    <a:lnTo>
                      <a:pt x="2344" y="336"/>
                    </a:lnTo>
                    <a:lnTo>
                      <a:pt x="2239" y="336"/>
                    </a:lnTo>
                    <a:lnTo>
                      <a:pt x="2218" y="419"/>
                    </a:lnTo>
                    <a:lnTo>
                      <a:pt x="2093" y="398"/>
                    </a:lnTo>
                    <a:lnTo>
                      <a:pt x="2009" y="357"/>
                    </a:lnTo>
                    <a:lnTo>
                      <a:pt x="1988" y="419"/>
                    </a:lnTo>
                    <a:lnTo>
                      <a:pt x="1905" y="566"/>
                    </a:lnTo>
                    <a:lnTo>
                      <a:pt x="1905" y="775"/>
                    </a:lnTo>
                    <a:lnTo>
                      <a:pt x="1758" y="1047"/>
                    </a:lnTo>
                    <a:lnTo>
                      <a:pt x="1695" y="1235"/>
                    </a:lnTo>
                    <a:lnTo>
                      <a:pt x="1653" y="1235"/>
                    </a:lnTo>
                    <a:lnTo>
                      <a:pt x="1549" y="1256"/>
                    </a:lnTo>
                    <a:lnTo>
                      <a:pt x="1507" y="1361"/>
                    </a:lnTo>
                    <a:lnTo>
                      <a:pt x="1381" y="1570"/>
                    </a:lnTo>
                    <a:lnTo>
                      <a:pt x="1381" y="1675"/>
                    </a:lnTo>
                    <a:lnTo>
                      <a:pt x="1193" y="1779"/>
                    </a:lnTo>
                    <a:lnTo>
                      <a:pt x="1151" y="1968"/>
                    </a:lnTo>
                    <a:lnTo>
                      <a:pt x="1026" y="2407"/>
                    </a:lnTo>
                    <a:lnTo>
                      <a:pt x="963" y="2386"/>
                    </a:lnTo>
                    <a:lnTo>
                      <a:pt x="921" y="2386"/>
                    </a:lnTo>
                    <a:lnTo>
                      <a:pt x="879" y="2449"/>
                    </a:lnTo>
                    <a:lnTo>
                      <a:pt x="775" y="2616"/>
                    </a:lnTo>
                    <a:lnTo>
                      <a:pt x="733" y="2721"/>
                    </a:lnTo>
                    <a:lnTo>
                      <a:pt x="775" y="2805"/>
                    </a:lnTo>
                    <a:lnTo>
                      <a:pt x="775" y="2930"/>
                    </a:lnTo>
                    <a:lnTo>
                      <a:pt x="670" y="3056"/>
                    </a:lnTo>
                    <a:lnTo>
                      <a:pt x="628" y="3223"/>
                    </a:lnTo>
                    <a:lnTo>
                      <a:pt x="649" y="3453"/>
                    </a:lnTo>
                    <a:lnTo>
                      <a:pt x="628" y="3704"/>
                    </a:lnTo>
                    <a:lnTo>
                      <a:pt x="544" y="3788"/>
                    </a:lnTo>
                    <a:lnTo>
                      <a:pt x="524" y="3851"/>
                    </a:lnTo>
                    <a:lnTo>
                      <a:pt x="440" y="3851"/>
                    </a:lnTo>
                    <a:lnTo>
                      <a:pt x="398" y="3788"/>
                    </a:lnTo>
                    <a:lnTo>
                      <a:pt x="293" y="3809"/>
                    </a:lnTo>
                    <a:lnTo>
                      <a:pt x="147" y="3788"/>
                    </a:lnTo>
                    <a:lnTo>
                      <a:pt x="147" y="3914"/>
                    </a:lnTo>
                    <a:lnTo>
                      <a:pt x="84" y="3956"/>
                    </a:lnTo>
                    <a:lnTo>
                      <a:pt x="0" y="4081"/>
                    </a:lnTo>
                    <a:lnTo>
                      <a:pt x="42" y="4165"/>
                    </a:lnTo>
                    <a:lnTo>
                      <a:pt x="126" y="4186"/>
                    </a:lnTo>
                    <a:lnTo>
                      <a:pt x="398" y="4186"/>
                    </a:lnTo>
                    <a:lnTo>
                      <a:pt x="440" y="4269"/>
                    </a:lnTo>
                    <a:lnTo>
                      <a:pt x="544" y="4374"/>
                    </a:lnTo>
                    <a:lnTo>
                      <a:pt x="565" y="4437"/>
                    </a:lnTo>
                    <a:lnTo>
                      <a:pt x="607" y="4479"/>
                    </a:lnTo>
                    <a:lnTo>
                      <a:pt x="712" y="4646"/>
                    </a:lnTo>
                    <a:lnTo>
                      <a:pt x="816" y="4709"/>
                    </a:lnTo>
                    <a:lnTo>
                      <a:pt x="816" y="4751"/>
                    </a:lnTo>
                    <a:lnTo>
                      <a:pt x="858" y="4813"/>
                    </a:lnTo>
                    <a:lnTo>
                      <a:pt x="963" y="4813"/>
                    </a:lnTo>
                    <a:lnTo>
                      <a:pt x="1047" y="4897"/>
                    </a:lnTo>
                    <a:lnTo>
                      <a:pt x="1088" y="5002"/>
                    </a:lnTo>
                    <a:lnTo>
                      <a:pt x="1172" y="5106"/>
                    </a:lnTo>
                    <a:lnTo>
                      <a:pt x="1193" y="5316"/>
                    </a:lnTo>
                    <a:lnTo>
                      <a:pt x="1256" y="5357"/>
                    </a:lnTo>
                    <a:lnTo>
                      <a:pt x="1298" y="5567"/>
                    </a:lnTo>
                    <a:lnTo>
                      <a:pt x="1340" y="5525"/>
                    </a:lnTo>
                    <a:lnTo>
                      <a:pt x="1402" y="5629"/>
                    </a:lnTo>
                    <a:lnTo>
                      <a:pt x="1507" y="5588"/>
                    </a:lnTo>
                    <a:lnTo>
                      <a:pt x="1612" y="5629"/>
                    </a:lnTo>
                    <a:lnTo>
                      <a:pt x="1612" y="5964"/>
                    </a:lnTo>
                    <a:lnTo>
                      <a:pt x="1695" y="6069"/>
                    </a:lnTo>
                    <a:lnTo>
                      <a:pt x="1821" y="6090"/>
                    </a:lnTo>
                    <a:lnTo>
                      <a:pt x="1967" y="6048"/>
                    </a:lnTo>
                    <a:lnTo>
                      <a:pt x="2093" y="6090"/>
                    </a:lnTo>
                    <a:lnTo>
                      <a:pt x="2386" y="6069"/>
                    </a:lnTo>
                    <a:lnTo>
                      <a:pt x="2490" y="6152"/>
                    </a:lnTo>
                    <a:lnTo>
                      <a:pt x="2721" y="6383"/>
                    </a:lnTo>
                    <a:lnTo>
                      <a:pt x="2867" y="6466"/>
                    </a:lnTo>
                    <a:lnTo>
                      <a:pt x="2951" y="6571"/>
                    </a:lnTo>
                    <a:lnTo>
                      <a:pt x="3055" y="6613"/>
                    </a:lnTo>
                    <a:lnTo>
                      <a:pt x="3244" y="6613"/>
                    </a:lnTo>
                    <a:lnTo>
                      <a:pt x="3369" y="6676"/>
                    </a:lnTo>
                    <a:lnTo>
                      <a:pt x="3537" y="6634"/>
                    </a:lnTo>
                    <a:lnTo>
                      <a:pt x="3641" y="6676"/>
                    </a:lnTo>
                    <a:lnTo>
                      <a:pt x="3850" y="6676"/>
                    </a:lnTo>
                    <a:lnTo>
                      <a:pt x="3997" y="6424"/>
                    </a:lnTo>
                    <a:lnTo>
                      <a:pt x="4060" y="6362"/>
                    </a:lnTo>
                    <a:lnTo>
                      <a:pt x="4164" y="6299"/>
                    </a:lnTo>
                    <a:lnTo>
                      <a:pt x="4269" y="6299"/>
                    </a:lnTo>
                    <a:lnTo>
                      <a:pt x="4311" y="6278"/>
                    </a:lnTo>
                    <a:lnTo>
                      <a:pt x="4583" y="6257"/>
                    </a:lnTo>
                    <a:lnTo>
                      <a:pt x="4645" y="6278"/>
                    </a:lnTo>
                    <a:lnTo>
                      <a:pt x="4729" y="6404"/>
                    </a:lnTo>
                    <a:lnTo>
                      <a:pt x="4834" y="6466"/>
                    </a:lnTo>
                    <a:lnTo>
                      <a:pt x="5043" y="6424"/>
                    </a:lnTo>
                    <a:lnTo>
                      <a:pt x="5210" y="6424"/>
                    </a:lnTo>
                    <a:lnTo>
                      <a:pt x="5252" y="6320"/>
                    </a:lnTo>
                    <a:lnTo>
                      <a:pt x="5441" y="6257"/>
                    </a:lnTo>
                    <a:lnTo>
                      <a:pt x="5629" y="6215"/>
                    </a:lnTo>
                    <a:lnTo>
                      <a:pt x="5775" y="6152"/>
                    </a:lnTo>
                    <a:lnTo>
                      <a:pt x="5880" y="6069"/>
                    </a:lnTo>
                    <a:lnTo>
                      <a:pt x="5943" y="5964"/>
                    </a:lnTo>
                    <a:lnTo>
                      <a:pt x="6068" y="5880"/>
                    </a:lnTo>
                    <a:lnTo>
                      <a:pt x="6173" y="5880"/>
                    </a:lnTo>
                    <a:lnTo>
                      <a:pt x="6278" y="5797"/>
                    </a:lnTo>
                    <a:lnTo>
                      <a:pt x="7010" y="5797"/>
                    </a:lnTo>
                    <a:lnTo>
                      <a:pt x="8788" y="4018"/>
                    </a:lnTo>
                    <a:lnTo>
                      <a:pt x="8056" y="4018"/>
                    </a:lnTo>
                    <a:lnTo>
                      <a:pt x="6361" y="3495"/>
                    </a:lnTo>
                    <a:lnTo>
                      <a:pt x="6215" y="3370"/>
                    </a:lnTo>
                    <a:lnTo>
                      <a:pt x="6006" y="3349"/>
                    </a:lnTo>
                    <a:lnTo>
                      <a:pt x="5943" y="3160"/>
                    </a:lnTo>
                    <a:lnTo>
                      <a:pt x="5964" y="3014"/>
                    </a:lnTo>
                    <a:lnTo>
                      <a:pt x="5796" y="2930"/>
                    </a:lnTo>
                    <a:lnTo>
                      <a:pt x="5692" y="2616"/>
                    </a:lnTo>
                    <a:lnTo>
                      <a:pt x="5650" y="2386"/>
                    </a:lnTo>
                    <a:lnTo>
                      <a:pt x="5692" y="2323"/>
                    </a:lnTo>
                    <a:lnTo>
                      <a:pt x="5587" y="2282"/>
                    </a:lnTo>
                    <a:lnTo>
                      <a:pt x="5441" y="2303"/>
                    </a:lnTo>
                    <a:lnTo>
                      <a:pt x="5315" y="2386"/>
                    </a:lnTo>
                    <a:lnTo>
                      <a:pt x="5106" y="2386"/>
                    </a:lnTo>
                    <a:lnTo>
                      <a:pt x="5022" y="2323"/>
                    </a:lnTo>
                    <a:lnTo>
                      <a:pt x="5127" y="2198"/>
                    </a:lnTo>
                    <a:lnTo>
                      <a:pt x="5127" y="2093"/>
                    </a:lnTo>
                    <a:lnTo>
                      <a:pt x="5169" y="1989"/>
                    </a:lnTo>
                    <a:lnTo>
                      <a:pt x="5169" y="1821"/>
                    </a:lnTo>
                    <a:lnTo>
                      <a:pt x="5210" y="1717"/>
                    </a:lnTo>
                    <a:lnTo>
                      <a:pt x="5252" y="1591"/>
                    </a:lnTo>
                    <a:lnTo>
                      <a:pt x="5357" y="1570"/>
                    </a:lnTo>
                    <a:lnTo>
                      <a:pt x="5210" y="1361"/>
                    </a:lnTo>
                    <a:lnTo>
                      <a:pt x="5127" y="1361"/>
                    </a:lnTo>
                    <a:lnTo>
                      <a:pt x="5106" y="1277"/>
                    </a:lnTo>
                    <a:lnTo>
                      <a:pt x="5064" y="1173"/>
                    </a:lnTo>
                    <a:lnTo>
                      <a:pt x="4959" y="1026"/>
                    </a:lnTo>
                    <a:lnTo>
                      <a:pt x="4855" y="984"/>
                    </a:lnTo>
                    <a:lnTo>
                      <a:pt x="4687" y="838"/>
                    </a:lnTo>
                    <a:lnTo>
                      <a:pt x="4541" y="733"/>
                    </a:lnTo>
                    <a:lnTo>
                      <a:pt x="4520" y="671"/>
                    </a:lnTo>
                    <a:lnTo>
                      <a:pt x="4415" y="671"/>
                    </a:lnTo>
                    <a:lnTo>
                      <a:pt x="4394" y="629"/>
                    </a:lnTo>
                    <a:lnTo>
                      <a:pt x="4227" y="629"/>
                    </a:lnTo>
                    <a:lnTo>
                      <a:pt x="4185" y="524"/>
                    </a:lnTo>
                    <a:lnTo>
                      <a:pt x="3976" y="336"/>
                    </a:lnTo>
                    <a:lnTo>
                      <a:pt x="3871" y="315"/>
                    </a:lnTo>
                    <a:lnTo>
                      <a:pt x="3788" y="231"/>
                    </a:lnTo>
                    <a:lnTo>
                      <a:pt x="3662" y="210"/>
                    </a:lnTo>
                    <a:lnTo>
                      <a:pt x="3578" y="231"/>
                    </a:lnTo>
                    <a:lnTo>
                      <a:pt x="3557" y="252"/>
                    </a:lnTo>
                    <a:lnTo>
                      <a:pt x="3369" y="106"/>
                    </a:lnTo>
                    <a:lnTo>
                      <a:pt x="3265" y="106"/>
                    </a:lnTo>
                    <a:lnTo>
                      <a:pt x="3223" y="147"/>
                    </a:lnTo>
                    <a:lnTo>
                      <a:pt x="3139" y="85"/>
                    </a:lnTo>
                    <a:lnTo>
                      <a:pt x="3034" y="106"/>
                    </a:lnTo>
                    <a:lnTo>
                      <a:pt x="2930" y="189"/>
                    </a:lnTo>
                    <a:lnTo>
                      <a:pt x="2825" y="189"/>
                    </a:lnTo>
                    <a:lnTo>
                      <a:pt x="2595" y="106"/>
                    </a:lnTo>
                    <a:lnTo>
                      <a:pt x="2553" y="43"/>
                    </a:lnTo>
                    <a:lnTo>
                      <a:pt x="2511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7" name="Google Shape;2447;p49"/>
              <p:cNvSpPr/>
              <p:nvPr/>
            </p:nvSpPr>
            <p:spPr>
              <a:xfrm>
                <a:off x="4213550" y="2979100"/>
                <a:ext cx="96800" cy="85825"/>
              </a:xfrm>
              <a:custGeom>
                <a:rect b="b" l="l" r="r" t="t"/>
                <a:pathLst>
                  <a:path extrusionOk="0" h="3433" w="3872">
                    <a:moveTo>
                      <a:pt x="1151" y="1"/>
                    </a:moveTo>
                    <a:lnTo>
                      <a:pt x="1068" y="105"/>
                    </a:lnTo>
                    <a:lnTo>
                      <a:pt x="963" y="168"/>
                    </a:lnTo>
                    <a:lnTo>
                      <a:pt x="858" y="189"/>
                    </a:lnTo>
                    <a:lnTo>
                      <a:pt x="838" y="273"/>
                    </a:lnTo>
                    <a:lnTo>
                      <a:pt x="712" y="273"/>
                    </a:lnTo>
                    <a:lnTo>
                      <a:pt x="628" y="315"/>
                    </a:lnTo>
                    <a:lnTo>
                      <a:pt x="524" y="336"/>
                    </a:lnTo>
                    <a:lnTo>
                      <a:pt x="524" y="398"/>
                    </a:lnTo>
                    <a:lnTo>
                      <a:pt x="524" y="440"/>
                    </a:lnTo>
                    <a:lnTo>
                      <a:pt x="524" y="524"/>
                    </a:lnTo>
                    <a:lnTo>
                      <a:pt x="356" y="524"/>
                    </a:lnTo>
                    <a:lnTo>
                      <a:pt x="314" y="545"/>
                    </a:lnTo>
                    <a:lnTo>
                      <a:pt x="314" y="691"/>
                    </a:lnTo>
                    <a:lnTo>
                      <a:pt x="231" y="817"/>
                    </a:lnTo>
                    <a:lnTo>
                      <a:pt x="294" y="838"/>
                    </a:lnTo>
                    <a:lnTo>
                      <a:pt x="335" y="900"/>
                    </a:lnTo>
                    <a:lnTo>
                      <a:pt x="294" y="942"/>
                    </a:lnTo>
                    <a:lnTo>
                      <a:pt x="231" y="1131"/>
                    </a:lnTo>
                    <a:lnTo>
                      <a:pt x="189" y="1424"/>
                    </a:lnTo>
                    <a:lnTo>
                      <a:pt x="84" y="1549"/>
                    </a:lnTo>
                    <a:lnTo>
                      <a:pt x="84" y="1654"/>
                    </a:lnTo>
                    <a:lnTo>
                      <a:pt x="22" y="1737"/>
                    </a:lnTo>
                    <a:lnTo>
                      <a:pt x="1" y="1863"/>
                    </a:lnTo>
                    <a:lnTo>
                      <a:pt x="84" y="2093"/>
                    </a:lnTo>
                    <a:lnTo>
                      <a:pt x="105" y="2219"/>
                    </a:lnTo>
                    <a:lnTo>
                      <a:pt x="126" y="2219"/>
                    </a:lnTo>
                    <a:lnTo>
                      <a:pt x="210" y="2260"/>
                    </a:lnTo>
                    <a:lnTo>
                      <a:pt x="335" y="2281"/>
                    </a:lnTo>
                    <a:lnTo>
                      <a:pt x="356" y="2198"/>
                    </a:lnTo>
                    <a:lnTo>
                      <a:pt x="461" y="2198"/>
                    </a:lnTo>
                    <a:lnTo>
                      <a:pt x="628" y="1863"/>
                    </a:lnTo>
                    <a:lnTo>
                      <a:pt x="670" y="1905"/>
                    </a:lnTo>
                    <a:lnTo>
                      <a:pt x="712" y="1968"/>
                    </a:lnTo>
                    <a:lnTo>
                      <a:pt x="942" y="2051"/>
                    </a:lnTo>
                    <a:lnTo>
                      <a:pt x="1047" y="2051"/>
                    </a:lnTo>
                    <a:lnTo>
                      <a:pt x="1151" y="1968"/>
                    </a:lnTo>
                    <a:lnTo>
                      <a:pt x="1256" y="1947"/>
                    </a:lnTo>
                    <a:lnTo>
                      <a:pt x="1340" y="2009"/>
                    </a:lnTo>
                    <a:lnTo>
                      <a:pt x="1382" y="1968"/>
                    </a:lnTo>
                    <a:lnTo>
                      <a:pt x="1486" y="1968"/>
                    </a:lnTo>
                    <a:lnTo>
                      <a:pt x="1674" y="2114"/>
                    </a:lnTo>
                    <a:lnTo>
                      <a:pt x="1695" y="2093"/>
                    </a:lnTo>
                    <a:lnTo>
                      <a:pt x="1779" y="2072"/>
                    </a:lnTo>
                    <a:lnTo>
                      <a:pt x="1905" y="2093"/>
                    </a:lnTo>
                    <a:lnTo>
                      <a:pt x="1988" y="2177"/>
                    </a:lnTo>
                    <a:lnTo>
                      <a:pt x="2093" y="2198"/>
                    </a:lnTo>
                    <a:lnTo>
                      <a:pt x="2302" y="2386"/>
                    </a:lnTo>
                    <a:lnTo>
                      <a:pt x="2344" y="2491"/>
                    </a:lnTo>
                    <a:lnTo>
                      <a:pt x="2511" y="2491"/>
                    </a:lnTo>
                    <a:lnTo>
                      <a:pt x="2532" y="2533"/>
                    </a:lnTo>
                    <a:lnTo>
                      <a:pt x="2637" y="2533"/>
                    </a:lnTo>
                    <a:lnTo>
                      <a:pt x="2658" y="2595"/>
                    </a:lnTo>
                    <a:lnTo>
                      <a:pt x="2804" y="2700"/>
                    </a:lnTo>
                    <a:lnTo>
                      <a:pt x="2972" y="2846"/>
                    </a:lnTo>
                    <a:lnTo>
                      <a:pt x="3076" y="2888"/>
                    </a:lnTo>
                    <a:lnTo>
                      <a:pt x="3181" y="3035"/>
                    </a:lnTo>
                    <a:lnTo>
                      <a:pt x="3223" y="3139"/>
                    </a:lnTo>
                    <a:lnTo>
                      <a:pt x="3244" y="3223"/>
                    </a:lnTo>
                    <a:lnTo>
                      <a:pt x="3327" y="3223"/>
                    </a:lnTo>
                    <a:lnTo>
                      <a:pt x="3474" y="3432"/>
                    </a:lnTo>
                    <a:lnTo>
                      <a:pt x="3599" y="3369"/>
                    </a:lnTo>
                    <a:lnTo>
                      <a:pt x="3662" y="3328"/>
                    </a:lnTo>
                    <a:lnTo>
                      <a:pt x="3746" y="3307"/>
                    </a:lnTo>
                    <a:lnTo>
                      <a:pt x="3871" y="3202"/>
                    </a:lnTo>
                    <a:lnTo>
                      <a:pt x="3809" y="3160"/>
                    </a:lnTo>
                    <a:lnTo>
                      <a:pt x="3809" y="3139"/>
                    </a:lnTo>
                    <a:lnTo>
                      <a:pt x="3767" y="3202"/>
                    </a:lnTo>
                    <a:lnTo>
                      <a:pt x="3683" y="3139"/>
                    </a:lnTo>
                    <a:lnTo>
                      <a:pt x="3641" y="3139"/>
                    </a:lnTo>
                    <a:lnTo>
                      <a:pt x="3579" y="3035"/>
                    </a:lnTo>
                    <a:lnTo>
                      <a:pt x="3599" y="3014"/>
                    </a:lnTo>
                    <a:lnTo>
                      <a:pt x="3537" y="2909"/>
                    </a:lnTo>
                    <a:lnTo>
                      <a:pt x="3453" y="2888"/>
                    </a:lnTo>
                    <a:lnTo>
                      <a:pt x="3348" y="2637"/>
                    </a:lnTo>
                    <a:lnTo>
                      <a:pt x="3327" y="2595"/>
                    </a:lnTo>
                    <a:lnTo>
                      <a:pt x="3327" y="2616"/>
                    </a:lnTo>
                    <a:lnTo>
                      <a:pt x="3265" y="2616"/>
                    </a:lnTo>
                    <a:lnTo>
                      <a:pt x="3181" y="2512"/>
                    </a:lnTo>
                    <a:lnTo>
                      <a:pt x="3055" y="2470"/>
                    </a:lnTo>
                    <a:lnTo>
                      <a:pt x="2972" y="2323"/>
                    </a:lnTo>
                    <a:lnTo>
                      <a:pt x="2804" y="2093"/>
                    </a:lnTo>
                    <a:lnTo>
                      <a:pt x="2742" y="2051"/>
                    </a:lnTo>
                    <a:lnTo>
                      <a:pt x="2595" y="2009"/>
                    </a:lnTo>
                    <a:lnTo>
                      <a:pt x="2532" y="1947"/>
                    </a:lnTo>
                    <a:lnTo>
                      <a:pt x="2428" y="1800"/>
                    </a:lnTo>
                    <a:lnTo>
                      <a:pt x="2344" y="1842"/>
                    </a:lnTo>
                    <a:lnTo>
                      <a:pt x="2218" y="1842"/>
                    </a:lnTo>
                    <a:lnTo>
                      <a:pt x="2177" y="1863"/>
                    </a:lnTo>
                    <a:lnTo>
                      <a:pt x="2114" y="1800"/>
                    </a:lnTo>
                    <a:lnTo>
                      <a:pt x="2009" y="1654"/>
                    </a:lnTo>
                    <a:lnTo>
                      <a:pt x="2072" y="1633"/>
                    </a:lnTo>
                    <a:lnTo>
                      <a:pt x="1967" y="1465"/>
                    </a:lnTo>
                    <a:lnTo>
                      <a:pt x="1905" y="1486"/>
                    </a:lnTo>
                    <a:lnTo>
                      <a:pt x="1905" y="1591"/>
                    </a:lnTo>
                    <a:lnTo>
                      <a:pt x="1926" y="1591"/>
                    </a:lnTo>
                    <a:lnTo>
                      <a:pt x="1926" y="1758"/>
                    </a:lnTo>
                    <a:lnTo>
                      <a:pt x="1821" y="1737"/>
                    </a:lnTo>
                    <a:lnTo>
                      <a:pt x="1800" y="1549"/>
                    </a:lnTo>
                    <a:lnTo>
                      <a:pt x="1758" y="1444"/>
                    </a:lnTo>
                    <a:lnTo>
                      <a:pt x="1674" y="1424"/>
                    </a:lnTo>
                    <a:lnTo>
                      <a:pt x="1674" y="1361"/>
                    </a:lnTo>
                    <a:lnTo>
                      <a:pt x="1654" y="1214"/>
                    </a:lnTo>
                    <a:lnTo>
                      <a:pt x="1591" y="1172"/>
                    </a:lnTo>
                    <a:lnTo>
                      <a:pt x="1507" y="754"/>
                    </a:lnTo>
                    <a:lnTo>
                      <a:pt x="1277" y="126"/>
                    </a:lnTo>
                    <a:lnTo>
                      <a:pt x="1151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8" name="Google Shape;2448;p49"/>
              <p:cNvSpPr/>
              <p:nvPr/>
            </p:nvSpPr>
            <p:spPr>
              <a:xfrm>
                <a:off x="4292025" y="3059150"/>
                <a:ext cx="21975" cy="26175"/>
              </a:xfrm>
              <a:custGeom>
                <a:rect b="b" l="l" r="r" t="t"/>
                <a:pathLst>
                  <a:path extrusionOk="0" h="1047" w="879">
                    <a:moveTo>
                      <a:pt x="732" y="0"/>
                    </a:moveTo>
                    <a:lnTo>
                      <a:pt x="607" y="105"/>
                    </a:lnTo>
                    <a:lnTo>
                      <a:pt x="523" y="126"/>
                    </a:lnTo>
                    <a:lnTo>
                      <a:pt x="460" y="167"/>
                    </a:lnTo>
                    <a:lnTo>
                      <a:pt x="230" y="251"/>
                    </a:lnTo>
                    <a:lnTo>
                      <a:pt x="188" y="377"/>
                    </a:lnTo>
                    <a:lnTo>
                      <a:pt x="147" y="481"/>
                    </a:lnTo>
                    <a:lnTo>
                      <a:pt x="147" y="649"/>
                    </a:lnTo>
                    <a:lnTo>
                      <a:pt x="105" y="753"/>
                    </a:lnTo>
                    <a:lnTo>
                      <a:pt x="105" y="858"/>
                    </a:lnTo>
                    <a:lnTo>
                      <a:pt x="0" y="983"/>
                    </a:lnTo>
                    <a:lnTo>
                      <a:pt x="84" y="1046"/>
                    </a:lnTo>
                    <a:lnTo>
                      <a:pt x="293" y="1046"/>
                    </a:lnTo>
                    <a:lnTo>
                      <a:pt x="419" y="963"/>
                    </a:lnTo>
                    <a:lnTo>
                      <a:pt x="565" y="942"/>
                    </a:lnTo>
                    <a:lnTo>
                      <a:pt x="670" y="983"/>
                    </a:lnTo>
                    <a:lnTo>
                      <a:pt x="670" y="963"/>
                    </a:lnTo>
                    <a:lnTo>
                      <a:pt x="837" y="732"/>
                    </a:lnTo>
                    <a:lnTo>
                      <a:pt x="816" y="670"/>
                    </a:lnTo>
                    <a:lnTo>
                      <a:pt x="649" y="670"/>
                    </a:lnTo>
                    <a:lnTo>
                      <a:pt x="565" y="732"/>
                    </a:lnTo>
                    <a:lnTo>
                      <a:pt x="523" y="691"/>
                    </a:lnTo>
                    <a:lnTo>
                      <a:pt x="460" y="628"/>
                    </a:lnTo>
                    <a:lnTo>
                      <a:pt x="565" y="628"/>
                    </a:lnTo>
                    <a:lnTo>
                      <a:pt x="649" y="544"/>
                    </a:lnTo>
                    <a:lnTo>
                      <a:pt x="732" y="544"/>
                    </a:lnTo>
                    <a:lnTo>
                      <a:pt x="837" y="419"/>
                    </a:lnTo>
                    <a:lnTo>
                      <a:pt x="879" y="377"/>
                    </a:lnTo>
                    <a:lnTo>
                      <a:pt x="858" y="230"/>
                    </a:lnTo>
                    <a:lnTo>
                      <a:pt x="879" y="147"/>
                    </a:lnTo>
                    <a:lnTo>
                      <a:pt x="858" y="147"/>
                    </a:lnTo>
                    <a:lnTo>
                      <a:pt x="732" y="21"/>
                    </a:lnTo>
                    <a:lnTo>
                      <a:pt x="732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49" name="Google Shape;2449;p49"/>
              <p:cNvSpPr/>
              <p:nvPr/>
            </p:nvSpPr>
            <p:spPr>
              <a:xfrm>
                <a:off x="4282600" y="3069600"/>
                <a:ext cx="148050" cy="196175"/>
              </a:xfrm>
              <a:custGeom>
                <a:rect b="b" l="l" r="r" t="t"/>
                <a:pathLst>
                  <a:path extrusionOk="0" h="7847" w="5922">
                    <a:moveTo>
                      <a:pt x="5587" y="1"/>
                    </a:moveTo>
                    <a:lnTo>
                      <a:pt x="5587" y="21"/>
                    </a:lnTo>
                    <a:lnTo>
                      <a:pt x="5545" y="21"/>
                    </a:lnTo>
                    <a:lnTo>
                      <a:pt x="5482" y="105"/>
                    </a:lnTo>
                    <a:lnTo>
                      <a:pt x="5441" y="210"/>
                    </a:lnTo>
                    <a:lnTo>
                      <a:pt x="5420" y="168"/>
                    </a:lnTo>
                    <a:lnTo>
                      <a:pt x="5315" y="273"/>
                    </a:lnTo>
                    <a:lnTo>
                      <a:pt x="5127" y="314"/>
                    </a:lnTo>
                    <a:lnTo>
                      <a:pt x="5127" y="335"/>
                    </a:lnTo>
                    <a:lnTo>
                      <a:pt x="5085" y="314"/>
                    </a:lnTo>
                    <a:lnTo>
                      <a:pt x="4897" y="335"/>
                    </a:lnTo>
                    <a:lnTo>
                      <a:pt x="4792" y="419"/>
                    </a:lnTo>
                    <a:lnTo>
                      <a:pt x="4499" y="461"/>
                    </a:lnTo>
                    <a:lnTo>
                      <a:pt x="4457" y="461"/>
                    </a:lnTo>
                    <a:lnTo>
                      <a:pt x="4394" y="440"/>
                    </a:lnTo>
                    <a:lnTo>
                      <a:pt x="4227" y="440"/>
                    </a:lnTo>
                    <a:lnTo>
                      <a:pt x="4060" y="524"/>
                    </a:lnTo>
                    <a:lnTo>
                      <a:pt x="3913" y="524"/>
                    </a:lnTo>
                    <a:lnTo>
                      <a:pt x="3830" y="545"/>
                    </a:lnTo>
                    <a:lnTo>
                      <a:pt x="3704" y="482"/>
                    </a:lnTo>
                    <a:lnTo>
                      <a:pt x="3599" y="524"/>
                    </a:lnTo>
                    <a:lnTo>
                      <a:pt x="3244" y="733"/>
                    </a:lnTo>
                    <a:lnTo>
                      <a:pt x="3076" y="754"/>
                    </a:lnTo>
                    <a:lnTo>
                      <a:pt x="2972" y="691"/>
                    </a:lnTo>
                    <a:lnTo>
                      <a:pt x="2909" y="733"/>
                    </a:lnTo>
                    <a:lnTo>
                      <a:pt x="2762" y="733"/>
                    </a:lnTo>
                    <a:lnTo>
                      <a:pt x="2700" y="691"/>
                    </a:lnTo>
                    <a:lnTo>
                      <a:pt x="2658" y="691"/>
                    </a:lnTo>
                    <a:lnTo>
                      <a:pt x="2469" y="858"/>
                    </a:lnTo>
                    <a:lnTo>
                      <a:pt x="2365" y="858"/>
                    </a:lnTo>
                    <a:lnTo>
                      <a:pt x="2239" y="942"/>
                    </a:lnTo>
                    <a:lnTo>
                      <a:pt x="2177" y="1005"/>
                    </a:lnTo>
                    <a:lnTo>
                      <a:pt x="1988" y="1047"/>
                    </a:lnTo>
                    <a:lnTo>
                      <a:pt x="1863" y="984"/>
                    </a:lnTo>
                    <a:lnTo>
                      <a:pt x="1716" y="858"/>
                    </a:lnTo>
                    <a:lnTo>
                      <a:pt x="1653" y="858"/>
                    </a:lnTo>
                    <a:lnTo>
                      <a:pt x="1633" y="754"/>
                    </a:lnTo>
                    <a:lnTo>
                      <a:pt x="1256" y="377"/>
                    </a:lnTo>
                    <a:lnTo>
                      <a:pt x="1235" y="356"/>
                    </a:lnTo>
                    <a:lnTo>
                      <a:pt x="1214" y="314"/>
                    </a:lnTo>
                    <a:lnTo>
                      <a:pt x="1047" y="545"/>
                    </a:lnTo>
                    <a:lnTo>
                      <a:pt x="1005" y="628"/>
                    </a:lnTo>
                    <a:lnTo>
                      <a:pt x="1047" y="858"/>
                    </a:lnTo>
                    <a:lnTo>
                      <a:pt x="1151" y="1172"/>
                    </a:lnTo>
                    <a:lnTo>
                      <a:pt x="1319" y="1256"/>
                    </a:lnTo>
                    <a:lnTo>
                      <a:pt x="1298" y="1402"/>
                    </a:lnTo>
                    <a:lnTo>
                      <a:pt x="1361" y="1591"/>
                    </a:lnTo>
                    <a:lnTo>
                      <a:pt x="1570" y="1612"/>
                    </a:lnTo>
                    <a:lnTo>
                      <a:pt x="1716" y="1737"/>
                    </a:lnTo>
                    <a:lnTo>
                      <a:pt x="3411" y="2260"/>
                    </a:lnTo>
                    <a:lnTo>
                      <a:pt x="4143" y="2260"/>
                    </a:lnTo>
                    <a:lnTo>
                      <a:pt x="2365" y="4039"/>
                    </a:lnTo>
                    <a:lnTo>
                      <a:pt x="1633" y="4039"/>
                    </a:lnTo>
                    <a:lnTo>
                      <a:pt x="1528" y="4122"/>
                    </a:lnTo>
                    <a:lnTo>
                      <a:pt x="1423" y="4122"/>
                    </a:lnTo>
                    <a:lnTo>
                      <a:pt x="1298" y="4206"/>
                    </a:lnTo>
                    <a:lnTo>
                      <a:pt x="1235" y="4311"/>
                    </a:lnTo>
                    <a:lnTo>
                      <a:pt x="1130" y="4394"/>
                    </a:lnTo>
                    <a:lnTo>
                      <a:pt x="984" y="4457"/>
                    </a:lnTo>
                    <a:lnTo>
                      <a:pt x="796" y="4499"/>
                    </a:lnTo>
                    <a:lnTo>
                      <a:pt x="607" y="4562"/>
                    </a:lnTo>
                    <a:lnTo>
                      <a:pt x="565" y="4666"/>
                    </a:lnTo>
                    <a:lnTo>
                      <a:pt x="0" y="5169"/>
                    </a:lnTo>
                    <a:lnTo>
                      <a:pt x="0" y="7449"/>
                    </a:lnTo>
                    <a:lnTo>
                      <a:pt x="419" y="7847"/>
                    </a:lnTo>
                    <a:lnTo>
                      <a:pt x="419" y="7805"/>
                    </a:lnTo>
                    <a:lnTo>
                      <a:pt x="900" y="7261"/>
                    </a:lnTo>
                    <a:lnTo>
                      <a:pt x="942" y="7156"/>
                    </a:lnTo>
                    <a:lnTo>
                      <a:pt x="1089" y="7031"/>
                    </a:lnTo>
                    <a:lnTo>
                      <a:pt x="1193" y="7010"/>
                    </a:lnTo>
                    <a:lnTo>
                      <a:pt x="1235" y="6926"/>
                    </a:lnTo>
                    <a:lnTo>
                      <a:pt x="1298" y="6905"/>
                    </a:lnTo>
                    <a:lnTo>
                      <a:pt x="1633" y="6529"/>
                    </a:lnTo>
                    <a:lnTo>
                      <a:pt x="1716" y="6508"/>
                    </a:lnTo>
                    <a:lnTo>
                      <a:pt x="2093" y="6089"/>
                    </a:lnTo>
                    <a:lnTo>
                      <a:pt x="2302" y="5922"/>
                    </a:lnTo>
                    <a:lnTo>
                      <a:pt x="2469" y="5817"/>
                    </a:lnTo>
                    <a:lnTo>
                      <a:pt x="2658" y="5796"/>
                    </a:lnTo>
                    <a:lnTo>
                      <a:pt x="2930" y="5566"/>
                    </a:lnTo>
                    <a:lnTo>
                      <a:pt x="3558" y="4980"/>
                    </a:lnTo>
                    <a:lnTo>
                      <a:pt x="3871" y="4625"/>
                    </a:lnTo>
                    <a:lnTo>
                      <a:pt x="4060" y="4436"/>
                    </a:lnTo>
                    <a:lnTo>
                      <a:pt x="4081" y="4311"/>
                    </a:lnTo>
                    <a:lnTo>
                      <a:pt x="4478" y="3788"/>
                    </a:lnTo>
                    <a:lnTo>
                      <a:pt x="4478" y="3683"/>
                    </a:lnTo>
                    <a:lnTo>
                      <a:pt x="4687" y="3390"/>
                    </a:lnTo>
                    <a:lnTo>
                      <a:pt x="4708" y="3202"/>
                    </a:lnTo>
                    <a:lnTo>
                      <a:pt x="5022" y="2574"/>
                    </a:lnTo>
                    <a:lnTo>
                      <a:pt x="5106" y="2532"/>
                    </a:lnTo>
                    <a:lnTo>
                      <a:pt x="5064" y="2449"/>
                    </a:lnTo>
                    <a:lnTo>
                      <a:pt x="5064" y="2365"/>
                    </a:lnTo>
                    <a:lnTo>
                      <a:pt x="5190" y="2239"/>
                    </a:lnTo>
                    <a:lnTo>
                      <a:pt x="5231" y="2239"/>
                    </a:lnTo>
                    <a:lnTo>
                      <a:pt x="5315" y="2135"/>
                    </a:lnTo>
                    <a:lnTo>
                      <a:pt x="5441" y="1842"/>
                    </a:lnTo>
                    <a:lnTo>
                      <a:pt x="5650" y="1591"/>
                    </a:lnTo>
                    <a:lnTo>
                      <a:pt x="5650" y="1423"/>
                    </a:lnTo>
                    <a:lnTo>
                      <a:pt x="5692" y="1381"/>
                    </a:lnTo>
                    <a:lnTo>
                      <a:pt x="5713" y="1214"/>
                    </a:lnTo>
                    <a:lnTo>
                      <a:pt x="5650" y="1151"/>
                    </a:lnTo>
                    <a:lnTo>
                      <a:pt x="5734" y="1005"/>
                    </a:lnTo>
                    <a:lnTo>
                      <a:pt x="5796" y="984"/>
                    </a:lnTo>
                    <a:lnTo>
                      <a:pt x="5859" y="984"/>
                    </a:lnTo>
                    <a:lnTo>
                      <a:pt x="5901" y="1005"/>
                    </a:lnTo>
                    <a:lnTo>
                      <a:pt x="5922" y="1005"/>
                    </a:lnTo>
                    <a:lnTo>
                      <a:pt x="5901" y="942"/>
                    </a:lnTo>
                    <a:lnTo>
                      <a:pt x="5838" y="942"/>
                    </a:lnTo>
                    <a:lnTo>
                      <a:pt x="5859" y="963"/>
                    </a:lnTo>
                    <a:lnTo>
                      <a:pt x="5796" y="963"/>
                    </a:lnTo>
                    <a:lnTo>
                      <a:pt x="5817" y="879"/>
                    </a:lnTo>
                    <a:lnTo>
                      <a:pt x="5817" y="775"/>
                    </a:lnTo>
                    <a:lnTo>
                      <a:pt x="5754" y="691"/>
                    </a:lnTo>
                    <a:lnTo>
                      <a:pt x="5817" y="586"/>
                    </a:lnTo>
                    <a:lnTo>
                      <a:pt x="5859" y="545"/>
                    </a:lnTo>
                    <a:lnTo>
                      <a:pt x="5859" y="482"/>
                    </a:lnTo>
                    <a:lnTo>
                      <a:pt x="5796" y="482"/>
                    </a:lnTo>
                    <a:lnTo>
                      <a:pt x="5754" y="440"/>
                    </a:lnTo>
                    <a:lnTo>
                      <a:pt x="5796" y="377"/>
                    </a:lnTo>
                    <a:lnTo>
                      <a:pt x="5796" y="314"/>
                    </a:lnTo>
                    <a:lnTo>
                      <a:pt x="5838" y="210"/>
                    </a:lnTo>
                    <a:lnTo>
                      <a:pt x="5901" y="126"/>
                    </a:lnTo>
                    <a:lnTo>
                      <a:pt x="5859" y="105"/>
                    </a:lnTo>
                    <a:lnTo>
                      <a:pt x="5796" y="105"/>
                    </a:lnTo>
                    <a:lnTo>
                      <a:pt x="5650" y="42"/>
                    </a:lnTo>
                    <a:lnTo>
                      <a:pt x="5587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0" name="Google Shape;2450;p49"/>
              <p:cNvSpPr/>
              <p:nvPr/>
            </p:nvSpPr>
            <p:spPr>
              <a:xfrm>
                <a:off x="4175375" y="3163750"/>
                <a:ext cx="121375" cy="147025"/>
              </a:xfrm>
              <a:custGeom>
                <a:rect b="b" l="l" r="r" t="t"/>
                <a:pathLst>
                  <a:path extrusionOk="0" h="5881" w="4855">
                    <a:moveTo>
                      <a:pt x="984" y="1"/>
                    </a:moveTo>
                    <a:lnTo>
                      <a:pt x="942" y="43"/>
                    </a:lnTo>
                    <a:lnTo>
                      <a:pt x="732" y="252"/>
                    </a:lnTo>
                    <a:lnTo>
                      <a:pt x="607" y="461"/>
                    </a:lnTo>
                    <a:lnTo>
                      <a:pt x="565" y="461"/>
                    </a:lnTo>
                    <a:lnTo>
                      <a:pt x="460" y="566"/>
                    </a:lnTo>
                    <a:lnTo>
                      <a:pt x="398" y="628"/>
                    </a:lnTo>
                    <a:lnTo>
                      <a:pt x="356" y="649"/>
                    </a:lnTo>
                    <a:lnTo>
                      <a:pt x="272" y="754"/>
                    </a:lnTo>
                    <a:lnTo>
                      <a:pt x="293" y="733"/>
                    </a:lnTo>
                    <a:lnTo>
                      <a:pt x="356" y="796"/>
                    </a:lnTo>
                    <a:lnTo>
                      <a:pt x="377" y="963"/>
                    </a:lnTo>
                    <a:lnTo>
                      <a:pt x="419" y="984"/>
                    </a:lnTo>
                    <a:lnTo>
                      <a:pt x="419" y="1089"/>
                    </a:lnTo>
                    <a:lnTo>
                      <a:pt x="502" y="1089"/>
                    </a:lnTo>
                    <a:lnTo>
                      <a:pt x="523" y="1214"/>
                    </a:lnTo>
                    <a:lnTo>
                      <a:pt x="523" y="1361"/>
                    </a:lnTo>
                    <a:lnTo>
                      <a:pt x="670" y="1486"/>
                    </a:lnTo>
                    <a:lnTo>
                      <a:pt x="732" y="1633"/>
                    </a:lnTo>
                    <a:lnTo>
                      <a:pt x="816" y="1696"/>
                    </a:lnTo>
                    <a:lnTo>
                      <a:pt x="900" y="1737"/>
                    </a:lnTo>
                    <a:lnTo>
                      <a:pt x="837" y="1800"/>
                    </a:lnTo>
                    <a:lnTo>
                      <a:pt x="921" y="1884"/>
                    </a:lnTo>
                    <a:lnTo>
                      <a:pt x="942" y="2009"/>
                    </a:lnTo>
                    <a:lnTo>
                      <a:pt x="942" y="2114"/>
                    </a:lnTo>
                    <a:lnTo>
                      <a:pt x="816" y="2261"/>
                    </a:lnTo>
                    <a:lnTo>
                      <a:pt x="816" y="2365"/>
                    </a:lnTo>
                    <a:lnTo>
                      <a:pt x="774" y="2512"/>
                    </a:lnTo>
                    <a:lnTo>
                      <a:pt x="565" y="2512"/>
                    </a:lnTo>
                    <a:lnTo>
                      <a:pt x="565" y="2553"/>
                    </a:lnTo>
                    <a:lnTo>
                      <a:pt x="502" y="2616"/>
                    </a:lnTo>
                    <a:lnTo>
                      <a:pt x="460" y="2721"/>
                    </a:lnTo>
                    <a:lnTo>
                      <a:pt x="377" y="2784"/>
                    </a:lnTo>
                    <a:lnTo>
                      <a:pt x="293" y="2930"/>
                    </a:lnTo>
                    <a:lnTo>
                      <a:pt x="188" y="3056"/>
                    </a:lnTo>
                    <a:lnTo>
                      <a:pt x="168" y="3202"/>
                    </a:lnTo>
                    <a:lnTo>
                      <a:pt x="0" y="3767"/>
                    </a:lnTo>
                    <a:lnTo>
                      <a:pt x="188" y="3767"/>
                    </a:lnTo>
                    <a:lnTo>
                      <a:pt x="2281" y="4981"/>
                    </a:lnTo>
                    <a:lnTo>
                      <a:pt x="2406" y="5169"/>
                    </a:lnTo>
                    <a:lnTo>
                      <a:pt x="2385" y="5253"/>
                    </a:lnTo>
                    <a:lnTo>
                      <a:pt x="2406" y="5294"/>
                    </a:lnTo>
                    <a:lnTo>
                      <a:pt x="2469" y="5378"/>
                    </a:lnTo>
                    <a:lnTo>
                      <a:pt x="3181" y="5880"/>
                    </a:lnTo>
                    <a:lnTo>
                      <a:pt x="3222" y="5880"/>
                    </a:lnTo>
                    <a:lnTo>
                      <a:pt x="3327" y="5818"/>
                    </a:lnTo>
                    <a:lnTo>
                      <a:pt x="3536" y="5546"/>
                    </a:lnTo>
                    <a:lnTo>
                      <a:pt x="3641" y="5357"/>
                    </a:lnTo>
                    <a:lnTo>
                      <a:pt x="3641" y="5232"/>
                    </a:lnTo>
                    <a:lnTo>
                      <a:pt x="3725" y="5085"/>
                    </a:lnTo>
                    <a:lnTo>
                      <a:pt x="3829" y="4939"/>
                    </a:lnTo>
                    <a:lnTo>
                      <a:pt x="3808" y="4918"/>
                    </a:lnTo>
                    <a:lnTo>
                      <a:pt x="3808" y="4855"/>
                    </a:lnTo>
                    <a:lnTo>
                      <a:pt x="3871" y="4750"/>
                    </a:lnTo>
                    <a:lnTo>
                      <a:pt x="3871" y="4730"/>
                    </a:lnTo>
                    <a:lnTo>
                      <a:pt x="3955" y="4709"/>
                    </a:lnTo>
                    <a:lnTo>
                      <a:pt x="4122" y="4709"/>
                    </a:lnTo>
                    <a:lnTo>
                      <a:pt x="4227" y="4541"/>
                    </a:lnTo>
                    <a:lnTo>
                      <a:pt x="4436" y="4458"/>
                    </a:lnTo>
                    <a:lnTo>
                      <a:pt x="4394" y="4416"/>
                    </a:lnTo>
                    <a:lnTo>
                      <a:pt x="4457" y="4332"/>
                    </a:lnTo>
                    <a:lnTo>
                      <a:pt x="4499" y="4332"/>
                    </a:lnTo>
                    <a:lnTo>
                      <a:pt x="4687" y="4102"/>
                    </a:lnTo>
                    <a:lnTo>
                      <a:pt x="4708" y="4081"/>
                    </a:lnTo>
                    <a:lnTo>
                      <a:pt x="4289" y="3683"/>
                    </a:lnTo>
                    <a:lnTo>
                      <a:pt x="4289" y="1403"/>
                    </a:lnTo>
                    <a:lnTo>
                      <a:pt x="4854" y="900"/>
                    </a:lnTo>
                    <a:lnTo>
                      <a:pt x="4687" y="900"/>
                    </a:lnTo>
                    <a:lnTo>
                      <a:pt x="4478" y="942"/>
                    </a:lnTo>
                    <a:lnTo>
                      <a:pt x="4373" y="880"/>
                    </a:lnTo>
                    <a:lnTo>
                      <a:pt x="4289" y="754"/>
                    </a:lnTo>
                    <a:lnTo>
                      <a:pt x="4227" y="733"/>
                    </a:lnTo>
                    <a:lnTo>
                      <a:pt x="3955" y="754"/>
                    </a:lnTo>
                    <a:lnTo>
                      <a:pt x="3913" y="775"/>
                    </a:lnTo>
                    <a:lnTo>
                      <a:pt x="3808" y="775"/>
                    </a:lnTo>
                    <a:lnTo>
                      <a:pt x="3704" y="838"/>
                    </a:lnTo>
                    <a:lnTo>
                      <a:pt x="3641" y="900"/>
                    </a:lnTo>
                    <a:lnTo>
                      <a:pt x="3494" y="1152"/>
                    </a:lnTo>
                    <a:lnTo>
                      <a:pt x="3285" y="1152"/>
                    </a:lnTo>
                    <a:lnTo>
                      <a:pt x="3181" y="1110"/>
                    </a:lnTo>
                    <a:lnTo>
                      <a:pt x="3013" y="1152"/>
                    </a:lnTo>
                    <a:lnTo>
                      <a:pt x="2888" y="1089"/>
                    </a:lnTo>
                    <a:lnTo>
                      <a:pt x="2699" y="1089"/>
                    </a:lnTo>
                    <a:lnTo>
                      <a:pt x="2595" y="1047"/>
                    </a:lnTo>
                    <a:lnTo>
                      <a:pt x="2511" y="942"/>
                    </a:lnTo>
                    <a:lnTo>
                      <a:pt x="2365" y="859"/>
                    </a:lnTo>
                    <a:lnTo>
                      <a:pt x="2134" y="628"/>
                    </a:lnTo>
                    <a:lnTo>
                      <a:pt x="2030" y="545"/>
                    </a:lnTo>
                    <a:lnTo>
                      <a:pt x="1737" y="566"/>
                    </a:lnTo>
                    <a:lnTo>
                      <a:pt x="1611" y="524"/>
                    </a:lnTo>
                    <a:lnTo>
                      <a:pt x="1465" y="566"/>
                    </a:lnTo>
                    <a:lnTo>
                      <a:pt x="1339" y="545"/>
                    </a:lnTo>
                    <a:lnTo>
                      <a:pt x="1256" y="440"/>
                    </a:lnTo>
                    <a:lnTo>
                      <a:pt x="1256" y="105"/>
                    </a:lnTo>
                    <a:lnTo>
                      <a:pt x="1151" y="64"/>
                    </a:lnTo>
                    <a:lnTo>
                      <a:pt x="1046" y="105"/>
                    </a:lnTo>
                    <a:lnTo>
                      <a:pt x="984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1" name="Google Shape;2451;p49"/>
              <p:cNvSpPr/>
              <p:nvPr/>
            </p:nvSpPr>
            <p:spPr>
              <a:xfrm>
                <a:off x="4145025" y="3258950"/>
                <a:ext cx="11000" cy="25"/>
              </a:xfrm>
              <a:custGeom>
                <a:rect b="b" l="l" r="r" t="t"/>
                <a:pathLst>
                  <a:path extrusionOk="0" h="1" w="440">
                    <a:moveTo>
                      <a:pt x="1" y="1"/>
                    </a:moveTo>
                    <a:lnTo>
                      <a:pt x="210" y="1"/>
                    </a:lnTo>
                    <a:lnTo>
                      <a:pt x="440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2" name="Google Shape;2452;p49"/>
              <p:cNvSpPr/>
              <p:nvPr/>
            </p:nvSpPr>
            <p:spPr>
              <a:xfrm>
                <a:off x="4115200" y="3182075"/>
                <a:ext cx="83725" cy="82675"/>
              </a:xfrm>
              <a:custGeom>
                <a:rect b="b" l="l" r="r" t="t"/>
                <a:pathLst>
                  <a:path extrusionOk="0" h="3307" w="3349">
                    <a:moveTo>
                      <a:pt x="2700" y="0"/>
                    </a:moveTo>
                    <a:lnTo>
                      <a:pt x="2679" y="21"/>
                    </a:lnTo>
                    <a:lnTo>
                      <a:pt x="2554" y="105"/>
                    </a:lnTo>
                    <a:lnTo>
                      <a:pt x="2491" y="209"/>
                    </a:lnTo>
                    <a:lnTo>
                      <a:pt x="2365" y="251"/>
                    </a:lnTo>
                    <a:lnTo>
                      <a:pt x="2240" y="209"/>
                    </a:lnTo>
                    <a:lnTo>
                      <a:pt x="2031" y="230"/>
                    </a:lnTo>
                    <a:lnTo>
                      <a:pt x="1884" y="272"/>
                    </a:lnTo>
                    <a:lnTo>
                      <a:pt x="1779" y="272"/>
                    </a:lnTo>
                    <a:lnTo>
                      <a:pt x="1759" y="314"/>
                    </a:lnTo>
                    <a:lnTo>
                      <a:pt x="1675" y="272"/>
                    </a:lnTo>
                    <a:lnTo>
                      <a:pt x="1612" y="356"/>
                    </a:lnTo>
                    <a:lnTo>
                      <a:pt x="1612" y="440"/>
                    </a:lnTo>
                    <a:lnTo>
                      <a:pt x="1549" y="440"/>
                    </a:lnTo>
                    <a:lnTo>
                      <a:pt x="1403" y="419"/>
                    </a:lnTo>
                    <a:lnTo>
                      <a:pt x="1403" y="314"/>
                    </a:lnTo>
                    <a:lnTo>
                      <a:pt x="1298" y="272"/>
                    </a:lnTo>
                    <a:lnTo>
                      <a:pt x="1215" y="314"/>
                    </a:lnTo>
                    <a:lnTo>
                      <a:pt x="1047" y="251"/>
                    </a:lnTo>
                    <a:lnTo>
                      <a:pt x="942" y="209"/>
                    </a:lnTo>
                    <a:lnTo>
                      <a:pt x="880" y="272"/>
                    </a:lnTo>
                    <a:lnTo>
                      <a:pt x="880" y="356"/>
                    </a:lnTo>
                    <a:lnTo>
                      <a:pt x="901" y="419"/>
                    </a:lnTo>
                    <a:lnTo>
                      <a:pt x="880" y="440"/>
                    </a:lnTo>
                    <a:lnTo>
                      <a:pt x="838" y="544"/>
                    </a:lnTo>
                    <a:lnTo>
                      <a:pt x="796" y="628"/>
                    </a:lnTo>
                    <a:lnTo>
                      <a:pt x="796" y="774"/>
                    </a:lnTo>
                    <a:lnTo>
                      <a:pt x="775" y="984"/>
                    </a:lnTo>
                    <a:lnTo>
                      <a:pt x="733" y="1109"/>
                    </a:lnTo>
                    <a:lnTo>
                      <a:pt x="817" y="1172"/>
                    </a:lnTo>
                    <a:lnTo>
                      <a:pt x="880" y="1256"/>
                    </a:lnTo>
                    <a:lnTo>
                      <a:pt x="922" y="1318"/>
                    </a:lnTo>
                    <a:lnTo>
                      <a:pt x="901" y="1402"/>
                    </a:lnTo>
                    <a:lnTo>
                      <a:pt x="608" y="1800"/>
                    </a:lnTo>
                    <a:lnTo>
                      <a:pt x="419" y="2009"/>
                    </a:lnTo>
                    <a:lnTo>
                      <a:pt x="378" y="2092"/>
                    </a:lnTo>
                    <a:lnTo>
                      <a:pt x="147" y="2511"/>
                    </a:lnTo>
                    <a:lnTo>
                      <a:pt x="106" y="2553"/>
                    </a:lnTo>
                    <a:lnTo>
                      <a:pt x="106" y="2720"/>
                    </a:lnTo>
                    <a:lnTo>
                      <a:pt x="85" y="2929"/>
                    </a:lnTo>
                    <a:lnTo>
                      <a:pt x="1" y="3139"/>
                    </a:lnTo>
                    <a:lnTo>
                      <a:pt x="43" y="3264"/>
                    </a:lnTo>
                    <a:lnTo>
                      <a:pt x="1" y="3285"/>
                    </a:lnTo>
                    <a:lnTo>
                      <a:pt x="43" y="3306"/>
                    </a:lnTo>
                    <a:lnTo>
                      <a:pt x="106" y="3285"/>
                    </a:lnTo>
                    <a:lnTo>
                      <a:pt x="210" y="3201"/>
                    </a:lnTo>
                    <a:lnTo>
                      <a:pt x="273" y="3243"/>
                    </a:lnTo>
                    <a:lnTo>
                      <a:pt x="315" y="3285"/>
                    </a:lnTo>
                    <a:lnTo>
                      <a:pt x="398" y="3285"/>
                    </a:lnTo>
                    <a:lnTo>
                      <a:pt x="461" y="3243"/>
                    </a:lnTo>
                    <a:lnTo>
                      <a:pt x="461" y="3160"/>
                    </a:lnTo>
                    <a:lnTo>
                      <a:pt x="566" y="3160"/>
                    </a:lnTo>
                    <a:lnTo>
                      <a:pt x="566" y="3180"/>
                    </a:lnTo>
                    <a:lnTo>
                      <a:pt x="608" y="3139"/>
                    </a:lnTo>
                    <a:lnTo>
                      <a:pt x="670" y="3139"/>
                    </a:lnTo>
                    <a:lnTo>
                      <a:pt x="712" y="3076"/>
                    </a:lnTo>
                    <a:lnTo>
                      <a:pt x="1633" y="3076"/>
                    </a:lnTo>
                    <a:lnTo>
                      <a:pt x="2407" y="3034"/>
                    </a:lnTo>
                    <a:lnTo>
                      <a:pt x="2575" y="2469"/>
                    </a:lnTo>
                    <a:lnTo>
                      <a:pt x="2595" y="2323"/>
                    </a:lnTo>
                    <a:lnTo>
                      <a:pt x="2700" y="2197"/>
                    </a:lnTo>
                    <a:lnTo>
                      <a:pt x="2784" y="2051"/>
                    </a:lnTo>
                    <a:lnTo>
                      <a:pt x="2867" y="1988"/>
                    </a:lnTo>
                    <a:lnTo>
                      <a:pt x="2909" y="1883"/>
                    </a:lnTo>
                    <a:lnTo>
                      <a:pt x="2972" y="1820"/>
                    </a:lnTo>
                    <a:lnTo>
                      <a:pt x="2972" y="1779"/>
                    </a:lnTo>
                    <a:lnTo>
                      <a:pt x="3181" y="1779"/>
                    </a:lnTo>
                    <a:lnTo>
                      <a:pt x="3223" y="1632"/>
                    </a:lnTo>
                    <a:lnTo>
                      <a:pt x="3223" y="1528"/>
                    </a:lnTo>
                    <a:lnTo>
                      <a:pt x="3349" y="1381"/>
                    </a:lnTo>
                    <a:lnTo>
                      <a:pt x="3349" y="1276"/>
                    </a:lnTo>
                    <a:lnTo>
                      <a:pt x="3328" y="1151"/>
                    </a:lnTo>
                    <a:lnTo>
                      <a:pt x="3244" y="1067"/>
                    </a:lnTo>
                    <a:lnTo>
                      <a:pt x="3307" y="1004"/>
                    </a:lnTo>
                    <a:lnTo>
                      <a:pt x="3223" y="963"/>
                    </a:lnTo>
                    <a:lnTo>
                      <a:pt x="3139" y="900"/>
                    </a:lnTo>
                    <a:lnTo>
                      <a:pt x="3077" y="753"/>
                    </a:lnTo>
                    <a:lnTo>
                      <a:pt x="2930" y="628"/>
                    </a:lnTo>
                    <a:lnTo>
                      <a:pt x="2930" y="481"/>
                    </a:lnTo>
                    <a:lnTo>
                      <a:pt x="2909" y="356"/>
                    </a:lnTo>
                    <a:lnTo>
                      <a:pt x="2826" y="356"/>
                    </a:lnTo>
                    <a:lnTo>
                      <a:pt x="2826" y="251"/>
                    </a:lnTo>
                    <a:lnTo>
                      <a:pt x="2784" y="230"/>
                    </a:lnTo>
                    <a:lnTo>
                      <a:pt x="2763" y="63"/>
                    </a:lnTo>
                    <a:lnTo>
                      <a:pt x="270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3" name="Google Shape;2453;p49"/>
              <p:cNvSpPr/>
              <p:nvPr/>
            </p:nvSpPr>
            <p:spPr>
              <a:xfrm>
                <a:off x="3898125" y="3081625"/>
                <a:ext cx="188350" cy="127150"/>
              </a:xfrm>
              <a:custGeom>
                <a:rect b="b" l="l" r="r" t="t"/>
                <a:pathLst>
                  <a:path extrusionOk="0" h="5086" w="7534">
                    <a:moveTo>
                      <a:pt x="4750" y="1"/>
                    </a:moveTo>
                    <a:lnTo>
                      <a:pt x="4708" y="64"/>
                    </a:lnTo>
                    <a:lnTo>
                      <a:pt x="4583" y="147"/>
                    </a:lnTo>
                    <a:lnTo>
                      <a:pt x="4499" y="84"/>
                    </a:lnTo>
                    <a:lnTo>
                      <a:pt x="4374" y="84"/>
                    </a:lnTo>
                    <a:lnTo>
                      <a:pt x="4269" y="168"/>
                    </a:lnTo>
                    <a:lnTo>
                      <a:pt x="4123" y="252"/>
                    </a:lnTo>
                    <a:lnTo>
                      <a:pt x="4081" y="315"/>
                    </a:lnTo>
                    <a:lnTo>
                      <a:pt x="4123" y="398"/>
                    </a:lnTo>
                    <a:lnTo>
                      <a:pt x="4039" y="419"/>
                    </a:lnTo>
                    <a:lnTo>
                      <a:pt x="3934" y="587"/>
                    </a:lnTo>
                    <a:lnTo>
                      <a:pt x="3872" y="587"/>
                    </a:lnTo>
                    <a:lnTo>
                      <a:pt x="3830" y="566"/>
                    </a:lnTo>
                    <a:lnTo>
                      <a:pt x="3746" y="670"/>
                    </a:lnTo>
                    <a:lnTo>
                      <a:pt x="3746" y="733"/>
                    </a:lnTo>
                    <a:lnTo>
                      <a:pt x="3662" y="796"/>
                    </a:lnTo>
                    <a:lnTo>
                      <a:pt x="3641" y="900"/>
                    </a:lnTo>
                    <a:lnTo>
                      <a:pt x="3662" y="984"/>
                    </a:lnTo>
                    <a:lnTo>
                      <a:pt x="3641" y="1089"/>
                    </a:lnTo>
                    <a:lnTo>
                      <a:pt x="3537" y="1131"/>
                    </a:lnTo>
                    <a:lnTo>
                      <a:pt x="3432" y="1214"/>
                    </a:lnTo>
                    <a:lnTo>
                      <a:pt x="3202" y="1235"/>
                    </a:lnTo>
                    <a:lnTo>
                      <a:pt x="3035" y="1256"/>
                    </a:lnTo>
                    <a:lnTo>
                      <a:pt x="2909" y="1235"/>
                    </a:lnTo>
                    <a:lnTo>
                      <a:pt x="2804" y="1193"/>
                    </a:lnTo>
                    <a:lnTo>
                      <a:pt x="2679" y="1214"/>
                    </a:lnTo>
                    <a:lnTo>
                      <a:pt x="2595" y="1193"/>
                    </a:lnTo>
                    <a:lnTo>
                      <a:pt x="2511" y="1235"/>
                    </a:lnTo>
                    <a:lnTo>
                      <a:pt x="2491" y="1340"/>
                    </a:lnTo>
                    <a:lnTo>
                      <a:pt x="2595" y="1445"/>
                    </a:lnTo>
                    <a:lnTo>
                      <a:pt x="2658" y="1445"/>
                    </a:lnTo>
                    <a:lnTo>
                      <a:pt x="2679" y="1528"/>
                    </a:lnTo>
                    <a:lnTo>
                      <a:pt x="2511" y="1633"/>
                    </a:lnTo>
                    <a:lnTo>
                      <a:pt x="2449" y="1737"/>
                    </a:lnTo>
                    <a:lnTo>
                      <a:pt x="2281" y="1737"/>
                    </a:lnTo>
                    <a:lnTo>
                      <a:pt x="1947" y="1821"/>
                    </a:lnTo>
                    <a:lnTo>
                      <a:pt x="1821" y="1926"/>
                    </a:lnTo>
                    <a:lnTo>
                      <a:pt x="1633" y="1968"/>
                    </a:lnTo>
                    <a:lnTo>
                      <a:pt x="1507" y="2072"/>
                    </a:lnTo>
                    <a:lnTo>
                      <a:pt x="1403" y="2093"/>
                    </a:lnTo>
                    <a:lnTo>
                      <a:pt x="1340" y="2051"/>
                    </a:lnTo>
                    <a:lnTo>
                      <a:pt x="1298" y="1926"/>
                    </a:lnTo>
                    <a:lnTo>
                      <a:pt x="1235" y="1863"/>
                    </a:lnTo>
                    <a:lnTo>
                      <a:pt x="1151" y="1926"/>
                    </a:lnTo>
                    <a:lnTo>
                      <a:pt x="1151" y="2051"/>
                    </a:lnTo>
                    <a:lnTo>
                      <a:pt x="1110" y="2177"/>
                    </a:lnTo>
                    <a:lnTo>
                      <a:pt x="942" y="2177"/>
                    </a:lnTo>
                    <a:lnTo>
                      <a:pt x="838" y="2198"/>
                    </a:lnTo>
                    <a:lnTo>
                      <a:pt x="733" y="2198"/>
                    </a:lnTo>
                    <a:lnTo>
                      <a:pt x="712" y="2072"/>
                    </a:lnTo>
                    <a:lnTo>
                      <a:pt x="670" y="2030"/>
                    </a:lnTo>
                    <a:lnTo>
                      <a:pt x="670" y="2051"/>
                    </a:lnTo>
                    <a:lnTo>
                      <a:pt x="566" y="2198"/>
                    </a:lnTo>
                    <a:lnTo>
                      <a:pt x="461" y="2240"/>
                    </a:lnTo>
                    <a:lnTo>
                      <a:pt x="398" y="2365"/>
                    </a:lnTo>
                    <a:lnTo>
                      <a:pt x="294" y="2553"/>
                    </a:lnTo>
                    <a:lnTo>
                      <a:pt x="252" y="2679"/>
                    </a:lnTo>
                    <a:lnTo>
                      <a:pt x="147" y="2867"/>
                    </a:lnTo>
                    <a:lnTo>
                      <a:pt x="63" y="2867"/>
                    </a:lnTo>
                    <a:lnTo>
                      <a:pt x="1" y="2930"/>
                    </a:lnTo>
                    <a:lnTo>
                      <a:pt x="42" y="3077"/>
                    </a:lnTo>
                    <a:lnTo>
                      <a:pt x="84" y="3223"/>
                    </a:lnTo>
                    <a:lnTo>
                      <a:pt x="63" y="3349"/>
                    </a:lnTo>
                    <a:lnTo>
                      <a:pt x="84" y="3516"/>
                    </a:lnTo>
                    <a:lnTo>
                      <a:pt x="105" y="3641"/>
                    </a:lnTo>
                    <a:lnTo>
                      <a:pt x="105" y="3872"/>
                    </a:lnTo>
                    <a:lnTo>
                      <a:pt x="168" y="3934"/>
                    </a:lnTo>
                    <a:lnTo>
                      <a:pt x="314" y="4018"/>
                    </a:lnTo>
                    <a:lnTo>
                      <a:pt x="419" y="4123"/>
                    </a:lnTo>
                    <a:lnTo>
                      <a:pt x="461" y="4248"/>
                    </a:lnTo>
                    <a:lnTo>
                      <a:pt x="607" y="4458"/>
                    </a:lnTo>
                    <a:lnTo>
                      <a:pt x="691" y="4604"/>
                    </a:lnTo>
                    <a:lnTo>
                      <a:pt x="775" y="4688"/>
                    </a:lnTo>
                    <a:lnTo>
                      <a:pt x="942" y="4813"/>
                    </a:lnTo>
                    <a:lnTo>
                      <a:pt x="942" y="4960"/>
                    </a:lnTo>
                    <a:lnTo>
                      <a:pt x="942" y="5022"/>
                    </a:lnTo>
                    <a:lnTo>
                      <a:pt x="984" y="5085"/>
                    </a:lnTo>
                    <a:lnTo>
                      <a:pt x="1005" y="5085"/>
                    </a:lnTo>
                    <a:lnTo>
                      <a:pt x="1256" y="4667"/>
                    </a:lnTo>
                    <a:lnTo>
                      <a:pt x="1403" y="4499"/>
                    </a:lnTo>
                    <a:lnTo>
                      <a:pt x="1507" y="4478"/>
                    </a:lnTo>
                    <a:lnTo>
                      <a:pt x="1549" y="4437"/>
                    </a:lnTo>
                    <a:lnTo>
                      <a:pt x="1779" y="4332"/>
                    </a:lnTo>
                    <a:lnTo>
                      <a:pt x="1884" y="4353"/>
                    </a:lnTo>
                    <a:lnTo>
                      <a:pt x="1947" y="4290"/>
                    </a:lnTo>
                    <a:lnTo>
                      <a:pt x="2135" y="4290"/>
                    </a:lnTo>
                    <a:lnTo>
                      <a:pt x="2156" y="4353"/>
                    </a:lnTo>
                    <a:lnTo>
                      <a:pt x="2260" y="4395"/>
                    </a:lnTo>
                    <a:lnTo>
                      <a:pt x="2302" y="4374"/>
                    </a:lnTo>
                    <a:lnTo>
                      <a:pt x="2386" y="4353"/>
                    </a:lnTo>
                    <a:lnTo>
                      <a:pt x="2386" y="4269"/>
                    </a:lnTo>
                    <a:lnTo>
                      <a:pt x="2407" y="4185"/>
                    </a:lnTo>
                    <a:lnTo>
                      <a:pt x="2470" y="4144"/>
                    </a:lnTo>
                    <a:lnTo>
                      <a:pt x="2365" y="4018"/>
                    </a:lnTo>
                    <a:lnTo>
                      <a:pt x="2365" y="3955"/>
                    </a:lnTo>
                    <a:lnTo>
                      <a:pt x="2449" y="3955"/>
                    </a:lnTo>
                    <a:lnTo>
                      <a:pt x="2491" y="3913"/>
                    </a:lnTo>
                    <a:lnTo>
                      <a:pt x="2491" y="3851"/>
                    </a:lnTo>
                    <a:lnTo>
                      <a:pt x="2553" y="3767"/>
                    </a:lnTo>
                    <a:lnTo>
                      <a:pt x="2553" y="3704"/>
                    </a:lnTo>
                    <a:lnTo>
                      <a:pt x="2595" y="3662"/>
                    </a:lnTo>
                    <a:lnTo>
                      <a:pt x="2679" y="3662"/>
                    </a:lnTo>
                    <a:lnTo>
                      <a:pt x="2763" y="3558"/>
                    </a:lnTo>
                    <a:lnTo>
                      <a:pt x="2867" y="3600"/>
                    </a:lnTo>
                    <a:lnTo>
                      <a:pt x="2867" y="3537"/>
                    </a:lnTo>
                    <a:lnTo>
                      <a:pt x="2930" y="3537"/>
                    </a:lnTo>
                    <a:lnTo>
                      <a:pt x="3014" y="3600"/>
                    </a:lnTo>
                    <a:lnTo>
                      <a:pt x="3076" y="3621"/>
                    </a:lnTo>
                    <a:lnTo>
                      <a:pt x="3244" y="3746"/>
                    </a:lnTo>
                    <a:lnTo>
                      <a:pt x="3327" y="3767"/>
                    </a:lnTo>
                    <a:lnTo>
                      <a:pt x="3495" y="3913"/>
                    </a:lnTo>
                    <a:lnTo>
                      <a:pt x="3516" y="3955"/>
                    </a:lnTo>
                    <a:lnTo>
                      <a:pt x="3641" y="3934"/>
                    </a:lnTo>
                    <a:lnTo>
                      <a:pt x="3767" y="4018"/>
                    </a:lnTo>
                    <a:lnTo>
                      <a:pt x="3913" y="4018"/>
                    </a:lnTo>
                    <a:lnTo>
                      <a:pt x="3976" y="4039"/>
                    </a:lnTo>
                    <a:lnTo>
                      <a:pt x="4060" y="3976"/>
                    </a:lnTo>
                    <a:lnTo>
                      <a:pt x="4144" y="3976"/>
                    </a:lnTo>
                    <a:lnTo>
                      <a:pt x="4248" y="4039"/>
                    </a:lnTo>
                    <a:lnTo>
                      <a:pt x="4374" y="4060"/>
                    </a:lnTo>
                    <a:lnTo>
                      <a:pt x="4436" y="4081"/>
                    </a:lnTo>
                    <a:lnTo>
                      <a:pt x="4562" y="4060"/>
                    </a:lnTo>
                    <a:lnTo>
                      <a:pt x="4583" y="4018"/>
                    </a:lnTo>
                    <a:lnTo>
                      <a:pt x="4541" y="3955"/>
                    </a:lnTo>
                    <a:lnTo>
                      <a:pt x="4499" y="3913"/>
                    </a:lnTo>
                    <a:lnTo>
                      <a:pt x="4604" y="3809"/>
                    </a:lnTo>
                    <a:lnTo>
                      <a:pt x="4688" y="3704"/>
                    </a:lnTo>
                    <a:lnTo>
                      <a:pt x="4792" y="3704"/>
                    </a:lnTo>
                    <a:lnTo>
                      <a:pt x="4897" y="3725"/>
                    </a:lnTo>
                    <a:lnTo>
                      <a:pt x="4980" y="3809"/>
                    </a:lnTo>
                    <a:lnTo>
                      <a:pt x="5064" y="3767"/>
                    </a:lnTo>
                    <a:lnTo>
                      <a:pt x="5294" y="3746"/>
                    </a:lnTo>
                    <a:lnTo>
                      <a:pt x="5336" y="3704"/>
                    </a:lnTo>
                    <a:lnTo>
                      <a:pt x="5420" y="3641"/>
                    </a:lnTo>
                    <a:lnTo>
                      <a:pt x="5650" y="3537"/>
                    </a:lnTo>
                    <a:lnTo>
                      <a:pt x="5734" y="3558"/>
                    </a:lnTo>
                    <a:lnTo>
                      <a:pt x="5755" y="3600"/>
                    </a:lnTo>
                    <a:lnTo>
                      <a:pt x="5796" y="3600"/>
                    </a:lnTo>
                    <a:lnTo>
                      <a:pt x="5817" y="3662"/>
                    </a:lnTo>
                    <a:lnTo>
                      <a:pt x="5859" y="3662"/>
                    </a:lnTo>
                    <a:lnTo>
                      <a:pt x="5943" y="3621"/>
                    </a:lnTo>
                    <a:lnTo>
                      <a:pt x="6068" y="3621"/>
                    </a:lnTo>
                    <a:lnTo>
                      <a:pt x="6152" y="3600"/>
                    </a:lnTo>
                    <a:lnTo>
                      <a:pt x="6236" y="3600"/>
                    </a:lnTo>
                    <a:lnTo>
                      <a:pt x="6320" y="3495"/>
                    </a:lnTo>
                    <a:lnTo>
                      <a:pt x="6278" y="3453"/>
                    </a:lnTo>
                    <a:lnTo>
                      <a:pt x="6278" y="3411"/>
                    </a:lnTo>
                    <a:lnTo>
                      <a:pt x="6361" y="3411"/>
                    </a:lnTo>
                    <a:lnTo>
                      <a:pt x="6445" y="3453"/>
                    </a:lnTo>
                    <a:lnTo>
                      <a:pt x="6633" y="3453"/>
                    </a:lnTo>
                    <a:lnTo>
                      <a:pt x="6675" y="3495"/>
                    </a:lnTo>
                    <a:lnTo>
                      <a:pt x="6759" y="3516"/>
                    </a:lnTo>
                    <a:lnTo>
                      <a:pt x="6843" y="3558"/>
                    </a:lnTo>
                    <a:lnTo>
                      <a:pt x="7073" y="3558"/>
                    </a:lnTo>
                    <a:lnTo>
                      <a:pt x="7094" y="3600"/>
                    </a:lnTo>
                    <a:lnTo>
                      <a:pt x="7282" y="3516"/>
                    </a:lnTo>
                    <a:lnTo>
                      <a:pt x="7408" y="3516"/>
                    </a:lnTo>
                    <a:lnTo>
                      <a:pt x="7512" y="3558"/>
                    </a:lnTo>
                    <a:lnTo>
                      <a:pt x="7533" y="3600"/>
                    </a:lnTo>
                    <a:lnTo>
                      <a:pt x="7533" y="3558"/>
                    </a:lnTo>
                    <a:lnTo>
                      <a:pt x="7491" y="3495"/>
                    </a:lnTo>
                    <a:lnTo>
                      <a:pt x="7387" y="3432"/>
                    </a:lnTo>
                    <a:lnTo>
                      <a:pt x="7303" y="3390"/>
                    </a:lnTo>
                    <a:lnTo>
                      <a:pt x="7303" y="3202"/>
                    </a:lnTo>
                    <a:lnTo>
                      <a:pt x="7303" y="3139"/>
                    </a:lnTo>
                    <a:lnTo>
                      <a:pt x="7219" y="3077"/>
                    </a:lnTo>
                    <a:lnTo>
                      <a:pt x="7010" y="3035"/>
                    </a:lnTo>
                    <a:lnTo>
                      <a:pt x="6968" y="2972"/>
                    </a:lnTo>
                    <a:lnTo>
                      <a:pt x="6989" y="2867"/>
                    </a:lnTo>
                    <a:lnTo>
                      <a:pt x="6947" y="2805"/>
                    </a:lnTo>
                    <a:lnTo>
                      <a:pt x="6843" y="2784"/>
                    </a:lnTo>
                    <a:lnTo>
                      <a:pt x="6780" y="2721"/>
                    </a:lnTo>
                    <a:lnTo>
                      <a:pt x="6759" y="2553"/>
                    </a:lnTo>
                    <a:lnTo>
                      <a:pt x="6738" y="2491"/>
                    </a:lnTo>
                    <a:lnTo>
                      <a:pt x="6550" y="2365"/>
                    </a:lnTo>
                    <a:lnTo>
                      <a:pt x="6487" y="2386"/>
                    </a:lnTo>
                    <a:lnTo>
                      <a:pt x="6382" y="2344"/>
                    </a:lnTo>
                    <a:lnTo>
                      <a:pt x="6361" y="2365"/>
                    </a:lnTo>
                    <a:lnTo>
                      <a:pt x="6257" y="2344"/>
                    </a:lnTo>
                    <a:lnTo>
                      <a:pt x="6131" y="2240"/>
                    </a:lnTo>
                    <a:lnTo>
                      <a:pt x="6173" y="2177"/>
                    </a:lnTo>
                    <a:lnTo>
                      <a:pt x="6215" y="2135"/>
                    </a:lnTo>
                    <a:lnTo>
                      <a:pt x="6278" y="2072"/>
                    </a:lnTo>
                    <a:lnTo>
                      <a:pt x="6320" y="1989"/>
                    </a:lnTo>
                    <a:lnTo>
                      <a:pt x="6257" y="1926"/>
                    </a:lnTo>
                    <a:lnTo>
                      <a:pt x="6152" y="1926"/>
                    </a:lnTo>
                    <a:lnTo>
                      <a:pt x="6048" y="1863"/>
                    </a:lnTo>
                    <a:lnTo>
                      <a:pt x="6006" y="1779"/>
                    </a:lnTo>
                    <a:lnTo>
                      <a:pt x="5922" y="1737"/>
                    </a:lnTo>
                    <a:lnTo>
                      <a:pt x="5817" y="1737"/>
                    </a:lnTo>
                    <a:lnTo>
                      <a:pt x="5692" y="1654"/>
                    </a:lnTo>
                    <a:lnTo>
                      <a:pt x="5608" y="1612"/>
                    </a:lnTo>
                    <a:lnTo>
                      <a:pt x="5587" y="1465"/>
                    </a:lnTo>
                    <a:lnTo>
                      <a:pt x="5629" y="1403"/>
                    </a:lnTo>
                    <a:lnTo>
                      <a:pt x="5545" y="1361"/>
                    </a:lnTo>
                    <a:lnTo>
                      <a:pt x="5399" y="1361"/>
                    </a:lnTo>
                    <a:lnTo>
                      <a:pt x="5336" y="1424"/>
                    </a:lnTo>
                    <a:lnTo>
                      <a:pt x="5211" y="1424"/>
                    </a:lnTo>
                    <a:lnTo>
                      <a:pt x="5106" y="1340"/>
                    </a:lnTo>
                    <a:lnTo>
                      <a:pt x="5106" y="1152"/>
                    </a:lnTo>
                    <a:lnTo>
                      <a:pt x="5169" y="1047"/>
                    </a:lnTo>
                    <a:lnTo>
                      <a:pt x="5190" y="1005"/>
                    </a:lnTo>
                    <a:lnTo>
                      <a:pt x="5211" y="880"/>
                    </a:lnTo>
                    <a:lnTo>
                      <a:pt x="5190" y="796"/>
                    </a:lnTo>
                    <a:lnTo>
                      <a:pt x="5085" y="566"/>
                    </a:lnTo>
                    <a:lnTo>
                      <a:pt x="4918" y="377"/>
                    </a:lnTo>
                    <a:lnTo>
                      <a:pt x="4897" y="294"/>
                    </a:lnTo>
                    <a:lnTo>
                      <a:pt x="4771" y="189"/>
                    </a:lnTo>
                    <a:lnTo>
                      <a:pt x="4813" y="168"/>
                    </a:lnTo>
                    <a:lnTo>
                      <a:pt x="4813" y="84"/>
                    </a:lnTo>
                    <a:lnTo>
                      <a:pt x="4750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4" name="Google Shape;2454;p49"/>
              <p:cNvSpPr/>
              <p:nvPr/>
            </p:nvSpPr>
            <p:spPr>
              <a:xfrm>
                <a:off x="3821225" y="2747900"/>
                <a:ext cx="223400" cy="207700"/>
              </a:xfrm>
              <a:custGeom>
                <a:rect b="b" l="l" r="r" t="t"/>
                <a:pathLst>
                  <a:path extrusionOk="0" h="8308" w="8936">
                    <a:moveTo>
                      <a:pt x="1068" y="1"/>
                    </a:moveTo>
                    <a:lnTo>
                      <a:pt x="1047" y="42"/>
                    </a:lnTo>
                    <a:lnTo>
                      <a:pt x="1089" y="252"/>
                    </a:lnTo>
                    <a:lnTo>
                      <a:pt x="1152" y="314"/>
                    </a:lnTo>
                    <a:lnTo>
                      <a:pt x="1026" y="482"/>
                    </a:lnTo>
                    <a:lnTo>
                      <a:pt x="670" y="691"/>
                    </a:lnTo>
                    <a:lnTo>
                      <a:pt x="670" y="775"/>
                    </a:lnTo>
                    <a:lnTo>
                      <a:pt x="566" y="900"/>
                    </a:lnTo>
                    <a:lnTo>
                      <a:pt x="440" y="900"/>
                    </a:lnTo>
                    <a:lnTo>
                      <a:pt x="357" y="963"/>
                    </a:lnTo>
                    <a:lnTo>
                      <a:pt x="357" y="1047"/>
                    </a:lnTo>
                    <a:lnTo>
                      <a:pt x="336" y="1109"/>
                    </a:lnTo>
                    <a:lnTo>
                      <a:pt x="398" y="1298"/>
                    </a:lnTo>
                    <a:lnTo>
                      <a:pt x="398" y="1423"/>
                    </a:lnTo>
                    <a:lnTo>
                      <a:pt x="357" y="1465"/>
                    </a:lnTo>
                    <a:lnTo>
                      <a:pt x="357" y="1507"/>
                    </a:lnTo>
                    <a:lnTo>
                      <a:pt x="336" y="1570"/>
                    </a:lnTo>
                    <a:lnTo>
                      <a:pt x="294" y="1674"/>
                    </a:lnTo>
                    <a:lnTo>
                      <a:pt x="189" y="1716"/>
                    </a:lnTo>
                    <a:lnTo>
                      <a:pt x="147" y="1737"/>
                    </a:lnTo>
                    <a:lnTo>
                      <a:pt x="85" y="1737"/>
                    </a:lnTo>
                    <a:lnTo>
                      <a:pt x="22" y="1800"/>
                    </a:lnTo>
                    <a:lnTo>
                      <a:pt x="22" y="2009"/>
                    </a:lnTo>
                    <a:lnTo>
                      <a:pt x="85" y="2030"/>
                    </a:lnTo>
                    <a:lnTo>
                      <a:pt x="147" y="2156"/>
                    </a:lnTo>
                    <a:lnTo>
                      <a:pt x="147" y="2553"/>
                    </a:lnTo>
                    <a:lnTo>
                      <a:pt x="189" y="2762"/>
                    </a:lnTo>
                    <a:lnTo>
                      <a:pt x="189" y="2825"/>
                    </a:lnTo>
                    <a:lnTo>
                      <a:pt x="189" y="3139"/>
                    </a:lnTo>
                    <a:lnTo>
                      <a:pt x="252" y="3286"/>
                    </a:lnTo>
                    <a:lnTo>
                      <a:pt x="210" y="3599"/>
                    </a:lnTo>
                    <a:lnTo>
                      <a:pt x="189" y="3662"/>
                    </a:lnTo>
                    <a:lnTo>
                      <a:pt x="231" y="3788"/>
                    </a:lnTo>
                    <a:lnTo>
                      <a:pt x="252" y="3997"/>
                    </a:lnTo>
                    <a:lnTo>
                      <a:pt x="210" y="4081"/>
                    </a:lnTo>
                    <a:lnTo>
                      <a:pt x="85" y="4185"/>
                    </a:lnTo>
                    <a:lnTo>
                      <a:pt x="43" y="4227"/>
                    </a:lnTo>
                    <a:lnTo>
                      <a:pt x="1" y="4290"/>
                    </a:lnTo>
                    <a:lnTo>
                      <a:pt x="85" y="4353"/>
                    </a:lnTo>
                    <a:lnTo>
                      <a:pt x="210" y="4541"/>
                    </a:lnTo>
                    <a:lnTo>
                      <a:pt x="315" y="4771"/>
                    </a:lnTo>
                    <a:lnTo>
                      <a:pt x="357" y="4813"/>
                    </a:lnTo>
                    <a:lnTo>
                      <a:pt x="398" y="4938"/>
                    </a:lnTo>
                    <a:lnTo>
                      <a:pt x="357" y="5022"/>
                    </a:lnTo>
                    <a:lnTo>
                      <a:pt x="398" y="5169"/>
                    </a:lnTo>
                    <a:lnTo>
                      <a:pt x="440" y="5252"/>
                    </a:lnTo>
                    <a:lnTo>
                      <a:pt x="461" y="5357"/>
                    </a:lnTo>
                    <a:lnTo>
                      <a:pt x="545" y="5441"/>
                    </a:lnTo>
                    <a:lnTo>
                      <a:pt x="984" y="5441"/>
                    </a:lnTo>
                    <a:lnTo>
                      <a:pt x="1089" y="5503"/>
                    </a:lnTo>
                    <a:lnTo>
                      <a:pt x="1173" y="5650"/>
                    </a:lnTo>
                    <a:lnTo>
                      <a:pt x="1277" y="5880"/>
                    </a:lnTo>
                    <a:lnTo>
                      <a:pt x="1340" y="5922"/>
                    </a:lnTo>
                    <a:lnTo>
                      <a:pt x="1403" y="6006"/>
                    </a:lnTo>
                    <a:lnTo>
                      <a:pt x="1486" y="6089"/>
                    </a:lnTo>
                    <a:lnTo>
                      <a:pt x="2491" y="6319"/>
                    </a:lnTo>
                    <a:lnTo>
                      <a:pt x="2595" y="6424"/>
                    </a:lnTo>
                    <a:lnTo>
                      <a:pt x="3118" y="6215"/>
                    </a:lnTo>
                    <a:lnTo>
                      <a:pt x="3746" y="5964"/>
                    </a:lnTo>
                    <a:lnTo>
                      <a:pt x="8391" y="8307"/>
                    </a:lnTo>
                    <a:lnTo>
                      <a:pt x="8391" y="8098"/>
                    </a:lnTo>
                    <a:lnTo>
                      <a:pt x="8935" y="8056"/>
                    </a:lnTo>
                    <a:lnTo>
                      <a:pt x="8705" y="2344"/>
                    </a:lnTo>
                    <a:lnTo>
                      <a:pt x="8621" y="2051"/>
                    </a:lnTo>
                    <a:lnTo>
                      <a:pt x="8580" y="1905"/>
                    </a:lnTo>
                    <a:lnTo>
                      <a:pt x="8621" y="1716"/>
                    </a:lnTo>
                    <a:lnTo>
                      <a:pt x="8705" y="1507"/>
                    </a:lnTo>
                    <a:lnTo>
                      <a:pt x="8705" y="1381"/>
                    </a:lnTo>
                    <a:lnTo>
                      <a:pt x="8663" y="1214"/>
                    </a:lnTo>
                    <a:lnTo>
                      <a:pt x="8705" y="984"/>
                    </a:lnTo>
                    <a:lnTo>
                      <a:pt x="8726" y="879"/>
                    </a:lnTo>
                    <a:lnTo>
                      <a:pt x="8684" y="733"/>
                    </a:lnTo>
                    <a:lnTo>
                      <a:pt x="8600" y="649"/>
                    </a:lnTo>
                    <a:lnTo>
                      <a:pt x="8496" y="628"/>
                    </a:lnTo>
                    <a:lnTo>
                      <a:pt x="8391" y="649"/>
                    </a:lnTo>
                    <a:lnTo>
                      <a:pt x="7994" y="586"/>
                    </a:lnTo>
                    <a:lnTo>
                      <a:pt x="7931" y="524"/>
                    </a:lnTo>
                    <a:lnTo>
                      <a:pt x="7764" y="524"/>
                    </a:lnTo>
                    <a:lnTo>
                      <a:pt x="7575" y="461"/>
                    </a:lnTo>
                    <a:lnTo>
                      <a:pt x="7533" y="377"/>
                    </a:lnTo>
                    <a:lnTo>
                      <a:pt x="7575" y="356"/>
                    </a:lnTo>
                    <a:lnTo>
                      <a:pt x="7554" y="314"/>
                    </a:lnTo>
                    <a:lnTo>
                      <a:pt x="7324" y="168"/>
                    </a:lnTo>
                    <a:lnTo>
                      <a:pt x="7199" y="168"/>
                    </a:lnTo>
                    <a:lnTo>
                      <a:pt x="7010" y="126"/>
                    </a:lnTo>
                    <a:lnTo>
                      <a:pt x="6948" y="105"/>
                    </a:lnTo>
                    <a:lnTo>
                      <a:pt x="6885" y="147"/>
                    </a:lnTo>
                    <a:lnTo>
                      <a:pt x="6780" y="63"/>
                    </a:lnTo>
                    <a:lnTo>
                      <a:pt x="6717" y="63"/>
                    </a:lnTo>
                    <a:lnTo>
                      <a:pt x="6529" y="168"/>
                    </a:lnTo>
                    <a:lnTo>
                      <a:pt x="6257" y="210"/>
                    </a:lnTo>
                    <a:lnTo>
                      <a:pt x="6006" y="314"/>
                    </a:lnTo>
                    <a:lnTo>
                      <a:pt x="5880" y="440"/>
                    </a:lnTo>
                    <a:lnTo>
                      <a:pt x="5839" y="586"/>
                    </a:lnTo>
                    <a:lnTo>
                      <a:pt x="5776" y="670"/>
                    </a:lnTo>
                    <a:lnTo>
                      <a:pt x="5755" y="963"/>
                    </a:lnTo>
                    <a:lnTo>
                      <a:pt x="5859" y="1109"/>
                    </a:lnTo>
                    <a:lnTo>
                      <a:pt x="5943" y="1361"/>
                    </a:lnTo>
                    <a:lnTo>
                      <a:pt x="5880" y="1486"/>
                    </a:lnTo>
                    <a:lnTo>
                      <a:pt x="5734" y="1633"/>
                    </a:lnTo>
                    <a:lnTo>
                      <a:pt x="5692" y="1695"/>
                    </a:lnTo>
                    <a:lnTo>
                      <a:pt x="5525" y="1842"/>
                    </a:lnTo>
                    <a:lnTo>
                      <a:pt x="5378" y="1905"/>
                    </a:lnTo>
                    <a:lnTo>
                      <a:pt x="5148" y="1800"/>
                    </a:lnTo>
                    <a:lnTo>
                      <a:pt x="4918" y="1612"/>
                    </a:lnTo>
                    <a:lnTo>
                      <a:pt x="4730" y="1486"/>
                    </a:lnTo>
                    <a:lnTo>
                      <a:pt x="4479" y="1319"/>
                    </a:lnTo>
                    <a:lnTo>
                      <a:pt x="4060" y="1172"/>
                    </a:lnTo>
                    <a:lnTo>
                      <a:pt x="3872" y="1151"/>
                    </a:lnTo>
                    <a:lnTo>
                      <a:pt x="3788" y="1172"/>
                    </a:lnTo>
                    <a:lnTo>
                      <a:pt x="3579" y="1172"/>
                    </a:lnTo>
                    <a:lnTo>
                      <a:pt x="3390" y="1068"/>
                    </a:lnTo>
                    <a:lnTo>
                      <a:pt x="3223" y="733"/>
                    </a:lnTo>
                    <a:lnTo>
                      <a:pt x="3223" y="545"/>
                    </a:lnTo>
                    <a:lnTo>
                      <a:pt x="3056" y="356"/>
                    </a:lnTo>
                    <a:lnTo>
                      <a:pt x="2700" y="314"/>
                    </a:lnTo>
                    <a:lnTo>
                      <a:pt x="2512" y="168"/>
                    </a:lnTo>
                    <a:lnTo>
                      <a:pt x="2198" y="168"/>
                    </a:lnTo>
                    <a:lnTo>
                      <a:pt x="2010" y="105"/>
                    </a:lnTo>
                    <a:lnTo>
                      <a:pt x="1591" y="168"/>
                    </a:lnTo>
                    <a:lnTo>
                      <a:pt x="1298" y="126"/>
                    </a:lnTo>
                    <a:lnTo>
                      <a:pt x="1194" y="21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5" name="Google Shape;2455;p49"/>
              <p:cNvSpPr/>
              <p:nvPr/>
            </p:nvSpPr>
            <p:spPr>
              <a:xfrm>
                <a:off x="3792975" y="2679900"/>
                <a:ext cx="57050" cy="111450"/>
              </a:xfrm>
              <a:custGeom>
                <a:rect b="b" l="l" r="r" t="t"/>
                <a:pathLst>
                  <a:path extrusionOk="0" h="4458" w="2282">
                    <a:moveTo>
                      <a:pt x="1235" y="0"/>
                    </a:moveTo>
                    <a:lnTo>
                      <a:pt x="1110" y="21"/>
                    </a:lnTo>
                    <a:lnTo>
                      <a:pt x="1110" y="105"/>
                    </a:lnTo>
                    <a:lnTo>
                      <a:pt x="1026" y="21"/>
                    </a:lnTo>
                    <a:lnTo>
                      <a:pt x="859" y="42"/>
                    </a:lnTo>
                    <a:lnTo>
                      <a:pt x="650" y="147"/>
                    </a:lnTo>
                    <a:lnTo>
                      <a:pt x="524" y="272"/>
                    </a:lnTo>
                    <a:lnTo>
                      <a:pt x="503" y="356"/>
                    </a:lnTo>
                    <a:lnTo>
                      <a:pt x="524" y="440"/>
                    </a:lnTo>
                    <a:lnTo>
                      <a:pt x="503" y="586"/>
                    </a:lnTo>
                    <a:lnTo>
                      <a:pt x="503" y="775"/>
                    </a:lnTo>
                    <a:lnTo>
                      <a:pt x="399" y="1047"/>
                    </a:lnTo>
                    <a:lnTo>
                      <a:pt x="440" y="1193"/>
                    </a:lnTo>
                    <a:lnTo>
                      <a:pt x="503" y="1298"/>
                    </a:lnTo>
                    <a:lnTo>
                      <a:pt x="524" y="1319"/>
                    </a:lnTo>
                    <a:lnTo>
                      <a:pt x="482" y="1381"/>
                    </a:lnTo>
                    <a:lnTo>
                      <a:pt x="419" y="1465"/>
                    </a:lnTo>
                    <a:lnTo>
                      <a:pt x="503" y="1528"/>
                    </a:lnTo>
                    <a:lnTo>
                      <a:pt x="440" y="1591"/>
                    </a:lnTo>
                    <a:lnTo>
                      <a:pt x="419" y="1800"/>
                    </a:lnTo>
                    <a:lnTo>
                      <a:pt x="336" y="1842"/>
                    </a:lnTo>
                    <a:lnTo>
                      <a:pt x="294" y="1925"/>
                    </a:lnTo>
                    <a:lnTo>
                      <a:pt x="210" y="1946"/>
                    </a:lnTo>
                    <a:lnTo>
                      <a:pt x="85" y="2114"/>
                    </a:lnTo>
                    <a:lnTo>
                      <a:pt x="1" y="2365"/>
                    </a:lnTo>
                    <a:lnTo>
                      <a:pt x="64" y="2407"/>
                    </a:lnTo>
                    <a:lnTo>
                      <a:pt x="106" y="2553"/>
                    </a:lnTo>
                    <a:lnTo>
                      <a:pt x="85" y="2616"/>
                    </a:lnTo>
                    <a:lnTo>
                      <a:pt x="168" y="2741"/>
                    </a:lnTo>
                    <a:lnTo>
                      <a:pt x="210" y="2741"/>
                    </a:lnTo>
                    <a:lnTo>
                      <a:pt x="399" y="2888"/>
                    </a:lnTo>
                    <a:lnTo>
                      <a:pt x="419" y="3034"/>
                    </a:lnTo>
                    <a:lnTo>
                      <a:pt x="545" y="3076"/>
                    </a:lnTo>
                    <a:lnTo>
                      <a:pt x="608" y="3139"/>
                    </a:lnTo>
                    <a:lnTo>
                      <a:pt x="712" y="3160"/>
                    </a:lnTo>
                    <a:lnTo>
                      <a:pt x="838" y="3306"/>
                    </a:lnTo>
                    <a:lnTo>
                      <a:pt x="1215" y="4457"/>
                    </a:lnTo>
                    <a:lnTo>
                      <a:pt x="1277" y="4457"/>
                    </a:lnTo>
                    <a:lnTo>
                      <a:pt x="1319" y="4436"/>
                    </a:lnTo>
                    <a:lnTo>
                      <a:pt x="1424" y="4394"/>
                    </a:lnTo>
                    <a:lnTo>
                      <a:pt x="1466" y="4290"/>
                    </a:lnTo>
                    <a:lnTo>
                      <a:pt x="1487" y="4227"/>
                    </a:lnTo>
                    <a:lnTo>
                      <a:pt x="1487" y="4185"/>
                    </a:lnTo>
                    <a:lnTo>
                      <a:pt x="1528" y="4143"/>
                    </a:lnTo>
                    <a:lnTo>
                      <a:pt x="1528" y="4018"/>
                    </a:lnTo>
                    <a:lnTo>
                      <a:pt x="1466" y="3829"/>
                    </a:lnTo>
                    <a:lnTo>
                      <a:pt x="1487" y="3767"/>
                    </a:lnTo>
                    <a:lnTo>
                      <a:pt x="1487" y="3683"/>
                    </a:lnTo>
                    <a:lnTo>
                      <a:pt x="1570" y="3620"/>
                    </a:lnTo>
                    <a:lnTo>
                      <a:pt x="1696" y="3620"/>
                    </a:lnTo>
                    <a:lnTo>
                      <a:pt x="1800" y="3495"/>
                    </a:lnTo>
                    <a:lnTo>
                      <a:pt x="1800" y="3411"/>
                    </a:lnTo>
                    <a:lnTo>
                      <a:pt x="2156" y="3202"/>
                    </a:lnTo>
                    <a:lnTo>
                      <a:pt x="2282" y="3034"/>
                    </a:lnTo>
                    <a:lnTo>
                      <a:pt x="2219" y="2972"/>
                    </a:lnTo>
                    <a:lnTo>
                      <a:pt x="2177" y="2762"/>
                    </a:lnTo>
                    <a:lnTo>
                      <a:pt x="2198" y="2721"/>
                    </a:lnTo>
                    <a:lnTo>
                      <a:pt x="2156" y="2679"/>
                    </a:lnTo>
                    <a:lnTo>
                      <a:pt x="1968" y="2574"/>
                    </a:lnTo>
                    <a:lnTo>
                      <a:pt x="1947" y="2532"/>
                    </a:lnTo>
                    <a:lnTo>
                      <a:pt x="1947" y="2448"/>
                    </a:lnTo>
                    <a:lnTo>
                      <a:pt x="1863" y="2407"/>
                    </a:lnTo>
                    <a:lnTo>
                      <a:pt x="1842" y="2428"/>
                    </a:lnTo>
                    <a:lnTo>
                      <a:pt x="1842" y="2469"/>
                    </a:lnTo>
                    <a:lnTo>
                      <a:pt x="1779" y="2511"/>
                    </a:lnTo>
                    <a:lnTo>
                      <a:pt x="1696" y="2469"/>
                    </a:lnTo>
                    <a:lnTo>
                      <a:pt x="1675" y="2365"/>
                    </a:lnTo>
                    <a:lnTo>
                      <a:pt x="1591" y="2407"/>
                    </a:lnTo>
                    <a:lnTo>
                      <a:pt x="1424" y="2260"/>
                    </a:lnTo>
                    <a:lnTo>
                      <a:pt x="1340" y="2114"/>
                    </a:lnTo>
                    <a:lnTo>
                      <a:pt x="1382" y="1925"/>
                    </a:lnTo>
                    <a:lnTo>
                      <a:pt x="1675" y="1737"/>
                    </a:lnTo>
                    <a:lnTo>
                      <a:pt x="1842" y="1570"/>
                    </a:lnTo>
                    <a:lnTo>
                      <a:pt x="1884" y="1507"/>
                    </a:lnTo>
                    <a:lnTo>
                      <a:pt x="1842" y="1465"/>
                    </a:lnTo>
                    <a:lnTo>
                      <a:pt x="1884" y="1381"/>
                    </a:lnTo>
                    <a:lnTo>
                      <a:pt x="1863" y="1298"/>
                    </a:lnTo>
                    <a:lnTo>
                      <a:pt x="1842" y="1277"/>
                    </a:lnTo>
                    <a:lnTo>
                      <a:pt x="1842" y="1088"/>
                    </a:lnTo>
                    <a:lnTo>
                      <a:pt x="1654" y="1005"/>
                    </a:lnTo>
                    <a:lnTo>
                      <a:pt x="1528" y="837"/>
                    </a:lnTo>
                    <a:lnTo>
                      <a:pt x="1549" y="670"/>
                    </a:lnTo>
                    <a:lnTo>
                      <a:pt x="1675" y="586"/>
                    </a:lnTo>
                    <a:lnTo>
                      <a:pt x="1696" y="482"/>
                    </a:lnTo>
                    <a:lnTo>
                      <a:pt x="1800" y="314"/>
                    </a:lnTo>
                    <a:lnTo>
                      <a:pt x="1800" y="210"/>
                    </a:lnTo>
                    <a:lnTo>
                      <a:pt x="1759" y="147"/>
                    </a:lnTo>
                    <a:lnTo>
                      <a:pt x="1549" y="335"/>
                    </a:lnTo>
                    <a:lnTo>
                      <a:pt x="1487" y="419"/>
                    </a:lnTo>
                    <a:lnTo>
                      <a:pt x="1424" y="377"/>
                    </a:lnTo>
                    <a:lnTo>
                      <a:pt x="1340" y="168"/>
                    </a:lnTo>
                    <a:lnTo>
                      <a:pt x="1277" y="168"/>
                    </a:lnTo>
                    <a:lnTo>
                      <a:pt x="1277" y="63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6" name="Google Shape;2456;p49"/>
              <p:cNvSpPr/>
              <p:nvPr/>
            </p:nvSpPr>
            <p:spPr>
              <a:xfrm>
                <a:off x="3568575" y="2683550"/>
                <a:ext cx="289825" cy="280400"/>
              </a:xfrm>
              <a:custGeom>
                <a:rect b="b" l="l" r="r" t="t"/>
                <a:pathLst>
                  <a:path extrusionOk="0" h="11216" w="11593">
                    <a:moveTo>
                      <a:pt x="8307" y="1"/>
                    </a:moveTo>
                    <a:lnTo>
                      <a:pt x="8161" y="22"/>
                    </a:lnTo>
                    <a:lnTo>
                      <a:pt x="8140" y="106"/>
                    </a:lnTo>
                    <a:lnTo>
                      <a:pt x="8035" y="126"/>
                    </a:lnTo>
                    <a:lnTo>
                      <a:pt x="7994" y="210"/>
                    </a:lnTo>
                    <a:lnTo>
                      <a:pt x="7910" y="189"/>
                    </a:lnTo>
                    <a:lnTo>
                      <a:pt x="7805" y="189"/>
                    </a:lnTo>
                    <a:lnTo>
                      <a:pt x="7701" y="294"/>
                    </a:lnTo>
                    <a:lnTo>
                      <a:pt x="7575" y="294"/>
                    </a:lnTo>
                    <a:lnTo>
                      <a:pt x="7491" y="168"/>
                    </a:lnTo>
                    <a:lnTo>
                      <a:pt x="7324" y="168"/>
                    </a:lnTo>
                    <a:lnTo>
                      <a:pt x="7261" y="126"/>
                    </a:lnTo>
                    <a:lnTo>
                      <a:pt x="7115" y="168"/>
                    </a:lnTo>
                    <a:lnTo>
                      <a:pt x="6989" y="126"/>
                    </a:lnTo>
                    <a:lnTo>
                      <a:pt x="6947" y="168"/>
                    </a:lnTo>
                    <a:lnTo>
                      <a:pt x="6843" y="106"/>
                    </a:lnTo>
                    <a:lnTo>
                      <a:pt x="6759" y="126"/>
                    </a:lnTo>
                    <a:lnTo>
                      <a:pt x="6696" y="273"/>
                    </a:lnTo>
                    <a:lnTo>
                      <a:pt x="6571" y="273"/>
                    </a:lnTo>
                    <a:lnTo>
                      <a:pt x="6466" y="210"/>
                    </a:lnTo>
                    <a:lnTo>
                      <a:pt x="6320" y="336"/>
                    </a:lnTo>
                    <a:lnTo>
                      <a:pt x="6236" y="336"/>
                    </a:lnTo>
                    <a:lnTo>
                      <a:pt x="6110" y="273"/>
                    </a:lnTo>
                    <a:lnTo>
                      <a:pt x="5964" y="315"/>
                    </a:lnTo>
                    <a:lnTo>
                      <a:pt x="5629" y="315"/>
                    </a:lnTo>
                    <a:lnTo>
                      <a:pt x="5336" y="524"/>
                    </a:lnTo>
                    <a:lnTo>
                      <a:pt x="5190" y="545"/>
                    </a:lnTo>
                    <a:lnTo>
                      <a:pt x="5106" y="545"/>
                    </a:lnTo>
                    <a:lnTo>
                      <a:pt x="4981" y="629"/>
                    </a:lnTo>
                    <a:lnTo>
                      <a:pt x="4960" y="712"/>
                    </a:lnTo>
                    <a:lnTo>
                      <a:pt x="4897" y="817"/>
                    </a:lnTo>
                    <a:lnTo>
                      <a:pt x="4813" y="817"/>
                    </a:lnTo>
                    <a:lnTo>
                      <a:pt x="4792" y="796"/>
                    </a:lnTo>
                    <a:lnTo>
                      <a:pt x="4709" y="796"/>
                    </a:lnTo>
                    <a:lnTo>
                      <a:pt x="4646" y="817"/>
                    </a:lnTo>
                    <a:lnTo>
                      <a:pt x="4604" y="859"/>
                    </a:lnTo>
                    <a:lnTo>
                      <a:pt x="4457" y="901"/>
                    </a:lnTo>
                    <a:lnTo>
                      <a:pt x="4332" y="942"/>
                    </a:lnTo>
                    <a:lnTo>
                      <a:pt x="4248" y="1026"/>
                    </a:lnTo>
                    <a:lnTo>
                      <a:pt x="4227" y="1068"/>
                    </a:lnTo>
                    <a:lnTo>
                      <a:pt x="4123" y="1214"/>
                    </a:lnTo>
                    <a:lnTo>
                      <a:pt x="3934" y="1256"/>
                    </a:lnTo>
                    <a:lnTo>
                      <a:pt x="3767" y="1256"/>
                    </a:lnTo>
                    <a:lnTo>
                      <a:pt x="3830" y="1340"/>
                    </a:lnTo>
                    <a:lnTo>
                      <a:pt x="3851" y="1382"/>
                    </a:lnTo>
                    <a:lnTo>
                      <a:pt x="3913" y="1486"/>
                    </a:lnTo>
                    <a:lnTo>
                      <a:pt x="3934" y="1591"/>
                    </a:lnTo>
                    <a:lnTo>
                      <a:pt x="3955" y="1633"/>
                    </a:lnTo>
                    <a:lnTo>
                      <a:pt x="3955" y="1800"/>
                    </a:lnTo>
                    <a:lnTo>
                      <a:pt x="3955" y="2051"/>
                    </a:lnTo>
                    <a:lnTo>
                      <a:pt x="3976" y="2114"/>
                    </a:lnTo>
                    <a:lnTo>
                      <a:pt x="4039" y="2575"/>
                    </a:lnTo>
                    <a:lnTo>
                      <a:pt x="4123" y="2721"/>
                    </a:lnTo>
                    <a:lnTo>
                      <a:pt x="4144" y="2847"/>
                    </a:lnTo>
                    <a:lnTo>
                      <a:pt x="4227" y="2847"/>
                    </a:lnTo>
                    <a:lnTo>
                      <a:pt x="4269" y="2909"/>
                    </a:lnTo>
                    <a:lnTo>
                      <a:pt x="4353" y="2930"/>
                    </a:lnTo>
                    <a:lnTo>
                      <a:pt x="4395" y="2951"/>
                    </a:lnTo>
                    <a:lnTo>
                      <a:pt x="4332" y="3119"/>
                    </a:lnTo>
                    <a:lnTo>
                      <a:pt x="4353" y="3160"/>
                    </a:lnTo>
                    <a:lnTo>
                      <a:pt x="4269" y="3265"/>
                    </a:lnTo>
                    <a:lnTo>
                      <a:pt x="3600" y="3265"/>
                    </a:lnTo>
                    <a:lnTo>
                      <a:pt x="3453" y="3307"/>
                    </a:lnTo>
                    <a:lnTo>
                      <a:pt x="3307" y="3516"/>
                    </a:lnTo>
                    <a:lnTo>
                      <a:pt x="3202" y="3621"/>
                    </a:lnTo>
                    <a:lnTo>
                      <a:pt x="3118" y="3746"/>
                    </a:lnTo>
                    <a:lnTo>
                      <a:pt x="3139" y="3935"/>
                    </a:lnTo>
                    <a:lnTo>
                      <a:pt x="3097" y="4060"/>
                    </a:lnTo>
                    <a:lnTo>
                      <a:pt x="2700" y="4311"/>
                    </a:lnTo>
                    <a:lnTo>
                      <a:pt x="2072" y="4688"/>
                    </a:lnTo>
                    <a:lnTo>
                      <a:pt x="1612" y="4939"/>
                    </a:lnTo>
                    <a:lnTo>
                      <a:pt x="1361" y="5002"/>
                    </a:lnTo>
                    <a:lnTo>
                      <a:pt x="1152" y="5002"/>
                    </a:lnTo>
                    <a:lnTo>
                      <a:pt x="1047" y="5043"/>
                    </a:lnTo>
                    <a:lnTo>
                      <a:pt x="880" y="5043"/>
                    </a:lnTo>
                    <a:lnTo>
                      <a:pt x="587" y="5106"/>
                    </a:lnTo>
                    <a:lnTo>
                      <a:pt x="398" y="5211"/>
                    </a:lnTo>
                    <a:lnTo>
                      <a:pt x="294" y="5357"/>
                    </a:lnTo>
                    <a:lnTo>
                      <a:pt x="43" y="5546"/>
                    </a:lnTo>
                    <a:lnTo>
                      <a:pt x="43" y="6048"/>
                    </a:lnTo>
                    <a:lnTo>
                      <a:pt x="1" y="6194"/>
                    </a:lnTo>
                    <a:lnTo>
                      <a:pt x="2093" y="7617"/>
                    </a:lnTo>
                    <a:lnTo>
                      <a:pt x="5901" y="10128"/>
                    </a:lnTo>
                    <a:lnTo>
                      <a:pt x="5943" y="10379"/>
                    </a:lnTo>
                    <a:lnTo>
                      <a:pt x="6069" y="10484"/>
                    </a:lnTo>
                    <a:lnTo>
                      <a:pt x="6278" y="10484"/>
                    </a:lnTo>
                    <a:lnTo>
                      <a:pt x="6445" y="10546"/>
                    </a:lnTo>
                    <a:lnTo>
                      <a:pt x="6550" y="10672"/>
                    </a:lnTo>
                    <a:lnTo>
                      <a:pt x="6696" y="10735"/>
                    </a:lnTo>
                    <a:lnTo>
                      <a:pt x="6801" y="10797"/>
                    </a:lnTo>
                    <a:lnTo>
                      <a:pt x="6801" y="10902"/>
                    </a:lnTo>
                    <a:lnTo>
                      <a:pt x="6738" y="11090"/>
                    </a:lnTo>
                    <a:lnTo>
                      <a:pt x="6780" y="11174"/>
                    </a:lnTo>
                    <a:lnTo>
                      <a:pt x="6906" y="11216"/>
                    </a:lnTo>
                    <a:lnTo>
                      <a:pt x="7178" y="11195"/>
                    </a:lnTo>
                    <a:lnTo>
                      <a:pt x="7408" y="11111"/>
                    </a:lnTo>
                    <a:lnTo>
                      <a:pt x="8266" y="10902"/>
                    </a:lnTo>
                    <a:lnTo>
                      <a:pt x="8998" y="10253"/>
                    </a:lnTo>
                    <a:lnTo>
                      <a:pt x="11592" y="8663"/>
                    </a:lnTo>
                    <a:lnTo>
                      <a:pt x="11509" y="8580"/>
                    </a:lnTo>
                    <a:lnTo>
                      <a:pt x="11446" y="8496"/>
                    </a:lnTo>
                    <a:lnTo>
                      <a:pt x="11383" y="8454"/>
                    </a:lnTo>
                    <a:lnTo>
                      <a:pt x="11279" y="8224"/>
                    </a:lnTo>
                    <a:lnTo>
                      <a:pt x="11195" y="8077"/>
                    </a:lnTo>
                    <a:lnTo>
                      <a:pt x="11090" y="8015"/>
                    </a:lnTo>
                    <a:lnTo>
                      <a:pt x="10651" y="8015"/>
                    </a:lnTo>
                    <a:lnTo>
                      <a:pt x="10567" y="7931"/>
                    </a:lnTo>
                    <a:lnTo>
                      <a:pt x="10546" y="7826"/>
                    </a:lnTo>
                    <a:lnTo>
                      <a:pt x="10504" y="7743"/>
                    </a:lnTo>
                    <a:lnTo>
                      <a:pt x="10463" y="7596"/>
                    </a:lnTo>
                    <a:lnTo>
                      <a:pt x="10504" y="7512"/>
                    </a:lnTo>
                    <a:lnTo>
                      <a:pt x="10463" y="7387"/>
                    </a:lnTo>
                    <a:lnTo>
                      <a:pt x="10421" y="7345"/>
                    </a:lnTo>
                    <a:lnTo>
                      <a:pt x="10316" y="7115"/>
                    </a:lnTo>
                    <a:lnTo>
                      <a:pt x="10191" y="6927"/>
                    </a:lnTo>
                    <a:lnTo>
                      <a:pt x="10107" y="6864"/>
                    </a:lnTo>
                    <a:lnTo>
                      <a:pt x="10149" y="6801"/>
                    </a:lnTo>
                    <a:lnTo>
                      <a:pt x="10191" y="6759"/>
                    </a:lnTo>
                    <a:lnTo>
                      <a:pt x="10316" y="6655"/>
                    </a:lnTo>
                    <a:lnTo>
                      <a:pt x="10358" y="6571"/>
                    </a:lnTo>
                    <a:lnTo>
                      <a:pt x="10337" y="6362"/>
                    </a:lnTo>
                    <a:lnTo>
                      <a:pt x="10295" y="6236"/>
                    </a:lnTo>
                    <a:lnTo>
                      <a:pt x="10316" y="6173"/>
                    </a:lnTo>
                    <a:lnTo>
                      <a:pt x="10358" y="5860"/>
                    </a:lnTo>
                    <a:lnTo>
                      <a:pt x="10295" y="5713"/>
                    </a:lnTo>
                    <a:lnTo>
                      <a:pt x="10295" y="5399"/>
                    </a:lnTo>
                    <a:lnTo>
                      <a:pt x="10295" y="5336"/>
                    </a:lnTo>
                    <a:lnTo>
                      <a:pt x="10253" y="5127"/>
                    </a:lnTo>
                    <a:lnTo>
                      <a:pt x="10253" y="4730"/>
                    </a:lnTo>
                    <a:lnTo>
                      <a:pt x="10191" y="4604"/>
                    </a:lnTo>
                    <a:lnTo>
                      <a:pt x="10128" y="4583"/>
                    </a:lnTo>
                    <a:lnTo>
                      <a:pt x="10128" y="4374"/>
                    </a:lnTo>
                    <a:lnTo>
                      <a:pt x="10191" y="4311"/>
                    </a:lnTo>
                    <a:lnTo>
                      <a:pt x="9814" y="3160"/>
                    </a:lnTo>
                    <a:lnTo>
                      <a:pt x="9688" y="3014"/>
                    </a:lnTo>
                    <a:lnTo>
                      <a:pt x="9584" y="2993"/>
                    </a:lnTo>
                    <a:lnTo>
                      <a:pt x="9521" y="2930"/>
                    </a:lnTo>
                    <a:lnTo>
                      <a:pt x="9395" y="2888"/>
                    </a:lnTo>
                    <a:lnTo>
                      <a:pt x="9375" y="2742"/>
                    </a:lnTo>
                    <a:lnTo>
                      <a:pt x="9186" y="2595"/>
                    </a:lnTo>
                    <a:lnTo>
                      <a:pt x="9144" y="2595"/>
                    </a:lnTo>
                    <a:lnTo>
                      <a:pt x="9061" y="2470"/>
                    </a:lnTo>
                    <a:lnTo>
                      <a:pt x="9082" y="2407"/>
                    </a:lnTo>
                    <a:lnTo>
                      <a:pt x="9040" y="2261"/>
                    </a:lnTo>
                    <a:lnTo>
                      <a:pt x="8977" y="2219"/>
                    </a:lnTo>
                    <a:lnTo>
                      <a:pt x="9061" y="1968"/>
                    </a:lnTo>
                    <a:lnTo>
                      <a:pt x="9186" y="1800"/>
                    </a:lnTo>
                    <a:lnTo>
                      <a:pt x="9270" y="1779"/>
                    </a:lnTo>
                    <a:lnTo>
                      <a:pt x="9312" y="1696"/>
                    </a:lnTo>
                    <a:lnTo>
                      <a:pt x="9395" y="1654"/>
                    </a:lnTo>
                    <a:lnTo>
                      <a:pt x="9416" y="1445"/>
                    </a:lnTo>
                    <a:lnTo>
                      <a:pt x="9479" y="1382"/>
                    </a:lnTo>
                    <a:lnTo>
                      <a:pt x="9395" y="1319"/>
                    </a:lnTo>
                    <a:lnTo>
                      <a:pt x="9458" y="1235"/>
                    </a:lnTo>
                    <a:lnTo>
                      <a:pt x="9500" y="1173"/>
                    </a:lnTo>
                    <a:lnTo>
                      <a:pt x="9479" y="1152"/>
                    </a:lnTo>
                    <a:lnTo>
                      <a:pt x="9416" y="1047"/>
                    </a:lnTo>
                    <a:lnTo>
                      <a:pt x="9375" y="901"/>
                    </a:lnTo>
                    <a:lnTo>
                      <a:pt x="9479" y="629"/>
                    </a:lnTo>
                    <a:lnTo>
                      <a:pt x="9479" y="440"/>
                    </a:lnTo>
                    <a:lnTo>
                      <a:pt x="9500" y="294"/>
                    </a:lnTo>
                    <a:lnTo>
                      <a:pt x="9479" y="210"/>
                    </a:lnTo>
                    <a:lnTo>
                      <a:pt x="9500" y="126"/>
                    </a:lnTo>
                    <a:lnTo>
                      <a:pt x="9479" y="106"/>
                    </a:lnTo>
                    <a:lnTo>
                      <a:pt x="9291" y="126"/>
                    </a:lnTo>
                    <a:lnTo>
                      <a:pt x="9207" y="106"/>
                    </a:lnTo>
                    <a:lnTo>
                      <a:pt x="8977" y="189"/>
                    </a:lnTo>
                    <a:lnTo>
                      <a:pt x="8851" y="85"/>
                    </a:lnTo>
                    <a:lnTo>
                      <a:pt x="8684" y="22"/>
                    </a:lnTo>
                    <a:lnTo>
                      <a:pt x="8684" y="85"/>
                    </a:lnTo>
                    <a:lnTo>
                      <a:pt x="8579" y="189"/>
                    </a:lnTo>
                    <a:lnTo>
                      <a:pt x="8370" y="168"/>
                    </a:lnTo>
                    <a:lnTo>
                      <a:pt x="8370" y="64"/>
                    </a:lnTo>
                    <a:lnTo>
                      <a:pt x="8307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7" name="Google Shape;2457;p49"/>
              <p:cNvSpPr/>
              <p:nvPr/>
            </p:nvSpPr>
            <p:spPr>
              <a:xfrm>
                <a:off x="3511050" y="2702400"/>
                <a:ext cx="167400" cy="132350"/>
              </a:xfrm>
              <a:custGeom>
                <a:rect b="b" l="l" r="r" t="t"/>
                <a:pathLst>
                  <a:path extrusionOk="0" h="5294" w="6696">
                    <a:moveTo>
                      <a:pt x="4269" y="0"/>
                    </a:moveTo>
                    <a:lnTo>
                      <a:pt x="4164" y="42"/>
                    </a:lnTo>
                    <a:lnTo>
                      <a:pt x="4122" y="84"/>
                    </a:lnTo>
                    <a:lnTo>
                      <a:pt x="4038" y="84"/>
                    </a:lnTo>
                    <a:lnTo>
                      <a:pt x="3913" y="188"/>
                    </a:lnTo>
                    <a:lnTo>
                      <a:pt x="3871" y="502"/>
                    </a:lnTo>
                    <a:lnTo>
                      <a:pt x="3766" y="691"/>
                    </a:lnTo>
                    <a:lnTo>
                      <a:pt x="3745" y="921"/>
                    </a:lnTo>
                    <a:lnTo>
                      <a:pt x="3662" y="1046"/>
                    </a:lnTo>
                    <a:lnTo>
                      <a:pt x="3411" y="1318"/>
                    </a:lnTo>
                    <a:lnTo>
                      <a:pt x="3327" y="1318"/>
                    </a:lnTo>
                    <a:lnTo>
                      <a:pt x="3222" y="1402"/>
                    </a:lnTo>
                    <a:lnTo>
                      <a:pt x="2992" y="1465"/>
                    </a:lnTo>
                    <a:lnTo>
                      <a:pt x="2825" y="1632"/>
                    </a:lnTo>
                    <a:lnTo>
                      <a:pt x="2783" y="1632"/>
                    </a:lnTo>
                    <a:lnTo>
                      <a:pt x="2553" y="1779"/>
                    </a:lnTo>
                    <a:lnTo>
                      <a:pt x="2406" y="1841"/>
                    </a:lnTo>
                    <a:lnTo>
                      <a:pt x="2344" y="1967"/>
                    </a:lnTo>
                    <a:lnTo>
                      <a:pt x="2072" y="2155"/>
                    </a:lnTo>
                    <a:lnTo>
                      <a:pt x="2155" y="2365"/>
                    </a:lnTo>
                    <a:lnTo>
                      <a:pt x="2155" y="2490"/>
                    </a:lnTo>
                    <a:lnTo>
                      <a:pt x="1925" y="2699"/>
                    </a:lnTo>
                    <a:lnTo>
                      <a:pt x="1758" y="3013"/>
                    </a:lnTo>
                    <a:lnTo>
                      <a:pt x="1758" y="3118"/>
                    </a:lnTo>
                    <a:lnTo>
                      <a:pt x="1862" y="3327"/>
                    </a:lnTo>
                    <a:lnTo>
                      <a:pt x="1779" y="3536"/>
                    </a:lnTo>
                    <a:lnTo>
                      <a:pt x="1841" y="3599"/>
                    </a:lnTo>
                    <a:lnTo>
                      <a:pt x="1883" y="3662"/>
                    </a:lnTo>
                    <a:lnTo>
                      <a:pt x="1862" y="3829"/>
                    </a:lnTo>
                    <a:lnTo>
                      <a:pt x="1507" y="4248"/>
                    </a:lnTo>
                    <a:lnTo>
                      <a:pt x="1444" y="4394"/>
                    </a:lnTo>
                    <a:lnTo>
                      <a:pt x="1297" y="4582"/>
                    </a:lnTo>
                    <a:lnTo>
                      <a:pt x="1109" y="4603"/>
                    </a:lnTo>
                    <a:lnTo>
                      <a:pt x="712" y="4959"/>
                    </a:lnTo>
                    <a:lnTo>
                      <a:pt x="147" y="5064"/>
                    </a:lnTo>
                    <a:lnTo>
                      <a:pt x="0" y="5273"/>
                    </a:lnTo>
                    <a:lnTo>
                      <a:pt x="2344" y="5294"/>
                    </a:lnTo>
                    <a:lnTo>
                      <a:pt x="2344" y="4792"/>
                    </a:lnTo>
                    <a:lnTo>
                      <a:pt x="2595" y="4603"/>
                    </a:lnTo>
                    <a:lnTo>
                      <a:pt x="2699" y="4457"/>
                    </a:lnTo>
                    <a:lnTo>
                      <a:pt x="2888" y="4352"/>
                    </a:lnTo>
                    <a:lnTo>
                      <a:pt x="3181" y="4289"/>
                    </a:lnTo>
                    <a:lnTo>
                      <a:pt x="3348" y="4289"/>
                    </a:lnTo>
                    <a:lnTo>
                      <a:pt x="3453" y="4248"/>
                    </a:lnTo>
                    <a:lnTo>
                      <a:pt x="3662" y="4248"/>
                    </a:lnTo>
                    <a:lnTo>
                      <a:pt x="3913" y="4185"/>
                    </a:lnTo>
                    <a:lnTo>
                      <a:pt x="4373" y="3934"/>
                    </a:lnTo>
                    <a:lnTo>
                      <a:pt x="5001" y="3557"/>
                    </a:lnTo>
                    <a:lnTo>
                      <a:pt x="5398" y="3306"/>
                    </a:lnTo>
                    <a:lnTo>
                      <a:pt x="5440" y="3181"/>
                    </a:lnTo>
                    <a:lnTo>
                      <a:pt x="5419" y="2992"/>
                    </a:lnTo>
                    <a:lnTo>
                      <a:pt x="5503" y="2867"/>
                    </a:lnTo>
                    <a:lnTo>
                      <a:pt x="5608" y="2762"/>
                    </a:lnTo>
                    <a:lnTo>
                      <a:pt x="5754" y="2553"/>
                    </a:lnTo>
                    <a:lnTo>
                      <a:pt x="5901" y="2511"/>
                    </a:lnTo>
                    <a:lnTo>
                      <a:pt x="6570" y="2511"/>
                    </a:lnTo>
                    <a:lnTo>
                      <a:pt x="6654" y="2406"/>
                    </a:lnTo>
                    <a:lnTo>
                      <a:pt x="6633" y="2365"/>
                    </a:lnTo>
                    <a:lnTo>
                      <a:pt x="6696" y="2197"/>
                    </a:lnTo>
                    <a:lnTo>
                      <a:pt x="6654" y="2176"/>
                    </a:lnTo>
                    <a:lnTo>
                      <a:pt x="6570" y="2155"/>
                    </a:lnTo>
                    <a:lnTo>
                      <a:pt x="6528" y="2093"/>
                    </a:lnTo>
                    <a:lnTo>
                      <a:pt x="6445" y="2093"/>
                    </a:lnTo>
                    <a:lnTo>
                      <a:pt x="6424" y="1967"/>
                    </a:lnTo>
                    <a:lnTo>
                      <a:pt x="6340" y="1821"/>
                    </a:lnTo>
                    <a:lnTo>
                      <a:pt x="6277" y="1360"/>
                    </a:lnTo>
                    <a:lnTo>
                      <a:pt x="6256" y="1297"/>
                    </a:lnTo>
                    <a:lnTo>
                      <a:pt x="6256" y="1046"/>
                    </a:lnTo>
                    <a:lnTo>
                      <a:pt x="6256" y="879"/>
                    </a:lnTo>
                    <a:lnTo>
                      <a:pt x="6235" y="837"/>
                    </a:lnTo>
                    <a:lnTo>
                      <a:pt x="6214" y="732"/>
                    </a:lnTo>
                    <a:lnTo>
                      <a:pt x="6152" y="628"/>
                    </a:lnTo>
                    <a:lnTo>
                      <a:pt x="6131" y="586"/>
                    </a:lnTo>
                    <a:lnTo>
                      <a:pt x="6068" y="502"/>
                    </a:lnTo>
                    <a:lnTo>
                      <a:pt x="6005" y="523"/>
                    </a:lnTo>
                    <a:lnTo>
                      <a:pt x="5691" y="502"/>
                    </a:lnTo>
                    <a:lnTo>
                      <a:pt x="5608" y="419"/>
                    </a:lnTo>
                    <a:lnTo>
                      <a:pt x="5587" y="314"/>
                    </a:lnTo>
                    <a:lnTo>
                      <a:pt x="5524" y="293"/>
                    </a:lnTo>
                    <a:lnTo>
                      <a:pt x="5419" y="398"/>
                    </a:lnTo>
                    <a:lnTo>
                      <a:pt x="5231" y="460"/>
                    </a:lnTo>
                    <a:lnTo>
                      <a:pt x="5064" y="398"/>
                    </a:lnTo>
                    <a:lnTo>
                      <a:pt x="4959" y="398"/>
                    </a:lnTo>
                    <a:lnTo>
                      <a:pt x="4854" y="460"/>
                    </a:lnTo>
                    <a:lnTo>
                      <a:pt x="4666" y="481"/>
                    </a:lnTo>
                    <a:lnTo>
                      <a:pt x="4541" y="460"/>
                    </a:lnTo>
                    <a:lnTo>
                      <a:pt x="4373" y="293"/>
                    </a:lnTo>
                    <a:lnTo>
                      <a:pt x="4331" y="251"/>
                    </a:lnTo>
                    <a:lnTo>
                      <a:pt x="4290" y="147"/>
                    </a:lnTo>
                    <a:lnTo>
                      <a:pt x="4290" y="84"/>
                    </a:lnTo>
                    <a:lnTo>
                      <a:pt x="4290" y="42"/>
                    </a:lnTo>
                    <a:lnTo>
                      <a:pt x="426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8" name="Google Shape;2458;p49"/>
              <p:cNvSpPr/>
              <p:nvPr/>
            </p:nvSpPr>
            <p:spPr>
              <a:xfrm>
                <a:off x="3450875" y="2834200"/>
                <a:ext cx="118775" cy="95225"/>
              </a:xfrm>
              <a:custGeom>
                <a:rect b="b" l="l" r="r" t="t"/>
                <a:pathLst>
                  <a:path extrusionOk="0" h="3809" w="4751">
                    <a:moveTo>
                      <a:pt x="2407" y="1"/>
                    </a:moveTo>
                    <a:lnTo>
                      <a:pt x="2177" y="315"/>
                    </a:lnTo>
                    <a:lnTo>
                      <a:pt x="2177" y="524"/>
                    </a:lnTo>
                    <a:lnTo>
                      <a:pt x="2072" y="545"/>
                    </a:lnTo>
                    <a:lnTo>
                      <a:pt x="1675" y="754"/>
                    </a:lnTo>
                    <a:lnTo>
                      <a:pt x="1633" y="859"/>
                    </a:lnTo>
                    <a:lnTo>
                      <a:pt x="1466" y="942"/>
                    </a:lnTo>
                    <a:lnTo>
                      <a:pt x="1528" y="1089"/>
                    </a:lnTo>
                    <a:lnTo>
                      <a:pt x="1194" y="1612"/>
                    </a:lnTo>
                    <a:lnTo>
                      <a:pt x="1152" y="1779"/>
                    </a:lnTo>
                    <a:lnTo>
                      <a:pt x="901" y="2030"/>
                    </a:lnTo>
                    <a:lnTo>
                      <a:pt x="796" y="2093"/>
                    </a:lnTo>
                    <a:lnTo>
                      <a:pt x="671" y="2365"/>
                    </a:lnTo>
                    <a:lnTo>
                      <a:pt x="671" y="2470"/>
                    </a:lnTo>
                    <a:lnTo>
                      <a:pt x="461" y="2763"/>
                    </a:lnTo>
                    <a:lnTo>
                      <a:pt x="419" y="2847"/>
                    </a:lnTo>
                    <a:lnTo>
                      <a:pt x="503" y="2888"/>
                    </a:lnTo>
                    <a:lnTo>
                      <a:pt x="398" y="2930"/>
                    </a:lnTo>
                    <a:lnTo>
                      <a:pt x="210" y="3265"/>
                    </a:lnTo>
                    <a:lnTo>
                      <a:pt x="147" y="3286"/>
                    </a:lnTo>
                    <a:lnTo>
                      <a:pt x="64" y="3370"/>
                    </a:lnTo>
                    <a:lnTo>
                      <a:pt x="85" y="3495"/>
                    </a:lnTo>
                    <a:lnTo>
                      <a:pt x="1" y="3621"/>
                    </a:lnTo>
                    <a:lnTo>
                      <a:pt x="43" y="3809"/>
                    </a:lnTo>
                    <a:lnTo>
                      <a:pt x="2344" y="3809"/>
                    </a:lnTo>
                    <a:lnTo>
                      <a:pt x="2303" y="2742"/>
                    </a:lnTo>
                    <a:lnTo>
                      <a:pt x="2386" y="2575"/>
                    </a:lnTo>
                    <a:lnTo>
                      <a:pt x="2512" y="2512"/>
                    </a:lnTo>
                    <a:lnTo>
                      <a:pt x="2658" y="2470"/>
                    </a:lnTo>
                    <a:lnTo>
                      <a:pt x="2867" y="2470"/>
                    </a:lnTo>
                    <a:lnTo>
                      <a:pt x="2888" y="963"/>
                    </a:lnTo>
                    <a:lnTo>
                      <a:pt x="4709" y="984"/>
                    </a:lnTo>
                    <a:lnTo>
                      <a:pt x="4709" y="168"/>
                    </a:lnTo>
                    <a:lnTo>
                      <a:pt x="4751" y="22"/>
                    </a:lnTo>
                    <a:lnTo>
                      <a:pt x="2407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59" name="Google Shape;2459;p49"/>
              <p:cNvSpPr/>
              <p:nvPr/>
            </p:nvSpPr>
            <p:spPr>
              <a:xfrm>
                <a:off x="3450375" y="2838400"/>
                <a:ext cx="170550" cy="187800"/>
              </a:xfrm>
              <a:custGeom>
                <a:rect b="b" l="l" r="r" t="t"/>
                <a:pathLst>
                  <a:path extrusionOk="0" h="7512" w="6822">
                    <a:moveTo>
                      <a:pt x="4729" y="0"/>
                    </a:moveTo>
                    <a:lnTo>
                      <a:pt x="4729" y="816"/>
                    </a:lnTo>
                    <a:lnTo>
                      <a:pt x="2908" y="795"/>
                    </a:lnTo>
                    <a:lnTo>
                      <a:pt x="2887" y="2302"/>
                    </a:lnTo>
                    <a:lnTo>
                      <a:pt x="2678" y="2302"/>
                    </a:lnTo>
                    <a:lnTo>
                      <a:pt x="2532" y="2344"/>
                    </a:lnTo>
                    <a:lnTo>
                      <a:pt x="2406" y="2407"/>
                    </a:lnTo>
                    <a:lnTo>
                      <a:pt x="2323" y="2574"/>
                    </a:lnTo>
                    <a:lnTo>
                      <a:pt x="2364" y="3641"/>
                    </a:lnTo>
                    <a:lnTo>
                      <a:pt x="63" y="3641"/>
                    </a:lnTo>
                    <a:lnTo>
                      <a:pt x="63" y="3662"/>
                    </a:lnTo>
                    <a:lnTo>
                      <a:pt x="0" y="3808"/>
                    </a:lnTo>
                    <a:lnTo>
                      <a:pt x="0" y="4039"/>
                    </a:lnTo>
                    <a:lnTo>
                      <a:pt x="126" y="3871"/>
                    </a:lnTo>
                    <a:lnTo>
                      <a:pt x="188" y="4018"/>
                    </a:lnTo>
                    <a:lnTo>
                      <a:pt x="209" y="4039"/>
                    </a:lnTo>
                    <a:lnTo>
                      <a:pt x="293" y="3976"/>
                    </a:lnTo>
                    <a:lnTo>
                      <a:pt x="439" y="4248"/>
                    </a:lnTo>
                    <a:lnTo>
                      <a:pt x="398" y="4331"/>
                    </a:lnTo>
                    <a:lnTo>
                      <a:pt x="418" y="4436"/>
                    </a:lnTo>
                    <a:lnTo>
                      <a:pt x="398" y="4645"/>
                    </a:lnTo>
                    <a:lnTo>
                      <a:pt x="314" y="4645"/>
                    </a:lnTo>
                    <a:lnTo>
                      <a:pt x="230" y="4687"/>
                    </a:lnTo>
                    <a:lnTo>
                      <a:pt x="418" y="4917"/>
                    </a:lnTo>
                    <a:lnTo>
                      <a:pt x="523" y="5524"/>
                    </a:lnTo>
                    <a:lnTo>
                      <a:pt x="481" y="5943"/>
                    </a:lnTo>
                    <a:lnTo>
                      <a:pt x="335" y="6131"/>
                    </a:lnTo>
                    <a:lnTo>
                      <a:pt x="272" y="6487"/>
                    </a:lnTo>
                    <a:lnTo>
                      <a:pt x="209" y="6738"/>
                    </a:lnTo>
                    <a:lnTo>
                      <a:pt x="314" y="6654"/>
                    </a:lnTo>
                    <a:lnTo>
                      <a:pt x="398" y="6654"/>
                    </a:lnTo>
                    <a:lnTo>
                      <a:pt x="523" y="6549"/>
                    </a:lnTo>
                    <a:lnTo>
                      <a:pt x="837" y="6487"/>
                    </a:lnTo>
                    <a:lnTo>
                      <a:pt x="1130" y="6382"/>
                    </a:lnTo>
                    <a:lnTo>
                      <a:pt x="1235" y="6382"/>
                    </a:lnTo>
                    <a:lnTo>
                      <a:pt x="1486" y="6466"/>
                    </a:lnTo>
                    <a:lnTo>
                      <a:pt x="1653" y="6487"/>
                    </a:lnTo>
                    <a:lnTo>
                      <a:pt x="1779" y="6654"/>
                    </a:lnTo>
                    <a:lnTo>
                      <a:pt x="1779" y="6738"/>
                    </a:lnTo>
                    <a:lnTo>
                      <a:pt x="1862" y="6759"/>
                    </a:lnTo>
                    <a:lnTo>
                      <a:pt x="1946" y="6696"/>
                    </a:lnTo>
                    <a:lnTo>
                      <a:pt x="1988" y="6738"/>
                    </a:lnTo>
                    <a:lnTo>
                      <a:pt x="2071" y="6738"/>
                    </a:lnTo>
                    <a:lnTo>
                      <a:pt x="2113" y="6780"/>
                    </a:lnTo>
                    <a:lnTo>
                      <a:pt x="2155" y="6905"/>
                    </a:lnTo>
                    <a:lnTo>
                      <a:pt x="2281" y="7010"/>
                    </a:lnTo>
                    <a:lnTo>
                      <a:pt x="2281" y="7156"/>
                    </a:lnTo>
                    <a:lnTo>
                      <a:pt x="2406" y="7177"/>
                    </a:lnTo>
                    <a:lnTo>
                      <a:pt x="2427" y="7303"/>
                    </a:lnTo>
                    <a:lnTo>
                      <a:pt x="2532" y="7324"/>
                    </a:lnTo>
                    <a:lnTo>
                      <a:pt x="2699" y="7428"/>
                    </a:lnTo>
                    <a:lnTo>
                      <a:pt x="2720" y="7512"/>
                    </a:lnTo>
                    <a:lnTo>
                      <a:pt x="2846" y="7407"/>
                    </a:lnTo>
                    <a:lnTo>
                      <a:pt x="3034" y="7407"/>
                    </a:lnTo>
                    <a:lnTo>
                      <a:pt x="3097" y="7261"/>
                    </a:lnTo>
                    <a:lnTo>
                      <a:pt x="3097" y="7177"/>
                    </a:lnTo>
                    <a:lnTo>
                      <a:pt x="3097" y="6947"/>
                    </a:lnTo>
                    <a:lnTo>
                      <a:pt x="3264" y="6884"/>
                    </a:lnTo>
                    <a:lnTo>
                      <a:pt x="3411" y="6884"/>
                    </a:lnTo>
                    <a:lnTo>
                      <a:pt x="3431" y="7052"/>
                    </a:lnTo>
                    <a:lnTo>
                      <a:pt x="3515" y="7219"/>
                    </a:lnTo>
                    <a:lnTo>
                      <a:pt x="3578" y="7282"/>
                    </a:lnTo>
                    <a:lnTo>
                      <a:pt x="3724" y="6989"/>
                    </a:lnTo>
                    <a:lnTo>
                      <a:pt x="3996" y="6863"/>
                    </a:lnTo>
                    <a:lnTo>
                      <a:pt x="4143" y="6905"/>
                    </a:lnTo>
                    <a:lnTo>
                      <a:pt x="4164" y="7093"/>
                    </a:lnTo>
                    <a:lnTo>
                      <a:pt x="4206" y="7156"/>
                    </a:lnTo>
                    <a:lnTo>
                      <a:pt x="4310" y="7052"/>
                    </a:lnTo>
                    <a:lnTo>
                      <a:pt x="4394" y="7052"/>
                    </a:lnTo>
                    <a:lnTo>
                      <a:pt x="4457" y="7114"/>
                    </a:lnTo>
                    <a:lnTo>
                      <a:pt x="4520" y="7156"/>
                    </a:lnTo>
                    <a:lnTo>
                      <a:pt x="6570" y="7156"/>
                    </a:lnTo>
                    <a:lnTo>
                      <a:pt x="6758" y="6633"/>
                    </a:lnTo>
                    <a:lnTo>
                      <a:pt x="6570" y="6528"/>
                    </a:lnTo>
                    <a:lnTo>
                      <a:pt x="6131" y="1423"/>
                    </a:lnTo>
                    <a:lnTo>
                      <a:pt x="6821" y="1423"/>
                    </a:lnTo>
                    <a:lnTo>
                      <a:pt x="472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0" name="Google Shape;2460;p49"/>
              <p:cNvSpPr/>
              <p:nvPr/>
            </p:nvSpPr>
            <p:spPr>
              <a:xfrm>
                <a:off x="3518375" y="2873975"/>
                <a:ext cx="235400" cy="218150"/>
              </a:xfrm>
              <a:custGeom>
                <a:rect b="b" l="l" r="r" t="t"/>
                <a:pathLst>
                  <a:path extrusionOk="0" h="8726" w="9416">
                    <a:moveTo>
                      <a:pt x="3411" y="0"/>
                    </a:moveTo>
                    <a:lnTo>
                      <a:pt x="3850" y="5105"/>
                    </a:lnTo>
                    <a:lnTo>
                      <a:pt x="4038" y="5210"/>
                    </a:lnTo>
                    <a:lnTo>
                      <a:pt x="3850" y="5733"/>
                    </a:lnTo>
                    <a:lnTo>
                      <a:pt x="1800" y="5733"/>
                    </a:lnTo>
                    <a:lnTo>
                      <a:pt x="1737" y="5691"/>
                    </a:lnTo>
                    <a:lnTo>
                      <a:pt x="1674" y="5629"/>
                    </a:lnTo>
                    <a:lnTo>
                      <a:pt x="1590" y="5629"/>
                    </a:lnTo>
                    <a:lnTo>
                      <a:pt x="1486" y="5733"/>
                    </a:lnTo>
                    <a:lnTo>
                      <a:pt x="1444" y="5670"/>
                    </a:lnTo>
                    <a:lnTo>
                      <a:pt x="1423" y="5482"/>
                    </a:lnTo>
                    <a:lnTo>
                      <a:pt x="1276" y="5440"/>
                    </a:lnTo>
                    <a:lnTo>
                      <a:pt x="1004" y="5566"/>
                    </a:lnTo>
                    <a:lnTo>
                      <a:pt x="858" y="5859"/>
                    </a:lnTo>
                    <a:lnTo>
                      <a:pt x="795" y="5796"/>
                    </a:lnTo>
                    <a:lnTo>
                      <a:pt x="711" y="5629"/>
                    </a:lnTo>
                    <a:lnTo>
                      <a:pt x="691" y="5461"/>
                    </a:lnTo>
                    <a:lnTo>
                      <a:pt x="544" y="5461"/>
                    </a:lnTo>
                    <a:lnTo>
                      <a:pt x="377" y="5524"/>
                    </a:lnTo>
                    <a:lnTo>
                      <a:pt x="377" y="5754"/>
                    </a:lnTo>
                    <a:lnTo>
                      <a:pt x="377" y="5838"/>
                    </a:lnTo>
                    <a:lnTo>
                      <a:pt x="314" y="5984"/>
                    </a:lnTo>
                    <a:lnTo>
                      <a:pt x="126" y="5984"/>
                    </a:lnTo>
                    <a:lnTo>
                      <a:pt x="0" y="6089"/>
                    </a:lnTo>
                    <a:lnTo>
                      <a:pt x="84" y="6173"/>
                    </a:lnTo>
                    <a:lnTo>
                      <a:pt x="84" y="6277"/>
                    </a:lnTo>
                    <a:lnTo>
                      <a:pt x="105" y="6361"/>
                    </a:lnTo>
                    <a:lnTo>
                      <a:pt x="63" y="6591"/>
                    </a:lnTo>
                    <a:lnTo>
                      <a:pt x="84" y="6675"/>
                    </a:lnTo>
                    <a:lnTo>
                      <a:pt x="209" y="6800"/>
                    </a:lnTo>
                    <a:lnTo>
                      <a:pt x="272" y="6926"/>
                    </a:lnTo>
                    <a:lnTo>
                      <a:pt x="335" y="7010"/>
                    </a:lnTo>
                    <a:lnTo>
                      <a:pt x="398" y="6989"/>
                    </a:lnTo>
                    <a:lnTo>
                      <a:pt x="481" y="7030"/>
                    </a:lnTo>
                    <a:lnTo>
                      <a:pt x="502" y="7114"/>
                    </a:lnTo>
                    <a:lnTo>
                      <a:pt x="586" y="7219"/>
                    </a:lnTo>
                    <a:lnTo>
                      <a:pt x="586" y="7261"/>
                    </a:lnTo>
                    <a:lnTo>
                      <a:pt x="523" y="7344"/>
                    </a:lnTo>
                    <a:lnTo>
                      <a:pt x="544" y="7428"/>
                    </a:lnTo>
                    <a:lnTo>
                      <a:pt x="691" y="7512"/>
                    </a:lnTo>
                    <a:lnTo>
                      <a:pt x="691" y="7616"/>
                    </a:lnTo>
                    <a:lnTo>
                      <a:pt x="649" y="7679"/>
                    </a:lnTo>
                    <a:lnTo>
                      <a:pt x="732" y="7721"/>
                    </a:lnTo>
                    <a:lnTo>
                      <a:pt x="837" y="7658"/>
                    </a:lnTo>
                    <a:lnTo>
                      <a:pt x="921" y="7679"/>
                    </a:lnTo>
                    <a:lnTo>
                      <a:pt x="1046" y="7784"/>
                    </a:lnTo>
                    <a:lnTo>
                      <a:pt x="1214" y="7784"/>
                    </a:lnTo>
                    <a:lnTo>
                      <a:pt x="1318" y="7721"/>
                    </a:lnTo>
                    <a:lnTo>
                      <a:pt x="1381" y="7679"/>
                    </a:lnTo>
                    <a:lnTo>
                      <a:pt x="1486" y="7533"/>
                    </a:lnTo>
                    <a:lnTo>
                      <a:pt x="1632" y="7533"/>
                    </a:lnTo>
                    <a:lnTo>
                      <a:pt x="1779" y="7616"/>
                    </a:lnTo>
                    <a:lnTo>
                      <a:pt x="1800" y="7554"/>
                    </a:lnTo>
                    <a:lnTo>
                      <a:pt x="1904" y="7533"/>
                    </a:lnTo>
                    <a:lnTo>
                      <a:pt x="1946" y="7574"/>
                    </a:lnTo>
                    <a:lnTo>
                      <a:pt x="2072" y="7679"/>
                    </a:lnTo>
                    <a:lnTo>
                      <a:pt x="2113" y="7826"/>
                    </a:lnTo>
                    <a:lnTo>
                      <a:pt x="2092" y="7972"/>
                    </a:lnTo>
                    <a:lnTo>
                      <a:pt x="2155" y="8035"/>
                    </a:lnTo>
                    <a:lnTo>
                      <a:pt x="2281" y="8056"/>
                    </a:lnTo>
                    <a:lnTo>
                      <a:pt x="2281" y="8098"/>
                    </a:lnTo>
                    <a:lnTo>
                      <a:pt x="2176" y="8265"/>
                    </a:lnTo>
                    <a:lnTo>
                      <a:pt x="2113" y="8411"/>
                    </a:lnTo>
                    <a:lnTo>
                      <a:pt x="2113" y="8411"/>
                    </a:lnTo>
                    <a:lnTo>
                      <a:pt x="2218" y="8390"/>
                    </a:lnTo>
                    <a:lnTo>
                      <a:pt x="2281" y="8307"/>
                    </a:lnTo>
                    <a:lnTo>
                      <a:pt x="2364" y="8307"/>
                    </a:lnTo>
                    <a:lnTo>
                      <a:pt x="2364" y="8411"/>
                    </a:lnTo>
                    <a:lnTo>
                      <a:pt x="2385" y="8495"/>
                    </a:lnTo>
                    <a:lnTo>
                      <a:pt x="2385" y="8558"/>
                    </a:lnTo>
                    <a:lnTo>
                      <a:pt x="2532" y="8579"/>
                    </a:lnTo>
                    <a:lnTo>
                      <a:pt x="2595" y="8621"/>
                    </a:lnTo>
                    <a:lnTo>
                      <a:pt x="2595" y="8704"/>
                    </a:lnTo>
                    <a:lnTo>
                      <a:pt x="2783" y="8600"/>
                    </a:lnTo>
                    <a:lnTo>
                      <a:pt x="2846" y="8600"/>
                    </a:lnTo>
                    <a:lnTo>
                      <a:pt x="2992" y="8683"/>
                    </a:lnTo>
                    <a:lnTo>
                      <a:pt x="3222" y="8683"/>
                    </a:lnTo>
                    <a:lnTo>
                      <a:pt x="3264" y="8662"/>
                    </a:lnTo>
                    <a:lnTo>
                      <a:pt x="3264" y="8600"/>
                    </a:lnTo>
                    <a:lnTo>
                      <a:pt x="3452" y="8558"/>
                    </a:lnTo>
                    <a:lnTo>
                      <a:pt x="3620" y="8579"/>
                    </a:lnTo>
                    <a:lnTo>
                      <a:pt x="3578" y="8621"/>
                    </a:lnTo>
                    <a:lnTo>
                      <a:pt x="3620" y="8683"/>
                    </a:lnTo>
                    <a:lnTo>
                      <a:pt x="3787" y="8725"/>
                    </a:lnTo>
                    <a:lnTo>
                      <a:pt x="3892" y="8579"/>
                    </a:lnTo>
                    <a:lnTo>
                      <a:pt x="3976" y="8516"/>
                    </a:lnTo>
                    <a:lnTo>
                      <a:pt x="3997" y="8390"/>
                    </a:lnTo>
                    <a:lnTo>
                      <a:pt x="3976" y="8307"/>
                    </a:lnTo>
                    <a:lnTo>
                      <a:pt x="3976" y="8181"/>
                    </a:lnTo>
                    <a:lnTo>
                      <a:pt x="4080" y="8160"/>
                    </a:lnTo>
                    <a:lnTo>
                      <a:pt x="4059" y="7993"/>
                    </a:lnTo>
                    <a:lnTo>
                      <a:pt x="4038" y="7888"/>
                    </a:lnTo>
                    <a:lnTo>
                      <a:pt x="4143" y="7826"/>
                    </a:lnTo>
                    <a:lnTo>
                      <a:pt x="4269" y="7679"/>
                    </a:lnTo>
                    <a:lnTo>
                      <a:pt x="4457" y="7407"/>
                    </a:lnTo>
                    <a:lnTo>
                      <a:pt x="4561" y="7219"/>
                    </a:lnTo>
                    <a:lnTo>
                      <a:pt x="4582" y="7135"/>
                    </a:lnTo>
                    <a:lnTo>
                      <a:pt x="4708" y="6926"/>
                    </a:lnTo>
                    <a:lnTo>
                      <a:pt x="4792" y="6905"/>
                    </a:lnTo>
                    <a:lnTo>
                      <a:pt x="4813" y="6821"/>
                    </a:lnTo>
                    <a:lnTo>
                      <a:pt x="4980" y="6800"/>
                    </a:lnTo>
                    <a:lnTo>
                      <a:pt x="5043" y="6821"/>
                    </a:lnTo>
                    <a:lnTo>
                      <a:pt x="5336" y="6738"/>
                    </a:lnTo>
                    <a:lnTo>
                      <a:pt x="5398" y="6612"/>
                    </a:lnTo>
                    <a:lnTo>
                      <a:pt x="5712" y="6403"/>
                    </a:lnTo>
                    <a:lnTo>
                      <a:pt x="6152" y="6173"/>
                    </a:lnTo>
                    <a:lnTo>
                      <a:pt x="6277" y="6047"/>
                    </a:lnTo>
                    <a:lnTo>
                      <a:pt x="6465" y="5942"/>
                    </a:lnTo>
                    <a:lnTo>
                      <a:pt x="6758" y="5901"/>
                    </a:lnTo>
                    <a:lnTo>
                      <a:pt x="6884" y="5880"/>
                    </a:lnTo>
                    <a:lnTo>
                      <a:pt x="7072" y="5942"/>
                    </a:lnTo>
                    <a:lnTo>
                      <a:pt x="7177" y="5942"/>
                    </a:lnTo>
                    <a:lnTo>
                      <a:pt x="7198" y="5984"/>
                    </a:lnTo>
                    <a:lnTo>
                      <a:pt x="7219" y="5963"/>
                    </a:lnTo>
                    <a:lnTo>
                      <a:pt x="7344" y="5984"/>
                    </a:lnTo>
                    <a:lnTo>
                      <a:pt x="7742" y="5963"/>
                    </a:lnTo>
                    <a:lnTo>
                      <a:pt x="7867" y="5963"/>
                    </a:lnTo>
                    <a:lnTo>
                      <a:pt x="8035" y="5880"/>
                    </a:lnTo>
                    <a:lnTo>
                      <a:pt x="8390" y="5880"/>
                    </a:lnTo>
                    <a:lnTo>
                      <a:pt x="8558" y="5775"/>
                    </a:lnTo>
                    <a:lnTo>
                      <a:pt x="8746" y="5775"/>
                    </a:lnTo>
                    <a:lnTo>
                      <a:pt x="8893" y="5670"/>
                    </a:lnTo>
                    <a:lnTo>
                      <a:pt x="9186" y="5524"/>
                    </a:lnTo>
                    <a:lnTo>
                      <a:pt x="9227" y="5377"/>
                    </a:lnTo>
                    <a:lnTo>
                      <a:pt x="9269" y="5210"/>
                    </a:lnTo>
                    <a:lnTo>
                      <a:pt x="9332" y="5126"/>
                    </a:lnTo>
                    <a:lnTo>
                      <a:pt x="9395" y="4624"/>
                    </a:lnTo>
                    <a:lnTo>
                      <a:pt x="9416" y="3494"/>
                    </a:lnTo>
                    <a:lnTo>
                      <a:pt x="9186" y="3578"/>
                    </a:lnTo>
                    <a:lnTo>
                      <a:pt x="8914" y="3599"/>
                    </a:lnTo>
                    <a:lnTo>
                      <a:pt x="8788" y="3557"/>
                    </a:lnTo>
                    <a:lnTo>
                      <a:pt x="8746" y="3473"/>
                    </a:lnTo>
                    <a:lnTo>
                      <a:pt x="8809" y="3285"/>
                    </a:lnTo>
                    <a:lnTo>
                      <a:pt x="8809" y="3180"/>
                    </a:lnTo>
                    <a:lnTo>
                      <a:pt x="8704" y="3118"/>
                    </a:lnTo>
                    <a:lnTo>
                      <a:pt x="8558" y="3055"/>
                    </a:lnTo>
                    <a:lnTo>
                      <a:pt x="8453" y="2929"/>
                    </a:lnTo>
                    <a:lnTo>
                      <a:pt x="8286" y="2867"/>
                    </a:lnTo>
                    <a:lnTo>
                      <a:pt x="8077" y="2867"/>
                    </a:lnTo>
                    <a:lnTo>
                      <a:pt x="7951" y="2762"/>
                    </a:lnTo>
                    <a:lnTo>
                      <a:pt x="7909" y="2511"/>
                    </a:lnTo>
                    <a:lnTo>
                      <a:pt x="410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1" name="Google Shape;2461;p49"/>
              <p:cNvSpPr/>
              <p:nvPr/>
            </p:nvSpPr>
            <p:spPr>
              <a:xfrm>
                <a:off x="3617750" y="3020950"/>
                <a:ext cx="108825" cy="79025"/>
              </a:xfrm>
              <a:custGeom>
                <a:rect b="b" l="l" r="r" t="t"/>
                <a:pathLst>
                  <a:path extrusionOk="0" h="3161" w="4353">
                    <a:moveTo>
                      <a:pt x="2909" y="1"/>
                    </a:moveTo>
                    <a:lnTo>
                      <a:pt x="2783" y="22"/>
                    </a:lnTo>
                    <a:lnTo>
                      <a:pt x="2490" y="63"/>
                    </a:lnTo>
                    <a:lnTo>
                      <a:pt x="2302" y="168"/>
                    </a:lnTo>
                    <a:lnTo>
                      <a:pt x="2177" y="294"/>
                    </a:lnTo>
                    <a:lnTo>
                      <a:pt x="1737" y="524"/>
                    </a:lnTo>
                    <a:lnTo>
                      <a:pt x="1423" y="733"/>
                    </a:lnTo>
                    <a:lnTo>
                      <a:pt x="1361" y="859"/>
                    </a:lnTo>
                    <a:lnTo>
                      <a:pt x="1068" y="942"/>
                    </a:lnTo>
                    <a:lnTo>
                      <a:pt x="1005" y="921"/>
                    </a:lnTo>
                    <a:lnTo>
                      <a:pt x="838" y="942"/>
                    </a:lnTo>
                    <a:lnTo>
                      <a:pt x="817" y="1026"/>
                    </a:lnTo>
                    <a:lnTo>
                      <a:pt x="733" y="1047"/>
                    </a:lnTo>
                    <a:lnTo>
                      <a:pt x="607" y="1256"/>
                    </a:lnTo>
                    <a:lnTo>
                      <a:pt x="586" y="1340"/>
                    </a:lnTo>
                    <a:lnTo>
                      <a:pt x="482" y="1528"/>
                    </a:lnTo>
                    <a:lnTo>
                      <a:pt x="294" y="1800"/>
                    </a:lnTo>
                    <a:lnTo>
                      <a:pt x="168" y="1947"/>
                    </a:lnTo>
                    <a:lnTo>
                      <a:pt x="63" y="2009"/>
                    </a:lnTo>
                    <a:lnTo>
                      <a:pt x="84" y="2114"/>
                    </a:lnTo>
                    <a:lnTo>
                      <a:pt x="105" y="2281"/>
                    </a:lnTo>
                    <a:lnTo>
                      <a:pt x="1" y="2302"/>
                    </a:lnTo>
                    <a:lnTo>
                      <a:pt x="1" y="2428"/>
                    </a:lnTo>
                    <a:lnTo>
                      <a:pt x="22" y="2511"/>
                    </a:lnTo>
                    <a:lnTo>
                      <a:pt x="1" y="2637"/>
                    </a:lnTo>
                    <a:lnTo>
                      <a:pt x="22" y="2637"/>
                    </a:lnTo>
                    <a:lnTo>
                      <a:pt x="189" y="2783"/>
                    </a:lnTo>
                    <a:lnTo>
                      <a:pt x="398" y="2888"/>
                    </a:lnTo>
                    <a:lnTo>
                      <a:pt x="503" y="2888"/>
                    </a:lnTo>
                    <a:lnTo>
                      <a:pt x="545" y="2930"/>
                    </a:lnTo>
                    <a:lnTo>
                      <a:pt x="649" y="2930"/>
                    </a:lnTo>
                    <a:lnTo>
                      <a:pt x="754" y="2993"/>
                    </a:lnTo>
                    <a:lnTo>
                      <a:pt x="838" y="3097"/>
                    </a:lnTo>
                    <a:lnTo>
                      <a:pt x="1026" y="3160"/>
                    </a:lnTo>
                    <a:lnTo>
                      <a:pt x="1151" y="3139"/>
                    </a:lnTo>
                    <a:lnTo>
                      <a:pt x="1256" y="3055"/>
                    </a:lnTo>
                    <a:lnTo>
                      <a:pt x="1340" y="3055"/>
                    </a:lnTo>
                    <a:lnTo>
                      <a:pt x="1423" y="3139"/>
                    </a:lnTo>
                    <a:lnTo>
                      <a:pt x="1549" y="3139"/>
                    </a:lnTo>
                    <a:lnTo>
                      <a:pt x="1549" y="2993"/>
                    </a:lnTo>
                    <a:lnTo>
                      <a:pt x="1465" y="2825"/>
                    </a:lnTo>
                    <a:lnTo>
                      <a:pt x="1423" y="2783"/>
                    </a:lnTo>
                    <a:lnTo>
                      <a:pt x="1361" y="2595"/>
                    </a:lnTo>
                    <a:lnTo>
                      <a:pt x="1382" y="2470"/>
                    </a:lnTo>
                    <a:lnTo>
                      <a:pt x="1591" y="2428"/>
                    </a:lnTo>
                    <a:lnTo>
                      <a:pt x="2365" y="2428"/>
                    </a:lnTo>
                    <a:lnTo>
                      <a:pt x="2574" y="2386"/>
                    </a:lnTo>
                    <a:lnTo>
                      <a:pt x="2721" y="2386"/>
                    </a:lnTo>
                    <a:lnTo>
                      <a:pt x="2846" y="2323"/>
                    </a:lnTo>
                    <a:lnTo>
                      <a:pt x="2930" y="2323"/>
                    </a:lnTo>
                    <a:lnTo>
                      <a:pt x="3537" y="2491"/>
                    </a:lnTo>
                    <a:lnTo>
                      <a:pt x="3558" y="2428"/>
                    </a:lnTo>
                    <a:lnTo>
                      <a:pt x="3683" y="2386"/>
                    </a:lnTo>
                    <a:lnTo>
                      <a:pt x="3683" y="2281"/>
                    </a:lnTo>
                    <a:lnTo>
                      <a:pt x="3767" y="2198"/>
                    </a:lnTo>
                    <a:lnTo>
                      <a:pt x="3767" y="2093"/>
                    </a:lnTo>
                    <a:lnTo>
                      <a:pt x="3871" y="2051"/>
                    </a:lnTo>
                    <a:lnTo>
                      <a:pt x="3955" y="2072"/>
                    </a:lnTo>
                    <a:lnTo>
                      <a:pt x="4143" y="1967"/>
                    </a:lnTo>
                    <a:lnTo>
                      <a:pt x="4206" y="1967"/>
                    </a:lnTo>
                    <a:lnTo>
                      <a:pt x="4353" y="1800"/>
                    </a:lnTo>
                    <a:lnTo>
                      <a:pt x="4353" y="1737"/>
                    </a:lnTo>
                    <a:lnTo>
                      <a:pt x="4311" y="1737"/>
                    </a:lnTo>
                    <a:lnTo>
                      <a:pt x="4185" y="1570"/>
                    </a:lnTo>
                    <a:lnTo>
                      <a:pt x="4248" y="1465"/>
                    </a:lnTo>
                    <a:lnTo>
                      <a:pt x="4248" y="1361"/>
                    </a:lnTo>
                    <a:lnTo>
                      <a:pt x="4185" y="1319"/>
                    </a:lnTo>
                    <a:lnTo>
                      <a:pt x="4185" y="1256"/>
                    </a:lnTo>
                    <a:lnTo>
                      <a:pt x="4102" y="1214"/>
                    </a:lnTo>
                    <a:lnTo>
                      <a:pt x="3871" y="1340"/>
                    </a:lnTo>
                    <a:lnTo>
                      <a:pt x="3662" y="1214"/>
                    </a:lnTo>
                    <a:lnTo>
                      <a:pt x="3662" y="963"/>
                    </a:lnTo>
                    <a:lnTo>
                      <a:pt x="3118" y="607"/>
                    </a:lnTo>
                    <a:lnTo>
                      <a:pt x="3118" y="419"/>
                    </a:lnTo>
                    <a:lnTo>
                      <a:pt x="3202" y="314"/>
                    </a:lnTo>
                    <a:lnTo>
                      <a:pt x="3202" y="168"/>
                    </a:lnTo>
                    <a:lnTo>
                      <a:pt x="3223" y="105"/>
                    </a:lnTo>
                    <a:lnTo>
                      <a:pt x="3202" y="63"/>
                    </a:lnTo>
                    <a:lnTo>
                      <a:pt x="3097" y="63"/>
                    </a:lnTo>
                    <a:lnTo>
                      <a:pt x="2909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2" name="Google Shape;2462;p49"/>
              <p:cNvSpPr/>
              <p:nvPr/>
            </p:nvSpPr>
            <p:spPr>
              <a:xfrm>
                <a:off x="3442525" y="2997925"/>
                <a:ext cx="93125" cy="68050"/>
              </a:xfrm>
              <a:custGeom>
                <a:rect b="b" l="l" r="r" t="t"/>
                <a:pathLst>
                  <a:path extrusionOk="0" h="2722" w="3725">
                    <a:moveTo>
                      <a:pt x="1444" y="1"/>
                    </a:moveTo>
                    <a:lnTo>
                      <a:pt x="1151" y="106"/>
                    </a:lnTo>
                    <a:lnTo>
                      <a:pt x="837" y="168"/>
                    </a:lnTo>
                    <a:lnTo>
                      <a:pt x="712" y="273"/>
                    </a:lnTo>
                    <a:lnTo>
                      <a:pt x="628" y="273"/>
                    </a:lnTo>
                    <a:lnTo>
                      <a:pt x="523" y="357"/>
                    </a:lnTo>
                    <a:lnTo>
                      <a:pt x="502" y="524"/>
                    </a:lnTo>
                    <a:lnTo>
                      <a:pt x="377" y="817"/>
                    </a:lnTo>
                    <a:lnTo>
                      <a:pt x="0" y="1131"/>
                    </a:lnTo>
                    <a:lnTo>
                      <a:pt x="188" y="1298"/>
                    </a:lnTo>
                    <a:lnTo>
                      <a:pt x="314" y="1528"/>
                    </a:lnTo>
                    <a:lnTo>
                      <a:pt x="419" y="1528"/>
                    </a:lnTo>
                    <a:lnTo>
                      <a:pt x="419" y="1654"/>
                    </a:lnTo>
                    <a:lnTo>
                      <a:pt x="398" y="1654"/>
                    </a:lnTo>
                    <a:lnTo>
                      <a:pt x="523" y="1759"/>
                    </a:lnTo>
                    <a:lnTo>
                      <a:pt x="440" y="1821"/>
                    </a:lnTo>
                    <a:lnTo>
                      <a:pt x="481" y="1863"/>
                    </a:lnTo>
                    <a:lnTo>
                      <a:pt x="732" y="1863"/>
                    </a:lnTo>
                    <a:lnTo>
                      <a:pt x="795" y="1842"/>
                    </a:lnTo>
                    <a:lnTo>
                      <a:pt x="900" y="1842"/>
                    </a:lnTo>
                    <a:lnTo>
                      <a:pt x="1109" y="1675"/>
                    </a:lnTo>
                    <a:lnTo>
                      <a:pt x="1256" y="1612"/>
                    </a:lnTo>
                    <a:lnTo>
                      <a:pt x="1360" y="1633"/>
                    </a:lnTo>
                    <a:lnTo>
                      <a:pt x="1486" y="1633"/>
                    </a:lnTo>
                    <a:lnTo>
                      <a:pt x="1674" y="1759"/>
                    </a:lnTo>
                    <a:lnTo>
                      <a:pt x="1779" y="1759"/>
                    </a:lnTo>
                    <a:lnTo>
                      <a:pt x="2051" y="1926"/>
                    </a:lnTo>
                    <a:lnTo>
                      <a:pt x="2093" y="1884"/>
                    </a:lnTo>
                    <a:lnTo>
                      <a:pt x="2155" y="1968"/>
                    </a:lnTo>
                    <a:lnTo>
                      <a:pt x="2093" y="2052"/>
                    </a:lnTo>
                    <a:lnTo>
                      <a:pt x="1967" y="2052"/>
                    </a:lnTo>
                    <a:lnTo>
                      <a:pt x="1779" y="1968"/>
                    </a:lnTo>
                    <a:lnTo>
                      <a:pt x="1632" y="1926"/>
                    </a:lnTo>
                    <a:lnTo>
                      <a:pt x="1528" y="1926"/>
                    </a:lnTo>
                    <a:lnTo>
                      <a:pt x="1381" y="1821"/>
                    </a:lnTo>
                    <a:lnTo>
                      <a:pt x="1318" y="1842"/>
                    </a:lnTo>
                    <a:lnTo>
                      <a:pt x="1235" y="1926"/>
                    </a:lnTo>
                    <a:lnTo>
                      <a:pt x="1214" y="1884"/>
                    </a:lnTo>
                    <a:lnTo>
                      <a:pt x="1130" y="1863"/>
                    </a:lnTo>
                    <a:lnTo>
                      <a:pt x="1005" y="1947"/>
                    </a:lnTo>
                    <a:lnTo>
                      <a:pt x="900" y="1968"/>
                    </a:lnTo>
                    <a:lnTo>
                      <a:pt x="795" y="2093"/>
                    </a:lnTo>
                    <a:lnTo>
                      <a:pt x="419" y="2093"/>
                    </a:lnTo>
                    <a:lnTo>
                      <a:pt x="377" y="2156"/>
                    </a:lnTo>
                    <a:lnTo>
                      <a:pt x="377" y="2282"/>
                    </a:lnTo>
                    <a:lnTo>
                      <a:pt x="314" y="2344"/>
                    </a:lnTo>
                    <a:lnTo>
                      <a:pt x="335" y="2386"/>
                    </a:lnTo>
                    <a:lnTo>
                      <a:pt x="481" y="2303"/>
                    </a:lnTo>
                    <a:lnTo>
                      <a:pt x="691" y="2386"/>
                    </a:lnTo>
                    <a:lnTo>
                      <a:pt x="544" y="2470"/>
                    </a:lnTo>
                    <a:lnTo>
                      <a:pt x="502" y="2449"/>
                    </a:lnTo>
                    <a:lnTo>
                      <a:pt x="398" y="2407"/>
                    </a:lnTo>
                    <a:lnTo>
                      <a:pt x="398" y="2407"/>
                    </a:lnTo>
                    <a:lnTo>
                      <a:pt x="440" y="2470"/>
                    </a:lnTo>
                    <a:lnTo>
                      <a:pt x="419" y="2575"/>
                    </a:lnTo>
                    <a:lnTo>
                      <a:pt x="586" y="2616"/>
                    </a:lnTo>
                    <a:lnTo>
                      <a:pt x="753" y="2512"/>
                    </a:lnTo>
                    <a:lnTo>
                      <a:pt x="1151" y="2554"/>
                    </a:lnTo>
                    <a:lnTo>
                      <a:pt x="1256" y="2407"/>
                    </a:lnTo>
                    <a:lnTo>
                      <a:pt x="1465" y="2344"/>
                    </a:lnTo>
                    <a:lnTo>
                      <a:pt x="1988" y="2344"/>
                    </a:lnTo>
                    <a:lnTo>
                      <a:pt x="2113" y="2386"/>
                    </a:lnTo>
                    <a:lnTo>
                      <a:pt x="2113" y="2365"/>
                    </a:lnTo>
                    <a:lnTo>
                      <a:pt x="2260" y="2344"/>
                    </a:lnTo>
                    <a:lnTo>
                      <a:pt x="2595" y="2365"/>
                    </a:lnTo>
                    <a:lnTo>
                      <a:pt x="2825" y="2470"/>
                    </a:lnTo>
                    <a:lnTo>
                      <a:pt x="2929" y="2554"/>
                    </a:lnTo>
                    <a:lnTo>
                      <a:pt x="3118" y="2554"/>
                    </a:lnTo>
                    <a:lnTo>
                      <a:pt x="3306" y="2616"/>
                    </a:lnTo>
                    <a:lnTo>
                      <a:pt x="3411" y="2554"/>
                    </a:lnTo>
                    <a:lnTo>
                      <a:pt x="3515" y="2575"/>
                    </a:lnTo>
                    <a:lnTo>
                      <a:pt x="3557" y="2616"/>
                    </a:lnTo>
                    <a:lnTo>
                      <a:pt x="3683" y="2616"/>
                    </a:lnTo>
                    <a:lnTo>
                      <a:pt x="3683" y="2721"/>
                    </a:lnTo>
                    <a:lnTo>
                      <a:pt x="3725" y="2658"/>
                    </a:lnTo>
                    <a:lnTo>
                      <a:pt x="3725" y="2554"/>
                    </a:lnTo>
                    <a:lnTo>
                      <a:pt x="3578" y="2470"/>
                    </a:lnTo>
                    <a:lnTo>
                      <a:pt x="3557" y="2386"/>
                    </a:lnTo>
                    <a:lnTo>
                      <a:pt x="3620" y="2303"/>
                    </a:lnTo>
                    <a:lnTo>
                      <a:pt x="3620" y="2261"/>
                    </a:lnTo>
                    <a:lnTo>
                      <a:pt x="3536" y="2156"/>
                    </a:lnTo>
                    <a:lnTo>
                      <a:pt x="3515" y="2072"/>
                    </a:lnTo>
                    <a:lnTo>
                      <a:pt x="3432" y="2031"/>
                    </a:lnTo>
                    <a:lnTo>
                      <a:pt x="3369" y="2052"/>
                    </a:lnTo>
                    <a:lnTo>
                      <a:pt x="3306" y="1968"/>
                    </a:lnTo>
                    <a:lnTo>
                      <a:pt x="3243" y="1842"/>
                    </a:lnTo>
                    <a:lnTo>
                      <a:pt x="3118" y="1717"/>
                    </a:lnTo>
                    <a:lnTo>
                      <a:pt x="3097" y="1633"/>
                    </a:lnTo>
                    <a:lnTo>
                      <a:pt x="3139" y="1403"/>
                    </a:lnTo>
                    <a:lnTo>
                      <a:pt x="3118" y="1319"/>
                    </a:lnTo>
                    <a:lnTo>
                      <a:pt x="3118" y="1215"/>
                    </a:lnTo>
                    <a:lnTo>
                      <a:pt x="3034" y="1131"/>
                    </a:lnTo>
                    <a:lnTo>
                      <a:pt x="3013" y="1047"/>
                    </a:lnTo>
                    <a:lnTo>
                      <a:pt x="2846" y="943"/>
                    </a:lnTo>
                    <a:lnTo>
                      <a:pt x="2741" y="922"/>
                    </a:lnTo>
                    <a:lnTo>
                      <a:pt x="2720" y="796"/>
                    </a:lnTo>
                    <a:lnTo>
                      <a:pt x="2595" y="775"/>
                    </a:lnTo>
                    <a:lnTo>
                      <a:pt x="2595" y="629"/>
                    </a:lnTo>
                    <a:lnTo>
                      <a:pt x="2469" y="524"/>
                    </a:lnTo>
                    <a:lnTo>
                      <a:pt x="2427" y="399"/>
                    </a:lnTo>
                    <a:lnTo>
                      <a:pt x="2385" y="357"/>
                    </a:lnTo>
                    <a:lnTo>
                      <a:pt x="2302" y="357"/>
                    </a:lnTo>
                    <a:lnTo>
                      <a:pt x="2260" y="315"/>
                    </a:lnTo>
                    <a:lnTo>
                      <a:pt x="2176" y="378"/>
                    </a:lnTo>
                    <a:lnTo>
                      <a:pt x="2093" y="357"/>
                    </a:lnTo>
                    <a:lnTo>
                      <a:pt x="2093" y="273"/>
                    </a:lnTo>
                    <a:lnTo>
                      <a:pt x="1967" y="106"/>
                    </a:lnTo>
                    <a:lnTo>
                      <a:pt x="1800" y="85"/>
                    </a:lnTo>
                    <a:lnTo>
                      <a:pt x="1549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3" name="Google Shape;2463;p49"/>
              <p:cNvSpPr/>
              <p:nvPr/>
            </p:nvSpPr>
            <p:spPr>
              <a:xfrm>
                <a:off x="3452975" y="3056525"/>
                <a:ext cx="44500" cy="26700"/>
              </a:xfrm>
              <a:custGeom>
                <a:rect b="b" l="l" r="r" t="t"/>
                <a:pathLst>
                  <a:path extrusionOk="0" h="1068" w="1780">
                    <a:moveTo>
                      <a:pt x="1047" y="0"/>
                    </a:moveTo>
                    <a:lnTo>
                      <a:pt x="838" y="63"/>
                    </a:lnTo>
                    <a:lnTo>
                      <a:pt x="733" y="210"/>
                    </a:lnTo>
                    <a:lnTo>
                      <a:pt x="335" y="168"/>
                    </a:lnTo>
                    <a:lnTo>
                      <a:pt x="168" y="272"/>
                    </a:lnTo>
                    <a:lnTo>
                      <a:pt x="1" y="231"/>
                    </a:lnTo>
                    <a:lnTo>
                      <a:pt x="1" y="231"/>
                    </a:lnTo>
                    <a:lnTo>
                      <a:pt x="63" y="314"/>
                    </a:lnTo>
                    <a:lnTo>
                      <a:pt x="273" y="335"/>
                    </a:lnTo>
                    <a:lnTo>
                      <a:pt x="335" y="335"/>
                    </a:lnTo>
                    <a:lnTo>
                      <a:pt x="231" y="419"/>
                    </a:lnTo>
                    <a:lnTo>
                      <a:pt x="335" y="524"/>
                    </a:lnTo>
                    <a:lnTo>
                      <a:pt x="440" y="524"/>
                    </a:lnTo>
                    <a:lnTo>
                      <a:pt x="482" y="586"/>
                    </a:lnTo>
                    <a:lnTo>
                      <a:pt x="545" y="586"/>
                    </a:lnTo>
                    <a:lnTo>
                      <a:pt x="691" y="544"/>
                    </a:lnTo>
                    <a:lnTo>
                      <a:pt x="838" y="524"/>
                    </a:lnTo>
                    <a:lnTo>
                      <a:pt x="1005" y="586"/>
                    </a:lnTo>
                    <a:lnTo>
                      <a:pt x="942" y="649"/>
                    </a:lnTo>
                    <a:lnTo>
                      <a:pt x="649" y="649"/>
                    </a:lnTo>
                    <a:lnTo>
                      <a:pt x="691" y="691"/>
                    </a:lnTo>
                    <a:lnTo>
                      <a:pt x="796" y="691"/>
                    </a:lnTo>
                    <a:lnTo>
                      <a:pt x="838" y="754"/>
                    </a:lnTo>
                    <a:lnTo>
                      <a:pt x="817" y="796"/>
                    </a:lnTo>
                    <a:lnTo>
                      <a:pt x="859" y="796"/>
                    </a:lnTo>
                    <a:lnTo>
                      <a:pt x="733" y="963"/>
                    </a:lnTo>
                    <a:lnTo>
                      <a:pt x="963" y="942"/>
                    </a:lnTo>
                    <a:lnTo>
                      <a:pt x="963" y="1047"/>
                    </a:lnTo>
                    <a:lnTo>
                      <a:pt x="1005" y="1068"/>
                    </a:lnTo>
                    <a:lnTo>
                      <a:pt x="1131" y="1047"/>
                    </a:lnTo>
                    <a:lnTo>
                      <a:pt x="1214" y="879"/>
                    </a:lnTo>
                    <a:lnTo>
                      <a:pt x="1319" y="858"/>
                    </a:lnTo>
                    <a:lnTo>
                      <a:pt x="1465" y="775"/>
                    </a:lnTo>
                    <a:lnTo>
                      <a:pt x="1675" y="733"/>
                    </a:lnTo>
                    <a:lnTo>
                      <a:pt x="1758" y="670"/>
                    </a:lnTo>
                    <a:lnTo>
                      <a:pt x="1779" y="565"/>
                    </a:lnTo>
                    <a:lnTo>
                      <a:pt x="1695" y="482"/>
                    </a:lnTo>
                    <a:lnTo>
                      <a:pt x="1695" y="314"/>
                    </a:lnTo>
                    <a:lnTo>
                      <a:pt x="1737" y="210"/>
                    </a:lnTo>
                    <a:lnTo>
                      <a:pt x="1695" y="42"/>
                    </a:lnTo>
                    <a:lnTo>
                      <a:pt x="1570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464" name="Google Shape;2464;p49"/>
              <p:cNvGrpSpPr/>
              <p:nvPr/>
            </p:nvGrpSpPr>
            <p:grpSpPr>
              <a:xfrm>
                <a:off x="3450375" y="3038225"/>
                <a:ext cx="132875" cy="99400"/>
                <a:chOff x="3450375" y="3038225"/>
                <a:chExt cx="132875" cy="99400"/>
              </a:xfrm>
            </p:grpSpPr>
            <p:sp>
              <p:nvSpPr>
                <p:cNvPr id="2465" name="Google Shape;2465;p49"/>
                <p:cNvSpPr/>
                <p:nvPr/>
              </p:nvSpPr>
              <p:spPr>
                <a:xfrm>
                  <a:off x="3450375" y="3038225"/>
                  <a:ext cx="46050" cy="13625"/>
                </a:xfrm>
                <a:custGeom>
                  <a:rect b="b" l="l" r="r" t="t"/>
                  <a:pathLst>
                    <a:path extrusionOk="0" h="545" w="1842">
                      <a:moveTo>
                        <a:pt x="942" y="0"/>
                      </a:moveTo>
                      <a:lnTo>
                        <a:pt x="795" y="63"/>
                      </a:lnTo>
                      <a:lnTo>
                        <a:pt x="586" y="230"/>
                      </a:lnTo>
                      <a:lnTo>
                        <a:pt x="481" y="230"/>
                      </a:lnTo>
                      <a:lnTo>
                        <a:pt x="418" y="251"/>
                      </a:lnTo>
                      <a:lnTo>
                        <a:pt x="167" y="251"/>
                      </a:lnTo>
                      <a:lnTo>
                        <a:pt x="188" y="335"/>
                      </a:lnTo>
                      <a:lnTo>
                        <a:pt x="314" y="419"/>
                      </a:lnTo>
                      <a:lnTo>
                        <a:pt x="439" y="377"/>
                      </a:lnTo>
                      <a:lnTo>
                        <a:pt x="439" y="377"/>
                      </a:lnTo>
                      <a:lnTo>
                        <a:pt x="377" y="460"/>
                      </a:lnTo>
                      <a:lnTo>
                        <a:pt x="209" y="460"/>
                      </a:lnTo>
                      <a:lnTo>
                        <a:pt x="105" y="314"/>
                      </a:lnTo>
                      <a:lnTo>
                        <a:pt x="0" y="419"/>
                      </a:lnTo>
                      <a:lnTo>
                        <a:pt x="63" y="481"/>
                      </a:lnTo>
                      <a:lnTo>
                        <a:pt x="63" y="544"/>
                      </a:lnTo>
                      <a:lnTo>
                        <a:pt x="105" y="481"/>
                      </a:lnTo>
                      <a:lnTo>
                        <a:pt x="481" y="481"/>
                      </a:lnTo>
                      <a:lnTo>
                        <a:pt x="586" y="356"/>
                      </a:lnTo>
                      <a:lnTo>
                        <a:pt x="691" y="335"/>
                      </a:lnTo>
                      <a:lnTo>
                        <a:pt x="816" y="251"/>
                      </a:lnTo>
                      <a:lnTo>
                        <a:pt x="900" y="272"/>
                      </a:lnTo>
                      <a:lnTo>
                        <a:pt x="921" y="314"/>
                      </a:lnTo>
                      <a:lnTo>
                        <a:pt x="1004" y="230"/>
                      </a:lnTo>
                      <a:lnTo>
                        <a:pt x="1067" y="209"/>
                      </a:lnTo>
                      <a:lnTo>
                        <a:pt x="1214" y="314"/>
                      </a:lnTo>
                      <a:lnTo>
                        <a:pt x="1318" y="314"/>
                      </a:lnTo>
                      <a:lnTo>
                        <a:pt x="1465" y="356"/>
                      </a:lnTo>
                      <a:lnTo>
                        <a:pt x="1653" y="440"/>
                      </a:lnTo>
                      <a:lnTo>
                        <a:pt x="1779" y="440"/>
                      </a:lnTo>
                      <a:lnTo>
                        <a:pt x="1841" y="356"/>
                      </a:lnTo>
                      <a:lnTo>
                        <a:pt x="1779" y="272"/>
                      </a:lnTo>
                      <a:lnTo>
                        <a:pt x="1737" y="314"/>
                      </a:lnTo>
                      <a:lnTo>
                        <a:pt x="1465" y="147"/>
                      </a:lnTo>
                      <a:lnTo>
                        <a:pt x="1360" y="147"/>
                      </a:lnTo>
                      <a:lnTo>
                        <a:pt x="1172" y="21"/>
                      </a:lnTo>
                      <a:lnTo>
                        <a:pt x="1046" y="21"/>
                      </a:lnTo>
                      <a:lnTo>
                        <a:pt x="942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466" name="Google Shape;2466;p49"/>
                <p:cNvSpPr/>
                <p:nvPr/>
              </p:nvSpPr>
              <p:spPr>
                <a:xfrm>
                  <a:off x="3481225" y="3056525"/>
                  <a:ext cx="102025" cy="81100"/>
                </a:xfrm>
                <a:custGeom>
                  <a:rect b="b" l="l" r="r" t="t"/>
                  <a:pathLst>
                    <a:path extrusionOk="0" h="3244" w="4081">
                      <a:moveTo>
                        <a:pt x="712" y="0"/>
                      </a:moveTo>
                      <a:lnTo>
                        <a:pt x="565" y="21"/>
                      </a:lnTo>
                      <a:lnTo>
                        <a:pt x="565" y="42"/>
                      </a:lnTo>
                      <a:lnTo>
                        <a:pt x="607" y="210"/>
                      </a:lnTo>
                      <a:lnTo>
                        <a:pt x="565" y="314"/>
                      </a:lnTo>
                      <a:lnTo>
                        <a:pt x="565" y="482"/>
                      </a:lnTo>
                      <a:lnTo>
                        <a:pt x="649" y="565"/>
                      </a:lnTo>
                      <a:lnTo>
                        <a:pt x="628" y="670"/>
                      </a:lnTo>
                      <a:lnTo>
                        <a:pt x="545" y="733"/>
                      </a:lnTo>
                      <a:lnTo>
                        <a:pt x="335" y="775"/>
                      </a:lnTo>
                      <a:lnTo>
                        <a:pt x="189" y="858"/>
                      </a:lnTo>
                      <a:lnTo>
                        <a:pt x="84" y="879"/>
                      </a:lnTo>
                      <a:lnTo>
                        <a:pt x="1" y="1046"/>
                      </a:lnTo>
                      <a:lnTo>
                        <a:pt x="21" y="1005"/>
                      </a:lnTo>
                      <a:lnTo>
                        <a:pt x="105" y="1109"/>
                      </a:lnTo>
                      <a:lnTo>
                        <a:pt x="42" y="1319"/>
                      </a:lnTo>
                      <a:lnTo>
                        <a:pt x="189" y="1507"/>
                      </a:lnTo>
                      <a:lnTo>
                        <a:pt x="314" y="1528"/>
                      </a:lnTo>
                      <a:lnTo>
                        <a:pt x="398" y="1570"/>
                      </a:lnTo>
                      <a:lnTo>
                        <a:pt x="440" y="1486"/>
                      </a:lnTo>
                      <a:lnTo>
                        <a:pt x="545" y="1528"/>
                      </a:lnTo>
                      <a:lnTo>
                        <a:pt x="503" y="1570"/>
                      </a:lnTo>
                      <a:lnTo>
                        <a:pt x="503" y="1674"/>
                      </a:lnTo>
                      <a:lnTo>
                        <a:pt x="545" y="1716"/>
                      </a:lnTo>
                      <a:lnTo>
                        <a:pt x="670" y="1716"/>
                      </a:lnTo>
                      <a:lnTo>
                        <a:pt x="733" y="1904"/>
                      </a:lnTo>
                      <a:lnTo>
                        <a:pt x="879" y="1988"/>
                      </a:lnTo>
                      <a:lnTo>
                        <a:pt x="963" y="2051"/>
                      </a:lnTo>
                      <a:lnTo>
                        <a:pt x="1047" y="2030"/>
                      </a:lnTo>
                      <a:lnTo>
                        <a:pt x="1235" y="1946"/>
                      </a:lnTo>
                      <a:lnTo>
                        <a:pt x="1235" y="1884"/>
                      </a:lnTo>
                      <a:lnTo>
                        <a:pt x="1381" y="1716"/>
                      </a:lnTo>
                      <a:lnTo>
                        <a:pt x="1486" y="1632"/>
                      </a:lnTo>
                      <a:lnTo>
                        <a:pt x="1612" y="1570"/>
                      </a:lnTo>
                      <a:lnTo>
                        <a:pt x="2114" y="1570"/>
                      </a:lnTo>
                      <a:lnTo>
                        <a:pt x="2197" y="1716"/>
                      </a:lnTo>
                      <a:lnTo>
                        <a:pt x="2239" y="1821"/>
                      </a:lnTo>
                      <a:lnTo>
                        <a:pt x="2407" y="2093"/>
                      </a:lnTo>
                      <a:lnTo>
                        <a:pt x="2386" y="2156"/>
                      </a:lnTo>
                      <a:lnTo>
                        <a:pt x="2490" y="2260"/>
                      </a:lnTo>
                      <a:lnTo>
                        <a:pt x="2490" y="2365"/>
                      </a:lnTo>
                      <a:lnTo>
                        <a:pt x="2407" y="2407"/>
                      </a:lnTo>
                      <a:lnTo>
                        <a:pt x="2407" y="2511"/>
                      </a:lnTo>
                      <a:lnTo>
                        <a:pt x="2449" y="2532"/>
                      </a:lnTo>
                      <a:lnTo>
                        <a:pt x="2449" y="2574"/>
                      </a:lnTo>
                      <a:lnTo>
                        <a:pt x="2595" y="2532"/>
                      </a:lnTo>
                      <a:lnTo>
                        <a:pt x="2637" y="2532"/>
                      </a:lnTo>
                      <a:lnTo>
                        <a:pt x="2867" y="2449"/>
                      </a:lnTo>
                      <a:lnTo>
                        <a:pt x="3014" y="2511"/>
                      </a:lnTo>
                      <a:lnTo>
                        <a:pt x="3055" y="2637"/>
                      </a:lnTo>
                      <a:lnTo>
                        <a:pt x="3181" y="2721"/>
                      </a:lnTo>
                      <a:lnTo>
                        <a:pt x="3160" y="2930"/>
                      </a:lnTo>
                      <a:lnTo>
                        <a:pt x="3139" y="3055"/>
                      </a:lnTo>
                      <a:lnTo>
                        <a:pt x="3286" y="3202"/>
                      </a:lnTo>
                      <a:lnTo>
                        <a:pt x="3369" y="3202"/>
                      </a:lnTo>
                      <a:lnTo>
                        <a:pt x="3537" y="3076"/>
                      </a:lnTo>
                      <a:lnTo>
                        <a:pt x="3578" y="3076"/>
                      </a:lnTo>
                      <a:lnTo>
                        <a:pt x="3683" y="3181"/>
                      </a:lnTo>
                      <a:lnTo>
                        <a:pt x="3704" y="3244"/>
                      </a:lnTo>
                      <a:lnTo>
                        <a:pt x="3704" y="3202"/>
                      </a:lnTo>
                      <a:lnTo>
                        <a:pt x="3809" y="3181"/>
                      </a:lnTo>
                      <a:lnTo>
                        <a:pt x="3976" y="2846"/>
                      </a:lnTo>
                      <a:lnTo>
                        <a:pt x="3976" y="2721"/>
                      </a:lnTo>
                      <a:lnTo>
                        <a:pt x="3955" y="2658"/>
                      </a:lnTo>
                      <a:lnTo>
                        <a:pt x="3850" y="2553"/>
                      </a:lnTo>
                      <a:lnTo>
                        <a:pt x="3850" y="2469"/>
                      </a:lnTo>
                      <a:lnTo>
                        <a:pt x="3913" y="2428"/>
                      </a:lnTo>
                      <a:lnTo>
                        <a:pt x="3997" y="2449"/>
                      </a:lnTo>
                      <a:lnTo>
                        <a:pt x="4018" y="2365"/>
                      </a:lnTo>
                      <a:lnTo>
                        <a:pt x="3955" y="2239"/>
                      </a:lnTo>
                      <a:lnTo>
                        <a:pt x="3871" y="2218"/>
                      </a:lnTo>
                      <a:lnTo>
                        <a:pt x="3871" y="2009"/>
                      </a:lnTo>
                      <a:lnTo>
                        <a:pt x="3892" y="1925"/>
                      </a:lnTo>
                      <a:lnTo>
                        <a:pt x="3871" y="1674"/>
                      </a:lnTo>
                      <a:lnTo>
                        <a:pt x="3809" y="1612"/>
                      </a:lnTo>
                      <a:lnTo>
                        <a:pt x="3809" y="1507"/>
                      </a:lnTo>
                      <a:lnTo>
                        <a:pt x="4060" y="1423"/>
                      </a:lnTo>
                      <a:lnTo>
                        <a:pt x="4081" y="1402"/>
                      </a:lnTo>
                      <a:lnTo>
                        <a:pt x="4081" y="1319"/>
                      </a:lnTo>
                      <a:lnTo>
                        <a:pt x="4018" y="1277"/>
                      </a:lnTo>
                      <a:lnTo>
                        <a:pt x="3871" y="1256"/>
                      </a:lnTo>
                      <a:lnTo>
                        <a:pt x="3871" y="1193"/>
                      </a:lnTo>
                      <a:lnTo>
                        <a:pt x="3850" y="1109"/>
                      </a:lnTo>
                      <a:lnTo>
                        <a:pt x="3850" y="1005"/>
                      </a:lnTo>
                      <a:lnTo>
                        <a:pt x="3767" y="1005"/>
                      </a:lnTo>
                      <a:lnTo>
                        <a:pt x="3704" y="1088"/>
                      </a:lnTo>
                      <a:lnTo>
                        <a:pt x="3599" y="1109"/>
                      </a:lnTo>
                      <a:lnTo>
                        <a:pt x="3599" y="1109"/>
                      </a:lnTo>
                      <a:lnTo>
                        <a:pt x="3662" y="963"/>
                      </a:lnTo>
                      <a:lnTo>
                        <a:pt x="3767" y="796"/>
                      </a:lnTo>
                      <a:lnTo>
                        <a:pt x="3767" y="754"/>
                      </a:lnTo>
                      <a:lnTo>
                        <a:pt x="3641" y="733"/>
                      </a:lnTo>
                      <a:lnTo>
                        <a:pt x="3578" y="670"/>
                      </a:lnTo>
                      <a:lnTo>
                        <a:pt x="3599" y="524"/>
                      </a:lnTo>
                      <a:lnTo>
                        <a:pt x="3558" y="377"/>
                      </a:lnTo>
                      <a:lnTo>
                        <a:pt x="3432" y="272"/>
                      </a:lnTo>
                      <a:lnTo>
                        <a:pt x="3390" y="231"/>
                      </a:lnTo>
                      <a:lnTo>
                        <a:pt x="3286" y="252"/>
                      </a:lnTo>
                      <a:lnTo>
                        <a:pt x="3265" y="314"/>
                      </a:lnTo>
                      <a:lnTo>
                        <a:pt x="3118" y="231"/>
                      </a:lnTo>
                      <a:lnTo>
                        <a:pt x="2972" y="231"/>
                      </a:lnTo>
                      <a:lnTo>
                        <a:pt x="2867" y="377"/>
                      </a:lnTo>
                      <a:lnTo>
                        <a:pt x="2804" y="419"/>
                      </a:lnTo>
                      <a:lnTo>
                        <a:pt x="2700" y="482"/>
                      </a:lnTo>
                      <a:lnTo>
                        <a:pt x="2532" y="482"/>
                      </a:lnTo>
                      <a:lnTo>
                        <a:pt x="2407" y="377"/>
                      </a:lnTo>
                      <a:lnTo>
                        <a:pt x="2323" y="356"/>
                      </a:lnTo>
                      <a:lnTo>
                        <a:pt x="2218" y="419"/>
                      </a:lnTo>
                      <a:lnTo>
                        <a:pt x="2135" y="377"/>
                      </a:lnTo>
                      <a:lnTo>
                        <a:pt x="2135" y="272"/>
                      </a:lnTo>
                      <a:lnTo>
                        <a:pt x="2009" y="272"/>
                      </a:lnTo>
                      <a:lnTo>
                        <a:pt x="1967" y="231"/>
                      </a:lnTo>
                      <a:lnTo>
                        <a:pt x="1863" y="210"/>
                      </a:lnTo>
                      <a:lnTo>
                        <a:pt x="1758" y="272"/>
                      </a:lnTo>
                      <a:lnTo>
                        <a:pt x="1570" y="210"/>
                      </a:lnTo>
                      <a:lnTo>
                        <a:pt x="1381" y="210"/>
                      </a:lnTo>
                      <a:lnTo>
                        <a:pt x="1277" y="126"/>
                      </a:lnTo>
                      <a:lnTo>
                        <a:pt x="1047" y="21"/>
                      </a:lnTo>
                      <a:lnTo>
                        <a:pt x="712" y="0"/>
                      </a:lnTo>
                      <a:close/>
                    </a:path>
                  </a:pathLst>
                </a:custGeom>
                <a:solidFill>
                  <a:srgbClr val="83E3DD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2467" name="Google Shape;2467;p49"/>
              <p:cNvSpPr/>
              <p:nvPr/>
            </p:nvSpPr>
            <p:spPr>
              <a:xfrm>
                <a:off x="3503200" y="3095750"/>
                <a:ext cx="40300" cy="48150"/>
              </a:xfrm>
              <a:custGeom>
                <a:rect b="b" l="l" r="r" t="t"/>
                <a:pathLst>
                  <a:path extrusionOk="0" h="1926" w="1612">
                    <a:moveTo>
                      <a:pt x="733" y="1"/>
                    </a:moveTo>
                    <a:lnTo>
                      <a:pt x="607" y="63"/>
                    </a:lnTo>
                    <a:lnTo>
                      <a:pt x="502" y="147"/>
                    </a:lnTo>
                    <a:lnTo>
                      <a:pt x="356" y="315"/>
                    </a:lnTo>
                    <a:lnTo>
                      <a:pt x="356" y="377"/>
                    </a:lnTo>
                    <a:lnTo>
                      <a:pt x="168" y="461"/>
                    </a:lnTo>
                    <a:lnTo>
                      <a:pt x="84" y="482"/>
                    </a:lnTo>
                    <a:lnTo>
                      <a:pt x="42" y="587"/>
                    </a:lnTo>
                    <a:lnTo>
                      <a:pt x="0" y="670"/>
                    </a:lnTo>
                    <a:lnTo>
                      <a:pt x="105" y="733"/>
                    </a:lnTo>
                    <a:lnTo>
                      <a:pt x="42" y="880"/>
                    </a:lnTo>
                    <a:lnTo>
                      <a:pt x="63" y="963"/>
                    </a:lnTo>
                    <a:lnTo>
                      <a:pt x="168" y="984"/>
                    </a:lnTo>
                    <a:lnTo>
                      <a:pt x="251" y="1172"/>
                    </a:lnTo>
                    <a:lnTo>
                      <a:pt x="251" y="1298"/>
                    </a:lnTo>
                    <a:lnTo>
                      <a:pt x="377" y="1424"/>
                    </a:lnTo>
                    <a:lnTo>
                      <a:pt x="482" y="1382"/>
                    </a:lnTo>
                    <a:lnTo>
                      <a:pt x="482" y="1403"/>
                    </a:lnTo>
                    <a:lnTo>
                      <a:pt x="419" y="1507"/>
                    </a:lnTo>
                    <a:lnTo>
                      <a:pt x="502" y="1591"/>
                    </a:lnTo>
                    <a:lnTo>
                      <a:pt x="586" y="1675"/>
                    </a:lnTo>
                    <a:lnTo>
                      <a:pt x="565" y="1737"/>
                    </a:lnTo>
                    <a:lnTo>
                      <a:pt x="691" y="1779"/>
                    </a:lnTo>
                    <a:lnTo>
                      <a:pt x="1005" y="1926"/>
                    </a:lnTo>
                    <a:lnTo>
                      <a:pt x="1046" y="1926"/>
                    </a:lnTo>
                    <a:lnTo>
                      <a:pt x="1088" y="1842"/>
                    </a:lnTo>
                    <a:lnTo>
                      <a:pt x="1151" y="1696"/>
                    </a:lnTo>
                    <a:lnTo>
                      <a:pt x="1298" y="1633"/>
                    </a:lnTo>
                    <a:lnTo>
                      <a:pt x="1402" y="1507"/>
                    </a:lnTo>
                    <a:lnTo>
                      <a:pt x="1402" y="1403"/>
                    </a:lnTo>
                    <a:lnTo>
                      <a:pt x="1444" y="1256"/>
                    </a:lnTo>
                    <a:lnTo>
                      <a:pt x="1528" y="1214"/>
                    </a:lnTo>
                    <a:lnTo>
                      <a:pt x="1528" y="1152"/>
                    </a:lnTo>
                    <a:lnTo>
                      <a:pt x="1549" y="1005"/>
                    </a:lnTo>
                    <a:lnTo>
                      <a:pt x="1570" y="1005"/>
                    </a:lnTo>
                    <a:lnTo>
                      <a:pt x="1570" y="963"/>
                    </a:lnTo>
                    <a:lnTo>
                      <a:pt x="1528" y="942"/>
                    </a:lnTo>
                    <a:lnTo>
                      <a:pt x="1528" y="838"/>
                    </a:lnTo>
                    <a:lnTo>
                      <a:pt x="1611" y="796"/>
                    </a:lnTo>
                    <a:lnTo>
                      <a:pt x="1611" y="691"/>
                    </a:lnTo>
                    <a:lnTo>
                      <a:pt x="1507" y="587"/>
                    </a:lnTo>
                    <a:lnTo>
                      <a:pt x="1528" y="524"/>
                    </a:lnTo>
                    <a:lnTo>
                      <a:pt x="1360" y="252"/>
                    </a:lnTo>
                    <a:lnTo>
                      <a:pt x="1318" y="147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8" name="Google Shape;2468;p49"/>
              <p:cNvSpPr/>
              <p:nvPr/>
            </p:nvSpPr>
            <p:spPr>
              <a:xfrm>
                <a:off x="3529350" y="3117725"/>
                <a:ext cx="58600" cy="62800"/>
              </a:xfrm>
              <a:custGeom>
                <a:rect b="b" l="l" r="r" t="t"/>
                <a:pathLst>
                  <a:path extrusionOk="0" h="2512" w="2344">
                    <a:moveTo>
                      <a:pt x="942" y="1"/>
                    </a:moveTo>
                    <a:lnTo>
                      <a:pt x="712" y="84"/>
                    </a:lnTo>
                    <a:lnTo>
                      <a:pt x="670" y="84"/>
                    </a:lnTo>
                    <a:lnTo>
                      <a:pt x="524" y="126"/>
                    </a:lnTo>
                    <a:lnTo>
                      <a:pt x="503" y="126"/>
                    </a:lnTo>
                    <a:lnTo>
                      <a:pt x="482" y="273"/>
                    </a:lnTo>
                    <a:lnTo>
                      <a:pt x="482" y="335"/>
                    </a:lnTo>
                    <a:lnTo>
                      <a:pt x="398" y="377"/>
                    </a:lnTo>
                    <a:lnTo>
                      <a:pt x="356" y="524"/>
                    </a:lnTo>
                    <a:lnTo>
                      <a:pt x="356" y="628"/>
                    </a:lnTo>
                    <a:lnTo>
                      <a:pt x="252" y="754"/>
                    </a:lnTo>
                    <a:lnTo>
                      <a:pt x="105" y="817"/>
                    </a:lnTo>
                    <a:lnTo>
                      <a:pt x="42" y="963"/>
                    </a:lnTo>
                    <a:lnTo>
                      <a:pt x="0" y="1047"/>
                    </a:lnTo>
                    <a:lnTo>
                      <a:pt x="168" y="1047"/>
                    </a:lnTo>
                    <a:lnTo>
                      <a:pt x="252" y="1109"/>
                    </a:lnTo>
                    <a:lnTo>
                      <a:pt x="210" y="1172"/>
                    </a:lnTo>
                    <a:lnTo>
                      <a:pt x="293" y="1235"/>
                    </a:lnTo>
                    <a:lnTo>
                      <a:pt x="461" y="1444"/>
                    </a:lnTo>
                    <a:lnTo>
                      <a:pt x="524" y="1444"/>
                    </a:lnTo>
                    <a:lnTo>
                      <a:pt x="775" y="1591"/>
                    </a:lnTo>
                    <a:lnTo>
                      <a:pt x="796" y="1591"/>
                    </a:lnTo>
                    <a:lnTo>
                      <a:pt x="1130" y="1967"/>
                    </a:lnTo>
                    <a:lnTo>
                      <a:pt x="1256" y="1988"/>
                    </a:lnTo>
                    <a:lnTo>
                      <a:pt x="1716" y="2302"/>
                    </a:lnTo>
                    <a:lnTo>
                      <a:pt x="2260" y="2511"/>
                    </a:lnTo>
                    <a:lnTo>
                      <a:pt x="2260" y="2386"/>
                    </a:lnTo>
                    <a:lnTo>
                      <a:pt x="2197" y="2281"/>
                    </a:lnTo>
                    <a:lnTo>
                      <a:pt x="2260" y="2156"/>
                    </a:lnTo>
                    <a:lnTo>
                      <a:pt x="2239" y="2072"/>
                    </a:lnTo>
                    <a:lnTo>
                      <a:pt x="2260" y="1967"/>
                    </a:lnTo>
                    <a:lnTo>
                      <a:pt x="2302" y="1884"/>
                    </a:lnTo>
                    <a:lnTo>
                      <a:pt x="2260" y="1800"/>
                    </a:lnTo>
                    <a:lnTo>
                      <a:pt x="2344" y="1758"/>
                    </a:lnTo>
                    <a:lnTo>
                      <a:pt x="2302" y="1653"/>
                    </a:lnTo>
                    <a:lnTo>
                      <a:pt x="2239" y="1633"/>
                    </a:lnTo>
                    <a:lnTo>
                      <a:pt x="2156" y="1570"/>
                    </a:lnTo>
                    <a:lnTo>
                      <a:pt x="2093" y="1465"/>
                    </a:lnTo>
                    <a:lnTo>
                      <a:pt x="2030" y="1444"/>
                    </a:lnTo>
                    <a:lnTo>
                      <a:pt x="1967" y="1444"/>
                    </a:lnTo>
                    <a:lnTo>
                      <a:pt x="1884" y="1361"/>
                    </a:lnTo>
                    <a:lnTo>
                      <a:pt x="1779" y="1361"/>
                    </a:lnTo>
                    <a:lnTo>
                      <a:pt x="1758" y="1381"/>
                    </a:lnTo>
                    <a:lnTo>
                      <a:pt x="1653" y="1361"/>
                    </a:lnTo>
                    <a:lnTo>
                      <a:pt x="1633" y="1256"/>
                    </a:lnTo>
                    <a:lnTo>
                      <a:pt x="1716" y="1151"/>
                    </a:lnTo>
                    <a:lnTo>
                      <a:pt x="1821" y="942"/>
                    </a:lnTo>
                    <a:lnTo>
                      <a:pt x="1758" y="837"/>
                    </a:lnTo>
                    <a:lnTo>
                      <a:pt x="1779" y="796"/>
                    </a:lnTo>
                    <a:lnTo>
                      <a:pt x="1758" y="733"/>
                    </a:lnTo>
                    <a:lnTo>
                      <a:pt x="1653" y="628"/>
                    </a:lnTo>
                    <a:lnTo>
                      <a:pt x="1612" y="628"/>
                    </a:lnTo>
                    <a:lnTo>
                      <a:pt x="1444" y="754"/>
                    </a:lnTo>
                    <a:lnTo>
                      <a:pt x="1361" y="754"/>
                    </a:lnTo>
                    <a:lnTo>
                      <a:pt x="1214" y="607"/>
                    </a:lnTo>
                    <a:lnTo>
                      <a:pt x="1235" y="482"/>
                    </a:lnTo>
                    <a:lnTo>
                      <a:pt x="1256" y="273"/>
                    </a:lnTo>
                    <a:lnTo>
                      <a:pt x="1130" y="189"/>
                    </a:lnTo>
                    <a:lnTo>
                      <a:pt x="1089" y="63"/>
                    </a:lnTo>
                    <a:lnTo>
                      <a:pt x="942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69" name="Google Shape;2469;p49"/>
              <p:cNvSpPr/>
              <p:nvPr/>
            </p:nvSpPr>
            <p:spPr>
              <a:xfrm>
                <a:off x="3570150" y="3086875"/>
                <a:ext cx="89475" cy="94175"/>
              </a:xfrm>
              <a:custGeom>
                <a:rect b="b" l="l" r="r" t="t"/>
                <a:pathLst>
                  <a:path extrusionOk="0" h="3767" w="3579">
                    <a:moveTo>
                      <a:pt x="1905" y="0"/>
                    </a:moveTo>
                    <a:lnTo>
                      <a:pt x="1821" y="63"/>
                    </a:lnTo>
                    <a:lnTo>
                      <a:pt x="1716" y="209"/>
                    </a:lnTo>
                    <a:lnTo>
                      <a:pt x="1549" y="167"/>
                    </a:lnTo>
                    <a:lnTo>
                      <a:pt x="1507" y="105"/>
                    </a:lnTo>
                    <a:lnTo>
                      <a:pt x="1549" y="63"/>
                    </a:lnTo>
                    <a:lnTo>
                      <a:pt x="1381" y="42"/>
                    </a:lnTo>
                    <a:lnTo>
                      <a:pt x="1193" y="84"/>
                    </a:lnTo>
                    <a:lnTo>
                      <a:pt x="1193" y="146"/>
                    </a:lnTo>
                    <a:lnTo>
                      <a:pt x="1151" y="167"/>
                    </a:lnTo>
                    <a:lnTo>
                      <a:pt x="921" y="167"/>
                    </a:lnTo>
                    <a:lnTo>
                      <a:pt x="775" y="84"/>
                    </a:lnTo>
                    <a:lnTo>
                      <a:pt x="712" y="84"/>
                    </a:lnTo>
                    <a:lnTo>
                      <a:pt x="503" y="209"/>
                    </a:lnTo>
                    <a:lnTo>
                      <a:pt x="252" y="293"/>
                    </a:lnTo>
                    <a:lnTo>
                      <a:pt x="252" y="398"/>
                    </a:lnTo>
                    <a:lnTo>
                      <a:pt x="314" y="460"/>
                    </a:lnTo>
                    <a:lnTo>
                      <a:pt x="335" y="711"/>
                    </a:lnTo>
                    <a:lnTo>
                      <a:pt x="314" y="795"/>
                    </a:lnTo>
                    <a:lnTo>
                      <a:pt x="314" y="1004"/>
                    </a:lnTo>
                    <a:lnTo>
                      <a:pt x="398" y="1025"/>
                    </a:lnTo>
                    <a:lnTo>
                      <a:pt x="461" y="1151"/>
                    </a:lnTo>
                    <a:lnTo>
                      <a:pt x="440" y="1235"/>
                    </a:lnTo>
                    <a:lnTo>
                      <a:pt x="356" y="1214"/>
                    </a:lnTo>
                    <a:lnTo>
                      <a:pt x="293" y="1255"/>
                    </a:lnTo>
                    <a:lnTo>
                      <a:pt x="293" y="1339"/>
                    </a:lnTo>
                    <a:lnTo>
                      <a:pt x="398" y="1444"/>
                    </a:lnTo>
                    <a:lnTo>
                      <a:pt x="419" y="1507"/>
                    </a:lnTo>
                    <a:lnTo>
                      <a:pt x="419" y="1632"/>
                    </a:lnTo>
                    <a:lnTo>
                      <a:pt x="252" y="1967"/>
                    </a:lnTo>
                    <a:lnTo>
                      <a:pt x="147" y="1988"/>
                    </a:lnTo>
                    <a:lnTo>
                      <a:pt x="147" y="2030"/>
                    </a:lnTo>
                    <a:lnTo>
                      <a:pt x="126" y="2071"/>
                    </a:lnTo>
                    <a:lnTo>
                      <a:pt x="189" y="2176"/>
                    </a:lnTo>
                    <a:lnTo>
                      <a:pt x="84" y="2385"/>
                    </a:lnTo>
                    <a:lnTo>
                      <a:pt x="1" y="2490"/>
                    </a:lnTo>
                    <a:lnTo>
                      <a:pt x="21" y="2595"/>
                    </a:lnTo>
                    <a:lnTo>
                      <a:pt x="126" y="2615"/>
                    </a:lnTo>
                    <a:lnTo>
                      <a:pt x="147" y="2595"/>
                    </a:lnTo>
                    <a:lnTo>
                      <a:pt x="252" y="2595"/>
                    </a:lnTo>
                    <a:lnTo>
                      <a:pt x="335" y="2678"/>
                    </a:lnTo>
                    <a:lnTo>
                      <a:pt x="398" y="2678"/>
                    </a:lnTo>
                    <a:lnTo>
                      <a:pt x="461" y="2699"/>
                    </a:lnTo>
                    <a:lnTo>
                      <a:pt x="524" y="2804"/>
                    </a:lnTo>
                    <a:lnTo>
                      <a:pt x="607" y="2867"/>
                    </a:lnTo>
                    <a:lnTo>
                      <a:pt x="670" y="2887"/>
                    </a:lnTo>
                    <a:lnTo>
                      <a:pt x="712" y="2992"/>
                    </a:lnTo>
                    <a:lnTo>
                      <a:pt x="628" y="3034"/>
                    </a:lnTo>
                    <a:lnTo>
                      <a:pt x="670" y="3118"/>
                    </a:lnTo>
                    <a:lnTo>
                      <a:pt x="628" y="3201"/>
                    </a:lnTo>
                    <a:lnTo>
                      <a:pt x="607" y="3306"/>
                    </a:lnTo>
                    <a:lnTo>
                      <a:pt x="628" y="3390"/>
                    </a:lnTo>
                    <a:lnTo>
                      <a:pt x="565" y="3515"/>
                    </a:lnTo>
                    <a:lnTo>
                      <a:pt x="628" y="3620"/>
                    </a:lnTo>
                    <a:lnTo>
                      <a:pt x="628" y="3745"/>
                    </a:lnTo>
                    <a:lnTo>
                      <a:pt x="712" y="3766"/>
                    </a:lnTo>
                    <a:lnTo>
                      <a:pt x="879" y="3599"/>
                    </a:lnTo>
                    <a:lnTo>
                      <a:pt x="1026" y="3599"/>
                    </a:lnTo>
                    <a:lnTo>
                      <a:pt x="1068" y="3536"/>
                    </a:lnTo>
                    <a:lnTo>
                      <a:pt x="1465" y="3390"/>
                    </a:lnTo>
                    <a:lnTo>
                      <a:pt x="1465" y="3327"/>
                    </a:lnTo>
                    <a:lnTo>
                      <a:pt x="1674" y="3306"/>
                    </a:lnTo>
                    <a:lnTo>
                      <a:pt x="2449" y="3306"/>
                    </a:lnTo>
                    <a:lnTo>
                      <a:pt x="2742" y="3201"/>
                    </a:lnTo>
                    <a:lnTo>
                      <a:pt x="3014" y="3327"/>
                    </a:lnTo>
                    <a:lnTo>
                      <a:pt x="3034" y="3201"/>
                    </a:lnTo>
                    <a:lnTo>
                      <a:pt x="3139" y="3180"/>
                    </a:lnTo>
                    <a:lnTo>
                      <a:pt x="3223" y="3306"/>
                    </a:lnTo>
                    <a:lnTo>
                      <a:pt x="3244" y="3285"/>
                    </a:lnTo>
                    <a:lnTo>
                      <a:pt x="3348" y="3285"/>
                    </a:lnTo>
                    <a:lnTo>
                      <a:pt x="3453" y="3243"/>
                    </a:lnTo>
                    <a:lnTo>
                      <a:pt x="3453" y="3097"/>
                    </a:lnTo>
                    <a:lnTo>
                      <a:pt x="3390" y="2992"/>
                    </a:lnTo>
                    <a:lnTo>
                      <a:pt x="3265" y="2971"/>
                    </a:lnTo>
                    <a:lnTo>
                      <a:pt x="3244" y="2804"/>
                    </a:lnTo>
                    <a:lnTo>
                      <a:pt x="3160" y="2595"/>
                    </a:lnTo>
                    <a:lnTo>
                      <a:pt x="3076" y="2511"/>
                    </a:lnTo>
                    <a:lnTo>
                      <a:pt x="3118" y="2469"/>
                    </a:lnTo>
                    <a:lnTo>
                      <a:pt x="3139" y="2448"/>
                    </a:lnTo>
                    <a:lnTo>
                      <a:pt x="3139" y="2176"/>
                    </a:lnTo>
                    <a:lnTo>
                      <a:pt x="3181" y="2092"/>
                    </a:lnTo>
                    <a:lnTo>
                      <a:pt x="3223" y="1967"/>
                    </a:lnTo>
                    <a:lnTo>
                      <a:pt x="3244" y="1883"/>
                    </a:lnTo>
                    <a:lnTo>
                      <a:pt x="3244" y="1758"/>
                    </a:lnTo>
                    <a:lnTo>
                      <a:pt x="3432" y="1507"/>
                    </a:lnTo>
                    <a:lnTo>
                      <a:pt x="3537" y="1423"/>
                    </a:lnTo>
                    <a:lnTo>
                      <a:pt x="3537" y="1318"/>
                    </a:lnTo>
                    <a:lnTo>
                      <a:pt x="3578" y="1193"/>
                    </a:lnTo>
                    <a:lnTo>
                      <a:pt x="3537" y="1025"/>
                    </a:lnTo>
                    <a:lnTo>
                      <a:pt x="3453" y="942"/>
                    </a:lnTo>
                    <a:lnTo>
                      <a:pt x="3453" y="879"/>
                    </a:lnTo>
                    <a:lnTo>
                      <a:pt x="3390" y="732"/>
                    </a:lnTo>
                    <a:lnTo>
                      <a:pt x="3453" y="565"/>
                    </a:lnTo>
                    <a:lnTo>
                      <a:pt x="3453" y="502"/>
                    </a:lnTo>
                    <a:lnTo>
                      <a:pt x="3327" y="502"/>
                    </a:lnTo>
                    <a:lnTo>
                      <a:pt x="3244" y="418"/>
                    </a:lnTo>
                    <a:lnTo>
                      <a:pt x="3160" y="418"/>
                    </a:lnTo>
                    <a:lnTo>
                      <a:pt x="3055" y="502"/>
                    </a:lnTo>
                    <a:lnTo>
                      <a:pt x="2930" y="523"/>
                    </a:lnTo>
                    <a:lnTo>
                      <a:pt x="2742" y="460"/>
                    </a:lnTo>
                    <a:lnTo>
                      <a:pt x="2658" y="356"/>
                    </a:lnTo>
                    <a:lnTo>
                      <a:pt x="2553" y="293"/>
                    </a:lnTo>
                    <a:lnTo>
                      <a:pt x="2449" y="293"/>
                    </a:lnTo>
                    <a:lnTo>
                      <a:pt x="2407" y="251"/>
                    </a:lnTo>
                    <a:lnTo>
                      <a:pt x="2302" y="251"/>
                    </a:lnTo>
                    <a:lnTo>
                      <a:pt x="2093" y="146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0" name="Google Shape;2470;p49"/>
              <p:cNvSpPr/>
              <p:nvPr/>
            </p:nvSpPr>
            <p:spPr>
              <a:xfrm>
                <a:off x="3647050" y="3079025"/>
                <a:ext cx="61225" cy="95750"/>
              </a:xfrm>
              <a:custGeom>
                <a:rect b="b" l="l" r="r" t="t"/>
                <a:pathLst>
                  <a:path extrusionOk="0" h="3830" w="2449">
                    <a:moveTo>
                      <a:pt x="1674" y="0"/>
                    </a:moveTo>
                    <a:lnTo>
                      <a:pt x="1549" y="63"/>
                    </a:lnTo>
                    <a:lnTo>
                      <a:pt x="1402" y="63"/>
                    </a:lnTo>
                    <a:lnTo>
                      <a:pt x="1193" y="105"/>
                    </a:lnTo>
                    <a:lnTo>
                      <a:pt x="419" y="105"/>
                    </a:lnTo>
                    <a:lnTo>
                      <a:pt x="210" y="147"/>
                    </a:lnTo>
                    <a:lnTo>
                      <a:pt x="189" y="272"/>
                    </a:lnTo>
                    <a:lnTo>
                      <a:pt x="251" y="460"/>
                    </a:lnTo>
                    <a:lnTo>
                      <a:pt x="293" y="502"/>
                    </a:lnTo>
                    <a:lnTo>
                      <a:pt x="377" y="670"/>
                    </a:lnTo>
                    <a:lnTo>
                      <a:pt x="377" y="816"/>
                    </a:lnTo>
                    <a:lnTo>
                      <a:pt x="377" y="879"/>
                    </a:lnTo>
                    <a:lnTo>
                      <a:pt x="314" y="1046"/>
                    </a:lnTo>
                    <a:lnTo>
                      <a:pt x="377" y="1193"/>
                    </a:lnTo>
                    <a:lnTo>
                      <a:pt x="377" y="1256"/>
                    </a:lnTo>
                    <a:lnTo>
                      <a:pt x="461" y="1339"/>
                    </a:lnTo>
                    <a:lnTo>
                      <a:pt x="502" y="1507"/>
                    </a:lnTo>
                    <a:lnTo>
                      <a:pt x="461" y="1632"/>
                    </a:lnTo>
                    <a:lnTo>
                      <a:pt x="461" y="1737"/>
                    </a:lnTo>
                    <a:lnTo>
                      <a:pt x="356" y="1821"/>
                    </a:lnTo>
                    <a:lnTo>
                      <a:pt x="168" y="2072"/>
                    </a:lnTo>
                    <a:lnTo>
                      <a:pt x="168" y="2197"/>
                    </a:lnTo>
                    <a:lnTo>
                      <a:pt x="147" y="2281"/>
                    </a:lnTo>
                    <a:lnTo>
                      <a:pt x="105" y="2406"/>
                    </a:lnTo>
                    <a:lnTo>
                      <a:pt x="63" y="2490"/>
                    </a:lnTo>
                    <a:lnTo>
                      <a:pt x="63" y="2762"/>
                    </a:lnTo>
                    <a:lnTo>
                      <a:pt x="42" y="2783"/>
                    </a:lnTo>
                    <a:lnTo>
                      <a:pt x="0" y="2825"/>
                    </a:lnTo>
                    <a:lnTo>
                      <a:pt x="84" y="2909"/>
                    </a:lnTo>
                    <a:lnTo>
                      <a:pt x="168" y="3118"/>
                    </a:lnTo>
                    <a:lnTo>
                      <a:pt x="189" y="3285"/>
                    </a:lnTo>
                    <a:lnTo>
                      <a:pt x="314" y="3306"/>
                    </a:lnTo>
                    <a:lnTo>
                      <a:pt x="377" y="3411"/>
                    </a:lnTo>
                    <a:lnTo>
                      <a:pt x="377" y="3557"/>
                    </a:lnTo>
                    <a:lnTo>
                      <a:pt x="272" y="3599"/>
                    </a:lnTo>
                    <a:lnTo>
                      <a:pt x="168" y="3599"/>
                    </a:lnTo>
                    <a:lnTo>
                      <a:pt x="147" y="3620"/>
                    </a:lnTo>
                    <a:lnTo>
                      <a:pt x="168" y="3662"/>
                    </a:lnTo>
                    <a:lnTo>
                      <a:pt x="482" y="3725"/>
                    </a:lnTo>
                    <a:lnTo>
                      <a:pt x="712" y="3829"/>
                    </a:lnTo>
                    <a:lnTo>
                      <a:pt x="1214" y="3599"/>
                    </a:lnTo>
                    <a:lnTo>
                      <a:pt x="1549" y="3557"/>
                    </a:lnTo>
                    <a:lnTo>
                      <a:pt x="1863" y="3306"/>
                    </a:lnTo>
                    <a:lnTo>
                      <a:pt x="2135" y="3181"/>
                    </a:lnTo>
                    <a:lnTo>
                      <a:pt x="2448" y="3118"/>
                    </a:lnTo>
                    <a:lnTo>
                      <a:pt x="2386" y="3034"/>
                    </a:lnTo>
                    <a:lnTo>
                      <a:pt x="2302" y="2971"/>
                    </a:lnTo>
                    <a:lnTo>
                      <a:pt x="2260" y="2929"/>
                    </a:lnTo>
                    <a:lnTo>
                      <a:pt x="2197" y="2804"/>
                    </a:lnTo>
                    <a:lnTo>
                      <a:pt x="2176" y="2657"/>
                    </a:lnTo>
                    <a:lnTo>
                      <a:pt x="2197" y="2490"/>
                    </a:lnTo>
                    <a:lnTo>
                      <a:pt x="2197" y="2448"/>
                    </a:lnTo>
                    <a:lnTo>
                      <a:pt x="2260" y="2302"/>
                    </a:lnTo>
                    <a:lnTo>
                      <a:pt x="2260" y="1967"/>
                    </a:lnTo>
                    <a:lnTo>
                      <a:pt x="2197" y="1883"/>
                    </a:lnTo>
                    <a:lnTo>
                      <a:pt x="2239" y="1674"/>
                    </a:lnTo>
                    <a:lnTo>
                      <a:pt x="2176" y="1611"/>
                    </a:lnTo>
                    <a:lnTo>
                      <a:pt x="2239" y="1528"/>
                    </a:lnTo>
                    <a:lnTo>
                      <a:pt x="2197" y="1423"/>
                    </a:lnTo>
                    <a:lnTo>
                      <a:pt x="2155" y="1360"/>
                    </a:lnTo>
                    <a:lnTo>
                      <a:pt x="2176" y="1297"/>
                    </a:lnTo>
                    <a:lnTo>
                      <a:pt x="2197" y="1214"/>
                    </a:lnTo>
                    <a:lnTo>
                      <a:pt x="2197" y="1004"/>
                    </a:lnTo>
                    <a:lnTo>
                      <a:pt x="2155" y="1004"/>
                    </a:lnTo>
                    <a:lnTo>
                      <a:pt x="2093" y="942"/>
                    </a:lnTo>
                    <a:lnTo>
                      <a:pt x="2093" y="732"/>
                    </a:lnTo>
                    <a:lnTo>
                      <a:pt x="2135" y="586"/>
                    </a:lnTo>
                    <a:lnTo>
                      <a:pt x="1988" y="502"/>
                    </a:lnTo>
                    <a:lnTo>
                      <a:pt x="1946" y="419"/>
                    </a:lnTo>
                    <a:lnTo>
                      <a:pt x="1821" y="293"/>
                    </a:lnTo>
                    <a:lnTo>
                      <a:pt x="1821" y="209"/>
                    </a:lnTo>
                    <a:lnTo>
                      <a:pt x="1758" y="168"/>
                    </a:lnTo>
                    <a:lnTo>
                      <a:pt x="1716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1" name="Google Shape;2471;p49"/>
              <p:cNvSpPr/>
              <p:nvPr/>
            </p:nvSpPr>
            <p:spPr>
              <a:xfrm>
                <a:off x="3689950" y="3079025"/>
                <a:ext cx="29300" cy="77950"/>
              </a:xfrm>
              <a:custGeom>
                <a:rect b="b" l="l" r="r" t="t"/>
                <a:pathLst>
                  <a:path extrusionOk="0" h="3118" w="1172">
                    <a:moveTo>
                      <a:pt x="0" y="0"/>
                    </a:moveTo>
                    <a:lnTo>
                      <a:pt x="42" y="168"/>
                    </a:lnTo>
                    <a:lnTo>
                      <a:pt x="105" y="209"/>
                    </a:lnTo>
                    <a:lnTo>
                      <a:pt x="105" y="293"/>
                    </a:lnTo>
                    <a:lnTo>
                      <a:pt x="230" y="419"/>
                    </a:lnTo>
                    <a:lnTo>
                      <a:pt x="272" y="502"/>
                    </a:lnTo>
                    <a:lnTo>
                      <a:pt x="419" y="586"/>
                    </a:lnTo>
                    <a:lnTo>
                      <a:pt x="377" y="732"/>
                    </a:lnTo>
                    <a:lnTo>
                      <a:pt x="377" y="942"/>
                    </a:lnTo>
                    <a:lnTo>
                      <a:pt x="439" y="1004"/>
                    </a:lnTo>
                    <a:lnTo>
                      <a:pt x="481" y="1004"/>
                    </a:lnTo>
                    <a:lnTo>
                      <a:pt x="481" y="1214"/>
                    </a:lnTo>
                    <a:lnTo>
                      <a:pt x="460" y="1297"/>
                    </a:lnTo>
                    <a:lnTo>
                      <a:pt x="439" y="1360"/>
                    </a:lnTo>
                    <a:lnTo>
                      <a:pt x="481" y="1423"/>
                    </a:lnTo>
                    <a:lnTo>
                      <a:pt x="523" y="1528"/>
                    </a:lnTo>
                    <a:lnTo>
                      <a:pt x="460" y="1611"/>
                    </a:lnTo>
                    <a:lnTo>
                      <a:pt x="523" y="1674"/>
                    </a:lnTo>
                    <a:lnTo>
                      <a:pt x="481" y="1883"/>
                    </a:lnTo>
                    <a:lnTo>
                      <a:pt x="544" y="1967"/>
                    </a:lnTo>
                    <a:lnTo>
                      <a:pt x="544" y="2302"/>
                    </a:lnTo>
                    <a:lnTo>
                      <a:pt x="481" y="2448"/>
                    </a:lnTo>
                    <a:lnTo>
                      <a:pt x="481" y="2490"/>
                    </a:lnTo>
                    <a:lnTo>
                      <a:pt x="460" y="2657"/>
                    </a:lnTo>
                    <a:lnTo>
                      <a:pt x="481" y="2804"/>
                    </a:lnTo>
                    <a:lnTo>
                      <a:pt x="544" y="2929"/>
                    </a:lnTo>
                    <a:lnTo>
                      <a:pt x="586" y="2971"/>
                    </a:lnTo>
                    <a:lnTo>
                      <a:pt x="670" y="3034"/>
                    </a:lnTo>
                    <a:lnTo>
                      <a:pt x="732" y="3118"/>
                    </a:lnTo>
                    <a:lnTo>
                      <a:pt x="774" y="3118"/>
                    </a:lnTo>
                    <a:lnTo>
                      <a:pt x="1088" y="2929"/>
                    </a:lnTo>
                    <a:lnTo>
                      <a:pt x="1151" y="2929"/>
                    </a:lnTo>
                    <a:lnTo>
                      <a:pt x="1172" y="2825"/>
                    </a:lnTo>
                    <a:lnTo>
                      <a:pt x="1088" y="2699"/>
                    </a:lnTo>
                    <a:lnTo>
                      <a:pt x="1088" y="2553"/>
                    </a:lnTo>
                    <a:lnTo>
                      <a:pt x="1046" y="2385"/>
                    </a:lnTo>
                    <a:lnTo>
                      <a:pt x="1067" y="1716"/>
                    </a:lnTo>
                    <a:lnTo>
                      <a:pt x="1067" y="1611"/>
                    </a:lnTo>
                    <a:lnTo>
                      <a:pt x="1109" y="1528"/>
                    </a:lnTo>
                    <a:lnTo>
                      <a:pt x="1109" y="1402"/>
                    </a:lnTo>
                    <a:lnTo>
                      <a:pt x="1088" y="1297"/>
                    </a:lnTo>
                    <a:lnTo>
                      <a:pt x="1088" y="1130"/>
                    </a:lnTo>
                    <a:lnTo>
                      <a:pt x="1046" y="900"/>
                    </a:lnTo>
                    <a:lnTo>
                      <a:pt x="900" y="586"/>
                    </a:lnTo>
                    <a:lnTo>
                      <a:pt x="858" y="565"/>
                    </a:lnTo>
                    <a:lnTo>
                      <a:pt x="774" y="481"/>
                    </a:lnTo>
                    <a:lnTo>
                      <a:pt x="649" y="398"/>
                    </a:lnTo>
                    <a:lnTo>
                      <a:pt x="628" y="209"/>
                    </a:lnTo>
                    <a:lnTo>
                      <a:pt x="649" y="168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2" name="Google Shape;2472;p49"/>
              <p:cNvSpPr/>
              <p:nvPr/>
            </p:nvSpPr>
            <p:spPr>
              <a:xfrm>
                <a:off x="3705625" y="3059150"/>
                <a:ext cx="45025" cy="94175"/>
              </a:xfrm>
              <a:custGeom>
                <a:rect b="b" l="l" r="r" t="t"/>
                <a:pathLst>
                  <a:path extrusionOk="0" h="3767" w="1801">
                    <a:moveTo>
                      <a:pt x="1047" y="0"/>
                    </a:moveTo>
                    <a:lnTo>
                      <a:pt x="984" y="105"/>
                    </a:lnTo>
                    <a:lnTo>
                      <a:pt x="1005" y="147"/>
                    </a:lnTo>
                    <a:lnTo>
                      <a:pt x="900" y="209"/>
                    </a:lnTo>
                    <a:lnTo>
                      <a:pt x="838" y="209"/>
                    </a:lnTo>
                    <a:lnTo>
                      <a:pt x="838" y="272"/>
                    </a:lnTo>
                    <a:lnTo>
                      <a:pt x="691" y="439"/>
                    </a:lnTo>
                    <a:lnTo>
                      <a:pt x="628" y="439"/>
                    </a:lnTo>
                    <a:lnTo>
                      <a:pt x="440" y="544"/>
                    </a:lnTo>
                    <a:lnTo>
                      <a:pt x="356" y="523"/>
                    </a:lnTo>
                    <a:lnTo>
                      <a:pt x="252" y="565"/>
                    </a:lnTo>
                    <a:lnTo>
                      <a:pt x="252" y="670"/>
                    </a:lnTo>
                    <a:lnTo>
                      <a:pt x="168" y="753"/>
                    </a:lnTo>
                    <a:lnTo>
                      <a:pt x="168" y="858"/>
                    </a:lnTo>
                    <a:lnTo>
                      <a:pt x="43" y="900"/>
                    </a:lnTo>
                    <a:lnTo>
                      <a:pt x="22" y="963"/>
                    </a:lnTo>
                    <a:lnTo>
                      <a:pt x="1" y="1004"/>
                    </a:lnTo>
                    <a:lnTo>
                      <a:pt x="22" y="1193"/>
                    </a:lnTo>
                    <a:lnTo>
                      <a:pt x="147" y="1276"/>
                    </a:lnTo>
                    <a:lnTo>
                      <a:pt x="231" y="1360"/>
                    </a:lnTo>
                    <a:lnTo>
                      <a:pt x="273" y="1381"/>
                    </a:lnTo>
                    <a:lnTo>
                      <a:pt x="419" y="1695"/>
                    </a:lnTo>
                    <a:lnTo>
                      <a:pt x="461" y="1925"/>
                    </a:lnTo>
                    <a:lnTo>
                      <a:pt x="461" y="2092"/>
                    </a:lnTo>
                    <a:lnTo>
                      <a:pt x="482" y="2197"/>
                    </a:lnTo>
                    <a:lnTo>
                      <a:pt x="482" y="2323"/>
                    </a:lnTo>
                    <a:lnTo>
                      <a:pt x="440" y="2406"/>
                    </a:lnTo>
                    <a:lnTo>
                      <a:pt x="440" y="2511"/>
                    </a:lnTo>
                    <a:lnTo>
                      <a:pt x="419" y="3180"/>
                    </a:lnTo>
                    <a:lnTo>
                      <a:pt x="461" y="3348"/>
                    </a:lnTo>
                    <a:lnTo>
                      <a:pt x="461" y="3494"/>
                    </a:lnTo>
                    <a:lnTo>
                      <a:pt x="545" y="3620"/>
                    </a:lnTo>
                    <a:lnTo>
                      <a:pt x="524" y="3724"/>
                    </a:lnTo>
                    <a:lnTo>
                      <a:pt x="733" y="3766"/>
                    </a:lnTo>
                    <a:lnTo>
                      <a:pt x="1110" y="3620"/>
                    </a:lnTo>
                    <a:lnTo>
                      <a:pt x="1152" y="3620"/>
                    </a:lnTo>
                    <a:lnTo>
                      <a:pt x="1110" y="3515"/>
                    </a:lnTo>
                    <a:lnTo>
                      <a:pt x="1152" y="3243"/>
                    </a:lnTo>
                    <a:lnTo>
                      <a:pt x="1110" y="3139"/>
                    </a:lnTo>
                    <a:lnTo>
                      <a:pt x="1152" y="3055"/>
                    </a:lnTo>
                    <a:lnTo>
                      <a:pt x="1110" y="2825"/>
                    </a:lnTo>
                    <a:lnTo>
                      <a:pt x="1110" y="2720"/>
                    </a:lnTo>
                    <a:lnTo>
                      <a:pt x="1110" y="2657"/>
                    </a:lnTo>
                    <a:lnTo>
                      <a:pt x="1089" y="2616"/>
                    </a:lnTo>
                    <a:lnTo>
                      <a:pt x="1110" y="2553"/>
                    </a:lnTo>
                    <a:lnTo>
                      <a:pt x="1089" y="2469"/>
                    </a:lnTo>
                    <a:lnTo>
                      <a:pt x="1089" y="2427"/>
                    </a:lnTo>
                    <a:lnTo>
                      <a:pt x="1089" y="2302"/>
                    </a:lnTo>
                    <a:lnTo>
                      <a:pt x="1110" y="2218"/>
                    </a:lnTo>
                    <a:lnTo>
                      <a:pt x="1110" y="2113"/>
                    </a:lnTo>
                    <a:lnTo>
                      <a:pt x="1152" y="2051"/>
                    </a:lnTo>
                    <a:lnTo>
                      <a:pt x="1256" y="2009"/>
                    </a:lnTo>
                    <a:lnTo>
                      <a:pt x="1298" y="2009"/>
                    </a:lnTo>
                    <a:lnTo>
                      <a:pt x="1361" y="1946"/>
                    </a:lnTo>
                    <a:lnTo>
                      <a:pt x="1403" y="1841"/>
                    </a:lnTo>
                    <a:lnTo>
                      <a:pt x="1486" y="1716"/>
                    </a:lnTo>
                    <a:lnTo>
                      <a:pt x="1528" y="1611"/>
                    </a:lnTo>
                    <a:lnTo>
                      <a:pt x="1612" y="1569"/>
                    </a:lnTo>
                    <a:lnTo>
                      <a:pt x="1696" y="1569"/>
                    </a:lnTo>
                    <a:lnTo>
                      <a:pt x="1716" y="1507"/>
                    </a:lnTo>
                    <a:lnTo>
                      <a:pt x="1591" y="1381"/>
                    </a:lnTo>
                    <a:lnTo>
                      <a:pt x="1591" y="1318"/>
                    </a:lnTo>
                    <a:lnTo>
                      <a:pt x="1633" y="1255"/>
                    </a:lnTo>
                    <a:lnTo>
                      <a:pt x="1779" y="1255"/>
                    </a:lnTo>
                    <a:lnTo>
                      <a:pt x="1800" y="1172"/>
                    </a:lnTo>
                    <a:lnTo>
                      <a:pt x="1737" y="963"/>
                    </a:lnTo>
                    <a:lnTo>
                      <a:pt x="1716" y="837"/>
                    </a:lnTo>
                    <a:lnTo>
                      <a:pt x="1570" y="691"/>
                    </a:lnTo>
                    <a:lnTo>
                      <a:pt x="1528" y="628"/>
                    </a:lnTo>
                    <a:lnTo>
                      <a:pt x="1570" y="481"/>
                    </a:lnTo>
                    <a:lnTo>
                      <a:pt x="1591" y="481"/>
                    </a:lnTo>
                    <a:lnTo>
                      <a:pt x="1465" y="314"/>
                    </a:lnTo>
                    <a:lnTo>
                      <a:pt x="1319" y="272"/>
                    </a:lnTo>
                    <a:lnTo>
                      <a:pt x="1214" y="147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3" name="Google Shape;2473;p49"/>
              <p:cNvSpPr/>
              <p:nvPr/>
            </p:nvSpPr>
            <p:spPr>
              <a:xfrm>
                <a:off x="3881925" y="2896975"/>
                <a:ext cx="150650" cy="239600"/>
              </a:xfrm>
              <a:custGeom>
                <a:rect b="b" l="l" r="r" t="t"/>
                <a:pathLst>
                  <a:path extrusionOk="0" h="9584" w="6026">
                    <a:moveTo>
                      <a:pt x="1318" y="1"/>
                    </a:moveTo>
                    <a:lnTo>
                      <a:pt x="690" y="252"/>
                    </a:lnTo>
                    <a:lnTo>
                      <a:pt x="732" y="336"/>
                    </a:lnTo>
                    <a:lnTo>
                      <a:pt x="1025" y="1110"/>
                    </a:lnTo>
                    <a:lnTo>
                      <a:pt x="1004" y="1277"/>
                    </a:lnTo>
                    <a:lnTo>
                      <a:pt x="962" y="1361"/>
                    </a:lnTo>
                    <a:lnTo>
                      <a:pt x="1360" y="1821"/>
                    </a:lnTo>
                    <a:lnTo>
                      <a:pt x="1339" y="2030"/>
                    </a:lnTo>
                    <a:lnTo>
                      <a:pt x="1255" y="2114"/>
                    </a:lnTo>
                    <a:lnTo>
                      <a:pt x="1109" y="3202"/>
                    </a:lnTo>
                    <a:lnTo>
                      <a:pt x="1130" y="4039"/>
                    </a:lnTo>
                    <a:lnTo>
                      <a:pt x="167" y="5022"/>
                    </a:lnTo>
                    <a:lnTo>
                      <a:pt x="126" y="5085"/>
                    </a:lnTo>
                    <a:lnTo>
                      <a:pt x="0" y="5085"/>
                    </a:lnTo>
                    <a:lnTo>
                      <a:pt x="0" y="5169"/>
                    </a:lnTo>
                    <a:lnTo>
                      <a:pt x="21" y="5901"/>
                    </a:lnTo>
                    <a:lnTo>
                      <a:pt x="105" y="5922"/>
                    </a:lnTo>
                    <a:lnTo>
                      <a:pt x="272" y="6131"/>
                    </a:lnTo>
                    <a:lnTo>
                      <a:pt x="335" y="6278"/>
                    </a:lnTo>
                    <a:lnTo>
                      <a:pt x="628" y="6424"/>
                    </a:lnTo>
                    <a:lnTo>
                      <a:pt x="753" y="6529"/>
                    </a:lnTo>
                    <a:lnTo>
                      <a:pt x="795" y="6717"/>
                    </a:lnTo>
                    <a:lnTo>
                      <a:pt x="837" y="6759"/>
                    </a:lnTo>
                    <a:lnTo>
                      <a:pt x="858" y="6864"/>
                    </a:lnTo>
                    <a:lnTo>
                      <a:pt x="942" y="7031"/>
                    </a:lnTo>
                    <a:lnTo>
                      <a:pt x="942" y="7115"/>
                    </a:lnTo>
                    <a:lnTo>
                      <a:pt x="921" y="7157"/>
                    </a:lnTo>
                    <a:lnTo>
                      <a:pt x="900" y="7219"/>
                    </a:lnTo>
                    <a:lnTo>
                      <a:pt x="962" y="7282"/>
                    </a:lnTo>
                    <a:lnTo>
                      <a:pt x="921" y="7429"/>
                    </a:lnTo>
                    <a:lnTo>
                      <a:pt x="837" y="7491"/>
                    </a:lnTo>
                    <a:lnTo>
                      <a:pt x="858" y="7596"/>
                    </a:lnTo>
                    <a:lnTo>
                      <a:pt x="962" y="7763"/>
                    </a:lnTo>
                    <a:lnTo>
                      <a:pt x="1046" y="7805"/>
                    </a:lnTo>
                    <a:lnTo>
                      <a:pt x="1067" y="7910"/>
                    </a:lnTo>
                    <a:lnTo>
                      <a:pt x="1234" y="8056"/>
                    </a:lnTo>
                    <a:lnTo>
                      <a:pt x="1276" y="8077"/>
                    </a:lnTo>
                    <a:lnTo>
                      <a:pt x="1234" y="8119"/>
                    </a:lnTo>
                    <a:lnTo>
                      <a:pt x="1151" y="8098"/>
                    </a:lnTo>
                    <a:lnTo>
                      <a:pt x="1067" y="8077"/>
                    </a:lnTo>
                    <a:lnTo>
                      <a:pt x="942" y="8056"/>
                    </a:lnTo>
                    <a:lnTo>
                      <a:pt x="900" y="8077"/>
                    </a:lnTo>
                    <a:lnTo>
                      <a:pt x="795" y="8056"/>
                    </a:lnTo>
                    <a:lnTo>
                      <a:pt x="690" y="8077"/>
                    </a:lnTo>
                    <a:lnTo>
                      <a:pt x="628" y="8056"/>
                    </a:lnTo>
                    <a:lnTo>
                      <a:pt x="439" y="8056"/>
                    </a:lnTo>
                    <a:lnTo>
                      <a:pt x="439" y="8161"/>
                    </a:lnTo>
                    <a:lnTo>
                      <a:pt x="418" y="8203"/>
                    </a:lnTo>
                    <a:lnTo>
                      <a:pt x="418" y="8307"/>
                    </a:lnTo>
                    <a:lnTo>
                      <a:pt x="418" y="8370"/>
                    </a:lnTo>
                    <a:lnTo>
                      <a:pt x="502" y="8412"/>
                    </a:lnTo>
                    <a:lnTo>
                      <a:pt x="502" y="8496"/>
                    </a:lnTo>
                    <a:lnTo>
                      <a:pt x="607" y="8517"/>
                    </a:lnTo>
                    <a:lnTo>
                      <a:pt x="816" y="8705"/>
                    </a:lnTo>
                    <a:lnTo>
                      <a:pt x="1025" y="8914"/>
                    </a:lnTo>
                    <a:lnTo>
                      <a:pt x="1109" y="8998"/>
                    </a:lnTo>
                    <a:lnTo>
                      <a:pt x="1214" y="9144"/>
                    </a:lnTo>
                    <a:lnTo>
                      <a:pt x="1276" y="9312"/>
                    </a:lnTo>
                    <a:lnTo>
                      <a:pt x="1318" y="9416"/>
                    </a:lnTo>
                    <a:lnTo>
                      <a:pt x="1360" y="9458"/>
                    </a:lnTo>
                    <a:lnTo>
                      <a:pt x="1381" y="9584"/>
                    </a:lnTo>
                    <a:lnTo>
                      <a:pt x="1486" y="9584"/>
                    </a:lnTo>
                    <a:lnTo>
                      <a:pt x="1590" y="9563"/>
                    </a:lnTo>
                    <a:lnTo>
                      <a:pt x="1758" y="9563"/>
                    </a:lnTo>
                    <a:lnTo>
                      <a:pt x="1799" y="9437"/>
                    </a:lnTo>
                    <a:lnTo>
                      <a:pt x="1799" y="9312"/>
                    </a:lnTo>
                    <a:lnTo>
                      <a:pt x="1883" y="9249"/>
                    </a:lnTo>
                    <a:lnTo>
                      <a:pt x="1946" y="9312"/>
                    </a:lnTo>
                    <a:lnTo>
                      <a:pt x="1988" y="9437"/>
                    </a:lnTo>
                    <a:lnTo>
                      <a:pt x="2051" y="9479"/>
                    </a:lnTo>
                    <a:lnTo>
                      <a:pt x="2155" y="9458"/>
                    </a:lnTo>
                    <a:lnTo>
                      <a:pt x="2281" y="9354"/>
                    </a:lnTo>
                    <a:lnTo>
                      <a:pt x="2469" y="9312"/>
                    </a:lnTo>
                    <a:lnTo>
                      <a:pt x="2595" y="9207"/>
                    </a:lnTo>
                    <a:lnTo>
                      <a:pt x="2929" y="9123"/>
                    </a:lnTo>
                    <a:lnTo>
                      <a:pt x="3097" y="9123"/>
                    </a:lnTo>
                    <a:lnTo>
                      <a:pt x="3159" y="9019"/>
                    </a:lnTo>
                    <a:lnTo>
                      <a:pt x="3327" y="8914"/>
                    </a:lnTo>
                    <a:lnTo>
                      <a:pt x="3306" y="8831"/>
                    </a:lnTo>
                    <a:lnTo>
                      <a:pt x="3243" y="8831"/>
                    </a:lnTo>
                    <a:lnTo>
                      <a:pt x="3139" y="8726"/>
                    </a:lnTo>
                    <a:lnTo>
                      <a:pt x="3159" y="8621"/>
                    </a:lnTo>
                    <a:lnTo>
                      <a:pt x="3243" y="8579"/>
                    </a:lnTo>
                    <a:lnTo>
                      <a:pt x="3327" y="8600"/>
                    </a:lnTo>
                    <a:lnTo>
                      <a:pt x="3452" y="8579"/>
                    </a:lnTo>
                    <a:lnTo>
                      <a:pt x="3557" y="8621"/>
                    </a:lnTo>
                    <a:lnTo>
                      <a:pt x="3683" y="8642"/>
                    </a:lnTo>
                    <a:lnTo>
                      <a:pt x="3850" y="8621"/>
                    </a:lnTo>
                    <a:lnTo>
                      <a:pt x="4080" y="8600"/>
                    </a:lnTo>
                    <a:lnTo>
                      <a:pt x="4185" y="8517"/>
                    </a:lnTo>
                    <a:lnTo>
                      <a:pt x="4289" y="8475"/>
                    </a:lnTo>
                    <a:lnTo>
                      <a:pt x="4310" y="8370"/>
                    </a:lnTo>
                    <a:lnTo>
                      <a:pt x="4289" y="8286"/>
                    </a:lnTo>
                    <a:lnTo>
                      <a:pt x="4310" y="8182"/>
                    </a:lnTo>
                    <a:lnTo>
                      <a:pt x="4394" y="8119"/>
                    </a:lnTo>
                    <a:lnTo>
                      <a:pt x="4394" y="8056"/>
                    </a:lnTo>
                    <a:lnTo>
                      <a:pt x="4478" y="7952"/>
                    </a:lnTo>
                    <a:lnTo>
                      <a:pt x="4520" y="7973"/>
                    </a:lnTo>
                    <a:lnTo>
                      <a:pt x="4582" y="7973"/>
                    </a:lnTo>
                    <a:lnTo>
                      <a:pt x="4687" y="7805"/>
                    </a:lnTo>
                    <a:lnTo>
                      <a:pt x="4771" y="7784"/>
                    </a:lnTo>
                    <a:lnTo>
                      <a:pt x="4729" y="7701"/>
                    </a:lnTo>
                    <a:lnTo>
                      <a:pt x="4771" y="7638"/>
                    </a:lnTo>
                    <a:lnTo>
                      <a:pt x="4917" y="7554"/>
                    </a:lnTo>
                    <a:lnTo>
                      <a:pt x="5022" y="7470"/>
                    </a:lnTo>
                    <a:lnTo>
                      <a:pt x="5147" y="7470"/>
                    </a:lnTo>
                    <a:lnTo>
                      <a:pt x="5231" y="7533"/>
                    </a:lnTo>
                    <a:lnTo>
                      <a:pt x="5356" y="7450"/>
                    </a:lnTo>
                    <a:lnTo>
                      <a:pt x="5398" y="7387"/>
                    </a:lnTo>
                    <a:lnTo>
                      <a:pt x="5419" y="7366"/>
                    </a:lnTo>
                    <a:lnTo>
                      <a:pt x="5419" y="7282"/>
                    </a:lnTo>
                    <a:lnTo>
                      <a:pt x="5461" y="7219"/>
                    </a:lnTo>
                    <a:lnTo>
                      <a:pt x="5419" y="7136"/>
                    </a:lnTo>
                    <a:lnTo>
                      <a:pt x="5189" y="7052"/>
                    </a:lnTo>
                    <a:lnTo>
                      <a:pt x="5147" y="6947"/>
                    </a:lnTo>
                    <a:lnTo>
                      <a:pt x="5147" y="6822"/>
                    </a:lnTo>
                    <a:lnTo>
                      <a:pt x="5105" y="6717"/>
                    </a:lnTo>
                    <a:lnTo>
                      <a:pt x="5147" y="6634"/>
                    </a:lnTo>
                    <a:lnTo>
                      <a:pt x="5084" y="6592"/>
                    </a:lnTo>
                    <a:lnTo>
                      <a:pt x="5126" y="6529"/>
                    </a:lnTo>
                    <a:lnTo>
                      <a:pt x="5126" y="6445"/>
                    </a:lnTo>
                    <a:lnTo>
                      <a:pt x="5084" y="6424"/>
                    </a:lnTo>
                    <a:lnTo>
                      <a:pt x="4938" y="6529"/>
                    </a:lnTo>
                    <a:lnTo>
                      <a:pt x="4875" y="6445"/>
                    </a:lnTo>
                    <a:lnTo>
                      <a:pt x="4875" y="6320"/>
                    </a:lnTo>
                    <a:lnTo>
                      <a:pt x="5043" y="6131"/>
                    </a:lnTo>
                    <a:lnTo>
                      <a:pt x="5105" y="6027"/>
                    </a:lnTo>
                    <a:lnTo>
                      <a:pt x="5084" y="5922"/>
                    </a:lnTo>
                    <a:lnTo>
                      <a:pt x="4980" y="5880"/>
                    </a:lnTo>
                    <a:lnTo>
                      <a:pt x="5001" y="5797"/>
                    </a:lnTo>
                    <a:lnTo>
                      <a:pt x="5126" y="5713"/>
                    </a:lnTo>
                    <a:lnTo>
                      <a:pt x="5189" y="5587"/>
                    </a:lnTo>
                    <a:lnTo>
                      <a:pt x="5126" y="5545"/>
                    </a:lnTo>
                    <a:lnTo>
                      <a:pt x="5105" y="5441"/>
                    </a:lnTo>
                    <a:lnTo>
                      <a:pt x="5210" y="5357"/>
                    </a:lnTo>
                    <a:lnTo>
                      <a:pt x="5252" y="5357"/>
                    </a:lnTo>
                    <a:lnTo>
                      <a:pt x="5461" y="5085"/>
                    </a:lnTo>
                    <a:lnTo>
                      <a:pt x="5524" y="4960"/>
                    </a:lnTo>
                    <a:lnTo>
                      <a:pt x="5461" y="4876"/>
                    </a:lnTo>
                    <a:lnTo>
                      <a:pt x="5461" y="4750"/>
                    </a:lnTo>
                    <a:lnTo>
                      <a:pt x="5566" y="4667"/>
                    </a:lnTo>
                    <a:lnTo>
                      <a:pt x="5712" y="4667"/>
                    </a:lnTo>
                    <a:lnTo>
                      <a:pt x="5817" y="4729"/>
                    </a:lnTo>
                    <a:lnTo>
                      <a:pt x="5921" y="4646"/>
                    </a:lnTo>
                    <a:lnTo>
                      <a:pt x="6026" y="4625"/>
                    </a:lnTo>
                    <a:lnTo>
                      <a:pt x="5963" y="2344"/>
                    </a:lnTo>
                    <a:lnTo>
                      <a:pt x="1318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4" name="Google Shape;2474;p49"/>
              <p:cNvSpPr/>
              <p:nvPr/>
            </p:nvSpPr>
            <p:spPr>
              <a:xfrm>
                <a:off x="3863600" y="3051825"/>
                <a:ext cx="4725" cy="2625"/>
              </a:xfrm>
              <a:custGeom>
                <a:rect b="b" l="l" r="r" t="t"/>
                <a:pathLst>
                  <a:path extrusionOk="0" h="105" w="189">
                    <a:moveTo>
                      <a:pt x="189" y="0"/>
                    </a:moveTo>
                    <a:lnTo>
                      <a:pt x="1" y="42"/>
                    </a:lnTo>
                    <a:lnTo>
                      <a:pt x="63" y="105"/>
                    </a:lnTo>
                    <a:lnTo>
                      <a:pt x="168" y="84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5" name="Google Shape;2475;p49"/>
              <p:cNvSpPr/>
              <p:nvPr/>
            </p:nvSpPr>
            <p:spPr>
              <a:xfrm>
                <a:off x="3695700" y="2900125"/>
                <a:ext cx="220250" cy="171075"/>
              </a:xfrm>
              <a:custGeom>
                <a:rect b="b" l="l" r="r" t="t"/>
                <a:pathLst>
                  <a:path extrusionOk="0" h="6843" w="8810">
                    <a:moveTo>
                      <a:pt x="6507" y="0"/>
                    </a:moveTo>
                    <a:lnTo>
                      <a:pt x="3913" y="1590"/>
                    </a:lnTo>
                    <a:lnTo>
                      <a:pt x="3181" y="2239"/>
                    </a:lnTo>
                    <a:lnTo>
                      <a:pt x="2323" y="2448"/>
                    </a:lnTo>
                    <a:lnTo>
                      <a:pt x="2302" y="3578"/>
                    </a:lnTo>
                    <a:lnTo>
                      <a:pt x="2239" y="4080"/>
                    </a:lnTo>
                    <a:lnTo>
                      <a:pt x="2176" y="4164"/>
                    </a:lnTo>
                    <a:lnTo>
                      <a:pt x="2134" y="4331"/>
                    </a:lnTo>
                    <a:lnTo>
                      <a:pt x="2093" y="4478"/>
                    </a:lnTo>
                    <a:lnTo>
                      <a:pt x="1800" y="4624"/>
                    </a:lnTo>
                    <a:lnTo>
                      <a:pt x="1653" y="4729"/>
                    </a:lnTo>
                    <a:lnTo>
                      <a:pt x="1465" y="4729"/>
                    </a:lnTo>
                    <a:lnTo>
                      <a:pt x="1297" y="4834"/>
                    </a:lnTo>
                    <a:lnTo>
                      <a:pt x="942" y="4834"/>
                    </a:lnTo>
                    <a:lnTo>
                      <a:pt x="774" y="4917"/>
                    </a:lnTo>
                    <a:lnTo>
                      <a:pt x="649" y="4917"/>
                    </a:lnTo>
                    <a:lnTo>
                      <a:pt x="251" y="4938"/>
                    </a:lnTo>
                    <a:lnTo>
                      <a:pt x="126" y="4917"/>
                    </a:lnTo>
                    <a:lnTo>
                      <a:pt x="84" y="5001"/>
                    </a:lnTo>
                    <a:lnTo>
                      <a:pt x="84" y="5147"/>
                    </a:lnTo>
                    <a:lnTo>
                      <a:pt x="0" y="5252"/>
                    </a:lnTo>
                    <a:lnTo>
                      <a:pt x="0" y="5440"/>
                    </a:lnTo>
                    <a:lnTo>
                      <a:pt x="544" y="5796"/>
                    </a:lnTo>
                    <a:lnTo>
                      <a:pt x="544" y="6047"/>
                    </a:lnTo>
                    <a:lnTo>
                      <a:pt x="753" y="6173"/>
                    </a:lnTo>
                    <a:lnTo>
                      <a:pt x="984" y="6047"/>
                    </a:lnTo>
                    <a:lnTo>
                      <a:pt x="1067" y="6089"/>
                    </a:lnTo>
                    <a:lnTo>
                      <a:pt x="1067" y="6152"/>
                    </a:lnTo>
                    <a:lnTo>
                      <a:pt x="1130" y="6194"/>
                    </a:lnTo>
                    <a:lnTo>
                      <a:pt x="1130" y="6298"/>
                    </a:lnTo>
                    <a:lnTo>
                      <a:pt x="1067" y="6403"/>
                    </a:lnTo>
                    <a:lnTo>
                      <a:pt x="1193" y="6570"/>
                    </a:lnTo>
                    <a:lnTo>
                      <a:pt x="1297" y="6570"/>
                    </a:lnTo>
                    <a:lnTo>
                      <a:pt x="1402" y="6508"/>
                    </a:lnTo>
                    <a:lnTo>
                      <a:pt x="1381" y="6466"/>
                    </a:lnTo>
                    <a:lnTo>
                      <a:pt x="1444" y="6361"/>
                    </a:lnTo>
                    <a:lnTo>
                      <a:pt x="1611" y="6508"/>
                    </a:lnTo>
                    <a:lnTo>
                      <a:pt x="1716" y="6633"/>
                    </a:lnTo>
                    <a:lnTo>
                      <a:pt x="1862" y="6675"/>
                    </a:lnTo>
                    <a:lnTo>
                      <a:pt x="1988" y="6842"/>
                    </a:lnTo>
                    <a:lnTo>
                      <a:pt x="2072" y="6780"/>
                    </a:lnTo>
                    <a:lnTo>
                      <a:pt x="2072" y="6717"/>
                    </a:lnTo>
                    <a:lnTo>
                      <a:pt x="2009" y="6696"/>
                    </a:lnTo>
                    <a:lnTo>
                      <a:pt x="1925" y="6528"/>
                    </a:lnTo>
                    <a:lnTo>
                      <a:pt x="1967" y="6487"/>
                    </a:lnTo>
                    <a:lnTo>
                      <a:pt x="1967" y="6403"/>
                    </a:lnTo>
                    <a:lnTo>
                      <a:pt x="2072" y="6298"/>
                    </a:lnTo>
                    <a:lnTo>
                      <a:pt x="2176" y="6298"/>
                    </a:lnTo>
                    <a:lnTo>
                      <a:pt x="2176" y="6215"/>
                    </a:lnTo>
                    <a:lnTo>
                      <a:pt x="2113" y="6173"/>
                    </a:lnTo>
                    <a:lnTo>
                      <a:pt x="2093" y="6068"/>
                    </a:lnTo>
                    <a:lnTo>
                      <a:pt x="2113" y="6005"/>
                    </a:lnTo>
                    <a:lnTo>
                      <a:pt x="2134" y="5984"/>
                    </a:lnTo>
                    <a:lnTo>
                      <a:pt x="2113" y="5943"/>
                    </a:lnTo>
                    <a:lnTo>
                      <a:pt x="2113" y="5880"/>
                    </a:lnTo>
                    <a:lnTo>
                      <a:pt x="2239" y="5775"/>
                    </a:lnTo>
                    <a:lnTo>
                      <a:pt x="2323" y="5754"/>
                    </a:lnTo>
                    <a:lnTo>
                      <a:pt x="2385" y="5733"/>
                    </a:lnTo>
                    <a:lnTo>
                      <a:pt x="2490" y="5692"/>
                    </a:lnTo>
                    <a:lnTo>
                      <a:pt x="2804" y="5692"/>
                    </a:lnTo>
                    <a:lnTo>
                      <a:pt x="2846" y="5650"/>
                    </a:lnTo>
                    <a:lnTo>
                      <a:pt x="2930" y="5650"/>
                    </a:lnTo>
                    <a:lnTo>
                      <a:pt x="3013" y="5671"/>
                    </a:lnTo>
                    <a:lnTo>
                      <a:pt x="3160" y="5692"/>
                    </a:lnTo>
                    <a:lnTo>
                      <a:pt x="3243" y="5733"/>
                    </a:lnTo>
                    <a:lnTo>
                      <a:pt x="3327" y="5754"/>
                    </a:lnTo>
                    <a:lnTo>
                      <a:pt x="3494" y="5796"/>
                    </a:lnTo>
                    <a:lnTo>
                      <a:pt x="3557" y="5880"/>
                    </a:lnTo>
                    <a:lnTo>
                      <a:pt x="3683" y="6068"/>
                    </a:lnTo>
                    <a:lnTo>
                      <a:pt x="3787" y="6152"/>
                    </a:lnTo>
                    <a:lnTo>
                      <a:pt x="3850" y="6110"/>
                    </a:lnTo>
                    <a:lnTo>
                      <a:pt x="3913" y="6047"/>
                    </a:lnTo>
                    <a:lnTo>
                      <a:pt x="3997" y="6005"/>
                    </a:lnTo>
                    <a:lnTo>
                      <a:pt x="4080" y="5984"/>
                    </a:lnTo>
                    <a:lnTo>
                      <a:pt x="4227" y="5964"/>
                    </a:lnTo>
                    <a:lnTo>
                      <a:pt x="4269" y="5943"/>
                    </a:lnTo>
                    <a:lnTo>
                      <a:pt x="4373" y="5943"/>
                    </a:lnTo>
                    <a:lnTo>
                      <a:pt x="4478" y="6005"/>
                    </a:lnTo>
                    <a:lnTo>
                      <a:pt x="4478" y="6068"/>
                    </a:lnTo>
                    <a:lnTo>
                      <a:pt x="4582" y="6089"/>
                    </a:lnTo>
                    <a:lnTo>
                      <a:pt x="4750" y="6194"/>
                    </a:lnTo>
                    <a:lnTo>
                      <a:pt x="4896" y="6215"/>
                    </a:lnTo>
                    <a:lnTo>
                      <a:pt x="5126" y="6298"/>
                    </a:lnTo>
                    <a:lnTo>
                      <a:pt x="5231" y="6319"/>
                    </a:lnTo>
                    <a:lnTo>
                      <a:pt x="5357" y="6256"/>
                    </a:lnTo>
                    <a:lnTo>
                      <a:pt x="5524" y="6047"/>
                    </a:lnTo>
                    <a:lnTo>
                      <a:pt x="5629" y="5984"/>
                    </a:lnTo>
                    <a:lnTo>
                      <a:pt x="5943" y="6005"/>
                    </a:lnTo>
                    <a:lnTo>
                      <a:pt x="6068" y="5964"/>
                    </a:lnTo>
                    <a:lnTo>
                      <a:pt x="6319" y="5984"/>
                    </a:lnTo>
                    <a:lnTo>
                      <a:pt x="6507" y="6068"/>
                    </a:lnTo>
                    <a:lnTo>
                      <a:pt x="6675" y="6089"/>
                    </a:lnTo>
                    <a:lnTo>
                      <a:pt x="6717" y="6110"/>
                    </a:lnTo>
                    <a:lnTo>
                      <a:pt x="6905" y="6068"/>
                    </a:lnTo>
                    <a:lnTo>
                      <a:pt x="6926" y="6047"/>
                    </a:lnTo>
                    <a:lnTo>
                      <a:pt x="7031" y="5984"/>
                    </a:lnTo>
                    <a:lnTo>
                      <a:pt x="7093" y="5943"/>
                    </a:lnTo>
                    <a:lnTo>
                      <a:pt x="7156" y="5901"/>
                    </a:lnTo>
                    <a:lnTo>
                      <a:pt x="7240" y="5943"/>
                    </a:lnTo>
                    <a:lnTo>
                      <a:pt x="7303" y="5901"/>
                    </a:lnTo>
                    <a:lnTo>
                      <a:pt x="7323" y="5838"/>
                    </a:lnTo>
                    <a:lnTo>
                      <a:pt x="7365" y="5733"/>
                    </a:lnTo>
                    <a:lnTo>
                      <a:pt x="7470" y="5775"/>
                    </a:lnTo>
                    <a:lnTo>
                      <a:pt x="7470" y="5775"/>
                    </a:lnTo>
                    <a:lnTo>
                      <a:pt x="7449" y="5043"/>
                    </a:lnTo>
                    <a:lnTo>
                      <a:pt x="7449" y="4959"/>
                    </a:lnTo>
                    <a:lnTo>
                      <a:pt x="7575" y="4959"/>
                    </a:lnTo>
                    <a:lnTo>
                      <a:pt x="7616" y="4896"/>
                    </a:lnTo>
                    <a:lnTo>
                      <a:pt x="8579" y="3913"/>
                    </a:lnTo>
                    <a:lnTo>
                      <a:pt x="8558" y="3076"/>
                    </a:lnTo>
                    <a:lnTo>
                      <a:pt x="8704" y="1988"/>
                    </a:lnTo>
                    <a:lnTo>
                      <a:pt x="8788" y="1904"/>
                    </a:lnTo>
                    <a:lnTo>
                      <a:pt x="8809" y="1695"/>
                    </a:lnTo>
                    <a:lnTo>
                      <a:pt x="8411" y="1235"/>
                    </a:lnTo>
                    <a:lnTo>
                      <a:pt x="8453" y="1151"/>
                    </a:lnTo>
                    <a:lnTo>
                      <a:pt x="8474" y="984"/>
                    </a:lnTo>
                    <a:lnTo>
                      <a:pt x="8181" y="210"/>
                    </a:lnTo>
                    <a:lnTo>
                      <a:pt x="8139" y="126"/>
                    </a:lnTo>
                    <a:lnTo>
                      <a:pt x="7616" y="335"/>
                    </a:lnTo>
                    <a:lnTo>
                      <a:pt x="7512" y="230"/>
                    </a:lnTo>
                    <a:lnTo>
                      <a:pt x="6507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6" name="Google Shape;2476;p49"/>
              <p:cNvSpPr/>
              <p:nvPr/>
            </p:nvSpPr>
            <p:spPr>
              <a:xfrm>
                <a:off x="3732825" y="3041350"/>
                <a:ext cx="165325" cy="141775"/>
              </a:xfrm>
              <a:custGeom>
                <a:rect b="b" l="l" r="r" t="t"/>
                <a:pathLst>
                  <a:path extrusionOk="0" h="5671" w="6613">
                    <a:moveTo>
                      <a:pt x="1361" y="1"/>
                    </a:moveTo>
                    <a:lnTo>
                      <a:pt x="1319" y="43"/>
                    </a:lnTo>
                    <a:lnTo>
                      <a:pt x="1005" y="43"/>
                    </a:lnTo>
                    <a:lnTo>
                      <a:pt x="900" y="84"/>
                    </a:lnTo>
                    <a:lnTo>
                      <a:pt x="838" y="105"/>
                    </a:lnTo>
                    <a:lnTo>
                      <a:pt x="754" y="126"/>
                    </a:lnTo>
                    <a:lnTo>
                      <a:pt x="628" y="231"/>
                    </a:lnTo>
                    <a:lnTo>
                      <a:pt x="628" y="294"/>
                    </a:lnTo>
                    <a:lnTo>
                      <a:pt x="649" y="335"/>
                    </a:lnTo>
                    <a:lnTo>
                      <a:pt x="628" y="356"/>
                    </a:lnTo>
                    <a:lnTo>
                      <a:pt x="608" y="419"/>
                    </a:lnTo>
                    <a:lnTo>
                      <a:pt x="628" y="524"/>
                    </a:lnTo>
                    <a:lnTo>
                      <a:pt x="691" y="566"/>
                    </a:lnTo>
                    <a:lnTo>
                      <a:pt x="691" y="649"/>
                    </a:lnTo>
                    <a:lnTo>
                      <a:pt x="587" y="649"/>
                    </a:lnTo>
                    <a:lnTo>
                      <a:pt x="482" y="754"/>
                    </a:lnTo>
                    <a:lnTo>
                      <a:pt x="482" y="838"/>
                    </a:lnTo>
                    <a:lnTo>
                      <a:pt x="440" y="879"/>
                    </a:lnTo>
                    <a:lnTo>
                      <a:pt x="524" y="1047"/>
                    </a:lnTo>
                    <a:lnTo>
                      <a:pt x="587" y="1068"/>
                    </a:lnTo>
                    <a:lnTo>
                      <a:pt x="587" y="1131"/>
                    </a:lnTo>
                    <a:lnTo>
                      <a:pt x="503" y="1193"/>
                    </a:lnTo>
                    <a:lnTo>
                      <a:pt x="482" y="1193"/>
                    </a:lnTo>
                    <a:lnTo>
                      <a:pt x="440" y="1340"/>
                    </a:lnTo>
                    <a:lnTo>
                      <a:pt x="482" y="1403"/>
                    </a:lnTo>
                    <a:lnTo>
                      <a:pt x="628" y="1549"/>
                    </a:lnTo>
                    <a:lnTo>
                      <a:pt x="649" y="1675"/>
                    </a:lnTo>
                    <a:lnTo>
                      <a:pt x="712" y="1884"/>
                    </a:lnTo>
                    <a:lnTo>
                      <a:pt x="691" y="1967"/>
                    </a:lnTo>
                    <a:lnTo>
                      <a:pt x="545" y="1967"/>
                    </a:lnTo>
                    <a:lnTo>
                      <a:pt x="503" y="2030"/>
                    </a:lnTo>
                    <a:lnTo>
                      <a:pt x="503" y="2093"/>
                    </a:lnTo>
                    <a:lnTo>
                      <a:pt x="628" y="2219"/>
                    </a:lnTo>
                    <a:lnTo>
                      <a:pt x="608" y="2281"/>
                    </a:lnTo>
                    <a:lnTo>
                      <a:pt x="524" y="2281"/>
                    </a:lnTo>
                    <a:lnTo>
                      <a:pt x="440" y="2323"/>
                    </a:lnTo>
                    <a:lnTo>
                      <a:pt x="398" y="2428"/>
                    </a:lnTo>
                    <a:lnTo>
                      <a:pt x="315" y="2553"/>
                    </a:lnTo>
                    <a:lnTo>
                      <a:pt x="273" y="2658"/>
                    </a:lnTo>
                    <a:lnTo>
                      <a:pt x="210" y="2721"/>
                    </a:lnTo>
                    <a:lnTo>
                      <a:pt x="168" y="2721"/>
                    </a:lnTo>
                    <a:lnTo>
                      <a:pt x="64" y="2763"/>
                    </a:lnTo>
                    <a:lnTo>
                      <a:pt x="22" y="2825"/>
                    </a:lnTo>
                    <a:lnTo>
                      <a:pt x="22" y="2930"/>
                    </a:lnTo>
                    <a:lnTo>
                      <a:pt x="1" y="3014"/>
                    </a:lnTo>
                    <a:lnTo>
                      <a:pt x="1" y="3139"/>
                    </a:lnTo>
                    <a:lnTo>
                      <a:pt x="1" y="3181"/>
                    </a:lnTo>
                    <a:lnTo>
                      <a:pt x="22" y="3265"/>
                    </a:lnTo>
                    <a:lnTo>
                      <a:pt x="1" y="3328"/>
                    </a:lnTo>
                    <a:lnTo>
                      <a:pt x="22" y="3369"/>
                    </a:lnTo>
                    <a:lnTo>
                      <a:pt x="22" y="3432"/>
                    </a:lnTo>
                    <a:lnTo>
                      <a:pt x="22" y="3537"/>
                    </a:lnTo>
                    <a:lnTo>
                      <a:pt x="64" y="3767"/>
                    </a:lnTo>
                    <a:lnTo>
                      <a:pt x="22" y="3851"/>
                    </a:lnTo>
                    <a:lnTo>
                      <a:pt x="64" y="3955"/>
                    </a:lnTo>
                    <a:lnTo>
                      <a:pt x="22" y="4227"/>
                    </a:lnTo>
                    <a:lnTo>
                      <a:pt x="64" y="4332"/>
                    </a:lnTo>
                    <a:lnTo>
                      <a:pt x="294" y="4395"/>
                    </a:lnTo>
                    <a:lnTo>
                      <a:pt x="482" y="4311"/>
                    </a:lnTo>
                    <a:lnTo>
                      <a:pt x="900" y="4541"/>
                    </a:lnTo>
                    <a:lnTo>
                      <a:pt x="1131" y="4750"/>
                    </a:lnTo>
                    <a:lnTo>
                      <a:pt x="1256" y="5043"/>
                    </a:lnTo>
                    <a:lnTo>
                      <a:pt x="1256" y="5232"/>
                    </a:lnTo>
                    <a:lnTo>
                      <a:pt x="1340" y="5273"/>
                    </a:lnTo>
                    <a:lnTo>
                      <a:pt x="1424" y="5462"/>
                    </a:lnTo>
                    <a:lnTo>
                      <a:pt x="1549" y="5587"/>
                    </a:lnTo>
                    <a:lnTo>
                      <a:pt x="1758" y="5671"/>
                    </a:lnTo>
                    <a:lnTo>
                      <a:pt x="2323" y="5629"/>
                    </a:lnTo>
                    <a:lnTo>
                      <a:pt x="2428" y="5566"/>
                    </a:lnTo>
                    <a:lnTo>
                      <a:pt x="2512" y="5587"/>
                    </a:lnTo>
                    <a:lnTo>
                      <a:pt x="2784" y="5483"/>
                    </a:lnTo>
                    <a:lnTo>
                      <a:pt x="2888" y="5545"/>
                    </a:lnTo>
                    <a:lnTo>
                      <a:pt x="3014" y="5524"/>
                    </a:lnTo>
                    <a:lnTo>
                      <a:pt x="3056" y="5357"/>
                    </a:lnTo>
                    <a:lnTo>
                      <a:pt x="3160" y="5462"/>
                    </a:lnTo>
                    <a:lnTo>
                      <a:pt x="3223" y="5441"/>
                    </a:lnTo>
                    <a:lnTo>
                      <a:pt x="3223" y="5357"/>
                    </a:lnTo>
                    <a:lnTo>
                      <a:pt x="3369" y="5211"/>
                    </a:lnTo>
                    <a:lnTo>
                      <a:pt x="3432" y="5043"/>
                    </a:lnTo>
                    <a:lnTo>
                      <a:pt x="3432" y="4918"/>
                    </a:lnTo>
                    <a:lnTo>
                      <a:pt x="3411" y="4792"/>
                    </a:lnTo>
                    <a:lnTo>
                      <a:pt x="3474" y="4729"/>
                    </a:lnTo>
                    <a:lnTo>
                      <a:pt x="3474" y="4646"/>
                    </a:lnTo>
                    <a:lnTo>
                      <a:pt x="3558" y="4583"/>
                    </a:lnTo>
                    <a:lnTo>
                      <a:pt x="3662" y="4499"/>
                    </a:lnTo>
                    <a:lnTo>
                      <a:pt x="3725" y="4436"/>
                    </a:lnTo>
                    <a:lnTo>
                      <a:pt x="3893" y="4311"/>
                    </a:lnTo>
                    <a:lnTo>
                      <a:pt x="3872" y="4206"/>
                    </a:lnTo>
                    <a:lnTo>
                      <a:pt x="3893" y="4123"/>
                    </a:lnTo>
                    <a:lnTo>
                      <a:pt x="4039" y="4123"/>
                    </a:lnTo>
                    <a:lnTo>
                      <a:pt x="4081" y="4060"/>
                    </a:lnTo>
                    <a:lnTo>
                      <a:pt x="4102" y="4081"/>
                    </a:lnTo>
                    <a:lnTo>
                      <a:pt x="4269" y="4123"/>
                    </a:lnTo>
                    <a:lnTo>
                      <a:pt x="4353" y="4123"/>
                    </a:lnTo>
                    <a:lnTo>
                      <a:pt x="4458" y="4185"/>
                    </a:lnTo>
                    <a:lnTo>
                      <a:pt x="4499" y="4311"/>
                    </a:lnTo>
                    <a:lnTo>
                      <a:pt x="4604" y="4374"/>
                    </a:lnTo>
                    <a:lnTo>
                      <a:pt x="4688" y="4395"/>
                    </a:lnTo>
                    <a:lnTo>
                      <a:pt x="4792" y="4332"/>
                    </a:lnTo>
                    <a:lnTo>
                      <a:pt x="4876" y="4206"/>
                    </a:lnTo>
                    <a:lnTo>
                      <a:pt x="4876" y="4164"/>
                    </a:lnTo>
                    <a:lnTo>
                      <a:pt x="4918" y="4081"/>
                    </a:lnTo>
                    <a:lnTo>
                      <a:pt x="5002" y="4060"/>
                    </a:lnTo>
                    <a:lnTo>
                      <a:pt x="5085" y="3955"/>
                    </a:lnTo>
                    <a:lnTo>
                      <a:pt x="5085" y="3872"/>
                    </a:lnTo>
                    <a:lnTo>
                      <a:pt x="5106" y="3746"/>
                    </a:lnTo>
                    <a:lnTo>
                      <a:pt x="5294" y="3558"/>
                    </a:lnTo>
                    <a:lnTo>
                      <a:pt x="5315" y="3453"/>
                    </a:lnTo>
                    <a:lnTo>
                      <a:pt x="5294" y="3369"/>
                    </a:lnTo>
                    <a:lnTo>
                      <a:pt x="5336" y="3286"/>
                    </a:lnTo>
                    <a:lnTo>
                      <a:pt x="5504" y="3139"/>
                    </a:lnTo>
                    <a:lnTo>
                      <a:pt x="5608" y="3056"/>
                    </a:lnTo>
                    <a:lnTo>
                      <a:pt x="5629" y="2930"/>
                    </a:lnTo>
                    <a:lnTo>
                      <a:pt x="5650" y="2846"/>
                    </a:lnTo>
                    <a:lnTo>
                      <a:pt x="5629" y="2658"/>
                    </a:lnTo>
                    <a:lnTo>
                      <a:pt x="5734" y="2595"/>
                    </a:lnTo>
                    <a:lnTo>
                      <a:pt x="5880" y="2553"/>
                    </a:lnTo>
                    <a:lnTo>
                      <a:pt x="5964" y="2428"/>
                    </a:lnTo>
                    <a:lnTo>
                      <a:pt x="5985" y="2302"/>
                    </a:lnTo>
                    <a:lnTo>
                      <a:pt x="5985" y="2135"/>
                    </a:lnTo>
                    <a:lnTo>
                      <a:pt x="5985" y="2030"/>
                    </a:lnTo>
                    <a:lnTo>
                      <a:pt x="6048" y="1926"/>
                    </a:lnTo>
                    <a:lnTo>
                      <a:pt x="6152" y="1758"/>
                    </a:lnTo>
                    <a:lnTo>
                      <a:pt x="6194" y="1695"/>
                    </a:lnTo>
                    <a:lnTo>
                      <a:pt x="6236" y="1654"/>
                    </a:lnTo>
                    <a:lnTo>
                      <a:pt x="6341" y="1570"/>
                    </a:lnTo>
                    <a:lnTo>
                      <a:pt x="6382" y="1570"/>
                    </a:lnTo>
                    <a:lnTo>
                      <a:pt x="6466" y="1465"/>
                    </a:lnTo>
                    <a:lnTo>
                      <a:pt x="6592" y="1403"/>
                    </a:lnTo>
                    <a:lnTo>
                      <a:pt x="6613" y="1340"/>
                    </a:lnTo>
                    <a:lnTo>
                      <a:pt x="6571" y="1193"/>
                    </a:lnTo>
                    <a:lnTo>
                      <a:pt x="6571" y="1131"/>
                    </a:lnTo>
                    <a:lnTo>
                      <a:pt x="6550" y="1047"/>
                    </a:lnTo>
                    <a:lnTo>
                      <a:pt x="6445" y="984"/>
                    </a:lnTo>
                    <a:lnTo>
                      <a:pt x="6382" y="921"/>
                    </a:lnTo>
                    <a:lnTo>
                      <a:pt x="6382" y="733"/>
                    </a:lnTo>
                    <a:lnTo>
                      <a:pt x="6362" y="628"/>
                    </a:lnTo>
                    <a:lnTo>
                      <a:pt x="6299" y="503"/>
                    </a:lnTo>
                    <a:lnTo>
                      <a:pt x="6236" y="356"/>
                    </a:lnTo>
                    <a:lnTo>
                      <a:pt x="6069" y="147"/>
                    </a:lnTo>
                    <a:lnTo>
                      <a:pt x="5985" y="126"/>
                    </a:lnTo>
                    <a:lnTo>
                      <a:pt x="5880" y="84"/>
                    </a:lnTo>
                    <a:lnTo>
                      <a:pt x="5838" y="189"/>
                    </a:lnTo>
                    <a:lnTo>
                      <a:pt x="5818" y="252"/>
                    </a:lnTo>
                    <a:lnTo>
                      <a:pt x="5755" y="294"/>
                    </a:lnTo>
                    <a:lnTo>
                      <a:pt x="5671" y="252"/>
                    </a:lnTo>
                    <a:lnTo>
                      <a:pt x="5608" y="294"/>
                    </a:lnTo>
                    <a:lnTo>
                      <a:pt x="5546" y="335"/>
                    </a:lnTo>
                    <a:lnTo>
                      <a:pt x="5441" y="398"/>
                    </a:lnTo>
                    <a:lnTo>
                      <a:pt x="5399" y="503"/>
                    </a:lnTo>
                    <a:lnTo>
                      <a:pt x="5294" y="524"/>
                    </a:lnTo>
                    <a:lnTo>
                      <a:pt x="5232" y="461"/>
                    </a:lnTo>
                    <a:lnTo>
                      <a:pt x="5190" y="440"/>
                    </a:lnTo>
                    <a:lnTo>
                      <a:pt x="5022" y="419"/>
                    </a:lnTo>
                    <a:lnTo>
                      <a:pt x="4834" y="335"/>
                    </a:lnTo>
                    <a:lnTo>
                      <a:pt x="4583" y="315"/>
                    </a:lnTo>
                    <a:lnTo>
                      <a:pt x="4458" y="356"/>
                    </a:lnTo>
                    <a:lnTo>
                      <a:pt x="4144" y="335"/>
                    </a:lnTo>
                    <a:lnTo>
                      <a:pt x="4039" y="398"/>
                    </a:lnTo>
                    <a:lnTo>
                      <a:pt x="3872" y="607"/>
                    </a:lnTo>
                    <a:lnTo>
                      <a:pt x="3746" y="670"/>
                    </a:lnTo>
                    <a:lnTo>
                      <a:pt x="3641" y="649"/>
                    </a:lnTo>
                    <a:lnTo>
                      <a:pt x="3411" y="566"/>
                    </a:lnTo>
                    <a:lnTo>
                      <a:pt x="3265" y="545"/>
                    </a:lnTo>
                    <a:lnTo>
                      <a:pt x="3097" y="440"/>
                    </a:lnTo>
                    <a:lnTo>
                      <a:pt x="2993" y="419"/>
                    </a:lnTo>
                    <a:lnTo>
                      <a:pt x="2993" y="356"/>
                    </a:lnTo>
                    <a:lnTo>
                      <a:pt x="2888" y="294"/>
                    </a:lnTo>
                    <a:lnTo>
                      <a:pt x="2784" y="294"/>
                    </a:lnTo>
                    <a:lnTo>
                      <a:pt x="2742" y="315"/>
                    </a:lnTo>
                    <a:lnTo>
                      <a:pt x="2595" y="335"/>
                    </a:lnTo>
                    <a:lnTo>
                      <a:pt x="2512" y="356"/>
                    </a:lnTo>
                    <a:lnTo>
                      <a:pt x="2428" y="398"/>
                    </a:lnTo>
                    <a:lnTo>
                      <a:pt x="2365" y="461"/>
                    </a:lnTo>
                    <a:lnTo>
                      <a:pt x="2302" y="503"/>
                    </a:lnTo>
                    <a:lnTo>
                      <a:pt x="2198" y="419"/>
                    </a:lnTo>
                    <a:lnTo>
                      <a:pt x="2072" y="231"/>
                    </a:lnTo>
                    <a:lnTo>
                      <a:pt x="2009" y="147"/>
                    </a:lnTo>
                    <a:lnTo>
                      <a:pt x="1842" y="105"/>
                    </a:lnTo>
                    <a:lnTo>
                      <a:pt x="1758" y="84"/>
                    </a:lnTo>
                    <a:lnTo>
                      <a:pt x="1675" y="43"/>
                    </a:lnTo>
                    <a:lnTo>
                      <a:pt x="1528" y="22"/>
                    </a:lnTo>
                    <a:lnTo>
                      <a:pt x="1445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7" name="Google Shape;2477;p49"/>
              <p:cNvSpPr/>
              <p:nvPr/>
            </p:nvSpPr>
            <p:spPr>
              <a:xfrm>
                <a:off x="3813400" y="3053900"/>
                <a:ext cx="109850" cy="164800"/>
              </a:xfrm>
              <a:custGeom>
                <a:rect b="b" l="l" r="r" t="t"/>
                <a:pathLst>
                  <a:path extrusionOk="0" h="6592" w="4394">
                    <a:moveTo>
                      <a:pt x="3076" y="1"/>
                    </a:moveTo>
                    <a:lnTo>
                      <a:pt x="3139" y="126"/>
                    </a:lnTo>
                    <a:lnTo>
                      <a:pt x="3159" y="231"/>
                    </a:lnTo>
                    <a:lnTo>
                      <a:pt x="3159" y="419"/>
                    </a:lnTo>
                    <a:lnTo>
                      <a:pt x="3222" y="482"/>
                    </a:lnTo>
                    <a:lnTo>
                      <a:pt x="3327" y="545"/>
                    </a:lnTo>
                    <a:lnTo>
                      <a:pt x="3348" y="629"/>
                    </a:lnTo>
                    <a:lnTo>
                      <a:pt x="3348" y="691"/>
                    </a:lnTo>
                    <a:lnTo>
                      <a:pt x="3390" y="838"/>
                    </a:lnTo>
                    <a:lnTo>
                      <a:pt x="3369" y="901"/>
                    </a:lnTo>
                    <a:lnTo>
                      <a:pt x="3243" y="963"/>
                    </a:lnTo>
                    <a:lnTo>
                      <a:pt x="3159" y="1068"/>
                    </a:lnTo>
                    <a:lnTo>
                      <a:pt x="3118" y="1068"/>
                    </a:lnTo>
                    <a:lnTo>
                      <a:pt x="3013" y="1152"/>
                    </a:lnTo>
                    <a:lnTo>
                      <a:pt x="2971" y="1193"/>
                    </a:lnTo>
                    <a:lnTo>
                      <a:pt x="2929" y="1256"/>
                    </a:lnTo>
                    <a:lnTo>
                      <a:pt x="2825" y="1424"/>
                    </a:lnTo>
                    <a:lnTo>
                      <a:pt x="2762" y="1528"/>
                    </a:lnTo>
                    <a:lnTo>
                      <a:pt x="2762" y="1633"/>
                    </a:lnTo>
                    <a:lnTo>
                      <a:pt x="2762" y="1800"/>
                    </a:lnTo>
                    <a:lnTo>
                      <a:pt x="2741" y="1926"/>
                    </a:lnTo>
                    <a:lnTo>
                      <a:pt x="2657" y="2051"/>
                    </a:lnTo>
                    <a:lnTo>
                      <a:pt x="2511" y="2093"/>
                    </a:lnTo>
                    <a:lnTo>
                      <a:pt x="2406" y="2156"/>
                    </a:lnTo>
                    <a:lnTo>
                      <a:pt x="2427" y="2344"/>
                    </a:lnTo>
                    <a:lnTo>
                      <a:pt x="2406" y="2428"/>
                    </a:lnTo>
                    <a:lnTo>
                      <a:pt x="2385" y="2554"/>
                    </a:lnTo>
                    <a:lnTo>
                      <a:pt x="2281" y="2637"/>
                    </a:lnTo>
                    <a:lnTo>
                      <a:pt x="2113" y="2784"/>
                    </a:lnTo>
                    <a:lnTo>
                      <a:pt x="2071" y="2867"/>
                    </a:lnTo>
                    <a:lnTo>
                      <a:pt x="2092" y="2951"/>
                    </a:lnTo>
                    <a:lnTo>
                      <a:pt x="2071" y="3056"/>
                    </a:lnTo>
                    <a:lnTo>
                      <a:pt x="1883" y="3244"/>
                    </a:lnTo>
                    <a:lnTo>
                      <a:pt x="1862" y="3370"/>
                    </a:lnTo>
                    <a:lnTo>
                      <a:pt x="1862" y="3453"/>
                    </a:lnTo>
                    <a:lnTo>
                      <a:pt x="1779" y="3558"/>
                    </a:lnTo>
                    <a:lnTo>
                      <a:pt x="1695" y="3579"/>
                    </a:lnTo>
                    <a:lnTo>
                      <a:pt x="1653" y="3662"/>
                    </a:lnTo>
                    <a:lnTo>
                      <a:pt x="1653" y="3704"/>
                    </a:lnTo>
                    <a:lnTo>
                      <a:pt x="1569" y="3830"/>
                    </a:lnTo>
                    <a:lnTo>
                      <a:pt x="1465" y="3893"/>
                    </a:lnTo>
                    <a:lnTo>
                      <a:pt x="1381" y="3872"/>
                    </a:lnTo>
                    <a:lnTo>
                      <a:pt x="1276" y="3809"/>
                    </a:lnTo>
                    <a:lnTo>
                      <a:pt x="1235" y="3683"/>
                    </a:lnTo>
                    <a:lnTo>
                      <a:pt x="1130" y="3621"/>
                    </a:lnTo>
                    <a:lnTo>
                      <a:pt x="1046" y="3621"/>
                    </a:lnTo>
                    <a:lnTo>
                      <a:pt x="879" y="3579"/>
                    </a:lnTo>
                    <a:lnTo>
                      <a:pt x="858" y="3558"/>
                    </a:lnTo>
                    <a:lnTo>
                      <a:pt x="816" y="3621"/>
                    </a:lnTo>
                    <a:lnTo>
                      <a:pt x="670" y="3621"/>
                    </a:lnTo>
                    <a:lnTo>
                      <a:pt x="649" y="3704"/>
                    </a:lnTo>
                    <a:lnTo>
                      <a:pt x="670" y="3809"/>
                    </a:lnTo>
                    <a:lnTo>
                      <a:pt x="502" y="3934"/>
                    </a:lnTo>
                    <a:lnTo>
                      <a:pt x="439" y="3997"/>
                    </a:lnTo>
                    <a:lnTo>
                      <a:pt x="335" y="4081"/>
                    </a:lnTo>
                    <a:lnTo>
                      <a:pt x="251" y="4144"/>
                    </a:lnTo>
                    <a:lnTo>
                      <a:pt x="251" y="4227"/>
                    </a:lnTo>
                    <a:lnTo>
                      <a:pt x="188" y="4290"/>
                    </a:lnTo>
                    <a:lnTo>
                      <a:pt x="209" y="4416"/>
                    </a:lnTo>
                    <a:lnTo>
                      <a:pt x="209" y="4541"/>
                    </a:lnTo>
                    <a:lnTo>
                      <a:pt x="146" y="4709"/>
                    </a:lnTo>
                    <a:lnTo>
                      <a:pt x="0" y="4855"/>
                    </a:lnTo>
                    <a:lnTo>
                      <a:pt x="0" y="4939"/>
                    </a:lnTo>
                    <a:lnTo>
                      <a:pt x="84" y="4960"/>
                    </a:lnTo>
                    <a:lnTo>
                      <a:pt x="188" y="4918"/>
                    </a:lnTo>
                    <a:lnTo>
                      <a:pt x="230" y="5274"/>
                    </a:lnTo>
                    <a:lnTo>
                      <a:pt x="335" y="5274"/>
                    </a:lnTo>
                    <a:lnTo>
                      <a:pt x="398" y="5357"/>
                    </a:lnTo>
                    <a:lnTo>
                      <a:pt x="565" y="5274"/>
                    </a:lnTo>
                    <a:lnTo>
                      <a:pt x="649" y="5399"/>
                    </a:lnTo>
                    <a:lnTo>
                      <a:pt x="628" y="5483"/>
                    </a:lnTo>
                    <a:lnTo>
                      <a:pt x="628" y="5650"/>
                    </a:lnTo>
                    <a:lnTo>
                      <a:pt x="732" y="5797"/>
                    </a:lnTo>
                    <a:lnTo>
                      <a:pt x="732" y="6006"/>
                    </a:lnTo>
                    <a:lnTo>
                      <a:pt x="649" y="6215"/>
                    </a:lnTo>
                    <a:lnTo>
                      <a:pt x="753" y="6299"/>
                    </a:lnTo>
                    <a:lnTo>
                      <a:pt x="649" y="6403"/>
                    </a:lnTo>
                    <a:lnTo>
                      <a:pt x="649" y="6403"/>
                    </a:lnTo>
                    <a:lnTo>
                      <a:pt x="732" y="6383"/>
                    </a:lnTo>
                    <a:lnTo>
                      <a:pt x="816" y="6383"/>
                    </a:lnTo>
                    <a:lnTo>
                      <a:pt x="837" y="6403"/>
                    </a:lnTo>
                    <a:lnTo>
                      <a:pt x="1507" y="6403"/>
                    </a:lnTo>
                    <a:lnTo>
                      <a:pt x="1548" y="6383"/>
                    </a:lnTo>
                    <a:lnTo>
                      <a:pt x="1590" y="6341"/>
                    </a:lnTo>
                    <a:lnTo>
                      <a:pt x="1653" y="6383"/>
                    </a:lnTo>
                    <a:lnTo>
                      <a:pt x="1695" y="6320"/>
                    </a:lnTo>
                    <a:lnTo>
                      <a:pt x="1862" y="6341"/>
                    </a:lnTo>
                    <a:lnTo>
                      <a:pt x="1904" y="6320"/>
                    </a:lnTo>
                    <a:lnTo>
                      <a:pt x="2092" y="6320"/>
                    </a:lnTo>
                    <a:lnTo>
                      <a:pt x="2134" y="6341"/>
                    </a:lnTo>
                    <a:lnTo>
                      <a:pt x="2239" y="6320"/>
                    </a:lnTo>
                    <a:lnTo>
                      <a:pt x="2323" y="6320"/>
                    </a:lnTo>
                    <a:lnTo>
                      <a:pt x="2323" y="6341"/>
                    </a:lnTo>
                    <a:lnTo>
                      <a:pt x="2490" y="6383"/>
                    </a:lnTo>
                    <a:lnTo>
                      <a:pt x="2511" y="6341"/>
                    </a:lnTo>
                    <a:lnTo>
                      <a:pt x="2553" y="6341"/>
                    </a:lnTo>
                    <a:lnTo>
                      <a:pt x="2595" y="6403"/>
                    </a:lnTo>
                    <a:lnTo>
                      <a:pt x="3327" y="6403"/>
                    </a:lnTo>
                    <a:lnTo>
                      <a:pt x="3390" y="6424"/>
                    </a:lnTo>
                    <a:lnTo>
                      <a:pt x="3431" y="6403"/>
                    </a:lnTo>
                    <a:lnTo>
                      <a:pt x="3452" y="6403"/>
                    </a:lnTo>
                    <a:lnTo>
                      <a:pt x="3536" y="6487"/>
                    </a:lnTo>
                    <a:lnTo>
                      <a:pt x="3578" y="6445"/>
                    </a:lnTo>
                    <a:lnTo>
                      <a:pt x="3662" y="6487"/>
                    </a:lnTo>
                    <a:lnTo>
                      <a:pt x="3683" y="6529"/>
                    </a:lnTo>
                    <a:lnTo>
                      <a:pt x="3745" y="6508"/>
                    </a:lnTo>
                    <a:lnTo>
                      <a:pt x="3766" y="6487"/>
                    </a:lnTo>
                    <a:lnTo>
                      <a:pt x="3808" y="6487"/>
                    </a:lnTo>
                    <a:lnTo>
                      <a:pt x="3892" y="6550"/>
                    </a:lnTo>
                    <a:lnTo>
                      <a:pt x="3955" y="6529"/>
                    </a:lnTo>
                    <a:lnTo>
                      <a:pt x="4059" y="6529"/>
                    </a:lnTo>
                    <a:lnTo>
                      <a:pt x="4101" y="6550"/>
                    </a:lnTo>
                    <a:lnTo>
                      <a:pt x="4206" y="6550"/>
                    </a:lnTo>
                    <a:lnTo>
                      <a:pt x="4206" y="6592"/>
                    </a:lnTo>
                    <a:lnTo>
                      <a:pt x="4289" y="6592"/>
                    </a:lnTo>
                    <a:lnTo>
                      <a:pt x="4310" y="6529"/>
                    </a:lnTo>
                    <a:lnTo>
                      <a:pt x="4268" y="6424"/>
                    </a:lnTo>
                    <a:lnTo>
                      <a:pt x="4268" y="6403"/>
                    </a:lnTo>
                    <a:lnTo>
                      <a:pt x="4331" y="6299"/>
                    </a:lnTo>
                    <a:lnTo>
                      <a:pt x="4373" y="6215"/>
                    </a:lnTo>
                    <a:lnTo>
                      <a:pt x="4394" y="6194"/>
                    </a:lnTo>
                    <a:lnTo>
                      <a:pt x="4373" y="6194"/>
                    </a:lnTo>
                    <a:lnTo>
                      <a:pt x="4331" y="6131"/>
                    </a:lnTo>
                    <a:lnTo>
                      <a:pt x="4331" y="6069"/>
                    </a:lnTo>
                    <a:lnTo>
                      <a:pt x="4331" y="5922"/>
                    </a:lnTo>
                    <a:lnTo>
                      <a:pt x="4164" y="5797"/>
                    </a:lnTo>
                    <a:lnTo>
                      <a:pt x="4080" y="5713"/>
                    </a:lnTo>
                    <a:lnTo>
                      <a:pt x="3996" y="5567"/>
                    </a:lnTo>
                    <a:lnTo>
                      <a:pt x="3850" y="5357"/>
                    </a:lnTo>
                    <a:lnTo>
                      <a:pt x="3808" y="5232"/>
                    </a:lnTo>
                    <a:lnTo>
                      <a:pt x="3703" y="5127"/>
                    </a:lnTo>
                    <a:lnTo>
                      <a:pt x="3557" y="5043"/>
                    </a:lnTo>
                    <a:lnTo>
                      <a:pt x="3494" y="4981"/>
                    </a:lnTo>
                    <a:lnTo>
                      <a:pt x="3494" y="4750"/>
                    </a:lnTo>
                    <a:lnTo>
                      <a:pt x="3473" y="4625"/>
                    </a:lnTo>
                    <a:lnTo>
                      <a:pt x="3452" y="4458"/>
                    </a:lnTo>
                    <a:lnTo>
                      <a:pt x="3473" y="4332"/>
                    </a:lnTo>
                    <a:lnTo>
                      <a:pt x="3431" y="4186"/>
                    </a:lnTo>
                    <a:lnTo>
                      <a:pt x="3390" y="4039"/>
                    </a:lnTo>
                    <a:lnTo>
                      <a:pt x="3452" y="3976"/>
                    </a:lnTo>
                    <a:lnTo>
                      <a:pt x="3536" y="3976"/>
                    </a:lnTo>
                    <a:lnTo>
                      <a:pt x="3641" y="3788"/>
                    </a:lnTo>
                    <a:lnTo>
                      <a:pt x="3683" y="3662"/>
                    </a:lnTo>
                    <a:lnTo>
                      <a:pt x="3787" y="3474"/>
                    </a:lnTo>
                    <a:lnTo>
                      <a:pt x="3850" y="3349"/>
                    </a:lnTo>
                    <a:lnTo>
                      <a:pt x="3955" y="3307"/>
                    </a:lnTo>
                    <a:lnTo>
                      <a:pt x="4059" y="3160"/>
                    </a:lnTo>
                    <a:lnTo>
                      <a:pt x="4059" y="3139"/>
                    </a:lnTo>
                    <a:lnTo>
                      <a:pt x="4017" y="3035"/>
                    </a:lnTo>
                    <a:lnTo>
                      <a:pt x="3955" y="2867"/>
                    </a:lnTo>
                    <a:lnTo>
                      <a:pt x="3850" y="2721"/>
                    </a:lnTo>
                    <a:lnTo>
                      <a:pt x="3766" y="2637"/>
                    </a:lnTo>
                    <a:lnTo>
                      <a:pt x="3557" y="2428"/>
                    </a:lnTo>
                    <a:lnTo>
                      <a:pt x="3348" y="2240"/>
                    </a:lnTo>
                    <a:lnTo>
                      <a:pt x="3243" y="2219"/>
                    </a:lnTo>
                    <a:lnTo>
                      <a:pt x="3243" y="2135"/>
                    </a:lnTo>
                    <a:lnTo>
                      <a:pt x="3159" y="2093"/>
                    </a:lnTo>
                    <a:lnTo>
                      <a:pt x="3159" y="2030"/>
                    </a:lnTo>
                    <a:lnTo>
                      <a:pt x="3159" y="1926"/>
                    </a:lnTo>
                    <a:lnTo>
                      <a:pt x="3180" y="1884"/>
                    </a:lnTo>
                    <a:lnTo>
                      <a:pt x="3180" y="1779"/>
                    </a:lnTo>
                    <a:lnTo>
                      <a:pt x="3369" y="1779"/>
                    </a:lnTo>
                    <a:lnTo>
                      <a:pt x="3431" y="1800"/>
                    </a:lnTo>
                    <a:lnTo>
                      <a:pt x="3536" y="1779"/>
                    </a:lnTo>
                    <a:lnTo>
                      <a:pt x="3641" y="1800"/>
                    </a:lnTo>
                    <a:lnTo>
                      <a:pt x="3683" y="1779"/>
                    </a:lnTo>
                    <a:lnTo>
                      <a:pt x="3808" y="1800"/>
                    </a:lnTo>
                    <a:lnTo>
                      <a:pt x="3892" y="1821"/>
                    </a:lnTo>
                    <a:lnTo>
                      <a:pt x="3975" y="1842"/>
                    </a:lnTo>
                    <a:lnTo>
                      <a:pt x="4017" y="1800"/>
                    </a:lnTo>
                    <a:lnTo>
                      <a:pt x="3975" y="1779"/>
                    </a:lnTo>
                    <a:lnTo>
                      <a:pt x="3808" y="1633"/>
                    </a:lnTo>
                    <a:lnTo>
                      <a:pt x="3787" y="1528"/>
                    </a:lnTo>
                    <a:lnTo>
                      <a:pt x="3703" y="1486"/>
                    </a:lnTo>
                    <a:lnTo>
                      <a:pt x="3599" y="1319"/>
                    </a:lnTo>
                    <a:lnTo>
                      <a:pt x="3578" y="1214"/>
                    </a:lnTo>
                    <a:lnTo>
                      <a:pt x="3662" y="1152"/>
                    </a:lnTo>
                    <a:lnTo>
                      <a:pt x="3703" y="1005"/>
                    </a:lnTo>
                    <a:lnTo>
                      <a:pt x="3641" y="942"/>
                    </a:lnTo>
                    <a:lnTo>
                      <a:pt x="3662" y="880"/>
                    </a:lnTo>
                    <a:lnTo>
                      <a:pt x="3683" y="838"/>
                    </a:lnTo>
                    <a:lnTo>
                      <a:pt x="3683" y="754"/>
                    </a:lnTo>
                    <a:lnTo>
                      <a:pt x="3599" y="587"/>
                    </a:lnTo>
                    <a:lnTo>
                      <a:pt x="3578" y="482"/>
                    </a:lnTo>
                    <a:lnTo>
                      <a:pt x="3536" y="440"/>
                    </a:lnTo>
                    <a:lnTo>
                      <a:pt x="3494" y="252"/>
                    </a:lnTo>
                    <a:lnTo>
                      <a:pt x="3369" y="147"/>
                    </a:lnTo>
                    <a:lnTo>
                      <a:pt x="307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8" name="Google Shape;2478;p49"/>
              <p:cNvSpPr/>
              <p:nvPr/>
            </p:nvSpPr>
            <p:spPr>
              <a:xfrm>
                <a:off x="3813900" y="3211875"/>
                <a:ext cx="82675" cy="89475"/>
              </a:xfrm>
              <a:custGeom>
                <a:rect b="b" l="l" r="r" t="t"/>
                <a:pathLst>
                  <a:path extrusionOk="0" h="3579" w="3307">
                    <a:moveTo>
                      <a:pt x="1675" y="1"/>
                    </a:moveTo>
                    <a:lnTo>
                      <a:pt x="1633" y="64"/>
                    </a:lnTo>
                    <a:lnTo>
                      <a:pt x="1570" y="22"/>
                    </a:lnTo>
                    <a:lnTo>
                      <a:pt x="1528" y="64"/>
                    </a:lnTo>
                    <a:lnTo>
                      <a:pt x="1487" y="84"/>
                    </a:lnTo>
                    <a:lnTo>
                      <a:pt x="1487" y="754"/>
                    </a:lnTo>
                    <a:lnTo>
                      <a:pt x="712" y="754"/>
                    </a:lnTo>
                    <a:lnTo>
                      <a:pt x="691" y="733"/>
                    </a:lnTo>
                    <a:lnTo>
                      <a:pt x="608" y="754"/>
                    </a:lnTo>
                    <a:lnTo>
                      <a:pt x="524" y="817"/>
                    </a:lnTo>
                    <a:lnTo>
                      <a:pt x="482" y="796"/>
                    </a:lnTo>
                    <a:lnTo>
                      <a:pt x="482" y="921"/>
                    </a:lnTo>
                    <a:lnTo>
                      <a:pt x="336" y="942"/>
                    </a:lnTo>
                    <a:lnTo>
                      <a:pt x="440" y="1131"/>
                    </a:lnTo>
                    <a:lnTo>
                      <a:pt x="629" y="1172"/>
                    </a:lnTo>
                    <a:lnTo>
                      <a:pt x="378" y="1235"/>
                    </a:lnTo>
                    <a:lnTo>
                      <a:pt x="315" y="1152"/>
                    </a:lnTo>
                    <a:lnTo>
                      <a:pt x="294" y="1340"/>
                    </a:lnTo>
                    <a:lnTo>
                      <a:pt x="273" y="1654"/>
                    </a:lnTo>
                    <a:lnTo>
                      <a:pt x="168" y="1737"/>
                    </a:lnTo>
                    <a:lnTo>
                      <a:pt x="22" y="1675"/>
                    </a:lnTo>
                    <a:lnTo>
                      <a:pt x="1" y="1758"/>
                    </a:lnTo>
                    <a:lnTo>
                      <a:pt x="126" y="1988"/>
                    </a:lnTo>
                    <a:lnTo>
                      <a:pt x="210" y="2051"/>
                    </a:lnTo>
                    <a:lnTo>
                      <a:pt x="210" y="2156"/>
                    </a:lnTo>
                    <a:lnTo>
                      <a:pt x="315" y="2281"/>
                    </a:lnTo>
                    <a:lnTo>
                      <a:pt x="315" y="2470"/>
                    </a:lnTo>
                    <a:lnTo>
                      <a:pt x="398" y="2533"/>
                    </a:lnTo>
                    <a:lnTo>
                      <a:pt x="440" y="2679"/>
                    </a:lnTo>
                    <a:lnTo>
                      <a:pt x="608" y="2805"/>
                    </a:lnTo>
                    <a:lnTo>
                      <a:pt x="545" y="2825"/>
                    </a:lnTo>
                    <a:lnTo>
                      <a:pt x="712" y="2993"/>
                    </a:lnTo>
                    <a:lnTo>
                      <a:pt x="963" y="3202"/>
                    </a:lnTo>
                    <a:lnTo>
                      <a:pt x="1026" y="3328"/>
                    </a:lnTo>
                    <a:lnTo>
                      <a:pt x="1235" y="3432"/>
                    </a:lnTo>
                    <a:lnTo>
                      <a:pt x="1256" y="3537"/>
                    </a:lnTo>
                    <a:lnTo>
                      <a:pt x="1361" y="3558"/>
                    </a:lnTo>
                    <a:lnTo>
                      <a:pt x="1382" y="3579"/>
                    </a:lnTo>
                    <a:lnTo>
                      <a:pt x="1466" y="3474"/>
                    </a:lnTo>
                    <a:lnTo>
                      <a:pt x="1466" y="3411"/>
                    </a:lnTo>
                    <a:lnTo>
                      <a:pt x="1528" y="3369"/>
                    </a:lnTo>
                    <a:lnTo>
                      <a:pt x="1633" y="3369"/>
                    </a:lnTo>
                    <a:lnTo>
                      <a:pt x="1675" y="3307"/>
                    </a:lnTo>
                    <a:lnTo>
                      <a:pt x="1696" y="3307"/>
                    </a:lnTo>
                    <a:lnTo>
                      <a:pt x="1884" y="3432"/>
                    </a:lnTo>
                    <a:lnTo>
                      <a:pt x="1884" y="3328"/>
                    </a:lnTo>
                    <a:lnTo>
                      <a:pt x="1863" y="3035"/>
                    </a:lnTo>
                    <a:lnTo>
                      <a:pt x="1779" y="2951"/>
                    </a:lnTo>
                    <a:lnTo>
                      <a:pt x="1696" y="2930"/>
                    </a:lnTo>
                    <a:lnTo>
                      <a:pt x="1633" y="2951"/>
                    </a:lnTo>
                    <a:lnTo>
                      <a:pt x="1549" y="2993"/>
                    </a:lnTo>
                    <a:lnTo>
                      <a:pt x="1549" y="2846"/>
                    </a:lnTo>
                    <a:lnTo>
                      <a:pt x="1528" y="2784"/>
                    </a:lnTo>
                    <a:lnTo>
                      <a:pt x="1570" y="2721"/>
                    </a:lnTo>
                    <a:lnTo>
                      <a:pt x="1675" y="2721"/>
                    </a:lnTo>
                    <a:lnTo>
                      <a:pt x="1800" y="2784"/>
                    </a:lnTo>
                    <a:lnTo>
                      <a:pt x="1863" y="2721"/>
                    </a:lnTo>
                    <a:lnTo>
                      <a:pt x="1884" y="2679"/>
                    </a:lnTo>
                    <a:lnTo>
                      <a:pt x="1968" y="2679"/>
                    </a:lnTo>
                    <a:lnTo>
                      <a:pt x="2177" y="2637"/>
                    </a:lnTo>
                    <a:lnTo>
                      <a:pt x="2198" y="2574"/>
                    </a:lnTo>
                    <a:lnTo>
                      <a:pt x="2177" y="2407"/>
                    </a:lnTo>
                    <a:lnTo>
                      <a:pt x="2219" y="2365"/>
                    </a:lnTo>
                    <a:lnTo>
                      <a:pt x="2365" y="2365"/>
                    </a:lnTo>
                    <a:lnTo>
                      <a:pt x="2428" y="2595"/>
                    </a:lnTo>
                    <a:lnTo>
                      <a:pt x="2512" y="2700"/>
                    </a:lnTo>
                    <a:lnTo>
                      <a:pt x="2637" y="2637"/>
                    </a:lnTo>
                    <a:lnTo>
                      <a:pt x="2721" y="2679"/>
                    </a:lnTo>
                    <a:lnTo>
                      <a:pt x="2805" y="2616"/>
                    </a:lnTo>
                    <a:lnTo>
                      <a:pt x="2909" y="2616"/>
                    </a:lnTo>
                    <a:lnTo>
                      <a:pt x="3035" y="2679"/>
                    </a:lnTo>
                    <a:lnTo>
                      <a:pt x="3056" y="2742"/>
                    </a:lnTo>
                    <a:lnTo>
                      <a:pt x="3119" y="2742"/>
                    </a:lnTo>
                    <a:lnTo>
                      <a:pt x="3119" y="2637"/>
                    </a:lnTo>
                    <a:lnTo>
                      <a:pt x="3098" y="2533"/>
                    </a:lnTo>
                    <a:lnTo>
                      <a:pt x="3244" y="2114"/>
                    </a:lnTo>
                    <a:lnTo>
                      <a:pt x="3307" y="1884"/>
                    </a:lnTo>
                    <a:lnTo>
                      <a:pt x="3307" y="1779"/>
                    </a:lnTo>
                    <a:lnTo>
                      <a:pt x="3244" y="1696"/>
                    </a:lnTo>
                    <a:lnTo>
                      <a:pt x="3223" y="1654"/>
                    </a:lnTo>
                    <a:lnTo>
                      <a:pt x="3139" y="1570"/>
                    </a:lnTo>
                    <a:lnTo>
                      <a:pt x="3119" y="1528"/>
                    </a:lnTo>
                    <a:lnTo>
                      <a:pt x="3035" y="1486"/>
                    </a:lnTo>
                    <a:lnTo>
                      <a:pt x="3014" y="1444"/>
                    </a:lnTo>
                    <a:lnTo>
                      <a:pt x="2993" y="1382"/>
                    </a:lnTo>
                    <a:lnTo>
                      <a:pt x="2993" y="1340"/>
                    </a:lnTo>
                    <a:lnTo>
                      <a:pt x="3035" y="1319"/>
                    </a:lnTo>
                    <a:lnTo>
                      <a:pt x="3056" y="1277"/>
                    </a:lnTo>
                    <a:lnTo>
                      <a:pt x="3119" y="1277"/>
                    </a:lnTo>
                    <a:lnTo>
                      <a:pt x="3098" y="1214"/>
                    </a:lnTo>
                    <a:lnTo>
                      <a:pt x="3056" y="1172"/>
                    </a:lnTo>
                    <a:lnTo>
                      <a:pt x="3056" y="1110"/>
                    </a:lnTo>
                    <a:lnTo>
                      <a:pt x="3202" y="1026"/>
                    </a:lnTo>
                    <a:lnTo>
                      <a:pt x="3307" y="1005"/>
                    </a:lnTo>
                    <a:lnTo>
                      <a:pt x="3307" y="900"/>
                    </a:lnTo>
                    <a:lnTo>
                      <a:pt x="3265" y="838"/>
                    </a:lnTo>
                    <a:lnTo>
                      <a:pt x="3307" y="754"/>
                    </a:lnTo>
                    <a:lnTo>
                      <a:pt x="3307" y="587"/>
                    </a:lnTo>
                    <a:lnTo>
                      <a:pt x="3244" y="545"/>
                    </a:lnTo>
                    <a:lnTo>
                      <a:pt x="3056" y="524"/>
                    </a:lnTo>
                    <a:lnTo>
                      <a:pt x="2930" y="587"/>
                    </a:lnTo>
                    <a:lnTo>
                      <a:pt x="2805" y="628"/>
                    </a:lnTo>
                    <a:lnTo>
                      <a:pt x="2721" y="608"/>
                    </a:lnTo>
                    <a:lnTo>
                      <a:pt x="2616" y="649"/>
                    </a:lnTo>
                    <a:lnTo>
                      <a:pt x="2575" y="608"/>
                    </a:lnTo>
                    <a:lnTo>
                      <a:pt x="2595" y="545"/>
                    </a:lnTo>
                    <a:lnTo>
                      <a:pt x="2575" y="440"/>
                    </a:lnTo>
                    <a:lnTo>
                      <a:pt x="2575" y="315"/>
                    </a:lnTo>
                    <a:lnTo>
                      <a:pt x="2533" y="189"/>
                    </a:lnTo>
                    <a:lnTo>
                      <a:pt x="2575" y="84"/>
                    </a:lnTo>
                    <a:lnTo>
                      <a:pt x="2533" y="22"/>
                    </a:lnTo>
                    <a:lnTo>
                      <a:pt x="2491" y="22"/>
                    </a:lnTo>
                    <a:lnTo>
                      <a:pt x="2470" y="64"/>
                    </a:lnTo>
                    <a:lnTo>
                      <a:pt x="2303" y="22"/>
                    </a:lnTo>
                    <a:lnTo>
                      <a:pt x="2303" y="1"/>
                    </a:lnTo>
                    <a:lnTo>
                      <a:pt x="2219" y="1"/>
                    </a:lnTo>
                    <a:lnTo>
                      <a:pt x="2114" y="22"/>
                    </a:lnTo>
                    <a:lnTo>
                      <a:pt x="2072" y="1"/>
                    </a:lnTo>
                    <a:lnTo>
                      <a:pt x="1884" y="1"/>
                    </a:lnTo>
                    <a:lnTo>
                      <a:pt x="1842" y="22"/>
                    </a:lnTo>
                    <a:lnTo>
                      <a:pt x="1675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79" name="Google Shape;2479;p49"/>
              <p:cNvSpPr/>
              <p:nvPr/>
            </p:nvSpPr>
            <p:spPr>
              <a:xfrm>
                <a:off x="3821750" y="3213450"/>
                <a:ext cx="29325" cy="18850"/>
              </a:xfrm>
              <a:custGeom>
                <a:rect b="b" l="l" r="r" t="t"/>
                <a:pathLst>
                  <a:path extrusionOk="0" h="754" w="1173">
                    <a:moveTo>
                      <a:pt x="398" y="1"/>
                    </a:moveTo>
                    <a:lnTo>
                      <a:pt x="315" y="21"/>
                    </a:lnTo>
                    <a:lnTo>
                      <a:pt x="294" y="42"/>
                    </a:lnTo>
                    <a:lnTo>
                      <a:pt x="336" y="147"/>
                    </a:lnTo>
                    <a:lnTo>
                      <a:pt x="168" y="335"/>
                    </a:lnTo>
                    <a:lnTo>
                      <a:pt x="1" y="628"/>
                    </a:lnTo>
                    <a:lnTo>
                      <a:pt x="168" y="691"/>
                    </a:lnTo>
                    <a:lnTo>
                      <a:pt x="168" y="733"/>
                    </a:lnTo>
                    <a:lnTo>
                      <a:pt x="210" y="754"/>
                    </a:lnTo>
                    <a:lnTo>
                      <a:pt x="294" y="691"/>
                    </a:lnTo>
                    <a:lnTo>
                      <a:pt x="377" y="670"/>
                    </a:lnTo>
                    <a:lnTo>
                      <a:pt x="398" y="691"/>
                    </a:lnTo>
                    <a:lnTo>
                      <a:pt x="1173" y="691"/>
                    </a:lnTo>
                    <a:lnTo>
                      <a:pt x="1173" y="21"/>
                    </a:lnTo>
                    <a:lnTo>
                      <a:pt x="503" y="21"/>
                    </a:lnTo>
                    <a:lnTo>
                      <a:pt x="482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0" name="Google Shape;2480;p49"/>
              <p:cNvSpPr/>
              <p:nvPr/>
            </p:nvSpPr>
            <p:spPr>
              <a:xfrm>
                <a:off x="3848425" y="3188875"/>
                <a:ext cx="110925" cy="129750"/>
              </a:xfrm>
              <a:custGeom>
                <a:rect b="b" l="l" r="r" t="t"/>
                <a:pathLst>
                  <a:path extrusionOk="0" h="5190" w="4437">
                    <a:moveTo>
                      <a:pt x="3935" y="0"/>
                    </a:moveTo>
                    <a:lnTo>
                      <a:pt x="3872" y="63"/>
                    </a:lnTo>
                    <a:lnTo>
                      <a:pt x="3767" y="42"/>
                    </a:lnTo>
                    <a:lnTo>
                      <a:pt x="3537" y="147"/>
                    </a:lnTo>
                    <a:lnTo>
                      <a:pt x="3495" y="188"/>
                    </a:lnTo>
                    <a:lnTo>
                      <a:pt x="3391" y="209"/>
                    </a:lnTo>
                    <a:lnTo>
                      <a:pt x="3244" y="377"/>
                    </a:lnTo>
                    <a:lnTo>
                      <a:pt x="2972" y="816"/>
                    </a:lnTo>
                    <a:lnTo>
                      <a:pt x="2930" y="900"/>
                    </a:lnTo>
                    <a:lnTo>
                      <a:pt x="2867" y="1004"/>
                    </a:lnTo>
                    <a:lnTo>
                      <a:pt x="2867" y="1025"/>
                    </a:lnTo>
                    <a:lnTo>
                      <a:pt x="2909" y="1130"/>
                    </a:lnTo>
                    <a:lnTo>
                      <a:pt x="2888" y="1193"/>
                    </a:lnTo>
                    <a:lnTo>
                      <a:pt x="2805" y="1193"/>
                    </a:lnTo>
                    <a:lnTo>
                      <a:pt x="2805" y="1151"/>
                    </a:lnTo>
                    <a:lnTo>
                      <a:pt x="2700" y="1151"/>
                    </a:lnTo>
                    <a:lnTo>
                      <a:pt x="2658" y="1130"/>
                    </a:lnTo>
                    <a:lnTo>
                      <a:pt x="2554" y="1130"/>
                    </a:lnTo>
                    <a:lnTo>
                      <a:pt x="2491" y="1151"/>
                    </a:lnTo>
                    <a:lnTo>
                      <a:pt x="2407" y="1088"/>
                    </a:lnTo>
                    <a:lnTo>
                      <a:pt x="2365" y="1088"/>
                    </a:lnTo>
                    <a:lnTo>
                      <a:pt x="2344" y="1109"/>
                    </a:lnTo>
                    <a:lnTo>
                      <a:pt x="2282" y="1130"/>
                    </a:lnTo>
                    <a:lnTo>
                      <a:pt x="2261" y="1088"/>
                    </a:lnTo>
                    <a:lnTo>
                      <a:pt x="2177" y="1046"/>
                    </a:lnTo>
                    <a:lnTo>
                      <a:pt x="2135" y="1088"/>
                    </a:lnTo>
                    <a:lnTo>
                      <a:pt x="2051" y="1004"/>
                    </a:lnTo>
                    <a:lnTo>
                      <a:pt x="2030" y="1004"/>
                    </a:lnTo>
                    <a:lnTo>
                      <a:pt x="1989" y="1025"/>
                    </a:lnTo>
                    <a:lnTo>
                      <a:pt x="1926" y="1004"/>
                    </a:lnTo>
                    <a:lnTo>
                      <a:pt x="1194" y="1004"/>
                    </a:lnTo>
                    <a:lnTo>
                      <a:pt x="1152" y="1109"/>
                    </a:lnTo>
                    <a:lnTo>
                      <a:pt x="1194" y="1235"/>
                    </a:lnTo>
                    <a:lnTo>
                      <a:pt x="1194" y="1360"/>
                    </a:lnTo>
                    <a:lnTo>
                      <a:pt x="1214" y="1465"/>
                    </a:lnTo>
                    <a:lnTo>
                      <a:pt x="1194" y="1528"/>
                    </a:lnTo>
                    <a:lnTo>
                      <a:pt x="1235" y="1569"/>
                    </a:lnTo>
                    <a:lnTo>
                      <a:pt x="1340" y="1528"/>
                    </a:lnTo>
                    <a:lnTo>
                      <a:pt x="1424" y="1548"/>
                    </a:lnTo>
                    <a:lnTo>
                      <a:pt x="1549" y="1507"/>
                    </a:lnTo>
                    <a:lnTo>
                      <a:pt x="1675" y="1444"/>
                    </a:lnTo>
                    <a:lnTo>
                      <a:pt x="1863" y="1465"/>
                    </a:lnTo>
                    <a:lnTo>
                      <a:pt x="1926" y="1507"/>
                    </a:lnTo>
                    <a:lnTo>
                      <a:pt x="1926" y="1674"/>
                    </a:lnTo>
                    <a:lnTo>
                      <a:pt x="1884" y="1758"/>
                    </a:lnTo>
                    <a:lnTo>
                      <a:pt x="1926" y="1820"/>
                    </a:lnTo>
                    <a:lnTo>
                      <a:pt x="1926" y="1925"/>
                    </a:lnTo>
                    <a:lnTo>
                      <a:pt x="1821" y="1946"/>
                    </a:lnTo>
                    <a:lnTo>
                      <a:pt x="1675" y="2030"/>
                    </a:lnTo>
                    <a:lnTo>
                      <a:pt x="1675" y="2092"/>
                    </a:lnTo>
                    <a:lnTo>
                      <a:pt x="1717" y="2134"/>
                    </a:lnTo>
                    <a:lnTo>
                      <a:pt x="1738" y="2197"/>
                    </a:lnTo>
                    <a:lnTo>
                      <a:pt x="1675" y="2197"/>
                    </a:lnTo>
                    <a:lnTo>
                      <a:pt x="1654" y="2239"/>
                    </a:lnTo>
                    <a:lnTo>
                      <a:pt x="1612" y="2260"/>
                    </a:lnTo>
                    <a:lnTo>
                      <a:pt x="1612" y="2302"/>
                    </a:lnTo>
                    <a:lnTo>
                      <a:pt x="1633" y="2364"/>
                    </a:lnTo>
                    <a:lnTo>
                      <a:pt x="1654" y="2406"/>
                    </a:lnTo>
                    <a:lnTo>
                      <a:pt x="1738" y="2448"/>
                    </a:lnTo>
                    <a:lnTo>
                      <a:pt x="1758" y="2490"/>
                    </a:lnTo>
                    <a:lnTo>
                      <a:pt x="1842" y="2574"/>
                    </a:lnTo>
                    <a:lnTo>
                      <a:pt x="1863" y="2616"/>
                    </a:lnTo>
                    <a:lnTo>
                      <a:pt x="1926" y="2699"/>
                    </a:lnTo>
                    <a:lnTo>
                      <a:pt x="1926" y="2804"/>
                    </a:lnTo>
                    <a:lnTo>
                      <a:pt x="1863" y="3034"/>
                    </a:lnTo>
                    <a:lnTo>
                      <a:pt x="1717" y="3453"/>
                    </a:lnTo>
                    <a:lnTo>
                      <a:pt x="1738" y="3557"/>
                    </a:lnTo>
                    <a:lnTo>
                      <a:pt x="1738" y="3662"/>
                    </a:lnTo>
                    <a:lnTo>
                      <a:pt x="1675" y="3662"/>
                    </a:lnTo>
                    <a:lnTo>
                      <a:pt x="1654" y="3599"/>
                    </a:lnTo>
                    <a:lnTo>
                      <a:pt x="1528" y="3536"/>
                    </a:lnTo>
                    <a:lnTo>
                      <a:pt x="1424" y="3536"/>
                    </a:lnTo>
                    <a:lnTo>
                      <a:pt x="1340" y="3599"/>
                    </a:lnTo>
                    <a:lnTo>
                      <a:pt x="1256" y="3557"/>
                    </a:lnTo>
                    <a:lnTo>
                      <a:pt x="1131" y="3620"/>
                    </a:lnTo>
                    <a:lnTo>
                      <a:pt x="1047" y="3515"/>
                    </a:lnTo>
                    <a:lnTo>
                      <a:pt x="984" y="3285"/>
                    </a:lnTo>
                    <a:lnTo>
                      <a:pt x="838" y="3285"/>
                    </a:lnTo>
                    <a:lnTo>
                      <a:pt x="796" y="3327"/>
                    </a:lnTo>
                    <a:lnTo>
                      <a:pt x="817" y="3494"/>
                    </a:lnTo>
                    <a:lnTo>
                      <a:pt x="796" y="3557"/>
                    </a:lnTo>
                    <a:lnTo>
                      <a:pt x="587" y="3599"/>
                    </a:lnTo>
                    <a:lnTo>
                      <a:pt x="503" y="3599"/>
                    </a:lnTo>
                    <a:lnTo>
                      <a:pt x="482" y="3641"/>
                    </a:lnTo>
                    <a:lnTo>
                      <a:pt x="419" y="3704"/>
                    </a:lnTo>
                    <a:lnTo>
                      <a:pt x="294" y="3641"/>
                    </a:lnTo>
                    <a:lnTo>
                      <a:pt x="189" y="3641"/>
                    </a:lnTo>
                    <a:lnTo>
                      <a:pt x="147" y="3704"/>
                    </a:lnTo>
                    <a:lnTo>
                      <a:pt x="168" y="3766"/>
                    </a:lnTo>
                    <a:lnTo>
                      <a:pt x="168" y="3913"/>
                    </a:lnTo>
                    <a:lnTo>
                      <a:pt x="252" y="3871"/>
                    </a:lnTo>
                    <a:lnTo>
                      <a:pt x="315" y="3850"/>
                    </a:lnTo>
                    <a:lnTo>
                      <a:pt x="398" y="3871"/>
                    </a:lnTo>
                    <a:lnTo>
                      <a:pt x="482" y="3955"/>
                    </a:lnTo>
                    <a:lnTo>
                      <a:pt x="503" y="4248"/>
                    </a:lnTo>
                    <a:lnTo>
                      <a:pt x="503" y="4352"/>
                    </a:lnTo>
                    <a:lnTo>
                      <a:pt x="315" y="4227"/>
                    </a:lnTo>
                    <a:lnTo>
                      <a:pt x="294" y="4227"/>
                    </a:lnTo>
                    <a:lnTo>
                      <a:pt x="252" y="4289"/>
                    </a:lnTo>
                    <a:lnTo>
                      <a:pt x="147" y="4289"/>
                    </a:lnTo>
                    <a:lnTo>
                      <a:pt x="85" y="4331"/>
                    </a:lnTo>
                    <a:lnTo>
                      <a:pt x="85" y="4394"/>
                    </a:lnTo>
                    <a:lnTo>
                      <a:pt x="1" y="4499"/>
                    </a:lnTo>
                    <a:lnTo>
                      <a:pt x="106" y="4603"/>
                    </a:lnTo>
                    <a:lnTo>
                      <a:pt x="168" y="4687"/>
                    </a:lnTo>
                    <a:lnTo>
                      <a:pt x="315" y="4792"/>
                    </a:lnTo>
                    <a:lnTo>
                      <a:pt x="315" y="4896"/>
                    </a:lnTo>
                    <a:lnTo>
                      <a:pt x="419" y="5001"/>
                    </a:lnTo>
                    <a:lnTo>
                      <a:pt x="419" y="5126"/>
                    </a:lnTo>
                    <a:lnTo>
                      <a:pt x="482" y="5189"/>
                    </a:lnTo>
                    <a:lnTo>
                      <a:pt x="524" y="5168"/>
                    </a:lnTo>
                    <a:lnTo>
                      <a:pt x="608" y="5022"/>
                    </a:lnTo>
                    <a:lnTo>
                      <a:pt x="629" y="5022"/>
                    </a:lnTo>
                    <a:lnTo>
                      <a:pt x="712" y="4980"/>
                    </a:lnTo>
                    <a:lnTo>
                      <a:pt x="775" y="4875"/>
                    </a:lnTo>
                    <a:lnTo>
                      <a:pt x="838" y="4854"/>
                    </a:lnTo>
                    <a:lnTo>
                      <a:pt x="942" y="4771"/>
                    </a:lnTo>
                    <a:lnTo>
                      <a:pt x="1005" y="4771"/>
                    </a:lnTo>
                    <a:lnTo>
                      <a:pt x="1047" y="4813"/>
                    </a:lnTo>
                    <a:lnTo>
                      <a:pt x="1110" y="4896"/>
                    </a:lnTo>
                    <a:lnTo>
                      <a:pt x="1110" y="5001"/>
                    </a:lnTo>
                    <a:lnTo>
                      <a:pt x="1131" y="4980"/>
                    </a:lnTo>
                    <a:lnTo>
                      <a:pt x="1194" y="5001"/>
                    </a:lnTo>
                    <a:lnTo>
                      <a:pt x="1298" y="4959"/>
                    </a:lnTo>
                    <a:lnTo>
                      <a:pt x="1319" y="5001"/>
                    </a:lnTo>
                    <a:lnTo>
                      <a:pt x="1319" y="5064"/>
                    </a:lnTo>
                    <a:lnTo>
                      <a:pt x="1424" y="5064"/>
                    </a:lnTo>
                    <a:lnTo>
                      <a:pt x="1507" y="4980"/>
                    </a:lnTo>
                    <a:lnTo>
                      <a:pt x="1507" y="4875"/>
                    </a:lnTo>
                    <a:lnTo>
                      <a:pt x="1570" y="4854"/>
                    </a:lnTo>
                    <a:lnTo>
                      <a:pt x="1654" y="4875"/>
                    </a:lnTo>
                    <a:lnTo>
                      <a:pt x="1758" y="4771"/>
                    </a:lnTo>
                    <a:lnTo>
                      <a:pt x="1947" y="4708"/>
                    </a:lnTo>
                    <a:lnTo>
                      <a:pt x="1947" y="4771"/>
                    </a:lnTo>
                    <a:lnTo>
                      <a:pt x="1863" y="4896"/>
                    </a:lnTo>
                    <a:lnTo>
                      <a:pt x="1884" y="4917"/>
                    </a:lnTo>
                    <a:lnTo>
                      <a:pt x="1947" y="5022"/>
                    </a:lnTo>
                    <a:lnTo>
                      <a:pt x="2072" y="5105"/>
                    </a:lnTo>
                    <a:lnTo>
                      <a:pt x="2198" y="5022"/>
                    </a:lnTo>
                    <a:lnTo>
                      <a:pt x="2282" y="4917"/>
                    </a:lnTo>
                    <a:lnTo>
                      <a:pt x="2512" y="4687"/>
                    </a:lnTo>
                    <a:lnTo>
                      <a:pt x="2574" y="4603"/>
                    </a:lnTo>
                    <a:lnTo>
                      <a:pt x="2658" y="4541"/>
                    </a:lnTo>
                    <a:lnTo>
                      <a:pt x="2763" y="4499"/>
                    </a:lnTo>
                    <a:lnTo>
                      <a:pt x="2867" y="4352"/>
                    </a:lnTo>
                    <a:lnTo>
                      <a:pt x="2867" y="4248"/>
                    </a:lnTo>
                    <a:lnTo>
                      <a:pt x="2888" y="4080"/>
                    </a:lnTo>
                    <a:lnTo>
                      <a:pt x="2909" y="3766"/>
                    </a:lnTo>
                    <a:lnTo>
                      <a:pt x="2888" y="3745"/>
                    </a:lnTo>
                    <a:lnTo>
                      <a:pt x="2867" y="3557"/>
                    </a:lnTo>
                    <a:lnTo>
                      <a:pt x="2909" y="3453"/>
                    </a:lnTo>
                    <a:lnTo>
                      <a:pt x="3098" y="3285"/>
                    </a:lnTo>
                    <a:lnTo>
                      <a:pt x="3098" y="3139"/>
                    </a:lnTo>
                    <a:lnTo>
                      <a:pt x="3202" y="3013"/>
                    </a:lnTo>
                    <a:lnTo>
                      <a:pt x="3328" y="2908"/>
                    </a:lnTo>
                    <a:lnTo>
                      <a:pt x="3411" y="2929"/>
                    </a:lnTo>
                    <a:lnTo>
                      <a:pt x="3516" y="2867"/>
                    </a:lnTo>
                    <a:lnTo>
                      <a:pt x="3621" y="2825"/>
                    </a:lnTo>
                    <a:lnTo>
                      <a:pt x="3809" y="2511"/>
                    </a:lnTo>
                    <a:lnTo>
                      <a:pt x="3809" y="2344"/>
                    </a:lnTo>
                    <a:lnTo>
                      <a:pt x="3851" y="2155"/>
                    </a:lnTo>
                    <a:lnTo>
                      <a:pt x="3935" y="2092"/>
                    </a:lnTo>
                    <a:lnTo>
                      <a:pt x="3955" y="1946"/>
                    </a:lnTo>
                    <a:lnTo>
                      <a:pt x="3935" y="1925"/>
                    </a:lnTo>
                    <a:lnTo>
                      <a:pt x="3955" y="1737"/>
                    </a:lnTo>
                    <a:lnTo>
                      <a:pt x="3955" y="1653"/>
                    </a:lnTo>
                    <a:lnTo>
                      <a:pt x="3955" y="1507"/>
                    </a:lnTo>
                    <a:lnTo>
                      <a:pt x="4060" y="1402"/>
                    </a:lnTo>
                    <a:lnTo>
                      <a:pt x="4060" y="1256"/>
                    </a:lnTo>
                    <a:lnTo>
                      <a:pt x="4081" y="1130"/>
                    </a:lnTo>
                    <a:lnTo>
                      <a:pt x="4039" y="921"/>
                    </a:lnTo>
                    <a:lnTo>
                      <a:pt x="4290" y="607"/>
                    </a:lnTo>
                    <a:lnTo>
                      <a:pt x="4332" y="502"/>
                    </a:lnTo>
                    <a:lnTo>
                      <a:pt x="4437" y="460"/>
                    </a:lnTo>
                    <a:lnTo>
                      <a:pt x="4437" y="209"/>
                    </a:lnTo>
                    <a:lnTo>
                      <a:pt x="4374" y="105"/>
                    </a:lnTo>
                    <a:lnTo>
                      <a:pt x="4374" y="63"/>
                    </a:lnTo>
                    <a:lnTo>
                      <a:pt x="4290" y="84"/>
                    </a:lnTo>
                    <a:lnTo>
                      <a:pt x="4248" y="105"/>
                    </a:lnTo>
                    <a:lnTo>
                      <a:pt x="4144" y="63"/>
                    </a:lnTo>
                    <a:lnTo>
                      <a:pt x="4123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1" name="Google Shape;2481;p49"/>
              <p:cNvSpPr/>
              <p:nvPr/>
            </p:nvSpPr>
            <p:spPr>
              <a:xfrm>
                <a:off x="3860475" y="3308125"/>
                <a:ext cx="15700" cy="21475"/>
              </a:xfrm>
              <a:custGeom>
                <a:rect b="b" l="l" r="r" t="t"/>
                <a:pathLst>
                  <a:path extrusionOk="0" h="859" w="628">
                    <a:moveTo>
                      <a:pt x="460" y="1"/>
                    </a:moveTo>
                    <a:lnTo>
                      <a:pt x="356" y="84"/>
                    </a:lnTo>
                    <a:lnTo>
                      <a:pt x="293" y="105"/>
                    </a:lnTo>
                    <a:lnTo>
                      <a:pt x="230" y="210"/>
                    </a:lnTo>
                    <a:lnTo>
                      <a:pt x="147" y="252"/>
                    </a:lnTo>
                    <a:lnTo>
                      <a:pt x="126" y="252"/>
                    </a:lnTo>
                    <a:lnTo>
                      <a:pt x="42" y="398"/>
                    </a:lnTo>
                    <a:lnTo>
                      <a:pt x="0" y="419"/>
                    </a:lnTo>
                    <a:lnTo>
                      <a:pt x="84" y="503"/>
                    </a:lnTo>
                    <a:lnTo>
                      <a:pt x="105" y="670"/>
                    </a:lnTo>
                    <a:lnTo>
                      <a:pt x="42" y="775"/>
                    </a:lnTo>
                    <a:lnTo>
                      <a:pt x="84" y="859"/>
                    </a:lnTo>
                    <a:lnTo>
                      <a:pt x="188" y="775"/>
                    </a:lnTo>
                    <a:lnTo>
                      <a:pt x="293" y="775"/>
                    </a:lnTo>
                    <a:lnTo>
                      <a:pt x="356" y="712"/>
                    </a:lnTo>
                    <a:lnTo>
                      <a:pt x="335" y="503"/>
                    </a:lnTo>
                    <a:lnTo>
                      <a:pt x="398" y="440"/>
                    </a:lnTo>
                    <a:lnTo>
                      <a:pt x="523" y="335"/>
                    </a:lnTo>
                    <a:lnTo>
                      <a:pt x="628" y="231"/>
                    </a:lnTo>
                    <a:lnTo>
                      <a:pt x="628" y="126"/>
                    </a:lnTo>
                    <a:lnTo>
                      <a:pt x="565" y="43"/>
                    </a:lnTo>
                    <a:lnTo>
                      <a:pt x="52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2" name="Google Shape;2482;p49"/>
              <p:cNvSpPr/>
              <p:nvPr/>
            </p:nvSpPr>
            <p:spPr>
              <a:xfrm>
                <a:off x="4111550" y="3257925"/>
                <a:ext cx="161650" cy="164775"/>
              </a:xfrm>
              <a:custGeom>
                <a:rect b="b" l="l" r="r" t="t"/>
                <a:pathLst>
                  <a:path extrusionOk="0" h="6591" w="6466">
                    <a:moveTo>
                      <a:pt x="2553" y="0"/>
                    </a:moveTo>
                    <a:lnTo>
                      <a:pt x="1779" y="42"/>
                    </a:lnTo>
                    <a:lnTo>
                      <a:pt x="858" y="42"/>
                    </a:lnTo>
                    <a:lnTo>
                      <a:pt x="816" y="105"/>
                    </a:lnTo>
                    <a:lnTo>
                      <a:pt x="754" y="105"/>
                    </a:lnTo>
                    <a:lnTo>
                      <a:pt x="712" y="146"/>
                    </a:lnTo>
                    <a:lnTo>
                      <a:pt x="775" y="230"/>
                    </a:lnTo>
                    <a:lnTo>
                      <a:pt x="858" y="314"/>
                    </a:lnTo>
                    <a:lnTo>
                      <a:pt x="858" y="356"/>
                    </a:lnTo>
                    <a:lnTo>
                      <a:pt x="921" y="439"/>
                    </a:lnTo>
                    <a:lnTo>
                      <a:pt x="963" y="628"/>
                    </a:lnTo>
                    <a:lnTo>
                      <a:pt x="984" y="732"/>
                    </a:lnTo>
                    <a:lnTo>
                      <a:pt x="942" y="795"/>
                    </a:lnTo>
                    <a:lnTo>
                      <a:pt x="942" y="879"/>
                    </a:lnTo>
                    <a:lnTo>
                      <a:pt x="879" y="942"/>
                    </a:lnTo>
                    <a:lnTo>
                      <a:pt x="816" y="963"/>
                    </a:lnTo>
                    <a:lnTo>
                      <a:pt x="754" y="963"/>
                    </a:lnTo>
                    <a:lnTo>
                      <a:pt x="733" y="942"/>
                    </a:lnTo>
                    <a:lnTo>
                      <a:pt x="733" y="983"/>
                    </a:lnTo>
                    <a:lnTo>
                      <a:pt x="754" y="1046"/>
                    </a:lnTo>
                    <a:lnTo>
                      <a:pt x="754" y="1109"/>
                    </a:lnTo>
                    <a:lnTo>
                      <a:pt x="858" y="1151"/>
                    </a:lnTo>
                    <a:lnTo>
                      <a:pt x="858" y="1214"/>
                    </a:lnTo>
                    <a:lnTo>
                      <a:pt x="942" y="1214"/>
                    </a:lnTo>
                    <a:lnTo>
                      <a:pt x="963" y="1402"/>
                    </a:lnTo>
                    <a:lnTo>
                      <a:pt x="963" y="1486"/>
                    </a:lnTo>
                    <a:lnTo>
                      <a:pt x="858" y="1590"/>
                    </a:lnTo>
                    <a:lnTo>
                      <a:pt x="775" y="1674"/>
                    </a:lnTo>
                    <a:lnTo>
                      <a:pt x="733" y="1716"/>
                    </a:lnTo>
                    <a:lnTo>
                      <a:pt x="565" y="1883"/>
                    </a:lnTo>
                    <a:lnTo>
                      <a:pt x="461" y="2030"/>
                    </a:lnTo>
                    <a:lnTo>
                      <a:pt x="293" y="2092"/>
                    </a:lnTo>
                    <a:lnTo>
                      <a:pt x="0" y="2092"/>
                    </a:lnTo>
                    <a:lnTo>
                      <a:pt x="84" y="2553"/>
                    </a:lnTo>
                    <a:lnTo>
                      <a:pt x="210" y="3243"/>
                    </a:lnTo>
                    <a:lnTo>
                      <a:pt x="628" y="3808"/>
                    </a:lnTo>
                    <a:lnTo>
                      <a:pt x="754" y="4248"/>
                    </a:lnTo>
                    <a:lnTo>
                      <a:pt x="942" y="4352"/>
                    </a:lnTo>
                    <a:lnTo>
                      <a:pt x="1026" y="4352"/>
                    </a:lnTo>
                    <a:lnTo>
                      <a:pt x="1130" y="4394"/>
                    </a:lnTo>
                    <a:lnTo>
                      <a:pt x="1172" y="4394"/>
                    </a:lnTo>
                    <a:lnTo>
                      <a:pt x="1256" y="4436"/>
                    </a:lnTo>
                    <a:lnTo>
                      <a:pt x="1256" y="4499"/>
                    </a:lnTo>
                    <a:lnTo>
                      <a:pt x="1340" y="4561"/>
                    </a:lnTo>
                    <a:lnTo>
                      <a:pt x="1444" y="4561"/>
                    </a:lnTo>
                    <a:lnTo>
                      <a:pt x="1695" y="4645"/>
                    </a:lnTo>
                    <a:lnTo>
                      <a:pt x="1779" y="4645"/>
                    </a:lnTo>
                    <a:lnTo>
                      <a:pt x="1821" y="4708"/>
                    </a:lnTo>
                    <a:lnTo>
                      <a:pt x="1884" y="4729"/>
                    </a:lnTo>
                    <a:lnTo>
                      <a:pt x="1925" y="4812"/>
                    </a:lnTo>
                    <a:lnTo>
                      <a:pt x="2030" y="4917"/>
                    </a:lnTo>
                    <a:lnTo>
                      <a:pt x="2093" y="4917"/>
                    </a:lnTo>
                    <a:lnTo>
                      <a:pt x="2093" y="4938"/>
                    </a:lnTo>
                    <a:lnTo>
                      <a:pt x="2114" y="4917"/>
                    </a:lnTo>
                    <a:lnTo>
                      <a:pt x="2177" y="4917"/>
                    </a:lnTo>
                    <a:lnTo>
                      <a:pt x="2197" y="4980"/>
                    </a:lnTo>
                    <a:lnTo>
                      <a:pt x="2281" y="4980"/>
                    </a:lnTo>
                    <a:lnTo>
                      <a:pt x="2302" y="5022"/>
                    </a:lnTo>
                    <a:lnTo>
                      <a:pt x="2323" y="4980"/>
                    </a:lnTo>
                    <a:lnTo>
                      <a:pt x="2407" y="5022"/>
                    </a:lnTo>
                    <a:lnTo>
                      <a:pt x="2428" y="5043"/>
                    </a:lnTo>
                    <a:lnTo>
                      <a:pt x="2490" y="5043"/>
                    </a:lnTo>
                    <a:lnTo>
                      <a:pt x="2511" y="5084"/>
                    </a:lnTo>
                    <a:lnTo>
                      <a:pt x="2553" y="5126"/>
                    </a:lnTo>
                    <a:lnTo>
                      <a:pt x="2637" y="5189"/>
                    </a:lnTo>
                    <a:lnTo>
                      <a:pt x="2825" y="5398"/>
                    </a:lnTo>
                    <a:lnTo>
                      <a:pt x="2846" y="5608"/>
                    </a:lnTo>
                    <a:lnTo>
                      <a:pt x="2846" y="6591"/>
                    </a:lnTo>
                    <a:lnTo>
                      <a:pt x="2951" y="6193"/>
                    </a:lnTo>
                    <a:lnTo>
                      <a:pt x="3495" y="6173"/>
                    </a:lnTo>
                    <a:lnTo>
                      <a:pt x="3599" y="6131"/>
                    </a:lnTo>
                    <a:lnTo>
                      <a:pt x="3641" y="6110"/>
                    </a:lnTo>
                    <a:lnTo>
                      <a:pt x="3704" y="6089"/>
                    </a:lnTo>
                    <a:lnTo>
                      <a:pt x="3704" y="6131"/>
                    </a:lnTo>
                    <a:lnTo>
                      <a:pt x="3788" y="6173"/>
                    </a:lnTo>
                    <a:lnTo>
                      <a:pt x="3871" y="6214"/>
                    </a:lnTo>
                    <a:lnTo>
                      <a:pt x="3955" y="6214"/>
                    </a:lnTo>
                    <a:lnTo>
                      <a:pt x="3997" y="6298"/>
                    </a:lnTo>
                    <a:lnTo>
                      <a:pt x="3976" y="6319"/>
                    </a:lnTo>
                    <a:lnTo>
                      <a:pt x="4164" y="6298"/>
                    </a:lnTo>
                    <a:lnTo>
                      <a:pt x="4269" y="6193"/>
                    </a:lnTo>
                    <a:lnTo>
                      <a:pt x="4332" y="6193"/>
                    </a:lnTo>
                    <a:lnTo>
                      <a:pt x="4394" y="6131"/>
                    </a:lnTo>
                    <a:lnTo>
                      <a:pt x="4436" y="6173"/>
                    </a:lnTo>
                    <a:lnTo>
                      <a:pt x="4436" y="6214"/>
                    </a:lnTo>
                    <a:lnTo>
                      <a:pt x="4520" y="6214"/>
                    </a:lnTo>
                    <a:lnTo>
                      <a:pt x="4604" y="6277"/>
                    </a:lnTo>
                    <a:lnTo>
                      <a:pt x="4729" y="6214"/>
                    </a:lnTo>
                    <a:lnTo>
                      <a:pt x="4897" y="6193"/>
                    </a:lnTo>
                    <a:lnTo>
                      <a:pt x="4918" y="6110"/>
                    </a:lnTo>
                    <a:lnTo>
                      <a:pt x="4897" y="6068"/>
                    </a:lnTo>
                    <a:lnTo>
                      <a:pt x="4938" y="6005"/>
                    </a:lnTo>
                    <a:lnTo>
                      <a:pt x="5043" y="6026"/>
                    </a:lnTo>
                    <a:lnTo>
                      <a:pt x="5127" y="6026"/>
                    </a:lnTo>
                    <a:lnTo>
                      <a:pt x="5210" y="6089"/>
                    </a:lnTo>
                    <a:lnTo>
                      <a:pt x="5315" y="6068"/>
                    </a:lnTo>
                    <a:lnTo>
                      <a:pt x="5357" y="6026"/>
                    </a:lnTo>
                    <a:lnTo>
                      <a:pt x="5566" y="5963"/>
                    </a:lnTo>
                    <a:lnTo>
                      <a:pt x="5650" y="5984"/>
                    </a:lnTo>
                    <a:lnTo>
                      <a:pt x="5754" y="5963"/>
                    </a:lnTo>
                    <a:lnTo>
                      <a:pt x="5775" y="5900"/>
                    </a:lnTo>
                    <a:lnTo>
                      <a:pt x="5901" y="5900"/>
                    </a:lnTo>
                    <a:lnTo>
                      <a:pt x="5985" y="5817"/>
                    </a:lnTo>
                    <a:lnTo>
                      <a:pt x="6110" y="5796"/>
                    </a:lnTo>
                    <a:lnTo>
                      <a:pt x="6194" y="5712"/>
                    </a:lnTo>
                    <a:lnTo>
                      <a:pt x="6278" y="5649"/>
                    </a:lnTo>
                    <a:lnTo>
                      <a:pt x="6382" y="5670"/>
                    </a:lnTo>
                    <a:lnTo>
                      <a:pt x="6424" y="5608"/>
                    </a:lnTo>
                    <a:lnTo>
                      <a:pt x="6466" y="5587"/>
                    </a:lnTo>
                    <a:lnTo>
                      <a:pt x="6424" y="5587"/>
                    </a:lnTo>
                    <a:lnTo>
                      <a:pt x="6424" y="5545"/>
                    </a:lnTo>
                    <a:lnTo>
                      <a:pt x="6298" y="5440"/>
                    </a:lnTo>
                    <a:lnTo>
                      <a:pt x="6173" y="5398"/>
                    </a:lnTo>
                    <a:lnTo>
                      <a:pt x="5964" y="5189"/>
                    </a:lnTo>
                    <a:lnTo>
                      <a:pt x="5985" y="5126"/>
                    </a:lnTo>
                    <a:lnTo>
                      <a:pt x="5901" y="4938"/>
                    </a:lnTo>
                    <a:lnTo>
                      <a:pt x="5859" y="4875"/>
                    </a:lnTo>
                    <a:lnTo>
                      <a:pt x="5901" y="4771"/>
                    </a:lnTo>
                    <a:lnTo>
                      <a:pt x="5859" y="4729"/>
                    </a:lnTo>
                    <a:lnTo>
                      <a:pt x="5838" y="4624"/>
                    </a:lnTo>
                    <a:lnTo>
                      <a:pt x="5796" y="4540"/>
                    </a:lnTo>
                    <a:lnTo>
                      <a:pt x="5838" y="4540"/>
                    </a:lnTo>
                    <a:lnTo>
                      <a:pt x="5775" y="4394"/>
                    </a:lnTo>
                    <a:lnTo>
                      <a:pt x="5754" y="4248"/>
                    </a:lnTo>
                    <a:lnTo>
                      <a:pt x="5838" y="4206"/>
                    </a:lnTo>
                    <a:lnTo>
                      <a:pt x="5838" y="4038"/>
                    </a:lnTo>
                    <a:lnTo>
                      <a:pt x="5754" y="3976"/>
                    </a:lnTo>
                    <a:lnTo>
                      <a:pt x="5754" y="3766"/>
                    </a:lnTo>
                    <a:lnTo>
                      <a:pt x="5775" y="3620"/>
                    </a:lnTo>
                    <a:lnTo>
                      <a:pt x="5859" y="3578"/>
                    </a:lnTo>
                    <a:lnTo>
                      <a:pt x="5880" y="3599"/>
                    </a:lnTo>
                    <a:lnTo>
                      <a:pt x="5943" y="3515"/>
                    </a:lnTo>
                    <a:lnTo>
                      <a:pt x="5859" y="3306"/>
                    </a:lnTo>
                    <a:lnTo>
                      <a:pt x="5775" y="3306"/>
                    </a:lnTo>
                    <a:lnTo>
                      <a:pt x="5650" y="3180"/>
                    </a:lnTo>
                    <a:lnTo>
                      <a:pt x="5482" y="3055"/>
                    </a:lnTo>
                    <a:lnTo>
                      <a:pt x="5482" y="2929"/>
                    </a:lnTo>
                    <a:lnTo>
                      <a:pt x="5566" y="2657"/>
                    </a:lnTo>
                    <a:lnTo>
                      <a:pt x="5692" y="2302"/>
                    </a:lnTo>
                    <a:lnTo>
                      <a:pt x="5754" y="2239"/>
                    </a:lnTo>
                    <a:lnTo>
                      <a:pt x="5734" y="2134"/>
                    </a:lnTo>
                    <a:lnTo>
                      <a:pt x="5692" y="2113"/>
                    </a:lnTo>
                    <a:lnTo>
                      <a:pt x="5734" y="2113"/>
                    </a:lnTo>
                    <a:lnTo>
                      <a:pt x="5022" y="1611"/>
                    </a:lnTo>
                    <a:lnTo>
                      <a:pt x="4959" y="1527"/>
                    </a:lnTo>
                    <a:lnTo>
                      <a:pt x="4938" y="1486"/>
                    </a:lnTo>
                    <a:lnTo>
                      <a:pt x="4959" y="1402"/>
                    </a:lnTo>
                    <a:lnTo>
                      <a:pt x="4834" y="1214"/>
                    </a:lnTo>
                    <a:lnTo>
                      <a:pt x="274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3" name="Google Shape;2483;p49"/>
              <p:cNvSpPr/>
              <p:nvPr/>
            </p:nvSpPr>
            <p:spPr>
              <a:xfrm>
                <a:off x="4106850" y="3261050"/>
                <a:ext cx="29300" cy="24100"/>
              </a:xfrm>
              <a:custGeom>
                <a:rect b="b" l="l" r="r" t="t"/>
                <a:pathLst>
                  <a:path extrusionOk="0" h="964" w="1172">
                    <a:moveTo>
                      <a:pt x="795" y="1"/>
                    </a:moveTo>
                    <a:lnTo>
                      <a:pt x="795" y="84"/>
                    </a:lnTo>
                    <a:lnTo>
                      <a:pt x="732" y="126"/>
                    </a:lnTo>
                    <a:lnTo>
                      <a:pt x="649" y="126"/>
                    </a:lnTo>
                    <a:lnTo>
                      <a:pt x="607" y="84"/>
                    </a:lnTo>
                    <a:lnTo>
                      <a:pt x="544" y="42"/>
                    </a:lnTo>
                    <a:lnTo>
                      <a:pt x="440" y="126"/>
                    </a:lnTo>
                    <a:lnTo>
                      <a:pt x="377" y="147"/>
                    </a:lnTo>
                    <a:lnTo>
                      <a:pt x="335" y="126"/>
                    </a:lnTo>
                    <a:lnTo>
                      <a:pt x="209" y="231"/>
                    </a:lnTo>
                    <a:lnTo>
                      <a:pt x="105" y="356"/>
                    </a:lnTo>
                    <a:lnTo>
                      <a:pt x="0" y="733"/>
                    </a:lnTo>
                    <a:lnTo>
                      <a:pt x="0" y="817"/>
                    </a:lnTo>
                    <a:lnTo>
                      <a:pt x="209" y="817"/>
                    </a:lnTo>
                    <a:lnTo>
                      <a:pt x="272" y="921"/>
                    </a:lnTo>
                    <a:lnTo>
                      <a:pt x="335" y="963"/>
                    </a:lnTo>
                    <a:lnTo>
                      <a:pt x="398" y="921"/>
                    </a:lnTo>
                    <a:lnTo>
                      <a:pt x="419" y="921"/>
                    </a:lnTo>
                    <a:lnTo>
                      <a:pt x="481" y="963"/>
                    </a:lnTo>
                    <a:lnTo>
                      <a:pt x="607" y="921"/>
                    </a:lnTo>
                    <a:lnTo>
                      <a:pt x="607" y="858"/>
                    </a:lnTo>
                    <a:lnTo>
                      <a:pt x="691" y="670"/>
                    </a:lnTo>
                    <a:lnTo>
                      <a:pt x="649" y="566"/>
                    </a:lnTo>
                    <a:lnTo>
                      <a:pt x="712" y="566"/>
                    </a:lnTo>
                    <a:lnTo>
                      <a:pt x="753" y="628"/>
                    </a:lnTo>
                    <a:lnTo>
                      <a:pt x="816" y="628"/>
                    </a:lnTo>
                    <a:lnTo>
                      <a:pt x="858" y="733"/>
                    </a:lnTo>
                    <a:lnTo>
                      <a:pt x="921" y="754"/>
                    </a:lnTo>
                    <a:lnTo>
                      <a:pt x="921" y="817"/>
                    </a:lnTo>
                    <a:lnTo>
                      <a:pt x="942" y="838"/>
                    </a:lnTo>
                    <a:lnTo>
                      <a:pt x="1004" y="838"/>
                    </a:lnTo>
                    <a:lnTo>
                      <a:pt x="1067" y="817"/>
                    </a:lnTo>
                    <a:lnTo>
                      <a:pt x="1130" y="754"/>
                    </a:lnTo>
                    <a:lnTo>
                      <a:pt x="1130" y="670"/>
                    </a:lnTo>
                    <a:lnTo>
                      <a:pt x="1172" y="607"/>
                    </a:lnTo>
                    <a:lnTo>
                      <a:pt x="1151" y="503"/>
                    </a:lnTo>
                    <a:lnTo>
                      <a:pt x="1109" y="314"/>
                    </a:lnTo>
                    <a:lnTo>
                      <a:pt x="1046" y="231"/>
                    </a:lnTo>
                    <a:lnTo>
                      <a:pt x="1046" y="189"/>
                    </a:lnTo>
                    <a:lnTo>
                      <a:pt x="963" y="105"/>
                    </a:lnTo>
                    <a:lnTo>
                      <a:pt x="900" y="21"/>
                    </a:lnTo>
                    <a:lnTo>
                      <a:pt x="900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4" name="Google Shape;2484;p49"/>
              <p:cNvSpPr/>
              <p:nvPr/>
            </p:nvSpPr>
            <p:spPr>
              <a:xfrm>
                <a:off x="4106850" y="3275175"/>
                <a:ext cx="28775" cy="35075"/>
              </a:xfrm>
              <a:custGeom>
                <a:rect b="b" l="l" r="r" t="t"/>
                <a:pathLst>
                  <a:path extrusionOk="0" h="1403" w="1151">
                    <a:moveTo>
                      <a:pt x="649" y="1"/>
                    </a:moveTo>
                    <a:lnTo>
                      <a:pt x="691" y="105"/>
                    </a:lnTo>
                    <a:lnTo>
                      <a:pt x="607" y="293"/>
                    </a:lnTo>
                    <a:lnTo>
                      <a:pt x="607" y="356"/>
                    </a:lnTo>
                    <a:lnTo>
                      <a:pt x="481" y="398"/>
                    </a:lnTo>
                    <a:lnTo>
                      <a:pt x="419" y="356"/>
                    </a:lnTo>
                    <a:lnTo>
                      <a:pt x="398" y="356"/>
                    </a:lnTo>
                    <a:lnTo>
                      <a:pt x="335" y="398"/>
                    </a:lnTo>
                    <a:lnTo>
                      <a:pt x="272" y="356"/>
                    </a:lnTo>
                    <a:lnTo>
                      <a:pt x="209" y="252"/>
                    </a:lnTo>
                    <a:lnTo>
                      <a:pt x="0" y="252"/>
                    </a:lnTo>
                    <a:lnTo>
                      <a:pt x="0" y="314"/>
                    </a:lnTo>
                    <a:lnTo>
                      <a:pt x="63" y="419"/>
                    </a:lnTo>
                    <a:lnTo>
                      <a:pt x="84" y="565"/>
                    </a:lnTo>
                    <a:lnTo>
                      <a:pt x="84" y="712"/>
                    </a:lnTo>
                    <a:lnTo>
                      <a:pt x="188" y="1402"/>
                    </a:lnTo>
                    <a:lnTo>
                      <a:pt x="481" y="1402"/>
                    </a:lnTo>
                    <a:lnTo>
                      <a:pt x="649" y="1340"/>
                    </a:lnTo>
                    <a:lnTo>
                      <a:pt x="753" y="1193"/>
                    </a:lnTo>
                    <a:lnTo>
                      <a:pt x="921" y="1026"/>
                    </a:lnTo>
                    <a:lnTo>
                      <a:pt x="963" y="984"/>
                    </a:lnTo>
                    <a:lnTo>
                      <a:pt x="1046" y="900"/>
                    </a:lnTo>
                    <a:lnTo>
                      <a:pt x="1151" y="796"/>
                    </a:lnTo>
                    <a:lnTo>
                      <a:pt x="1151" y="712"/>
                    </a:lnTo>
                    <a:lnTo>
                      <a:pt x="1130" y="524"/>
                    </a:lnTo>
                    <a:lnTo>
                      <a:pt x="1046" y="524"/>
                    </a:lnTo>
                    <a:lnTo>
                      <a:pt x="1046" y="461"/>
                    </a:lnTo>
                    <a:lnTo>
                      <a:pt x="942" y="419"/>
                    </a:lnTo>
                    <a:lnTo>
                      <a:pt x="942" y="356"/>
                    </a:lnTo>
                    <a:lnTo>
                      <a:pt x="921" y="293"/>
                    </a:lnTo>
                    <a:lnTo>
                      <a:pt x="921" y="252"/>
                    </a:lnTo>
                    <a:lnTo>
                      <a:pt x="921" y="189"/>
                    </a:lnTo>
                    <a:lnTo>
                      <a:pt x="858" y="168"/>
                    </a:lnTo>
                    <a:lnTo>
                      <a:pt x="816" y="63"/>
                    </a:lnTo>
                    <a:lnTo>
                      <a:pt x="753" y="63"/>
                    </a:ln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5" name="Google Shape;2485;p49"/>
              <p:cNvSpPr/>
              <p:nvPr/>
            </p:nvSpPr>
            <p:spPr>
              <a:xfrm>
                <a:off x="3862550" y="3166900"/>
                <a:ext cx="275700" cy="273075"/>
              </a:xfrm>
              <a:custGeom>
                <a:rect b="b" l="l" r="r" t="t"/>
                <a:pathLst>
                  <a:path extrusionOk="0" h="10923" w="11028">
                    <a:moveTo>
                      <a:pt x="7701" y="0"/>
                    </a:moveTo>
                    <a:lnTo>
                      <a:pt x="7701" y="42"/>
                    </a:lnTo>
                    <a:lnTo>
                      <a:pt x="7743" y="84"/>
                    </a:lnTo>
                    <a:lnTo>
                      <a:pt x="7659" y="189"/>
                    </a:lnTo>
                    <a:lnTo>
                      <a:pt x="7575" y="189"/>
                    </a:lnTo>
                    <a:lnTo>
                      <a:pt x="7491" y="210"/>
                    </a:lnTo>
                    <a:lnTo>
                      <a:pt x="7366" y="210"/>
                    </a:lnTo>
                    <a:lnTo>
                      <a:pt x="7282" y="251"/>
                    </a:lnTo>
                    <a:lnTo>
                      <a:pt x="7240" y="251"/>
                    </a:lnTo>
                    <a:lnTo>
                      <a:pt x="7219" y="189"/>
                    </a:lnTo>
                    <a:lnTo>
                      <a:pt x="7178" y="189"/>
                    </a:lnTo>
                    <a:lnTo>
                      <a:pt x="7157" y="147"/>
                    </a:lnTo>
                    <a:lnTo>
                      <a:pt x="7073" y="126"/>
                    </a:lnTo>
                    <a:lnTo>
                      <a:pt x="6843" y="230"/>
                    </a:lnTo>
                    <a:lnTo>
                      <a:pt x="6759" y="293"/>
                    </a:lnTo>
                    <a:lnTo>
                      <a:pt x="6717" y="335"/>
                    </a:lnTo>
                    <a:lnTo>
                      <a:pt x="6487" y="356"/>
                    </a:lnTo>
                    <a:lnTo>
                      <a:pt x="6403" y="398"/>
                    </a:lnTo>
                    <a:lnTo>
                      <a:pt x="6320" y="314"/>
                    </a:lnTo>
                    <a:lnTo>
                      <a:pt x="6215" y="293"/>
                    </a:lnTo>
                    <a:lnTo>
                      <a:pt x="6111" y="293"/>
                    </a:lnTo>
                    <a:lnTo>
                      <a:pt x="6027" y="398"/>
                    </a:lnTo>
                    <a:lnTo>
                      <a:pt x="5922" y="502"/>
                    </a:lnTo>
                    <a:lnTo>
                      <a:pt x="5964" y="544"/>
                    </a:lnTo>
                    <a:lnTo>
                      <a:pt x="6006" y="607"/>
                    </a:lnTo>
                    <a:lnTo>
                      <a:pt x="5985" y="649"/>
                    </a:lnTo>
                    <a:lnTo>
                      <a:pt x="5859" y="670"/>
                    </a:lnTo>
                    <a:lnTo>
                      <a:pt x="5797" y="649"/>
                    </a:lnTo>
                    <a:lnTo>
                      <a:pt x="5671" y="628"/>
                    </a:lnTo>
                    <a:lnTo>
                      <a:pt x="5567" y="565"/>
                    </a:lnTo>
                    <a:lnTo>
                      <a:pt x="5483" y="565"/>
                    </a:lnTo>
                    <a:lnTo>
                      <a:pt x="5399" y="628"/>
                    </a:lnTo>
                    <a:lnTo>
                      <a:pt x="5336" y="607"/>
                    </a:lnTo>
                    <a:lnTo>
                      <a:pt x="5190" y="607"/>
                    </a:lnTo>
                    <a:lnTo>
                      <a:pt x="5064" y="523"/>
                    </a:lnTo>
                    <a:lnTo>
                      <a:pt x="4939" y="544"/>
                    </a:lnTo>
                    <a:lnTo>
                      <a:pt x="4918" y="502"/>
                    </a:lnTo>
                    <a:lnTo>
                      <a:pt x="4750" y="356"/>
                    </a:lnTo>
                    <a:lnTo>
                      <a:pt x="4667" y="335"/>
                    </a:lnTo>
                    <a:lnTo>
                      <a:pt x="4499" y="210"/>
                    </a:lnTo>
                    <a:lnTo>
                      <a:pt x="4437" y="189"/>
                    </a:lnTo>
                    <a:lnTo>
                      <a:pt x="4353" y="126"/>
                    </a:lnTo>
                    <a:lnTo>
                      <a:pt x="4290" y="126"/>
                    </a:lnTo>
                    <a:lnTo>
                      <a:pt x="4290" y="189"/>
                    </a:lnTo>
                    <a:lnTo>
                      <a:pt x="4186" y="147"/>
                    </a:lnTo>
                    <a:lnTo>
                      <a:pt x="4102" y="251"/>
                    </a:lnTo>
                    <a:lnTo>
                      <a:pt x="4018" y="251"/>
                    </a:lnTo>
                    <a:lnTo>
                      <a:pt x="3976" y="293"/>
                    </a:lnTo>
                    <a:lnTo>
                      <a:pt x="3976" y="356"/>
                    </a:lnTo>
                    <a:lnTo>
                      <a:pt x="3914" y="440"/>
                    </a:lnTo>
                    <a:lnTo>
                      <a:pt x="3914" y="502"/>
                    </a:lnTo>
                    <a:lnTo>
                      <a:pt x="3872" y="544"/>
                    </a:lnTo>
                    <a:lnTo>
                      <a:pt x="3788" y="544"/>
                    </a:lnTo>
                    <a:lnTo>
                      <a:pt x="3788" y="607"/>
                    </a:lnTo>
                    <a:lnTo>
                      <a:pt x="3893" y="733"/>
                    </a:lnTo>
                    <a:lnTo>
                      <a:pt x="3830" y="774"/>
                    </a:lnTo>
                    <a:lnTo>
                      <a:pt x="3809" y="858"/>
                    </a:lnTo>
                    <a:lnTo>
                      <a:pt x="3809" y="984"/>
                    </a:lnTo>
                    <a:lnTo>
                      <a:pt x="3872" y="1088"/>
                    </a:lnTo>
                    <a:lnTo>
                      <a:pt x="3872" y="1339"/>
                    </a:lnTo>
                    <a:lnTo>
                      <a:pt x="3767" y="1381"/>
                    </a:lnTo>
                    <a:lnTo>
                      <a:pt x="3725" y="1486"/>
                    </a:lnTo>
                    <a:lnTo>
                      <a:pt x="3474" y="1800"/>
                    </a:lnTo>
                    <a:lnTo>
                      <a:pt x="3516" y="2009"/>
                    </a:lnTo>
                    <a:lnTo>
                      <a:pt x="3495" y="2135"/>
                    </a:lnTo>
                    <a:lnTo>
                      <a:pt x="3495" y="2281"/>
                    </a:lnTo>
                    <a:lnTo>
                      <a:pt x="3390" y="2386"/>
                    </a:lnTo>
                    <a:lnTo>
                      <a:pt x="3390" y="2532"/>
                    </a:lnTo>
                    <a:lnTo>
                      <a:pt x="3390" y="2616"/>
                    </a:lnTo>
                    <a:lnTo>
                      <a:pt x="3370" y="2804"/>
                    </a:lnTo>
                    <a:lnTo>
                      <a:pt x="3390" y="2825"/>
                    </a:lnTo>
                    <a:lnTo>
                      <a:pt x="3370" y="2971"/>
                    </a:lnTo>
                    <a:lnTo>
                      <a:pt x="3286" y="3034"/>
                    </a:lnTo>
                    <a:lnTo>
                      <a:pt x="3244" y="3223"/>
                    </a:lnTo>
                    <a:lnTo>
                      <a:pt x="3244" y="3390"/>
                    </a:lnTo>
                    <a:lnTo>
                      <a:pt x="3056" y="3704"/>
                    </a:lnTo>
                    <a:lnTo>
                      <a:pt x="2951" y="3746"/>
                    </a:lnTo>
                    <a:lnTo>
                      <a:pt x="2846" y="3808"/>
                    </a:lnTo>
                    <a:lnTo>
                      <a:pt x="2763" y="3787"/>
                    </a:lnTo>
                    <a:lnTo>
                      <a:pt x="2637" y="3892"/>
                    </a:lnTo>
                    <a:lnTo>
                      <a:pt x="2533" y="4018"/>
                    </a:lnTo>
                    <a:lnTo>
                      <a:pt x="2533" y="4164"/>
                    </a:lnTo>
                    <a:lnTo>
                      <a:pt x="2344" y="4332"/>
                    </a:lnTo>
                    <a:lnTo>
                      <a:pt x="2302" y="4436"/>
                    </a:lnTo>
                    <a:lnTo>
                      <a:pt x="2323" y="4624"/>
                    </a:lnTo>
                    <a:lnTo>
                      <a:pt x="2344" y="4645"/>
                    </a:lnTo>
                    <a:lnTo>
                      <a:pt x="2323" y="4959"/>
                    </a:lnTo>
                    <a:lnTo>
                      <a:pt x="2302" y="5127"/>
                    </a:lnTo>
                    <a:lnTo>
                      <a:pt x="2302" y="5231"/>
                    </a:lnTo>
                    <a:lnTo>
                      <a:pt x="2198" y="5378"/>
                    </a:lnTo>
                    <a:lnTo>
                      <a:pt x="2093" y="5420"/>
                    </a:lnTo>
                    <a:lnTo>
                      <a:pt x="2009" y="5482"/>
                    </a:lnTo>
                    <a:lnTo>
                      <a:pt x="1947" y="5566"/>
                    </a:lnTo>
                    <a:lnTo>
                      <a:pt x="1717" y="5796"/>
                    </a:lnTo>
                    <a:lnTo>
                      <a:pt x="1633" y="5901"/>
                    </a:lnTo>
                    <a:lnTo>
                      <a:pt x="1507" y="5984"/>
                    </a:lnTo>
                    <a:lnTo>
                      <a:pt x="1382" y="5901"/>
                    </a:lnTo>
                    <a:lnTo>
                      <a:pt x="1319" y="5796"/>
                    </a:lnTo>
                    <a:lnTo>
                      <a:pt x="1298" y="5775"/>
                    </a:lnTo>
                    <a:lnTo>
                      <a:pt x="1382" y="5650"/>
                    </a:lnTo>
                    <a:lnTo>
                      <a:pt x="1382" y="5587"/>
                    </a:lnTo>
                    <a:lnTo>
                      <a:pt x="1193" y="5650"/>
                    </a:lnTo>
                    <a:lnTo>
                      <a:pt x="1089" y="5754"/>
                    </a:lnTo>
                    <a:lnTo>
                      <a:pt x="1005" y="5733"/>
                    </a:lnTo>
                    <a:lnTo>
                      <a:pt x="942" y="5754"/>
                    </a:lnTo>
                    <a:lnTo>
                      <a:pt x="942" y="5859"/>
                    </a:lnTo>
                    <a:lnTo>
                      <a:pt x="859" y="5943"/>
                    </a:lnTo>
                    <a:lnTo>
                      <a:pt x="754" y="5943"/>
                    </a:lnTo>
                    <a:lnTo>
                      <a:pt x="754" y="5880"/>
                    </a:lnTo>
                    <a:lnTo>
                      <a:pt x="733" y="5838"/>
                    </a:lnTo>
                    <a:lnTo>
                      <a:pt x="629" y="5880"/>
                    </a:lnTo>
                    <a:lnTo>
                      <a:pt x="566" y="5859"/>
                    </a:lnTo>
                    <a:lnTo>
                      <a:pt x="440" y="5984"/>
                    </a:lnTo>
                    <a:lnTo>
                      <a:pt x="315" y="6089"/>
                    </a:lnTo>
                    <a:lnTo>
                      <a:pt x="252" y="6152"/>
                    </a:lnTo>
                    <a:lnTo>
                      <a:pt x="273" y="6361"/>
                    </a:lnTo>
                    <a:lnTo>
                      <a:pt x="210" y="6424"/>
                    </a:lnTo>
                    <a:lnTo>
                      <a:pt x="105" y="6424"/>
                    </a:lnTo>
                    <a:lnTo>
                      <a:pt x="1" y="6508"/>
                    </a:lnTo>
                    <a:lnTo>
                      <a:pt x="22" y="6570"/>
                    </a:lnTo>
                    <a:lnTo>
                      <a:pt x="210" y="6591"/>
                    </a:lnTo>
                    <a:lnTo>
                      <a:pt x="252" y="6633"/>
                    </a:lnTo>
                    <a:lnTo>
                      <a:pt x="273" y="6633"/>
                    </a:lnTo>
                    <a:lnTo>
                      <a:pt x="273" y="6612"/>
                    </a:lnTo>
                    <a:lnTo>
                      <a:pt x="315" y="6591"/>
                    </a:lnTo>
                    <a:lnTo>
                      <a:pt x="377" y="6591"/>
                    </a:lnTo>
                    <a:lnTo>
                      <a:pt x="482" y="6570"/>
                    </a:lnTo>
                    <a:lnTo>
                      <a:pt x="566" y="6528"/>
                    </a:lnTo>
                    <a:lnTo>
                      <a:pt x="1256" y="6528"/>
                    </a:lnTo>
                    <a:lnTo>
                      <a:pt x="1424" y="6570"/>
                    </a:lnTo>
                    <a:lnTo>
                      <a:pt x="1633" y="6528"/>
                    </a:lnTo>
                    <a:lnTo>
                      <a:pt x="2637" y="6528"/>
                    </a:lnTo>
                    <a:lnTo>
                      <a:pt x="2637" y="6612"/>
                    </a:lnTo>
                    <a:lnTo>
                      <a:pt x="2637" y="6633"/>
                    </a:lnTo>
                    <a:lnTo>
                      <a:pt x="2637" y="6717"/>
                    </a:lnTo>
                    <a:lnTo>
                      <a:pt x="2679" y="6780"/>
                    </a:lnTo>
                    <a:lnTo>
                      <a:pt x="2721" y="6842"/>
                    </a:lnTo>
                    <a:lnTo>
                      <a:pt x="2679" y="6905"/>
                    </a:lnTo>
                    <a:lnTo>
                      <a:pt x="2679" y="6989"/>
                    </a:lnTo>
                    <a:lnTo>
                      <a:pt x="2742" y="7093"/>
                    </a:lnTo>
                    <a:lnTo>
                      <a:pt x="2763" y="7219"/>
                    </a:lnTo>
                    <a:lnTo>
                      <a:pt x="2784" y="7261"/>
                    </a:lnTo>
                    <a:lnTo>
                      <a:pt x="2784" y="7345"/>
                    </a:lnTo>
                    <a:lnTo>
                      <a:pt x="2846" y="7365"/>
                    </a:lnTo>
                    <a:lnTo>
                      <a:pt x="2888" y="7449"/>
                    </a:lnTo>
                    <a:lnTo>
                      <a:pt x="2972" y="7554"/>
                    </a:lnTo>
                    <a:lnTo>
                      <a:pt x="2993" y="7763"/>
                    </a:lnTo>
                    <a:lnTo>
                      <a:pt x="3056" y="7784"/>
                    </a:lnTo>
                    <a:lnTo>
                      <a:pt x="3202" y="7784"/>
                    </a:lnTo>
                    <a:lnTo>
                      <a:pt x="3307" y="7763"/>
                    </a:lnTo>
                    <a:lnTo>
                      <a:pt x="3390" y="7784"/>
                    </a:lnTo>
                    <a:lnTo>
                      <a:pt x="3579" y="7826"/>
                    </a:lnTo>
                    <a:lnTo>
                      <a:pt x="3662" y="7763"/>
                    </a:lnTo>
                    <a:lnTo>
                      <a:pt x="4102" y="7742"/>
                    </a:lnTo>
                    <a:lnTo>
                      <a:pt x="4102" y="7575"/>
                    </a:lnTo>
                    <a:lnTo>
                      <a:pt x="4081" y="7470"/>
                    </a:lnTo>
                    <a:lnTo>
                      <a:pt x="4123" y="7449"/>
                    </a:lnTo>
                    <a:lnTo>
                      <a:pt x="4186" y="7345"/>
                    </a:lnTo>
                    <a:lnTo>
                      <a:pt x="4186" y="7198"/>
                    </a:lnTo>
                    <a:lnTo>
                      <a:pt x="4750" y="7156"/>
                    </a:lnTo>
                    <a:lnTo>
                      <a:pt x="4750" y="7114"/>
                    </a:lnTo>
                    <a:lnTo>
                      <a:pt x="4939" y="7135"/>
                    </a:lnTo>
                    <a:lnTo>
                      <a:pt x="4918" y="7219"/>
                    </a:lnTo>
                    <a:lnTo>
                      <a:pt x="4876" y="7261"/>
                    </a:lnTo>
                    <a:lnTo>
                      <a:pt x="4918" y="7324"/>
                    </a:lnTo>
                    <a:lnTo>
                      <a:pt x="5567" y="7365"/>
                    </a:lnTo>
                    <a:lnTo>
                      <a:pt x="5587" y="7449"/>
                    </a:lnTo>
                    <a:lnTo>
                      <a:pt x="5587" y="7533"/>
                    </a:lnTo>
                    <a:lnTo>
                      <a:pt x="5587" y="7617"/>
                    </a:lnTo>
                    <a:lnTo>
                      <a:pt x="5546" y="7721"/>
                    </a:lnTo>
                    <a:lnTo>
                      <a:pt x="5504" y="7826"/>
                    </a:lnTo>
                    <a:lnTo>
                      <a:pt x="5567" y="7889"/>
                    </a:lnTo>
                    <a:lnTo>
                      <a:pt x="5567" y="7972"/>
                    </a:lnTo>
                    <a:lnTo>
                      <a:pt x="5546" y="8035"/>
                    </a:lnTo>
                    <a:lnTo>
                      <a:pt x="5546" y="8056"/>
                    </a:lnTo>
                    <a:lnTo>
                      <a:pt x="5567" y="8140"/>
                    </a:lnTo>
                    <a:lnTo>
                      <a:pt x="5567" y="8349"/>
                    </a:lnTo>
                    <a:lnTo>
                      <a:pt x="5504" y="8453"/>
                    </a:lnTo>
                    <a:lnTo>
                      <a:pt x="5567" y="8495"/>
                    </a:lnTo>
                    <a:lnTo>
                      <a:pt x="5567" y="8579"/>
                    </a:lnTo>
                    <a:lnTo>
                      <a:pt x="5608" y="8621"/>
                    </a:lnTo>
                    <a:lnTo>
                      <a:pt x="5608" y="8705"/>
                    </a:lnTo>
                    <a:lnTo>
                      <a:pt x="5650" y="8725"/>
                    </a:lnTo>
                    <a:lnTo>
                      <a:pt x="5671" y="8788"/>
                    </a:lnTo>
                    <a:lnTo>
                      <a:pt x="5713" y="8809"/>
                    </a:lnTo>
                    <a:lnTo>
                      <a:pt x="5755" y="8872"/>
                    </a:lnTo>
                    <a:lnTo>
                      <a:pt x="5713" y="8935"/>
                    </a:lnTo>
                    <a:lnTo>
                      <a:pt x="5713" y="9018"/>
                    </a:lnTo>
                    <a:lnTo>
                      <a:pt x="5797" y="9081"/>
                    </a:lnTo>
                    <a:lnTo>
                      <a:pt x="5797" y="9144"/>
                    </a:lnTo>
                    <a:lnTo>
                      <a:pt x="5776" y="9186"/>
                    </a:lnTo>
                    <a:lnTo>
                      <a:pt x="5776" y="9311"/>
                    </a:lnTo>
                    <a:lnTo>
                      <a:pt x="5859" y="9353"/>
                    </a:lnTo>
                    <a:lnTo>
                      <a:pt x="5818" y="9437"/>
                    </a:lnTo>
                    <a:lnTo>
                      <a:pt x="5818" y="9458"/>
                    </a:lnTo>
                    <a:lnTo>
                      <a:pt x="5776" y="9500"/>
                    </a:lnTo>
                    <a:lnTo>
                      <a:pt x="5776" y="9625"/>
                    </a:lnTo>
                    <a:lnTo>
                      <a:pt x="5797" y="9646"/>
                    </a:lnTo>
                    <a:lnTo>
                      <a:pt x="5859" y="9646"/>
                    </a:lnTo>
                    <a:lnTo>
                      <a:pt x="5901" y="9625"/>
                    </a:lnTo>
                    <a:lnTo>
                      <a:pt x="5964" y="9604"/>
                    </a:lnTo>
                    <a:lnTo>
                      <a:pt x="5985" y="9562"/>
                    </a:lnTo>
                    <a:lnTo>
                      <a:pt x="6027" y="9562"/>
                    </a:lnTo>
                    <a:lnTo>
                      <a:pt x="6111" y="9625"/>
                    </a:lnTo>
                    <a:lnTo>
                      <a:pt x="6173" y="9646"/>
                    </a:lnTo>
                    <a:lnTo>
                      <a:pt x="6320" y="9646"/>
                    </a:lnTo>
                    <a:lnTo>
                      <a:pt x="6383" y="9667"/>
                    </a:lnTo>
                    <a:lnTo>
                      <a:pt x="6424" y="9646"/>
                    </a:lnTo>
                    <a:lnTo>
                      <a:pt x="6508" y="9625"/>
                    </a:lnTo>
                    <a:lnTo>
                      <a:pt x="6592" y="9562"/>
                    </a:lnTo>
                    <a:lnTo>
                      <a:pt x="6696" y="9541"/>
                    </a:lnTo>
                    <a:lnTo>
                      <a:pt x="6801" y="9541"/>
                    </a:lnTo>
                    <a:lnTo>
                      <a:pt x="6843" y="9604"/>
                    </a:lnTo>
                    <a:lnTo>
                      <a:pt x="6906" y="9562"/>
                    </a:lnTo>
                    <a:lnTo>
                      <a:pt x="7010" y="9625"/>
                    </a:lnTo>
                    <a:lnTo>
                      <a:pt x="7031" y="9646"/>
                    </a:lnTo>
                    <a:lnTo>
                      <a:pt x="7031" y="9751"/>
                    </a:lnTo>
                    <a:lnTo>
                      <a:pt x="7052" y="9772"/>
                    </a:lnTo>
                    <a:lnTo>
                      <a:pt x="7073" y="9814"/>
                    </a:lnTo>
                    <a:lnTo>
                      <a:pt x="7157" y="9751"/>
                    </a:lnTo>
                    <a:lnTo>
                      <a:pt x="7240" y="9709"/>
                    </a:lnTo>
                    <a:lnTo>
                      <a:pt x="7324" y="9709"/>
                    </a:lnTo>
                    <a:lnTo>
                      <a:pt x="7345" y="9667"/>
                    </a:lnTo>
                    <a:lnTo>
                      <a:pt x="7491" y="9625"/>
                    </a:lnTo>
                    <a:lnTo>
                      <a:pt x="7554" y="9625"/>
                    </a:lnTo>
                    <a:lnTo>
                      <a:pt x="7554" y="9751"/>
                    </a:lnTo>
                    <a:lnTo>
                      <a:pt x="7575" y="9814"/>
                    </a:lnTo>
                    <a:lnTo>
                      <a:pt x="7575" y="9876"/>
                    </a:lnTo>
                    <a:lnTo>
                      <a:pt x="7575" y="9939"/>
                    </a:lnTo>
                    <a:lnTo>
                      <a:pt x="7638" y="9939"/>
                    </a:lnTo>
                    <a:lnTo>
                      <a:pt x="7743" y="9981"/>
                    </a:lnTo>
                    <a:lnTo>
                      <a:pt x="7784" y="9981"/>
                    </a:lnTo>
                    <a:lnTo>
                      <a:pt x="7910" y="10065"/>
                    </a:lnTo>
                    <a:lnTo>
                      <a:pt x="8056" y="10086"/>
                    </a:lnTo>
                    <a:lnTo>
                      <a:pt x="8182" y="10127"/>
                    </a:lnTo>
                    <a:lnTo>
                      <a:pt x="8182" y="10148"/>
                    </a:lnTo>
                    <a:lnTo>
                      <a:pt x="8287" y="10148"/>
                    </a:lnTo>
                    <a:lnTo>
                      <a:pt x="8433" y="10086"/>
                    </a:lnTo>
                    <a:lnTo>
                      <a:pt x="8475" y="10044"/>
                    </a:lnTo>
                    <a:lnTo>
                      <a:pt x="8517" y="9876"/>
                    </a:lnTo>
                    <a:lnTo>
                      <a:pt x="8600" y="9876"/>
                    </a:lnTo>
                    <a:lnTo>
                      <a:pt x="8642" y="9855"/>
                    </a:lnTo>
                    <a:lnTo>
                      <a:pt x="8684" y="9855"/>
                    </a:lnTo>
                    <a:lnTo>
                      <a:pt x="8684" y="10023"/>
                    </a:lnTo>
                    <a:lnTo>
                      <a:pt x="8789" y="10127"/>
                    </a:lnTo>
                    <a:lnTo>
                      <a:pt x="8789" y="10190"/>
                    </a:lnTo>
                    <a:lnTo>
                      <a:pt x="8935" y="10274"/>
                    </a:lnTo>
                    <a:lnTo>
                      <a:pt x="9144" y="10337"/>
                    </a:lnTo>
                    <a:lnTo>
                      <a:pt x="9270" y="10441"/>
                    </a:lnTo>
                    <a:lnTo>
                      <a:pt x="9375" y="10588"/>
                    </a:lnTo>
                    <a:lnTo>
                      <a:pt x="9479" y="10671"/>
                    </a:lnTo>
                    <a:lnTo>
                      <a:pt x="9584" y="10797"/>
                    </a:lnTo>
                    <a:lnTo>
                      <a:pt x="9730" y="10922"/>
                    </a:lnTo>
                    <a:lnTo>
                      <a:pt x="9793" y="10922"/>
                    </a:lnTo>
                    <a:lnTo>
                      <a:pt x="9898" y="10902"/>
                    </a:lnTo>
                    <a:lnTo>
                      <a:pt x="9981" y="10860"/>
                    </a:lnTo>
                    <a:lnTo>
                      <a:pt x="10002" y="10881"/>
                    </a:lnTo>
                    <a:lnTo>
                      <a:pt x="10044" y="10902"/>
                    </a:lnTo>
                    <a:lnTo>
                      <a:pt x="10107" y="10922"/>
                    </a:lnTo>
                    <a:lnTo>
                      <a:pt x="10170" y="10881"/>
                    </a:lnTo>
                    <a:lnTo>
                      <a:pt x="10107" y="10253"/>
                    </a:lnTo>
                    <a:lnTo>
                      <a:pt x="10065" y="10232"/>
                    </a:lnTo>
                    <a:lnTo>
                      <a:pt x="9940" y="10253"/>
                    </a:lnTo>
                    <a:lnTo>
                      <a:pt x="9940" y="10337"/>
                    </a:lnTo>
                    <a:lnTo>
                      <a:pt x="9981" y="10378"/>
                    </a:lnTo>
                    <a:lnTo>
                      <a:pt x="9688" y="10378"/>
                    </a:lnTo>
                    <a:lnTo>
                      <a:pt x="9647" y="10295"/>
                    </a:lnTo>
                    <a:lnTo>
                      <a:pt x="9626" y="10232"/>
                    </a:lnTo>
                    <a:lnTo>
                      <a:pt x="9458" y="10065"/>
                    </a:lnTo>
                    <a:lnTo>
                      <a:pt x="9375" y="9981"/>
                    </a:lnTo>
                    <a:lnTo>
                      <a:pt x="9375" y="9855"/>
                    </a:lnTo>
                    <a:lnTo>
                      <a:pt x="9375" y="9521"/>
                    </a:lnTo>
                    <a:lnTo>
                      <a:pt x="9375" y="9437"/>
                    </a:lnTo>
                    <a:lnTo>
                      <a:pt x="9479" y="9332"/>
                    </a:lnTo>
                    <a:lnTo>
                      <a:pt x="9542" y="9290"/>
                    </a:lnTo>
                    <a:lnTo>
                      <a:pt x="9521" y="9249"/>
                    </a:lnTo>
                    <a:lnTo>
                      <a:pt x="9563" y="9228"/>
                    </a:lnTo>
                    <a:lnTo>
                      <a:pt x="9563" y="9102"/>
                    </a:lnTo>
                    <a:lnTo>
                      <a:pt x="9563" y="9018"/>
                    </a:lnTo>
                    <a:lnTo>
                      <a:pt x="9563" y="8935"/>
                    </a:lnTo>
                    <a:lnTo>
                      <a:pt x="9563" y="8872"/>
                    </a:lnTo>
                    <a:lnTo>
                      <a:pt x="9584" y="8809"/>
                    </a:lnTo>
                    <a:lnTo>
                      <a:pt x="9626" y="8767"/>
                    </a:lnTo>
                    <a:lnTo>
                      <a:pt x="9542" y="8725"/>
                    </a:lnTo>
                    <a:lnTo>
                      <a:pt x="9479" y="8663"/>
                    </a:lnTo>
                    <a:lnTo>
                      <a:pt x="9458" y="8558"/>
                    </a:lnTo>
                    <a:lnTo>
                      <a:pt x="9688" y="8077"/>
                    </a:lnTo>
                    <a:lnTo>
                      <a:pt x="10630" y="7868"/>
                    </a:lnTo>
                    <a:lnTo>
                      <a:pt x="10714" y="7889"/>
                    </a:lnTo>
                    <a:lnTo>
                      <a:pt x="10588" y="7449"/>
                    </a:lnTo>
                    <a:lnTo>
                      <a:pt x="10170" y="6884"/>
                    </a:lnTo>
                    <a:lnTo>
                      <a:pt x="10044" y="6194"/>
                    </a:lnTo>
                    <a:lnTo>
                      <a:pt x="9960" y="5733"/>
                    </a:lnTo>
                    <a:lnTo>
                      <a:pt x="9856" y="5043"/>
                    </a:lnTo>
                    <a:lnTo>
                      <a:pt x="9856" y="4896"/>
                    </a:lnTo>
                    <a:lnTo>
                      <a:pt x="9835" y="4750"/>
                    </a:lnTo>
                    <a:lnTo>
                      <a:pt x="9772" y="4645"/>
                    </a:lnTo>
                    <a:lnTo>
                      <a:pt x="9772" y="4583"/>
                    </a:lnTo>
                    <a:lnTo>
                      <a:pt x="9772" y="4499"/>
                    </a:lnTo>
                    <a:lnTo>
                      <a:pt x="9877" y="4122"/>
                    </a:lnTo>
                    <a:lnTo>
                      <a:pt x="9981" y="3997"/>
                    </a:lnTo>
                    <a:lnTo>
                      <a:pt x="10107" y="3892"/>
                    </a:lnTo>
                    <a:lnTo>
                      <a:pt x="10149" y="3871"/>
                    </a:lnTo>
                    <a:lnTo>
                      <a:pt x="10107" y="3746"/>
                    </a:lnTo>
                    <a:lnTo>
                      <a:pt x="10191" y="3536"/>
                    </a:lnTo>
                    <a:lnTo>
                      <a:pt x="10212" y="3327"/>
                    </a:lnTo>
                    <a:lnTo>
                      <a:pt x="10212" y="3160"/>
                    </a:lnTo>
                    <a:lnTo>
                      <a:pt x="10253" y="3118"/>
                    </a:lnTo>
                    <a:lnTo>
                      <a:pt x="10484" y="2699"/>
                    </a:lnTo>
                    <a:lnTo>
                      <a:pt x="10525" y="2616"/>
                    </a:lnTo>
                    <a:lnTo>
                      <a:pt x="10714" y="2407"/>
                    </a:lnTo>
                    <a:lnTo>
                      <a:pt x="11007" y="2009"/>
                    </a:lnTo>
                    <a:lnTo>
                      <a:pt x="11028" y="1925"/>
                    </a:lnTo>
                    <a:lnTo>
                      <a:pt x="10986" y="1863"/>
                    </a:lnTo>
                    <a:lnTo>
                      <a:pt x="10923" y="1779"/>
                    </a:lnTo>
                    <a:lnTo>
                      <a:pt x="10839" y="1716"/>
                    </a:lnTo>
                    <a:lnTo>
                      <a:pt x="10881" y="1591"/>
                    </a:lnTo>
                    <a:lnTo>
                      <a:pt x="10902" y="1381"/>
                    </a:lnTo>
                    <a:lnTo>
                      <a:pt x="10902" y="1235"/>
                    </a:lnTo>
                    <a:lnTo>
                      <a:pt x="10944" y="1151"/>
                    </a:lnTo>
                    <a:lnTo>
                      <a:pt x="10986" y="1047"/>
                    </a:lnTo>
                    <a:lnTo>
                      <a:pt x="10944" y="1026"/>
                    </a:lnTo>
                    <a:lnTo>
                      <a:pt x="10776" y="1026"/>
                    </a:lnTo>
                    <a:lnTo>
                      <a:pt x="10776" y="942"/>
                    </a:lnTo>
                    <a:lnTo>
                      <a:pt x="10735" y="858"/>
                    </a:lnTo>
                    <a:lnTo>
                      <a:pt x="10693" y="837"/>
                    </a:lnTo>
                    <a:lnTo>
                      <a:pt x="10672" y="733"/>
                    </a:lnTo>
                    <a:lnTo>
                      <a:pt x="10588" y="670"/>
                    </a:lnTo>
                    <a:lnTo>
                      <a:pt x="10463" y="628"/>
                    </a:lnTo>
                    <a:lnTo>
                      <a:pt x="10400" y="565"/>
                    </a:lnTo>
                    <a:lnTo>
                      <a:pt x="10358" y="502"/>
                    </a:lnTo>
                    <a:lnTo>
                      <a:pt x="10274" y="335"/>
                    </a:lnTo>
                    <a:lnTo>
                      <a:pt x="10212" y="314"/>
                    </a:lnTo>
                    <a:lnTo>
                      <a:pt x="10086" y="314"/>
                    </a:lnTo>
                    <a:lnTo>
                      <a:pt x="10044" y="398"/>
                    </a:lnTo>
                    <a:lnTo>
                      <a:pt x="9981" y="440"/>
                    </a:lnTo>
                    <a:lnTo>
                      <a:pt x="9877" y="502"/>
                    </a:lnTo>
                    <a:lnTo>
                      <a:pt x="9835" y="502"/>
                    </a:lnTo>
                    <a:lnTo>
                      <a:pt x="9793" y="440"/>
                    </a:lnTo>
                    <a:lnTo>
                      <a:pt x="9584" y="440"/>
                    </a:lnTo>
                    <a:lnTo>
                      <a:pt x="9521" y="502"/>
                    </a:lnTo>
                    <a:lnTo>
                      <a:pt x="9479" y="544"/>
                    </a:lnTo>
                    <a:lnTo>
                      <a:pt x="9416" y="565"/>
                    </a:lnTo>
                    <a:lnTo>
                      <a:pt x="9312" y="523"/>
                    </a:lnTo>
                    <a:lnTo>
                      <a:pt x="9165" y="440"/>
                    </a:lnTo>
                    <a:lnTo>
                      <a:pt x="9124" y="356"/>
                    </a:lnTo>
                    <a:lnTo>
                      <a:pt x="9040" y="335"/>
                    </a:lnTo>
                    <a:lnTo>
                      <a:pt x="8998" y="293"/>
                    </a:lnTo>
                    <a:lnTo>
                      <a:pt x="8956" y="189"/>
                    </a:lnTo>
                    <a:lnTo>
                      <a:pt x="8935" y="147"/>
                    </a:lnTo>
                    <a:lnTo>
                      <a:pt x="8831" y="105"/>
                    </a:lnTo>
                    <a:lnTo>
                      <a:pt x="8705" y="105"/>
                    </a:lnTo>
                    <a:lnTo>
                      <a:pt x="8517" y="189"/>
                    </a:lnTo>
                    <a:lnTo>
                      <a:pt x="8496" y="147"/>
                    </a:lnTo>
                    <a:lnTo>
                      <a:pt x="8266" y="147"/>
                    </a:lnTo>
                    <a:lnTo>
                      <a:pt x="8182" y="105"/>
                    </a:lnTo>
                    <a:lnTo>
                      <a:pt x="8098" y="84"/>
                    </a:lnTo>
                    <a:lnTo>
                      <a:pt x="8056" y="42"/>
                    </a:lnTo>
                    <a:lnTo>
                      <a:pt x="7868" y="42"/>
                    </a:lnTo>
                    <a:lnTo>
                      <a:pt x="7784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6" name="Google Shape;2486;p49"/>
              <p:cNvSpPr/>
              <p:nvPr/>
            </p:nvSpPr>
            <p:spPr>
              <a:xfrm>
                <a:off x="4159150" y="3380850"/>
                <a:ext cx="46050" cy="116150"/>
              </a:xfrm>
              <a:custGeom>
                <a:rect b="b" l="l" r="r" t="t"/>
                <a:pathLst>
                  <a:path extrusionOk="0" h="4646" w="1842">
                    <a:moveTo>
                      <a:pt x="210" y="0"/>
                    </a:moveTo>
                    <a:lnTo>
                      <a:pt x="189" y="21"/>
                    </a:lnTo>
                    <a:lnTo>
                      <a:pt x="210" y="105"/>
                    </a:lnTo>
                    <a:lnTo>
                      <a:pt x="231" y="126"/>
                    </a:lnTo>
                    <a:lnTo>
                      <a:pt x="273" y="209"/>
                    </a:lnTo>
                    <a:lnTo>
                      <a:pt x="377" y="251"/>
                    </a:lnTo>
                    <a:lnTo>
                      <a:pt x="419" y="272"/>
                    </a:lnTo>
                    <a:lnTo>
                      <a:pt x="419" y="314"/>
                    </a:lnTo>
                    <a:lnTo>
                      <a:pt x="377" y="460"/>
                    </a:lnTo>
                    <a:lnTo>
                      <a:pt x="377" y="523"/>
                    </a:lnTo>
                    <a:lnTo>
                      <a:pt x="482" y="586"/>
                    </a:lnTo>
                    <a:lnTo>
                      <a:pt x="503" y="670"/>
                    </a:lnTo>
                    <a:lnTo>
                      <a:pt x="503" y="795"/>
                    </a:lnTo>
                    <a:lnTo>
                      <a:pt x="482" y="837"/>
                    </a:lnTo>
                    <a:lnTo>
                      <a:pt x="482" y="879"/>
                    </a:lnTo>
                    <a:lnTo>
                      <a:pt x="335" y="1004"/>
                    </a:lnTo>
                    <a:lnTo>
                      <a:pt x="335" y="1088"/>
                    </a:lnTo>
                    <a:lnTo>
                      <a:pt x="377" y="1193"/>
                    </a:lnTo>
                    <a:lnTo>
                      <a:pt x="377" y="1276"/>
                    </a:lnTo>
                    <a:lnTo>
                      <a:pt x="398" y="1360"/>
                    </a:lnTo>
                    <a:lnTo>
                      <a:pt x="335" y="1423"/>
                    </a:lnTo>
                    <a:lnTo>
                      <a:pt x="398" y="1507"/>
                    </a:lnTo>
                    <a:lnTo>
                      <a:pt x="398" y="1590"/>
                    </a:lnTo>
                    <a:lnTo>
                      <a:pt x="335" y="1611"/>
                    </a:lnTo>
                    <a:lnTo>
                      <a:pt x="377" y="1695"/>
                    </a:lnTo>
                    <a:lnTo>
                      <a:pt x="398" y="1737"/>
                    </a:lnTo>
                    <a:lnTo>
                      <a:pt x="440" y="1779"/>
                    </a:lnTo>
                    <a:lnTo>
                      <a:pt x="440" y="1820"/>
                    </a:lnTo>
                    <a:lnTo>
                      <a:pt x="398" y="1820"/>
                    </a:lnTo>
                    <a:lnTo>
                      <a:pt x="377" y="1904"/>
                    </a:lnTo>
                    <a:lnTo>
                      <a:pt x="293" y="1925"/>
                    </a:lnTo>
                    <a:lnTo>
                      <a:pt x="168" y="2030"/>
                    </a:lnTo>
                    <a:lnTo>
                      <a:pt x="126" y="2051"/>
                    </a:lnTo>
                    <a:lnTo>
                      <a:pt x="126" y="2134"/>
                    </a:lnTo>
                    <a:lnTo>
                      <a:pt x="168" y="2197"/>
                    </a:lnTo>
                    <a:lnTo>
                      <a:pt x="126" y="2260"/>
                    </a:lnTo>
                    <a:lnTo>
                      <a:pt x="126" y="2344"/>
                    </a:lnTo>
                    <a:lnTo>
                      <a:pt x="63" y="2448"/>
                    </a:lnTo>
                    <a:lnTo>
                      <a:pt x="1" y="2469"/>
                    </a:lnTo>
                    <a:lnTo>
                      <a:pt x="1" y="2532"/>
                    </a:lnTo>
                    <a:lnTo>
                      <a:pt x="84" y="2636"/>
                    </a:lnTo>
                    <a:lnTo>
                      <a:pt x="126" y="2741"/>
                    </a:lnTo>
                    <a:lnTo>
                      <a:pt x="168" y="2783"/>
                    </a:lnTo>
                    <a:lnTo>
                      <a:pt x="314" y="2762"/>
                    </a:lnTo>
                    <a:lnTo>
                      <a:pt x="335" y="2825"/>
                    </a:lnTo>
                    <a:lnTo>
                      <a:pt x="377" y="2867"/>
                    </a:lnTo>
                    <a:lnTo>
                      <a:pt x="419" y="2929"/>
                    </a:lnTo>
                    <a:lnTo>
                      <a:pt x="419" y="2992"/>
                    </a:lnTo>
                    <a:lnTo>
                      <a:pt x="524" y="3055"/>
                    </a:lnTo>
                    <a:lnTo>
                      <a:pt x="586" y="3034"/>
                    </a:lnTo>
                    <a:lnTo>
                      <a:pt x="628" y="3034"/>
                    </a:lnTo>
                    <a:lnTo>
                      <a:pt x="691" y="2971"/>
                    </a:lnTo>
                    <a:lnTo>
                      <a:pt x="817" y="2971"/>
                    </a:lnTo>
                    <a:lnTo>
                      <a:pt x="963" y="2992"/>
                    </a:lnTo>
                    <a:lnTo>
                      <a:pt x="1026" y="3097"/>
                    </a:lnTo>
                    <a:lnTo>
                      <a:pt x="1026" y="3264"/>
                    </a:lnTo>
                    <a:lnTo>
                      <a:pt x="1005" y="3390"/>
                    </a:lnTo>
                    <a:lnTo>
                      <a:pt x="900" y="3515"/>
                    </a:lnTo>
                    <a:lnTo>
                      <a:pt x="837" y="3662"/>
                    </a:lnTo>
                    <a:lnTo>
                      <a:pt x="796" y="3766"/>
                    </a:lnTo>
                    <a:lnTo>
                      <a:pt x="796" y="3871"/>
                    </a:lnTo>
                    <a:lnTo>
                      <a:pt x="837" y="3996"/>
                    </a:lnTo>
                    <a:lnTo>
                      <a:pt x="837" y="4080"/>
                    </a:lnTo>
                    <a:lnTo>
                      <a:pt x="942" y="4206"/>
                    </a:lnTo>
                    <a:lnTo>
                      <a:pt x="1047" y="4289"/>
                    </a:lnTo>
                    <a:lnTo>
                      <a:pt x="1130" y="4331"/>
                    </a:lnTo>
                    <a:lnTo>
                      <a:pt x="1172" y="4394"/>
                    </a:lnTo>
                    <a:lnTo>
                      <a:pt x="1256" y="4499"/>
                    </a:lnTo>
                    <a:lnTo>
                      <a:pt x="1235" y="4541"/>
                    </a:lnTo>
                    <a:lnTo>
                      <a:pt x="1256" y="4645"/>
                    </a:lnTo>
                    <a:lnTo>
                      <a:pt x="1361" y="4624"/>
                    </a:lnTo>
                    <a:lnTo>
                      <a:pt x="1381" y="4499"/>
                    </a:lnTo>
                    <a:lnTo>
                      <a:pt x="1361" y="4352"/>
                    </a:lnTo>
                    <a:lnTo>
                      <a:pt x="1423" y="4248"/>
                    </a:lnTo>
                    <a:lnTo>
                      <a:pt x="1423" y="4143"/>
                    </a:lnTo>
                    <a:lnTo>
                      <a:pt x="1486" y="3996"/>
                    </a:lnTo>
                    <a:lnTo>
                      <a:pt x="1591" y="3976"/>
                    </a:lnTo>
                    <a:lnTo>
                      <a:pt x="1674" y="3913"/>
                    </a:lnTo>
                    <a:lnTo>
                      <a:pt x="1695" y="3808"/>
                    </a:lnTo>
                    <a:lnTo>
                      <a:pt x="1737" y="3599"/>
                    </a:lnTo>
                    <a:lnTo>
                      <a:pt x="1653" y="3515"/>
                    </a:lnTo>
                    <a:lnTo>
                      <a:pt x="1674" y="3473"/>
                    </a:lnTo>
                    <a:lnTo>
                      <a:pt x="1653" y="3452"/>
                    </a:lnTo>
                    <a:lnTo>
                      <a:pt x="1674" y="3390"/>
                    </a:lnTo>
                    <a:lnTo>
                      <a:pt x="1737" y="3390"/>
                    </a:lnTo>
                    <a:lnTo>
                      <a:pt x="1758" y="3306"/>
                    </a:lnTo>
                    <a:lnTo>
                      <a:pt x="1842" y="3306"/>
                    </a:lnTo>
                    <a:lnTo>
                      <a:pt x="1842" y="3243"/>
                    </a:lnTo>
                    <a:lnTo>
                      <a:pt x="1779" y="3160"/>
                    </a:lnTo>
                    <a:lnTo>
                      <a:pt x="1737" y="3034"/>
                    </a:lnTo>
                    <a:lnTo>
                      <a:pt x="1591" y="2846"/>
                    </a:lnTo>
                    <a:lnTo>
                      <a:pt x="1570" y="2741"/>
                    </a:lnTo>
                    <a:lnTo>
                      <a:pt x="1361" y="2553"/>
                    </a:lnTo>
                    <a:lnTo>
                      <a:pt x="1319" y="2532"/>
                    </a:lnTo>
                    <a:lnTo>
                      <a:pt x="1277" y="2469"/>
                    </a:lnTo>
                    <a:lnTo>
                      <a:pt x="1172" y="2406"/>
                    </a:lnTo>
                    <a:lnTo>
                      <a:pt x="1005" y="2323"/>
                    </a:lnTo>
                    <a:lnTo>
                      <a:pt x="921" y="1779"/>
                    </a:lnTo>
                    <a:lnTo>
                      <a:pt x="942" y="1674"/>
                    </a:lnTo>
                    <a:lnTo>
                      <a:pt x="942" y="691"/>
                    </a:lnTo>
                    <a:lnTo>
                      <a:pt x="921" y="481"/>
                    </a:lnTo>
                    <a:lnTo>
                      <a:pt x="733" y="272"/>
                    </a:lnTo>
                    <a:lnTo>
                      <a:pt x="649" y="209"/>
                    </a:lnTo>
                    <a:lnTo>
                      <a:pt x="607" y="167"/>
                    </a:lnTo>
                    <a:lnTo>
                      <a:pt x="586" y="126"/>
                    </a:lnTo>
                    <a:lnTo>
                      <a:pt x="524" y="126"/>
                    </a:lnTo>
                    <a:lnTo>
                      <a:pt x="503" y="105"/>
                    </a:lnTo>
                    <a:lnTo>
                      <a:pt x="419" y="63"/>
                    </a:lnTo>
                    <a:lnTo>
                      <a:pt x="398" y="105"/>
                    </a:lnTo>
                    <a:lnTo>
                      <a:pt x="377" y="63"/>
                    </a:lnTo>
                    <a:lnTo>
                      <a:pt x="293" y="63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7" name="Google Shape;2487;p49"/>
              <p:cNvSpPr/>
              <p:nvPr/>
            </p:nvSpPr>
            <p:spPr>
              <a:xfrm>
                <a:off x="4001175" y="3363575"/>
                <a:ext cx="170550" cy="145450"/>
              </a:xfrm>
              <a:custGeom>
                <a:rect b="b" l="l" r="r" t="t"/>
                <a:pathLst>
                  <a:path extrusionOk="0" h="5818" w="6822">
                    <a:moveTo>
                      <a:pt x="5085" y="1"/>
                    </a:moveTo>
                    <a:lnTo>
                      <a:pt x="4143" y="210"/>
                    </a:lnTo>
                    <a:lnTo>
                      <a:pt x="3913" y="691"/>
                    </a:lnTo>
                    <a:lnTo>
                      <a:pt x="3934" y="796"/>
                    </a:lnTo>
                    <a:lnTo>
                      <a:pt x="3997" y="858"/>
                    </a:lnTo>
                    <a:lnTo>
                      <a:pt x="4081" y="900"/>
                    </a:lnTo>
                    <a:lnTo>
                      <a:pt x="4039" y="942"/>
                    </a:lnTo>
                    <a:lnTo>
                      <a:pt x="4018" y="1005"/>
                    </a:lnTo>
                    <a:lnTo>
                      <a:pt x="4018" y="1068"/>
                    </a:lnTo>
                    <a:lnTo>
                      <a:pt x="4018" y="1151"/>
                    </a:lnTo>
                    <a:lnTo>
                      <a:pt x="4018" y="1235"/>
                    </a:lnTo>
                    <a:lnTo>
                      <a:pt x="4018" y="1361"/>
                    </a:lnTo>
                    <a:lnTo>
                      <a:pt x="3976" y="1382"/>
                    </a:lnTo>
                    <a:lnTo>
                      <a:pt x="3997" y="1423"/>
                    </a:lnTo>
                    <a:lnTo>
                      <a:pt x="3934" y="1465"/>
                    </a:lnTo>
                    <a:lnTo>
                      <a:pt x="3830" y="1570"/>
                    </a:lnTo>
                    <a:lnTo>
                      <a:pt x="3830" y="1654"/>
                    </a:lnTo>
                    <a:lnTo>
                      <a:pt x="3830" y="1988"/>
                    </a:lnTo>
                    <a:lnTo>
                      <a:pt x="3830" y="2114"/>
                    </a:lnTo>
                    <a:lnTo>
                      <a:pt x="3913" y="2198"/>
                    </a:lnTo>
                    <a:lnTo>
                      <a:pt x="4081" y="2365"/>
                    </a:lnTo>
                    <a:lnTo>
                      <a:pt x="4102" y="2428"/>
                    </a:lnTo>
                    <a:lnTo>
                      <a:pt x="4143" y="2511"/>
                    </a:lnTo>
                    <a:lnTo>
                      <a:pt x="4436" y="2511"/>
                    </a:lnTo>
                    <a:lnTo>
                      <a:pt x="4395" y="2470"/>
                    </a:lnTo>
                    <a:lnTo>
                      <a:pt x="4395" y="2386"/>
                    </a:lnTo>
                    <a:lnTo>
                      <a:pt x="4520" y="2365"/>
                    </a:lnTo>
                    <a:lnTo>
                      <a:pt x="4562" y="2386"/>
                    </a:lnTo>
                    <a:lnTo>
                      <a:pt x="4625" y="3014"/>
                    </a:lnTo>
                    <a:lnTo>
                      <a:pt x="4562" y="3055"/>
                    </a:lnTo>
                    <a:lnTo>
                      <a:pt x="4499" y="3035"/>
                    </a:lnTo>
                    <a:lnTo>
                      <a:pt x="4457" y="3014"/>
                    </a:lnTo>
                    <a:lnTo>
                      <a:pt x="4436" y="2993"/>
                    </a:lnTo>
                    <a:lnTo>
                      <a:pt x="4353" y="3035"/>
                    </a:lnTo>
                    <a:lnTo>
                      <a:pt x="4248" y="3055"/>
                    </a:lnTo>
                    <a:lnTo>
                      <a:pt x="4185" y="3055"/>
                    </a:lnTo>
                    <a:lnTo>
                      <a:pt x="4039" y="2930"/>
                    </a:lnTo>
                    <a:lnTo>
                      <a:pt x="3934" y="2804"/>
                    </a:lnTo>
                    <a:lnTo>
                      <a:pt x="3830" y="2721"/>
                    </a:lnTo>
                    <a:lnTo>
                      <a:pt x="3725" y="2574"/>
                    </a:lnTo>
                    <a:lnTo>
                      <a:pt x="3599" y="2470"/>
                    </a:lnTo>
                    <a:lnTo>
                      <a:pt x="3390" y="2407"/>
                    </a:lnTo>
                    <a:lnTo>
                      <a:pt x="3244" y="2323"/>
                    </a:lnTo>
                    <a:lnTo>
                      <a:pt x="3244" y="2260"/>
                    </a:lnTo>
                    <a:lnTo>
                      <a:pt x="3139" y="2156"/>
                    </a:lnTo>
                    <a:lnTo>
                      <a:pt x="3139" y="1988"/>
                    </a:lnTo>
                    <a:lnTo>
                      <a:pt x="3097" y="1988"/>
                    </a:lnTo>
                    <a:lnTo>
                      <a:pt x="3055" y="2009"/>
                    </a:lnTo>
                    <a:lnTo>
                      <a:pt x="2972" y="2009"/>
                    </a:lnTo>
                    <a:lnTo>
                      <a:pt x="2930" y="2177"/>
                    </a:lnTo>
                    <a:lnTo>
                      <a:pt x="2888" y="2219"/>
                    </a:lnTo>
                    <a:lnTo>
                      <a:pt x="2742" y="2281"/>
                    </a:lnTo>
                    <a:lnTo>
                      <a:pt x="2637" y="2281"/>
                    </a:lnTo>
                    <a:lnTo>
                      <a:pt x="2637" y="2260"/>
                    </a:lnTo>
                    <a:lnTo>
                      <a:pt x="2511" y="2219"/>
                    </a:lnTo>
                    <a:lnTo>
                      <a:pt x="2365" y="2198"/>
                    </a:lnTo>
                    <a:lnTo>
                      <a:pt x="2239" y="2114"/>
                    </a:lnTo>
                    <a:lnTo>
                      <a:pt x="2198" y="2114"/>
                    </a:lnTo>
                    <a:lnTo>
                      <a:pt x="2093" y="2072"/>
                    </a:lnTo>
                    <a:lnTo>
                      <a:pt x="2030" y="2072"/>
                    </a:lnTo>
                    <a:lnTo>
                      <a:pt x="2030" y="2009"/>
                    </a:lnTo>
                    <a:lnTo>
                      <a:pt x="2030" y="1947"/>
                    </a:lnTo>
                    <a:lnTo>
                      <a:pt x="2009" y="1884"/>
                    </a:lnTo>
                    <a:lnTo>
                      <a:pt x="2009" y="1758"/>
                    </a:lnTo>
                    <a:lnTo>
                      <a:pt x="1946" y="1758"/>
                    </a:lnTo>
                    <a:lnTo>
                      <a:pt x="1800" y="1800"/>
                    </a:lnTo>
                    <a:lnTo>
                      <a:pt x="1779" y="1842"/>
                    </a:lnTo>
                    <a:lnTo>
                      <a:pt x="1695" y="1842"/>
                    </a:lnTo>
                    <a:lnTo>
                      <a:pt x="1612" y="1884"/>
                    </a:lnTo>
                    <a:lnTo>
                      <a:pt x="1528" y="1947"/>
                    </a:lnTo>
                    <a:lnTo>
                      <a:pt x="1507" y="1905"/>
                    </a:lnTo>
                    <a:lnTo>
                      <a:pt x="1486" y="1884"/>
                    </a:lnTo>
                    <a:lnTo>
                      <a:pt x="1486" y="1779"/>
                    </a:lnTo>
                    <a:lnTo>
                      <a:pt x="1465" y="1758"/>
                    </a:lnTo>
                    <a:lnTo>
                      <a:pt x="1361" y="1695"/>
                    </a:lnTo>
                    <a:lnTo>
                      <a:pt x="1298" y="1737"/>
                    </a:lnTo>
                    <a:lnTo>
                      <a:pt x="1256" y="1674"/>
                    </a:lnTo>
                    <a:lnTo>
                      <a:pt x="1256" y="1695"/>
                    </a:lnTo>
                    <a:lnTo>
                      <a:pt x="1256" y="1758"/>
                    </a:lnTo>
                    <a:lnTo>
                      <a:pt x="1214" y="1779"/>
                    </a:lnTo>
                    <a:lnTo>
                      <a:pt x="1256" y="2009"/>
                    </a:lnTo>
                    <a:lnTo>
                      <a:pt x="1256" y="2219"/>
                    </a:lnTo>
                    <a:lnTo>
                      <a:pt x="1256" y="2365"/>
                    </a:lnTo>
                    <a:lnTo>
                      <a:pt x="1298" y="2470"/>
                    </a:lnTo>
                    <a:lnTo>
                      <a:pt x="1298" y="2574"/>
                    </a:lnTo>
                    <a:lnTo>
                      <a:pt x="1277" y="2616"/>
                    </a:lnTo>
                    <a:lnTo>
                      <a:pt x="1256" y="2783"/>
                    </a:lnTo>
                    <a:lnTo>
                      <a:pt x="1277" y="2825"/>
                    </a:lnTo>
                    <a:lnTo>
                      <a:pt x="42" y="2825"/>
                    </a:lnTo>
                    <a:lnTo>
                      <a:pt x="1" y="4771"/>
                    </a:lnTo>
                    <a:lnTo>
                      <a:pt x="22" y="4813"/>
                    </a:lnTo>
                    <a:lnTo>
                      <a:pt x="105" y="4918"/>
                    </a:lnTo>
                    <a:lnTo>
                      <a:pt x="168" y="4980"/>
                    </a:lnTo>
                    <a:lnTo>
                      <a:pt x="231" y="5043"/>
                    </a:lnTo>
                    <a:lnTo>
                      <a:pt x="314" y="5085"/>
                    </a:lnTo>
                    <a:lnTo>
                      <a:pt x="419" y="5232"/>
                    </a:lnTo>
                    <a:lnTo>
                      <a:pt x="482" y="5294"/>
                    </a:lnTo>
                    <a:lnTo>
                      <a:pt x="566" y="5336"/>
                    </a:lnTo>
                    <a:lnTo>
                      <a:pt x="628" y="5399"/>
                    </a:lnTo>
                    <a:lnTo>
                      <a:pt x="670" y="5462"/>
                    </a:lnTo>
                    <a:lnTo>
                      <a:pt x="754" y="5504"/>
                    </a:lnTo>
                    <a:lnTo>
                      <a:pt x="775" y="5608"/>
                    </a:lnTo>
                    <a:lnTo>
                      <a:pt x="1319" y="5462"/>
                    </a:lnTo>
                    <a:lnTo>
                      <a:pt x="1402" y="5504"/>
                    </a:lnTo>
                    <a:lnTo>
                      <a:pt x="1528" y="5441"/>
                    </a:lnTo>
                    <a:lnTo>
                      <a:pt x="1570" y="5462"/>
                    </a:lnTo>
                    <a:lnTo>
                      <a:pt x="1591" y="5462"/>
                    </a:lnTo>
                    <a:lnTo>
                      <a:pt x="1612" y="5504"/>
                    </a:lnTo>
                    <a:lnTo>
                      <a:pt x="1695" y="5504"/>
                    </a:lnTo>
                    <a:lnTo>
                      <a:pt x="1716" y="5524"/>
                    </a:lnTo>
                    <a:lnTo>
                      <a:pt x="1737" y="5524"/>
                    </a:lnTo>
                    <a:lnTo>
                      <a:pt x="1821" y="5629"/>
                    </a:lnTo>
                    <a:lnTo>
                      <a:pt x="1884" y="5629"/>
                    </a:lnTo>
                    <a:lnTo>
                      <a:pt x="2030" y="5650"/>
                    </a:lnTo>
                    <a:lnTo>
                      <a:pt x="2135" y="5713"/>
                    </a:lnTo>
                    <a:lnTo>
                      <a:pt x="2198" y="5755"/>
                    </a:lnTo>
                    <a:lnTo>
                      <a:pt x="2239" y="5755"/>
                    </a:lnTo>
                    <a:lnTo>
                      <a:pt x="2344" y="5671"/>
                    </a:lnTo>
                    <a:lnTo>
                      <a:pt x="2470" y="5650"/>
                    </a:lnTo>
                    <a:lnTo>
                      <a:pt x="2532" y="5713"/>
                    </a:lnTo>
                    <a:lnTo>
                      <a:pt x="2553" y="5671"/>
                    </a:lnTo>
                    <a:lnTo>
                      <a:pt x="2574" y="5713"/>
                    </a:lnTo>
                    <a:lnTo>
                      <a:pt x="2616" y="5713"/>
                    </a:lnTo>
                    <a:lnTo>
                      <a:pt x="2679" y="5776"/>
                    </a:lnTo>
                    <a:lnTo>
                      <a:pt x="2783" y="5817"/>
                    </a:lnTo>
                    <a:lnTo>
                      <a:pt x="2951" y="5755"/>
                    </a:lnTo>
                    <a:lnTo>
                      <a:pt x="3139" y="5504"/>
                    </a:lnTo>
                    <a:lnTo>
                      <a:pt x="3390" y="5190"/>
                    </a:lnTo>
                    <a:lnTo>
                      <a:pt x="3725" y="4939"/>
                    </a:lnTo>
                    <a:lnTo>
                      <a:pt x="3934" y="4876"/>
                    </a:lnTo>
                    <a:lnTo>
                      <a:pt x="3976" y="4834"/>
                    </a:lnTo>
                    <a:lnTo>
                      <a:pt x="3997" y="4792"/>
                    </a:lnTo>
                    <a:lnTo>
                      <a:pt x="3976" y="4729"/>
                    </a:lnTo>
                    <a:lnTo>
                      <a:pt x="3997" y="4687"/>
                    </a:lnTo>
                    <a:lnTo>
                      <a:pt x="3997" y="4625"/>
                    </a:lnTo>
                    <a:lnTo>
                      <a:pt x="4039" y="4562"/>
                    </a:lnTo>
                    <a:lnTo>
                      <a:pt x="4206" y="4457"/>
                    </a:lnTo>
                    <a:lnTo>
                      <a:pt x="4290" y="4415"/>
                    </a:lnTo>
                    <a:lnTo>
                      <a:pt x="4353" y="4395"/>
                    </a:lnTo>
                    <a:lnTo>
                      <a:pt x="4499" y="4353"/>
                    </a:lnTo>
                    <a:lnTo>
                      <a:pt x="4646" y="4353"/>
                    </a:lnTo>
                    <a:lnTo>
                      <a:pt x="4667" y="4395"/>
                    </a:lnTo>
                    <a:lnTo>
                      <a:pt x="4729" y="4374"/>
                    </a:lnTo>
                    <a:lnTo>
                      <a:pt x="4855" y="4395"/>
                    </a:lnTo>
                    <a:lnTo>
                      <a:pt x="4918" y="4395"/>
                    </a:lnTo>
                    <a:lnTo>
                      <a:pt x="4918" y="4311"/>
                    </a:lnTo>
                    <a:lnTo>
                      <a:pt x="4876" y="4143"/>
                    </a:lnTo>
                    <a:lnTo>
                      <a:pt x="4918" y="4060"/>
                    </a:lnTo>
                    <a:lnTo>
                      <a:pt x="5148" y="3955"/>
                    </a:lnTo>
                    <a:lnTo>
                      <a:pt x="5273" y="3955"/>
                    </a:lnTo>
                    <a:lnTo>
                      <a:pt x="5859" y="3683"/>
                    </a:lnTo>
                    <a:lnTo>
                      <a:pt x="5964" y="3662"/>
                    </a:lnTo>
                    <a:lnTo>
                      <a:pt x="6299" y="3537"/>
                    </a:lnTo>
                    <a:lnTo>
                      <a:pt x="6487" y="3474"/>
                    </a:lnTo>
                    <a:lnTo>
                      <a:pt x="6445" y="3432"/>
                    </a:lnTo>
                    <a:lnTo>
                      <a:pt x="6403" y="3327"/>
                    </a:lnTo>
                    <a:lnTo>
                      <a:pt x="6320" y="3223"/>
                    </a:lnTo>
                    <a:lnTo>
                      <a:pt x="6320" y="3160"/>
                    </a:lnTo>
                    <a:lnTo>
                      <a:pt x="6382" y="3139"/>
                    </a:lnTo>
                    <a:lnTo>
                      <a:pt x="6445" y="3035"/>
                    </a:lnTo>
                    <a:lnTo>
                      <a:pt x="6445" y="2951"/>
                    </a:lnTo>
                    <a:lnTo>
                      <a:pt x="6487" y="2888"/>
                    </a:lnTo>
                    <a:lnTo>
                      <a:pt x="6445" y="2825"/>
                    </a:lnTo>
                    <a:lnTo>
                      <a:pt x="6445" y="2742"/>
                    </a:lnTo>
                    <a:lnTo>
                      <a:pt x="6487" y="2721"/>
                    </a:lnTo>
                    <a:lnTo>
                      <a:pt x="6612" y="2616"/>
                    </a:lnTo>
                    <a:lnTo>
                      <a:pt x="6696" y="2595"/>
                    </a:lnTo>
                    <a:lnTo>
                      <a:pt x="6717" y="2511"/>
                    </a:lnTo>
                    <a:lnTo>
                      <a:pt x="6759" y="2511"/>
                    </a:lnTo>
                    <a:lnTo>
                      <a:pt x="6759" y="2470"/>
                    </a:lnTo>
                    <a:lnTo>
                      <a:pt x="6717" y="2428"/>
                    </a:lnTo>
                    <a:lnTo>
                      <a:pt x="6696" y="2386"/>
                    </a:lnTo>
                    <a:lnTo>
                      <a:pt x="6654" y="2302"/>
                    </a:lnTo>
                    <a:lnTo>
                      <a:pt x="6717" y="2281"/>
                    </a:lnTo>
                    <a:lnTo>
                      <a:pt x="6717" y="2198"/>
                    </a:lnTo>
                    <a:lnTo>
                      <a:pt x="6654" y="2114"/>
                    </a:lnTo>
                    <a:lnTo>
                      <a:pt x="6717" y="2051"/>
                    </a:lnTo>
                    <a:lnTo>
                      <a:pt x="6696" y="1967"/>
                    </a:lnTo>
                    <a:lnTo>
                      <a:pt x="6696" y="1884"/>
                    </a:lnTo>
                    <a:lnTo>
                      <a:pt x="6654" y="1779"/>
                    </a:lnTo>
                    <a:lnTo>
                      <a:pt x="6654" y="1695"/>
                    </a:lnTo>
                    <a:lnTo>
                      <a:pt x="6801" y="1570"/>
                    </a:lnTo>
                    <a:lnTo>
                      <a:pt x="6801" y="1528"/>
                    </a:lnTo>
                    <a:lnTo>
                      <a:pt x="6822" y="1486"/>
                    </a:lnTo>
                    <a:lnTo>
                      <a:pt x="6822" y="1361"/>
                    </a:lnTo>
                    <a:lnTo>
                      <a:pt x="6801" y="1277"/>
                    </a:lnTo>
                    <a:lnTo>
                      <a:pt x="6696" y="1214"/>
                    </a:lnTo>
                    <a:lnTo>
                      <a:pt x="6696" y="1151"/>
                    </a:lnTo>
                    <a:lnTo>
                      <a:pt x="6738" y="1005"/>
                    </a:lnTo>
                    <a:lnTo>
                      <a:pt x="6738" y="963"/>
                    </a:lnTo>
                    <a:lnTo>
                      <a:pt x="6696" y="942"/>
                    </a:lnTo>
                    <a:lnTo>
                      <a:pt x="6592" y="900"/>
                    </a:lnTo>
                    <a:lnTo>
                      <a:pt x="6550" y="817"/>
                    </a:lnTo>
                    <a:lnTo>
                      <a:pt x="6529" y="796"/>
                    </a:lnTo>
                    <a:lnTo>
                      <a:pt x="6508" y="712"/>
                    </a:lnTo>
                    <a:lnTo>
                      <a:pt x="6508" y="691"/>
                    </a:lnTo>
                    <a:lnTo>
                      <a:pt x="6445" y="691"/>
                    </a:lnTo>
                    <a:lnTo>
                      <a:pt x="6340" y="586"/>
                    </a:lnTo>
                    <a:lnTo>
                      <a:pt x="6299" y="503"/>
                    </a:lnTo>
                    <a:lnTo>
                      <a:pt x="6236" y="482"/>
                    </a:lnTo>
                    <a:lnTo>
                      <a:pt x="6194" y="419"/>
                    </a:lnTo>
                    <a:lnTo>
                      <a:pt x="6110" y="419"/>
                    </a:lnTo>
                    <a:lnTo>
                      <a:pt x="5859" y="335"/>
                    </a:lnTo>
                    <a:lnTo>
                      <a:pt x="5755" y="335"/>
                    </a:lnTo>
                    <a:lnTo>
                      <a:pt x="5671" y="273"/>
                    </a:lnTo>
                    <a:lnTo>
                      <a:pt x="5671" y="210"/>
                    </a:lnTo>
                    <a:lnTo>
                      <a:pt x="5587" y="168"/>
                    </a:lnTo>
                    <a:lnTo>
                      <a:pt x="5545" y="168"/>
                    </a:lnTo>
                    <a:lnTo>
                      <a:pt x="5441" y="126"/>
                    </a:lnTo>
                    <a:lnTo>
                      <a:pt x="5357" y="126"/>
                    </a:lnTo>
                    <a:lnTo>
                      <a:pt x="5169" y="22"/>
                    </a:lnTo>
                    <a:lnTo>
                      <a:pt x="5085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8" name="Google Shape;2488;p49"/>
              <p:cNvSpPr/>
              <p:nvPr/>
            </p:nvSpPr>
            <p:spPr>
              <a:xfrm>
                <a:off x="3852625" y="3330100"/>
                <a:ext cx="181000" cy="178925"/>
              </a:xfrm>
              <a:custGeom>
                <a:rect b="b" l="l" r="r" t="t"/>
                <a:pathLst>
                  <a:path extrusionOk="0" h="7157" w="7240">
                    <a:moveTo>
                      <a:pt x="963" y="0"/>
                    </a:moveTo>
                    <a:lnTo>
                      <a:pt x="879" y="42"/>
                    </a:lnTo>
                    <a:lnTo>
                      <a:pt x="774" y="63"/>
                    </a:lnTo>
                    <a:lnTo>
                      <a:pt x="712" y="63"/>
                    </a:lnTo>
                    <a:lnTo>
                      <a:pt x="670" y="84"/>
                    </a:lnTo>
                    <a:lnTo>
                      <a:pt x="670" y="105"/>
                    </a:lnTo>
                    <a:lnTo>
                      <a:pt x="649" y="105"/>
                    </a:lnTo>
                    <a:lnTo>
                      <a:pt x="502" y="189"/>
                    </a:lnTo>
                    <a:lnTo>
                      <a:pt x="544" y="273"/>
                    </a:lnTo>
                    <a:lnTo>
                      <a:pt x="544" y="356"/>
                    </a:lnTo>
                    <a:lnTo>
                      <a:pt x="858" y="712"/>
                    </a:lnTo>
                    <a:lnTo>
                      <a:pt x="879" y="1151"/>
                    </a:lnTo>
                    <a:lnTo>
                      <a:pt x="1046" y="1402"/>
                    </a:lnTo>
                    <a:lnTo>
                      <a:pt x="1026" y="1633"/>
                    </a:lnTo>
                    <a:lnTo>
                      <a:pt x="837" y="1863"/>
                    </a:lnTo>
                    <a:lnTo>
                      <a:pt x="942" y="1925"/>
                    </a:lnTo>
                    <a:lnTo>
                      <a:pt x="942" y="2135"/>
                    </a:lnTo>
                    <a:lnTo>
                      <a:pt x="1046" y="2260"/>
                    </a:lnTo>
                    <a:lnTo>
                      <a:pt x="1046" y="2407"/>
                    </a:lnTo>
                    <a:lnTo>
                      <a:pt x="1256" y="2783"/>
                    </a:lnTo>
                    <a:lnTo>
                      <a:pt x="1256" y="2867"/>
                    </a:lnTo>
                    <a:lnTo>
                      <a:pt x="1339" y="2972"/>
                    </a:lnTo>
                    <a:lnTo>
                      <a:pt x="1339" y="3453"/>
                    </a:lnTo>
                    <a:lnTo>
                      <a:pt x="1088" y="3871"/>
                    </a:lnTo>
                    <a:lnTo>
                      <a:pt x="1026" y="3871"/>
                    </a:lnTo>
                    <a:lnTo>
                      <a:pt x="754" y="4081"/>
                    </a:lnTo>
                    <a:lnTo>
                      <a:pt x="754" y="4227"/>
                    </a:lnTo>
                    <a:lnTo>
                      <a:pt x="440" y="4499"/>
                    </a:lnTo>
                    <a:lnTo>
                      <a:pt x="440" y="4687"/>
                    </a:lnTo>
                    <a:lnTo>
                      <a:pt x="398" y="4750"/>
                    </a:lnTo>
                    <a:lnTo>
                      <a:pt x="398" y="5210"/>
                    </a:lnTo>
                    <a:lnTo>
                      <a:pt x="230" y="5399"/>
                    </a:lnTo>
                    <a:lnTo>
                      <a:pt x="210" y="5608"/>
                    </a:lnTo>
                    <a:lnTo>
                      <a:pt x="42" y="5796"/>
                    </a:lnTo>
                    <a:lnTo>
                      <a:pt x="42" y="6006"/>
                    </a:lnTo>
                    <a:lnTo>
                      <a:pt x="21" y="6173"/>
                    </a:lnTo>
                    <a:lnTo>
                      <a:pt x="21" y="6466"/>
                    </a:lnTo>
                    <a:lnTo>
                      <a:pt x="0" y="6654"/>
                    </a:lnTo>
                    <a:lnTo>
                      <a:pt x="21" y="6696"/>
                    </a:lnTo>
                    <a:lnTo>
                      <a:pt x="105" y="6738"/>
                    </a:lnTo>
                    <a:lnTo>
                      <a:pt x="126" y="6759"/>
                    </a:lnTo>
                    <a:lnTo>
                      <a:pt x="189" y="6738"/>
                    </a:lnTo>
                    <a:lnTo>
                      <a:pt x="210" y="6654"/>
                    </a:lnTo>
                    <a:lnTo>
                      <a:pt x="398" y="6654"/>
                    </a:lnTo>
                    <a:lnTo>
                      <a:pt x="461" y="6696"/>
                    </a:lnTo>
                    <a:lnTo>
                      <a:pt x="523" y="6675"/>
                    </a:lnTo>
                    <a:lnTo>
                      <a:pt x="523" y="6591"/>
                    </a:lnTo>
                    <a:lnTo>
                      <a:pt x="712" y="6466"/>
                    </a:lnTo>
                    <a:lnTo>
                      <a:pt x="754" y="6466"/>
                    </a:lnTo>
                    <a:lnTo>
                      <a:pt x="858" y="6529"/>
                    </a:lnTo>
                    <a:lnTo>
                      <a:pt x="879" y="6529"/>
                    </a:lnTo>
                    <a:lnTo>
                      <a:pt x="921" y="6487"/>
                    </a:lnTo>
                    <a:lnTo>
                      <a:pt x="963" y="6466"/>
                    </a:lnTo>
                    <a:lnTo>
                      <a:pt x="1046" y="6529"/>
                    </a:lnTo>
                    <a:lnTo>
                      <a:pt x="1046" y="6550"/>
                    </a:lnTo>
                    <a:lnTo>
                      <a:pt x="1130" y="6571"/>
                    </a:lnTo>
                    <a:lnTo>
                      <a:pt x="1088" y="6633"/>
                    </a:lnTo>
                    <a:lnTo>
                      <a:pt x="1151" y="6654"/>
                    </a:lnTo>
                    <a:lnTo>
                      <a:pt x="1256" y="6759"/>
                    </a:lnTo>
                    <a:lnTo>
                      <a:pt x="1381" y="6801"/>
                    </a:lnTo>
                    <a:lnTo>
                      <a:pt x="1486" y="6759"/>
                    </a:lnTo>
                    <a:lnTo>
                      <a:pt x="1507" y="6759"/>
                    </a:lnTo>
                    <a:lnTo>
                      <a:pt x="1590" y="6696"/>
                    </a:lnTo>
                    <a:lnTo>
                      <a:pt x="1653" y="6696"/>
                    </a:lnTo>
                    <a:lnTo>
                      <a:pt x="1674" y="6738"/>
                    </a:lnTo>
                    <a:lnTo>
                      <a:pt x="3850" y="6738"/>
                    </a:lnTo>
                    <a:lnTo>
                      <a:pt x="3871" y="6759"/>
                    </a:lnTo>
                    <a:lnTo>
                      <a:pt x="3913" y="6863"/>
                    </a:lnTo>
                    <a:lnTo>
                      <a:pt x="3976" y="6905"/>
                    </a:lnTo>
                    <a:lnTo>
                      <a:pt x="4101" y="6968"/>
                    </a:lnTo>
                    <a:lnTo>
                      <a:pt x="4206" y="6989"/>
                    </a:lnTo>
                    <a:lnTo>
                      <a:pt x="4311" y="6968"/>
                    </a:lnTo>
                    <a:lnTo>
                      <a:pt x="4373" y="6989"/>
                    </a:lnTo>
                    <a:lnTo>
                      <a:pt x="4394" y="7052"/>
                    </a:lnTo>
                    <a:lnTo>
                      <a:pt x="4478" y="7073"/>
                    </a:lnTo>
                    <a:lnTo>
                      <a:pt x="4541" y="7010"/>
                    </a:lnTo>
                    <a:lnTo>
                      <a:pt x="4645" y="6989"/>
                    </a:lnTo>
                    <a:lnTo>
                      <a:pt x="4792" y="7010"/>
                    </a:lnTo>
                    <a:lnTo>
                      <a:pt x="4855" y="7010"/>
                    </a:lnTo>
                    <a:lnTo>
                      <a:pt x="4896" y="6947"/>
                    </a:lnTo>
                    <a:lnTo>
                      <a:pt x="4917" y="6968"/>
                    </a:lnTo>
                    <a:lnTo>
                      <a:pt x="4959" y="6968"/>
                    </a:lnTo>
                    <a:lnTo>
                      <a:pt x="5106" y="7094"/>
                    </a:lnTo>
                    <a:lnTo>
                      <a:pt x="5210" y="7115"/>
                    </a:lnTo>
                    <a:lnTo>
                      <a:pt x="5357" y="7115"/>
                    </a:lnTo>
                    <a:lnTo>
                      <a:pt x="5357" y="7073"/>
                    </a:lnTo>
                    <a:lnTo>
                      <a:pt x="5440" y="7052"/>
                    </a:lnTo>
                    <a:lnTo>
                      <a:pt x="5482" y="7073"/>
                    </a:lnTo>
                    <a:lnTo>
                      <a:pt x="5545" y="7094"/>
                    </a:lnTo>
                    <a:lnTo>
                      <a:pt x="5587" y="7073"/>
                    </a:lnTo>
                    <a:lnTo>
                      <a:pt x="5629" y="7115"/>
                    </a:lnTo>
                    <a:lnTo>
                      <a:pt x="5671" y="7115"/>
                    </a:lnTo>
                    <a:lnTo>
                      <a:pt x="5692" y="7156"/>
                    </a:lnTo>
                    <a:lnTo>
                      <a:pt x="5838" y="7156"/>
                    </a:lnTo>
                    <a:lnTo>
                      <a:pt x="6717" y="6947"/>
                    </a:lnTo>
                    <a:lnTo>
                      <a:pt x="6696" y="6843"/>
                    </a:lnTo>
                    <a:lnTo>
                      <a:pt x="6612" y="6801"/>
                    </a:lnTo>
                    <a:lnTo>
                      <a:pt x="6570" y="6738"/>
                    </a:lnTo>
                    <a:lnTo>
                      <a:pt x="6508" y="6675"/>
                    </a:lnTo>
                    <a:lnTo>
                      <a:pt x="6424" y="6633"/>
                    </a:lnTo>
                    <a:lnTo>
                      <a:pt x="6361" y="6571"/>
                    </a:lnTo>
                    <a:lnTo>
                      <a:pt x="6256" y="6424"/>
                    </a:lnTo>
                    <a:lnTo>
                      <a:pt x="6173" y="6382"/>
                    </a:lnTo>
                    <a:lnTo>
                      <a:pt x="6110" y="6319"/>
                    </a:lnTo>
                    <a:lnTo>
                      <a:pt x="6047" y="6257"/>
                    </a:lnTo>
                    <a:lnTo>
                      <a:pt x="5964" y="6152"/>
                    </a:lnTo>
                    <a:lnTo>
                      <a:pt x="5943" y="6110"/>
                    </a:lnTo>
                    <a:lnTo>
                      <a:pt x="5984" y="4164"/>
                    </a:lnTo>
                    <a:lnTo>
                      <a:pt x="7219" y="4164"/>
                    </a:lnTo>
                    <a:lnTo>
                      <a:pt x="7198" y="4122"/>
                    </a:lnTo>
                    <a:lnTo>
                      <a:pt x="7219" y="3955"/>
                    </a:lnTo>
                    <a:lnTo>
                      <a:pt x="7240" y="3913"/>
                    </a:lnTo>
                    <a:lnTo>
                      <a:pt x="7240" y="3809"/>
                    </a:lnTo>
                    <a:lnTo>
                      <a:pt x="7198" y="3704"/>
                    </a:lnTo>
                    <a:lnTo>
                      <a:pt x="7198" y="3558"/>
                    </a:lnTo>
                    <a:lnTo>
                      <a:pt x="7198" y="3348"/>
                    </a:lnTo>
                    <a:lnTo>
                      <a:pt x="7156" y="3118"/>
                    </a:lnTo>
                    <a:lnTo>
                      <a:pt x="7198" y="3097"/>
                    </a:lnTo>
                    <a:lnTo>
                      <a:pt x="7198" y="3034"/>
                    </a:lnTo>
                    <a:lnTo>
                      <a:pt x="7198" y="3013"/>
                    </a:lnTo>
                    <a:lnTo>
                      <a:pt x="7093" y="3013"/>
                    </a:lnTo>
                    <a:lnTo>
                      <a:pt x="6989" y="3034"/>
                    </a:lnTo>
                    <a:lnTo>
                      <a:pt x="6905" y="3097"/>
                    </a:lnTo>
                    <a:lnTo>
                      <a:pt x="6821" y="3118"/>
                    </a:lnTo>
                    <a:lnTo>
                      <a:pt x="6780" y="3139"/>
                    </a:lnTo>
                    <a:lnTo>
                      <a:pt x="6717" y="3118"/>
                    </a:lnTo>
                    <a:lnTo>
                      <a:pt x="6570" y="3118"/>
                    </a:lnTo>
                    <a:lnTo>
                      <a:pt x="6508" y="3097"/>
                    </a:lnTo>
                    <a:lnTo>
                      <a:pt x="6424" y="3034"/>
                    </a:lnTo>
                    <a:lnTo>
                      <a:pt x="6382" y="3034"/>
                    </a:lnTo>
                    <a:lnTo>
                      <a:pt x="6361" y="3076"/>
                    </a:lnTo>
                    <a:lnTo>
                      <a:pt x="6298" y="3097"/>
                    </a:lnTo>
                    <a:lnTo>
                      <a:pt x="6256" y="3118"/>
                    </a:lnTo>
                    <a:lnTo>
                      <a:pt x="6194" y="3118"/>
                    </a:lnTo>
                    <a:lnTo>
                      <a:pt x="6173" y="3097"/>
                    </a:lnTo>
                    <a:lnTo>
                      <a:pt x="6173" y="2972"/>
                    </a:lnTo>
                    <a:lnTo>
                      <a:pt x="6215" y="2930"/>
                    </a:lnTo>
                    <a:lnTo>
                      <a:pt x="6215" y="2909"/>
                    </a:lnTo>
                    <a:lnTo>
                      <a:pt x="6256" y="2825"/>
                    </a:lnTo>
                    <a:lnTo>
                      <a:pt x="6173" y="2783"/>
                    </a:lnTo>
                    <a:lnTo>
                      <a:pt x="6173" y="2658"/>
                    </a:lnTo>
                    <a:lnTo>
                      <a:pt x="6194" y="2616"/>
                    </a:lnTo>
                    <a:lnTo>
                      <a:pt x="6194" y="2553"/>
                    </a:lnTo>
                    <a:lnTo>
                      <a:pt x="6110" y="2490"/>
                    </a:lnTo>
                    <a:lnTo>
                      <a:pt x="6110" y="2407"/>
                    </a:lnTo>
                    <a:lnTo>
                      <a:pt x="6152" y="2344"/>
                    </a:lnTo>
                    <a:lnTo>
                      <a:pt x="6110" y="2281"/>
                    </a:lnTo>
                    <a:lnTo>
                      <a:pt x="6068" y="2260"/>
                    </a:lnTo>
                    <a:lnTo>
                      <a:pt x="6047" y="2197"/>
                    </a:lnTo>
                    <a:lnTo>
                      <a:pt x="6005" y="2177"/>
                    </a:lnTo>
                    <a:lnTo>
                      <a:pt x="6005" y="2093"/>
                    </a:lnTo>
                    <a:lnTo>
                      <a:pt x="5964" y="2051"/>
                    </a:lnTo>
                    <a:lnTo>
                      <a:pt x="5964" y="1967"/>
                    </a:lnTo>
                    <a:lnTo>
                      <a:pt x="5901" y="1925"/>
                    </a:lnTo>
                    <a:lnTo>
                      <a:pt x="5964" y="1821"/>
                    </a:lnTo>
                    <a:lnTo>
                      <a:pt x="5964" y="1612"/>
                    </a:lnTo>
                    <a:lnTo>
                      <a:pt x="5943" y="1528"/>
                    </a:lnTo>
                    <a:lnTo>
                      <a:pt x="5943" y="1507"/>
                    </a:lnTo>
                    <a:lnTo>
                      <a:pt x="5964" y="1444"/>
                    </a:lnTo>
                    <a:lnTo>
                      <a:pt x="5964" y="1361"/>
                    </a:lnTo>
                    <a:lnTo>
                      <a:pt x="5901" y="1298"/>
                    </a:lnTo>
                    <a:lnTo>
                      <a:pt x="5943" y="1193"/>
                    </a:lnTo>
                    <a:lnTo>
                      <a:pt x="5984" y="1089"/>
                    </a:lnTo>
                    <a:lnTo>
                      <a:pt x="5984" y="1005"/>
                    </a:lnTo>
                    <a:lnTo>
                      <a:pt x="5984" y="921"/>
                    </a:lnTo>
                    <a:lnTo>
                      <a:pt x="5964" y="837"/>
                    </a:lnTo>
                    <a:lnTo>
                      <a:pt x="5315" y="796"/>
                    </a:lnTo>
                    <a:lnTo>
                      <a:pt x="5273" y="733"/>
                    </a:lnTo>
                    <a:lnTo>
                      <a:pt x="5315" y="691"/>
                    </a:lnTo>
                    <a:lnTo>
                      <a:pt x="5336" y="607"/>
                    </a:lnTo>
                    <a:lnTo>
                      <a:pt x="5147" y="586"/>
                    </a:lnTo>
                    <a:lnTo>
                      <a:pt x="5147" y="628"/>
                    </a:lnTo>
                    <a:lnTo>
                      <a:pt x="4583" y="670"/>
                    </a:lnTo>
                    <a:lnTo>
                      <a:pt x="4583" y="817"/>
                    </a:lnTo>
                    <a:lnTo>
                      <a:pt x="4520" y="921"/>
                    </a:lnTo>
                    <a:lnTo>
                      <a:pt x="4478" y="942"/>
                    </a:lnTo>
                    <a:lnTo>
                      <a:pt x="4499" y="1047"/>
                    </a:lnTo>
                    <a:lnTo>
                      <a:pt x="4499" y="1214"/>
                    </a:lnTo>
                    <a:lnTo>
                      <a:pt x="4059" y="1235"/>
                    </a:lnTo>
                    <a:lnTo>
                      <a:pt x="3976" y="1298"/>
                    </a:lnTo>
                    <a:lnTo>
                      <a:pt x="3787" y="1256"/>
                    </a:lnTo>
                    <a:lnTo>
                      <a:pt x="3704" y="1235"/>
                    </a:lnTo>
                    <a:lnTo>
                      <a:pt x="3599" y="1256"/>
                    </a:lnTo>
                    <a:lnTo>
                      <a:pt x="3453" y="1256"/>
                    </a:lnTo>
                    <a:lnTo>
                      <a:pt x="3390" y="1235"/>
                    </a:lnTo>
                    <a:lnTo>
                      <a:pt x="3369" y="1026"/>
                    </a:lnTo>
                    <a:lnTo>
                      <a:pt x="3285" y="921"/>
                    </a:lnTo>
                    <a:lnTo>
                      <a:pt x="3243" y="837"/>
                    </a:lnTo>
                    <a:lnTo>
                      <a:pt x="3181" y="817"/>
                    </a:lnTo>
                    <a:lnTo>
                      <a:pt x="3181" y="733"/>
                    </a:lnTo>
                    <a:lnTo>
                      <a:pt x="3160" y="691"/>
                    </a:lnTo>
                    <a:lnTo>
                      <a:pt x="3139" y="565"/>
                    </a:lnTo>
                    <a:lnTo>
                      <a:pt x="3076" y="461"/>
                    </a:lnTo>
                    <a:lnTo>
                      <a:pt x="3076" y="377"/>
                    </a:lnTo>
                    <a:lnTo>
                      <a:pt x="3118" y="314"/>
                    </a:lnTo>
                    <a:lnTo>
                      <a:pt x="3076" y="252"/>
                    </a:lnTo>
                    <a:lnTo>
                      <a:pt x="3034" y="189"/>
                    </a:lnTo>
                    <a:lnTo>
                      <a:pt x="3034" y="105"/>
                    </a:lnTo>
                    <a:lnTo>
                      <a:pt x="3034" y="84"/>
                    </a:lnTo>
                    <a:lnTo>
                      <a:pt x="3034" y="0"/>
                    </a:lnTo>
                    <a:lnTo>
                      <a:pt x="2030" y="0"/>
                    </a:lnTo>
                    <a:lnTo>
                      <a:pt x="1821" y="42"/>
                    </a:lnTo>
                    <a:lnTo>
                      <a:pt x="1653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89" name="Google Shape;2489;p49"/>
              <p:cNvSpPr/>
              <p:nvPr/>
            </p:nvSpPr>
            <p:spPr>
              <a:xfrm>
                <a:off x="4046675" y="3472375"/>
                <a:ext cx="113025" cy="103075"/>
              </a:xfrm>
              <a:custGeom>
                <a:rect b="b" l="l" r="r" t="t"/>
                <a:pathLst>
                  <a:path extrusionOk="0" h="4123" w="4521">
                    <a:moveTo>
                      <a:pt x="2679" y="1"/>
                    </a:moveTo>
                    <a:lnTo>
                      <a:pt x="2533" y="43"/>
                    </a:lnTo>
                    <a:lnTo>
                      <a:pt x="2470" y="63"/>
                    </a:lnTo>
                    <a:lnTo>
                      <a:pt x="2386" y="105"/>
                    </a:lnTo>
                    <a:lnTo>
                      <a:pt x="2219" y="210"/>
                    </a:lnTo>
                    <a:lnTo>
                      <a:pt x="2177" y="273"/>
                    </a:lnTo>
                    <a:lnTo>
                      <a:pt x="2177" y="335"/>
                    </a:lnTo>
                    <a:lnTo>
                      <a:pt x="2156" y="377"/>
                    </a:lnTo>
                    <a:lnTo>
                      <a:pt x="2177" y="440"/>
                    </a:lnTo>
                    <a:lnTo>
                      <a:pt x="2156" y="482"/>
                    </a:lnTo>
                    <a:lnTo>
                      <a:pt x="2114" y="524"/>
                    </a:lnTo>
                    <a:lnTo>
                      <a:pt x="1905" y="587"/>
                    </a:lnTo>
                    <a:lnTo>
                      <a:pt x="1570" y="838"/>
                    </a:lnTo>
                    <a:lnTo>
                      <a:pt x="1319" y="1152"/>
                    </a:lnTo>
                    <a:lnTo>
                      <a:pt x="1131" y="1403"/>
                    </a:lnTo>
                    <a:lnTo>
                      <a:pt x="963" y="1465"/>
                    </a:lnTo>
                    <a:lnTo>
                      <a:pt x="859" y="1424"/>
                    </a:lnTo>
                    <a:lnTo>
                      <a:pt x="796" y="1361"/>
                    </a:lnTo>
                    <a:lnTo>
                      <a:pt x="754" y="1361"/>
                    </a:lnTo>
                    <a:lnTo>
                      <a:pt x="733" y="1319"/>
                    </a:lnTo>
                    <a:lnTo>
                      <a:pt x="712" y="1361"/>
                    </a:lnTo>
                    <a:lnTo>
                      <a:pt x="650" y="1298"/>
                    </a:lnTo>
                    <a:lnTo>
                      <a:pt x="524" y="1319"/>
                    </a:lnTo>
                    <a:lnTo>
                      <a:pt x="419" y="1403"/>
                    </a:lnTo>
                    <a:lnTo>
                      <a:pt x="378" y="1403"/>
                    </a:lnTo>
                    <a:lnTo>
                      <a:pt x="315" y="1361"/>
                    </a:lnTo>
                    <a:lnTo>
                      <a:pt x="210" y="1298"/>
                    </a:lnTo>
                    <a:lnTo>
                      <a:pt x="64" y="1277"/>
                    </a:lnTo>
                    <a:lnTo>
                      <a:pt x="1" y="1277"/>
                    </a:lnTo>
                    <a:lnTo>
                      <a:pt x="22" y="1319"/>
                    </a:lnTo>
                    <a:lnTo>
                      <a:pt x="22" y="1382"/>
                    </a:lnTo>
                    <a:lnTo>
                      <a:pt x="22" y="1424"/>
                    </a:lnTo>
                    <a:lnTo>
                      <a:pt x="22" y="1486"/>
                    </a:lnTo>
                    <a:lnTo>
                      <a:pt x="106" y="1570"/>
                    </a:lnTo>
                    <a:lnTo>
                      <a:pt x="168" y="1591"/>
                    </a:lnTo>
                    <a:lnTo>
                      <a:pt x="231" y="1633"/>
                    </a:lnTo>
                    <a:lnTo>
                      <a:pt x="294" y="1716"/>
                    </a:lnTo>
                    <a:lnTo>
                      <a:pt x="294" y="1779"/>
                    </a:lnTo>
                    <a:lnTo>
                      <a:pt x="315" y="1800"/>
                    </a:lnTo>
                    <a:lnTo>
                      <a:pt x="378" y="1884"/>
                    </a:lnTo>
                    <a:lnTo>
                      <a:pt x="398" y="1988"/>
                    </a:lnTo>
                    <a:lnTo>
                      <a:pt x="440" y="2030"/>
                    </a:lnTo>
                    <a:lnTo>
                      <a:pt x="503" y="2114"/>
                    </a:lnTo>
                    <a:lnTo>
                      <a:pt x="545" y="2156"/>
                    </a:lnTo>
                    <a:lnTo>
                      <a:pt x="587" y="2156"/>
                    </a:lnTo>
                    <a:lnTo>
                      <a:pt x="629" y="2240"/>
                    </a:lnTo>
                    <a:lnTo>
                      <a:pt x="796" y="2512"/>
                    </a:lnTo>
                    <a:lnTo>
                      <a:pt x="901" y="2574"/>
                    </a:lnTo>
                    <a:lnTo>
                      <a:pt x="1005" y="2637"/>
                    </a:lnTo>
                    <a:lnTo>
                      <a:pt x="1047" y="2679"/>
                    </a:lnTo>
                    <a:lnTo>
                      <a:pt x="1131" y="2742"/>
                    </a:lnTo>
                    <a:lnTo>
                      <a:pt x="1131" y="2763"/>
                    </a:lnTo>
                    <a:lnTo>
                      <a:pt x="1131" y="2825"/>
                    </a:lnTo>
                    <a:lnTo>
                      <a:pt x="1152" y="2867"/>
                    </a:lnTo>
                    <a:lnTo>
                      <a:pt x="1256" y="2888"/>
                    </a:lnTo>
                    <a:lnTo>
                      <a:pt x="1340" y="2972"/>
                    </a:lnTo>
                    <a:lnTo>
                      <a:pt x="1319" y="3056"/>
                    </a:lnTo>
                    <a:lnTo>
                      <a:pt x="1340" y="3181"/>
                    </a:lnTo>
                    <a:lnTo>
                      <a:pt x="1340" y="3265"/>
                    </a:lnTo>
                    <a:lnTo>
                      <a:pt x="1382" y="3369"/>
                    </a:lnTo>
                    <a:lnTo>
                      <a:pt x="1487" y="3453"/>
                    </a:lnTo>
                    <a:lnTo>
                      <a:pt x="1549" y="3558"/>
                    </a:lnTo>
                    <a:lnTo>
                      <a:pt x="1675" y="3579"/>
                    </a:lnTo>
                    <a:lnTo>
                      <a:pt x="1759" y="3558"/>
                    </a:lnTo>
                    <a:lnTo>
                      <a:pt x="1884" y="3600"/>
                    </a:lnTo>
                    <a:lnTo>
                      <a:pt x="1968" y="3600"/>
                    </a:lnTo>
                    <a:lnTo>
                      <a:pt x="2093" y="3683"/>
                    </a:lnTo>
                    <a:lnTo>
                      <a:pt x="2156" y="3683"/>
                    </a:lnTo>
                    <a:lnTo>
                      <a:pt x="2198" y="3725"/>
                    </a:lnTo>
                    <a:lnTo>
                      <a:pt x="2198" y="3788"/>
                    </a:lnTo>
                    <a:lnTo>
                      <a:pt x="2261" y="3830"/>
                    </a:lnTo>
                    <a:lnTo>
                      <a:pt x="2303" y="3893"/>
                    </a:lnTo>
                    <a:lnTo>
                      <a:pt x="2491" y="3872"/>
                    </a:lnTo>
                    <a:lnTo>
                      <a:pt x="2616" y="3893"/>
                    </a:lnTo>
                    <a:lnTo>
                      <a:pt x="2679" y="3976"/>
                    </a:lnTo>
                    <a:lnTo>
                      <a:pt x="2742" y="3976"/>
                    </a:lnTo>
                    <a:lnTo>
                      <a:pt x="2888" y="4018"/>
                    </a:lnTo>
                    <a:lnTo>
                      <a:pt x="2909" y="4039"/>
                    </a:lnTo>
                    <a:lnTo>
                      <a:pt x="3014" y="4018"/>
                    </a:lnTo>
                    <a:lnTo>
                      <a:pt x="3160" y="3997"/>
                    </a:lnTo>
                    <a:lnTo>
                      <a:pt x="3349" y="4039"/>
                    </a:lnTo>
                    <a:lnTo>
                      <a:pt x="3453" y="4123"/>
                    </a:lnTo>
                    <a:lnTo>
                      <a:pt x="4081" y="3474"/>
                    </a:lnTo>
                    <a:lnTo>
                      <a:pt x="4081" y="3286"/>
                    </a:lnTo>
                    <a:lnTo>
                      <a:pt x="4102" y="3202"/>
                    </a:lnTo>
                    <a:lnTo>
                      <a:pt x="4144" y="3056"/>
                    </a:lnTo>
                    <a:lnTo>
                      <a:pt x="4165" y="2972"/>
                    </a:lnTo>
                    <a:lnTo>
                      <a:pt x="4144" y="2867"/>
                    </a:lnTo>
                    <a:lnTo>
                      <a:pt x="4165" y="2784"/>
                    </a:lnTo>
                    <a:lnTo>
                      <a:pt x="4248" y="2784"/>
                    </a:lnTo>
                    <a:lnTo>
                      <a:pt x="4269" y="2742"/>
                    </a:lnTo>
                    <a:lnTo>
                      <a:pt x="4374" y="2637"/>
                    </a:lnTo>
                    <a:lnTo>
                      <a:pt x="4458" y="2532"/>
                    </a:lnTo>
                    <a:lnTo>
                      <a:pt x="4416" y="2449"/>
                    </a:lnTo>
                    <a:lnTo>
                      <a:pt x="4374" y="2407"/>
                    </a:lnTo>
                    <a:lnTo>
                      <a:pt x="4374" y="2302"/>
                    </a:lnTo>
                    <a:lnTo>
                      <a:pt x="4416" y="2240"/>
                    </a:lnTo>
                    <a:lnTo>
                      <a:pt x="4395" y="2135"/>
                    </a:lnTo>
                    <a:lnTo>
                      <a:pt x="4290" y="2051"/>
                    </a:lnTo>
                    <a:lnTo>
                      <a:pt x="4290" y="2009"/>
                    </a:lnTo>
                    <a:lnTo>
                      <a:pt x="4374" y="1988"/>
                    </a:lnTo>
                    <a:lnTo>
                      <a:pt x="4374" y="1842"/>
                    </a:lnTo>
                    <a:lnTo>
                      <a:pt x="4374" y="1737"/>
                    </a:lnTo>
                    <a:lnTo>
                      <a:pt x="4479" y="1696"/>
                    </a:lnTo>
                    <a:lnTo>
                      <a:pt x="4500" y="1612"/>
                    </a:lnTo>
                    <a:lnTo>
                      <a:pt x="4416" y="1612"/>
                    </a:lnTo>
                    <a:lnTo>
                      <a:pt x="4374" y="1570"/>
                    </a:lnTo>
                    <a:lnTo>
                      <a:pt x="4416" y="1465"/>
                    </a:lnTo>
                    <a:lnTo>
                      <a:pt x="4458" y="1298"/>
                    </a:lnTo>
                    <a:lnTo>
                      <a:pt x="4500" y="1214"/>
                    </a:lnTo>
                    <a:lnTo>
                      <a:pt x="4500" y="1152"/>
                    </a:lnTo>
                    <a:lnTo>
                      <a:pt x="4479" y="1068"/>
                    </a:lnTo>
                    <a:lnTo>
                      <a:pt x="4500" y="984"/>
                    </a:lnTo>
                    <a:lnTo>
                      <a:pt x="4479" y="900"/>
                    </a:lnTo>
                    <a:lnTo>
                      <a:pt x="4520" y="796"/>
                    </a:lnTo>
                    <a:lnTo>
                      <a:pt x="4520" y="733"/>
                    </a:lnTo>
                    <a:lnTo>
                      <a:pt x="4395" y="691"/>
                    </a:lnTo>
                    <a:lnTo>
                      <a:pt x="4353" y="628"/>
                    </a:lnTo>
                    <a:lnTo>
                      <a:pt x="4248" y="545"/>
                    </a:lnTo>
                    <a:lnTo>
                      <a:pt x="4060" y="545"/>
                    </a:lnTo>
                    <a:lnTo>
                      <a:pt x="3956" y="524"/>
                    </a:lnTo>
                    <a:lnTo>
                      <a:pt x="3851" y="377"/>
                    </a:lnTo>
                    <a:lnTo>
                      <a:pt x="3683" y="273"/>
                    </a:lnTo>
                    <a:lnTo>
                      <a:pt x="3537" y="252"/>
                    </a:lnTo>
                    <a:lnTo>
                      <a:pt x="3474" y="315"/>
                    </a:lnTo>
                    <a:lnTo>
                      <a:pt x="3432" y="335"/>
                    </a:lnTo>
                    <a:lnTo>
                      <a:pt x="3411" y="252"/>
                    </a:lnTo>
                    <a:lnTo>
                      <a:pt x="3328" y="252"/>
                    </a:lnTo>
                    <a:lnTo>
                      <a:pt x="3119" y="231"/>
                    </a:lnTo>
                    <a:lnTo>
                      <a:pt x="3098" y="43"/>
                    </a:lnTo>
                    <a:lnTo>
                      <a:pt x="3035" y="43"/>
                    </a:lnTo>
                    <a:lnTo>
                      <a:pt x="2909" y="22"/>
                    </a:lnTo>
                    <a:lnTo>
                      <a:pt x="2847" y="43"/>
                    </a:lnTo>
                    <a:lnTo>
                      <a:pt x="282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0" name="Google Shape;2490;p49"/>
              <p:cNvSpPr/>
              <p:nvPr/>
            </p:nvSpPr>
            <p:spPr>
              <a:xfrm>
                <a:off x="3968750" y="3504300"/>
                <a:ext cx="135500" cy="135500"/>
              </a:xfrm>
              <a:custGeom>
                <a:rect b="b" l="l" r="r" t="t"/>
                <a:pathLst>
                  <a:path extrusionOk="0" h="5420" w="5420">
                    <a:moveTo>
                      <a:pt x="3118" y="0"/>
                    </a:moveTo>
                    <a:lnTo>
                      <a:pt x="3013" y="21"/>
                    </a:lnTo>
                    <a:lnTo>
                      <a:pt x="2825" y="105"/>
                    </a:lnTo>
                    <a:lnTo>
                      <a:pt x="2762" y="147"/>
                    </a:lnTo>
                    <a:lnTo>
                      <a:pt x="2679" y="126"/>
                    </a:lnTo>
                    <a:lnTo>
                      <a:pt x="2658" y="105"/>
                    </a:lnTo>
                    <a:lnTo>
                      <a:pt x="2511" y="105"/>
                    </a:lnTo>
                    <a:lnTo>
                      <a:pt x="2407" y="230"/>
                    </a:lnTo>
                    <a:lnTo>
                      <a:pt x="2281" y="356"/>
                    </a:lnTo>
                    <a:lnTo>
                      <a:pt x="2093" y="502"/>
                    </a:lnTo>
                    <a:lnTo>
                      <a:pt x="2051" y="502"/>
                    </a:lnTo>
                    <a:lnTo>
                      <a:pt x="2072" y="419"/>
                    </a:lnTo>
                    <a:lnTo>
                      <a:pt x="2093" y="356"/>
                    </a:lnTo>
                    <a:lnTo>
                      <a:pt x="2051" y="335"/>
                    </a:lnTo>
                    <a:lnTo>
                      <a:pt x="2030" y="251"/>
                    </a:lnTo>
                    <a:lnTo>
                      <a:pt x="1988" y="230"/>
                    </a:lnTo>
                    <a:lnTo>
                      <a:pt x="1883" y="230"/>
                    </a:lnTo>
                    <a:lnTo>
                      <a:pt x="1716" y="293"/>
                    </a:lnTo>
                    <a:lnTo>
                      <a:pt x="1151" y="419"/>
                    </a:lnTo>
                    <a:lnTo>
                      <a:pt x="733" y="419"/>
                    </a:lnTo>
                    <a:lnTo>
                      <a:pt x="628" y="2490"/>
                    </a:lnTo>
                    <a:lnTo>
                      <a:pt x="105" y="2490"/>
                    </a:lnTo>
                    <a:lnTo>
                      <a:pt x="0" y="4310"/>
                    </a:lnTo>
                    <a:lnTo>
                      <a:pt x="210" y="4436"/>
                    </a:lnTo>
                    <a:lnTo>
                      <a:pt x="272" y="4624"/>
                    </a:lnTo>
                    <a:lnTo>
                      <a:pt x="419" y="4938"/>
                    </a:lnTo>
                    <a:lnTo>
                      <a:pt x="398" y="5105"/>
                    </a:lnTo>
                    <a:lnTo>
                      <a:pt x="314" y="5273"/>
                    </a:lnTo>
                    <a:lnTo>
                      <a:pt x="314" y="5377"/>
                    </a:lnTo>
                    <a:lnTo>
                      <a:pt x="482" y="5357"/>
                    </a:lnTo>
                    <a:lnTo>
                      <a:pt x="628" y="5419"/>
                    </a:lnTo>
                    <a:lnTo>
                      <a:pt x="712" y="5357"/>
                    </a:lnTo>
                    <a:lnTo>
                      <a:pt x="879" y="5377"/>
                    </a:lnTo>
                    <a:lnTo>
                      <a:pt x="942" y="5294"/>
                    </a:lnTo>
                    <a:lnTo>
                      <a:pt x="1088" y="5273"/>
                    </a:lnTo>
                    <a:lnTo>
                      <a:pt x="1193" y="5210"/>
                    </a:lnTo>
                    <a:lnTo>
                      <a:pt x="1235" y="5126"/>
                    </a:lnTo>
                    <a:lnTo>
                      <a:pt x="1423" y="5043"/>
                    </a:lnTo>
                    <a:lnTo>
                      <a:pt x="1528" y="4938"/>
                    </a:lnTo>
                    <a:lnTo>
                      <a:pt x="1611" y="4708"/>
                    </a:lnTo>
                    <a:lnTo>
                      <a:pt x="1758" y="4582"/>
                    </a:lnTo>
                    <a:lnTo>
                      <a:pt x="1925" y="4540"/>
                    </a:lnTo>
                    <a:lnTo>
                      <a:pt x="2093" y="4603"/>
                    </a:lnTo>
                    <a:lnTo>
                      <a:pt x="2155" y="4645"/>
                    </a:lnTo>
                    <a:lnTo>
                      <a:pt x="2239" y="4687"/>
                    </a:lnTo>
                    <a:lnTo>
                      <a:pt x="2448" y="4771"/>
                    </a:lnTo>
                    <a:lnTo>
                      <a:pt x="2511" y="4771"/>
                    </a:lnTo>
                    <a:lnTo>
                      <a:pt x="2616" y="4812"/>
                    </a:lnTo>
                    <a:lnTo>
                      <a:pt x="2762" y="4771"/>
                    </a:lnTo>
                    <a:lnTo>
                      <a:pt x="2888" y="4771"/>
                    </a:lnTo>
                    <a:lnTo>
                      <a:pt x="2992" y="4750"/>
                    </a:lnTo>
                    <a:lnTo>
                      <a:pt x="3013" y="4812"/>
                    </a:lnTo>
                    <a:lnTo>
                      <a:pt x="3097" y="4854"/>
                    </a:lnTo>
                    <a:lnTo>
                      <a:pt x="3223" y="4750"/>
                    </a:lnTo>
                    <a:lnTo>
                      <a:pt x="3202" y="4729"/>
                    </a:lnTo>
                    <a:lnTo>
                      <a:pt x="3223" y="4624"/>
                    </a:lnTo>
                    <a:lnTo>
                      <a:pt x="3223" y="4540"/>
                    </a:lnTo>
                    <a:lnTo>
                      <a:pt x="3285" y="4499"/>
                    </a:lnTo>
                    <a:lnTo>
                      <a:pt x="3285" y="4331"/>
                    </a:lnTo>
                    <a:lnTo>
                      <a:pt x="3327" y="4227"/>
                    </a:lnTo>
                    <a:lnTo>
                      <a:pt x="3432" y="4206"/>
                    </a:lnTo>
                    <a:lnTo>
                      <a:pt x="3515" y="4164"/>
                    </a:lnTo>
                    <a:lnTo>
                      <a:pt x="3599" y="4164"/>
                    </a:lnTo>
                    <a:lnTo>
                      <a:pt x="3641" y="4101"/>
                    </a:lnTo>
                    <a:lnTo>
                      <a:pt x="3662" y="4080"/>
                    </a:lnTo>
                    <a:lnTo>
                      <a:pt x="3704" y="3996"/>
                    </a:lnTo>
                    <a:lnTo>
                      <a:pt x="3767" y="3955"/>
                    </a:lnTo>
                    <a:lnTo>
                      <a:pt x="3850" y="3913"/>
                    </a:lnTo>
                    <a:lnTo>
                      <a:pt x="3871" y="3871"/>
                    </a:lnTo>
                    <a:lnTo>
                      <a:pt x="3955" y="3850"/>
                    </a:lnTo>
                    <a:lnTo>
                      <a:pt x="3955" y="3766"/>
                    </a:lnTo>
                    <a:lnTo>
                      <a:pt x="3934" y="3704"/>
                    </a:lnTo>
                    <a:lnTo>
                      <a:pt x="3955" y="3578"/>
                    </a:lnTo>
                    <a:lnTo>
                      <a:pt x="4080" y="3369"/>
                    </a:lnTo>
                    <a:lnTo>
                      <a:pt x="4185" y="3327"/>
                    </a:lnTo>
                    <a:lnTo>
                      <a:pt x="4248" y="3327"/>
                    </a:lnTo>
                    <a:lnTo>
                      <a:pt x="4290" y="3264"/>
                    </a:lnTo>
                    <a:lnTo>
                      <a:pt x="4373" y="3243"/>
                    </a:lnTo>
                    <a:lnTo>
                      <a:pt x="4394" y="3180"/>
                    </a:lnTo>
                    <a:lnTo>
                      <a:pt x="4457" y="3139"/>
                    </a:lnTo>
                    <a:lnTo>
                      <a:pt x="4541" y="3076"/>
                    </a:lnTo>
                    <a:lnTo>
                      <a:pt x="4645" y="2971"/>
                    </a:lnTo>
                    <a:lnTo>
                      <a:pt x="4771" y="2950"/>
                    </a:lnTo>
                    <a:lnTo>
                      <a:pt x="4792" y="2971"/>
                    </a:lnTo>
                    <a:lnTo>
                      <a:pt x="4855" y="2950"/>
                    </a:lnTo>
                    <a:lnTo>
                      <a:pt x="4959" y="2950"/>
                    </a:lnTo>
                    <a:lnTo>
                      <a:pt x="5022" y="2867"/>
                    </a:lnTo>
                    <a:lnTo>
                      <a:pt x="5106" y="2867"/>
                    </a:lnTo>
                    <a:lnTo>
                      <a:pt x="5127" y="2762"/>
                    </a:lnTo>
                    <a:lnTo>
                      <a:pt x="5127" y="2720"/>
                    </a:lnTo>
                    <a:lnTo>
                      <a:pt x="5189" y="2657"/>
                    </a:lnTo>
                    <a:lnTo>
                      <a:pt x="5294" y="2657"/>
                    </a:lnTo>
                    <a:lnTo>
                      <a:pt x="5336" y="2616"/>
                    </a:lnTo>
                    <a:lnTo>
                      <a:pt x="5420" y="2616"/>
                    </a:lnTo>
                    <a:lnTo>
                      <a:pt x="5378" y="2553"/>
                    </a:lnTo>
                    <a:lnTo>
                      <a:pt x="5315" y="2511"/>
                    </a:lnTo>
                    <a:lnTo>
                      <a:pt x="5315" y="2448"/>
                    </a:lnTo>
                    <a:lnTo>
                      <a:pt x="5273" y="2406"/>
                    </a:lnTo>
                    <a:lnTo>
                      <a:pt x="5210" y="2406"/>
                    </a:lnTo>
                    <a:lnTo>
                      <a:pt x="5085" y="2323"/>
                    </a:lnTo>
                    <a:lnTo>
                      <a:pt x="5001" y="2323"/>
                    </a:lnTo>
                    <a:lnTo>
                      <a:pt x="4876" y="2281"/>
                    </a:lnTo>
                    <a:lnTo>
                      <a:pt x="4792" y="2302"/>
                    </a:lnTo>
                    <a:lnTo>
                      <a:pt x="4666" y="2281"/>
                    </a:lnTo>
                    <a:lnTo>
                      <a:pt x="4604" y="2176"/>
                    </a:lnTo>
                    <a:lnTo>
                      <a:pt x="4499" y="2092"/>
                    </a:lnTo>
                    <a:lnTo>
                      <a:pt x="4457" y="1988"/>
                    </a:lnTo>
                    <a:lnTo>
                      <a:pt x="4457" y="1904"/>
                    </a:lnTo>
                    <a:lnTo>
                      <a:pt x="4436" y="1779"/>
                    </a:lnTo>
                    <a:lnTo>
                      <a:pt x="4457" y="1695"/>
                    </a:lnTo>
                    <a:lnTo>
                      <a:pt x="4373" y="1611"/>
                    </a:lnTo>
                    <a:lnTo>
                      <a:pt x="4269" y="1590"/>
                    </a:lnTo>
                    <a:lnTo>
                      <a:pt x="4248" y="1548"/>
                    </a:lnTo>
                    <a:lnTo>
                      <a:pt x="4248" y="1486"/>
                    </a:lnTo>
                    <a:lnTo>
                      <a:pt x="4248" y="1465"/>
                    </a:lnTo>
                    <a:lnTo>
                      <a:pt x="4164" y="1402"/>
                    </a:lnTo>
                    <a:lnTo>
                      <a:pt x="4122" y="1360"/>
                    </a:lnTo>
                    <a:lnTo>
                      <a:pt x="4018" y="1297"/>
                    </a:lnTo>
                    <a:lnTo>
                      <a:pt x="3913" y="1235"/>
                    </a:lnTo>
                    <a:lnTo>
                      <a:pt x="3746" y="963"/>
                    </a:lnTo>
                    <a:lnTo>
                      <a:pt x="3704" y="879"/>
                    </a:lnTo>
                    <a:lnTo>
                      <a:pt x="3662" y="879"/>
                    </a:lnTo>
                    <a:lnTo>
                      <a:pt x="3620" y="837"/>
                    </a:lnTo>
                    <a:lnTo>
                      <a:pt x="3557" y="753"/>
                    </a:lnTo>
                    <a:lnTo>
                      <a:pt x="3515" y="711"/>
                    </a:lnTo>
                    <a:lnTo>
                      <a:pt x="3495" y="607"/>
                    </a:lnTo>
                    <a:lnTo>
                      <a:pt x="3432" y="523"/>
                    </a:lnTo>
                    <a:lnTo>
                      <a:pt x="3411" y="502"/>
                    </a:lnTo>
                    <a:lnTo>
                      <a:pt x="3411" y="439"/>
                    </a:lnTo>
                    <a:lnTo>
                      <a:pt x="3348" y="356"/>
                    </a:lnTo>
                    <a:lnTo>
                      <a:pt x="3285" y="314"/>
                    </a:lnTo>
                    <a:lnTo>
                      <a:pt x="3223" y="293"/>
                    </a:lnTo>
                    <a:lnTo>
                      <a:pt x="3139" y="209"/>
                    </a:lnTo>
                    <a:lnTo>
                      <a:pt x="3139" y="147"/>
                    </a:lnTo>
                    <a:lnTo>
                      <a:pt x="3139" y="105"/>
                    </a:lnTo>
                    <a:lnTo>
                      <a:pt x="3139" y="42"/>
                    </a:lnTo>
                    <a:lnTo>
                      <a:pt x="3118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1" name="Google Shape;2491;p49"/>
              <p:cNvSpPr/>
              <p:nvPr/>
            </p:nvSpPr>
            <p:spPr>
              <a:xfrm>
                <a:off x="3853150" y="3491725"/>
                <a:ext cx="193550" cy="182075"/>
              </a:xfrm>
              <a:custGeom>
                <a:rect b="b" l="l" r="r" t="t"/>
                <a:pathLst>
                  <a:path extrusionOk="0" h="7283" w="7742">
                    <a:moveTo>
                      <a:pt x="691" y="1"/>
                    </a:moveTo>
                    <a:lnTo>
                      <a:pt x="502" y="126"/>
                    </a:lnTo>
                    <a:lnTo>
                      <a:pt x="502" y="210"/>
                    </a:lnTo>
                    <a:lnTo>
                      <a:pt x="440" y="231"/>
                    </a:lnTo>
                    <a:lnTo>
                      <a:pt x="377" y="189"/>
                    </a:lnTo>
                    <a:lnTo>
                      <a:pt x="189" y="189"/>
                    </a:lnTo>
                    <a:lnTo>
                      <a:pt x="168" y="273"/>
                    </a:lnTo>
                    <a:lnTo>
                      <a:pt x="105" y="294"/>
                    </a:lnTo>
                    <a:lnTo>
                      <a:pt x="84" y="273"/>
                    </a:lnTo>
                    <a:lnTo>
                      <a:pt x="0" y="231"/>
                    </a:lnTo>
                    <a:lnTo>
                      <a:pt x="21" y="733"/>
                    </a:lnTo>
                    <a:lnTo>
                      <a:pt x="377" y="1068"/>
                    </a:lnTo>
                    <a:lnTo>
                      <a:pt x="544" y="1382"/>
                    </a:lnTo>
                    <a:lnTo>
                      <a:pt x="837" y="2051"/>
                    </a:lnTo>
                    <a:lnTo>
                      <a:pt x="858" y="2302"/>
                    </a:lnTo>
                    <a:lnTo>
                      <a:pt x="1151" y="2700"/>
                    </a:lnTo>
                    <a:lnTo>
                      <a:pt x="1151" y="2847"/>
                    </a:lnTo>
                    <a:lnTo>
                      <a:pt x="1465" y="3307"/>
                    </a:lnTo>
                    <a:lnTo>
                      <a:pt x="1465" y="3537"/>
                    </a:lnTo>
                    <a:lnTo>
                      <a:pt x="1381" y="3579"/>
                    </a:lnTo>
                    <a:lnTo>
                      <a:pt x="1465" y="3872"/>
                    </a:lnTo>
                    <a:lnTo>
                      <a:pt x="1486" y="4311"/>
                    </a:lnTo>
                    <a:lnTo>
                      <a:pt x="1674" y="4751"/>
                    </a:lnTo>
                    <a:lnTo>
                      <a:pt x="1653" y="5023"/>
                    </a:lnTo>
                    <a:lnTo>
                      <a:pt x="1695" y="5190"/>
                    </a:lnTo>
                    <a:lnTo>
                      <a:pt x="1632" y="5232"/>
                    </a:lnTo>
                    <a:lnTo>
                      <a:pt x="1674" y="5315"/>
                    </a:lnTo>
                    <a:lnTo>
                      <a:pt x="1737" y="5629"/>
                    </a:lnTo>
                    <a:lnTo>
                      <a:pt x="1800" y="5650"/>
                    </a:lnTo>
                    <a:lnTo>
                      <a:pt x="1862" y="5755"/>
                    </a:lnTo>
                    <a:lnTo>
                      <a:pt x="1800" y="5797"/>
                    </a:lnTo>
                    <a:lnTo>
                      <a:pt x="1800" y="5943"/>
                    </a:lnTo>
                    <a:lnTo>
                      <a:pt x="1883" y="6027"/>
                    </a:lnTo>
                    <a:lnTo>
                      <a:pt x="1904" y="6257"/>
                    </a:lnTo>
                    <a:lnTo>
                      <a:pt x="2009" y="6383"/>
                    </a:lnTo>
                    <a:lnTo>
                      <a:pt x="2155" y="6676"/>
                    </a:lnTo>
                    <a:lnTo>
                      <a:pt x="2281" y="6801"/>
                    </a:lnTo>
                    <a:lnTo>
                      <a:pt x="2302" y="6885"/>
                    </a:lnTo>
                    <a:lnTo>
                      <a:pt x="2511" y="7031"/>
                    </a:lnTo>
                    <a:lnTo>
                      <a:pt x="2595" y="6989"/>
                    </a:lnTo>
                    <a:lnTo>
                      <a:pt x="2720" y="6968"/>
                    </a:lnTo>
                    <a:lnTo>
                      <a:pt x="2720" y="6885"/>
                    </a:lnTo>
                    <a:lnTo>
                      <a:pt x="2678" y="6843"/>
                    </a:lnTo>
                    <a:lnTo>
                      <a:pt x="2720" y="6759"/>
                    </a:lnTo>
                    <a:lnTo>
                      <a:pt x="2888" y="6696"/>
                    </a:lnTo>
                    <a:lnTo>
                      <a:pt x="2930" y="6801"/>
                    </a:lnTo>
                    <a:lnTo>
                      <a:pt x="3055" y="6822"/>
                    </a:lnTo>
                    <a:lnTo>
                      <a:pt x="3013" y="6927"/>
                    </a:lnTo>
                    <a:lnTo>
                      <a:pt x="3097" y="7115"/>
                    </a:lnTo>
                    <a:lnTo>
                      <a:pt x="3264" y="7136"/>
                    </a:lnTo>
                    <a:lnTo>
                      <a:pt x="3411" y="7220"/>
                    </a:lnTo>
                    <a:lnTo>
                      <a:pt x="3515" y="7199"/>
                    </a:lnTo>
                    <a:lnTo>
                      <a:pt x="3557" y="7220"/>
                    </a:lnTo>
                    <a:lnTo>
                      <a:pt x="3662" y="7240"/>
                    </a:lnTo>
                    <a:lnTo>
                      <a:pt x="3725" y="7199"/>
                    </a:lnTo>
                    <a:lnTo>
                      <a:pt x="3787" y="7199"/>
                    </a:lnTo>
                    <a:lnTo>
                      <a:pt x="3850" y="7282"/>
                    </a:lnTo>
                    <a:lnTo>
                      <a:pt x="3976" y="7282"/>
                    </a:lnTo>
                    <a:lnTo>
                      <a:pt x="3997" y="7178"/>
                    </a:lnTo>
                    <a:lnTo>
                      <a:pt x="4038" y="7115"/>
                    </a:lnTo>
                    <a:lnTo>
                      <a:pt x="4101" y="7094"/>
                    </a:lnTo>
                    <a:lnTo>
                      <a:pt x="4164" y="6968"/>
                    </a:lnTo>
                    <a:lnTo>
                      <a:pt x="4310" y="6885"/>
                    </a:lnTo>
                    <a:lnTo>
                      <a:pt x="4499" y="6906"/>
                    </a:lnTo>
                    <a:lnTo>
                      <a:pt x="4562" y="6906"/>
                    </a:lnTo>
                    <a:lnTo>
                      <a:pt x="4624" y="4813"/>
                    </a:lnTo>
                    <a:lnTo>
                      <a:pt x="4729" y="2993"/>
                    </a:lnTo>
                    <a:lnTo>
                      <a:pt x="5252" y="2993"/>
                    </a:lnTo>
                    <a:lnTo>
                      <a:pt x="5357" y="922"/>
                    </a:lnTo>
                    <a:lnTo>
                      <a:pt x="5775" y="922"/>
                    </a:lnTo>
                    <a:lnTo>
                      <a:pt x="6340" y="796"/>
                    </a:lnTo>
                    <a:lnTo>
                      <a:pt x="6507" y="733"/>
                    </a:lnTo>
                    <a:lnTo>
                      <a:pt x="6612" y="733"/>
                    </a:lnTo>
                    <a:lnTo>
                      <a:pt x="6654" y="754"/>
                    </a:lnTo>
                    <a:lnTo>
                      <a:pt x="6675" y="838"/>
                    </a:lnTo>
                    <a:lnTo>
                      <a:pt x="6717" y="859"/>
                    </a:lnTo>
                    <a:lnTo>
                      <a:pt x="6696" y="922"/>
                    </a:lnTo>
                    <a:lnTo>
                      <a:pt x="6675" y="1005"/>
                    </a:lnTo>
                    <a:lnTo>
                      <a:pt x="6717" y="1005"/>
                    </a:lnTo>
                    <a:lnTo>
                      <a:pt x="6905" y="859"/>
                    </a:lnTo>
                    <a:lnTo>
                      <a:pt x="7031" y="733"/>
                    </a:lnTo>
                    <a:lnTo>
                      <a:pt x="7135" y="608"/>
                    </a:lnTo>
                    <a:lnTo>
                      <a:pt x="7282" y="608"/>
                    </a:lnTo>
                    <a:lnTo>
                      <a:pt x="7303" y="629"/>
                    </a:lnTo>
                    <a:lnTo>
                      <a:pt x="7386" y="650"/>
                    </a:lnTo>
                    <a:lnTo>
                      <a:pt x="7449" y="608"/>
                    </a:lnTo>
                    <a:lnTo>
                      <a:pt x="7637" y="524"/>
                    </a:lnTo>
                    <a:lnTo>
                      <a:pt x="7742" y="503"/>
                    </a:lnTo>
                    <a:lnTo>
                      <a:pt x="7658" y="398"/>
                    </a:lnTo>
                    <a:lnTo>
                      <a:pt x="7637" y="398"/>
                    </a:lnTo>
                    <a:lnTo>
                      <a:pt x="7616" y="378"/>
                    </a:lnTo>
                    <a:lnTo>
                      <a:pt x="7533" y="378"/>
                    </a:lnTo>
                    <a:lnTo>
                      <a:pt x="7512" y="336"/>
                    </a:lnTo>
                    <a:lnTo>
                      <a:pt x="7491" y="336"/>
                    </a:lnTo>
                    <a:lnTo>
                      <a:pt x="7449" y="315"/>
                    </a:lnTo>
                    <a:lnTo>
                      <a:pt x="7323" y="378"/>
                    </a:lnTo>
                    <a:lnTo>
                      <a:pt x="7240" y="336"/>
                    </a:lnTo>
                    <a:lnTo>
                      <a:pt x="6696" y="482"/>
                    </a:lnTo>
                    <a:lnTo>
                      <a:pt x="5817" y="691"/>
                    </a:lnTo>
                    <a:lnTo>
                      <a:pt x="5671" y="691"/>
                    </a:lnTo>
                    <a:lnTo>
                      <a:pt x="5650" y="650"/>
                    </a:lnTo>
                    <a:lnTo>
                      <a:pt x="5608" y="650"/>
                    </a:lnTo>
                    <a:lnTo>
                      <a:pt x="5566" y="608"/>
                    </a:lnTo>
                    <a:lnTo>
                      <a:pt x="5524" y="629"/>
                    </a:lnTo>
                    <a:lnTo>
                      <a:pt x="5461" y="608"/>
                    </a:lnTo>
                    <a:lnTo>
                      <a:pt x="5419" y="587"/>
                    </a:lnTo>
                    <a:lnTo>
                      <a:pt x="5336" y="608"/>
                    </a:lnTo>
                    <a:lnTo>
                      <a:pt x="5336" y="650"/>
                    </a:lnTo>
                    <a:lnTo>
                      <a:pt x="5189" y="650"/>
                    </a:lnTo>
                    <a:lnTo>
                      <a:pt x="5085" y="629"/>
                    </a:lnTo>
                    <a:lnTo>
                      <a:pt x="4938" y="503"/>
                    </a:lnTo>
                    <a:lnTo>
                      <a:pt x="4896" y="503"/>
                    </a:lnTo>
                    <a:lnTo>
                      <a:pt x="4875" y="482"/>
                    </a:lnTo>
                    <a:lnTo>
                      <a:pt x="4834" y="545"/>
                    </a:lnTo>
                    <a:lnTo>
                      <a:pt x="4771" y="545"/>
                    </a:lnTo>
                    <a:lnTo>
                      <a:pt x="4624" y="524"/>
                    </a:lnTo>
                    <a:lnTo>
                      <a:pt x="4520" y="545"/>
                    </a:lnTo>
                    <a:lnTo>
                      <a:pt x="4457" y="608"/>
                    </a:lnTo>
                    <a:lnTo>
                      <a:pt x="4373" y="587"/>
                    </a:lnTo>
                    <a:lnTo>
                      <a:pt x="4352" y="524"/>
                    </a:lnTo>
                    <a:lnTo>
                      <a:pt x="4290" y="503"/>
                    </a:lnTo>
                    <a:lnTo>
                      <a:pt x="4185" y="524"/>
                    </a:lnTo>
                    <a:lnTo>
                      <a:pt x="4080" y="503"/>
                    </a:lnTo>
                    <a:lnTo>
                      <a:pt x="3955" y="440"/>
                    </a:lnTo>
                    <a:lnTo>
                      <a:pt x="3892" y="398"/>
                    </a:lnTo>
                    <a:lnTo>
                      <a:pt x="3850" y="294"/>
                    </a:lnTo>
                    <a:lnTo>
                      <a:pt x="3829" y="273"/>
                    </a:lnTo>
                    <a:lnTo>
                      <a:pt x="1653" y="273"/>
                    </a:lnTo>
                    <a:lnTo>
                      <a:pt x="1632" y="231"/>
                    </a:lnTo>
                    <a:lnTo>
                      <a:pt x="1569" y="231"/>
                    </a:lnTo>
                    <a:lnTo>
                      <a:pt x="1486" y="294"/>
                    </a:lnTo>
                    <a:lnTo>
                      <a:pt x="1465" y="294"/>
                    </a:lnTo>
                    <a:lnTo>
                      <a:pt x="1360" y="336"/>
                    </a:lnTo>
                    <a:lnTo>
                      <a:pt x="1235" y="294"/>
                    </a:lnTo>
                    <a:lnTo>
                      <a:pt x="1130" y="189"/>
                    </a:lnTo>
                    <a:lnTo>
                      <a:pt x="1067" y="168"/>
                    </a:lnTo>
                    <a:lnTo>
                      <a:pt x="1109" y="106"/>
                    </a:lnTo>
                    <a:lnTo>
                      <a:pt x="1025" y="85"/>
                    </a:lnTo>
                    <a:lnTo>
                      <a:pt x="1025" y="64"/>
                    </a:lnTo>
                    <a:lnTo>
                      <a:pt x="942" y="1"/>
                    </a:lnTo>
                    <a:lnTo>
                      <a:pt x="900" y="22"/>
                    </a:lnTo>
                    <a:lnTo>
                      <a:pt x="858" y="64"/>
                    </a:lnTo>
                    <a:lnTo>
                      <a:pt x="837" y="64"/>
                    </a:lnTo>
                    <a:lnTo>
                      <a:pt x="733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2" name="Google Shape;2492;p49"/>
              <p:cNvSpPr/>
              <p:nvPr/>
            </p:nvSpPr>
            <p:spPr>
              <a:xfrm>
                <a:off x="4123050" y="3397575"/>
                <a:ext cx="150675" cy="242750"/>
              </a:xfrm>
              <a:custGeom>
                <a:rect b="b" l="l" r="r" t="t"/>
                <a:pathLst>
                  <a:path extrusionOk="0" h="9710" w="6027">
                    <a:moveTo>
                      <a:pt x="6006" y="1"/>
                    </a:moveTo>
                    <a:lnTo>
                      <a:pt x="5964" y="22"/>
                    </a:lnTo>
                    <a:lnTo>
                      <a:pt x="5922" y="84"/>
                    </a:lnTo>
                    <a:lnTo>
                      <a:pt x="5818" y="63"/>
                    </a:lnTo>
                    <a:lnTo>
                      <a:pt x="5734" y="126"/>
                    </a:lnTo>
                    <a:lnTo>
                      <a:pt x="5650" y="210"/>
                    </a:lnTo>
                    <a:lnTo>
                      <a:pt x="5525" y="231"/>
                    </a:lnTo>
                    <a:lnTo>
                      <a:pt x="5441" y="314"/>
                    </a:lnTo>
                    <a:lnTo>
                      <a:pt x="5315" y="314"/>
                    </a:lnTo>
                    <a:lnTo>
                      <a:pt x="5294" y="377"/>
                    </a:lnTo>
                    <a:lnTo>
                      <a:pt x="5190" y="398"/>
                    </a:lnTo>
                    <a:lnTo>
                      <a:pt x="5106" y="377"/>
                    </a:lnTo>
                    <a:lnTo>
                      <a:pt x="4897" y="440"/>
                    </a:lnTo>
                    <a:lnTo>
                      <a:pt x="4855" y="482"/>
                    </a:lnTo>
                    <a:lnTo>
                      <a:pt x="4750" y="503"/>
                    </a:lnTo>
                    <a:lnTo>
                      <a:pt x="4667" y="440"/>
                    </a:lnTo>
                    <a:lnTo>
                      <a:pt x="4583" y="440"/>
                    </a:lnTo>
                    <a:lnTo>
                      <a:pt x="4478" y="419"/>
                    </a:lnTo>
                    <a:lnTo>
                      <a:pt x="4437" y="482"/>
                    </a:lnTo>
                    <a:lnTo>
                      <a:pt x="4458" y="524"/>
                    </a:lnTo>
                    <a:lnTo>
                      <a:pt x="4437" y="607"/>
                    </a:lnTo>
                    <a:lnTo>
                      <a:pt x="4269" y="628"/>
                    </a:lnTo>
                    <a:lnTo>
                      <a:pt x="4144" y="691"/>
                    </a:lnTo>
                    <a:lnTo>
                      <a:pt x="4060" y="628"/>
                    </a:lnTo>
                    <a:lnTo>
                      <a:pt x="3976" y="628"/>
                    </a:lnTo>
                    <a:lnTo>
                      <a:pt x="3976" y="587"/>
                    </a:lnTo>
                    <a:lnTo>
                      <a:pt x="3934" y="545"/>
                    </a:lnTo>
                    <a:lnTo>
                      <a:pt x="3872" y="607"/>
                    </a:lnTo>
                    <a:lnTo>
                      <a:pt x="3809" y="607"/>
                    </a:lnTo>
                    <a:lnTo>
                      <a:pt x="3704" y="712"/>
                    </a:lnTo>
                    <a:lnTo>
                      <a:pt x="3516" y="733"/>
                    </a:lnTo>
                    <a:lnTo>
                      <a:pt x="3537" y="712"/>
                    </a:lnTo>
                    <a:lnTo>
                      <a:pt x="3495" y="628"/>
                    </a:lnTo>
                    <a:lnTo>
                      <a:pt x="3411" y="628"/>
                    </a:lnTo>
                    <a:lnTo>
                      <a:pt x="3328" y="587"/>
                    </a:lnTo>
                    <a:lnTo>
                      <a:pt x="3244" y="545"/>
                    </a:lnTo>
                    <a:lnTo>
                      <a:pt x="3244" y="503"/>
                    </a:lnTo>
                    <a:lnTo>
                      <a:pt x="3181" y="524"/>
                    </a:lnTo>
                    <a:lnTo>
                      <a:pt x="3139" y="545"/>
                    </a:lnTo>
                    <a:lnTo>
                      <a:pt x="3035" y="587"/>
                    </a:lnTo>
                    <a:lnTo>
                      <a:pt x="2491" y="607"/>
                    </a:lnTo>
                    <a:lnTo>
                      <a:pt x="2365" y="1110"/>
                    </a:lnTo>
                    <a:lnTo>
                      <a:pt x="2449" y="1654"/>
                    </a:lnTo>
                    <a:lnTo>
                      <a:pt x="2616" y="1737"/>
                    </a:lnTo>
                    <a:lnTo>
                      <a:pt x="2721" y="1800"/>
                    </a:lnTo>
                    <a:lnTo>
                      <a:pt x="2763" y="1863"/>
                    </a:lnTo>
                    <a:lnTo>
                      <a:pt x="2805" y="1884"/>
                    </a:lnTo>
                    <a:lnTo>
                      <a:pt x="3014" y="2072"/>
                    </a:lnTo>
                    <a:lnTo>
                      <a:pt x="3035" y="2177"/>
                    </a:lnTo>
                    <a:lnTo>
                      <a:pt x="3181" y="2365"/>
                    </a:lnTo>
                    <a:lnTo>
                      <a:pt x="3223" y="2491"/>
                    </a:lnTo>
                    <a:lnTo>
                      <a:pt x="3286" y="2574"/>
                    </a:lnTo>
                    <a:lnTo>
                      <a:pt x="3286" y="2637"/>
                    </a:lnTo>
                    <a:lnTo>
                      <a:pt x="3202" y="2637"/>
                    </a:lnTo>
                    <a:lnTo>
                      <a:pt x="3181" y="2721"/>
                    </a:lnTo>
                    <a:lnTo>
                      <a:pt x="3118" y="2721"/>
                    </a:lnTo>
                    <a:lnTo>
                      <a:pt x="3097" y="2783"/>
                    </a:lnTo>
                    <a:lnTo>
                      <a:pt x="3118" y="2804"/>
                    </a:lnTo>
                    <a:lnTo>
                      <a:pt x="3097" y="2846"/>
                    </a:lnTo>
                    <a:lnTo>
                      <a:pt x="3181" y="2930"/>
                    </a:lnTo>
                    <a:lnTo>
                      <a:pt x="3139" y="3139"/>
                    </a:lnTo>
                    <a:lnTo>
                      <a:pt x="3118" y="3244"/>
                    </a:lnTo>
                    <a:lnTo>
                      <a:pt x="3035" y="3307"/>
                    </a:lnTo>
                    <a:lnTo>
                      <a:pt x="2930" y="3327"/>
                    </a:lnTo>
                    <a:lnTo>
                      <a:pt x="2867" y="3474"/>
                    </a:lnTo>
                    <a:lnTo>
                      <a:pt x="2867" y="3579"/>
                    </a:lnTo>
                    <a:lnTo>
                      <a:pt x="2805" y="3683"/>
                    </a:lnTo>
                    <a:lnTo>
                      <a:pt x="2825" y="3830"/>
                    </a:lnTo>
                    <a:lnTo>
                      <a:pt x="2805" y="3955"/>
                    </a:lnTo>
                    <a:lnTo>
                      <a:pt x="2700" y="3976"/>
                    </a:lnTo>
                    <a:lnTo>
                      <a:pt x="2679" y="3872"/>
                    </a:lnTo>
                    <a:lnTo>
                      <a:pt x="2700" y="3830"/>
                    </a:lnTo>
                    <a:lnTo>
                      <a:pt x="2616" y="3725"/>
                    </a:lnTo>
                    <a:lnTo>
                      <a:pt x="2574" y="3662"/>
                    </a:lnTo>
                    <a:lnTo>
                      <a:pt x="2491" y="3620"/>
                    </a:lnTo>
                    <a:lnTo>
                      <a:pt x="2386" y="3537"/>
                    </a:lnTo>
                    <a:lnTo>
                      <a:pt x="2281" y="3411"/>
                    </a:lnTo>
                    <a:lnTo>
                      <a:pt x="2281" y="3327"/>
                    </a:lnTo>
                    <a:lnTo>
                      <a:pt x="2240" y="3202"/>
                    </a:lnTo>
                    <a:lnTo>
                      <a:pt x="2240" y="3097"/>
                    </a:lnTo>
                    <a:lnTo>
                      <a:pt x="2281" y="2993"/>
                    </a:lnTo>
                    <a:lnTo>
                      <a:pt x="2344" y="2846"/>
                    </a:lnTo>
                    <a:lnTo>
                      <a:pt x="2449" y="2721"/>
                    </a:lnTo>
                    <a:lnTo>
                      <a:pt x="2470" y="2595"/>
                    </a:lnTo>
                    <a:lnTo>
                      <a:pt x="2470" y="2428"/>
                    </a:lnTo>
                    <a:lnTo>
                      <a:pt x="2407" y="2323"/>
                    </a:lnTo>
                    <a:lnTo>
                      <a:pt x="2261" y="2302"/>
                    </a:lnTo>
                    <a:lnTo>
                      <a:pt x="2135" y="2302"/>
                    </a:lnTo>
                    <a:lnTo>
                      <a:pt x="2072" y="2365"/>
                    </a:lnTo>
                    <a:lnTo>
                      <a:pt x="2030" y="2365"/>
                    </a:lnTo>
                    <a:lnTo>
                      <a:pt x="1968" y="2386"/>
                    </a:lnTo>
                    <a:lnTo>
                      <a:pt x="1863" y="2323"/>
                    </a:lnTo>
                    <a:lnTo>
                      <a:pt x="1863" y="2260"/>
                    </a:lnTo>
                    <a:lnTo>
                      <a:pt x="1821" y="2198"/>
                    </a:lnTo>
                    <a:lnTo>
                      <a:pt x="1779" y="2156"/>
                    </a:lnTo>
                    <a:lnTo>
                      <a:pt x="1758" y="2093"/>
                    </a:lnTo>
                    <a:lnTo>
                      <a:pt x="1612" y="2114"/>
                    </a:lnTo>
                    <a:lnTo>
                      <a:pt x="1424" y="2177"/>
                    </a:lnTo>
                    <a:lnTo>
                      <a:pt x="1089" y="2302"/>
                    </a:lnTo>
                    <a:lnTo>
                      <a:pt x="984" y="2323"/>
                    </a:lnTo>
                    <a:lnTo>
                      <a:pt x="398" y="2595"/>
                    </a:lnTo>
                    <a:lnTo>
                      <a:pt x="273" y="2595"/>
                    </a:lnTo>
                    <a:lnTo>
                      <a:pt x="43" y="2700"/>
                    </a:lnTo>
                    <a:lnTo>
                      <a:pt x="1" y="2783"/>
                    </a:lnTo>
                    <a:lnTo>
                      <a:pt x="43" y="2951"/>
                    </a:lnTo>
                    <a:lnTo>
                      <a:pt x="43" y="3035"/>
                    </a:lnTo>
                    <a:lnTo>
                      <a:pt x="64" y="3223"/>
                    </a:lnTo>
                    <a:lnTo>
                      <a:pt x="273" y="3244"/>
                    </a:lnTo>
                    <a:lnTo>
                      <a:pt x="356" y="3244"/>
                    </a:lnTo>
                    <a:lnTo>
                      <a:pt x="377" y="3327"/>
                    </a:lnTo>
                    <a:lnTo>
                      <a:pt x="419" y="3307"/>
                    </a:lnTo>
                    <a:lnTo>
                      <a:pt x="482" y="3244"/>
                    </a:lnTo>
                    <a:lnTo>
                      <a:pt x="628" y="3265"/>
                    </a:lnTo>
                    <a:lnTo>
                      <a:pt x="796" y="3369"/>
                    </a:lnTo>
                    <a:lnTo>
                      <a:pt x="901" y="3516"/>
                    </a:lnTo>
                    <a:lnTo>
                      <a:pt x="1005" y="3537"/>
                    </a:lnTo>
                    <a:lnTo>
                      <a:pt x="1193" y="3537"/>
                    </a:lnTo>
                    <a:lnTo>
                      <a:pt x="1298" y="3620"/>
                    </a:lnTo>
                    <a:lnTo>
                      <a:pt x="1340" y="3683"/>
                    </a:lnTo>
                    <a:lnTo>
                      <a:pt x="1465" y="3725"/>
                    </a:lnTo>
                    <a:lnTo>
                      <a:pt x="1465" y="3788"/>
                    </a:lnTo>
                    <a:lnTo>
                      <a:pt x="1424" y="3892"/>
                    </a:lnTo>
                    <a:lnTo>
                      <a:pt x="1445" y="3976"/>
                    </a:lnTo>
                    <a:lnTo>
                      <a:pt x="1424" y="4060"/>
                    </a:lnTo>
                    <a:lnTo>
                      <a:pt x="1445" y="4144"/>
                    </a:lnTo>
                    <a:lnTo>
                      <a:pt x="1445" y="4206"/>
                    </a:lnTo>
                    <a:lnTo>
                      <a:pt x="1403" y="4290"/>
                    </a:lnTo>
                    <a:lnTo>
                      <a:pt x="1361" y="4457"/>
                    </a:lnTo>
                    <a:lnTo>
                      <a:pt x="1319" y="4562"/>
                    </a:lnTo>
                    <a:lnTo>
                      <a:pt x="1361" y="4604"/>
                    </a:lnTo>
                    <a:lnTo>
                      <a:pt x="1445" y="4604"/>
                    </a:lnTo>
                    <a:lnTo>
                      <a:pt x="1424" y="4688"/>
                    </a:lnTo>
                    <a:lnTo>
                      <a:pt x="1319" y="4729"/>
                    </a:lnTo>
                    <a:lnTo>
                      <a:pt x="1319" y="4834"/>
                    </a:lnTo>
                    <a:lnTo>
                      <a:pt x="1319" y="4980"/>
                    </a:lnTo>
                    <a:lnTo>
                      <a:pt x="1235" y="5001"/>
                    </a:lnTo>
                    <a:lnTo>
                      <a:pt x="1235" y="5043"/>
                    </a:lnTo>
                    <a:lnTo>
                      <a:pt x="1340" y="5127"/>
                    </a:lnTo>
                    <a:lnTo>
                      <a:pt x="1361" y="5232"/>
                    </a:lnTo>
                    <a:lnTo>
                      <a:pt x="1319" y="5294"/>
                    </a:lnTo>
                    <a:lnTo>
                      <a:pt x="1319" y="5399"/>
                    </a:lnTo>
                    <a:lnTo>
                      <a:pt x="1361" y="5441"/>
                    </a:lnTo>
                    <a:lnTo>
                      <a:pt x="1403" y="5524"/>
                    </a:lnTo>
                    <a:lnTo>
                      <a:pt x="1319" y="5629"/>
                    </a:lnTo>
                    <a:lnTo>
                      <a:pt x="1214" y="5734"/>
                    </a:lnTo>
                    <a:lnTo>
                      <a:pt x="1193" y="5776"/>
                    </a:lnTo>
                    <a:lnTo>
                      <a:pt x="1110" y="5776"/>
                    </a:lnTo>
                    <a:lnTo>
                      <a:pt x="1089" y="5859"/>
                    </a:lnTo>
                    <a:lnTo>
                      <a:pt x="1110" y="5964"/>
                    </a:lnTo>
                    <a:lnTo>
                      <a:pt x="1089" y="6048"/>
                    </a:lnTo>
                    <a:lnTo>
                      <a:pt x="1047" y="6194"/>
                    </a:lnTo>
                    <a:lnTo>
                      <a:pt x="1026" y="6278"/>
                    </a:lnTo>
                    <a:lnTo>
                      <a:pt x="1026" y="6466"/>
                    </a:lnTo>
                    <a:lnTo>
                      <a:pt x="398" y="7115"/>
                    </a:lnTo>
                    <a:lnTo>
                      <a:pt x="461" y="7282"/>
                    </a:lnTo>
                    <a:lnTo>
                      <a:pt x="482" y="7429"/>
                    </a:lnTo>
                    <a:lnTo>
                      <a:pt x="566" y="7554"/>
                    </a:lnTo>
                    <a:lnTo>
                      <a:pt x="566" y="7847"/>
                    </a:lnTo>
                    <a:lnTo>
                      <a:pt x="524" y="7868"/>
                    </a:lnTo>
                    <a:lnTo>
                      <a:pt x="524" y="7973"/>
                    </a:lnTo>
                    <a:lnTo>
                      <a:pt x="587" y="8077"/>
                    </a:lnTo>
                    <a:lnTo>
                      <a:pt x="608" y="8224"/>
                    </a:lnTo>
                    <a:lnTo>
                      <a:pt x="608" y="8684"/>
                    </a:lnTo>
                    <a:lnTo>
                      <a:pt x="566" y="8851"/>
                    </a:lnTo>
                    <a:lnTo>
                      <a:pt x="566" y="9019"/>
                    </a:lnTo>
                    <a:lnTo>
                      <a:pt x="566" y="9207"/>
                    </a:lnTo>
                    <a:lnTo>
                      <a:pt x="566" y="9228"/>
                    </a:lnTo>
                    <a:lnTo>
                      <a:pt x="628" y="9270"/>
                    </a:lnTo>
                    <a:lnTo>
                      <a:pt x="691" y="9333"/>
                    </a:lnTo>
                    <a:lnTo>
                      <a:pt x="733" y="9395"/>
                    </a:lnTo>
                    <a:lnTo>
                      <a:pt x="712" y="9437"/>
                    </a:lnTo>
                    <a:lnTo>
                      <a:pt x="712" y="9521"/>
                    </a:lnTo>
                    <a:lnTo>
                      <a:pt x="691" y="9626"/>
                    </a:lnTo>
                    <a:lnTo>
                      <a:pt x="691" y="9646"/>
                    </a:lnTo>
                    <a:lnTo>
                      <a:pt x="733" y="9646"/>
                    </a:lnTo>
                    <a:lnTo>
                      <a:pt x="942" y="9709"/>
                    </a:lnTo>
                    <a:lnTo>
                      <a:pt x="1047" y="9709"/>
                    </a:lnTo>
                    <a:lnTo>
                      <a:pt x="1089" y="9605"/>
                    </a:lnTo>
                    <a:lnTo>
                      <a:pt x="1131" y="9500"/>
                    </a:lnTo>
                    <a:lnTo>
                      <a:pt x="1152" y="9333"/>
                    </a:lnTo>
                    <a:lnTo>
                      <a:pt x="1131" y="9291"/>
                    </a:lnTo>
                    <a:lnTo>
                      <a:pt x="1110" y="9291"/>
                    </a:lnTo>
                    <a:lnTo>
                      <a:pt x="1089" y="9395"/>
                    </a:lnTo>
                    <a:lnTo>
                      <a:pt x="1005" y="9374"/>
                    </a:lnTo>
                    <a:lnTo>
                      <a:pt x="942" y="9437"/>
                    </a:lnTo>
                    <a:lnTo>
                      <a:pt x="942" y="9333"/>
                    </a:lnTo>
                    <a:lnTo>
                      <a:pt x="901" y="9228"/>
                    </a:lnTo>
                    <a:lnTo>
                      <a:pt x="880" y="9207"/>
                    </a:lnTo>
                    <a:lnTo>
                      <a:pt x="921" y="9165"/>
                    </a:lnTo>
                    <a:lnTo>
                      <a:pt x="984" y="9165"/>
                    </a:lnTo>
                    <a:lnTo>
                      <a:pt x="1026" y="9019"/>
                    </a:lnTo>
                    <a:lnTo>
                      <a:pt x="1110" y="8977"/>
                    </a:lnTo>
                    <a:lnTo>
                      <a:pt x="1131" y="8893"/>
                    </a:lnTo>
                    <a:lnTo>
                      <a:pt x="1298" y="8872"/>
                    </a:lnTo>
                    <a:lnTo>
                      <a:pt x="1465" y="8663"/>
                    </a:lnTo>
                    <a:lnTo>
                      <a:pt x="1989" y="8579"/>
                    </a:lnTo>
                    <a:lnTo>
                      <a:pt x="2365" y="8391"/>
                    </a:lnTo>
                    <a:lnTo>
                      <a:pt x="2574" y="8182"/>
                    </a:lnTo>
                    <a:lnTo>
                      <a:pt x="2616" y="8035"/>
                    </a:lnTo>
                    <a:lnTo>
                      <a:pt x="2679" y="7931"/>
                    </a:lnTo>
                    <a:lnTo>
                      <a:pt x="2679" y="7847"/>
                    </a:lnTo>
                    <a:lnTo>
                      <a:pt x="2574" y="7910"/>
                    </a:lnTo>
                    <a:lnTo>
                      <a:pt x="2553" y="7805"/>
                    </a:lnTo>
                    <a:lnTo>
                      <a:pt x="2595" y="7805"/>
                    </a:lnTo>
                    <a:lnTo>
                      <a:pt x="2595" y="7701"/>
                    </a:lnTo>
                    <a:lnTo>
                      <a:pt x="2658" y="7617"/>
                    </a:lnTo>
                    <a:lnTo>
                      <a:pt x="2658" y="7533"/>
                    </a:lnTo>
                    <a:lnTo>
                      <a:pt x="2721" y="7345"/>
                    </a:lnTo>
                    <a:lnTo>
                      <a:pt x="2700" y="7324"/>
                    </a:lnTo>
                    <a:lnTo>
                      <a:pt x="2700" y="7177"/>
                    </a:lnTo>
                    <a:lnTo>
                      <a:pt x="2763" y="7115"/>
                    </a:lnTo>
                    <a:lnTo>
                      <a:pt x="2763" y="6968"/>
                    </a:lnTo>
                    <a:lnTo>
                      <a:pt x="2721" y="6968"/>
                    </a:lnTo>
                    <a:lnTo>
                      <a:pt x="2721" y="6822"/>
                    </a:lnTo>
                    <a:lnTo>
                      <a:pt x="2658" y="6968"/>
                    </a:lnTo>
                    <a:lnTo>
                      <a:pt x="2658" y="7073"/>
                    </a:lnTo>
                    <a:lnTo>
                      <a:pt x="2595" y="7094"/>
                    </a:lnTo>
                    <a:lnTo>
                      <a:pt x="2574" y="6968"/>
                    </a:lnTo>
                    <a:lnTo>
                      <a:pt x="2595" y="6592"/>
                    </a:lnTo>
                    <a:lnTo>
                      <a:pt x="2553" y="6466"/>
                    </a:lnTo>
                    <a:lnTo>
                      <a:pt x="2553" y="6340"/>
                    </a:lnTo>
                    <a:lnTo>
                      <a:pt x="2470" y="6236"/>
                    </a:lnTo>
                    <a:lnTo>
                      <a:pt x="2407" y="6194"/>
                    </a:lnTo>
                    <a:lnTo>
                      <a:pt x="2491" y="6152"/>
                    </a:lnTo>
                    <a:lnTo>
                      <a:pt x="2491" y="6068"/>
                    </a:lnTo>
                    <a:lnTo>
                      <a:pt x="2302" y="5838"/>
                    </a:lnTo>
                    <a:lnTo>
                      <a:pt x="2386" y="5755"/>
                    </a:lnTo>
                    <a:lnTo>
                      <a:pt x="2365" y="5650"/>
                    </a:lnTo>
                    <a:lnTo>
                      <a:pt x="2407" y="5608"/>
                    </a:lnTo>
                    <a:lnTo>
                      <a:pt x="2407" y="5524"/>
                    </a:lnTo>
                    <a:lnTo>
                      <a:pt x="2365" y="5441"/>
                    </a:lnTo>
                    <a:lnTo>
                      <a:pt x="2365" y="5399"/>
                    </a:lnTo>
                    <a:lnTo>
                      <a:pt x="2407" y="5399"/>
                    </a:lnTo>
                    <a:lnTo>
                      <a:pt x="2512" y="5462"/>
                    </a:lnTo>
                    <a:lnTo>
                      <a:pt x="2574" y="5399"/>
                    </a:lnTo>
                    <a:lnTo>
                      <a:pt x="2721" y="5399"/>
                    </a:lnTo>
                    <a:lnTo>
                      <a:pt x="2825" y="5315"/>
                    </a:lnTo>
                    <a:lnTo>
                      <a:pt x="2805" y="5190"/>
                    </a:lnTo>
                    <a:lnTo>
                      <a:pt x="3118" y="4980"/>
                    </a:lnTo>
                    <a:lnTo>
                      <a:pt x="3244" y="4980"/>
                    </a:lnTo>
                    <a:lnTo>
                      <a:pt x="3244" y="4897"/>
                    </a:lnTo>
                    <a:lnTo>
                      <a:pt x="3307" y="4876"/>
                    </a:lnTo>
                    <a:lnTo>
                      <a:pt x="3349" y="4813"/>
                    </a:lnTo>
                    <a:lnTo>
                      <a:pt x="3349" y="4771"/>
                    </a:lnTo>
                    <a:lnTo>
                      <a:pt x="3600" y="4625"/>
                    </a:lnTo>
                    <a:lnTo>
                      <a:pt x="3621" y="4562"/>
                    </a:lnTo>
                    <a:lnTo>
                      <a:pt x="3662" y="4520"/>
                    </a:lnTo>
                    <a:lnTo>
                      <a:pt x="3704" y="4374"/>
                    </a:lnTo>
                    <a:lnTo>
                      <a:pt x="3746" y="4478"/>
                    </a:lnTo>
                    <a:lnTo>
                      <a:pt x="3830" y="4416"/>
                    </a:lnTo>
                    <a:lnTo>
                      <a:pt x="3955" y="4269"/>
                    </a:lnTo>
                    <a:lnTo>
                      <a:pt x="3955" y="4185"/>
                    </a:lnTo>
                    <a:lnTo>
                      <a:pt x="4018" y="4248"/>
                    </a:lnTo>
                    <a:lnTo>
                      <a:pt x="4248" y="4081"/>
                    </a:lnTo>
                    <a:lnTo>
                      <a:pt x="4437" y="3997"/>
                    </a:lnTo>
                    <a:lnTo>
                      <a:pt x="4437" y="3976"/>
                    </a:lnTo>
                    <a:lnTo>
                      <a:pt x="4562" y="3976"/>
                    </a:lnTo>
                    <a:lnTo>
                      <a:pt x="4918" y="3788"/>
                    </a:lnTo>
                    <a:lnTo>
                      <a:pt x="4960" y="3725"/>
                    </a:lnTo>
                    <a:lnTo>
                      <a:pt x="5022" y="3683"/>
                    </a:lnTo>
                    <a:lnTo>
                      <a:pt x="5399" y="3474"/>
                    </a:lnTo>
                    <a:lnTo>
                      <a:pt x="5399" y="3369"/>
                    </a:lnTo>
                    <a:lnTo>
                      <a:pt x="5504" y="3369"/>
                    </a:lnTo>
                    <a:lnTo>
                      <a:pt x="5608" y="3223"/>
                    </a:lnTo>
                    <a:lnTo>
                      <a:pt x="5608" y="3139"/>
                    </a:lnTo>
                    <a:lnTo>
                      <a:pt x="5734" y="2993"/>
                    </a:lnTo>
                    <a:lnTo>
                      <a:pt x="5818" y="2951"/>
                    </a:lnTo>
                    <a:lnTo>
                      <a:pt x="5818" y="2846"/>
                    </a:lnTo>
                    <a:lnTo>
                      <a:pt x="5859" y="2783"/>
                    </a:lnTo>
                    <a:lnTo>
                      <a:pt x="5797" y="2783"/>
                    </a:lnTo>
                    <a:lnTo>
                      <a:pt x="5755" y="2804"/>
                    </a:lnTo>
                    <a:lnTo>
                      <a:pt x="5734" y="2742"/>
                    </a:lnTo>
                    <a:lnTo>
                      <a:pt x="5838" y="2679"/>
                    </a:lnTo>
                    <a:lnTo>
                      <a:pt x="5901" y="2679"/>
                    </a:lnTo>
                    <a:lnTo>
                      <a:pt x="5922" y="2616"/>
                    </a:lnTo>
                    <a:lnTo>
                      <a:pt x="5901" y="2574"/>
                    </a:lnTo>
                    <a:lnTo>
                      <a:pt x="5943" y="2532"/>
                    </a:lnTo>
                    <a:lnTo>
                      <a:pt x="6006" y="2470"/>
                    </a:lnTo>
                    <a:lnTo>
                      <a:pt x="5964" y="2219"/>
                    </a:lnTo>
                    <a:lnTo>
                      <a:pt x="5943" y="2198"/>
                    </a:lnTo>
                    <a:lnTo>
                      <a:pt x="5838" y="2198"/>
                    </a:lnTo>
                    <a:lnTo>
                      <a:pt x="5797" y="2177"/>
                    </a:lnTo>
                    <a:lnTo>
                      <a:pt x="5818" y="2114"/>
                    </a:lnTo>
                    <a:lnTo>
                      <a:pt x="5901" y="2114"/>
                    </a:lnTo>
                    <a:lnTo>
                      <a:pt x="5901" y="1863"/>
                    </a:lnTo>
                    <a:lnTo>
                      <a:pt x="5859" y="1800"/>
                    </a:lnTo>
                    <a:lnTo>
                      <a:pt x="5901" y="1800"/>
                    </a:lnTo>
                    <a:lnTo>
                      <a:pt x="5922" y="1528"/>
                    </a:lnTo>
                    <a:lnTo>
                      <a:pt x="5901" y="1361"/>
                    </a:lnTo>
                    <a:lnTo>
                      <a:pt x="5964" y="1319"/>
                    </a:lnTo>
                    <a:lnTo>
                      <a:pt x="5943" y="1151"/>
                    </a:lnTo>
                    <a:lnTo>
                      <a:pt x="5922" y="1131"/>
                    </a:lnTo>
                    <a:lnTo>
                      <a:pt x="5922" y="963"/>
                    </a:lnTo>
                    <a:lnTo>
                      <a:pt x="5964" y="942"/>
                    </a:lnTo>
                    <a:lnTo>
                      <a:pt x="5901" y="817"/>
                    </a:lnTo>
                    <a:lnTo>
                      <a:pt x="5859" y="628"/>
                    </a:lnTo>
                    <a:lnTo>
                      <a:pt x="5922" y="587"/>
                    </a:lnTo>
                    <a:lnTo>
                      <a:pt x="5901" y="545"/>
                    </a:lnTo>
                    <a:lnTo>
                      <a:pt x="5901" y="503"/>
                    </a:lnTo>
                    <a:lnTo>
                      <a:pt x="5901" y="440"/>
                    </a:lnTo>
                    <a:lnTo>
                      <a:pt x="6027" y="273"/>
                    </a:lnTo>
                    <a:lnTo>
                      <a:pt x="5964" y="231"/>
                    </a:lnTo>
                    <a:lnTo>
                      <a:pt x="6027" y="168"/>
                    </a:lnTo>
                    <a:lnTo>
                      <a:pt x="6027" y="22"/>
                    </a:lnTo>
                    <a:lnTo>
                      <a:pt x="6006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3" name="Google Shape;2493;p49"/>
              <p:cNvSpPr/>
              <p:nvPr/>
            </p:nvSpPr>
            <p:spPr>
              <a:xfrm>
                <a:off x="4120450" y="3622500"/>
                <a:ext cx="20950" cy="23575"/>
              </a:xfrm>
              <a:custGeom>
                <a:rect b="b" l="l" r="r" t="t"/>
                <a:pathLst>
                  <a:path extrusionOk="0" h="943" w="838">
                    <a:moveTo>
                      <a:pt x="314" y="1"/>
                    </a:moveTo>
                    <a:lnTo>
                      <a:pt x="209" y="43"/>
                    </a:lnTo>
                    <a:lnTo>
                      <a:pt x="188" y="189"/>
                    </a:lnTo>
                    <a:lnTo>
                      <a:pt x="63" y="440"/>
                    </a:lnTo>
                    <a:lnTo>
                      <a:pt x="0" y="566"/>
                    </a:lnTo>
                    <a:lnTo>
                      <a:pt x="42" y="649"/>
                    </a:lnTo>
                    <a:lnTo>
                      <a:pt x="105" y="712"/>
                    </a:lnTo>
                    <a:lnTo>
                      <a:pt x="168" y="817"/>
                    </a:lnTo>
                    <a:lnTo>
                      <a:pt x="377" y="921"/>
                    </a:lnTo>
                    <a:lnTo>
                      <a:pt x="586" y="942"/>
                    </a:lnTo>
                    <a:lnTo>
                      <a:pt x="670" y="921"/>
                    </a:lnTo>
                    <a:lnTo>
                      <a:pt x="712" y="817"/>
                    </a:lnTo>
                    <a:lnTo>
                      <a:pt x="691" y="712"/>
                    </a:lnTo>
                    <a:lnTo>
                      <a:pt x="774" y="691"/>
                    </a:lnTo>
                    <a:lnTo>
                      <a:pt x="795" y="649"/>
                    </a:lnTo>
                    <a:lnTo>
                      <a:pt x="795" y="629"/>
                    </a:lnTo>
                    <a:lnTo>
                      <a:pt x="816" y="524"/>
                    </a:lnTo>
                    <a:lnTo>
                      <a:pt x="816" y="440"/>
                    </a:lnTo>
                    <a:lnTo>
                      <a:pt x="837" y="398"/>
                    </a:lnTo>
                    <a:lnTo>
                      <a:pt x="795" y="336"/>
                    </a:lnTo>
                    <a:lnTo>
                      <a:pt x="732" y="273"/>
                    </a:lnTo>
                    <a:lnTo>
                      <a:pt x="670" y="231"/>
                    </a:lnTo>
                    <a:lnTo>
                      <a:pt x="670" y="210"/>
                    </a:lnTo>
                    <a:lnTo>
                      <a:pt x="565" y="189"/>
                    </a:lnTo>
                    <a:lnTo>
                      <a:pt x="481" y="105"/>
                    </a:lnTo>
                    <a:lnTo>
                      <a:pt x="314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4" name="Google Shape;2494;p49"/>
              <p:cNvSpPr/>
              <p:nvPr/>
            </p:nvSpPr>
            <p:spPr>
              <a:xfrm>
                <a:off x="4064475" y="3669050"/>
                <a:ext cx="33500" cy="31425"/>
              </a:xfrm>
              <a:custGeom>
                <a:rect b="b" l="l" r="r" t="t"/>
                <a:pathLst>
                  <a:path extrusionOk="0" h="1257" w="1340">
                    <a:moveTo>
                      <a:pt x="775" y="1"/>
                    </a:moveTo>
                    <a:lnTo>
                      <a:pt x="754" y="43"/>
                    </a:lnTo>
                    <a:lnTo>
                      <a:pt x="670" y="106"/>
                    </a:lnTo>
                    <a:lnTo>
                      <a:pt x="628" y="147"/>
                    </a:lnTo>
                    <a:lnTo>
                      <a:pt x="419" y="189"/>
                    </a:lnTo>
                    <a:lnTo>
                      <a:pt x="293" y="315"/>
                    </a:lnTo>
                    <a:lnTo>
                      <a:pt x="231" y="440"/>
                    </a:lnTo>
                    <a:lnTo>
                      <a:pt x="84" y="566"/>
                    </a:lnTo>
                    <a:lnTo>
                      <a:pt x="0" y="629"/>
                    </a:lnTo>
                    <a:lnTo>
                      <a:pt x="42" y="733"/>
                    </a:lnTo>
                    <a:lnTo>
                      <a:pt x="126" y="796"/>
                    </a:lnTo>
                    <a:lnTo>
                      <a:pt x="126" y="859"/>
                    </a:lnTo>
                    <a:lnTo>
                      <a:pt x="210" y="943"/>
                    </a:lnTo>
                    <a:lnTo>
                      <a:pt x="210" y="1047"/>
                    </a:lnTo>
                    <a:lnTo>
                      <a:pt x="293" y="1131"/>
                    </a:lnTo>
                    <a:lnTo>
                      <a:pt x="356" y="1194"/>
                    </a:lnTo>
                    <a:lnTo>
                      <a:pt x="503" y="1256"/>
                    </a:lnTo>
                    <a:lnTo>
                      <a:pt x="607" y="1256"/>
                    </a:lnTo>
                    <a:lnTo>
                      <a:pt x="628" y="1194"/>
                    </a:lnTo>
                    <a:lnTo>
                      <a:pt x="670" y="1152"/>
                    </a:lnTo>
                    <a:lnTo>
                      <a:pt x="712" y="1026"/>
                    </a:lnTo>
                    <a:lnTo>
                      <a:pt x="816" y="984"/>
                    </a:lnTo>
                    <a:lnTo>
                      <a:pt x="879" y="943"/>
                    </a:lnTo>
                    <a:lnTo>
                      <a:pt x="984" y="922"/>
                    </a:lnTo>
                    <a:lnTo>
                      <a:pt x="1067" y="943"/>
                    </a:lnTo>
                    <a:lnTo>
                      <a:pt x="1172" y="859"/>
                    </a:lnTo>
                    <a:lnTo>
                      <a:pt x="1193" y="775"/>
                    </a:lnTo>
                    <a:lnTo>
                      <a:pt x="1151" y="733"/>
                    </a:lnTo>
                    <a:lnTo>
                      <a:pt x="1130" y="650"/>
                    </a:lnTo>
                    <a:lnTo>
                      <a:pt x="1235" y="608"/>
                    </a:lnTo>
                    <a:lnTo>
                      <a:pt x="1339" y="524"/>
                    </a:lnTo>
                    <a:lnTo>
                      <a:pt x="1339" y="399"/>
                    </a:lnTo>
                    <a:lnTo>
                      <a:pt x="1256" y="147"/>
                    </a:lnTo>
                    <a:lnTo>
                      <a:pt x="1130" y="43"/>
                    </a:lnTo>
                    <a:lnTo>
                      <a:pt x="1026" y="85"/>
                    </a:lnTo>
                    <a:lnTo>
                      <a:pt x="942" y="22"/>
                    </a:lnTo>
                    <a:lnTo>
                      <a:pt x="921" y="43"/>
                    </a:lnTo>
                    <a:lnTo>
                      <a:pt x="858" y="22"/>
                    </a:ln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5" name="Google Shape;2495;p49"/>
              <p:cNvSpPr/>
              <p:nvPr/>
            </p:nvSpPr>
            <p:spPr>
              <a:xfrm>
                <a:off x="4697400" y="2660025"/>
                <a:ext cx="105175" cy="86850"/>
              </a:xfrm>
              <a:custGeom>
                <a:rect b="b" l="l" r="r" t="t"/>
                <a:pathLst>
                  <a:path extrusionOk="0" h="3474" w="4207">
                    <a:moveTo>
                      <a:pt x="1507" y="0"/>
                    </a:moveTo>
                    <a:lnTo>
                      <a:pt x="1466" y="63"/>
                    </a:lnTo>
                    <a:lnTo>
                      <a:pt x="1403" y="105"/>
                    </a:lnTo>
                    <a:lnTo>
                      <a:pt x="1298" y="105"/>
                    </a:lnTo>
                    <a:lnTo>
                      <a:pt x="1256" y="126"/>
                    </a:lnTo>
                    <a:lnTo>
                      <a:pt x="1152" y="63"/>
                    </a:lnTo>
                    <a:lnTo>
                      <a:pt x="1068" y="63"/>
                    </a:lnTo>
                    <a:lnTo>
                      <a:pt x="1026" y="105"/>
                    </a:lnTo>
                    <a:lnTo>
                      <a:pt x="880" y="293"/>
                    </a:lnTo>
                    <a:lnTo>
                      <a:pt x="629" y="398"/>
                    </a:lnTo>
                    <a:lnTo>
                      <a:pt x="231" y="503"/>
                    </a:lnTo>
                    <a:lnTo>
                      <a:pt x="252" y="586"/>
                    </a:lnTo>
                    <a:lnTo>
                      <a:pt x="1" y="754"/>
                    </a:lnTo>
                    <a:lnTo>
                      <a:pt x="22" y="1005"/>
                    </a:lnTo>
                    <a:lnTo>
                      <a:pt x="106" y="1067"/>
                    </a:lnTo>
                    <a:lnTo>
                      <a:pt x="189" y="1047"/>
                    </a:lnTo>
                    <a:lnTo>
                      <a:pt x="294" y="1005"/>
                    </a:lnTo>
                    <a:lnTo>
                      <a:pt x="419" y="1151"/>
                    </a:lnTo>
                    <a:lnTo>
                      <a:pt x="566" y="1277"/>
                    </a:lnTo>
                    <a:lnTo>
                      <a:pt x="733" y="1360"/>
                    </a:lnTo>
                    <a:lnTo>
                      <a:pt x="754" y="1486"/>
                    </a:lnTo>
                    <a:lnTo>
                      <a:pt x="901" y="1549"/>
                    </a:lnTo>
                    <a:lnTo>
                      <a:pt x="901" y="1674"/>
                    </a:lnTo>
                    <a:lnTo>
                      <a:pt x="754" y="1779"/>
                    </a:lnTo>
                    <a:lnTo>
                      <a:pt x="754" y="1904"/>
                    </a:lnTo>
                    <a:lnTo>
                      <a:pt x="650" y="1946"/>
                    </a:lnTo>
                    <a:lnTo>
                      <a:pt x="650" y="2114"/>
                    </a:lnTo>
                    <a:lnTo>
                      <a:pt x="754" y="2302"/>
                    </a:lnTo>
                    <a:lnTo>
                      <a:pt x="859" y="2679"/>
                    </a:lnTo>
                    <a:lnTo>
                      <a:pt x="880" y="2846"/>
                    </a:lnTo>
                    <a:lnTo>
                      <a:pt x="1089" y="3034"/>
                    </a:lnTo>
                    <a:lnTo>
                      <a:pt x="1298" y="3097"/>
                    </a:lnTo>
                    <a:lnTo>
                      <a:pt x="1507" y="3160"/>
                    </a:lnTo>
                    <a:lnTo>
                      <a:pt x="1570" y="3327"/>
                    </a:lnTo>
                    <a:lnTo>
                      <a:pt x="1759" y="3348"/>
                    </a:lnTo>
                    <a:lnTo>
                      <a:pt x="1884" y="3306"/>
                    </a:lnTo>
                    <a:lnTo>
                      <a:pt x="2031" y="3348"/>
                    </a:lnTo>
                    <a:lnTo>
                      <a:pt x="2031" y="3474"/>
                    </a:lnTo>
                    <a:lnTo>
                      <a:pt x="2093" y="3432"/>
                    </a:lnTo>
                    <a:lnTo>
                      <a:pt x="2240" y="3139"/>
                    </a:lnTo>
                    <a:lnTo>
                      <a:pt x="2428" y="2992"/>
                    </a:lnTo>
                    <a:lnTo>
                      <a:pt x="2554" y="2992"/>
                    </a:lnTo>
                    <a:lnTo>
                      <a:pt x="2637" y="2846"/>
                    </a:lnTo>
                    <a:lnTo>
                      <a:pt x="2763" y="2846"/>
                    </a:lnTo>
                    <a:lnTo>
                      <a:pt x="3077" y="3055"/>
                    </a:lnTo>
                    <a:lnTo>
                      <a:pt x="3244" y="2951"/>
                    </a:lnTo>
                    <a:lnTo>
                      <a:pt x="3391" y="3034"/>
                    </a:lnTo>
                    <a:lnTo>
                      <a:pt x="3453" y="3202"/>
                    </a:lnTo>
                    <a:lnTo>
                      <a:pt x="3600" y="3202"/>
                    </a:lnTo>
                    <a:lnTo>
                      <a:pt x="3851" y="3327"/>
                    </a:lnTo>
                    <a:lnTo>
                      <a:pt x="3997" y="3139"/>
                    </a:lnTo>
                    <a:lnTo>
                      <a:pt x="4102" y="3202"/>
                    </a:lnTo>
                    <a:lnTo>
                      <a:pt x="4123" y="3264"/>
                    </a:lnTo>
                    <a:lnTo>
                      <a:pt x="4207" y="3139"/>
                    </a:lnTo>
                    <a:lnTo>
                      <a:pt x="4165" y="2930"/>
                    </a:lnTo>
                    <a:lnTo>
                      <a:pt x="4102" y="2679"/>
                    </a:lnTo>
                    <a:lnTo>
                      <a:pt x="3955" y="2637"/>
                    </a:lnTo>
                    <a:lnTo>
                      <a:pt x="3851" y="2386"/>
                    </a:lnTo>
                    <a:lnTo>
                      <a:pt x="3851" y="2114"/>
                    </a:lnTo>
                    <a:lnTo>
                      <a:pt x="3767" y="1967"/>
                    </a:lnTo>
                    <a:lnTo>
                      <a:pt x="3579" y="1863"/>
                    </a:lnTo>
                    <a:lnTo>
                      <a:pt x="3432" y="1695"/>
                    </a:lnTo>
                    <a:lnTo>
                      <a:pt x="3328" y="1423"/>
                    </a:lnTo>
                    <a:lnTo>
                      <a:pt x="3139" y="1319"/>
                    </a:lnTo>
                    <a:lnTo>
                      <a:pt x="2909" y="1235"/>
                    </a:lnTo>
                    <a:lnTo>
                      <a:pt x="2867" y="1109"/>
                    </a:lnTo>
                    <a:lnTo>
                      <a:pt x="2763" y="1067"/>
                    </a:lnTo>
                    <a:lnTo>
                      <a:pt x="2554" y="1067"/>
                    </a:lnTo>
                    <a:lnTo>
                      <a:pt x="2323" y="1047"/>
                    </a:lnTo>
                    <a:lnTo>
                      <a:pt x="2240" y="963"/>
                    </a:lnTo>
                    <a:lnTo>
                      <a:pt x="2177" y="900"/>
                    </a:lnTo>
                    <a:lnTo>
                      <a:pt x="2135" y="733"/>
                    </a:lnTo>
                    <a:lnTo>
                      <a:pt x="2010" y="649"/>
                    </a:lnTo>
                    <a:lnTo>
                      <a:pt x="1759" y="272"/>
                    </a:lnTo>
                    <a:lnTo>
                      <a:pt x="1675" y="84"/>
                    </a:lnTo>
                    <a:lnTo>
                      <a:pt x="159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6" name="Google Shape;2496;p49"/>
              <p:cNvSpPr/>
              <p:nvPr/>
            </p:nvSpPr>
            <p:spPr>
              <a:xfrm>
                <a:off x="4697400" y="2660025"/>
                <a:ext cx="105175" cy="86850"/>
              </a:xfrm>
              <a:custGeom>
                <a:rect b="b" l="l" r="r" t="t"/>
                <a:pathLst>
                  <a:path extrusionOk="0" h="3474" w="4207">
                    <a:moveTo>
                      <a:pt x="1507" y="0"/>
                    </a:moveTo>
                    <a:lnTo>
                      <a:pt x="1466" y="63"/>
                    </a:lnTo>
                    <a:lnTo>
                      <a:pt x="1403" y="105"/>
                    </a:lnTo>
                    <a:lnTo>
                      <a:pt x="1298" y="105"/>
                    </a:lnTo>
                    <a:lnTo>
                      <a:pt x="1256" y="126"/>
                    </a:lnTo>
                    <a:lnTo>
                      <a:pt x="1152" y="63"/>
                    </a:lnTo>
                    <a:lnTo>
                      <a:pt x="1068" y="63"/>
                    </a:lnTo>
                    <a:lnTo>
                      <a:pt x="1026" y="105"/>
                    </a:lnTo>
                    <a:lnTo>
                      <a:pt x="880" y="293"/>
                    </a:lnTo>
                    <a:lnTo>
                      <a:pt x="629" y="398"/>
                    </a:lnTo>
                    <a:lnTo>
                      <a:pt x="231" y="503"/>
                    </a:lnTo>
                    <a:lnTo>
                      <a:pt x="252" y="586"/>
                    </a:lnTo>
                    <a:lnTo>
                      <a:pt x="1" y="754"/>
                    </a:lnTo>
                    <a:lnTo>
                      <a:pt x="22" y="1005"/>
                    </a:lnTo>
                    <a:lnTo>
                      <a:pt x="106" y="1067"/>
                    </a:lnTo>
                    <a:lnTo>
                      <a:pt x="189" y="1047"/>
                    </a:lnTo>
                    <a:lnTo>
                      <a:pt x="294" y="1005"/>
                    </a:lnTo>
                    <a:lnTo>
                      <a:pt x="419" y="1151"/>
                    </a:lnTo>
                    <a:lnTo>
                      <a:pt x="566" y="1277"/>
                    </a:lnTo>
                    <a:lnTo>
                      <a:pt x="733" y="1360"/>
                    </a:lnTo>
                    <a:lnTo>
                      <a:pt x="754" y="1486"/>
                    </a:lnTo>
                    <a:lnTo>
                      <a:pt x="901" y="1549"/>
                    </a:lnTo>
                    <a:lnTo>
                      <a:pt x="901" y="1674"/>
                    </a:lnTo>
                    <a:lnTo>
                      <a:pt x="754" y="1779"/>
                    </a:lnTo>
                    <a:lnTo>
                      <a:pt x="754" y="1904"/>
                    </a:lnTo>
                    <a:lnTo>
                      <a:pt x="650" y="1946"/>
                    </a:lnTo>
                    <a:lnTo>
                      <a:pt x="650" y="2114"/>
                    </a:lnTo>
                    <a:lnTo>
                      <a:pt x="754" y="2302"/>
                    </a:lnTo>
                    <a:lnTo>
                      <a:pt x="859" y="2679"/>
                    </a:lnTo>
                    <a:lnTo>
                      <a:pt x="880" y="2846"/>
                    </a:lnTo>
                    <a:lnTo>
                      <a:pt x="1089" y="3034"/>
                    </a:lnTo>
                    <a:lnTo>
                      <a:pt x="1298" y="3097"/>
                    </a:lnTo>
                    <a:lnTo>
                      <a:pt x="1507" y="3160"/>
                    </a:lnTo>
                    <a:lnTo>
                      <a:pt x="1570" y="3327"/>
                    </a:lnTo>
                    <a:lnTo>
                      <a:pt x="1759" y="3348"/>
                    </a:lnTo>
                    <a:lnTo>
                      <a:pt x="1884" y="3306"/>
                    </a:lnTo>
                    <a:lnTo>
                      <a:pt x="2031" y="3348"/>
                    </a:lnTo>
                    <a:lnTo>
                      <a:pt x="2031" y="3474"/>
                    </a:lnTo>
                    <a:lnTo>
                      <a:pt x="2093" y="3432"/>
                    </a:lnTo>
                    <a:lnTo>
                      <a:pt x="2240" y="3139"/>
                    </a:lnTo>
                    <a:lnTo>
                      <a:pt x="2428" y="2992"/>
                    </a:lnTo>
                    <a:lnTo>
                      <a:pt x="2554" y="2992"/>
                    </a:lnTo>
                    <a:lnTo>
                      <a:pt x="2637" y="2846"/>
                    </a:lnTo>
                    <a:lnTo>
                      <a:pt x="2763" y="2846"/>
                    </a:lnTo>
                    <a:lnTo>
                      <a:pt x="3077" y="3055"/>
                    </a:lnTo>
                    <a:lnTo>
                      <a:pt x="3244" y="2951"/>
                    </a:lnTo>
                    <a:lnTo>
                      <a:pt x="3391" y="3034"/>
                    </a:lnTo>
                    <a:lnTo>
                      <a:pt x="3453" y="3202"/>
                    </a:lnTo>
                    <a:lnTo>
                      <a:pt x="3600" y="3202"/>
                    </a:lnTo>
                    <a:lnTo>
                      <a:pt x="3851" y="3327"/>
                    </a:lnTo>
                    <a:lnTo>
                      <a:pt x="3997" y="3139"/>
                    </a:lnTo>
                    <a:lnTo>
                      <a:pt x="4102" y="3202"/>
                    </a:lnTo>
                    <a:lnTo>
                      <a:pt x="4123" y="3264"/>
                    </a:lnTo>
                    <a:lnTo>
                      <a:pt x="4207" y="3139"/>
                    </a:lnTo>
                    <a:lnTo>
                      <a:pt x="4165" y="2930"/>
                    </a:lnTo>
                    <a:lnTo>
                      <a:pt x="4102" y="2679"/>
                    </a:lnTo>
                    <a:lnTo>
                      <a:pt x="3955" y="2637"/>
                    </a:lnTo>
                    <a:lnTo>
                      <a:pt x="3851" y="2386"/>
                    </a:lnTo>
                    <a:lnTo>
                      <a:pt x="3851" y="2114"/>
                    </a:lnTo>
                    <a:lnTo>
                      <a:pt x="3767" y="1967"/>
                    </a:lnTo>
                    <a:lnTo>
                      <a:pt x="3579" y="1863"/>
                    </a:lnTo>
                    <a:lnTo>
                      <a:pt x="3432" y="1695"/>
                    </a:lnTo>
                    <a:lnTo>
                      <a:pt x="3328" y="1423"/>
                    </a:lnTo>
                    <a:lnTo>
                      <a:pt x="3139" y="1319"/>
                    </a:lnTo>
                    <a:lnTo>
                      <a:pt x="2909" y="1235"/>
                    </a:lnTo>
                    <a:lnTo>
                      <a:pt x="2867" y="1109"/>
                    </a:lnTo>
                    <a:lnTo>
                      <a:pt x="2763" y="1067"/>
                    </a:lnTo>
                    <a:lnTo>
                      <a:pt x="2554" y="1067"/>
                    </a:lnTo>
                    <a:lnTo>
                      <a:pt x="2323" y="1047"/>
                    </a:lnTo>
                    <a:lnTo>
                      <a:pt x="2240" y="963"/>
                    </a:lnTo>
                    <a:lnTo>
                      <a:pt x="2177" y="900"/>
                    </a:lnTo>
                    <a:lnTo>
                      <a:pt x="2135" y="733"/>
                    </a:lnTo>
                    <a:lnTo>
                      <a:pt x="2010" y="649"/>
                    </a:lnTo>
                    <a:lnTo>
                      <a:pt x="1759" y="272"/>
                    </a:lnTo>
                    <a:lnTo>
                      <a:pt x="1675" y="84"/>
                    </a:lnTo>
                    <a:lnTo>
                      <a:pt x="159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7" name="Google Shape;2497;p49"/>
              <p:cNvSpPr/>
              <p:nvPr/>
            </p:nvSpPr>
            <p:spPr>
              <a:xfrm>
                <a:off x="4252775" y="2586800"/>
                <a:ext cx="70650" cy="19900"/>
              </a:xfrm>
              <a:custGeom>
                <a:rect b="b" l="l" r="r" t="t"/>
                <a:pathLst>
                  <a:path extrusionOk="0" h="796" w="2826">
                    <a:moveTo>
                      <a:pt x="2240" y="0"/>
                    </a:moveTo>
                    <a:cubicBezTo>
                      <a:pt x="2240" y="0"/>
                      <a:pt x="1717" y="230"/>
                      <a:pt x="1612" y="230"/>
                    </a:cubicBezTo>
                    <a:cubicBezTo>
                      <a:pt x="1507" y="230"/>
                      <a:pt x="1382" y="105"/>
                      <a:pt x="1382" y="105"/>
                    </a:cubicBezTo>
                    <a:lnTo>
                      <a:pt x="733" y="126"/>
                    </a:lnTo>
                    <a:lnTo>
                      <a:pt x="754" y="293"/>
                    </a:lnTo>
                    <a:cubicBezTo>
                      <a:pt x="775" y="419"/>
                      <a:pt x="231" y="419"/>
                      <a:pt x="22" y="419"/>
                    </a:cubicBezTo>
                    <a:lnTo>
                      <a:pt x="22" y="439"/>
                    </a:lnTo>
                    <a:lnTo>
                      <a:pt x="1" y="481"/>
                    </a:lnTo>
                    <a:lnTo>
                      <a:pt x="85" y="481"/>
                    </a:lnTo>
                    <a:lnTo>
                      <a:pt x="105" y="586"/>
                    </a:lnTo>
                    <a:lnTo>
                      <a:pt x="189" y="586"/>
                    </a:lnTo>
                    <a:lnTo>
                      <a:pt x="231" y="502"/>
                    </a:lnTo>
                    <a:lnTo>
                      <a:pt x="398" y="544"/>
                    </a:lnTo>
                    <a:lnTo>
                      <a:pt x="461" y="544"/>
                    </a:lnTo>
                    <a:lnTo>
                      <a:pt x="545" y="460"/>
                    </a:lnTo>
                    <a:lnTo>
                      <a:pt x="649" y="502"/>
                    </a:lnTo>
                    <a:lnTo>
                      <a:pt x="880" y="711"/>
                    </a:lnTo>
                    <a:lnTo>
                      <a:pt x="984" y="732"/>
                    </a:lnTo>
                    <a:lnTo>
                      <a:pt x="1173" y="691"/>
                    </a:lnTo>
                    <a:lnTo>
                      <a:pt x="1424" y="628"/>
                    </a:lnTo>
                    <a:lnTo>
                      <a:pt x="1507" y="649"/>
                    </a:lnTo>
                    <a:lnTo>
                      <a:pt x="1821" y="649"/>
                    </a:lnTo>
                    <a:lnTo>
                      <a:pt x="1863" y="691"/>
                    </a:lnTo>
                    <a:lnTo>
                      <a:pt x="1863" y="586"/>
                    </a:lnTo>
                    <a:lnTo>
                      <a:pt x="2072" y="502"/>
                    </a:lnTo>
                    <a:lnTo>
                      <a:pt x="2386" y="691"/>
                    </a:lnTo>
                    <a:lnTo>
                      <a:pt x="2595" y="691"/>
                    </a:lnTo>
                    <a:lnTo>
                      <a:pt x="2805" y="795"/>
                    </a:lnTo>
                    <a:lnTo>
                      <a:pt x="2826" y="586"/>
                    </a:lnTo>
                    <a:lnTo>
                      <a:pt x="2742" y="481"/>
                    </a:lnTo>
                    <a:lnTo>
                      <a:pt x="2595" y="377"/>
                    </a:lnTo>
                    <a:lnTo>
                      <a:pt x="2637" y="188"/>
                    </a:lnTo>
                    <a:cubicBezTo>
                      <a:pt x="2628" y="188"/>
                      <a:pt x="2594" y="197"/>
                      <a:pt x="2555" y="197"/>
                    </a:cubicBezTo>
                    <a:cubicBezTo>
                      <a:pt x="2507" y="197"/>
                      <a:pt x="2451" y="184"/>
                      <a:pt x="2428" y="126"/>
                    </a:cubicBezTo>
                    <a:cubicBezTo>
                      <a:pt x="2386" y="21"/>
                      <a:pt x="2240" y="0"/>
                      <a:pt x="2240" y="0"/>
                    </a:cubicBez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8" name="Google Shape;2498;p49"/>
              <p:cNvSpPr/>
              <p:nvPr/>
            </p:nvSpPr>
            <p:spPr>
              <a:xfrm>
                <a:off x="4298825" y="2603000"/>
                <a:ext cx="2625" cy="2650"/>
              </a:xfrm>
              <a:custGeom>
                <a:rect b="b" l="l" r="r" t="t"/>
                <a:pathLst>
                  <a:path extrusionOk="0" fill="none" h="106" w="105">
                    <a:moveTo>
                      <a:pt x="105" y="1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83E3DD"/>
              </a:solidFill>
              <a:ln cap="rnd" cmpd="sng" w="25">
                <a:solidFill>
                  <a:srgbClr val="00000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499" name="Google Shape;2499;p49"/>
              <p:cNvSpPr/>
              <p:nvPr/>
            </p:nvSpPr>
            <p:spPr>
              <a:xfrm>
                <a:off x="4949025" y="2811200"/>
                <a:ext cx="44475" cy="26175"/>
              </a:xfrm>
              <a:custGeom>
                <a:rect b="b" l="l" r="r" t="t"/>
                <a:pathLst>
                  <a:path extrusionOk="0" h="1047" w="1779">
                    <a:moveTo>
                      <a:pt x="753" y="0"/>
                    </a:moveTo>
                    <a:lnTo>
                      <a:pt x="586" y="21"/>
                    </a:lnTo>
                    <a:lnTo>
                      <a:pt x="314" y="189"/>
                    </a:lnTo>
                    <a:lnTo>
                      <a:pt x="188" y="440"/>
                    </a:lnTo>
                    <a:lnTo>
                      <a:pt x="63" y="502"/>
                    </a:lnTo>
                    <a:lnTo>
                      <a:pt x="63" y="628"/>
                    </a:lnTo>
                    <a:lnTo>
                      <a:pt x="0" y="733"/>
                    </a:lnTo>
                    <a:lnTo>
                      <a:pt x="105" y="921"/>
                    </a:lnTo>
                    <a:lnTo>
                      <a:pt x="314" y="942"/>
                    </a:lnTo>
                    <a:lnTo>
                      <a:pt x="398" y="879"/>
                    </a:lnTo>
                    <a:lnTo>
                      <a:pt x="691" y="1046"/>
                    </a:lnTo>
                    <a:lnTo>
                      <a:pt x="837" y="1046"/>
                    </a:lnTo>
                    <a:lnTo>
                      <a:pt x="942" y="921"/>
                    </a:lnTo>
                    <a:lnTo>
                      <a:pt x="1067" y="879"/>
                    </a:lnTo>
                    <a:lnTo>
                      <a:pt x="1172" y="942"/>
                    </a:lnTo>
                    <a:lnTo>
                      <a:pt x="1381" y="879"/>
                    </a:lnTo>
                    <a:lnTo>
                      <a:pt x="1549" y="921"/>
                    </a:lnTo>
                    <a:lnTo>
                      <a:pt x="1779" y="837"/>
                    </a:lnTo>
                    <a:lnTo>
                      <a:pt x="1779" y="733"/>
                    </a:lnTo>
                    <a:lnTo>
                      <a:pt x="1779" y="565"/>
                    </a:lnTo>
                    <a:lnTo>
                      <a:pt x="1590" y="502"/>
                    </a:lnTo>
                    <a:lnTo>
                      <a:pt x="1590" y="398"/>
                    </a:lnTo>
                    <a:lnTo>
                      <a:pt x="1632" y="230"/>
                    </a:lnTo>
                    <a:lnTo>
                      <a:pt x="1590" y="230"/>
                    </a:lnTo>
                    <a:lnTo>
                      <a:pt x="1528" y="126"/>
                    </a:lnTo>
                    <a:lnTo>
                      <a:pt x="1360" y="105"/>
                    </a:lnTo>
                    <a:lnTo>
                      <a:pt x="1214" y="189"/>
                    </a:lnTo>
                    <a:lnTo>
                      <a:pt x="1109" y="126"/>
                    </a:lnTo>
                    <a:lnTo>
                      <a:pt x="837" y="105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0" name="Google Shape;2500;p49"/>
              <p:cNvSpPr/>
              <p:nvPr/>
            </p:nvSpPr>
            <p:spPr>
              <a:xfrm>
                <a:off x="3967175" y="2589925"/>
                <a:ext cx="35075" cy="29850"/>
              </a:xfrm>
              <a:custGeom>
                <a:rect b="b" l="l" r="r" t="t"/>
                <a:pathLst>
                  <a:path extrusionOk="0" h="1194" w="1403">
                    <a:moveTo>
                      <a:pt x="900" y="1"/>
                    </a:moveTo>
                    <a:lnTo>
                      <a:pt x="754" y="42"/>
                    </a:lnTo>
                    <a:lnTo>
                      <a:pt x="628" y="42"/>
                    </a:lnTo>
                    <a:lnTo>
                      <a:pt x="419" y="84"/>
                    </a:lnTo>
                    <a:lnTo>
                      <a:pt x="314" y="168"/>
                    </a:lnTo>
                    <a:lnTo>
                      <a:pt x="210" y="189"/>
                    </a:lnTo>
                    <a:lnTo>
                      <a:pt x="42" y="273"/>
                    </a:lnTo>
                    <a:lnTo>
                      <a:pt x="63" y="356"/>
                    </a:lnTo>
                    <a:lnTo>
                      <a:pt x="21" y="398"/>
                    </a:lnTo>
                    <a:lnTo>
                      <a:pt x="21" y="377"/>
                    </a:lnTo>
                    <a:lnTo>
                      <a:pt x="1" y="586"/>
                    </a:lnTo>
                    <a:lnTo>
                      <a:pt x="21" y="796"/>
                    </a:lnTo>
                    <a:lnTo>
                      <a:pt x="126" y="942"/>
                    </a:lnTo>
                    <a:lnTo>
                      <a:pt x="168" y="1089"/>
                    </a:lnTo>
                    <a:lnTo>
                      <a:pt x="314" y="1193"/>
                    </a:lnTo>
                    <a:lnTo>
                      <a:pt x="314" y="1151"/>
                    </a:lnTo>
                    <a:lnTo>
                      <a:pt x="524" y="1026"/>
                    </a:lnTo>
                    <a:lnTo>
                      <a:pt x="691" y="984"/>
                    </a:lnTo>
                    <a:lnTo>
                      <a:pt x="691" y="921"/>
                    </a:lnTo>
                    <a:lnTo>
                      <a:pt x="837" y="838"/>
                    </a:lnTo>
                    <a:lnTo>
                      <a:pt x="1110" y="879"/>
                    </a:lnTo>
                    <a:lnTo>
                      <a:pt x="1256" y="796"/>
                    </a:lnTo>
                    <a:lnTo>
                      <a:pt x="1361" y="775"/>
                    </a:lnTo>
                    <a:lnTo>
                      <a:pt x="1402" y="712"/>
                    </a:lnTo>
                    <a:lnTo>
                      <a:pt x="1402" y="607"/>
                    </a:lnTo>
                    <a:lnTo>
                      <a:pt x="1382" y="461"/>
                    </a:lnTo>
                    <a:lnTo>
                      <a:pt x="1214" y="189"/>
                    </a:lnTo>
                    <a:lnTo>
                      <a:pt x="984" y="1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01" name="Google Shape;2501;p49"/>
              <p:cNvSpPr/>
              <p:nvPr/>
            </p:nvSpPr>
            <p:spPr>
              <a:xfrm>
                <a:off x="3938400" y="2522975"/>
                <a:ext cx="58625" cy="76925"/>
              </a:xfrm>
              <a:custGeom>
                <a:rect b="b" l="l" r="r" t="t"/>
                <a:pathLst>
                  <a:path extrusionOk="0" h="3077" w="2345">
                    <a:moveTo>
                      <a:pt x="461" y="0"/>
                    </a:moveTo>
                    <a:lnTo>
                      <a:pt x="336" y="105"/>
                    </a:lnTo>
                    <a:lnTo>
                      <a:pt x="315" y="147"/>
                    </a:lnTo>
                    <a:lnTo>
                      <a:pt x="210" y="147"/>
                    </a:lnTo>
                    <a:lnTo>
                      <a:pt x="64" y="210"/>
                    </a:lnTo>
                    <a:lnTo>
                      <a:pt x="1" y="272"/>
                    </a:lnTo>
                    <a:lnTo>
                      <a:pt x="22" y="314"/>
                    </a:lnTo>
                    <a:lnTo>
                      <a:pt x="64" y="461"/>
                    </a:lnTo>
                    <a:lnTo>
                      <a:pt x="105" y="628"/>
                    </a:lnTo>
                    <a:lnTo>
                      <a:pt x="168" y="670"/>
                    </a:lnTo>
                    <a:lnTo>
                      <a:pt x="273" y="691"/>
                    </a:lnTo>
                    <a:lnTo>
                      <a:pt x="273" y="754"/>
                    </a:lnTo>
                    <a:lnTo>
                      <a:pt x="231" y="754"/>
                    </a:lnTo>
                    <a:lnTo>
                      <a:pt x="105" y="775"/>
                    </a:lnTo>
                    <a:lnTo>
                      <a:pt x="126" y="879"/>
                    </a:lnTo>
                    <a:lnTo>
                      <a:pt x="147" y="900"/>
                    </a:lnTo>
                    <a:lnTo>
                      <a:pt x="210" y="879"/>
                    </a:lnTo>
                    <a:lnTo>
                      <a:pt x="273" y="879"/>
                    </a:lnTo>
                    <a:lnTo>
                      <a:pt x="252" y="1047"/>
                    </a:lnTo>
                    <a:lnTo>
                      <a:pt x="147" y="1193"/>
                    </a:lnTo>
                    <a:lnTo>
                      <a:pt x="147" y="1277"/>
                    </a:lnTo>
                    <a:lnTo>
                      <a:pt x="315" y="1402"/>
                    </a:lnTo>
                    <a:lnTo>
                      <a:pt x="419" y="1423"/>
                    </a:lnTo>
                    <a:lnTo>
                      <a:pt x="461" y="1486"/>
                    </a:lnTo>
                    <a:lnTo>
                      <a:pt x="440" y="1570"/>
                    </a:lnTo>
                    <a:lnTo>
                      <a:pt x="336" y="1507"/>
                    </a:lnTo>
                    <a:lnTo>
                      <a:pt x="273" y="1528"/>
                    </a:lnTo>
                    <a:lnTo>
                      <a:pt x="273" y="1674"/>
                    </a:lnTo>
                    <a:lnTo>
                      <a:pt x="419" y="1821"/>
                    </a:lnTo>
                    <a:lnTo>
                      <a:pt x="356" y="1842"/>
                    </a:lnTo>
                    <a:lnTo>
                      <a:pt x="482" y="1988"/>
                    </a:lnTo>
                    <a:lnTo>
                      <a:pt x="482" y="2051"/>
                    </a:lnTo>
                    <a:lnTo>
                      <a:pt x="545" y="2135"/>
                    </a:lnTo>
                    <a:lnTo>
                      <a:pt x="670" y="2135"/>
                    </a:lnTo>
                    <a:lnTo>
                      <a:pt x="754" y="2218"/>
                    </a:lnTo>
                    <a:lnTo>
                      <a:pt x="900" y="2239"/>
                    </a:lnTo>
                    <a:lnTo>
                      <a:pt x="900" y="2365"/>
                    </a:lnTo>
                    <a:lnTo>
                      <a:pt x="838" y="2448"/>
                    </a:lnTo>
                    <a:lnTo>
                      <a:pt x="796" y="2511"/>
                    </a:lnTo>
                    <a:lnTo>
                      <a:pt x="859" y="2532"/>
                    </a:lnTo>
                    <a:lnTo>
                      <a:pt x="942" y="2658"/>
                    </a:lnTo>
                    <a:lnTo>
                      <a:pt x="984" y="2658"/>
                    </a:lnTo>
                    <a:lnTo>
                      <a:pt x="1089" y="2741"/>
                    </a:lnTo>
                    <a:lnTo>
                      <a:pt x="1152" y="2846"/>
                    </a:lnTo>
                    <a:lnTo>
                      <a:pt x="1152" y="2992"/>
                    </a:lnTo>
                    <a:lnTo>
                      <a:pt x="1172" y="3076"/>
                    </a:lnTo>
                    <a:lnTo>
                      <a:pt x="1214" y="3034"/>
                    </a:lnTo>
                    <a:lnTo>
                      <a:pt x="1193" y="2951"/>
                    </a:lnTo>
                    <a:lnTo>
                      <a:pt x="1361" y="2867"/>
                    </a:lnTo>
                    <a:lnTo>
                      <a:pt x="1465" y="2846"/>
                    </a:lnTo>
                    <a:lnTo>
                      <a:pt x="1570" y="2762"/>
                    </a:lnTo>
                    <a:lnTo>
                      <a:pt x="1779" y="2720"/>
                    </a:lnTo>
                    <a:lnTo>
                      <a:pt x="1905" y="2720"/>
                    </a:lnTo>
                    <a:lnTo>
                      <a:pt x="2051" y="2679"/>
                    </a:lnTo>
                    <a:lnTo>
                      <a:pt x="2135" y="2679"/>
                    </a:lnTo>
                    <a:lnTo>
                      <a:pt x="2198" y="2574"/>
                    </a:lnTo>
                    <a:lnTo>
                      <a:pt x="2114" y="2469"/>
                    </a:lnTo>
                    <a:lnTo>
                      <a:pt x="2093" y="2365"/>
                    </a:lnTo>
                    <a:lnTo>
                      <a:pt x="2302" y="2197"/>
                    </a:lnTo>
                    <a:lnTo>
                      <a:pt x="2344" y="2051"/>
                    </a:lnTo>
                    <a:lnTo>
                      <a:pt x="2261" y="1925"/>
                    </a:lnTo>
                    <a:lnTo>
                      <a:pt x="2093" y="1737"/>
                    </a:lnTo>
                    <a:lnTo>
                      <a:pt x="2030" y="1507"/>
                    </a:lnTo>
                    <a:lnTo>
                      <a:pt x="2114" y="1423"/>
                    </a:lnTo>
                    <a:lnTo>
                      <a:pt x="2093" y="1319"/>
                    </a:lnTo>
                    <a:lnTo>
                      <a:pt x="2051" y="1193"/>
                    </a:lnTo>
                    <a:lnTo>
                      <a:pt x="2030" y="1109"/>
                    </a:lnTo>
                    <a:lnTo>
                      <a:pt x="2135" y="984"/>
                    </a:lnTo>
                    <a:lnTo>
                      <a:pt x="1926" y="963"/>
                    </a:lnTo>
                    <a:lnTo>
                      <a:pt x="1842" y="1088"/>
                    </a:lnTo>
                    <a:lnTo>
                      <a:pt x="1737" y="1005"/>
                    </a:lnTo>
                    <a:lnTo>
                      <a:pt x="1633" y="1047"/>
                    </a:lnTo>
                    <a:lnTo>
                      <a:pt x="1591" y="963"/>
                    </a:lnTo>
                    <a:lnTo>
                      <a:pt x="1382" y="879"/>
                    </a:lnTo>
                    <a:lnTo>
                      <a:pt x="1361" y="837"/>
                    </a:lnTo>
                    <a:lnTo>
                      <a:pt x="1424" y="691"/>
                    </a:lnTo>
                    <a:lnTo>
                      <a:pt x="1277" y="565"/>
                    </a:lnTo>
                    <a:lnTo>
                      <a:pt x="1110" y="482"/>
                    </a:lnTo>
                    <a:lnTo>
                      <a:pt x="1089" y="377"/>
                    </a:lnTo>
                    <a:lnTo>
                      <a:pt x="900" y="168"/>
                    </a:lnTo>
                    <a:lnTo>
                      <a:pt x="880" y="105"/>
                    </a:lnTo>
                    <a:lnTo>
                      <a:pt x="754" y="63"/>
                    </a:lnTo>
                    <a:lnTo>
                      <a:pt x="670" y="42"/>
                    </a:lnTo>
                    <a:lnTo>
                      <a:pt x="566" y="21"/>
                    </a:lnTo>
                    <a:lnTo>
                      <a:pt x="461" y="0"/>
                    </a:lnTo>
                    <a:close/>
                  </a:path>
                </a:pathLst>
              </a:custGeom>
              <a:solidFill>
                <a:srgbClr val="83E3D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502" name="Google Shape;2502;p49"/>
            <p:cNvSpPr/>
            <p:nvPr/>
          </p:nvSpPr>
          <p:spPr>
            <a:xfrm>
              <a:off x="1403994" y="2530554"/>
              <a:ext cx="484500" cy="4845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49"/>
            <p:cNvSpPr/>
            <p:nvPr/>
          </p:nvSpPr>
          <p:spPr>
            <a:xfrm>
              <a:off x="2774051" y="2754756"/>
              <a:ext cx="63300" cy="633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49"/>
            <p:cNvSpPr/>
            <p:nvPr/>
          </p:nvSpPr>
          <p:spPr>
            <a:xfrm>
              <a:off x="1386504" y="3050101"/>
              <a:ext cx="195000" cy="1950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49"/>
            <p:cNvSpPr/>
            <p:nvPr/>
          </p:nvSpPr>
          <p:spPr>
            <a:xfrm>
              <a:off x="1581754" y="3035411"/>
              <a:ext cx="63300" cy="633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49"/>
            <p:cNvSpPr/>
            <p:nvPr/>
          </p:nvSpPr>
          <p:spPr>
            <a:xfrm>
              <a:off x="1360942" y="2986862"/>
              <a:ext cx="63300" cy="633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49"/>
            <p:cNvSpPr/>
            <p:nvPr/>
          </p:nvSpPr>
          <p:spPr>
            <a:xfrm>
              <a:off x="1581754" y="3245351"/>
              <a:ext cx="63300" cy="633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49"/>
            <p:cNvSpPr/>
            <p:nvPr/>
          </p:nvSpPr>
          <p:spPr>
            <a:xfrm>
              <a:off x="2865208" y="2809279"/>
              <a:ext cx="52800" cy="528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49"/>
            <p:cNvSpPr/>
            <p:nvPr/>
          </p:nvSpPr>
          <p:spPr>
            <a:xfrm>
              <a:off x="2747968" y="2631078"/>
              <a:ext cx="89400" cy="894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49"/>
            <p:cNvSpPr/>
            <p:nvPr/>
          </p:nvSpPr>
          <p:spPr>
            <a:xfrm>
              <a:off x="2913280" y="2647876"/>
              <a:ext cx="195000" cy="1950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49"/>
            <p:cNvSpPr/>
            <p:nvPr/>
          </p:nvSpPr>
          <p:spPr>
            <a:xfrm>
              <a:off x="4436893" y="3734300"/>
              <a:ext cx="195000" cy="1950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49"/>
            <p:cNvSpPr/>
            <p:nvPr/>
          </p:nvSpPr>
          <p:spPr>
            <a:xfrm>
              <a:off x="4648940" y="3841015"/>
              <a:ext cx="63300" cy="633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49"/>
            <p:cNvSpPr/>
            <p:nvPr/>
          </p:nvSpPr>
          <p:spPr>
            <a:xfrm>
              <a:off x="4648945" y="3708214"/>
              <a:ext cx="89400" cy="894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49"/>
            <p:cNvSpPr/>
            <p:nvPr/>
          </p:nvSpPr>
          <p:spPr>
            <a:xfrm>
              <a:off x="3752687" y="2971184"/>
              <a:ext cx="321600" cy="3213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49"/>
            <p:cNvSpPr/>
            <p:nvPr/>
          </p:nvSpPr>
          <p:spPr>
            <a:xfrm>
              <a:off x="3678055" y="3032614"/>
              <a:ext cx="63300" cy="633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49"/>
            <p:cNvSpPr/>
            <p:nvPr/>
          </p:nvSpPr>
          <p:spPr>
            <a:xfrm>
              <a:off x="4180839" y="3245351"/>
              <a:ext cx="63300" cy="633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49"/>
            <p:cNvSpPr/>
            <p:nvPr/>
          </p:nvSpPr>
          <p:spPr>
            <a:xfrm>
              <a:off x="4255178" y="3201045"/>
              <a:ext cx="35700" cy="35700"/>
            </a:xfrm>
            <a:prstGeom prst="ellipse">
              <a:avLst/>
            </a:prstGeom>
            <a:solidFill>
              <a:srgbClr val="FDC4B3"/>
            </a:solidFill>
            <a:ln cap="flat" cmpd="sng" w="19050">
              <a:solidFill>
                <a:srgbClr val="FF8E8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18" name="Google Shape;2518;p49"/>
          <p:cNvSpPr txBox="1"/>
          <p:nvPr>
            <p:ph idx="4294967295" type="subTitle"/>
          </p:nvPr>
        </p:nvSpPr>
        <p:spPr>
          <a:xfrm>
            <a:off x="5097184" y="4300125"/>
            <a:ext cx="1333500" cy="28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Mercury is the closest planet to the Sun</a:t>
            </a:r>
            <a:endParaRPr sz="1000"/>
          </a:p>
        </p:txBody>
      </p:sp>
      <p:grpSp>
        <p:nvGrpSpPr>
          <p:cNvPr id="2519" name="Google Shape;2519;p49"/>
          <p:cNvGrpSpPr/>
          <p:nvPr/>
        </p:nvGrpSpPr>
        <p:grpSpPr>
          <a:xfrm>
            <a:off x="5203588" y="3657054"/>
            <a:ext cx="1143767" cy="725334"/>
            <a:chOff x="780250" y="1830336"/>
            <a:chExt cx="1104662" cy="700535"/>
          </a:xfrm>
        </p:grpSpPr>
        <p:cxnSp>
          <p:nvCxnSpPr>
            <p:cNvPr id="2520" name="Google Shape;2520;p49"/>
            <p:cNvCxnSpPr/>
            <p:nvPr/>
          </p:nvCxnSpPr>
          <p:spPr>
            <a:xfrm flipH="1" rot="10800000">
              <a:off x="1336813" y="2432250"/>
              <a:ext cx="548100" cy="300"/>
            </a:xfrm>
            <a:prstGeom prst="straightConnector1">
              <a:avLst/>
            </a:prstGeom>
            <a:noFill/>
            <a:ln cap="flat" cmpd="sng" w="28575">
              <a:solidFill>
                <a:srgbClr val="434343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2521" name="Google Shape;2521;p49"/>
            <p:cNvGrpSpPr/>
            <p:nvPr/>
          </p:nvGrpSpPr>
          <p:grpSpPr>
            <a:xfrm>
              <a:off x="780250" y="1830336"/>
              <a:ext cx="700754" cy="700535"/>
              <a:chOff x="2543222" y="2802319"/>
              <a:chExt cx="492172" cy="492122"/>
            </a:xfrm>
          </p:grpSpPr>
          <p:sp>
            <p:nvSpPr>
              <p:cNvPr id="2522" name="Google Shape;2522;p49"/>
              <p:cNvSpPr/>
              <p:nvPr/>
            </p:nvSpPr>
            <p:spPr>
              <a:xfrm>
                <a:off x="2712955" y="2802319"/>
                <a:ext cx="151969" cy="43028"/>
              </a:xfrm>
              <a:custGeom>
                <a:rect b="b" l="l" r="r" t="t"/>
                <a:pathLst>
                  <a:path extrusionOk="0" h="2668" w="9423">
                    <a:moveTo>
                      <a:pt x="4725" y="0"/>
                    </a:moveTo>
                    <a:cubicBezTo>
                      <a:pt x="3131" y="0"/>
                      <a:pt x="1537" y="250"/>
                      <a:pt x="0" y="750"/>
                    </a:cubicBezTo>
                    <a:lnTo>
                      <a:pt x="620" y="2667"/>
                    </a:lnTo>
                    <a:cubicBezTo>
                      <a:pt x="1920" y="2253"/>
                      <a:pt x="3274" y="2024"/>
                      <a:pt x="4629" y="2024"/>
                    </a:cubicBezTo>
                    <a:cubicBezTo>
                      <a:pt x="4662" y="2024"/>
                      <a:pt x="4696" y="2024"/>
                      <a:pt x="4729" y="2024"/>
                    </a:cubicBezTo>
                    <a:cubicBezTo>
                      <a:pt x="4764" y="2024"/>
                      <a:pt x="4798" y="2024"/>
                      <a:pt x="4833" y="2024"/>
                    </a:cubicBezTo>
                    <a:cubicBezTo>
                      <a:pt x="6186" y="2024"/>
                      <a:pt x="7516" y="2242"/>
                      <a:pt x="8803" y="2656"/>
                    </a:cubicBezTo>
                    <a:lnTo>
                      <a:pt x="9423" y="739"/>
                    </a:lnTo>
                    <a:cubicBezTo>
                      <a:pt x="7895" y="247"/>
                      <a:pt x="6310" y="0"/>
                      <a:pt x="4725" y="0"/>
                    </a:cubicBezTo>
                    <a:close/>
                  </a:path>
                </a:pathLst>
              </a:custGeom>
              <a:solidFill>
                <a:srgbClr val="FBDF74"/>
              </a:solidFill>
              <a:ln cap="flat" cmpd="sng" w="9525">
                <a:solidFill>
                  <a:srgbClr val="FBDF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3" name="Google Shape;2523;p49"/>
              <p:cNvSpPr/>
              <p:nvPr/>
            </p:nvSpPr>
            <p:spPr>
              <a:xfrm>
                <a:off x="2854917" y="2814237"/>
                <a:ext cx="133278" cy="108667"/>
              </a:xfrm>
              <a:custGeom>
                <a:rect b="b" l="l" r="r" t="t"/>
                <a:pathLst>
                  <a:path extrusionOk="0" h="6738" w="8264">
                    <a:moveTo>
                      <a:pt x="631" y="0"/>
                    </a:moveTo>
                    <a:lnTo>
                      <a:pt x="0" y="1928"/>
                    </a:lnTo>
                    <a:cubicBezTo>
                      <a:pt x="2663" y="2789"/>
                      <a:pt x="4981" y="4465"/>
                      <a:pt x="6634" y="6737"/>
                    </a:cubicBezTo>
                    <a:lnTo>
                      <a:pt x="8264" y="5544"/>
                    </a:lnTo>
                    <a:cubicBezTo>
                      <a:pt x="6370" y="2938"/>
                      <a:pt x="3696" y="999"/>
                      <a:pt x="631" y="0"/>
                    </a:cubicBezTo>
                    <a:close/>
                  </a:path>
                </a:pathLst>
              </a:custGeom>
              <a:solidFill>
                <a:srgbClr val="FBDF74"/>
              </a:solidFill>
              <a:ln cap="flat" cmpd="sng" w="9525">
                <a:solidFill>
                  <a:srgbClr val="FBDF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4" name="Google Shape;2524;p49"/>
              <p:cNvSpPr/>
              <p:nvPr/>
            </p:nvSpPr>
            <p:spPr>
              <a:xfrm>
                <a:off x="2961901" y="3048363"/>
                <a:ext cx="73493" cy="144760"/>
              </a:xfrm>
              <a:custGeom>
                <a:rect b="b" l="l" r="r" t="t"/>
                <a:pathLst>
                  <a:path extrusionOk="0" h="8976" w="4557">
                    <a:moveTo>
                      <a:pt x="2537" y="1"/>
                    </a:moveTo>
                    <a:cubicBezTo>
                      <a:pt x="2537" y="2801"/>
                      <a:pt x="1653" y="5533"/>
                      <a:pt x="0" y="7794"/>
                    </a:cubicBezTo>
                    <a:lnTo>
                      <a:pt x="1630" y="8976"/>
                    </a:lnTo>
                    <a:cubicBezTo>
                      <a:pt x="3535" y="6371"/>
                      <a:pt x="4557" y="3226"/>
                      <a:pt x="4557" y="1"/>
                    </a:cubicBezTo>
                    <a:close/>
                  </a:path>
                </a:pathLst>
              </a:custGeom>
              <a:solidFill>
                <a:srgbClr val="FBDF74"/>
              </a:solidFill>
              <a:ln cap="flat" cmpd="sng" w="9525">
                <a:solidFill>
                  <a:srgbClr val="FBDF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5" name="Google Shape;2525;p49"/>
              <p:cNvSpPr/>
              <p:nvPr/>
            </p:nvSpPr>
            <p:spPr>
              <a:xfrm>
                <a:off x="2590054" y="2814414"/>
                <a:ext cx="132907" cy="108667"/>
              </a:xfrm>
              <a:custGeom>
                <a:rect b="b" l="l" r="r" t="t"/>
                <a:pathLst>
                  <a:path extrusionOk="0" h="6738" w="8241">
                    <a:moveTo>
                      <a:pt x="7621" y="0"/>
                    </a:moveTo>
                    <a:cubicBezTo>
                      <a:pt x="4557" y="1010"/>
                      <a:pt x="1894" y="2950"/>
                      <a:pt x="0" y="5555"/>
                    </a:cubicBezTo>
                    <a:lnTo>
                      <a:pt x="1630" y="6738"/>
                    </a:lnTo>
                    <a:cubicBezTo>
                      <a:pt x="3271" y="4477"/>
                      <a:pt x="5590" y="2789"/>
                      <a:pt x="8241" y="1929"/>
                    </a:cubicBezTo>
                    <a:lnTo>
                      <a:pt x="7621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6" name="Google Shape;2526;p49"/>
              <p:cNvSpPr/>
              <p:nvPr/>
            </p:nvSpPr>
            <p:spPr>
              <a:xfrm>
                <a:off x="2961901" y="2903626"/>
                <a:ext cx="73493" cy="144760"/>
              </a:xfrm>
              <a:custGeom>
                <a:rect b="b" l="l" r="r" t="t"/>
                <a:pathLst>
                  <a:path extrusionOk="0" h="8976" w="4557">
                    <a:moveTo>
                      <a:pt x="1630" y="1"/>
                    </a:moveTo>
                    <a:lnTo>
                      <a:pt x="0" y="1194"/>
                    </a:lnTo>
                    <a:cubicBezTo>
                      <a:pt x="1653" y="3455"/>
                      <a:pt x="2537" y="6175"/>
                      <a:pt x="2537" y="8976"/>
                    </a:cubicBezTo>
                    <a:lnTo>
                      <a:pt x="4545" y="8976"/>
                    </a:lnTo>
                    <a:cubicBezTo>
                      <a:pt x="4557" y="5751"/>
                      <a:pt x="3535" y="2606"/>
                      <a:pt x="1630" y="1"/>
                    </a:cubicBezTo>
                    <a:close/>
                  </a:path>
                </a:pathLst>
              </a:custGeom>
              <a:solidFill>
                <a:srgbClr val="FBDF74"/>
              </a:solidFill>
              <a:ln cap="flat" cmpd="sng" w="9525">
                <a:solidFill>
                  <a:srgbClr val="FBDF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7" name="Google Shape;2527;p49"/>
              <p:cNvSpPr/>
              <p:nvPr/>
            </p:nvSpPr>
            <p:spPr>
              <a:xfrm>
                <a:off x="2854917" y="3174037"/>
                <a:ext cx="133278" cy="108490"/>
              </a:xfrm>
              <a:custGeom>
                <a:rect b="b" l="l" r="r" t="t"/>
                <a:pathLst>
                  <a:path extrusionOk="0" h="6727" w="8264">
                    <a:moveTo>
                      <a:pt x="6634" y="1"/>
                    </a:moveTo>
                    <a:cubicBezTo>
                      <a:pt x="4981" y="2262"/>
                      <a:pt x="2663" y="3949"/>
                      <a:pt x="0" y="4810"/>
                    </a:cubicBezTo>
                    <a:lnTo>
                      <a:pt x="620" y="6726"/>
                    </a:lnTo>
                    <a:cubicBezTo>
                      <a:pt x="3684" y="5728"/>
                      <a:pt x="6359" y="3788"/>
                      <a:pt x="8264" y="1183"/>
                    </a:cubicBezTo>
                    <a:lnTo>
                      <a:pt x="6634" y="1"/>
                    </a:lnTo>
                    <a:close/>
                  </a:path>
                </a:pathLst>
              </a:custGeom>
              <a:solidFill>
                <a:srgbClr val="FBDF74"/>
              </a:solidFill>
              <a:ln cap="flat" cmpd="sng" w="9525">
                <a:solidFill>
                  <a:srgbClr val="FBDF74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8" name="Google Shape;2528;p49"/>
              <p:cNvSpPr/>
              <p:nvPr/>
            </p:nvSpPr>
            <p:spPr>
              <a:xfrm>
                <a:off x="2543222" y="2903997"/>
                <a:ext cx="73122" cy="144390"/>
              </a:xfrm>
              <a:custGeom>
                <a:rect b="b" l="l" r="r" t="t"/>
                <a:pathLst>
                  <a:path extrusionOk="0" h="8953" w="4534">
                    <a:moveTo>
                      <a:pt x="2904" y="0"/>
                    </a:moveTo>
                    <a:cubicBezTo>
                      <a:pt x="1010" y="2594"/>
                      <a:pt x="0" y="5739"/>
                      <a:pt x="0" y="8953"/>
                    </a:cubicBezTo>
                    <a:lnTo>
                      <a:pt x="2020" y="8953"/>
                    </a:lnTo>
                    <a:cubicBezTo>
                      <a:pt x="2020" y="6164"/>
                      <a:pt x="2893" y="3444"/>
                      <a:pt x="4534" y="1183"/>
                    </a:cubicBezTo>
                    <a:lnTo>
                      <a:pt x="2904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29" name="Google Shape;2529;p49"/>
              <p:cNvSpPr/>
              <p:nvPr/>
            </p:nvSpPr>
            <p:spPr>
              <a:xfrm>
                <a:off x="2712955" y="3251413"/>
                <a:ext cx="151969" cy="43028"/>
              </a:xfrm>
              <a:custGeom>
                <a:rect b="b" l="l" r="r" t="t"/>
                <a:pathLst>
                  <a:path extrusionOk="0" h="2668" w="9423">
                    <a:moveTo>
                      <a:pt x="620" y="0"/>
                    </a:moveTo>
                    <a:lnTo>
                      <a:pt x="0" y="1917"/>
                    </a:lnTo>
                    <a:cubicBezTo>
                      <a:pt x="1537" y="2418"/>
                      <a:pt x="3131" y="2667"/>
                      <a:pt x="4725" y="2667"/>
                    </a:cubicBezTo>
                    <a:cubicBezTo>
                      <a:pt x="6310" y="2667"/>
                      <a:pt x="7895" y="2421"/>
                      <a:pt x="9423" y="1928"/>
                    </a:cubicBezTo>
                    <a:lnTo>
                      <a:pt x="8803" y="12"/>
                    </a:lnTo>
                    <a:cubicBezTo>
                      <a:pt x="7483" y="436"/>
                      <a:pt x="6118" y="643"/>
                      <a:pt x="4729" y="643"/>
                    </a:cubicBezTo>
                    <a:cubicBezTo>
                      <a:pt x="3340" y="643"/>
                      <a:pt x="1951" y="425"/>
                      <a:pt x="620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0" name="Google Shape;2530;p49"/>
              <p:cNvSpPr/>
              <p:nvPr/>
            </p:nvSpPr>
            <p:spPr>
              <a:xfrm>
                <a:off x="2590054" y="3173666"/>
                <a:ext cx="132907" cy="108667"/>
              </a:xfrm>
              <a:custGeom>
                <a:rect b="b" l="l" r="r" t="t"/>
                <a:pathLst>
                  <a:path extrusionOk="0" h="6738" w="8241">
                    <a:moveTo>
                      <a:pt x="1630" y="1"/>
                    </a:moveTo>
                    <a:lnTo>
                      <a:pt x="0" y="1183"/>
                    </a:lnTo>
                    <a:cubicBezTo>
                      <a:pt x="1894" y="3788"/>
                      <a:pt x="4557" y="5728"/>
                      <a:pt x="7621" y="6738"/>
                    </a:cubicBezTo>
                    <a:lnTo>
                      <a:pt x="8241" y="4821"/>
                    </a:lnTo>
                    <a:cubicBezTo>
                      <a:pt x="5590" y="3949"/>
                      <a:pt x="3271" y="2262"/>
                      <a:pt x="1630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1" name="Google Shape;2531;p49"/>
              <p:cNvSpPr/>
              <p:nvPr/>
            </p:nvSpPr>
            <p:spPr>
              <a:xfrm>
                <a:off x="2543222" y="3048363"/>
                <a:ext cx="73122" cy="144390"/>
              </a:xfrm>
              <a:custGeom>
                <a:rect b="b" l="l" r="r" t="t"/>
                <a:pathLst>
                  <a:path extrusionOk="0" h="8953" w="4534">
                    <a:moveTo>
                      <a:pt x="0" y="1"/>
                    </a:moveTo>
                    <a:cubicBezTo>
                      <a:pt x="0" y="3214"/>
                      <a:pt x="1010" y="6359"/>
                      <a:pt x="2904" y="8953"/>
                    </a:cubicBezTo>
                    <a:lnTo>
                      <a:pt x="4534" y="7771"/>
                    </a:lnTo>
                    <a:cubicBezTo>
                      <a:pt x="2904" y="5510"/>
                      <a:pt x="2020" y="2790"/>
                      <a:pt x="2020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532" name="Google Shape;2532;p49"/>
            <p:cNvGrpSpPr/>
            <p:nvPr/>
          </p:nvGrpSpPr>
          <p:grpSpPr>
            <a:xfrm>
              <a:off x="990794" y="2040922"/>
              <a:ext cx="281088" cy="279312"/>
              <a:chOff x="-61354075" y="1940500"/>
              <a:chExt cx="314275" cy="312325"/>
            </a:xfrm>
          </p:grpSpPr>
          <p:sp>
            <p:nvSpPr>
              <p:cNvPr id="2533" name="Google Shape;2533;p49"/>
              <p:cNvSpPr/>
              <p:nvPr/>
            </p:nvSpPr>
            <p:spPr>
              <a:xfrm>
                <a:off x="-61354075" y="1940500"/>
                <a:ext cx="314275" cy="312325"/>
              </a:xfrm>
              <a:custGeom>
                <a:rect b="b" l="l" r="r" t="t"/>
                <a:pathLst>
                  <a:path extrusionOk="0" h="12493" w="12571">
                    <a:moveTo>
                      <a:pt x="6270" y="1001"/>
                    </a:moveTo>
                    <a:lnTo>
                      <a:pt x="7687" y="2419"/>
                    </a:lnTo>
                    <a:cubicBezTo>
                      <a:pt x="7750" y="2482"/>
                      <a:pt x="7876" y="2513"/>
                      <a:pt x="7971" y="2513"/>
                    </a:cubicBezTo>
                    <a:lnTo>
                      <a:pt x="9956" y="2513"/>
                    </a:lnTo>
                    <a:lnTo>
                      <a:pt x="9956" y="4529"/>
                    </a:lnTo>
                    <a:cubicBezTo>
                      <a:pt x="9956" y="4655"/>
                      <a:pt x="10019" y="4718"/>
                      <a:pt x="10082" y="4813"/>
                    </a:cubicBezTo>
                    <a:lnTo>
                      <a:pt x="11499" y="6231"/>
                    </a:lnTo>
                    <a:lnTo>
                      <a:pt x="10082" y="7648"/>
                    </a:lnTo>
                    <a:cubicBezTo>
                      <a:pt x="10019" y="7711"/>
                      <a:pt x="9956" y="7837"/>
                      <a:pt x="9956" y="7900"/>
                    </a:cubicBezTo>
                    <a:lnTo>
                      <a:pt x="9956" y="9917"/>
                    </a:lnTo>
                    <a:lnTo>
                      <a:pt x="7971" y="9917"/>
                    </a:lnTo>
                    <a:cubicBezTo>
                      <a:pt x="7845" y="9917"/>
                      <a:pt x="7750" y="9948"/>
                      <a:pt x="7687" y="10043"/>
                    </a:cubicBezTo>
                    <a:lnTo>
                      <a:pt x="6270" y="11460"/>
                    </a:lnTo>
                    <a:lnTo>
                      <a:pt x="4852" y="10043"/>
                    </a:lnTo>
                    <a:cubicBezTo>
                      <a:pt x="4757" y="9948"/>
                      <a:pt x="4631" y="9917"/>
                      <a:pt x="4568" y="9917"/>
                    </a:cubicBezTo>
                    <a:lnTo>
                      <a:pt x="2552" y="9917"/>
                    </a:lnTo>
                    <a:lnTo>
                      <a:pt x="2552" y="7900"/>
                    </a:lnTo>
                    <a:cubicBezTo>
                      <a:pt x="2552" y="7806"/>
                      <a:pt x="2521" y="7711"/>
                      <a:pt x="2426" y="7648"/>
                    </a:cubicBezTo>
                    <a:lnTo>
                      <a:pt x="1008" y="6231"/>
                    </a:lnTo>
                    <a:lnTo>
                      <a:pt x="2426" y="4813"/>
                    </a:lnTo>
                    <a:cubicBezTo>
                      <a:pt x="2521" y="4718"/>
                      <a:pt x="2552" y="4624"/>
                      <a:pt x="2552" y="4529"/>
                    </a:cubicBezTo>
                    <a:lnTo>
                      <a:pt x="2552" y="2513"/>
                    </a:lnTo>
                    <a:lnTo>
                      <a:pt x="4568" y="2513"/>
                    </a:lnTo>
                    <a:cubicBezTo>
                      <a:pt x="4694" y="2513"/>
                      <a:pt x="4757" y="2482"/>
                      <a:pt x="4852" y="2419"/>
                    </a:cubicBezTo>
                    <a:lnTo>
                      <a:pt x="6270" y="1001"/>
                    </a:lnTo>
                    <a:close/>
                    <a:moveTo>
                      <a:pt x="6285" y="1"/>
                    </a:moveTo>
                    <a:cubicBezTo>
                      <a:pt x="6175" y="1"/>
                      <a:pt x="6065" y="40"/>
                      <a:pt x="5986" y="119"/>
                    </a:cubicBezTo>
                    <a:lnTo>
                      <a:pt x="4411" y="1694"/>
                    </a:lnTo>
                    <a:lnTo>
                      <a:pt x="2174" y="1694"/>
                    </a:lnTo>
                    <a:cubicBezTo>
                      <a:pt x="1922" y="1694"/>
                      <a:pt x="1733" y="1883"/>
                      <a:pt x="1733" y="2135"/>
                    </a:cubicBezTo>
                    <a:lnTo>
                      <a:pt x="1733" y="4372"/>
                    </a:lnTo>
                    <a:lnTo>
                      <a:pt x="158" y="5947"/>
                    </a:lnTo>
                    <a:cubicBezTo>
                      <a:pt x="0" y="6105"/>
                      <a:pt x="0" y="6388"/>
                      <a:pt x="158" y="6546"/>
                    </a:cubicBezTo>
                    <a:lnTo>
                      <a:pt x="1733" y="8121"/>
                    </a:lnTo>
                    <a:lnTo>
                      <a:pt x="1733" y="10358"/>
                    </a:lnTo>
                    <a:cubicBezTo>
                      <a:pt x="1733" y="10578"/>
                      <a:pt x="1922" y="10736"/>
                      <a:pt x="2174" y="10736"/>
                    </a:cubicBezTo>
                    <a:lnTo>
                      <a:pt x="4411" y="10736"/>
                    </a:lnTo>
                    <a:lnTo>
                      <a:pt x="5986" y="12374"/>
                    </a:lnTo>
                    <a:cubicBezTo>
                      <a:pt x="6065" y="12453"/>
                      <a:pt x="6175" y="12492"/>
                      <a:pt x="6285" y="12492"/>
                    </a:cubicBezTo>
                    <a:cubicBezTo>
                      <a:pt x="6396" y="12492"/>
                      <a:pt x="6506" y="12453"/>
                      <a:pt x="6585" y="12374"/>
                    </a:cubicBezTo>
                    <a:lnTo>
                      <a:pt x="8160" y="10736"/>
                    </a:lnTo>
                    <a:lnTo>
                      <a:pt x="10397" y="10736"/>
                    </a:lnTo>
                    <a:cubicBezTo>
                      <a:pt x="10617" y="10736"/>
                      <a:pt x="10775" y="10547"/>
                      <a:pt x="10775" y="10358"/>
                    </a:cubicBezTo>
                    <a:lnTo>
                      <a:pt x="10775" y="8121"/>
                    </a:lnTo>
                    <a:lnTo>
                      <a:pt x="12413" y="6546"/>
                    </a:lnTo>
                    <a:cubicBezTo>
                      <a:pt x="12571" y="6388"/>
                      <a:pt x="12571" y="6105"/>
                      <a:pt x="12413" y="5947"/>
                    </a:cubicBezTo>
                    <a:lnTo>
                      <a:pt x="10775" y="4372"/>
                    </a:lnTo>
                    <a:lnTo>
                      <a:pt x="10775" y="2135"/>
                    </a:lnTo>
                    <a:cubicBezTo>
                      <a:pt x="10775" y="1883"/>
                      <a:pt x="10586" y="1694"/>
                      <a:pt x="10397" y="1694"/>
                    </a:cubicBezTo>
                    <a:lnTo>
                      <a:pt x="8160" y="1694"/>
                    </a:lnTo>
                    <a:lnTo>
                      <a:pt x="6585" y="119"/>
                    </a:lnTo>
                    <a:cubicBezTo>
                      <a:pt x="6506" y="40"/>
                      <a:pt x="6396" y="1"/>
                      <a:pt x="6285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121900" lIns="121900" spcFirstLastPara="1" rIns="121900" wrap="square" tIns="1219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4" name="Google Shape;2534;p49"/>
              <p:cNvSpPr/>
              <p:nvPr/>
            </p:nvSpPr>
            <p:spPr>
              <a:xfrm>
                <a:off x="-61268225" y="2024575"/>
                <a:ext cx="60650" cy="61475"/>
              </a:xfrm>
              <a:custGeom>
                <a:rect b="b" l="l" r="r" t="t"/>
                <a:pathLst>
                  <a:path extrusionOk="0" h="2459" w="2426">
                    <a:moveTo>
                      <a:pt x="1197" y="820"/>
                    </a:moveTo>
                    <a:cubicBezTo>
                      <a:pt x="1449" y="820"/>
                      <a:pt x="1607" y="1009"/>
                      <a:pt x="1607" y="1261"/>
                    </a:cubicBezTo>
                    <a:cubicBezTo>
                      <a:pt x="1607" y="1481"/>
                      <a:pt x="1418" y="1639"/>
                      <a:pt x="1197" y="1639"/>
                    </a:cubicBezTo>
                    <a:cubicBezTo>
                      <a:pt x="1008" y="1639"/>
                      <a:pt x="819" y="1450"/>
                      <a:pt x="819" y="1261"/>
                    </a:cubicBezTo>
                    <a:cubicBezTo>
                      <a:pt x="788" y="977"/>
                      <a:pt x="977" y="820"/>
                      <a:pt x="1197" y="820"/>
                    </a:cubicBezTo>
                    <a:close/>
                    <a:moveTo>
                      <a:pt x="1197" y="1"/>
                    </a:moveTo>
                    <a:cubicBezTo>
                      <a:pt x="536" y="1"/>
                      <a:pt x="0" y="536"/>
                      <a:pt x="0" y="1261"/>
                    </a:cubicBezTo>
                    <a:cubicBezTo>
                      <a:pt x="0" y="1954"/>
                      <a:pt x="504" y="2458"/>
                      <a:pt x="1197" y="2458"/>
                    </a:cubicBezTo>
                    <a:cubicBezTo>
                      <a:pt x="1890" y="2458"/>
                      <a:pt x="2426" y="1922"/>
                      <a:pt x="2426" y="1261"/>
                    </a:cubicBezTo>
                    <a:cubicBezTo>
                      <a:pt x="2426" y="568"/>
                      <a:pt x="1890" y="1"/>
                      <a:pt x="1197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121900" lIns="121900" spcFirstLastPara="1" rIns="121900" wrap="square" tIns="1219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5" name="Google Shape;2535;p49"/>
              <p:cNvSpPr/>
              <p:nvPr/>
            </p:nvSpPr>
            <p:spPr>
              <a:xfrm>
                <a:off x="-61187100" y="2107275"/>
                <a:ext cx="61450" cy="61475"/>
              </a:xfrm>
              <a:custGeom>
                <a:rect b="b" l="l" r="r" t="t"/>
                <a:pathLst>
                  <a:path extrusionOk="0" h="2459" w="2458">
                    <a:moveTo>
                      <a:pt x="1229" y="788"/>
                    </a:moveTo>
                    <a:cubicBezTo>
                      <a:pt x="1512" y="820"/>
                      <a:pt x="1670" y="977"/>
                      <a:pt x="1670" y="1198"/>
                    </a:cubicBezTo>
                    <a:cubicBezTo>
                      <a:pt x="1670" y="1450"/>
                      <a:pt x="1481" y="1639"/>
                      <a:pt x="1229" y="1639"/>
                    </a:cubicBezTo>
                    <a:cubicBezTo>
                      <a:pt x="1008" y="1639"/>
                      <a:pt x="851" y="1450"/>
                      <a:pt x="851" y="1198"/>
                    </a:cubicBezTo>
                    <a:cubicBezTo>
                      <a:pt x="851" y="977"/>
                      <a:pt x="1040" y="788"/>
                      <a:pt x="1229" y="788"/>
                    </a:cubicBezTo>
                    <a:close/>
                    <a:moveTo>
                      <a:pt x="1229" y="1"/>
                    </a:moveTo>
                    <a:cubicBezTo>
                      <a:pt x="567" y="1"/>
                      <a:pt x="0" y="536"/>
                      <a:pt x="0" y="1198"/>
                    </a:cubicBezTo>
                    <a:cubicBezTo>
                      <a:pt x="0" y="1891"/>
                      <a:pt x="567" y="2458"/>
                      <a:pt x="1229" y="2458"/>
                    </a:cubicBezTo>
                    <a:cubicBezTo>
                      <a:pt x="1922" y="2458"/>
                      <a:pt x="2458" y="1922"/>
                      <a:pt x="2458" y="1198"/>
                    </a:cubicBezTo>
                    <a:cubicBezTo>
                      <a:pt x="2458" y="536"/>
                      <a:pt x="1922" y="1"/>
                      <a:pt x="1229" y="1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121900" lIns="121900" spcFirstLastPara="1" rIns="121900" wrap="square" tIns="1219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36" name="Google Shape;2536;p49"/>
              <p:cNvSpPr/>
              <p:nvPr/>
            </p:nvSpPr>
            <p:spPr>
              <a:xfrm>
                <a:off x="-61250125" y="2044475"/>
                <a:ext cx="105575" cy="103600"/>
              </a:xfrm>
              <a:custGeom>
                <a:rect b="b" l="l" r="r" t="t"/>
                <a:pathLst>
                  <a:path extrusionOk="0" h="4144" w="4223">
                    <a:moveTo>
                      <a:pt x="3766" y="0"/>
                    </a:moveTo>
                    <a:cubicBezTo>
                      <a:pt x="3655" y="0"/>
                      <a:pt x="3545" y="40"/>
                      <a:pt x="3466" y="118"/>
                    </a:cubicBezTo>
                    <a:lnTo>
                      <a:pt x="158" y="3426"/>
                    </a:lnTo>
                    <a:cubicBezTo>
                      <a:pt x="1" y="3615"/>
                      <a:pt x="1" y="3836"/>
                      <a:pt x="158" y="4025"/>
                    </a:cubicBezTo>
                    <a:cubicBezTo>
                      <a:pt x="237" y="4104"/>
                      <a:pt x="347" y="4143"/>
                      <a:pt x="458" y="4143"/>
                    </a:cubicBezTo>
                    <a:cubicBezTo>
                      <a:pt x="568" y="4143"/>
                      <a:pt x="678" y="4104"/>
                      <a:pt x="757" y="4025"/>
                    </a:cubicBezTo>
                    <a:lnTo>
                      <a:pt x="4065" y="717"/>
                    </a:lnTo>
                    <a:cubicBezTo>
                      <a:pt x="4222" y="559"/>
                      <a:pt x="4222" y="276"/>
                      <a:pt x="4065" y="118"/>
                    </a:cubicBezTo>
                    <a:cubicBezTo>
                      <a:pt x="3986" y="40"/>
                      <a:pt x="3876" y="0"/>
                      <a:pt x="3766" y="0"/>
                    </a:cubicBezTo>
                    <a:close/>
                  </a:path>
                </a:pathLst>
              </a:custGeom>
              <a:solidFill>
                <a:srgbClr val="434343"/>
              </a:solidFill>
              <a:ln>
                <a:noFill/>
              </a:ln>
            </p:spPr>
            <p:txBody>
              <a:bodyPr anchorCtr="0" anchor="ctr" bIns="121900" lIns="121900" spcFirstLastPara="1" rIns="121900" wrap="square" tIns="1219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537" name="Google Shape;2537;p49"/>
          <p:cNvSpPr txBox="1"/>
          <p:nvPr/>
        </p:nvSpPr>
        <p:spPr>
          <a:xfrm>
            <a:off x="5850352" y="3969894"/>
            <a:ext cx="580200" cy="30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50%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grpSp>
        <p:nvGrpSpPr>
          <p:cNvPr id="2538" name="Google Shape;2538;p49"/>
          <p:cNvGrpSpPr/>
          <p:nvPr/>
        </p:nvGrpSpPr>
        <p:grpSpPr>
          <a:xfrm>
            <a:off x="7119240" y="3883639"/>
            <a:ext cx="264193" cy="264910"/>
            <a:chOff x="6679825" y="2693700"/>
            <a:chExt cx="257875" cy="258575"/>
          </a:xfrm>
        </p:grpSpPr>
        <p:sp>
          <p:nvSpPr>
            <p:cNvPr id="2539" name="Google Shape;2539;p49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49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41" name="Google Shape;2541;p49"/>
          <p:cNvSpPr txBox="1"/>
          <p:nvPr>
            <p:ph idx="4294967295" type="subTitle"/>
          </p:nvPr>
        </p:nvSpPr>
        <p:spPr>
          <a:xfrm>
            <a:off x="6758671" y="4300125"/>
            <a:ext cx="1333500" cy="28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000"/>
              <a:t>Despite being red, Mars is a cold place</a:t>
            </a:r>
            <a:endParaRPr sz="1000"/>
          </a:p>
        </p:txBody>
      </p:sp>
      <p:sp>
        <p:nvSpPr>
          <p:cNvPr id="2542" name="Google Shape;2542;p49"/>
          <p:cNvSpPr txBox="1"/>
          <p:nvPr/>
        </p:nvSpPr>
        <p:spPr>
          <a:xfrm>
            <a:off x="7511840" y="3969894"/>
            <a:ext cx="580200" cy="304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70%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grpSp>
        <p:nvGrpSpPr>
          <p:cNvPr id="2543" name="Google Shape;2543;p49"/>
          <p:cNvGrpSpPr/>
          <p:nvPr/>
        </p:nvGrpSpPr>
        <p:grpSpPr>
          <a:xfrm>
            <a:off x="6894284" y="3658751"/>
            <a:ext cx="1104662" cy="700535"/>
            <a:chOff x="780250" y="1830336"/>
            <a:chExt cx="1104662" cy="700535"/>
          </a:xfrm>
        </p:grpSpPr>
        <p:cxnSp>
          <p:nvCxnSpPr>
            <p:cNvPr id="2544" name="Google Shape;2544;p49"/>
            <p:cNvCxnSpPr/>
            <p:nvPr/>
          </p:nvCxnSpPr>
          <p:spPr>
            <a:xfrm flipH="1" rot="10800000">
              <a:off x="1336813" y="2432250"/>
              <a:ext cx="548100" cy="300"/>
            </a:xfrm>
            <a:prstGeom prst="straightConnector1">
              <a:avLst/>
            </a:prstGeom>
            <a:noFill/>
            <a:ln cap="flat" cmpd="sng" w="19050">
              <a:solidFill>
                <a:srgbClr val="434343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grpSp>
          <p:nvGrpSpPr>
            <p:cNvPr id="2545" name="Google Shape;2545;p49"/>
            <p:cNvGrpSpPr/>
            <p:nvPr/>
          </p:nvGrpSpPr>
          <p:grpSpPr>
            <a:xfrm>
              <a:off x="780250" y="1830336"/>
              <a:ext cx="700754" cy="700535"/>
              <a:chOff x="2543222" y="2802319"/>
              <a:chExt cx="492172" cy="492122"/>
            </a:xfrm>
          </p:grpSpPr>
          <p:sp>
            <p:nvSpPr>
              <p:cNvPr id="2546" name="Google Shape;2546;p49"/>
              <p:cNvSpPr/>
              <p:nvPr/>
            </p:nvSpPr>
            <p:spPr>
              <a:xfrm>
                <a:off x="2712955" y="2802319"/>
                <a:ext cx="151969" cy="43028"/>
              </a:xfrm>
              <a:custGeom>
                <a:rect b="b" l="l" r="r" t="t"/>
                <a:pathLst>
                  <a:path extrusionOk="0" h="2668" w="9423">
                    <a:moveTo>
                      <a:pt x="4725" y="0"/>
                    </a:moveTo>
                    <a:cubicBezTo>
                      <a:pt x="3131" y="0"/>
                      <a:pt x="1537" y="250"/>
                      <a:pt x="0" y="750"/>
                    </a:cubicBezTo>
                    <a:lnTo>
                      <a:pt x="620" y="2667"/>
                    </a:lnTo>
                    <a:cubicBezTo>
                      <a:pt x="1920" y="2253"/>
                      <a:pt x="3274" y="2024"/>
                      <a:pt x="4629" y="2024"/>
                    </a:cubicBezTo>
                    <a:cubicBezTo>
                      <a:pt x="4662" y="2024"/>
                      <a:pt x="4696" y="2024"/>
                      <a:pt x="4729" y="2024"/>
                    </a:cubicBezTo>
                    <a:cubicBezTo>
                      <a:pt x="4764" y="2024"/>
                      <a:pt x="4798" y="2024"/>
                      <a:pt x="4833" y="2024"/>
                    </a:cubicBezTo>
                    <a:cubicBezTo>
                      <a:pt x="6186" y="2024"/>
                      <a:pt x="7516" y="2242"/>
                      <a:pt x="8803" y="2656"/>
                    </a:cubicBezTo>
                    <a:lnTo>
                      <a:pt x="9423" y="739"/>
                    </a:lnTo>
                    <a:cubicBezTo>
                      <a:pt x="7895" y="247"/>
                      <a:pt x="6310" y="0"/>
                      <a:pt x="4725" y="0"/>
                    </a:cubicBezTo>
                    <a:close/>
                  </a:path>
                </a:pathLst>
              </a:custGeom>
              <a:solidFill>
                <a:srgbClr val="FF8E80"/>
              </a:solidFill>
              <a:ln cap="flat" cmpd="sng" w="9525">
                <a:solidFill>
                  <a:srgbClr val="FF8E8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7" name="Google Shape;2547;p49"/>
              <p:cNvSpPr/>
              <p:nvPr/>
            </p:nvSpPr>
            <p:spPr>
              <a:xfrm>
                <a:off x="2854917" y="2814237"/>
                <a:ext cx="133278" cy="108667"/>
              </a:xfrm>
              <a:custGeom>
                <a:rect b="b" l="l" r="r" t="t"/>
                <a:pathLst>
                  <a:path extrusionOk="0" h="6738" w="8264">
                    <a:moveTo>
                      <a:pt x="631" y="0"/>
                    </a:moveTo>
                    <a:lnTo>
                      <a:pt x="0" y="1928"/>
                    </a:lnTo>
                    <a:cubicBezTo>
                      <a:pt x="2663" y="2789"/>
                      <a:pt x="4981" y="4465"/>
                      <a:pt x="6634" y="6737"/>
                    </a:cubicBezTo>
                    <a:lnTo>
                      <a:pt x="8264" y="5544"/>
                    </a:lnTo>
                    <a:cubicBezTo>
                      <a:pt x="6370" y="2938"/>
                      <a:pt x="3696" y="999"/>
                      <a:pt x="631" y="0"/>
                    </a:cubicBezTo>
                    <a:close/>
                  </a:path>
                </a:pathLst>
              </a:custGeom>
              <a:solidFill>
                <a:srgbClr val="FF8E80"/>
              </a:solidFill>
              <a:ln cap="flat" cmpd="sng" w="9525">
                <a:solidFill>
                  <a:srgbClr val="FF8E8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8" name="Google Shape;2548;p49"/>
              <p:cNvSpPr/>
              <p:nvPr/>
            </p:nvSpPr>
            <p:spPr>
              <a:xfrm>
                <a:off x="2961901" y="3048363"/>
                <a:ext cx="73493" cy="144760"/>
              </a:xfrm>
              <a:custGeom>
                <a:rect b="b" l="l" r="r" t="t"/>
                <a:pathLst>
                  <a:path extrusionOk="0" h="8976" w="4557">
                    <a:moveTo>
                      <a:pt x="2537" y="1"/>
                    </a:moveTo>
                    <a:cubicBezTo>
                      <a:pt x="2537" y="2801"/>
                      <a:pt x="1653" y="5533"/>
                      <a:pt x="0" y="7794"/>
                    </a:cubicBezTo>
                    <a:lnTo>
                      <a:pt x="1630" y="8976"/>
                    </a:lnTo>
                    <a:cubicBezTo>
                      <a:pt x="3535" y="6371"/>
                      <a:pt x="4557" y="3226"/>
                      <a:pt x="4557" y="1"/>
                    </a:cubicBezTo>
                    <a:close/>
                  </a:path>
                </a:pathLst>
              </a:custGeom>
              <a:solidFill>
                <a:srgbClr val="FF8E80"/>
              </a:solidFill>
              <a:ln cap="flat" cmpd="sng" w="9525">
                <a:solidFill>
                  <a:srgbClr val="FF8E8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49" name="Google Shape;2549;p49"/>
              <p:cNvSpPr/>
              <p:nvPr/>
            </p:nvSpPr>
            <p:spPr>
              <a:xfrm>
                <a:off x="2590054" y="2814414"/>
                <a:ext cx="132907" cy="108667"/>
              </a:xfrm>
              <a:custGeom>
                <a:rect b="b" l="l" r="r" t="t"/>
                <a:pathLst>
                  <a:path extrusionOk="0" h="6738" w="8241">
                    <a:moveTo>
                      <a:pt x="7621" y="0"/>
                    </a:moveTo>
                    <a:cubicBezTo>
                      <a:pt x="4557" y="1010"/>
                      <a:pt x="1894" y="2950"/>
                      <a:pt x="0" y="5555"/>
                    </a:cubicBezTo>
                    <a:lnTo>
                      <a:pt x="1630" y="6738"/>
                    </a:lnTo>
                    <a:cubicBezTo>
                      <a:pt x="3271" y="4477"/>
                      <a:pt x="5590" y="2789"/>
                      <a:pt x="8241" y="1929"/>
                    </a:cubicBezTo>
                    <a:lnTo>
                      <a:pt x="7621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0" name="Google Shape;2550;p49"/>
              <p:cNvSpPr/>
              <p:nvPr/>
            </p:nvSpPr>
            <p:spPr>
              <a:xfrm>
                <a:off x="2961901" y="2903626"/>
                <a:ext cx="73493" cy="144760"/>
              </a:xfrm>
              <a:custGeom>
                <a:rect b="b" l="l" r="r" t="t"/>
                <a:pathLst>
                  <a:path extrusionOk="0" h="8976" w="4557">
                    <a:moveTo>
                      <a:pt x="1630" y="1"/>
                    </a:moveTo>
                    <a:lnTo>
                      <a:pt x="0" y="1194"/>
                    </a:lnTo>
                    <a:cubicBezTo>
                      <a:pt x="1653" y="3455"/>
                      <a:pt x="2537" y="6175"/>
                      <a:pt x="2537" y="8976"/>
                    </a:cubicBezTo>
                    <a:lnTo>
                      <a:pt x="4545" y="8976"/>
                    </a:lnTo>
                    <a:cubicBezTo>
                      <a:pt x="4557" y="5751"/>
                      <a:pt x="3535" y="2606"/>
                      <a:pt x="1630" y="1"/>
                    </a:cubicBezTo>
                    <a:close/>
                  </a:path>
                </a:pathLst>
              </a:custGeom>
              <a:solidFill>
                <a:srgbClr val="FF8E80"/>
              </a:solidFill>
              <a:ln cap="flat" cmpd="sng" w="9525">
                <a:solidFill>
                  <a:srgbClr val="FF8E8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1" name="Google Shape;2551;p49"/>
              <p:cNvSpPr/>
              <p:nvPr/>
            </p:nvSpPr>
            <p:spPr>
              <a:xfrm>
                <a:off x="2854917" y="3174037"/>
                <a:ext cx="133278" cy="108490"/>
              </a:xfrm>
              <a:custGeom>
                <a:rect b="b" l="l" r="r" t="t"/>
                <a:pathLst>
                  <a:path extrusionOk="0" h="6727" w="8264">
                    <a:moveTo>
                      <a:pt x="6634" y="1"/>
                    </a:moveTo>
                    <a:cubicBezTo>
                      <a:pt x="4981" y="2262"/>
                      <a:pt x="2663" y="3949"/>
                      <a:pt x="0" y="4810"/>
                    </a:cubicBezTo>
                    <a:lnTo>
                      <a:pt x="620" y="6726"/>
                    </a:lnTo>
                    <a:cubicBezTo>
                      <a:pt x="3684" y="5728"/>
                      <a:pt x="6359" y="3788"/>
                      <a:pt x="8264" y="1183"/>
                    </a:cubicBezTo>
                    <a:lnTo>
                      <a:pt x="6634" y="1"/>
                    </a:lnTo>
                    <a:close/>
                  </a:path>
                </a:pathLst>
              </a:custGeom>
              <a:solidFill>
                <a:srgbClr val="FF8E80"/>
              </a:solidFill>
              <a:ln cap="flat" cmpd="sng" w="9525">
                <a:solidFill>
                  <a:srgbClr val="FF8E8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2" name="Google Shape;2552;p49"/>
              <p:cNvSpPr/>
              <p:nvPr/>
            </p:nvSpPr>
            <p:spPr>
              <a:xfrm>
                <a:off x="2543222" y="2903997"/>
                <a:ext cx="73122" cy="144390"/>
              </a:xfrm>
              <a:custGeom>
                <a:rect b="b" l="l" r="r" t="t"/>
                <a:pathLst>
                  <a:path extrusionOk="0" h="8953" w="4534">
                    <a:moveTo>
                      <a:pt x="2904" y="0"/>
                    </a:moveTo>
                    <a:cubicBezTo>
                      <a:pt x="1010" y="2594"/>
                      <a:pt x="0" y="5739"/>
                      <a:pt x="0" y="8953"/>
                    </a:cubicBezTo>
                    <a:lnTo>
                      <a:pt x="2020" y="8953"/>
                    </a:lnTo>
                    <a:cubicBezTo>
                      <a:pt x="2020" y="6164"/>
                      <a:pt x="2893" y="3444"/>
                      <a:pt x="4534" y="1183"/>
                    </a:cubicBezTo>
                    <a:lnTo>
                      <a:pt x="2904" y="0"/>
                    </a:lnTo>
                    <a:close/>
                  </a:path>
                </a:pathLst>
              </a:custGeom>
              <a:solidFill>
                <a:srgbClr val="434343"/>
              </a:solidFill>
              <a:ln cap="flat" cmpd="sng" w="9525">
                <a:solidFill>
                  <a:srgbClr val="43434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3" name="Google Shape;2553;p49"/>
              <p:cNvSpPr/>
              <p:nvPr/>
            </p:nvSpPr>
            <p:spPr>
              <a:xfrm>
                <a:off x="2712955" y="3251413"/>
                <a:ext cx="151969" cy="43028"/>
              </a:xfrm>
              <a:custGeom>
                <a:rect b="b" l="l" r="r" t="t"/>
                <a:pathLst>
                  <a:path extrusionOk="0" h="2668" w="9423">
                    <a:moveTo>
                      <a:pt x="620" y="0"/>
                    </a:moveTo>
                    <a:lnTo>
                      <a:pt x="0" y="1917"/>
                    </a:lnTo>
                    <a:cubicBezTo>
                      <a:pt x="1537" y="2418"/>
                      <a:pt x="3131" y="2667"/>
                      <a:pt x="4725" y="2667"/>
                    </a:cubicBezTo>
                    <a:cubicBezTo>
                      <a:pt x="6310" y="2667"/>
                      <a:pt x="7895" y="2421"/>
                      <a:pt x="9423" y="1928"/>
                    </a:cubicBezTo>
                    <a:lnTo>
                      <a:pt x="8803" y="12"/>
                    </a:lnTo>
                    <a:cubicBezTo>
                      <a:pt x="7483" y="436"/>
                      <a:pt x="6118" y="643"/>
                      <a:pt x="4729" y="643"/>
                    </a:cubicBezTo>
                    <a:cubicBezTo>
                      <a:pt x="3340" y="643"/>
                      <a:pt x="1951" y="425"/>
                      <a:pt x="620" y="0"/>
                    </a:cubicBezTo>
                    <a:close/>
                  </a:path>
                </a:pathLst>
              </a:custGeom>
              <a:solidFill>
                <a:srgbClr val="FF8E80"/>
              </a:solidFill>
              <a:ln cap="flat" cmpd="sng" w="9525">
                <a:solidFill>
                  <a:srgbClr val="FF8E8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4" name="Google Shape;2554;p49"/>
              <p:cNvSpPr/>
              <p:nvPr/>
            </p:nvSpPr>
            <p:spPr>
              <a:xfrm>
                <a:off x="2590054" y="3173666"/>
                <a:ext cx="132907" cy="108667"/>
              </a:xfrm>
              <a:custGeom>
                <a:rect b="b" l="l" r="r" t="t"/>
                <a:pathLst>
                  <a:path extrusionOk="0" h="6738" w="8241">
                    <a:moveTo>
                      <a:pt x="1630" y="1"/>
                    </a:moveTo>
                    <a:lnTo>
                      <a:pt x="0" y="1183"/>
                    </a:lnTo>
                    <a:cubicBezTo>
                      <a:pt x="1894" y="3788"/>
                      <a:pt x="4557" y="5728"/>
                      <a:pt x="7621" y="6738"/>
                    </a:cubicBezTo>
                    <a:lnTo>
                      <a:pt x="8241" y="4821"/>
                    </a:lnTo>
                    <a:cubicBezTo>
                      <a:pt x="5590" y="3949"/>
                      <a:pt x="3271" y="2262"/>
                      <a:pt x="1630" y="1"/>
                    </a:cubicBezTo>
                    <a:close/>
                  </a:path>
                </a:pathLst>
              </a:custGeom>
              <a:solidFill>
                <a:srgbClr val="FF8E80"/>
              </a:solidFill>
              <a:ln cap="flat" cmpd="sng" w="9525">
                <a:solidFill>
                  <a:srgbClr val="FF8E8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555" name="Google Shape;2555;p49"/>
              <p:cNvSpPr/>
              <p:nvPr/>
            </p:nvSpPr>
            <p:spPr>
              <a:xfrm>
                <a:off x="2543222" y="3048363"/>
                <a:ext cx="73122" cy="144390"/>
              </a:xfrm>
              <a:custGeom>
                <a:rect b="b" l="l" r="r" t="t"/>
                <a:pathLst>
                  <a:path extrusionOk="0" h="8953" w="4534">
                    <a:moveTo>
                      <a:pt x="0" y="1"/>
                    </a:moveTo>
                    <a:cubicBezTo>
                      <a:pt x="0" y="3214"/>
                      <a:pt x="1010" y="6359"/>
                      <a:pt x="2904" y="8953"/>
                    </a:cubicBezTo>
                    <a:lnTo>
                      <a:pt x="4534" y="7771"/>
                    </a:lnTo>
                    <a:cubicBezTo>
                      <a:pt x="2904" y="5510"/>
                      <a:pt x="2020" y="2790"/>
                      <a:pt x="2020" y="1"/>
                    </a:cubicBezTo>
                    <a:close/>
                  </a:path>
                </a:pathLst>
              </a:custGeom>
              <a:solidFill>
                <a:srgbClr val="FF8E80"/>
              </a:solidFill>
              <a:ln cap="flat" cmpd="sng" w="9525">
                <a:solidFill>
                  <a:srgbClr val="FF8E80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556" name="Google Shape;2556;p49"/>
          <p:cNvSpPr txBox="1"/>
          <p:nvPr/>
        </p:nvSpPr>
        <p:spPr>
          <a:xfrm>
            <a:off x="5703000" y="1123858"/>
            <a:ext cx="18813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COMPLIANCE RATE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557" name="Google Shape;2557;p49"/>
          <p:cNvSpPr txBox="1"/>
          <p:nvPr/>
        </p:nvSpPr>
        <p:spPr>
          <a:xfrm>
            <a:off x="5654025" y="3265144"/>
            <a:ext cx="1881300" cy="39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PRODUCTIVITY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558" name="Google Shape;2558;p49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KPI OVERVIEW</a:t>
            </a:r>
            <a:endParaRPr/>
          </a:p>
        </p:txBody>
      </p:sp>
      <p:sp>
        <p:nvSpPr>
          <p:cNvPr id="2559" name="Google Shape;2559;p49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pic>
        <p:nvPicPr>
          <p:cNvPr id="2560" name="Google Shape;2560;p49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119770" y="1350700"/>
            <a:ext cx="3047752" cy="15356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564" name="Shape 2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5" name="Google Shape;2565;p50"/>
          <p:cNvPicPr preferRelativeResize="0"/>
          <p:nvPr/>
        </p:nvPicPr>
        <p:blipFill rotWithShape="1">
          <a:blip r:embed="rId3">
            <a:alphaModFix/>
          </a:blip>
          <a:srcRect b="17945" l="45364" r="0" t="0"/>
          <a:stretch/>
        </p:blipFill>
        <p:spPr>
          <a:xfrm>
            <a:off x="1633012" y="1833775"/>
            <a:ext cx="2253000" cy="190337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6" name="Google Shape;2566;p50"/>
          <p:cNvPicPr preferRelativeResize="0"/>
          <p:nvPr/>
        </p:nvPicPr>
        <p:blipFill rotWithShape="1">
          <a:blip r:embed="rId4">
            <a:alphaModFix/>
          </a:blip>
          <a:srcRect b="31459" l="40021" r="14343" t="0"/>
          <a:stretch/>
        </p:blipFill>
        <p:spPr>
          <a:xfrm>
            <a:off x="5263610" y="1833788"/>
            <a:ext cx="2252995" cy="1903370"/>
          </a:xfrm>
          <a:prstGeom prst="rect">
            <a:avLst/>
          </a:prstGeom>
          <a:noFill/>
          <a:ln>
            <a:noFill/>
          </a:ln>
        </p:spPr>
      </p:pic>
      <p:sp>
        <p:nvSpPr>
          <p:cNvPr id="2567" name="Google Shape;2567;p50"/>
          <p:cNvSpPr/>
          <p:nvPr/>
        </p:nvSpPr>
        <p:spPr>
          <a:xfrm>
            <a:off x="3145127" y="1297923"/>
            <a:ext cx="1150291" cy="883880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68" name="Google Shape;2568;p50"/>
          <p:cNvSpPr/>
          <p:nvPr/>
        </p:nvSpPr>
        <p:spPr>
          <a:xfrm rot="-7200083">
            <a:off x="1113207" y="3107355"/>
            <a:ext cx="1756710" cy="2036809"/>
          </a:xfrm>
          <a:custGeom>
            <a:rect b="b" l="l" r="r" t="t"/>
            <a:pathLst>
              <a:path extrusionOk="0" h="61519" w="53059">
                <a:moveTo>
                  <a:pt x="35615" y="10151"/>
                </a:moveTo>
                <a:cubicBezTo>
                  <a:pt x="35389" y="10778"/>
                  <a:pt x="35289" y="11179"/>
                  <a:pt x="35088" y="11705"/>
                </a:cubicBezTo>
                <a:cubicBezTo>
                  <a:pt x="35514" y="12432"/>
                  <a:pt x="35389" y="13058"/>
                  <a:pt x="34662" y="13685"/>
                </a:cubicBezTo>
                <a:cubicBezTo>
                  <a:pt x="34136" y="12858"/>
                  <a:pt x="34462" y="11279"/>
                  <a:pt x="35615" y="10151"/>
                </a:cubicBezTo>
                <a:close/>
                <a:moveTo>
                  <a:pt x="7519" y="26843"/>
                </a:moveTo>
                <a:cubicBezTo>
                  <a:pt x="7519" y="26843"/>
                  <a:pt x="7519" y="26943"/>
                  <a:pt x="7419" y="27068"/>
                </a:cubicBezTo>
                <a:lnTo>
                  <a:pt x="7419" y="26943"/>
                </a:lnTo>
                <a:cubicBezTo>
                  <a:pt x="7419" y="26943"/>
                  <a:pt x="7419" y="26843"/>
                  <a:pt x="7519" y="26843"/>
                </a:cubicBezTo>
                <a:close/>
                <a:moveTo>
                  <a:pt x="32156" y="28622"/>
                </a:moveTo>
                <a:lnTo>
                  <a:pt x="32156" y="29349"/>
                </a:lnTo>
                <a:lnTo>
                  <a:pt x="31955" y="29349"/>
                </a:lnTo>
                <a:lnTo>
                  <a:pt x="31955" y="28622"/>
                </a:lnTo>
                <a:close/>
                <a:moveTo>
                  <a:pt x="19625" y="32482"/>
                </a:moveTo>
                <a:cubicBezTo>
                  <a:pt x="19524" y="32708"/>
                  <a:pt x="19424" y="33008"/>
                  <a:pt x="19324" y="33535"/>
                </a:cubicBezTo>
                <a:cubicBezTo>
                  <a:pt x="19223" y="33109"/>
                  <a:pt x="19098" y="33008"/>
                  <a:pt x="19223" y="32808"/>
                </a:cubicBezTo>
                <a:cubicBezTo>
                  <a:pt x="19223" y="32708"/>
                  <a:pt x="19324" y="32582"/>
                  <a:pt x="19424" y="32482"/>
                </a:cubicBezTo>
                <a:close/>
                <a:moveTo>
                  <a:pt x="16918" y="34687"/>
                </a:moveTo>
                <a:cubicBezTo>
                  <a:pt x="17018" y="34687"/>
                  <a:pt x="17018" y="34788"/>
                  <a:pt x="17118" y="34788"/>
                </a:cubicBezTo>
                <a:cubicBezTo>
                  <a:pt x="16918" y="35088"/>
                  <a:pt x="16717" y="35414"/>
                  <a:pt x="16492" y="35715"/>
                </a:cubicBezTo>
                <a:cubicBezTo>
                  <a:pt x="16592" y="35414"/>
                  <a:pt x="16717" y="34988"/>
                  <a:pt x="16918" y="34687"/>
                </a:cubicBezTo>
                <a:close/>
                <a:moveTo>
                  <a:pt x="17344" y="36768"/>
                </a:moveTo>
                <a:cubicBezTo>
                  <a:pt x="17218" y="36968"/>
                  <a:pt x="17118" y="37094"/>
                  <a:pt x="17018" y="37194"/>
                </a:cubicBezTo>
                <a:cubicBezTo>
                  <a:pt x="17018" y="37194"/>
                  <a:pt x="16918" y="37194"/>
                  <a:pt x="16918" y="37094"/>
                </a:cubicBezTo>
                <a:cubicBezTo>
                  <a:pt x="17018" y="36968"/>
                  <a:pt x="17018" y="36868"/>
                  <a:pt x="17118" y="36768"/>
                </a:cubicBezTo>
                <a:close/>
                <a:moveTo>
                  <a:pt x="42931" y="38170"/>
                </a:moveTo>
                <a:cubicBezTo>
                  <a:pt x="42923" y="38187"/>
                  <a:pt x="42915" y="38204"/>
                  <a:pt x="42908" y="38221"/>
                </a:cubicBezTo>
                <a:lnTo>
                  <a:pt x="43033" y="38221"/>
                </a:lnTo>
                <a:cubicBezTo>
                  <a:pt x="42998" y="38201"/>
                  <a:pt x="42964" y="38184"/>
                  <a:pt x="42931" y="38170"/>
                </a:cubicBezTo>
                <a:close/>
                <a:moveTo>
                  <a:pt x="3133" y="40101"/>
                </a:moveTo>
                <a:lnTo>
                  <a:pt x="3133" y="40327"/>
                </a:lnTo>
                <a:cubicBezTo>
                  <a:pt x="3133" y="40327"/>
                  <a:pt x="3033" y="40327"/>
                  <a:pt x="3033" y="40427"/>
                </a:cubicBezTo>
                <a:lnTo>
                  <a:pt x="3033" y="40226"/>
                </a:lnTo>
                <a:lnTo>
                  <a:pt x="3133" y="40101"/>
                </a:lnTo>
                <a:close/>
                <a:moveTo>
                  <a:pt x="3860" y="40853"/>
                </a:moveTo>
                <a:cubicBezTo>
                  <a:pt x="3860" y="40853"/>
                  <a:pt x="3960" y="40953"/>
                  <a:pt x="4061" y="40953"/>
                </a:cubicBezTo>
                <a:cubicBezTo>
                  <a:pt x="3960" y="41154"/>
                  <a:pt x="3860" y="41354"/>
                  <a:pt x="3760" y="41480"/>
                </a:cubicBezTo>
                <a:cubicBezTo>
                  <a:pt x="3660" y="41480"/>
                  <a:pt x="3660" y="41480"/>
                  <a:pt x="3559" y="41354"/>
                </a:cubicBezTo>
                <a:cubicBezTo>
                  <a:pt x="3660" y="41254"/>
                  <a:pt x="3760" y="41053"/>
                  <a:pt x="3860" y="40853"/>
                </a:cubicBezTo>
                <a:close/>
                <a:moveTo>
                  <a:pt x="1401" y="45789"/>
                </a:moveTo>
                <a:cubicBezTo>
                  <a:pt x="1385" y="45814"/>
                  <a:pt x="1370" y="45839"/>
                  <a:pt x="1354" y="45865"/>
                </a:cubicBezTo>
                <a:lnTo>
                  <a:pt x="1454" y="45865"/>
                </a:lnTo>
                <a:cubicBezTo>
                  <a:pt x="1435" y="45840"/>
                  <a:pt x="1417" y="45815"/>
                  <a:pt x="1401" y="45789"/>
                </a:cubicBezTo>
                <a:close/>
                <a:moveTo>
                  <a:pt x="13359" y="59324"/>
                </a:moveTo>
                <a:cubicBezTo>
                  <a:pt x="13443" y="59340"/>
                  <a:pt x="13530" y="59360"/>
                  <a:pt x="13620" y="59382"/>
                </a:cubicBezTo>
                <a:lnTo>
                  <a:pt x="13620" y="59382"/>
                </a:lnTo>
                <a:cubicBezTo>
                  <a:pt x="13545" y="59347"/>
                  <a:pt x="13466" y="59324"/>
                  <a:pt x="13359" y="59324"/>
                </a:cubicBezTo>
                <a:close/>
                <a:moveTo>
                  <a:pt x="38121" y="1"/>
                </a:moveTo>
                <a:cubicBezTo>
                  <a:pt x="37695" y="527"/>
                  <a:pt x="37269" y="953"/>
                  <a:pt x="36767" y="1479"/>
                </a:cubicBezTo>
                <a:cubicBezTo>
                  <a:pt x="36542" y="1580"/>
                  <a:pt x="36241" y="1680"/>
                  <a:pt x="35915" y="1780"/>
                </a:cubicBezTo>
                <a:cubicBezTo>
                  <a:pt x="35915" y="1880"/>
                  <a:pt x="35915" y="2106"/>
                  <a:pt x="36016" y="2306"/>
                </a:cubicBezTo>
                <a:cubicBezTo>
                  <a:pt x="35715" y="2306"/>
                  <a:pt x="35389" y="2407"/>
                  <a:pt x="35088" y="2407"/>
                </a:cubicBezTo>
                <a:lnTo>
                  <a:pt x="35088" y="1379"/>
                </a:lnTo>
                <a:cubicBezTo>
                  <a:pt x="33935" y="1680"/>
                  <a:pt x="32883" y="2006"/>
                  <a:pt x="31630" y="2306"/>
                </a:cubicBezTo>
                <a:cubicBezTo>
                  <a:pt x="30810" y="2806"/>
                  <a:pt x="30038" y="3768"/>
                  <a:pt x="28754" y="3768"/>
                </a:cubicBezTo>
                <a:cubicBezTo>
                  <a:pt x="28429" y="3768"/>
                  <a:pt x="28070" y="3707"/>
                  <a:pt x="27670" y="3560"/>
                </a:cubicBezTo>
                <a:cubicBezTo>
                  <a:pt x="25990" y="4712"/>
                  <a:pt x="24336" y="5966"/>
                  <a:pt x="22557" y="7118"/>
                </a:cubicBezTo>
                <a:cubicBezTo>
                  <a:pt x="22031" y="7419"/>
                  <a:pt x="21604" y="7745"/>
                  <a:pt x="20978" y="8046"/>
                </a:cubicBezTo>
                <a:cubicBezTo>
                  <a:pt x="20777" y="8372"/>
                  <a:pt x="20677" y="8998"/>
                  <a:pt x="20251" y="9399"/>
                </a:cubicBezTo>
                <a:cubicBezTo>
                  <a:pt x="17218" y="12657"/>
                  <a:pt x="15239" y="16717"/>
                  <a:pt x="11905" y="19650"/>
                </a:cubicBezTo>
                <a:cubicBezTo>
                  <a:pt x="9700" y="21630"/>
                  <a:pt x="7945" y="24236"/>
                  <a:pt x="6692" y="26943"/>
                </a:cubicBezTo>
                <a:cubicBezTo>
                  <a:pt x="6567" y="27269"/>
                  <a:pt x="6467" y="27570"/>
                  <a:pt x="6366" y="27895"/>
                </a:cubicBezTo>
                <a:cubicBezTo>
                  <a:pt x="6692" y="27795"/>
                  <a:pt x="6993" y="27695"/>
                  <a:pt x="7419" y="27695"/>
                </a:cubicBezTo>
                <a:cubicBezTo>
                  <a:pt x="6166" y="29976"/>
                  <a:pt x="5113" y="32081"/>
                  <a:pt x="3960" y="34261"/>
                </a:cubicBezTo>
                <a:cubicBezTo>
                  <a:pt x="3660" y="33961"/>
                  <a:pt x="3559" y="33735"/>
                  <a:pt x="3559" y="33635"/>
                </a:cubicBezTo>
                <a:cubicBezTo>
                  <a:pt x="3133" y="34362"/>
                  <a:pt x="2607" y="35088"/>
                  <a:pt x="2306" y="35941"/>
                </a:cubicBezTo>
                <a:cubicBezTo>
                  <a:pt x="1454" y="37595"/>
                  <a:pt x="827" y="39374"/>
                  <a:pt x="101" y="41154"/>
                </a:cubicBezTo>
                <a:cubicBezTo>
                  <a:pt x="0" y="41354"/>
                  <a:pt x="201" y="41680"/>
                  <a:pt x="301" y="42206"/>
                </a:cubicBezTo>
                <a:cubicBezTo>
                  <a:pt x="1053" y="41154"/>
                  <a:pt x="1680" y="40427"/>
                  <a:pt x="2181" y="39700"/>
                </a:cubicBezTo>
                <a:cubicBezTo>
                  <a:pt x="2181" y="39700"/>
                  <a:pt x="2306" y="39700"/>
                  <a:pt x="2306" y="39800"/>
                </a:cubicBezTo>
                <a:cubicBezTo>
                  <a:pt x="2306" y="40427"/>
                  <a:pt x="2181" y="41053"/>
                  <a:pt x="2081" y="41680"/>
                </a:cubicBezTo>
                <a:lnTo>
                  <a:pt x="1354" y="42407"/>
                </a:lnTo>
                <a:cubicBezTo>
                  <a:pt x="1554" y="42833"/>
                  <a:pt x="1680" y="43234"/>
                  <a:pt x="1780" y="43560"/>
                </a:cubicBezTo>
                <a:cubicBezTo>
                  <a:pt x="1269" y="44265"/>
                  <a:pt x="853" y="44970"/>
                  <a:pt x="1401" y="45789"/>
                </a:cubicBezTo>
                <a:lnTo>
                  <a:pt x="1401" y="45789"/>
                </a:lnTo>
                <a:cubicBezTo>
                  <a:pt x="1575" y="45505"/>
                  <a:pt x="1696" y="45297"/>
                  <a:pt x="1880" y="44813"/>
                </a:cubicBezTo>
                <a:cubicBezTo>
                  <a:pt x="2707" y="48146"/>
                  <a:pt x="3133" y="51505"/>
                  <a:pt x="5539" y="54011"/>
                </a:cubicBezTo>
                <a:cubicBezTo>
                  <a:pt x="5639" y="53785"/>
                  <a:pt x="5740" y="53585"/>
                  <a:pt x="5840" y="53485"/>
                </a:cubicBezTo>
                <a:cubicBezTo>
                  <a:pt x="6266" y="53785"/>
                  <a:pt x="6692" y="54111"/>
                  <a:pt x="7193" y="54412"/>
                </a:cubicBezTo>
                <a:lnTo>
                  <a:pt x="7093" y="54412"/>
                </a:lnTo>
                <a:cubicBezTo>
                  <a:pt x="7519" y="54838"/>
                  <a:pt x="7820" y="55264"/>
                  <a:pt x="8146" y="55765"/>
                </a:cubicBezTo>
                <a:cubicBezTo>
                  <a:pt x="8446" y="55665"/>
                  <a:pt x="8873" y="55565"/>
                  <a:pt x="8973" y="55465"/>
                </a:cubicBezTo>
                <a:cubicBezTo>
                  <a:pt x="9925" y="55891"/>
                  <a:pt x="10652" y="56091"/>
                  <a:pt x="11379" y="56392"/>
                </a:cubicBezTo>
                <a:cubicBezTo>
                  <a:pt x="11579" y="56818"/>
                  <a:pt x="11805" y="57244"/>
                  <a:pt x="12005" y="57770"/>
                </a:cubicBezTo>
                <a:cubicBezTo>
                  <a:pt x="12206" y="57770"/>
                  <a:pt x="12331" y="57645"/>
                  <a:pt x="12331" y="57645"/>
                </a:cubicBezTo>
                <a:cubicBezTo>
                  <a:pt x="12732" y="58272"/>
                  <a:pt x="13058" y="58798"/>
                  <a:pt x="13359" y="59324"/>
                </a:cubicBezTo>
                <a:cubicBezTo>
                  <a:pt x="13259" y="58698"/>
                  <a:pt x="13158" y="58171"/>
                  <a:pt x="13158" y="57645"/>
                </a:cubicBezTo>
                <a:cubicBezTo>
                  <a:pt x="13158" y="57545"/>
                  <a:pt x="13259" y="57545"/>
                  <a:pt x="13359" y="57545"/>
                </a:cubicBezTo>
                <a:cubicBezTo>
                  <a:pt x="13584" y="58071"/>
                  <a:pt x="13885" y="58698"/>
                  <a:pt x="14086" y="59324"/>
                </a:cubicBezTo>
                <a:cubicBezTo>
                  <a:pt x="14086" y="59324"/>
                  <a:pt x="14020" y="59390"/>
                  <a:pt x="13942" y="59467"/>
                </a:cubicBezTo>
                <a:lnTo>
                  <a:pt x="13942" y="59467"/>
                </a:lnTo>
                <a:cubicBezTo>
                  <a:pt x="13832" y="59436"/>
                  <a:pt x="13724" y="59407"/>
                  <a:pt x="13620" y="59382"/>
                </a:cubicBezTo>
                <a:lnTo>
                  <a:pt x="13620" y="59382"/>
                </a:lnTo>
                <a:cubicBezTo>
                  <a:pt x="13703" y="59420"/>
                  <a:pt x="13780" y="59472"/>
                  <a:pt x="13885" y="59525"/>
                </a:cubicBezTo>
                <a:cubicBezTo>
                  <a:pt x="13904" y="59505"/>
                  <a:pt x="13924" y="59486"/>
                  <a:pt x="13942" y="59467"/>
                </a:cubicBezTo>
                <a:lnTo>
                  <a:pt x="13942" y="59467"/>
                </a:lnTo>
                <a:cubicBezTo>
                  <a:pt x="14332" y="59578"/>
                  <a:pt x="14764" y="59720"/>
                  <a:pt x="15239" y="59851"/>
                </a:cubicBezTo>
                <a:lnTo>
                  <a:pt x="15239" y="60778"/>
                </a:lnTo>
                <a:cubicBezTo>
                  <a:pt x="16506" y="60948"/>
                  <a:pt x="17773" y="61518"/>
                  <a:pt x="19170" y="61518"/>
                </a:cubicBezTo>
                <a:cubicBezTo>
                  <a:pt x="19624" y="61518"/>
                  <a:pt x="20091" y="61458"/>
                  <a:pt x="20577" y="61304"/>
                </a:cubicBezTo>
                <a:cubicBezTo>
                  <a:pt x="21376" y="61048"/>
                  <a:pt x="22216" y="60742"/>
                  <a:pt x="23071" y="60742"/>
                </a:cubicBezTo>
                <a:cubicBezTo>
                  <a:pt x="23557" y="60742"/>
                  <a:pt x="24047" y="60840"/>
                  <a:pt x="24537" y="61104"/>
                </a:cubicBezTo>
                <a:cubicBezTo>
                  <a:pt x="25264" y="60778"/>
                  <a:pt x="25890" y="60377"/>
                  <a:pt x="26617" y="60277"/>
                </a:cubicBezTo>
                <a:cubicBezTo>
                  <a:pt x="27870" y="60151"/>
                  <a:pt x="28497" y="59424"/>
                  <a:pt x="29023" y="58497"/>
                </a:cubicBezTo>
                <a:cubicBezTo>
                  <a:pt x="29449" y="57971"/>
                  <a:pt x="29975" y="57545"/>
                  <a:pt x="30502" y="57018"/>
                </a:cubicBezTo>
                <a:cubicBezTo>
                  <a:pt x="30502" y="57144"/>
                  <a:pt x="30602" y="57144"/>
                  <a:pt x="30702" y="57244"/>
                </a:cubicBezTo>
                <a:cubicBezTo>
                  <a:pt x="32381" y="54412"/>
                  <a:pt x="34036" y="51705"/>
                  <a:pt x="35815" y="48998"/>
                </a:cubicBezTo>
                <a:cubicBezTo>
                  <a:pt x="36141" y="48372"/>
                  <a:pt x="36442" y="47745"/>
                  <a:pt x="36968" y="47119"/>
                </a:cubicBezTo>
                <a:cubicBezTo>
                  <a:pt x="37494" y="46266"/>
                  <a:pt x="38221" y="45640"/>
                  <a:pt x="38747" y="44813"/>
                </a:cubicBezTo>
                <a:cubicBezTo>
                  <a:pt x="39900" y="42833"/>
                  <a:pt x="41028" y="40728"/>
                  <a:pt x="42181" y="38748"/>
                </a:cubicBezTo>
                <a:cubicBezTo>
                  <a:pt x="42258" y="38441"/>
                  <a:pt x="42407" y="38120"/>
                  <a:pt x="42709" y="38120"/>
                </a:cubicBezTo>
                <a:cubicBezTo>
                  <a:pt x="42775" y="38120"/>
                  <a:pt x="42849" y="38136"/>
                  <a:pt x="42931" y="38170"/>
                </a:cubicBezTo>
                <a:lnTo>
                  <a:pt x="42931" y="38170"/>
                </a:lnTo>
                <a:cubicBezTo>
                  <a:pt x="43147" y="37684"/>
                  <a:pt x="43341" y="37172"/>
                  <a:pt x="43534" y="36567"/>
                </a:cubicBezTo>
                <a:cubicBezTo>
                  <a:pt x="44788" y="35314"/>
                  <a:pt x="45314" y="34261"/>
                  <a:pt x="45740" y="32281"/>
                </a:cubicBezTo>
                <a:cubicBezTo>
                  <a:pt x="45940" y="31655"/>
                  <a:pt x="46266" y="31129"/>
                  <a:pt x="46993" y="31129"/>
                </a:cubicBezTo>
                <a:cubicBezTo>
                  <a:pt x="47093" y="30703"/>
                  <a:pt x="47194" y="30402"/>
                  <a:pt x="47294" y="29976"/>
                </a:cubicBezTo>
                <a:cubicBezTo>
                  <a:pt x="47294" y="29575"/>
                  <a:pt x="47194" y="29149"/>
                  <a:pt x="47294" y="28823"/>
                </a:cubicBezTo>
                <a:cubicBezTo>
                  <a:pt x="47720" y="27469"/>
                  <a:pt x="48246" y="26016"/>
                  <a:pt x="48773" y="24662"/>
                </a:cubicBezTo>
                <a:cubicBezTo>
                  <a:pt x="48973" y="24136"/>
                  <a:pt x="49174" y="23509"/>
                  <a:pt x="49399" y="22983"/>
                </a:cubicBezTo>
                <a:cubicBezTo>
                  <a:pt x="49399" y="22883"/>
                  <a:pt x="49299" y="22883"/>
                  <a:pt x="49299" y="22883"/>
                </a:cubicBezTo>
                <a:lnTo>
                  <a:pt x="49925" y="22256"/>
                </a:lnTo>
                <a:cubicBezTo>
                  <a:pt x="50552" y="19850"/>
                  <a:pt x="51053" y="17770"/>
                  <a:pt x="51580" y="15565"/>
                </a:cubicBezTo>
                <a:cubicBezTo>
                  <a:pt x="52006" y="13685"/>
                  <a:pt x="52732" y="11905"/>
                  <a:pt x="52833" y="9925"/>
                </a:cubicBezTo>
                <a:cubicBezTo>
                  <a:pt x="53058" y="7945"/>
                  <a:pt x="51905" y="6492"/>
                  <a:pt x="51053" y="5013"/>
                </a:cubicBezTo>
                <a:cubicBezTo>
                  <a:pt x="50652" y="4286"/>
                  <a:pt x="49600" y="3760"/>
                  <a:pt x="48773" y="3459"/>
                </a:cubicBezTo>
                <a:cubicBezTo>
                  <a:pt x="48597" y="3351"/>
                  <a:pt x="48388" y="3314"/>
                  <a:pt x="48160" y="3314"/>
                </a:cubicBezTo>
                <a:cubicBezTo>
                  <a:pt x="47703" y="3314"/>
                  <a:pt x="47169" y="3459"/>
                  <a:pt x="46667" y="3459"/>
                </a:cubicBezTo>
                <a:lnTo>
                  <a:pt x="44687" y="3459"/>
                </a:lnTo>
                <a:cubicBezTo>
                  <a:pt x="44587" y="2933"/>
                  <a:pt x="44487" y="2632"/>
                  <a:pt x="44387" y="2306"/>
                </a:cubicBezTo>
                <a:cubicBezTo>
                  <a:pt x="43760" y="1880"/>
                  <a:pt x="43133" y="1479"/>
                  <a:pt x="42507" y="1053"/>
                </a:cubicBezTo>
                <a:cubicBezTo>
                  <a:pt x="42081" y="1254"/>
                  <a:pt x="41655" y="1379"/>
                  <a:pt x="41254" y="1580"/>
                </a:cubicBezTo>
                <a:cubicBezTo>
                  <a:pt x="40928" y="1254"/>
                  <a:pt x="40727" y="1053"/>
                  <a:pt x="40402" y="627"/>
                </a:cubicBezTo>
                <a:cubicBezTo>
                  <a:pt x="39675" y="1254"/>
                  <a:pt x="38948" y="1880"/>
                  <a:pt x="38321" y="2407"/>
                </a:cubicBezTo>
                <a:cubicBezTo>
                  <a:pt x="38321" y="1680"/>
                  <a:pt x="38422" y="953"/>
                  <a:pt x="38422" y="226"/>
                </a:cubicBezTo>
                <a:cubicBezTo>
                  <a:pt x="38321" y="226"/>
                  <a:pt x="38221" y="126"/>
                  <a:pt x="38121" y="1"/>
                </a:cubicBezTo>
                <a:close/>
              </a:path>
            </a:pathLst>
          </a:custGeom>
          <a:solidFill>
            <a:srgbClr val="FDC4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69" name="Google Shape;2569;p50"/>
          <p:cNvSpPr/>
          <p:nvPr/>
        </p:nvSpPr>
        <p:spPr>
          <a:xfrm rot="-7200083">
            <a:off x="4738207" y="3107355"/>
            <a:ext cx="1756710" cy="2036809"/>
          </a:xfrm>
          <a:custGeom>
            <a:rect b="b" l="l" r="r" t="t"/>
            <a:pathLst>
              <a:path extrusionOk="0" h="61519" w="53059">
                <a:moveTo>
                  <a:pt x="35615" y="10151"/>
                </a:moveTo>
                <a:cubicBezTo>
                  <a:pt x="35389" y="10778"/>
                  <a:pt x="35289" y="11179"/>
                  <a:pt x="35088" y="11705"/>
                </a:cubicBezTo>
                <a:cubicBezTo>
                  <a:pt x="35514" y="12432"/>
                  <a:pt x="35389" y="13058"/>
                  <a:pt x="34662" y="13685"/>
                </a:cubicBezTo>
                <a:cubicBezTo>
                  <a:pt x="34136" y="12858"/>
                  <a:pt x="34462" y="11279"/>
                  <a:pt x="35615" y="10151"/>
                </a:cubicBezTo>
                <a:close/>
                <a:moveTo>
                  <a:pt x="7519" y="26843"/>
                </a:moveTo>
                <a:cubicBezTo>
                  <a:pt x="7519" y="26843"/>
                  <a:pt x="7519" y="26943"/>
                  <a:pt x="7419" y="27068"/>
                </a:cubicBezTo>
                <a:lnTo>
                  <a:pt x="7419" y="26943"/>
                </a:lnTo>
                <a:cubicBezTo>
                  <a:pt x="7419" y="26943"/>
                  <a:pt x="7419" y="26843"/>
                  <a:pt x="7519" y="26843"/>
                </a:cubicBezTo>
                <a:close/>
                <a:moveTo>
                  <a:pt x="32156" y="28622"/>
                </a:moveTo>
                <a:lnTo>
                  <a:pt x="32156" y="29349"/>
                </a:lnTo>
                <a:lnTo>
                  <a:pt x="31955" y="29349"/>
                </a:lnTo>
                <a:lnTo>
                  <a:pt x="31955" y="28622"/>
                </a:lnTo>
                <a:close/>
                <a:moveTo>
                  <a:pt x="19625" y="32482"/>
                </a:moveTo>
                <a:cubicBezTo>
                  <a:pt x="19524" y="32708"/>
                  <a:pt x="19424" y="33008"/>
                  <a:pt x="19324" y="33535"/>
                </a:cubicBezTo>
                <a:cubicBezTo>
                  <a:pt x="19223" y="33109"/>
                  <a:pt x="19098" y="33008"/>
                  <a:pt x="19223" y="32808"/>
                </a:cubicBezTo>
                <a:cubicBezTo>
                  <a:pt x="19223" y="32708"/>
                  <a:pt x="19324" y="32582"/>
                  <a:pt x="19424" y="32482"/>
                </a:cubicBezTo>
                <a:close/>
                <a:moveTo>
                  <a:pt x="16918" y="34687"/>
                </a:moveTo>
                <a:cubicBezTo>
                  <a:pt x="17018" y="34687"/>
                  <a:pt x="17018" y="34788"/>
                  <a:pt x="17118" y="34788"/>
                </a:cubicBezTo>
                <a:cubicBezTo>
                  <a:pt x="16918" y="35088"/>
                  <a:pt x="16717" y="35414"/>
                  <a:pt x="16492" y="35715"/>
                </a:cubicBezTo>
                <a:cubicBezTo>
                  <a:pt x="16592" y="35414"/>
                  <a:pt x="16717" y="34988"/>
                  <a:pt x="16918" y="34687"/>
                </a:cubicBezTo>
                <a:close/>
                <a:moveTo>
                  <a:pt x="17344" y="36768"/>
                </a:moveTo>
                <a:cubicBezTo>
                  <a:pt x="17218" y="36968"/>
                  <a:pt x="17118" y="37094"/>
                  <a:pt x="17018" y="37194"/>
                </a:cubicBezTo>
                <a:cubicBezTo>
                  <a:pt x="17018" y="37194"/>
                  <a:pt x="16918" y="37194"/>
                  <a:pt x="16918" y="37094"/>
                </a:cubicBezTo>
                <a:cubicBezTo>
                  <a:pt x="17018" y="36968"/>
                  <a:pt x="17018" y="36868"/>
                  <a:pt x="17118" y="36768"/>
                </a:cubicBezTo>
                <a:close/>
                <a:moveTo>
                  <a:pt x="42931" y="38170"/>
                </a:moveTo>
                <a:cubicBezTo>
                  <a:pt x="42923" y="38187"/>
                  <a:pt x="42915" y="38204"/>
                  <a:pt x="42908" y="38221"/>
                </a:cubicBezTo>
                <a:lnTo>
                  <a:pt x="43033" y="38221"/>
                </a:lnTo>
                <a:cubicBezTo>
                  <a:pt x="42998" y="38201"/>
                  <a:pt x="42964" y="38184"/>
                  <a:pt x="42931" y="38170"/>
                </a:cubicBezTo>
                <a:close/>
                <a:moveTo>
                  <a:pt x="3133" y="40101"/>
                </a:moveTo>
                <a:lnTo>
                  <a:pt x="3133" y="40327"/>
                </a:lnTo>
                <a:cubicBezTo>
                  <a:pt x="3133" y="40327"/>
                  <a:pt x="3033" y="40327"/>
                  <a:pt x="3033" y="40427"/>
                </a:cubicBezTo>
                <a:lnTo>
                  <a:pt x="3033" y="40226"/>
                </a:lnTo>
                <a:lnTo>
                  <a:pt x="3133" y="40101"/>
                </a:lnTo>
                <a:close/>
                <a:moveTo>
                  <a:pt x="3860" y="40853"/>
                </a:moveTo>
                <a:cubicBezTo>
                  <a:pt x="3860" y="40853"/>
                  <a:pt x="3960" y="40953"/>
                  <a:pt x="4061" y="40953"/>
                </a:cubicBezTo>
                <a:cubicBezTo>
                  <a:pt x="3960" y="41154"/>
                  <a:pt x="3860" y="41354"/>
                  <a:pt x="3760" y="41480"/>
                </a:cubicBezTo>
                <a:cubicBezTo>
                  <a:pt x="3660" y="41480"/>
                  <a:pt x="3660" y="41480"/>
                  <a:pt x="3559" y="41354"/>
                </a:cubicBezTo>
                <a:cubicBezTo>
                  <a:pt x="3660" y="41254"/>
                  <a:pt x="3760" y="41053"/>
                  <a:pt x="3860" y="40853"/>
                </a:cubicBezTo>
                <a:close/>
                <a:moveTo>
                  <a:pt x="1401" y="45789"/>
                </a:moveTo>
                <a:cubicBezTo>
                  <a:pt x="1385" y="45814"/>
                  <a:pt x="1370" y="45839"/>
                  <a:pt x="1354" y="45865"/>
                </a:cubicBezTo>
                <a:lnTo>
                  <a:pt x="1454" y="45865"/>
                </a:lnTo>
                <a:cubicBezTo>
                  <a:pt x="1435" y="45840"/>
                  <a:pt x="1417" y="45815"/>
                  <a:pt x="1401" y="45789"/>
                </a:cubicBezTo>
                <a:close/>
                <a:moveTo>
                  <a:pt x="13359" y="59324"/>
                </a:moveTo>
                <a:cubicBezTo>
                  <a:pt x="13443" y="59340"/>
                  <a:pt x="13530" y="59360"/>
                  <a:pt x="13620" y="59382"/>
                </a:cubicBezTo>
                <a:lnTo>
                  <a:pt x="13620" y="59382"/>
                </a:lnTo>
                <a:cubicBezTo>
                  <a:pt x="13545" y="59347"/>
                  <a:pt x="13466" y="59324"/>
                  <a:pt x="13359" y="59324"/>
                </a:cubicBezTo>
                <a:close/>
                <a:moveTo>
                  <a:pt x="38121" y="1"/>
                </a:moveTo>
                <a:cubicBezTo>
                  <a:pt x="37695" y="527"/>
                  <a:pt x="37269" y="953"/>
                  <a:pt x="36767" y="1479"/>
                </a:cubicBezTo>
                <a:cubicBezTo>
                  <a:pt x="36542" y="1580"/>
                  <a:pt x="36241" y="1680"/>
                  <a:pt x="35915" y="1780"/>
                </a:cubicBezTo>
                <a:cubicBezTo>
                  <a:pt x="35915" y="1880"/>
                  <a:pt x="35915" y="2106"/>
                  <a:pt x="36016" y="2306"/>
                </a:cubicBezTo>
                <a:cubicBezTo>
                  <a:pt x="35715" y="2306"/>
                  <a:pt x="35389" y="2407"/>
                  <a:pt x="35088" y="2407"/>
                </a:cubicBezTo>
                <a:lnTo>
                  <a:pt x="35088" y="1379"/>
                </a:lnTo>
                <a:cubicBezTo>
                  <a:pt x="33935" y="1680"/>
                  <a:pt x="32883" y="2006"/>
                  <a:pt x="31630" y="2306"/>
                </a:cubicBezTo>
                <a:cubicBezTo>
                  <a:pt x="30810" y="2806"/>
                  <a:pt x="30038" y="3768"/>
                  <a:pt x="28754" y="3768"/>
                </a:cubicBezTo>
                <a:cubicBezTo>
                  <a:pt x="28429" y="3768"/>
                  <a:pt x="28070" y="3707"/>
                  <a:pt x="27670" y="3560"/>
                </a:cubicBezTo>
                <a:cubicBezTo>
                  <a:pt x="25990" y="4712"/>
                  <a:pt x="24336" y="5966"/>
                  <a:pt x="22557" y="7118"/>
                </a:cubicBezTo>
                <a:cubicBezTo>
                  <a:pt x="22031" y="7419"/>
                  <a:pt x="21604" y="7745"/>
                  <a:pt x="20978" y="8046"/>
                </a:cubicBezTo>
                <a:cubicBezTo>
                  <a:pt x="20777" y="8372"/>
                  <a:pt x="20677" y="8998"/>
                  <a:pt x="20251" y="9399"/>
                </a:cubicBezTo>
                <a:cubicBezTo>
                  <a:pt x="17218" y="12657"/>
                  <a:pt x="15239" y="16717"/>
                  <a:pt x="11905" y="19650"/>
                </a:cubicBezTo>
                <a:cubicBezTo>
                  <a:pt x="9700" y="21630"/>
                  <a:pt x="7945" y="24236"/>
                  <a:pt x="6692" y="26943"/>
                </a:cubicBezTo>
                <a:cubicBezTo>
                  <a:pt x="6567" y="27269"/>
                  <a:pt x="6467" y="27570"/>
                  <a:pt x="6366" y="27895"/>
                </a:cubicBezTo>
                <a:cubicBezTo>
                  <a:pt x="6692" y="27795"/>
                  <a:pt x="6993" y="27695"/>
                  <a:pt x="7419" y="27695"/>
                </a:cubicBezTo>
                <a:cubicBezTo>
                  <a:pt x="6166" y="29976"/>
                  <a:pt x="5113" y="32081"/>
                  <a:pt x="3960" y="34261"/>
                </a:cubicBezTo>
                <a:cubicBezTo>
                  <a:pt x="3660" y="33961"/>
                  <a:pt x="3559" y="33735"/>
                  <a:pt x="3559" y="33635"/>
                </a:cubicBezTo>
                <a:cubicBezTo>
                  <a:pt x="3133" y="34362"/>
                  <a:pt x="2607" y="35088"/>
                  <a:pt x="2306" y="35941"/>
                </a:cubicBezTo>
                <a:cubicBezTo>
                  <a:pt x="1454" y="37595"/>
                  <a:pt x="827" y="39374"/>
                  <a:pt x="101" y="41154"/>
                </a:cubicBezTo>
                <a:cubicBezTo>
                  <a:pt x="0" y="41354"/>
                  <a:pt x="201" y="41680"/>
                  <a:pt x="301" y="42206"/>
                </a:cubicBezTo>
                <a:cubicBezTo>
                  <a:pt x="1053" y="41154"/>
                  <a:pt x="1680" y="40427"/>
                  <a:pt x="2181" y="39700"/>
                </a:cubicBezTo>
                <a:cubicBezTo>
                  <a:pt x="2181" y="39700"/>
                  <a:pt x="2306" y="39700"/>
                  <a:pt x="2306" y="39800"/>
                </a:cubicBezTo>
                <a:cubicBezTo>
                  <a:pt x="2306" y="40427"/>
                  <a:pt x="2181" y="41053"/>
                  <a:pt x="2081" y="41680"/>
                </a:cubicBezTo>
                <a:lnTo>
                  <a:pt x="1354" y="42407"/>
                </a:lnTo>
                <a:cubicBezTo>
                  <a:pt x="1554" y="42833"/>
                  <a:pt x="1680" y="43234"/>
                  <a:pt x="1780" y="43560"/>
                </a:cubicBezTo>
                <a:cubicBezTo>
                  <a:pt x="1269" y="44265"/>
                  <a:pt x="853" y="44970"/>
                  <a:pt x="1401" y="45789"/>
                </a:cubicBezTo>
                <a:lnTo>
                  <a:pt x="1401" y="45789"/>
                </a:lnTo>
                <a:cubicBezTo>
                  <a:pt x="1575" y="45505"/>
                  <a:pt x="1696" y="45297"/>
                  <a:pt x="1880" y="44813"/>
                </a:cubicBezTo>
                <a:cubicBezTo>
                  <a:pt x="2707" y="48146"/>
                  <a:pt x="3133" y="51505"/>
                  <a:pt x="5539" y="54011"/>
                </a:cubicBezTo>
                <a:cubicBezTo>
                  <a:pt x="5639" y="53785"/>
                  <a:pt x="5740" y="53585"/>
                  <a:pt x="5840" y="53485"/>
                </a:cubicBezTo>
                <a:cubicBezTo>
                  <a:pt x="6266" y="53785"/>
                  <a:pt x="6692" y="54111"/>
                  <a:pt x="7193" y="54412"/>
                </a:cubicBezTo>
                <a:lnTo>
                  <a:pt x="7093" y="54412"/>
                </a:lnTo>
                <a:cubicBezTo>
                  <a:pt x="7519" y="54838"/>
                  <a:pt x="7820" y="55264"/>
                  <a:pt x="8146" y="55765"/>
                </a:cubicBezTo>
                <a:cubicBezTo>
                  <a:pt x="8446" y="55665"/>
                  <a:pt x="8873" y="55565"/>
                  <a:pt x="8973" y="55465"/>
                </a:cubicBezTo>
                <a:cubicBezTo>
                  <a:pt x="9925" y="55891"/>
                  <a:pt x="10652" y="56091"/>
                  <a:pt x="11379" y="56392"/>
                </a:cubicBezTo>
                <a:cubicBezTo>
                  <a:pt x="11579" y="56818"/>
                  <a:pt x="11805" y="57244"/>
                  <a:pt x="12005" y="57770"/>
                </a:cubicBezTo>
                <a:cubicBezTo>
                  <a:pt x="12206" y="57770"/>
                  <a:pt x="12331" y="57645"/>
                  <a:pt x="12331" y="57645"/>
                </a:cubicBezTo>
                <a:cubicBezTo>
                  <a:pt x="12732" y="58272"/>
                  <a:pt x="13058" y="58798"/>
                  <a:pt x="13359" y="59324"/>
                </a:cubicBezTo>
                <a:cubicBezTo>
                  <a:pt x="13259" y="58698"/>
                  <a:pt x="13158" y="58171"/>
                  <a:pt x="13158" y="57645"/>
                </a:cubicBezTo>
                <a:cubicBezTo>
                  <a:pt x="13158" y="57545"/>
                  <a:pt x="13259" y="57545"/>
                  <a:pt x="13359" y="57545"/>
                </a:cubicBezTo>
                <a:cubicBezTo>
                  <a:pt x="13584" y="58071"/>
                  <a:pt x="13885" y="58698"/>
                  <a:pt x="14086" y="59324"/>
                </a:cubicBezTo>
                <a:cubicBezTo>
                  <a:pt x="14086" y="59324"/>
                  <a:pt x="14020" y="59390"/>
                  <a:pt x="13942" y="59467"/>
                </a:cubicBezTo>
                <a:lnTo>
                  <a:pt x="13942" y="59467"/>
                </a:lnTo>
                <a:cubicBezTo>
                  <a:pt x="13832" y="59436"/>
                  <a:pt x="13724" y="59407"/>
                  <a:pt x="13620" y="59382"/>
                </a:cubicBezTo>
                <a:lnTo>
                  <a:pt x="13620" y="59382"/>
                </a:lnTo>
                <a:cubicBezTo>
                  <a:pt x="13703" y="59420"/>
                  <a:pt x="13780" y="59472"/>
                  <a:pt x="13885" y="59525"/>
                </a:cubicBezTo>
                <a:cubicBezTo>
                  <a:pt x="13904" y="59505"/>
                  <a:pt x="13924" y="59486"/>
                  <a:pt x="13942" y="59467"/>
                </a:cubicBezTo>
                <a:lnTo>
                  <a:pt x="13942" y="59467"/>
                </a:lnTo>
                <a:cubicBezTo>
                  <a:pt x="14332" y="59578"/>
                  <a:pt x="14764" y="59720"/>
                  <a:pt x="15239" y="59851"/>
                </a:cubicBezTo>
                <a:lnTo>
                  <a:pt x="15239" y="60778"/>
                </a:lnTo>
                <a:cubicBezTo>
                  <a:pt x="16506" y="60948"/>
                  <a:pt x="17773" y="61518"/>
                  <a:pt x="19170" y="61518"/>
                </a:cubicBezTo>
                <a:cubicBezTo>
                  <a:pt x="19624" y="61518"/>
                  <a:pt x="20091" y="61458"/>
                  <a:pt x="20577" y="61304"/>
                </a:cubicBezTo>
                <a:cubicBezTo>
                  <a:pt x="21376" y="61048"/>
                  <a:pt x="22216" y="60742"/>
                  <a:pt x="23071" y="60742"/>
                </a:cubicBezTo>
                <a:cubicBezTo>
                  <a:pt x="23557" y="60742"/>
                  <a:pt x="24047" y="60840"/>
                  <a:pt x="24537" y="61104"/>
                </a:cubicBezTo>
                <a:cubicBezTo>
                  <a:pt x="25264" y="60778"/>
                  <a:pt x="25890" y="60377"/>
                  <a:pt x="26617" y="60277"/>
                </a:cubicBezTo>
                <a:cubicBezTo>
                  <a:pt x="27870" y="60151"/>
                  <a:pt x="28497" y="59424"/>
                  <a:pt x="29023" y="58497"/>
                </a:cubicBezTo>
                <a:cubicBezTo>
                  <a:pt x="29449" y="57971"/>
                  <a:pt x="29975" y="57545"/>
                  <a:pt x="30502" y="57018"/>
                </a:cubicBezTo>
                <a:cubicBezTo>
                  <a:pt x="30502" y="57144"/>
                  <a:pt x="30602" y="57144"/>
                  <a:pt x="30702" y="57244"/>
                </a:cubicBezTo>
                <a:cubicBezTo>
                  <a:pt x="32381" y="54412"/>
                  <a:pt x="34036" y="51705"/>
                  <a:pt x="35815" y="48998"/>
                </a:cubicBezTo>
                <a:cubicBezTo>
                  <a:pt x="36141" y="48372"/>
                  <a:pt x="36442" y="47745"/>
                  <a:pt x="36968" y="47119"/>
                </a:cubicBezTo>
                <a:cubicBezTo>
                  <a:pt x="37494" y="46266"/>
                  <a:pt x="38221" y="45640"/>
                  <a:pt x="38747" y="44813"/>
                </a:cubicBezTo>
                <a:cubicBezTo>
                  <a:pt x="39900" y="42833"/>
                  <a:pt x="41028" y="40728"/>
                  <a:pt x="42181" y="38748"/>
                </a:cubicBezTo>
                <a:cubicBezTo>
                  <a:pt x="42258" y="38441"/>
                  <a:pt x="42407" y="38120"/>
                  <a:pt x="42709" y="38120"/>
                </a:cubicBezTo>
                <a:cubicBezTo>
                  <a:pt x="42775" y="38120"/>
                  <a:pt x="42849" y="38136"/>
                  <a:pt x="42931" y="38170"/>
                </a:cubicBezTo>
                <a:lnTo>
                  <a:pt x="42931" y="38170"/>
                </a:lnTo>
                <a:cubicBezTo>
                  <a:pt x="43147" y="37684"/>
                  <a:pt x="43341" y="37172"/>
                  <a:pt x="43534" y="36567"/>
                </a:cubicBezTo>
                <a:cubicBezTo>
                  <a:pt x="44788" y="35314"/>
                  <a:pt x="45314" y="34261"/>
                  <a:pt x="45740" y="32281"/>
                </a:cubicBezTo>
                <a:cubicBezTo>
                  <a:pt x="45940" y="31655"/>
                  <a:pt x="46266" y="31129"/>
                  <a:pt x="46993" y="31129"/>
                </a:cubicBezTo>
                <a:cubicBezTo>
                  <a:pt x="47093" y="30703"/>
                  <a:pt x="47194" y="30402"/>
                  <a:pt x="47294" y="29976"/>
                </a:cubicBezTo>
                <a:cubicBezTo>
                  <a:pt x="47294" y="29575"/>
                  <a:pt x="47194" y="29149"/>
                  <a:pt x="47294" y="28823"/>
                </a:cubicBezTo>
                <a:cubicBezTo>
                  <a:pt x="47720" y="27469"/>
                  <a:pt x="48246" y="26016"/>
                  <a:pt x="48773" y="24662"/>
                </a:cubicBezTo>
                <a:cubicBezTo>
                  <a:pt x="48973" y="24136"/>
                  <a:pt x="49174" y="23509"/>
                  <a:pt x="49399" y="22983"/>
                </a:cubicBezTo>
                <a:cubicBezTo>
                  <a:pt x="49399" y="22883"/>
                  <a:pt x="49299" y="22883"/>
                  <a:pt x="49299" y="22883"/>
                </a:cubicBezTo>
                <a:lnTo>
                  <a:pt x="49925" y="22256"/>
                </a:lnTo>
                <a:cubicBezTo>
                  <a:pt x="50552" y="19850"/>
                  <a:pt x="51053" y="17770"/>
                  <a:pt x="51580" y="15565"/>
                </a:cubicBezTo>
                <a:cubicBezTo>
                  <a:pt x="52006" y="13685"/>
                  <a:pt x="52732" y="11905"/>
                  <a:pt x="52833" y="9925"/>
                </a:cubicBezTo>
                <a:cubicBezTo>
                  <a:pt x="53058" y="7945"/>
                  <a:pt x="51905" y="6492"/>
                  <a:pt x="51053" y="5013"/>
                </a:cubicBezTo>
                <a:cubicBezTo>
                  <a:pt x="50652" y="4286"/>
                  <a:pt x="49600" y="3760"/>
                  <a:pt x="48773" y="3459"/>
                </a:cubicBezTo>
                <a:cubicBezTo>
                  <a:pt x="48597" y="3351"/>
                  <a:pt x="48388" y="3314"/>
                  <a:pt x="48160" y="3314"/>
                </a:cubicBezTo>
                <a:cubicBezTo>
                  <a:pt x="47703" y="3314"/>
                  <a:pt x="47169" y="3459"/>
                  <a:pt x="46667" y="3459"/>
                </a:cubicBezTo>
                <a:lnTo>
                  <a:pt x="44687" y="3459"/>
                </a:lnTo>
                <a:cubicBezTo>
                  <a:pt x="44587" y="2933"/>
                  <a:pt x="44487" y="2632"/>
                  <a:pt x="44387" y="2306"/>
                </a:cubicBezTo>
                <a:cubicBezTo>
                  <a:pt x="43760" y="1880"/>
                  <a:pt x="43133" y="1479"/>
                  <a:pt x="42507" y="1053"/>
                </a:cubicBezTo>
                <a:cubicBezTo>
                  <a:pt x="42081" y="1254"/>
                  <a:pt x="41655" y="1379"/>
                  <a:pt x="41254" y="1580"/>
                </a:cubicBezTo>
                <a:cubicBezTo>
                  <a:pt x="40928" y="1254"/>
                  <a:pt x="40727" y="1053"/>
                  <a:pt x="40402" y="627"/>
                </a:cubicBezTo>
                <a:cubicBezTo>
                  <a:pt x="39675" y="1254"/>
                  <a:pt x="38948" y="1880"/>
                  <a:pt x="38321" y="2407"/>
                </a:cubicBezTo>
                <a:cubicBezTo>
                  <a:pt x="38321" y="1680"/>
                  <a:pt x="38422" y="953"/>
                  <a:pt x="38422" y="226"/>
                </a:cubicBezTo>
                <a:cubicBezTo>
                  <a:pt x="38321" y="226"/>
                  <a:pt x="38221" y="126"/>
                  <a:pt x="38121" y="1"/>
                </a:cubicBezTo>
                <a:close/>
              </a:path>
            </a:pathLst>
          </a:custGeom>
          <a:solidFill>
            <a:srgbClr val="FDC4B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70" name="Google Shape;2570;p50"/>
          <p:cNvSpPr/>
          <p:nvPr/>
        </p:nvSpPr>
        <p:spPr>
          <a:xfrm>
            <a:off x="6711414" y="1307561"/>
            <a:ext cx="1150291" cy="883880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71" name="Google Shape;2571;p50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TEAM</a:t>
            </a:r>
            <a:endParaRPr/>
          </a:p>
        </p:txBody>
      </p:sp>
      <p:sp>
        <p:nvSpPr>
          <p:cNvPr id="2572" name="Google Shape;2572;p50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573" name="Google Shape;2573;p50"/>
          <p:cNvSpPr txBox="1"/>
          <p:nvPr>
            <p:ph idx="4294967295" type="subTitle"/>
          </p:nvPr>
        </p:nvSpPr>
        <p:spPr>
          <a:xfrm>
            <a:off x="1300598" y="3935850"/>
            <a:ext cx="17139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You can replace the  image on the screen with your own</a:t>
            </a:r>
            <a:endParaRPr/>
          </a:p>
        </p:txBody>
      </p:sp>
      <p:sp>
        <p:nvSpPr>
          <p:cNvPr id="2574" name="Google Shape;2574;p50"/>
          <p:cNvSpPr txBox="1"/>
          <p:nvPr>
            <p:ph idx="4294967295" type="subTitle"/>
          </p:nvPr>
        </p:nvSpPr>
        <p:spPr>
          <a:xfrm>
            <a:off x="4911401" y="3935854"/>
            <a:ext cx="17139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You can replace the  image on the screen with your own</a:t>
            </a:r>
            <a:endParaRPr/>
          </a:p>
        </p:txBody>
      </p:sp>
      <p:sp>
        <p:nvSpPr>
          <p:cNvPr id="2575" name="Google Shape;2575;p50"/>
          <p:cNvSpPr txBox="1"/>
          <p:nvPr>
            <p:ph idx="4294967295" type="ctrTitle"/>
          </p:nvPr>
        </p:nvSpPr>
        <p:spPr>
          <a:xfrm>
            <a:off x="6907424" y="1417525"/>
            <a:ext cx="873600" cy="644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HELENA JAMES</a:t>
            </a:r>
            <a:endParaRPr sz="1200"/>
          </a:p>
        </p:txBody>
      </p:sp>
      <p:sp>
        <p:nvSpPr>
          <p:cNvPr id="2576" name="Google Shape;2576;p50"/>
          <p:cNvSpPr txBox="1"/>
          <p:nvPr>
            <p:ph idx="4294967295" type="ctrTitle"/>
          </p:nvPr>
        </p:nvSpPr>
        <p:spPr>
          <a:xfrm>
            <a:off x="3283474" y="1417525"/>
            <a:ext cx="873600" cy="644700"/>
          </a:xfrm>
          <a:prstGeom prst="rect">
            <a:avLst/>
          </a:prstGeom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JENNA DOE</a:t>
            </a:r>
            <a:endParaRPr sz="12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F3F3F3"/>
        </a:solidFill>
      </p:bgPr>
    </p:bg>
    <p:spTree>
      <p:nvGrpSpPr>
        <p:cNvPr id="2580" name="Shape 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81" name="Google Shape;2581;p51"/>
          <p:cNvPicPr preferRelativeResize="0"/>
          <p:nvPr/>
        </p:nvPicPr>
        <p:blipFill rotWithShape="1">
          <a:blip r:embed="rId3">
            <a:alphaModFix/>
          </a:blip>
          <a:srcRect b="0" l="15369" r="15369" t="0"/>
          <a:stretch/>
        </p:blipFill>
        <p:spPr>
          <a:xfrm>
            <a:off x="839431" y="406450"/>
            <a:ext cx="4955871" cy="4330597"/>
          </a:xfrm>
          <a:prstGeom prst="rect">
            <a:avLst/>
          </a:prstGeom>
          <a:noFill/>
          <a:ln>
            <a:noFill/>
          </a:ln>
        </p:spPr>
      </p:pic>
      <p:sp>
        <p:nvSpPr>
          <p:cNvPr id="2582" name="Google Shape;2582;p51"/>
          <p:cNvSpPr/>
          <p:nvPr/>
        </p:nvSpPr>
        <p:spPr>
          <a:xfrm flipH="1" rot="-626089">
            <a:off x="4862248" y="834024"/>
            <a:ext cx="3534309" cy="2398941"/>
          </a:xfrm>
          <a:custGeom>
            <a:rect b="b" l="l" r="r" t="t"/>
            <a:pathLst>
              <a:path extrusionOk="0" h="44010" w="64839">
                <a:moveTo>
                  <a:pt x="17319" y="2607"/>
                </a:moveTo>
                <a:cubicBezTo>
                  <a:pt x="17419" y="2607"/>
                  <a:pt x="17419" y="2733"/>
                  <a:pt x="17419" y="2733"/>
                </a:cubicBezTo>
                <a:cubicBezTo>
                  <a:pt x="17319" y="2733"/>
                  <a:pt x="17319" y="2833"/>
                  <a:pt x="17219" y="2833"/>
                </a:cubicBezTo>
                <a:lnTo>
                  <a:pt x="17219" y="2733"/>
                </a:lnTo>
                <a:lnTo>
                  <a:pt x="17319" y="2607"/>
                </a:lnTo>
                <a:close/>
                <a:moveTo>
                  <a:pt x="16292" y="3460"/>
                </a:moveTo>
                <a:cubicBezTo>
                  <a:pt x="16492" y="3460"/>
                  <a:pt x="16693" y="3560"/>
                  <a:pt x="16918" y="3560"/>
                </a:cubicBezTo>
                <a:lnTo>
                  <a:pt x="16918" y="3760"/>
                </a:lnTo>
                <a:cubicBezTo>
                  <a:pt x="16693" y="3760"/>
                  <a:pt x="16492" y="3760"/>
                  <a:pt x="16292" y="3660"/>
                </a:cubicBezTo>
                <a:lnTo>
                  <a:pt x="16292" y="3460"/>
                </a:lnTo>
                <a:close/>
                <a:moveTo>
                  <a:pt x="31430" y="3760"/>
                </a:moveTo>
                <a:lnTo>
                  <a:pt x="31430" y="3861"/>
                </a:lnTo>
                <a:lnTo>
                  <a:pt x="31204" y="3861"/>
                </a:lnTo>
                <a:lnTo>
                  <a:pt x="31204" y="3760"/>
                </a:lnTo>
                <a:close/>
                <a:moveTo>
                  <a:pt x="24938" y="14638"/>
                </a:moveTo>
                <a:cubicBezTo>
                  <a:pt x="25264" y="14738"/>
                  <a:pt x="25690" y="14738"/>
                  <a:pt x="26091" y="14838"/>
                </a:cubicBezTo>
                <a:cubicBezTo>
                  <a:pt x="25991" y="14938"/>
                  <a:pt x="25991" y="14938"/>
                  <a:pt x="25991" y="15039"/>
                </a:cubicBezTo>
                <a:cubicBezTo>
                  <a:pt x="25690" y="14938"/>
                  <a:pt x="25264" y="14838"/>
                  <a:pt x="24938" y="14638"/>
                </a:cubicBezTo>
                <a:close/>
                <a:moveTo>
                  <a:pt x="23685" y="15364"/>
                </a:moveTo>
                <a:cubicBezTo>
                  <a:pt x="23810" y="15465"/>
                  <a:pt x="23911" y="15465"/>
                  <a:pt x="24111" y="15565"/>
                </a:cubicBezTo>
                <a:cubicBezTo>
                  <a:pt x="24111" y="15565"/>
                  <a:pt x="24111" y="15665"/>
                  <a:pt x="24011" y="15665"/>
                </a:cubicBezTo>
                <a:cubicBezTo>
                  <a:pt x="23911" y="15665"/>
                  <a:pt x="23810" y="15665"/>
                  <a:pt x="23585" y="15565"/>
                </a:cubicBezTo>
                <a:cubicBezTo>
                  <a:pt x="23585" y="15565"/>
                  <a:pt x="23585" y="15465"/>
                  <a:pt x="23685" y="15364"/>
                </a:cubicBezTo>
                <a:close/>
                <a:moveTo>
                  <a:pt x="28397" y="16618"/>
                </a:moveTo>
                <a:cubicBezTo>
                  <a:pt x="28497" y="16618"/>
                  <a:pt x="28698" y="16718"/>
                  <a:pt x="28823" y="16718"/>
                </a:cubicBezTo>
                <a:lnTo>
                  <a:pt x="28823" y="16918"/>
                </a:lnTo>
                <a:cubicBezTo>
                  <a:pt x="28497" y="16918"/>
                  <a:pt x="28297" y="16918"/>
                  <a:pt x="27670" y="16818"/>
                </a:cubicBezTo>
                <a:cubicBezTo>
                  <a:pt x="28071" y="16718"/>
                  <a:pt x="28196" y="16618"/>
                  <a:pt x="28397" y="16618"/>
                </a:cubicBezTo>
                <a:close/>
                <a:moveTo>
                  <a:pt x="1254" y="17244"/>
                </a:moveTo>
                <a:cubicBezTo>
                  <a:pt x="1254" y="17445"/>
                  <a:pt x="1254" y="17645"/>
                  <a:pt x="1129" y="17871"/>
                </a:cubicBezTo>
                <a:cubicBezTo>
                  <a:pt x="1173" y="17871"/>
                  <a:pt x="1215" y="17883"/>
                  <a:pt x="1254" y="17900"/>
                </a:cubicBezTo>
                <a:lnTo>
                  <a:pt x="1254" y="17900"/>
                </a:lnTo>
                <a:lnTo>
                  <a:pt x="1254" y="17244"/>
                </a:lnTo>
                <a:close/>
                <a:moveTo>
                  <a:pt x="52338" y="26549"/>
                </a:moveTo>
                <a:cubicBezTo>
                  <a:pt x="52967" y="26549"/>
                  <a:pt x="53662" y="26708"/>
                  <a:pt x="54287" y="27044"/>
                </a:cubicBezTo>
                <a:lnTo>
                  <a:pt x="52633" y="27044"/>
                </a:lnTo>
                <a:cubicBezTo>
                  <a:pt x="52352" y="27325"/>
                  <a:pt x="52013" y="27456"/>
                  <a:pt x="51645" y="27456"/>
                </a:cubicBezTo>
                <a:cubicBezTo>
                  <a:pt x="51323" y="27456"/>
                  <a:pt x="50978" y="27356"/>
                  <a:pt x="50628" y="27169"/>
                </a:cubicBezTo>
                <a:cubicBezTo>
                  <a:pt x="50965" y="26764"/>
                  <a:pt x="51606" y="26549"/>
                  <a:pt x="52338" y="26549"/>
                </a:cubicBezTo>
                <a:close/>
                <a:moveTo>
                  <a:pt x="35490" y="27996"/>
                </a:moveTo>
                <a:lnTo>
                  <a:pt x="35490" y="28197"/>
                </a:lnTo>
                <a:cubicBezTo>
                  <a:pt x="35289" y="28297"/>
                  <a:pt x="35089" y="28297"/>
                  <a:pt x="34863" y="28422"/>
                </a:cubicBezTo>
                <a:lnTo>
                  <a:pt x="34863" y="28197"/>
                </a:lnTo>
                <a:cubicBezTo>
                  <a:pt x="35089" y="28096"/>
                  <a:pt x="35289" y="28096"/>
                  <a:pt x="35490" y="27996"/>
                </a:cubicBezTo>
                <a:close/>
                <a:moveTo>
                  <a:pt x="15765" y="1"/>
                </a:moveTo>
                <a:cubicBezTo>
                  <a:pt x="15540" y="1"/>
                  <a:pt x="15239" y="327"/>
                  <a:pt x="14813" y="527"/>
                </a:cubicBezTo>
                <a:cubicBezTo>
                  <a:pt x="15966" y="1054"/>
                  <a:pt x="16793" y="1354"/>
                  <a:pt x="17645" y="1680"/>
                </a:cubicBezTo>
                <a:lnTo>
                  <a:pt x="17645" y="1881"/>
                </a:lnTo>
                <a:cubicBezTo>
                  <a:pt x="17018" y="1981"/>
                  <a:pt x="16392" y="1981"/>
                  <a:pt x="15765" y="2106"/>
                </a:cubicBezTo>
                <a:cubicBezTo>
                  <a:pt x="15439" y="1881"/>
                  <a:pt x="15139" y="1680"/>
                  <a:pt x="14813" y="1580"/>
                </a:cubicBezTo>
                <a:cubicBezTo>
                  <a:pt x="14412" y="1881"/>
                  <a:pt x="14086" y="2106"/>
                  <a:pt x="13785" y="2307"/>
                </a:cubicBezTo>
                <a:cubicBezTo>
                  <a:pt x="13359" y="2094"/>
                  <a:pt x="12965" y="1937"/>
                  <a:pt x="12585" y="1937"/>
                </a:cubicBezTo>
                <a:cubicBezTo>
                  <a:pt x="12231" y="1937"/>
                  <a:pt x="11891" y="2074"/>
                  <a:pt x="11551" y="2429"/>
                </a:cubicBezTo>
                <a:lnTo>
                  <a:pt x="11551" y="2429"/>
                </a:lnTo>
                <a:cubicBezTo>
                  <a:pt x="11527" y="2422"/>
                  <a:pt x="11504" y="2415"/>
                  <a:pt x="11480" y="2407"/>
                </a:cubicBezTo>
                <a:lnTo>
                  <a:pt x="11480" y="2507"/>
                </a:lnTo>
                <a:cubicBezTo>
                  <a:pt x="11503" y="2480"/>
                  <a:pt x="11527" y="2454"/>
                  <a:pt x="11551" y="2429"/>
                </a:cubicBezTo>
                <a:lnTo>
                  <a:pt x="11551" y="2429"/>
                </a:lnTo>
                <a:cubicBezTo>
                  <a:pt x="11819" y="2508"/>
                  <a:pt x="12056" y="2515"/>
                  <a:pt x="12632" y="2607"/>
                </a:cubicBezTo>
                <a:cubicBezTo>
                  <a:pt x="9600" y="4287"/>
                  <a:pt x="6467" y="5440"/>
                  <a:pt x="4587" y="8372"/>
                </a:cubicBezTo>
                <a:cubicBezTo>
                  <a:pt x="4788" y="8472"/>
                  <a:pt x="5013" y="8572"/>
                  <a:pt x="5114" y="8572"/>
                </a:cubicBezTo>
                <a:cubicBezTo>
                  <a:pt x="5150" y="8572"/>
                  <a:pt x="5187" y="8569"/>
                  <a:pt x="5224" y="8563"/>
                </a:cubicBezTo>
                <a:lnTo>
                  <a:pt x="5224" y="8563"/>
                </a:lnTo>
                <a:cubicBezTo>
                  <a:pt x="5220" y="8566"/>
                  <a:pt x="5217" y="8569"/>
                  <a:pt x="5214" y="8572"/>
                </a:cubicBezTo>
                <a:cubicBezTo>
                  <a:pt x="5013" y="9099"/>
                  <a:pt x="4788" y="9625"/>
                  <a:pt x="4587" y="10026"/>
                </a:cubicBezTo>
                <a:cubicBezTo>
                  <a:pt x="4161" y="10452"/>
                  <a:pt x="3860" y="10878"/>
                  <a:pt x="3535" y="11379"/>
                </a:cubicBezTo>
                <a:cubicBezTo>
                  <a:pt x="3635" y="11705"/>
                  <a:pt x="3860" y="12006"/>
                  <a:pt x="3961" y="12131"/>
                </a:cubicBezTo>
                <a:cubicBezTo>
                  <a:pt x="3860" y="13059"/>
                  <a:pt x="3760" y="13886"/>
                  <a:pt x="3635" y="14738"/>
                </a:cubicBezTo>
                <a:cubicBezTo>
                  <a:pt x="3234" y="14938"/>
                  <a:pt x="2808" y="15264"/>
                  <a:pt x="2507" y="15565"/>
                </a:cubicBezTo>
                <a:cubicBezTo>
                  <a:pt x="2507" y="15765"/>
                  <a:pt x="2607" y="15891"/>
                  <a:pt x="2607" y="15891"/>
                </a:cubicBezTo>
                <a:cubicBezTo>
                  <a:pt x="2081" y="16392"/>
                  <a:pt x="1655" y="16818"/>
                  <a:pt x="1254" y="17244"/>
                </a:cubicBezTo>
                <a:cubicBezTo>
                  <a:pt x="1755" y="17019"/>
                  <a:pt x="2282" y="16818"/>
                  <a:pt x="2908" y="16618"/>
                </a:cubicBezTo>
                <a:cubicBezTo>
                  <a:pt x="2908" y="16718"/>
                  <a:pt x="2908" y="16718"/>
                  <a:pt x="3008" y="16818"/>
                </a:cubicBezTo>
                <a:cubicBezTo>
                  <a:pt x="2507" y="17244"/>
                  <a:pt x="1981" y="17645"/>
                  <a:pt x="1454" y="17971"/>
                </a:cubicBezTo>
                <a:cubicBezTo>
                  <a:pt x="1390" y="17971"/>
                  <a:pt x="1325" y="17929"/>
                  <a:pt x="1254" y="17900"/>
                </a:cubicBezTo>
                <a:lnTo>
                  <a:pt x="1254" y="17900"/>
                </a:lnTo>
                <a:lnTo>
                  <a:pt x="1254" y="19224"/>
                </a:lnTo>
                <a:cubicBezTo>
                  <a:pt x="1028" y="19224"/>
                  <a:pt x="728" y="19324"/>
                  <a:pt x="201" y="19425"/>
                </a:cubicBezTo>
                <a:cubicBezTo>
                  <a:pt x="502" y="21204"/>
                  <a:pt x="1" y="22983"/>
                  <a:pt x="1028" y="24663"/>
                </a:cubicBezTo>
                <a:cubicBezTo>
                  <a:pt x="1755" y="25790"/>
                  <a:pt x="2607" y="27044"/>
                  <a:pt x="2181" y="28522"/>
                </a:cubicBezTo>
                <a:cubicBezTo>
                  <a:pt x="2708" y="29149"/>
                  <a:pt x="3234" y="29775"/>
                  <a:pt x="3535" y="30402"/>
                </a:cubicBezTo>
                <a:cubicBezTo>
                  <a:pt x="3961" y="31555"/>
                  <a:pt x="4788" y="31956"/>
                  <a:pt x="5840" y="32382"/>
                </a:cubicBezTo>
                <a:cubicBezTo>
                  <a:pt x="6367" y="32583"/>
                  <a:pt x="6993" y="33009"/>
                  <a:pt x="7520" y="33309"/>
                </a:cubicBezTo>
                <a:cubicBezTo>
                  <a:pt x="7520" y="33435"/>
                  <a:pt x="7520" y="33535"/>
                  <a:pt x="7394" y="33535"/>
                </a:cubicBezTo>
                <a:cubicBezTo>
                  <a:pt x="10527" y="34562"/>
                  <a:pt x="13560" y="35615"/>
                  <a:pt x="16693" y="36567"/>
                </a:cubicBezTo>
                <a:cubicBezTo>
                  <a:pt x="17319" y="36768"/>
                  <a:pt x="18046" y="36968"/>
                  <a:pt x="18798" y="37194"/>
                </a:cubicBezTo>
                <a:cubicBezTo>
                  <a:pt x="19625" y="37595"/>
                  <a:pt x="20552" y="38121"/>
                  <a:pt x="21505" y="38447"/>
                </a:cubicBezTo>
                <a:cubicBezTo>
                  <a:pt x="23685" y="39174"/>
                  <a:pt x="25891" y="39700"/>
                  <a:pt x="28196" y="40327"/>
                </a:cubicBezTo>
                <a:cubicBezTo>
                  <a:pt x="28481" y="40422"/>
                  <a:pt x="28877" y="40427"/>
                  <a:pt x="28835" y="40955"/>
                </a:cubicBezTo>
                <a:lnTo>
                  <a:pt x="28835" y="40955"/>
                </a:lnTo>
                <a:cubicBezTo>
                  <a:pt x="28831" y="40955"/>
                  <a:pt x="28827" y="40954"/>
                  <a:pt x="28823" y="40953"/>
                </a:cubicBezTo>
                <a:lnTo>
                  <a:pt x="28823" y="41054"/>
                </a:lnTo>
                <a:cubicBezTo>
                  <a:pt x="28829" y="41019"/>
                  <a:pt x="28832" y="40986"/>
                  <a:pt x="28835" y="40955"/>
                </a:cubicBezTo>
                <a:lnTo>
                  <a:pt x="28835" y="40955"/>
                </a:lnTo>
                <a:cubicBezTo>
                  <a:pt x="29456" y="41054"/>
                  <a:pt x="29955" y="41054"/>
                  <a:pt x="30577" y="41154"/>
                </a:cubicBezTo>
                <a:cubicBezTo>
                  <a:pt x="32156" y="41981"/>
                  <a:pt x="33209" y="42307"/>
                  <a:pt x="35289" y="42307"/>
                </a:cubicBezTo>
                <a:cubicBezTo>
                  <a:pt x="35916" y="42307"/>
                  <a:pt x="36442" y="42507"/>
                  <a:pt x="36643" y="43234"/>
                </a:cubicBezTo>
                <a:lnTo>
                  <a:pt x="36643" y="43134"/>
                </a:lnTo>
                <a:cubicBezTo>
                  <a:pt x="37069" y="43134"/>
                  <a:pt x="37470" y="43234"/>
                  <a:pt x="37896" y="43234"/>
                </a:cubicBezTo>
                <a:cubicBezTo>
                  <a:pt x="38222" y="43134"/>
                  <a:pt x="38623" y="42933"/>
                  <a:pt x="38948" y="42933"/>
                </a:cubicBezTo>
                <a:cubicBezTo>
                  <a:pt x="40402" y="43034"/>
                  <a:pt x="41856" y="43234"/>
                  <a:pt x="43334" y="43334"/>
                </a:cubicBezTo>
                <a:cubicBezTo>
                  <a:pt x="43961" y="43460"/>
                  <a:pt x="44588" y="43560"/>
                  <a:pt x="45214" y="43660"/>
                </a:cubicBezTo>
                <a:lnTo>
                  <a:pt x="45214" y="43460"/>
                </a:lnTo>
                <a:cubicBezTo>
                  <a:pt x="45515" y="43660"/>
                  <a:pt x="45841" y="43861"/>
                  <a:pt x="45941" y="43961"/>
                </a:cubicBezTo>
                <a:lnTo>
                  <a:pt x="52933" y="43961"/>
                </a:lnTo>
                <a:cubicBezTo>
                  <a:pt x="53204" y="43947"/>
                  <a:pt x="53474" y="43941"/>
                  <a:pt x="53744" y="43941"/>
                </a:cubicBezTo>
                <a:cubicBezTo>
                  <a:pt x="54690" y="43941"/>
                  <a:pt x="55636" y="44010"/>
                  <a:pt x="56581" y="44010"/>
                </a:cubicBezTo>
                <a:cubicBezTo>
                  <a:pt x="57245" y="44010"/>
                  <a:pt x="57909" y="43976"/>
                  <a:pt x="58573" y="43861"/>
                </a:cubicBezTo>
                <a:cubicBezTo>
                  <a:pt x="60553" y="43560"/>
                  <a:pt x="61705" y="42081"/>
                  <a:pt x="62959" y="40953"/>
                </a:cubicBezTo>
                <a:cubicBezTo>
                  <a:pt x="63585" y="40327"/>
                  <a:pt x="63911" y="39274"/>
                  <a:pt x="64011" y="38322"/>
                </a:cubicBezTo>
                <a:cubicBezTo>
                  <a:pt x="64111" y="37695"/>
                  <a:pt x="63685" y="36968"/>
                  <a:pt x="63485" y="36342"/>
                </a:cubicBezTo>
                <a:cubicBezTo>
                  <a:pt x="63284" y="35615"/>
                  <a:pt x="63159" y="34989"/>
                  <a:pt x="62959" y="34362"/>
                </a:cubicBezTo>
                <a:cubicBezTo>
                  <a:pt x="63385" y="34161"/>
                  <a:pt x="63685" y="33936"/>
                  <a:pt x="64011" y="33735"/>
                </a:cubicBezTo>
                <a:cubicBezTo>
                  <a:pt x="64312" y="33009"/>
                  <a:pt x="64537" y="32382"/>
                  <a:pt x="64838" y="31655"/>
                </a:cubicBezTo>
                <a:cubicBezTo>
                  <a:pt x="64537" y="31329"/>
                  <a:pt x="64312" y="30928"/>
                  <a:pt x="64011" y="30603"/>
                </a:cubicBezTo>
                <a:cubicBezTo>
                  <a:pt x="64212" y="30176"/>
                  <a:pt x="64412" y="29876"/>
                  <a:pt x="64638" y="29550"/>
                </a:cubicBezTo>
                <a:cubicBezTo>
                  <a:pt x="63911" y="28923"/>
                  <a:pt x="63159" y="28422"/>
                  <a:pt x="62432" y="27896"/>
                </a:cubicBezTo>
                <a:cubicBezTo>
                  <a:pt x="62232" y="27796"/>
                  <a:pt x="62132" y="27670"/>
                  <a:pt x="61906" y="27570"/>
                </a:cubicBezTo>
                <a:lnTo>
                  <a:pt x="61906" y="27570"/>
                </a:lnTo>
                <a:cubicBezTo>
                  <a:pt x="62132" y="27670"/>
                  <a:pt x="62332" y="27796"/>
                  <a:pt x="62432" y="27896"/>
                </a:cubicBezTo>
                <a:cubicBezTo>
                  <a:pt x="63159" y="27796"/>
                  <a:pt x="63911" y="27670"/>
                  <a:pt x="64638" y="27570"/>
                </a:cubicBezTo>
                <a:cubicBezTo>
                  <a:pt x="64638" y="27369"/>
                  <a:pt x="64738" y="27269"/>
                  <a:pt x="64738" y="27169"/>
                </a:cubicBezTo>
                <a:cubicBezTo>
                  <a:pt x="64212" y="26843"/>
                  <a:pt x="63685" y="26542"/>
                  <a:pt x="63059" y="26217"/>
                </a:cubicBezTo>
                <a:cubicBezTo>
                  <a:pt x="62959" y="26016"/>
                  <a:pt x="62758" y="25690"/>
                  <a:pt x="62532" y="25389"/>
                </a:cubicBezTo>
                <a:cubicBezTo>
                  <a:pt x="62332" y="25490"/>
                  <a:pt x="62232" y="25490"/>
                  <a:pt x="62031" y="25590"/>
                </a:cubicBezTo>
                <a:cubicBezTo>
                  <a:pt x="61906" y="25389"/>
                  <a:pt x="61806" y="25064"/>
                  <a:pt x="61705" y="24763"/>
                </a:cubicBezTo>
                <a:cubicBezTo>
                  <a:pt x="62131" y="24663"/>
                  <a:pt x="62432" y="24537"/>
                  <a:pt x="62658" y="24537"/>
                </a:cubicBezTo>
                <a:cubicBezTo>
                  <a:pt x="62131" y="23510"/>
                  <a:pt x="61605" y="22557"/>
                  <a:pt x="60979" y="21405"/>
                </a:cubicBezTo>
                <a:cubicBezTo>
                  <a:pt x="60152" y="20577"/>
                  <a:pt x="58673" y="19951"/>
                  <a:pt x="58773" y="17871"/>
                </a:cubicBezTo>
                <a:cubicBezTo>
                  <a:pt x="57319" y="16517"/>
                  <a:pt x="55640" y="15139"/>
                  <a:pt x="54086" y="13685"/>
                </a:cubicBezTo>
                <a:cubicBezTo>
                  <a:pt x="53660" y="13384"/>
                  <a:pt x="53359" y="12958"/>
                  <a:pt x="52833" y="12432"/>
                </a:cubicBezTo>
                <a:cubicBezTo>
                  <a:pt x="52507" y="12332"/>
                  <a:pt x="51881" y="12332"/>
                  <a:pt x="51380" y="12006"/>
                </a:cubicBezTo>
                <a:cubicBezTo>
                  <a:pt x="47495" y="9926"/>
                  <a:pt x="43109" y="8998"/>
                  <a:pt x="39349" y="6367"/>
                </a:cubicBezTo>
                <a:cubicBezTo>
                  <a:pt x="36968" y="4713"/>
                  <a:pt x="34036" y="3660"/>
                  <a:pt x="31003" y="3033"/>
                </a:cubicBezTo>
                <a:cubicBezTo>
                  <a:pt x="30803" y="3033"/>
                  <a:pt x="30477" y="3033"/>
                  <a:pt x="30176" y="2933"/>
                </a:cubicBezTo>
                <a:lnTo>
                  <a:pt x="30176" y="2933"/>
                </a:lnTo>
                <a:cubicBezTo>
                  <a:pt x="30277" y="3234"/>
                  <a:pt x="30377" y="3560"/>
                  <a:pt x="30577" y="3861"/>
                </a:cubicBezTo>
                <a:cubicBezTo>
                  <a:pt x="28071" y="3359"/>
                  <a:pt x="25790" y="2733"/>
                  <a:pt x="23284" y="2206"/>
                </a:cubicBezTo>
                <a:cubicBezTo>
                  <a:pt x="23585" y="1780"/>
                  <a:pt x="23810" y="1680"/>
                  <a:pt x="23810" y="1580"/>
                </a:cubicBezTo>
                <a:cubicBezTo>
                  <a:pt x="22958" y="1354"/>
                  <a:pt x="22232" y="1054"/>
                  <a:pt x="21404" y="953"/>
                </a:cubicBezTo>
                <a:lnTo>
                  <a:pt x="15765" y="1"/>
                </a:ln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3" name="Google Shape;2583;p51"/>
          <p:cNvSpPr/>
          <p:nvPr/>
        </p:nvSpPr>
        <p:spPr>
          <a:xfrm flipH="1">
            <a:off x="4620101" y="1634741"/>
            <a:ext cx="3368067" cy="2370998"/>
          </a:xfrm>
          <a:custGeom>
            <a:rect b="b" l="l" r="r" t="t"/>
            <a:pathLst>
              <a:path extrusionOk="0" h="46456" w="65992">
                <a:moveTo>
                  <a:pt x="61730" y="8235"/>
                </a:moveTo>
                <a:cubicBezTo>
                  <a:pt x="61701" y="8235"/>
                  <a:pt x="61672" y="8241"/>
                  <a:pt x="61645" y="8249"/>
                </a:cubicBezTo>
                <a:lnTo>
                  <a:pt x="61645" y="8249"/>
                </a:lnTo>
                <a:cubicBezTo>
                  <a:pt x="61763" y="8397"/>
                  <a:pt x="61871" y="8538"/>
                  <a:pt x="61967" y="8671"/>
                </a:cubicBezTo>
                <a:lnTo>
                  <a:pt x="61967" y="8671"/>
                </a:lnTo>
                <a:cubicBezTo>
                  <a:pt x="61888" y="8550"/>
                  <a:pt x="61809" y="8393"/>
                  <a:pt x="61730" y="8235"/>
                </a:cubicBezTo>
                <a:close/>
                <a:moveTo>
                  <a:pt x="61967" y="8671"/>
                </a:moveTo>
                <a:cubicBezTo>
                  <a:pt x="61988" y="8704"/>
                  <a:pt x="62010" y="8735"/>
                  <a:pt x="62031" y="8761"/>
                </a:cubicBezTo>
                <a:cubicBezTo>
                  <a:pt x="62010" y="8732"/>
                  <a:pt x="61989" y="8702"/>
                  <a:pt x="61967" y="8671"/>
                </a:cubicBezTo>
                <a:close/>
                <a:moveTo>
                  <a:pt x="29449" y="22546"/>
                </a:moveTo>
                <a:cubicBezTo>
                  <a:pt x="29550" y="22646"/>
                  <a:pt x="29650" y="22646"/>
                  <a:pt x="29650" y="22746"/>
                </a:cubicBezTo>
                <a:cubicBezTo>
                  <a:pt x="29550" y="22947"/>
                  <a:pt x="29449" y="23173"/>
                  <a:pt x="29249" y="23273"/>
                </a:cubicBezTo>
                <a:cubicBezTo>
                  <a:pt x="29249" y="23273"/>
                  <a:pt x="29149" y="23273"/>
                  <a:pt x="29149" y="23173"/>
                </a:cubicBezTo>
                <a:cubicBezTo>
                  <a:pt x="29249" y="22947"/>
                  <a:pt x="29349" y="22746"/>
                  <a:pt x="29449" y="22546"/>
                </a:cubicBezTo>
                <a:close/>
                <a:moveTo>
                  <a:pt x="46367" y="24726"/>
                </a:moveTo>
                <a:cubicBezTo>
                  <a:pt x="46467" y="24827"/>
                  <a:pt x="46467" y="24827"/>
                  <a:pt x="46467" y="24927"/>
                </a:cubicBezTo>
                <a:cubicBezTo>
                  <a:pt x="46367" y="25052"/>
                  <a:pt x="46166" y="25052"/>
                  <a:pt x="46066" y="25152"/>
                </a:cubicBezTo>
                <a:cubicBezTo>
                  <a:pt x="46066" y="25052"/>
                  <a:pt x="45941" y="25052"/>
                  <a:pt x="45941" y="24927"/>
                </a:cubicBezTo>
                <a:cubicBezTo>
                  <a:pt x="46166" y="24927"/>
                  <a:pt x="46267" y="24827"/>
                  <a:pt x="46367" y="24726"/>
                </a:cubicBezTo>
                <a:close/>
                <a:moveTo>
                  <a:pt x="64111" y="26606"/>
                </a:moveTo>
                <a:cubicBezTo>
                  <a:pt x="64111" y="26633"/>
                  <a:pt x="64111" y="26659"/>
                  <a:pt x="64110" y="26684"/>
                </a:cubicBezTo>
                <a:lnTo>
                  <a:pt x="64110" y="26684"/>
                </a:lnTo>
                <a:cubicBezTo>
                  <a:pt x="64151" y="26659"/>
                  <a:pt x="64192" y="26633"/>
                  <a:pt x="64237" y="26606"/>
                </a:cubicBezTo>
                <a:close/>
                <a:moveTo>
                  <a:pt x="45866" y="26430"/>
                </a:moveTo>
                <a:cubicBezTo>
                  <a:pt x="45615" y="26590"/>
                  <a:pt x="45372" y="26753"/>
                  <a:pt x="45114" y="26932"/>
                </a:cubicBezTo>
                <a:cubicBezTo>
                  <a:pt x="45013" y="26932"/>
                  <a:pt x="45013" y="26807"/>
                  <a:pt x="44913" y="26706"/>
                </a:cubicBezTo>
                <a:cubicBezTo>
                  <a:pt x="45281" y="26614"/>
                  <a:pt x="45586" y="26522"/>
                  <a:pt x="45866" y="26430"/>
                </a:cubicBezTo>
                <a:close/>
                <a:moveTo>
                  <a:pt x="42507" y="26506"/>
                </a:moveTo>
                <a:lnTo>
                  <a:pt x="42507" y="26506"/>
                </a:lnTo>
                <a:cubicBezTo>
                  <a:pt x="42307" y="26932"/>
                  <a:pt x="42307" y="27132"/>
                  <a:pt x="42181" y="27132"/>
                </a:cubicBezTo>
                <a:cubicBezTo>
                  <a:pt x="42081" y="27233"/>
                  <a:pt x="41881" y="27333"/>
                  <a:pt x="41680" y="27333"/>
                </a:cubicBezTo>
                <a:cubicBezTo>
                  <a:pt x="41680" y="27333"/>
                  <a:pt x="41680" y="27233"/>
                  <a:pt x="41555" y="27233"/>
                </a:cubicBezTo>
                <a:cubicBezTo>
                  <a:pt x="41780" y="27032"/>
                  <a:pt x="41981" y="26807"/>
                  <a:pt x="42507" y="26506"/>
                </a:cubicBezTo>
                <a:close/>
                <a:moveTo>
                  <a:pt x="59725" y="28912"/>
                </a:moveTo>
                <a:cubicBezTo>
                  <a:pt x="59851" y="28912"/>
                  <a:pt x="59851" y="29012"/>
                  <a:pt x="59851" y="29112"/>
                </a:cubicBezTo>
                <a:cubicBezTo>
                  <a:pt x="59725" y="29112"/>
                  <a:pt x="59525" y="29213"/>
                  <a:pt x="59324" y="29313"/>
                </a:cubicBezTo>
                <a:cubicBezTo>
                  <a:pt x="59324" y="29313"/>
                  <a:pt x="59324" y="29213"/>
                  <a:pt x="59224" y="29112"/>
                </a:cubicBezTo>
                <a:cubicBezTo>
                  <a:pt x="59425" y="29012"/>
                  <a:pt x="59625" y="28912"/>
                  <a:pt x="59725" y="28912"/>
                </a:cubicBezTo>
                <a:close/>
                <a:moveTo>
                  <a:pt x="59725" y="30165"/>
                </a:moveTo>
                <a:cubicBezTo>
                  <a:pt x="59725" y="30265"/>
                  <a:pt x="59625" y="30366"/>
                  <a:pt x="59625" y="30366"/>
                </a:cubicBezTo>
                <a:lnTo>
                  <a:pt x="59525" y="30366"/>
                </a:lnTo>
                <a:cubicBezTo>
                  <a:pt x="59525" y="30265"/>
                  <a:pt x="59625" y="30265"/>
                  <a:pt x="59625" y="30165"/>
                </a:cubicBezTo>
                <a:close/>
                <a:moveTo>
                  <a:pt x="18497" y="34025"/>
                </a:moveTo>
                <a:cubicBezTo>
                  <a:pt x="18497" y="34952"/>
                  <a:pt x="17244" y="36105"/>
                  <a:pt x="15765" y="36431"/>
                </a:cubicBezTo>
                <a:cubicBezTo>
                  <a:pt x="16292" y="36005"/>
                  <a:pt x="16617" y="35704"/>
                  <a:pt x="17018" y="35378"/>
                </a:cubicBezTo>
                <a:cubicBezTo>
                  <a:pt x="17119" y="34551"/>
                  <a:pt x="17545" y="34125"/>
                  <a:pt x="18497" y="34025"/>
                </a:cubicBezTo>
                <a:close/>
                <a:moveTo>
                  <a:pt x="48447" y="38611"/>
                </a:moveTo>
                <a:lnTo>
                  <a:pt x="48447" y="38711"/>
                </a:lnTo>
                <a:lnTo>
                  <a:pt x="48347" y="38711"/>
                </a:lnTo>
                <a:lnTo>
                  <a:pt x="48447" y="38611"/>
                </a:lnTo>
                <a:close/>
                <a:moveTo>
                  <a:pt x="50338" y="1"/>
                </a:moveTo>
                <a:cubicBezTo>
                  <a:pt x="49786" y="1"/>
                  <a:pt x="49241" y="169"/>
                  <a:pt x="48673" y="390"/>
                </a:cubicBezTo>
                <a:cubicBezTo>
                  <a:pt x="48046" y="716"/>
                  <a:pt x="47420" y="716"/>
                  <a:pt x="46693" y="817"/>
                </a:cubicBezTo>
                <a:lnTo>
                  <a:pt x="46693" y="616"/>
                </a:lnTo>
                <a:cubicBezTo>
                  <a:pt x="43660" y="1869"/>
                  <a:pt x="40728" y="3122"/>
                  <a:pt x="37695" y="4476"/>
                </a:cubicBezTo>
                <a:cubicBezTo>
                  <a:pt x="37069" y="4676"/>
                  <a:pt x="36442" y="5102"/>
                  <a:pt x="35715" y="5303"/>
                </a:cubicBezTo>
                <a:cubicBezTo>
                  <a:pt x="34788" y="5629"/>
                  <a:pt x="33835" y="5829"/>
                  <a:pt x="32908" y="6255"/>
                </a:cubicBezTo>
                <a:cubicBezTo>
                  <a:pt x="30803" y="7182"/>
                  <a:pt x="28723" y="8235"/>
                  <a:pt x="26642" y="9263"/>
                </a:cubicBezTo>
                <a:cubicBezTo>
                  <a:pt x="26457" y="9334"/>
                  <a:pt x="26279" y="9462"/>
                  <a:pt x="26101" y="9462"/>
                </a:cubicBezTo>
                <a:cubicBezTo>
                  <a:pt x="25966" y="9462"/>
                  <a:pt x="25830" y="9389"/>
                  <a:pt x="25690" y="9162"/>
                </a:cubicBezTo>
                <a:cubicBezTo>
                  <a:pt x="25264" y="9488"/>
                  <a:pt x="24863" y="9889"/>
                  <a:pt x="24337" y="10215"/>
                </a:cubicBezTo>
                <a:cubicBezTo>
                  <a:pt x="22557" y="10516"/>
                  <a:pt x="21630" y="11042"/>
                  <a:pt x="20051" y="12396"/>
                </a:cubicBezTo>
                <a:cubicBezTo>
                  <a:pt x="19719" y="12664"/>
                  <a:pt x="19387" y="12893"/>
                  <a:pt x="19029" y="12893"/>
                </a:cubicBezTo>
                <a:cubicBezTo>
                  <a:pt x="18820" y="12893"/>
                  <a:pt x="18603" y="12815"/>
                  <a:pt x="18372" y="12621"/>
                </a:cubicBezTo>
                <a:lnTo>
                  <a:pt x="18372" y="12721"/>
                </a:lnTo>
                <a:cubicBezTo>
                  <a:pt x="18071" y="12922"/>
                  <a:pt x="17745" y="13147"/>
                  <a:pt x="17444" y="13448"/>
                </a:cubicBezTo>
                <a:cubicBezTo>
                  <a:pt x="17244" y="13774"/>
                  <a:pt x="17119" y="14175"/>
                  <a:pt x="16818" y="14401"/>
                </a:cubicBezTo>
                <a:cubicBezTo>
                  <a:pt x="15665" y="15228"/>
                  <a:pt x="14412" y="16055"/>
                  <a:pt x="13259" y="17007"/>
                </a:cubicBezTo>
                <a:cubicBezTo>
                  <a:pt x="12733" y="17308"/>
                  <a:pt x="12231" y="17634"/>
                  <a:pt x="11705" y="18035"/>
                </a:cubicBezTo>
                <a:cubicBezTo>
                  <a:pt x="11705" y="18035"/>
                  <a:pt x="11705" y="18160"/>
                  <a:pt x="11805" y="18160"/>
                </a:cubicBezTo>
                <a:cubicBezTo>
                  <a:pt x="11379" y="18160"/>
                  <a:pt x="10978" y="18260"/>
                  <a:pt x="10853" y="18260"/>
                </a:cubicBezTo>
                <a:cubicBezTo>
                  <a:pt x="8973" y="19914"/>
                  <a:pt x="7319" y="21393"/>
                  <a:pt x="5740" y="22847"/>
                </a:cubicBezTo>
                <a:cubicBezTo>
                  <a:pt x="4286" y="24100"/>
                  <a:pt x="2707" y="25152"/>
                  <a:pt x="1454" y="26706"/>
                </a:cubicBezTo>
                <a:cubicBezTo>
                  <a:pt x="201" y="28185"/>
                  <a:pt x="201" y="30065"/>
                  <a:pt x="101" y="31719"/>
                </a:cubicBezTo>
                <a:cubicBezTo>
                  <a:pt x="1" y="32671"/>
                  <a:pt x="527" y="33599"/>
                  <a:pt x="1053" y="34325"/>
                </a:cubicBezTo>
                <a:cubicBezTo>
                  <a:pt x="1354" y="34952"/>
                  <a:pt x="2206" y="35178"/>
                  <a:pt x="2833" y="35579"/>
                </a:cubicBezTo>
                <a:cubicBezTo>
                  <a:pt x="3334" y="35904"/>
                  <a:pt x="3860" y="36330"/>
                  <a:pt x="4387" y="36732"/>
                </a:cubicBezTo>
                <a:cubicBezTo>
                  <a:pt x="4286" y="37158"/>
                  <a:pt x="4186" y="37458"/>
                  <a:pt x="4086" y="37884"/>
                </a:cubicBezTo>
                <a:cubicBezTo>
                  <a:pt x="4286" y="38511"/>
                  <a:pt x="4587" y="39238"/>
                  <a:pt x="4813" y="39965"/>
                </a:cubicBezTo>
                <a:cubicBezTo>
                  <a:pt x="5339" y="40090"/>
                  <a:pt x="5740" y="40090"/>
                  <a:pt x="6166" y="40190"/>
                </a:cubicBezTo>
                <a:cubicBezTo>
                  <a:pt x="6266" y="40591"/>
                  <a:pt x="6266" y="40917"/>
                  <a:pt x="6367" y="41443"/>
                </a:cubicBezTo>
                <a:cubicBezTo>
                  <a:pt x="7319" y="41343"/>
                  <a:pt x="8246" y="41343"/>
                  <a:pt x="9099" y="41218"/>
                </a:cubicBezTo>
                <a:lnTo>
                  <a:pt x="9099" y="41218"/>
                </a:lnTo>
                <a:cubicBezTo>
                  <a:pt x="8572" y="41744"/>
                  <a:pt x="8146" y="42371"/>
                  <a:pt x="7720" y="42897"/>
                </a:cubicBezTo>
                <a:cubicBezTo>
                  <a:pt x="7720" y="42997"/>
                  <a:pt x="7845" y="43097"/>
                  <a:pt x="7946" y="43223"/>
                </a:cubicBezTo>
                <a:cubicBezTo>
                  <a:pt x="8472" y="43097"/>
                  <a:pt x="9099" y="42997"/>
                  <a:pt x="9725" y="42897"/>
                </a:cubicBezTo>
                <a:cubicBezTo>
                  <a:pt x="10026" y="42897"/>
                  <a:pt x="10352" y="42997"/>
                  <a:pt x="10652" y="43097"/>
                </a:cubicBezTo>
                <a:cubicBezTo>
                  <a:pt x="10753" y="42997"/>
                  <a:pt x="10853" y="42797"/>
                  <a:pt x="10978" y="42596"/>
                </a:cubicBezTo>
                <a:cubicBezTo>
                  <a:pt x="11179" y="42797"/>
                  <a:pt x="11379" y="42897"/>
                  <a:pt x="11705" y="42997"/>
                </a:cubicBezTo>
                <a:cubicBezTo>
                  <a:pt x="11479" y="43423"/>
                  <a:pt x="11279" y="43624"/>
                  <a:pt x="11179" y="43849"/>
                </a:cubicBezTo>
                <a:cubicBezTo>
                  <a:pt x="12231" y="44250"/>
                  <a:pt x="13259" y="44676"/>
                  <a:pt x="14512" y="45102"/>
                </a:cubicBezTo>
                <a:cubicBezTo>
                  <a:pt x="14633" y="45113"/>
                  <a:pt x="14758" y="45117"/>
                  <a:pt x="14888" y="45117"/>
                </a:cubicBezTo>
                <a:cubicBezTo>
                  <a:pt x="15175" y="45117"/>
                  <a:pt x="15481" y="45099"/>
                  <a:pt x="15797" y="45099"/>
                </a:cubicBezTo>
                <a:cubicBezTo>
                  <a:pt x="16694" y="45099"/>
                  <a:pt x="17667" y="45243"/>
                  <a:pt x="18497" y="46356"/>
                </a:cubicBezTo>
                <a:lnTo>
                  <a:pt x="24763" y="46356"/>
                </a:lnTo>
                <a:cubicBezTo>
                  <a:pt x="25264" y="46356"/>
                  <a:pt x="25790" y="46456"/>
                  <a:pt x="26517" y="46456"/>
                </a:cubicBezTo>
                <a:cubicBezTo>
                  <a:pt x="26843" y="46230"/>
                  <a:pt x="27369" y="45930"/>
                  <a:pt x="27896" y="45829"/>
                </a:cubicBezTo>
                <a:cubicBezTo>
                  <a:pt x="32156" y="44777"/>
                  <a:pt x="36141" y="42696"/>
                  <a:pt x="40627" y="42070"/>
                </a:cubicBezTo>
                <a:cubicBezTo>
                  <a:pt x="43560" y="41744"/>
                  <a:pt x="46467" y="40591"/>
                  <a:pt x="49074" y="39037"/>
                </a:cubicBezTo>
                <a:cubicBezTo>
                  <a:pt x="49299" y="38937"/>
                  <a:pt x="49500" y="38711"/>
                  <a:pt x="49826" y="38511"/>
                </a:cubicBezTo>
                <a:cubicBezTo>
                  <a:pt x="49500" y="38411"/>
                  <a:pt x="49299" y="38310"/>
                  <a:pt x="48873" y="38210"/>
                </a:cubicBezTo>
                <a:cubicBezTo>
                  <a:pt x="51179" y="36957"/>
                  <a:pt x="53259" y="35804"/>
                  <a:pt x="55465" y="34651"/>
                </a:cubicBezTo>
                <a:lnTo>
                  <a:pt x="55465" y="35478"/>
                </a:lnTo>
                <a:cubicBezTo>
                  <a:pt x="56292" y="35077"/>
                  <a:pt x="57019" y="34752"/>
                  <a:pt x="57745" y="34325"/>
                </a:cubicBezTo>
                <a:cubicBezTo>
                  <a:pt x="59425" y="33298"/>
                  <a:pt x="60978" y="32245"/>
                  <a:pt x="62557" y="31193"/>
                </a:cubicBezTo>
                <a:cubicBezTo>
                  <a:pt x="62758" y="31092"/>
                  <a:pt x="62758" y="30691"/>
                  <a:pt x="62984" y="30265"/>
                </a:cubicBezTo>
                <a:lnTo>
                  <a:pt x="62984" y="30265"/>
                </a:lnTo>
                <a:cubicBezTo>
                  <a:pt x="61831" y="30691"/>
                  <a:pt x="60878" y="30992"/>
                  <a:pt x="60051" y="31318"/>
                </a:cubicBezTo>
                <a:cubicBezTo>
                  <a:pt x="59951" y="31193"/>
                  <a:pt x="59951" y="31092"/>
                  <a:pt x="59951" y="31092"/>
                </a:cubicBezTo>
                <a:cubicBezTo>
                  <a:pt x="60352" y="30566"/>
                  <a:pt x="60778" y="30165"/>
                  <a:pt x="61204" y="29739"/>
                </a:cubicBezTo>
                <a:cubicBezTo>
                  <a:pt x="61605" y="29639"/>
                  <a:pt x="61931" y="29538"/>
                  <a:pt x="62232" y="29438"/>
                </a:cubicBezTo>
                <a:cubicBezTo>
                  <a:pt x="62357" y="29012"/>
                  <a:pt x="62457" y="28686"/>
                  <a:pt x="62557" y="28285"/>
                </a:cubicBezTo>
                <a:cubicBezTo>
                  <a:pt x="63364" y="27968"/>
                  <a:pt x="64075" y="27674"/>
                  <a:pt x="64110" y="26684"/>
                </a:cubicBezTo>
                <a:lnTo>
                  <a:pt x="64110" y="26684"/>
                </a:lnTo>
                <a:cubicBezTo>
                  <a:pt x="63851" y="26844"/>
                  <a:pt x="63639" y="26973"/>
                  <a:pt x="63184" y="27233"/>
                </a:cubicBezTo>
                <a:cubicBezTo>
                  <a:pt x="64437" y="24000"/>
                  <a:pt x="65991" y="21067"/>
                  <a:pt x="65490" y="17634"/>
                </a:cubicBezTo>
                <a:cubicBezTo>
                  <a:pt x="65264" y="17634"/>
                  <a:pt x="65064" y="17734"/>
                  <a:pt x="64863" y="17834"/>
                </a:cubicBezTo>
                <a:cubicBezTo>
                  <a:pt x="64638" y="17308"/>
                  <a:pt x="64537" y="16782"/>
                  <a:pt x="64337" y="16280"/>
                </a:cubicBezTo>
                <a:lnTo>
                  <a:pt x="64337" y="16381"/>
                </a:lnTo>
                <a:cubicBezTo>
                  <a:pt x="64337" y="15754"/>
                  <a:pt x="64337" y="15228"/>
                  <a:pt x="64237" y="14701"/>
                </a:cubicBezTo>
                <a:cubicBezTo>
                  <a:pt x="63911" y="14601"/>
                  <a:pt x="63610" y="14401"/>
                  <a:pt x="63485" y="14401"/>
                </a:cubicBezTo>
                <a:cubicBezTo>
                  <a:pt x="62858" y="13548"/>
                  <a:pt x="62457" y="12922"/>
                  <a:pt x="62031" y="12195"/>
                </a:cubicBezTo>
                <a:cubicBezTo>
                  <a:pt x="62131" y="11769"/>
                  <a:pt x="62232" y="11268"/>
                  <a:pt x="62232" y="10842"/>
                </a:cubicBezTo>
                <a:cubicBezTo>
                  <a:pt x="62131" y="10741"/>
                  <a:pt x="61931" y="10641"/>
                  <a:pt x="61931" y="10641"/>
                </a:cubicBezTo>
                <a:cubicBezTo>
                  <a:pt x="61931" y="9889"/>
                  <a:pt x="62031" y="9263"/>
                  <a:pt x="62031" y="8761"/>
                </a:cubicBezTo>
                <a:lnTo>
                  <a:pt x="62031" y="8761"/>
                </a:lnTo>
                <a:cubicBezTo>
                  <a:pt x="61831" y="9263"/>
                  <a:pt x="61505" y="9789"/>
                  <a:pt x="61304" y="10315"/>
                </a:cubicBezTo>
                <a:cubicBezTo>
                  <a:pt x="61204" y="10215"/>
                  <a:pt x="61104" y="10215"/>
                  <a:pt x="61104" y="10215"/>
                </a:cubicBezTo>
                <a:cubicBezTo>
                  <a:pt x="61204" y="9588"/>
                  <a:pt x="61304" y="8962"/>
                  <a:pt x="61405" y="8335"/>
                </a:cubicBezTo>
                <a:cubicBezTo>
                  <a:pt x="61481" y="8335"/>
                  <a:pt x="61557" y="8277"/>
                  <a:pt x="61645" y="8249"/>
                </a:cubicBezTo>
                <a:lnTo>
                  <a:pt x="61645" y="8249"/>
                </a:lnTo>
                <a:cubicBezTo>
                  <a:pt x="61399" y="7944"/>
                  <a:pt x="61109" y="7613"/>
                  <a:pt x="60778" y="7283"/>
                </a:cubicBezTo>
                <a:cubicBezTo>
                  <a:pt x="60978" y="7082"/>
                  <a:pt x="61104" y="6882"/>
                  <a:pt x="61405" y="6456"/>
                </a:cubicBezTo>
                <a:cubicBezTo>
                  <a:pt x="60051" y="5303"/>
                  <a:pt x="59324" y="3624"/>
                  <a:pt x="57344" y="2997"/>
                </a:cubicBezTo>
                <a:cubicBezTo>
                  <a:pt x="56091" y="2696"/>
                  <a:pt x="54613" y="2270"/>
                  <a:pt x="53886" y="917"/>
                </a:cubicBezTo>
                <a:cubicBezTo>
                  <a:pt x="53159" y="716"/>
                  <a:pt x="52332" y="716"/>
                  <a:pt x="51705" y="390"/>
                </a:cubicBezTo>
                <a:cubicBezTo>
                  <a:pt x="51235" y="110"/>
                  <a:pt x="50784" y="1"/>
                  <a:pt x="50338" y="1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84" name="Google Shape;2584;p51"/>
          <p:cNvGrpSpPr/>
          <p:nvPr/>
        </p:nvGrpSpPr>
        <p:grpSpPr>
          <a:xfrm flipH="1">
            <a:off x="4508148" y="2746569"/>
            <a:ext cx="1545206" cy="1028422"/>
            <a:chOff x="1015083" y="2196153"/>
            <a:chExt cx="1242127" cy="826706"/>
          </a:xfrm>
        </p:grpSpPr>
        <p:sp>
          <p:nvSpPr>
            <p:cNvPr id="2585" name="Google Shape;2585;p51"/>
            <p:cNvSpPr/>
            <p:nvPr/>
          </p:nvSpPr>
          <p:spPr>
            <a:xfrm>
              <a:off x="1019186" y="2358573"/>
              <a:ext cx="13416" cy="1756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51"/>
            <p:cNvSpPr/>
            <p:nvPr/>
          </p:nvSpPr>
          <p:spPr>
            <a:xfrm>
              <a:off x="1284455" y="2196153"/>
              <a:ext cx="5210" cy="41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51"/>
            <p:cNvSpPr/>
            <p:nvPr/>
          </p:nvSpPr>
          <p:spPr>
            <a:xfrm>
              <a:off x="1169297" y="2251661"/>
              <a:ext cx="4185" cy="41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51"/>
            <p:cNvSpPr/>
            <p:nvPr/>
          </p:nvSpPr>
          <p:spPr>
            <a:xfrm>
              <a:off x="1289624" y="2196153"/>
              <a:ext cx="41" cy="4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51"/>
            <p:cNvSpPr/>
            <p:nvPr/>
          </p:nvSpPr>
          <p:spPr>
            <a:xfrm>
              <a:off x="1233050" y="2213630"/>
              <a:ext cx="41" cy="4144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51"/>
            <p:cNvSpPr/>
            <p:nvPr/>
          </p:nvSpPr>
          <p:spPr>
            <a:xfrm>
              <a:off x="1135369" y="2265035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51"/>
            <p:cNvSpPr/>
            <p:nvPr/>
          </p:nvSpPr>
          <p:spPr>
            <a:xfrm>
              <a:off x="1121995" y="2265035"/>
              <a:ext cx="17560" cy="12349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51"/>
            <p:cNvSpPr/>
            <p:nvPr/>
          </p:nvSpPr>
          <p:spPr>
            <a:xfrm>
              <a:off x="1121995" y="2273240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51"/>
            <p:cNvSpPr/>
            <p:nvPr/>
          </p:nvSpPr>
          <p:spPr>
            <a:xfrm>
              <a:off x="1015083" y="2376091"/>
              <a:ext cx="4144" cy="4144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51"/>
            <p:cNvSpPr/>
            <p:nvPr/>
          </p:nvSpPr>
          <p:spPr>
            <a:xfrm>
              <a:off x="2120386" y="2315783"/>
              <a:ext cx="102897" cy="10761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51"/>
            <p:cNvSpPr/>
            <p:nvPr/>
          </p:nvSpPr>
          <p:spPr>
            <a:xfrm>
              <a:off x="1558996" y="2376091"/>
              <a:ext cx="90548" cy="120334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51"/>
            <p:cNvSpPr/>
            <p:nvPr/>
          </p:nvSpPr>
          <p:spPr>
            <a:xfrm>
              <a:off x="1738933" y="2370347"/>
              <a:ext cx="94650" cy="104497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51"/>
            <p:cNvSpPr/>
            <p:nvPr/>
          </p:nvSpPr>
          <p:spPr>
            <a:xfrm>
              <a:off x="1764656" y="2749299"/>
              <a:ext cx="94609" cy="97728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51"/>
            <p:cNvSpPr/>
            <p:nvPr/>
          </p:nvSpPr>
          <p:spPr>
            <a:xfrm>
              <a:off x="1966172" y="2692766"/>
              <a:ext cx="89481" cy="102856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51"/>
            <p:cNvSpPr/>
            <p:nvPr/>
          </p:nvSpPr>
          <p:spPr>
            <a:xfrm>
              <a:off x="2039156" y="2502736"/>
              <a:ext cx="81275" cy="96497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51"/>
            <p:cNvSpPr/>
            <p:nvPr/>
          </p:nvSpPr>
          <p:spPr>
            <a:xfrm>
              <a:off x="1610401" y="2788847"/>
              <a:ext cx="81275" cy="91327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51"/>
            <p:cNvSpPr/>
            <p:nvPr/>
          </p:nvSpPr>
          <p:spPr>
            <a:xfrm>
              <a:off x="1687528" y="2576582"/>
              <a:ext cx="77173" cy="95676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51"/>
            <p:cNvSpPr/>
            <p:nvPr/>
          </p:nvSpPr>
          <p:spPr>
            <a:xfrm>
              <a:off x="2081330" y="2852149"/>
              <a:ext cx="94650" cy="79922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51"/>
            <p:cNvSpPr/>
            <p:nvPr/>
          </p:nvSpPr>
          <p:spPr>
            <a:xfrm>
              <a:off x="2171832" y="2637217"/>
              <a:ext cx="85378" cy="94650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51"/>
            <p:cNvSpPr/>
            <p:nvPr/>
          </p:nvSpPr>
          <p:spPr>
            <a:xfrm>
              <a:off x="1871568" y="2200256"/>
              <a:ext cx="73070" cy="94650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51"/>
            <p:cNvSpPr/>
            <p:nvPr/>
          </p:nvSpPr>
          <p:spPr>
            <a:xfrm>
              <a:off x="1859219" y="2535721"/>
              <a:ext cx="81275" cy="8923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51"/>
            <p:cNvSpPr/>
            <p:nvPr/>
          </p:nvSpPr>
          <p:spPr>
            <a:xfrm>
              <a:off x="1940449" y="2354470"/>
              <a:ext cx="89522" cy="94650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51"/>
            <p:cNvSpPr/>
            <p:nvPr/>
          </p:nvSpPr>
          <p:spPr>
            <a:xfrm>
              <a:off x="1901393" y="2915862"/>
              <a:ext cx="86404" cy="77173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51"/>
            <p:cNvSpPr/>
            <p:nvPr/>
          </p:nvSpPr>
          <p:spPr>
            <a:xfrm>
              <a:off x="1653600" y="2258225"/>
              <a:ext cx="77173" cy="70608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51"/>
            <p:cNvSpPr/>
            <p:nvPr/>
          </p:nvSpPr>
          <p:spPr>
            <a:xfrm>
              <a:off x="2035053" y="2200256"/>
              <a:ext cx="72044" cy="8127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51"/>
            <p:cNvSpPr/>
            <p:nvPr/>
          </p:nvSpPr>
          <p:spPr>
            <a:xfrm>
              <a:off x="1760512" y="2952251"/>
              <a:ext cx="68967" cy="70608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11" name="Google Shape;2611;p51"/>
          <p:cNvSpPr/>
          <p:nvPr/>
        </p:nvSpPr>
        <p:spPr>
          <a:xfrm>
            <a:off x="391580" y="371950"/>
            <a:ext cx="1650210" cy="1840209"/>
          </a:xfrm>
          <a:custGeom>
            <a:rect b="b" l="l" r="r" t="t"/>
            <a:pathLst>
              <a:path extrusionOk="0" h="31555" w="28297">
                <a:moveTo>
                  <a:pt x="21505" y="5439"/>
                </a:moveTo>
                <a:lnTo>
                  <a:pt x="21505" y="5439"/>
                </a:lnTo>
                <a:cubicBezTo>
                  <a:pt x="21931" y="5765"/>
                  <a:pt x="22332" y="6066"/>
                  <a:pt x="22658" y="6266"/>
                </a:cubicBezTo>
                <a:cubicBezTo>
                  <a:pt x="22858" y="6893"/>
                  <a:pt x="23184" y="7419"/>
                  <a:pt x="23384" y="7946"/>
                </a:cubicBezTo>
                <a:cubicBezTo>
                  <a:pt x="23384" y="7946"/>
                  <a:pt x="23284" y="8046"/>
                  <a:pt x="23184" y="8046"/>
                </a:cubicBezTo>
                <a:cubicBezTo>
                  <a:pt x="23284" y="8572"/>
                  <a:pt x="23485" y="8998"/>
                  <a:pt x="23585" y="9399"/>
                </a:cubicBezTo>
                <a:cubicBezTo>
                  <a:pt x="23585" y="9524"/>
                  <a:pt x="23485" y="9524"/>
                  <a:pt x="23485" y="9524"/>
                </a:cubicBezTo>
                <a:cubicBezTo>
                  <a:pt x="22332" y="8472"/>
                  <a:pt x="22231" y="6793"/>
                  <a:pt x="21505" y="5439"/>
                </a:cubicBezTo>
                <a:close/>
                <a:moveTo>
                  <a:pt x="15339" y="9825"/>
                </a:moveTo>
                <a:cubicBezTo>
                  <a:pt x="15339" y="9925"/>
                  <a:pt x="15339" y="9925"/>
                  <a:pt x="15439" y="10026"/>
                </a:cubicBezTo>
                <a:cubicBezTo>
                  <a:pt x="15239" y="10151"/>
                  <a:pt x="14938" y="10251"/>
                  <a:pt x="14713" y="10251"/>
                </a:cubicBezTo>
                <a:cubicBezTo>
                  <a:pt x="14938" y="10151"/>
                  <a:pt x="15139" y="9925"/>
                  <a:pt x="15339" y="9825"/>
                </a:cubicBezTo>
                <a:close/>
                <a:moveTo>
                  <a:pt x="26091" y="10978"/>
                </a:moveTo>
                <a:lnTo>
                  <a:pt x="26091" y="11078"/>
                </a:lnTo>
                <a:lnTo>
                  <a:pt x="25991" y="11078"/>
                </a:lnTo>
                <a:lnTo>
                  <a:pt x="26091" y="10978"/>
                </a:lnTo>
                <a:close/>
                <a:moveTo>
                  <a:pt x="26617" y="17670"/>
                </a:moveTo>
                <a:cubicBezTo>
                  <a:pt x="26617" y="17670"/>
                  <a:pt x="26718" y="17670"/>
                  <a:pt x="26718" y="17770"/>
                </a:cubicBezTo>
                <a:lnTo>
                  <a:pt x="26617" y="17770"/>
                </a:lnTo>
                <a:lnTo>
                  <a:pt x="26617" y="17670"/>
                </a:lnTo>
                <a:close/>
                <a:moveTo>
                  <a:pt x="13159" y="8271"/>
                </a:moveTo>
                <a:lnTo>
                  <a:pt x="13159" y="8271"/>
                </a:lnTo>
                <a:cubicBezTo>
                  <a:pt x="12933" y="8898"/>
                  <a:pt x="12632" y="9399"/>
                  <a:pt x="12432" y="9925"/>
                </a:cubicBezTo>
                <a:lnTo>
                  <a:pt x="12532" y="10026"/>
                </a:lnTo>
                <a:cubicBezTo>
                  <a:pt x="12632" y="9925"/>
                  <a:pt x="12733" y="9825"/>
                  <a:pt x="12833" y="9825"/>
                </a:cubicBezTo>
                <a:cubicBezTo>
                  <a:pt x="11053" y="12532"/>
                  <a:pt x="9074" y="15164"/>
                  <a:pt x="7921" y="18397"/>
                </a:cubicBezTo>
                <a:cubicBezTo>
                  <a:pt x="7419" y="17545"/>
                  <a:pt x="7294" y="16818"/>
                  <a:pt x="7520" y="15991"/>
                </a:cubicBezTo>
                <a:cubicBezTo>
                  <a:pt x="7820" y="14838"/>
                  <a:pt x="8146" y="13585"/>
                  <a:pt x="8873" y="12532"/>
                </a:cubicBezTo>
                <a:cubicBezTo>
                  <a:pt x="9700" y="11279"/>
                  <a:pt x="10226" y="9825"/>
                  <a:pt x="11680" y="8998"/>
                </a:cubicBezTo>
                <a:cubicBezTo>
                  <a:pt x="11805" y="8998"/>
                  <a:pt x="11906" y="9098"/>
                  <a:pt x="12006" y="9199"/>
                </a:cubicBezTo>
                <a:cubicBezTo>
                  <a:pt x="12432" y="8898"/>
                  <a:pt x="12733" y="8572"/>
                  <a:pt x="13159" y="8271"/>
                </a:cubicBezTo>
                <a:close/>
                <a:moveTo>
                  <a:pt x="11053" y="18697"/>
                </a:moveTo>
                <a:lnTo>
                  <a:pt x="11053" y="19023"/>
                </a:lnTo>
                <a:lnTo>
                  <a:pt x="10953" y="19023"/>
                </a:lnTo>
                <a:lnTo>
                  <a:pt x="10953" y="18697"/>
                </a:lnTo>
                <a:close/>
                <a:moveTo>
                  <a:pt x="12432" y="11705"/>
                </a:moveTo>
                <a:cubicBezTo>
                  <a:pt x="12632" y="11805"/>
                  <a:pt x="12833" y="11905"/>
                  <a:pt x="12933" y="11905"/>
                </a:cubicBezTo>
                <a:cubicBezTo>
                  <a:pt x="12106" y="13685"/>
                  <a:pt x="10652" y="15164"/>
                  <a:pt x="10327" y="17043"/>
                </a:cubicBezTo>
                <a:cubicBezTo>
                  <a:pt x="10652" y="16517"/>
                  <a:pt x="11053" y="15890"/>
                  <a:pt x="11379" y="15264"/>
                </a:cubicBezTo>
                <a:cubicBezTo>
                  <a:pt x="11379" y="15264"/>
                  <a:pt x="11480" y="15264"/>
                  <a:pt x="11580" y="15364"/>
                </a:cubicBezTo>
                <a:cubicBezTo>
                  <a:pt x="11179" y="16191"/>
                  <a:pt x="10753" y="16918"/>
                  <a:pt x="10327" y="17870"/>
                </a:cubicBezTo>
                <a:cubicBezTo>
                  <a:pt x="10327" y="17870"/>
                  <a:pt x="10427" y="17971"/>
                  <a:pt x="10652" y="18071"/>
                </a:cubicBezTo>
                <a:cubicBezTo>
                  <a:pt x="10427" y="18296"/>
                  <a:pt x="10226" y="18497"/>
                  <a:pt x="10026" y="18697"/>
                </a:cubicBezTo>
                <a:cubicBezTo>
                  <a:pt x="10026" y="18798"/>
                  <a:pt x="10126" y="18923"/>
                  <a:pt x="10226" y="19023"/>
                </a:cubicBezTo>
                <a:cubicBezTo>
                  <a:pt x="10126" y="19023"/>
                  <a:pt x="10126" y="19124"/>
                  <a:pt x="10026" y="19124"/>
                </a:cubicBezTo>
                <a:cubicBezTo>
                  <a:pt x="10026" y="18923"/>
                  <a:pt x="9926" y="18798"/>
                  <a:pt x="9926" y="18697"/>
                </a:cubicBezTo>
                <a:lnTo>
                  <a:pt x="10026" y="18697"/>
                </a:lnTo>
                <a:cubicBezTo>
                  <a:pt x="9399" y="17545"/>
                  <a:pt x="9700" y="16517"/>
                  <a:pt x="10226" y="15464"/>
                </a:cubicBezTo>
                <a:cubicBezTo>
                  <a:pt x="10953" y="14211"/>
                  <a:pt x="11680" y="12958"/>
                  <a:pt x="12432" y="11705"/>
                </a:cubicBezTo>
                <a:close/>
                <a:moveTo>
                  <a:pt x="10753" y="19424"/>
                </a:moveTo>
                <a:cubicBezTo>
                  <a:pt x="10652" y="19650"/>
                  <a:pt x="10652" y="19650"/>
                  <a:pt x="10552" y="19750"/>
                </a:cubicBezTo>
                <a:lnTo>
                  <a:pt x="10552" y="19650"/>
                </a:lnTo>
                <a:cubicBezTo>
                  <a:pt x="10552" y="19650"/>
                  <a:pt x="10552" y="19550"/>
                  <a:pt x="10753" y="19424"/>
                </a:cubicBezTo>
                <a:close/>
                <a:moveTo>
                  <a:pt x="18798" y="13685"/>
                </a:moveTo>
                <a:cubicBezTo>
                  <a:pt x="18998" y="14637"/>
                  <a:pt x="19199" y="15565"/>
                  <a:pt x="19099" y="16417"/>
                </a:cubicBezTo>
                <a:cubicBezTo>
                  <a:pt x="19099" y="16617"/>
                  <a:pt x="18898" y="16818"/>
                  <a:pt x="18898" y="16918"/>
                </a:cubicBezTo>
                <a:cubicBezTo>
                  <a:pt x="18698" y="17344"/>
                  <a:pt x="18472" y="17770"/>
                  <a:pt x="18171" y="18171"/>
                </a:cubicBezTo>
                <a:cubicBezTo>
                  <a:pt x="18171" y="17971"/>
                  <a:pt x="18171" y="17670"/>
                  <a:pt x="18071" y="17344"/>
                </a:cubicBezTo>
                <a:cubicBezTo>
                  <a:pt x="17846" y="17670"/>
                  <a:pt x="17745" y="17870"/>
                  <a:pt x="17645" y="17971"/>
                </a:cubicBezTo>
                <a:cubicBezTo>
                  <a:pt x="17545" y="17770"/>
                  <a:pt x="17445" y="17545"/>
                  <a:pt x="17319" y="17344"/>
                </a:cubicBezTo>
                <a:lnTo>
                  <a:pt x="17119" y="17344"/>
                </a:lnTo>
                <a:cubicBezTo>
                  <a:pt x="17119" y="17670"/>
                  <a:pt x="17018" y="17971"/>
                  <a:pt x="16918" y="18296"/>
                </a:cubicBezTo>
                <a:cubicBezTo>
                  <a:pt x="16918" y="18296"/>
                  <a:pt x="16818" y="18171"/>
                  <a:pt x="16693" y="18071"/>
                </a:cubicBezTo>
                <a:cubicBezTo>
                  <a:pt x="16292" y="18497"/>
                  <a:pt x="15866" y="18798"/>
                  <a:pt x="15439" y="19224"/>
                </a:cubicBezTo>
                <a:cubicBezTo>
                  <a:pt x="15565" y="19324"/>
                  <a:pt x="15665" y="19424"/>
                  <a:pt x="15765" y="19550"/>
                </a:cubicBezTo>
                <a:cubicBezTo>
                  <a:pt x="15665" y="19550"/>
                  <a:pt x="15565" y="19424"/>
                  <a:pt x="15439" y="19424"/>
                </a:cubicBezTo>
                <a:cubicBezTo>
                  <a:pt x="15339" y="19224"/>
                  <a:pt x="15339" y="18923"/>
                  <a:pt x="15239" y="18697"/>
                </a:cubicBezTo>
                <a:cubicBezTo>
                  <a:pt x="15038" y="19424"/>
                  <a:pt x="14186" y="19550"/>
                  <a:pt x="13685" y="20176"/>
                </a:cubicBezTo>
                <a:cubicBezTo>
                  <a:pt x="13560" y="19951"/>
                  <a:pt x="13460" y="19750"/>
                  <a:pt x="13259" y="19550"/>
                </a:cubicBezTo>
                <a:cubicBezTo>
                  <a:pt x="13059" y="19424"/>
                  <a:pt x="12833" y="19424"/>
                  <a:pt x="12432" y="19424"/>
                </a:cubicBezTo>
                <a:cubicBezTo>
                  <a:pt x="12632" y="19023"/>
                  <a:pt x="12733" y="18497"/>
                  <a:pt x="12933" y="18397"/>
                </a:cubicBezTo>
                <a:cubicBezTo>
                  <a:pt x="13560" y="18171"/>
                  <a:pt x="13685" y="17444"/>
                  <a:pt x="14186" y="17144"/>
                </a:cubicBezTo>
                <a:lnTo>
                  <a:pt x="14186" y="17770"/>
                </a:lnTo>
                <a:cubicBezTo>
                  <a:pt x="15665" y="16417"/>
                  <a:pt x="16693" y="14537"/>
                  <a:pt x="18798" y="13685"/>
                </a:cubicBezTo>
                <a:close/>
                <a:moveTo>
                  <a:pt x="17445" y="19850"/>
                </a:moveTo>
                <a:cubicBezTo>
                  <a:pt x="17445" y="19850"/>
                  <a:pt x="17445" y="19951"/>
                  <a:pt x="17545" y="19951"/>
                </a:cubicBezTo>
                <a:cubicBezTo>
                  <a:pt x="17545" y="20051"/>
                  <a:pt x="17445" y="20051"/>
                  <a:pt x="17445" y="20176"/>
                </a:cubicBezTo>
                <a:lnTo>
                  <a:pt x="17319" y="20176"/>
                </a:lnTo>
                <a:cubicBezTo>
                  <a:pt x="17319" y="20051"/>
                  <a:pt x="17319" y="19951"/>
                  <a:pt x="17445" y="19850"/>
                </a:cubicBezTo>
                <a:close/>
                <a:moveTo>
                  <a:pt x="10427" y="20051"/>
                </a:moveTo>
                <a:cubicBezTo>
                  <a:pt x="10327" y="20176"/>
                  <a:pt x="10327" y="20276"/>
                  <a:pt x="10226" y="20377"/>
                </a:cubicBezTo>
                <a:cubicBezTo>
                  <a:pt x="10226" y="20377"/>
                  <a:pt x="10126" y="20377"/>
                  <a:pt x="10026" y="20276"/>
                </a:cubicBezTo>
                <a:cubicBezTo>
                  <a:pt x="10026" y="20276"/>
                  <a:pt x="9926" y="20276"/>
                  <a:pt x="9800" y="20176"/>
                </a:cubicBezTo>
                <a:lnTo>
                  <a:pt x="9800" y="20051"/>
                </a:lnTo>
                <a:lnTo>
                  <a:pt x="10026" y="20276"/>
                </a:lnTo>
                <a:cubicBezTo>
                  <a:pt x="10126" y="20176"/>
                  <a:pt x="10226" y="20176"/>
                  <a:pt x="10327" y="20051"/>
                </a:cubicBezTo>
                <a:close/>
                <a:moveTo>
                  <a:pt x="9600" y="25063"/>
                </a:moveTo>
                <a:cubicBezTo>
                  <a:pt x="10026" y="25063"/>
                  <a:pt x="10427" y="25063"/>
                  <a:pt x="10753" y="25289"/>
                </a:cubicBezTo>
                <a:cubicBezTo>
                  <a:pt x="11302" y="25564"/>
                  <a:pt x="11844" y="25722"/>
                  <a:pt x="12401" y="25722"/>
                </a:cubicBezTo>
                <a:cubicBezTo>
                  <a:pt x="12911" y="25722"/>
                  <a:pt x="13434" y="25589"/>
                  <a:pt x="13986" y="25289"/>
                </a:cubicBezTo>
                <a:cubicBezTo>
                  <a:pt x="14059" y="25252"/>
                  <a:pt x="14123" y="25229"/>
                  <a:pt x="14178" y="25229"/>
                </a:cubicBezTo>
                <a:cubicBezTo>
                  <a:pt x="14275" y="25229"/>
                  <a:pt x="14348" y="25299"/>
                  <a:pt x="14412" y="25489"/>
                </a:cubicBezTo>
                <a:cubicBezTo>
                  <a:pt x="14186" y="25690"/>
                  <a:pt x="14086" y="26016"/>
                  <a:pt x="13785" y="26016"/>
                </a:cubicBezTo>
                <a:cubicBezTo>
                  <a:pt x="12933" y="26216"/>
                  <a:pt x="12106" y="26216"/>
                  <a:pt x="11379" y="26317"/>
                </a:cubicBezTo>
                <a:cubicBezTo>
                  <a:pt x="10652" y="25916"/>
                  <a:pt x="10126" y="25590"/>
                  <a:pt x="9600" y="25289"/>
                </a:cubicBezTo>
                <a:lnTo>
                  <a:pt x="9600" y="25063"/>
                </a:lnTo>
                <a:close/>
                <a:moveTo>
                  <a:pt x="15788" y="26192"/>
                </a:moveTo>
                <a:cubicBezTo>
                  <a:pt x="15862" y="26192"/>
                  <a:pt x="15923" y="26260"/>
                  <a:pt x="15966" y="26442"/>
                </a:cubicBezTo>
                <a:lnTo>
                  <a:pt x="15439" y="26442"/>
                </a:lnTo>
                <a:cubicBezTo>
                  <a:pt x="15569" y="26313"/>
                  <a:pt x="15689" y="26192"/>
                  <a:pt x="15788" y="26192"/>
                </a:cubicBezTo>
                <a:close/>
                <a:moveTo>
                  <a:pt x="11179" y="26642"/>
                </a:moveTo>
                <a:lnTo>
                  <a:pt x="11179" y="26743"/>
                </a:lnTo>
                <a:cubicBezTo>
                  <a:pt x="11116" y="26692"/>
                  <a:pt x="11060" y="26667"/>
                  <a:pt x="11019" y="26642"/>
                </a:cubicBezTo>
                <a:close/>
                <a:moveTo>
                  <a:pt x="20978" y="26705"/>
                </a:moveTo>
                <a:lnTo>
                  <a:pt x="20978" y="26843"/>
                </a:lnTo>
                <a:lnTo>
                  <a:pt x="20878" y="26843"/>
                </a:lnTo>
                <a:cubicBezTo>
                  <a:pt x="20928" y="26793"/>
                  <a:pt x="20953" y="26743"/>
                  <a:pt x="20978" y="26705"/>
                </a:cubicBezTo>
                <a:close/>
                <a:moveTo>
                  <a:pt x="20878" y="27169"/>
                </a:moveTo>
                <a:cubicBezTo>
                  <a:pt x="20878" y="27169"/>
                  <a:pt x="20978" y="27169"/>
                  <a:pt x="20978" y="27269"/>
                </a:cubicBezTo>
                <a:cubicBezTo>
                  <a:pt x="20913" y="27269"/>
                  <a:pt x="20847" y="27312"/>
                  <a:pt x="20782" y="27370"/>
                </a:cubicBezTo>
                <a:lnTo>
                  <a:pt x="20782" y="27370"/>
                </a:lnTo>
                <a:cubicBezTo>
                  <a:pt x="20789" y="27303"/>
                  <a:pt x="20811" y="27236"/>
                  <a:pt x="20878" y="27169"/>
                </a:cubicBezTo>
                <a:close/>
                <a:moveTo>
                  <a:pt x="15239" y="26642"/>
                </a:moveTo>
                <a:cubicBezTo>
                  <a:pt x="15339" y="26743"/>
                  <a:pt x="15565" y="26843"/>
                  <a:pt x="15665" y="26943"/>
                </a:cubicBezTo>
                <a:cubicBezTo>
                  <a:pt x="15242" y="27205"/>
                  <a:pt x="14819" y="27661"/>
                  <a:pt x="14240" y="27661"/>
                </a:cubicBezTo>
                <a:cubicBezTo>
                  <a:pt x="14099" y="27661"/>
                  <a:pt x="13948" y="27634"/>
                  <a:pt x="13785" y="27570"/>
                </a:cubicBezTo>
                <a:lnTo>
                  <a:pt x="14312" y="27068"/>
                </a:lnTo>
                <a:cubicBezTo>
                  <a:pt x="14237" y="27059"/>
                  <a:pt x="14164" y="27054"/>
                  <a:pt x="14093" y="27054"/>
                </a:cubicBezTo>
                <a:cubicBezTo>
                  <a:pt x="13462" y="27054"/>
                  <a:pt x="12966" y="27401"/>
                  <a:pt x="12393" y="27401"/>
                </a:cubicBezTo>
                <a:cubicBezTo>
                  <a:pt x="12207" y="27401"/>
                  <a:pt x="12014" y="27365"/>
                  <a:pt x="11805" y="27269"/>
                </a:cubicBezTo>
                <a:cubicBezTo>
                  <a:pt x="12307" y="27068"/>
                  <a:pt x="12632" y="26843"/>
                  <a:pt x="12933" y="26743"/>
                </a:cubicBezTo>
                <a:lnTo>
                  <a:pt x="12933" y="26642"/>
                </a:lnTo>
                <a:close/>
                <a:moveTo>
                  <a:pt x="20675" y="27527"/>
                </a:moveTo>
                <a:cubicBezTo>
                  <a:pt x="20660" y="27714"/>
                  <a:pt x="20566" y="27813"/>
                  <a:pt x="20452" y="27996"/>
                </a:cubicBezTo>
                <a:cubicBezTo>
                  <a:pt x="20452" y="27896"/>
                  <a:pt x="20352" y="27896"/>
                  <a:pt x="20352" y="27795"/>
                </a:cubicBezTo>
                <a:cubicBezTo>
                  <a:pt x="20434" y="27713"/>
                  <a:pt x="20532" y="27615"/>
                  <a:pt x="20675" y="27527"/>
                </a:cubicBezTo>
                <a:close/>
                <a:moveTo>
                  <a:pt x="19625" y="27896"/>
                </a:moveTo>
                <a:cubicBezTo>
                  <a:pt x="19725" y="27896"/>
                  <a:pt x="19825" y="27996"/>
                  <a:pt x="19951" y="27996"/>
                </a:cubicBezTo>
                <a:cubicBezTo>
                  <a:pt x="19625" y="28322"/>
                  <a:pt x="19424" y="28622"/>
                  <a:pt x="19199" y="28948"/>
                </a:cubicBezTo>
                <a:cubicBezTo>
                  <a:pt x="19324" y="28622"/>
                  <a:pt x="19525" y="28196"/>
                  <a:pt x="19625" y="27896"/>
                </a:cubicBezTo>
                <a:close/>
                <a:moveTo>
                  <a:pt x="18796" y="29050"/>
                </a:moveTo>
                <a:cubicBezTo>
                  <a:pt x="18696" y="29150"/>
                  <a:pt x="18572" y="29250"/>
                  <a:pt x="18472" y="29349"/>
                </a:cubicBezTo>
                <a:lnTo>
                  <a:pt x="18372" y="29449"/>
                </a:lnTo>
                <a:lnTo>
                  <a:pt x="18372" y="29349"/>
                </a:lnTo>
                <a:cubicBezTo>
                  <a:pt x="18571" y="29250"/>
                  <a:pt x="18696" y="29150"/>
                  <a:pt x="18796" y="29050"/>
                </a:cubicBezTo>
                <a:close/>
                <a:moveTo>
                  <a:pt x="17745" y="29675"/>
                </a:moveTo>
                <a:cubicBezTo>
                  <a:pt x="17745" y="29775"/>
                  <a:pt x="17846" y="29775"/>
                  <a:pt x="17846" y="29775"/>
                </a:cubicBezTo>
                <a:cubicBezTo>
                  <a:pt x="17746" y="29875"/>
                  <a:pt x="17646" y="29875"/>
                  <a:pt x="17645" y="29975"/>
                </a:cubicBezTo>
                <a:lnTo>
                  <a:pt x="17645" y="29975"/>
                </a:lnTo>
                <a:cubicBezTo>
                  <a:pt x="17646" y="29875"/>
                  <a:pt x="17745" y="29775"/>
                  <a:pt x="17745" y="29675"/>
                </a:cubicBezTo>
                <a:close/>
                <a:moveTo>
                  <a:pt x="10427" y="30139"/>
                </a:moveTo>
                <a:lnTo>
                  <a:pt x="10427" y="30201"/>
                </a:lnTo>
                <a:lnTo>
                  <a:pt x="10552" y="30201"/>
                </a:lnTo>
                <a:cubicBezTo>
                  <a:pt x="10510" y="30180"/>
                  <a:pt x="10469" y="30160"/>
                  <a:pt x="10427" y="30139"/>
                </a:cubicBezTo>
                <a:close/>
                <a:moveTo>
                  <a:pt x="14813" y="30076"/>
                </a:moveTo>
                <a:lnTo>
                  <a:pt x="14813" y="30201"/>
                </a:lnTo>
                <a:lnTo>
                  <a:pt x="14612" y="30201"/>
                </a:lnTo>
                <a:cubicBezTo>
                  <a:pt x="14612" y="30201"/>
                  <a:pt x="14512" y="30201"/>
                  <a:pt x="14512" y="30076"/>
                </a:cubicBezTo>
                <a:close/>
                <a:moveTo>
                  <a:pt x="15866" y="1"/>
                </a:moveTo>
                <a:cubicBezTo>
                  <a:pt x="15665" y="126"/>
                  <a:pt x="15565" y="126"/>
                  <a:pt x="15339" y="126"/>
                </a:cubicBezTo>
                <a:cubicBezTo>
                  <a:pt x="14713" y="427"/>
                  <a:pt x="13986" y="753"/>
                  <a:pt x="13359" y="1053"/>
                </a:cubicBezTo>
                <a:cubicBezTo>
                  <a:pt x="12432" y="1479"/>
                  <a:pt x="11279" y="1479"/>
                  <a:pt x="10552" y="2407"/>
                </a:cubicBezTo>
                <a:lnTo>
                  <a:pt x="9600" y="3359"/>
                </a:lnTo>
                <a:cubicBezTo>
                  <a:pt x="9600" y="3259"/>
                  <a:pt x="9600" y="3259"/>
                  <a:pt x="9500" y="3133"/>
                </a:cubicBezTo>
                <a:cubicBezTo>
                  <a:pt x="9316" y="3248"/>
                  <a:pt x="9112" y="3258"/>
                  <a:pt x="8849" y="3335"/>
                </a:cubicBezTo>
                <a:lnTo>
                  <a:pt x="8849" y="3335"/>
                </a:lnTo>
                <a:lnTo>
                  <a:pt x="8773" y="3259"/>
                </a:lnTo>
                <a:lnTo>
                  <a:pt x="8773" y="2632"/>
                </a:lnTo>
                <a:cubicBezTo>
                  <a:pt x="8447" y="2732"/>
                  <a:pt x="8246" y="2933"/>
                  <a:pt x="8046" y="3033"/>
                </a:cubicBezTo>
                <a:cubicBezTo>
                  <a:pt x="7921" y="3033"/>
                  <a:pt x="7921" y="2933"/>
                  <a:pt x="7921" y="2933"/>
                </a:cubicBezTo>
                <a:cubicBezTo>
                  <a:pt x="8123" y="2663"/>
                  <a:pt x="8305" y="2373"/>
                  <a:pt x="8486" y="2099"/>
                </a:cubicBezTo>
                <a:lnTo>
                  <a:pt x="8486" y="2099"/>
                </a:lnTo>
                <a:cubicBezTo>
                  <a:pt x="8506" y="2101"/>
                  <a:pt x="8526" y="2103"/>
                  <a:pt x="8547" y="2106"/>
                </a:cubicBezTo>
                <a:lnTo>
                  <a:pt x="8547" y="2006"/>
                </a:lnTo>
                <a:cubicBezTo>
                  <a:pt x="8527" y="2036"/>
                  <a:pt x="8506" y="2067"/>
                  <a:pt x="8486" y="2099"/>
                </a:cubicBezTo>
                <a:lnTo>
                  <a:pt x="8486" y="2099"/>
                </a:lnTo>
                <a:cubicBezTo>
                  <a:pt x="8445" y="2095"/>
                  <a:pt x="8405" y="2093"/>
                  <a:pt x="8366" y="2093"/>
                </a:cubicBezTo>
                <a:cubicBezTo>
                  <a:pt x="7752" y="2093"/>
                  <a:pt x="7391" y="2561"/>
                  <a:pt x="7094" y="3133"/>
                </a:cubicBezTo>
                <a:cubicBezTo>
                  <a:pt x="6266" y="3133"/>
                  <a:pt x="6166" y="3885"/>
                  <a:pt x="5740" y="4387"/>
                </a:cubicBezTo>
                <a:cubicBezTo>
                  <a:pt x="5827" y="4405"/>
                  <a:pt x="5906" y="4414"/>
                  <a:pt x="5980" y="4414"/>
                </a:cubicBezTo>
                <a:cubicBezTo>
                  <a:pt x="6798" y="4414"/>
                  <a:pt x="6861" y="3351"/>
                  <a:pt x="7620" y="3259"/>
                </a:cubicBezTo>
                <a:cubicBezTo>
                  <a:pt x="7720" y="3359"/>
                  <a:pt x="7820" y="3459"/>
                  <a:pt x="7921" y="3660"/>
                </a:cubicBezTo>
                <a:cubicBezTo>
                  <a:pt x="8046" y="3560"/>
                  <a:pt x="8246" y="3459"/>
                  <a:pt x="8347" y="3459"/>
                </a:cubicBezTo>
                <a:cubicBezTo>
                  <a:pt x="8447" y="3459"/>
                  <a:pt x="8447" y="3560"/>
                  <a:pt x="8447" y="3660"/>
                </a:cubicBezTo>
                <a:lnTo>
                  <a:pt x="8447" y="3885"/>
                </a:lnTo>
                <a:cubicBezTo>
                  <a:pt x="8146" y="4387"/>
                  <a:pt x="7820" y="4913"/>
                  <a:pt x="7419" y="5339"/>
                </a:cubicBezTo>
                <a:cubicBezTo>
                  <a:pt x="6166" y="6592"/>
                  <a:pt x="5214" y="8146"/>
                  <a:pt x="4161" y="9524"/>
                </a:cubicBezTo>
                <a:cubicBezTo>
                  <a:pt x="3760" y="10151"/>
                  <a:pt x="3434" y="10778"/>
                  <a:pt x="2908" y="11504"/>
                </a:cubicBezTo>
                <a:lnTo>
                  <a:pt x="2908" y="11078"/>
                </a:lnTo>
                <a:cubicBezTo>
                  <a:pt x="2708" y="11279"/>
                  <a:pt x="2507" y="11504"/>
                  <a:pt x="2407" y="11705"/>
                </a:cubicBezTo>
                <a:cubicBezTo>
                  <a:pt x="1981" y="12657"/>
                  <a:pt x="1655" y="13585"/>
                  <a:pt x="1254" y="14537"/>
                </a:cubicBezTo>
                <a:cubicBezTo>
                  <a:pt x="1154" y="14738"/>
                  <a:pt x="928" y="15038"/>
                  <a:pt x="828" y="15364"/>
                </a:cubicBezTo>
                <a:cubicBezTo>
                  <a:pt x="728" y="15264"/>
                  <a:pt x="728" y="15264"/>
                  <a:pt x="627" y="15264"/>
                </a:cubicBezTo>
                <a:cubicBezTo>
                  <a:pt x="828" y="14311"/>
                  <a:pt x="928" y="13484"/>
                  <a:pt x="1154" y="12657"/>
                </a:cubicBezTo>
                <a:lnTo>
                  <a:pt x="1154" y="12657"/>
                </a:lnTo>
                <a:lnTo>
                  <a:pt x="828" y="12958"/>
                </a:lnTo>
                <a:cubicBezTo>
                  <a:pt x="527" y="14537"/>
                  <a:pt x="1" y="15991"/>
                  <a:pt x="101" y="17670"/>
                </a:cubicBezTo>
                <a:cubicBezTo>
                  <a:pt x="302" y="19550"/>
                  <a:pt x="828" y="21204"/>
                  <a:pt x="1780" y="22783"/>
                </a:cubicBezTo>
                <a:cubicBezTo>
                  <a:pt x="1981" y="23184"/>
                  <a:pt x="2282" y="23510"/>
                  <a:pt x="2407" y="23936"/>
                </a:cubicBezTo>
                <a:cubicBezTo>
                  <a:pt x="3334" y="26317"/>
                  <a:pt x="5214" y="27695"/>
                  <a:pt x="7419" y="28723"/>
                </a:cubicBezTo>
                <a:cubicBezTo>
                  <a:pt x="8406" y="29228"/>
                  <a:pt x="9416" y="29641"/>
                  <a:pt x="10427" y="30139"/>
                </a:cubicBezTo>
                <a:lnTo>
                  <a:pt x="10427" y="30139"/>
                </a:lnTo>
                <a:lnTo>
                  <a:pt x="10427" y="29675"/>
                </a:lnTo>
                <a:cubicBezTo>
                  <a:pt x="11282" y="29838"/>
                  <a:pt x="12070" y="30282"/>
                  <a:pt x="12941" y="30282"/>
                </a:cubicBezTo>
                <a:cubicBezTo>
                  <a:pt x="13142" y="30282"/>
                  <a:pt x="13348" y="30258"/>
                  <a:pt x="13560" y="30201"/>
                </a:cubicBezTo>
                <a:lnTo>
                  <a:pt x="13560" y="30201"/>
                </a:lnTo>
                <a:cubicBezTo>
                  <a:pt x="13460" y="30302"/>
                  <a:pt x="13259" y="30502"/>
                  <a:pt x="13159" y="30703"/>
                </a:cubicBezTo>
                <a:cubicBezTo>
                  <a:pt x="13159" y="30828"/>
                  <a:pt x="13159" y="30828"/>
                  <a:pt x="13259" y="30928"/>
                </a:cubicBezTo>
                <a:cubicBezTo>
                  <a:pt x="14612" y="30402"/>
                  <a:pt x="15966" y="29976"/>
                  <a:pt x="17319" y="29449"/>
                </a:cubicBezTo>
                <a:lnTo>
                  <a:pt x="17319" y="29449"/>
                </a:lnTo>
                <a:cubicBezTo>
                  <a:pt x="17119" y="30602"/>
                  <a:pt x="15966" y="30502"/>
                  <a:pt x="15339" y="30928"/>
                </a:cubicBezTo>
                <a:cubicBezTo>
                  <a:pt x="15765" y="31129"/>
                  <a:pt x="16066" y="31229"/>
                  <a:pt x="16392" y="31329"/>
                </a:cubicBezTo>
                <a:cubicBezTo>
                  <a:pt x="16592" y="31454"/>
                  <a:pt x="16918" y="31454"/>
                  <a:pt x="17219" y="31555"/>
                </a:cubicBezTo>
                <a:cubicBezTo>
                  <a:pt x="17319" y="31454"/>
                  <a:pt x="17445" y="31229"/>
                  <a:pt x="17545" y="31028"/>
                </a:cubicBezTo>
                <a:cubicBezTo>
                  <a:pt x="17645" y="30828"/>
                  <a:pt x="17745" y="30502"/>
                  <a:pt x="17946" y="30502"/>
                </a:cubicBezTo>
                <a:cubicBezTo>
                  <a:pt x="18572" y="30201"/>
                  <a:pt x="18998" y="29675"/>
                  <a:pt x="19525" y="29149"/>
                </a:cubicBezTo>
                <a:cubicBezTo>
                  <a:pt x="20252" y="28522"/>
                  <a:pt x="21079" y="27996"/>
                  <a:pt x="21605" y="26943"/>
                </a:cubicBezTo>
                <a:cubicBezTo>
                  <a:pt x="22231" y="25590"/>
                  <a:pt x="23184" y="24236"/>
                  <a:pt x="23911" y="22883"/>
                </a:cubicBezTo>
                <a:cubicBezTo>
                  <a:pt x="24211" y="22256"/>
                  <a:pt x="24337" y="21630"/>
                  <a:pt x="24537" y="21003"/>
                </a:cubicBezTo>
                <a:cubicBezTo>
                  <a:pt x="24963" y="19424"/>
                  <a:pt x="25465" y="17870"/>
                  <a:pt x="25991" y="16291"/>
                </a:cubicBezTo>
                <a:lnTo>
                  <a:pt x="25891" y="16291"/>
                </a:lnTo>
                <a:cubicBezTo>
                  <a:pt x="25991" y="16091"/>
                  <a:pt x="26216" y="15991"/>
                  <a:pt x="26417" y="15790"/>
                </a:cubicBezTo>
                <a:lnTo>
                  <a:pt x="26216" y="15790"/>
                </a:lnTo>
                <a:cubicBezTo>
                  <a:pt x="26417" y="15364"/>
                  <a:pt x="26517" y="14938"/>
                  <a:pt x="26718" y="14537"/>
                </a:cubicBezTo>
                <a:cubicBezTo>
                  <a:pt x="26718" y="15364"/>
                  <a:pt x="26843" y="16291"/>
                  <a:pt x="26843" y="17244"/>
                </a:cubicBezTo>
                <a:cubicBezTo>
                  <a:pt x="26718" y="17144"/>
                  <a:pt x="26617" y="17144"/>
                  <a:pt x="26417" y="17043"/>
                </a:cubicBezTo>
                <a:cubicBezTo>
                  <a:pt x="26317" y="17971"/>
                  <a:pt x="26317" y="18798"/>
                  <a:pt x="26091" y="19750"/>
                </a:cubicBezTo>
                <a:cubicBezTo>
                  <a:pt x="25690" y="21103"/>
                  <a:pt x="25264" y="22457"/>
                  <a:pt x="24838" y="23936"/>
                </a:cubicBezTo>
                <a:cubicBezTo>
                  <a:pt x="24638" y="24562"/>
                  <a:pt x="24437" y="25289"/>
                  <a:pt x="24211" y="26016"/>
                </a:cubicBezTo>
                <a:cubicBezTo>
                  <a:pt x="24337" y="26016"/>
                  <a:pt x="24437" y="26016"/>
                  <a:pt x="24537" y="26116"/>
                </a:cubicBezTo>
                <a:cubicBezTo>
                  <a:pt x="24963" y="24763"/>
                  <a:pt x="25465" y="23510"/>
                  <a:pt x="25991" y="22156"/>
                </a:cubicBezTo>
                <a:cubicBezTo>
                  <a:pt x="26417" y="20677"/>
                  <a:pt x="26517" y="19224"/>
                  <a:pt x="27044" y="17870"/>
                </a:cubicBezTo>
                <a:lnTo>
                  <a:pt x="27144" y="17770"/>
                </a:lnTo>
                <a:cubicBezTo>
                  <a:pt x="27144" y="17971"/>
                  <a:pt x="27244" y="18296"/>
                  <a:pt x="27244" y="18497"/>
                </a:cubicBezTo>
                <a:cubicBezTo>
                  <a:pt x="27470" y="18171"/>
                  <a:pt x="27570" y="17870"/>
                  <a:pt x="27570" y="17545"/>
                </a:cubicBezTo>
                <a:cubicBezTo>
                  <a:pt x="27670" y="17144"/>
                  <a:pt x="27670" y="16617"/>
                  <a:pt x="27770" y="16091"/>
                </a:cubicBezTo>
                <a:cubicBezTo>
                  <a:pt x="28297" y="14938"/>
                  <a:pt x="27971" y="13910"/>
                  <a:pt x="27670" y="12758"/>
                </a:cubicBezTo>
                <a:cubicBezTo>
                  <a:pt x="27670" y="12657"/>
                  <a:pt x="27570" y="12532"/>
                  <a:pt x="27570" y="12432"/>
                </a:cubicBezTo>
                <a:cubicBezTo>
                  <a:pt x="27470" y="12432"/>
                  <a:pt x="27344" y="12332"/>
                  <a:pt x="27244" y="12231"/>
                </a:cubicBezTo>
                <a:lnTo>
                  <a:pt x="27244" y="14838"/>
                </a:lnTo>
                <a:cubicBezTo>
                  <a:pt x="26943" y="14211"/>
                  <a:pt x="26617" y="13484"/>
                  <a:pt x="26317" y="12858"/>
                </a:cubicBezTo>
                <a:cubicBezTo>
                  <a:pt x="26317" y="12858"/>
                  <a:pt x="26216" y="12958"/>
                  <a:pt x="26091" y="12958"/>
                </a:cubicBezTo>
                <a:cubicBezTo>
                  <a:pt x="26417" y="11279"/>
                  <a:pt x="26417" y="9625"/>
                  <a:pt x="25590" y="8046"/>
                </a:cubicBezTo>
                <a:cubicBezTo>
                  <a:pt x="25790" y="7946"/>
                  <a:pt x="25891" y="7946"/>
                  <a:pt x="25991" y="7745"/>
                </a:cubicBezTo>
                <a:cubicBezTo>
                  <a:pt x="25590" y="6793"/>
                  <a:pt x="25364" y="5640"/>
                  <a:pt x="24111" y="5138"/>
                </a:cubicBezTo>
                <a:lnTo>
                  <a:pt x="24111" y="5138"/>
                </a:lnTo>
                <a:cubicBezTo>
                  <a:pt x="24437" y="5640"/>
                  <a:pt x="24638" y="6166"/>
                  <a:pt x="24963" y="6793"/>
                </a:cubicBezTo>
                <a:cubicBezTo>
                  <a:pt x="24638" y="6592"/>
                  <a:pt x="24537" y="6592"/>
                  <a:pt x="24437" y="6492"/>
                </a:cubicBezTo>
                <a:cubicBezTo>
                  <a:pt x="24337" y="6492"/>
                  <a:pt x="24211" y="6592"/>
                  <a:pt x="24111" y="6793"/>
                </a:cubicBezTo>
                <a:cubicBezTo>
                  <a:pt x="23911" y="6392"/>
                  <a:pt x="23810" y="6066"/>
                  <a:pt x="23710" y="5765"/>
                </a:cubicBezTo>
                <a:cubicBezTo>
                  <a:pt x="23627" y="5765"/>
                  <a:pt x="23510" y="5810"/>
                  <a:pt x="23411" y="5810"/>
                </a:cubicBezTo>
                <a:cubicBezTo>
                  <a:pt x="23362" y="5810"/>
                  <a:pt x="23318" y="5798"/>
                  <a:pt x="23284" y="5765"/>
                </a:cubicBezTo>
                <a:cubicBezTo>
                  <a:pt x="23084" y="5540"/>
                  <a:pt x="22858" y="5339"/>
                  <a:pt x="22658" y="5138"/>
                </a:cubicBezTo>
                <a:cubicBezTo>
                  <a:pt x="22332" y="4913"/>
                  <a:pt x="22131" y="4712"/>
                  <a:pt x="21830" y="4612"/>
                </a:cubicBezTo>
                <a:cubicBezTo>
                  <a:pt x="21830" y="4512"/>
                  <a:pt x="21931" y="4512"/>
                  <a:pt x="21931" y="4387"/>
                </a:cubicBezTo>
                <a:cubicBezTo>
                  <a:pt x="22231" y="4612"/>
                  <a:pt x="22457" y="4913"/>
                  <a:pt x="22658" y="5138"/>
                </a:cubicBezTo>
                <a:cubicBezTo>
                  <a:pt x="22858" y="5138"/>
                  <a:pt x="23184" y="5239"/>
                  <a:pt x="23384" y="5339"/>
                </a:cubicBezTo>
                <a:cubicBezTo>
                  <a:pt x="23384" y="5239"/>
                  <a:pt x="23485" y="5239"/>
                  <a:pt x="23485" y="5138"/>
                </a:cubicBezTo>
                <a:cubicBezTo>
                  <a:pt x="23084" y="4813"/>
                  <a:pt x="22758" y="4512"/>
                  <a:pt x="22332" y="4086"/>
                </a:cubicBezTo>
                <a:cubicBezTo>
                  <a:pt x="22332" y="4186"/>
                  <a:pt x="22332" y="4186"/>
                  <a:pt x="22231" y="4186"/>
                </a:cubicBezTo>
                <a:cubicBezTo>
                  <a:pt x="22131" y="3760"/>
                  <a:pt x="21931" y="3459"/>
                  <a:pt x="21705" y="2933"/>
                </a:cubicBezTo>
                <a:cubicBezTo>
                  <a:pt x="21304" y="2833"/>
                  <a:pt x="20778" y="2833"/>
                  <a:pt x="20252" y="2732"/>
                </a:cubicBezTo>
                <a:lnTo>
                  <a:pt x="20252" y="2933"/>
                </a:lnTo>
                <a:cubicBezTo>
                  <a:pt x="20452" y="3033"/>
                  <a:pt x="20778" y="3033"/>
                  <a:pt x="20978" y="3133"/>
                </a:cubicBezTo>
                <a:cubicBezTo>
                  <a:pt x="21304" y="3259"/>
                  <a:pt x="21404" y="3459"/>
                  <a:pt x="21204" y="3885"/>
                </a:cubicBezTo>
                <a:cubicBezTo>
                  <a:pt x="20577" y="3459"/>
                  <a:pt x="19951" y="3033"/>
                  <a:pt x="19324" y="2632"/>
                </a:cubicBezTo>
                <a:cubicBezTo>
                  <a:pt x="19324" y="2507"/>
                  <a:pt x="19324" y="2507"/>
                  <a:pt x="19424" y="2407"/>
                </a:cubicBezTo>
                <a:cubicBezTo>
                  <a:pt x="19625" y="2306"/>
                  <a:pt x="19951" y="2306"/>
                  <a:pt x="20151" y="2306"/>
                </a:cubicBezTo>
                <a:cubicBezTo>
                  <a:pt x="20352" y="2206"/>
                  <a:pt x="20577" y="2106"/>
                  <a:pt x="20878" y="2006"/>
                </a:cubicBezTo>
                <a:cubicBezTo>
                  <a:pt x="20151" y="1780"/>
                  <a:pt x="19725" y="1680"/>
                  <a:pt x="19199" y="1580"/>
                </a:cubicBezTo>
                <a:cubicBezTo>
                  <a:pt x="19102" y="1572"/>
                  <a:pt x="19006" y="1568"/>
                  <a:pt x="18909" y="1568"/>
                </a:cubicBezTo>
                <a:cubicBezTo>
                  <a:pt x="18182" y="1568"/>
                  <a:pt x="17455" y="1762"/>
                  <a:pt x="16728" y="1762"/>
                </a:cubicBezTo>
                <a:cubicBezTo>
                  <a:pt x="16299" y="1762"/>
                  <a:pt x="15869" y="1694"/>
                  <a:pt x="15439" y="1479"/>
                </a:cubicBezTo>
                <a:cubicBezTo>
                  <a:pt x="15765" y="1254"/>
                  <a:pt x="15966" y="1154"/>
                  <a:pt x="16292" y="953"/>
                </a:cubicBezTo>
                <a:cubicBezTo>
                  <a:pt x="15966" y="853"/>
                  <a:pt x="15765" y="853"/>
                  <a:pt x="15439" y="753"/>
                </a:cubicBezTo>
                <a:cubicBezTo>
                  <a:pt x="15565" y="527"/>
                  <a:pt x="15765" y="326"/>
                  <a:pt x="15866" y="1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12" name="Google Shape;2612;p51"/>
          <p:cNvGrpSpPr/>
          <p:nvPr/>
        </p:nvGrpSpPr>
        <p:grpSpPr>
          <a:xfrm flipH="1">
            <a:off x="4847908" y="615802"/>
            <a:ext cx="1930707" cy="619900"/>
            <a:chOff x="1721900" y="303502"/>
            <a:chExt cx="1930707" cy="619900"/>
          </a:xfrm>
        </p:grpSpPr>
        <p:sp>
          <p:nvSpPr>
            <p:cNvPr id="2613" name="Google Shape;2613;p51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51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51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51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51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8" name="Google Shape;2618;p51"/>
          <p:cNvGrpSpPr/>
          <p:nvPr/>
        </p:nvGrpSpPr>
        <p:grpSpPr>
          <a:xfrm flipH="1">
            <a:off x="144540" y="3516825"/>
            <a:ext cx="694875" cy="446150"/>
            <a:chOff x="2649900" y="674200"/>
            <a:chExt cx="694875" cy="446150"/>
          </a:xfrm>
        </p:grpSpPr>
        <p:sp>
          <p:nvSpPr>
            <p:cNvPr id="2619" name="Google Shape;2619;p51"/>
            <p:cNvSpPr/>
            <p:nvPr/>
          </p:nvSpPr>
          <p:spPr>
            <a:xfrm>
              <a:off x="2649900" y="817700"/>
              <a:ext cx="96500" cy="133475"/>
            </a:xfrm>
            <a:custGeom>
              <a:rect b="b" l="l" r="r" t="t"/>
              <a:pathLst>
                <a:path extrusionOk="0" h="5339" w="3860">
                  <a:moveTo>
                    <a:pt x="3233" y="0"/>
                  </a:moveTo>
                  <a:cubicBezTo>
                    <a:pt x="2832" y="827"/>
                    <a:pt x="2406" y="1454"/>
                    <a:pt x="2106" y="2206"/>
                  </a:cubicBezTo>
                  <a:cubicBezTo>
                    <a:pt x="1354" y="1454"/>
                    <a:pt x="1153" y="426"/>
                    <a:pt x="0" y="326"/>
                  </a:cubicBezTo>
                  <a:lnTo>
                    <a:pt x="0" y="326"/>
                  </a:lnTo>
                  <a:cubicBezTo>
                    <a:pt x="326" y="1353"/>
                    <a:pt x="1053" y="2080"/>
                    <a:pt x="1579" y="2832"/>
                  </a:cubicBezTo>
                  <a:cubicBezTo>
                    <a:pt x="1479" y="3659"/>
                    <a:pt x="852" y="4386"/>
                    <a:pt x="1253" y="5338"/>
                  </a:cubicBezTo>
                  <a:cubicBezTo>
                    <a:pt x="1579" y="5213"/>
                    <a:pt x="1679" y="5213"/>
                    <a:pt x="1780" y="5013"/>
                  </a:cubicBezTo>
                  <a:cubicBezTo>
                    <a:pt x="1880" y="4486"/>
                    <a:pt x="2206" y="4186"/>
                    <a:pt x="2607" y="3860"/>
                  </a:cubicBezTo>
                  <a:cubicBezTo>
                    <a:pt x="2897" y="3928"/>
                    <a:pt x="3141" y="4101"/>
                    <a:pt x="3394" y="4101"/>
                  </a:cubicBezTo>
                  <a:cubicBezTo>
                    <a:pt x="3512" y="4101"/>
                    <a:pt x="3632" y="4064"/>
                    <a:pt x="3760" y="3960"/>
                  </a:cubicBezTo>
                  <a:cubicBezTo>
                    <a:pt x="3459" y="3659"/>
                    <a:pt x="3233" y="3333"/>
                    <a:pt x="2933" y="3133"/>
                  </a:cubicBezTo>
                  <a:cubicBezTo>
                    <a:pt x="3233" y="2406"/>
                    <a:pt x="3559" y="1679"/>
                    <a:pt x="3860" y="827"/>
                  </a:cubicBezTo>
                  <a:cubicBezTo>
                    <a:pt x="3659" y="627"/>
                    <a:pt x="3459" y="426"/>
                    <a:pt x="32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51"/>
            <p:cNvSpPr/>
            <p:nvPr/>
          </p:nvSpPr>
          <p:spPr>
            <a:xfrm>
              <a:off x="2796500" y="828350"/>
              <a:ext cx="88375" cy="119700"/>
            </a:xfrm>
            <a:custGeom>
              <a:rect b="b" l="l" r="r" t="t"/>
              <a:pathLst>
                <a:path extrusionOk="0" h="4788" w="3535">
                  <a:moveTo>
                    <a:pt x="2808" y="0"/>
                  </a:moveTo>
                  <a:cubicBezTo>
                    <a:pt x="2382" y="627"/>
                    <a:pt x="2081" y="1153"/>
                    <a:pt x="1655" y="1880"/>
                  </a:cubicBezTo>
                  <a:cubicBezTo>
                    <a:pt x="1254" y="1354"/>
                    <a:pt x="728" y="827"/>
                    <a:pt x="201" y="301"/>
                  </a:cubicBezTo>
                  <a:cubicBezTo>
                    <a:pt x="101" y="401"/>
                    <a:pt x="101" y="526"/>
                    <a:pt x="1" y="627"/>
                  </a:cubicBezTo>
                  <a:cubicBezTo>
                    <a:pt x="201" y="1028"/>
                    <a:pt x="302" y="1454"/>
                    <a:pt x="628" y="1654"/>
                  </a:cubicBezTo>
                  <a:cubicBezTo>
                    <a:pt x="1129" y="2281"/>
                    <a:pt x="1254" y="2807"/>
                    <a:pt x="928" y="3534"/>
                  </a:cubicBezTo>
                  <a:cubicBezTo>
                    <a:pt x="828" y="3960"/>
                    <a:pt x="728" y="4386"/>
                    <a:pt x="1029" y="4787"/>
                  </a:cubicBezTo>
                  <a:cubicBezTo>
                    <a:pt x="1655" y="4486"/>
                    <a:pt x="1755" y="3760"/>
                    <a:pt x="2382" y="3434"/>
                  </a:cubicBezTo>
                  <a:cubicBezTo>
                    <a:pt x="2607" y="3434"/>
                    <a:pt x="2808" y="3434"/>
                    <a:pt x="3134" y="3334"/>
                  </a:cubicBezTo>
                  <a:cubicBezTo>
                    <a:pt x="2908" y="3133"/>
                    <a:pt x="2708" y="3033"/>
                    <a:pt x="2607" y="2907"/>
                  </a:cubicBezTo>
                  <a:cubicBezTo>
                    <a:pt x="2607" y="2707"/>
                    <a:pt x="2708" y="2506"/>
                    <a:pt x="2708" y="2406"/>
                  </a:cubicBezTo>
                  <a:cubicBezTo>
                    <a:pt x="2908" y="2080"/>
                    <a:pt x="3008" y="1780"/>
                    <a:pt x="3234" y="1554"/>
                  </a:cubicBezTo>
                  <a:cubicBezTo>
                    <a:pt x="3535" y="827"/>
                    <a:pt x="3535" y="526"/>
                    <a:pt x="280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51"/>
            <p:cNvSpPr/>
            <p:nvPr/>
          </p:nvSpPr>
          <p:spPr>
            <a:xfrm>
              <a:off x="2953150" y="822700"/>
              <a:ext cx="80850" cy="117825"/>
            </a:xfrm>
            <a:custGeom>
              <a:rect b="b" l="l" r="r" t="t"/>
              <a:pathLst>
                <a:path extrusionOk="0" h="4713" w="3234">
                  <a:moveTo>
                    <a:pt x="2281" y="1"/>
                  </a:moveTo>
                  <a:cubicBezTo>
                    <a:pt x="2081" y="527"/>
                    <a:pt x="1880" y="1153"/>
                    <a:pt x="1655" y="1780"/>
                  </a:cubicBezTo>
                  <a:cubicBezTo>
                    <a:pt x="1354" y="1580"/>
                    <a:pt x="1028" y="1379"/>
                    <a:pt x="828" y="1153"/>
                  </a:cubicBezTo>
                  <a:cubicBezTo>
                    <a:pt x="627" y="953"/>
                    <a:pt x="301" y="853"/>
                    <a:pt x="101" y="627"/>
                  </a:cubicBezTo>
                  <a:lnTo>
                    <a:pt x="1" y="752"/>
                  </a:lnTo>
                  <a:cubicBezTo>
                    <a:pt x="1" y="1580"/>
                    <a:pt x="928" y="1880"/>
                    <a:pt x="1128" y="2632"/>
                  </a:cubicBezTo>
                  <a:cubicBezTo>
                    <a:pt x="727" y="4512"/>
                    <a:pt x="727" y="4512"/>
                    <a:pt x="1028" y="4712"/>
                  </a:cubicBezTo>
                  <a:cubicBezTo>
                    <a:pt x="1454" y="4286"/>
                    <a:pt x="1981" y="3760"/>
                    <a:pt x="2382" y="3359"/>
                  </a:cubicBezTo>
                  <a:lnTo>
                    <a:pt x="3234" y="3359"/>
                  </a:lnTo>
                  <a:cubicBezTo>
                    <a:pt x="3008" y="3133"/>
                    <a:pt x="2908" y="2933"/>
                    <a:pt x="2808" y="2632"/>
                  </a:cubicBezTo>
                  <a:cubicBezTo>
                    <a:pt x="3133" y="1580"/>
                    <a:pt x="3008" y="326"/>
                    <a:pt x="228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51"/>
            <p:cNvSpPr/>
            <p:nvPr/>
          </p:nvSpPr>
          <p:spPr>
            <a:xfrm>
              <a:off x="3106675" y="812675"/>
              <a:ext cx="88975" cy="122825"/>
            </a:xfrm>
            <a:custGeom>
              <a:rect b="b" l="l" r="r" t="t"/>
              <a:pathLst>
                <a:path extrusionOk="0" h="4913" w="3559">
                  <a:moveTo>
                    <a:pt x="3133" y="1"/>
                  </a:moveTo>
                  <a:lnTo>
                    <a:pt x="3133" y="1"/>
                  </a:lnTo>
                  <a:cubicBezTo>
                    <a:pt x="2732" y="627"/>
                    <a:pt x="2306" y="1153"/>
                    <a:pt x="2005" y="1554"/>
                  </a:cubicBezTo>
                  <a:cubicBezTo>
                    <a:pt x="1378" y="1454"/>
                    <a:pt x="752" y="1254"/>
                    <a:pt x="125" y="1028"/>
                  </a:cubicBezTo>
                  <a:lnTo>
                    <a:pt x="125" y="1028"/>
                  </a:lnTo>
                  <a:cubicBezTo>
                    <a:pt x="0" y="2081"/>
                    <a:pt x="952" y="2081"/>
                    <a:pt x="1378" y="2607"/>
                  </a:cubicBezTo>
                  <a:cubicBezTo>
                    <a:pt x="1479" y="3334"/>
                    <a:pt x="852" y="3961"/>
                    <a:pt x="1153" y="4913"/>
                  </a:cubicBezTo>
                  <a:cubicBezTo>
                    <a:pt x="1679" y="4161"/>
                    <a:pt x="2206" y="3534"/>
                    <a:pt x="2632" y="2908"/>
                  </a:cubicBezTo>
                  <a:cubicBezTo>
                    <a:pt x="2832" y="2808"/>
                    <a:pt x="3033" y="2707"/>
                    <a:pt x="3358" y="2607"/>
                  </a:cubicBezTo>
                  <a:cubicBezTo>
                    <a:pt x="3133" y="2407"/>
                    <a:pt x="3033" y="2281"/>
                    <a:pt x="2832" y="2081"/>
                  </a:cubicBezTo>
                  <a:cubicBezTo>
                    <a:pt x="3133" y="1454"/>
                    <a:pt x="3559" y="828"/>
                    <a:pt x="31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51"/>
            <p:cNvSpPr/>
            <p:nvPr/>
          </p:nvSpPr>
          <p:spPr>
            <a:xfrm>
              <a:off x="2754525" y="1003150"/>
              <a:ext cx="73350" cy="117200"/>
            </a:xfrm>
            <a:custGeom>
              <a:rect b="b" l="l" r="r" t="t"/>
              <a:pathLst>
                <a:path extrusionOk="0" h="4688" w="2934">
                  <a:moveTo>
                    <a:pt x="301" y="1"/>
                  </a:moveTo>
                  <a:lnTo>
                    <a:pt x="301" y="1"/>
                  </a:lnTo>
                  <a:cubicBezTo>
                    <a:pt x="1" y="928"/>
                    <a:pt x="627" y="1454"/>
                    <a:pt x="928" y="2081"/>
                  </a:cubicBezTo>
                  <a:cubicBezTo>
                    <a:pt x="728" y="2507"/>
                    <a:pt x="627" y="2933"/>
                    <a:pt x="427" y="3334"/>
                  </a:cubicBezTo>
                  <a:cubicBezTo>
                    <a:pt x="301" y="3860"/>
                    <a:pt x="301" y="4286"/>
                    <a:pt x="728" y="4687"/>
                  </a:cubicBezTo>
                  <a:cubicBezTo>
                    <a:pt x="1154" y="3961"/>
                    <a:pt x="1454" y="3134"/>
                    <a:pt x="2407" y="2933"/>
                  </a:cubicBezTo>
                  <a:cubicBezTo>
                    <a:pt x="2307" y="2707"/>
                    <a:pt x="2307" y="2607"/>
                    <a:pt x="2181" y="2407"/>
                  </a:cubicBezTo>
                  <a:cubicBezTo>
                    <a:pt x="2407" y="2081"/>
                    <a:pt x="2607" y="1680"/>
                    <a:pt x="2933" y="1254"/>
                  </a:cubicBezTo>
                  <a:cubicBezTo>
                    <a:pt x="2808" y="1053"/>
                    <a:pt x="2708" y="727"/>
                    <a:pt x="2607" y="427"/>
                  </a:cubicBezTo>
                  <a:cubicBezTo>
                    <a:pt x="2181" y="828"/>
                    <a:pt x="1880" y="1154"/>
                    <a:pt x="1555" y="1555"/>
                  </a:cubicBezTo>
                  <a:cubicBezTo>
                    <a:pt x="1154" y="1053"/>
                    <a:pt x="728" y="527"/>
                    <a:pt x="30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51"/>
            <p:cNvSpPr/>
            <p:nvPr/>
          </p:nvSpPr>
          <p:spPr>
            <a:xfrm>
              <a:off x="3044000" y="987500"/>
              <a:ext cx="86500" cy="114675"/>
            </a:xfrm>
            <a:custGeom>
              <a:rect b="b" l="l" r="r" t="t"/>
              <a:pathLst>
                <a:path extrusionOk="0" h="4587" w="3460">
                  <a:moveTo>
                    <a:pt x="3033" y="0"/>
                  </a:moveTo>
                  <a:cubicBezTo>
                    <a:pt x="2507" y="627"/>
                    <a:pt x="2106" y="1053"/>
                    <a:pt x="1680" y="1454"/>
                  </a:cubicBezTo>
                  <a:cubicBezTo>
                    <a:pt x="1379" y="1053"/>
                    <a:pt x="1053" y="727"/>
                    <a:pt x="753" y="426"/>
                  </a:cubicBezTo>
                  <a:cubicBezTo>
                    <a:pt x="627" y="426"/>
                    <a:pt x="627" y="526"/>
                    <a:pt x="527" y="526"/>
                  </a:cubicBezTo>
                  <a:cubicBezTo>
                    <a:pt x="527" y="1153"/>
                    <a:pt x="953" y="1554"/>
                    <a:pt x="1053" y="2181"/>
                  </a:cubicBezTo>
                  <a:cubicBezTo>
                    <a:pt x="753" y="2932"/>
                    <a:pt x="126" y="3659"/>
                    <a:pt x="1" y="4587"/>
                  </a:cubicBezTo>
                  <a:cubicBezTo>
                    <a:pt x="627" y="3860"/>
                    <a:pt x="1254" y="3033"/>
                    <a:pt x="2307" y="2707"/>
                  </a:cubicBezTo>
                  <a:cubicBezTo>
                    <a:pt x="2307" y="2607"/>
                    <a:pt x="2206" y="2506"/>
                    <a:pt x="2206" y="2406"/>
                  </a:cubicBezTo>
                  <a:cubicBezTo>
                    <a:pt x="2632" y="1980"/>
                    <a:pt x="3033" y="1554"/>
                    <a:pt x="3459" y="1153"/>
                  </a:cubicBezTo>
                  <a:cubicBezTo>
                    <a:pt x="3359" y="727"/>
                    <a:pt x="3134" y="426"/>
                    <a:pt x="303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51"/>
            <p:cNvSpPr/>
            <p:nvPr/>
          </p:nvSpPr>
          <p:spPr>
            <a:xfrm>
              <a:off x="2895500" y="681725"/>
              <a:ext cx="83375" cy="107175"/>
            </a:xfrm>
            <a:custGeom>
              <a:rect b="b" l="l" r="r" t="t"/>
              <a:pathLst>
                <a:path extrusionOk="0" h="4287" w="3335">
                  <a:moveTo>
                    <a:pt x="302" y="0"/>
                  </a:moveTo>
                  <a:lnTo>
                    <a:pt x="302" y="0"/>
                  </a:lnTo>
                  <a:cubicBezTo>
                    <a:pt x="1" y="1254"/>
                    <a:pt x="728" y="2005"/>
                    <a:pt x="1455" y="2732"/>
                  </a:cubicBezTo>
                  <a:cubicBezTo>
                    <a:pt x="1254" y="3259"/>
                    <a:pt x="1154" y="3760"/>
                    <a:pt x="1053" y="4286"/>
                  </a:cubicBezTo>
                  <a:lnTo>
                    <a:pt x="1254" y="4286"/>
                  </a:lnTo>
                  <a:cubicBezTo>
                    <a:pt x="1455" y="3985"/>
                    <a:pt x="1680" y="3660"/>
                    <a:pt x="1981" y="3259"/>
                  </a:cubicBezTo>
                  <a:cubicBezTo>
                    <a:pt x="2181" y="3259"/>
                    <a:pt x="2507" y="3133"/>
                    <a:pt x="2808" y="3133"/>
                  </a:cubicBezTo>
                  <a:cubicBezTo>
                    <a:pt x="2708" y="2833"/>
                    <a:pt x="2708" y="2632"/>
                    <a:pt x="2607" y="2306"/>
                  </a:cubicBezTo>
                  <a:cubicBezTo>
                    <a:pt x="3033" y="1680"/>
                    <a:pt x="3334" y="1053"/>
                    <a:pt x="2708" y="326"/>
                  </a:cubicBezTo>
                  <a:lnTo>
                    <a:pt x="2708" y="326"/>
                  </a:lnTo>
                  <a:cubicBezTo>
                    <a:pt x="2507" y="752"/>
                    <a:pt x="2307" y="1153"/>
                    <a:pt x="1981" y="1780"/>
                  </a:cubicBezTo>
                  <a:cubicBezTo>
                    <a:pt x="1455" y="1153"/>
                    <a:pt x="928" y="627"/>
                    <a:pt x="30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51"/>
            <p:cNvSpPr/>
            <p:nvPr/>
          </p:nvSpPr>
          <p:spPr>
            <a:xfrm>
              <a:off x="2741375" y="676700"/>
              <a:ext cx="62675" cy="104675"/>
            </a:xfrm>
            <a:custGeom>
              <a:rect b="b" l="l" r="r" t="t"/>
              <a:pathLst>
                <a:path extrusionOk="0" h="4187" w="2507">
                  <a:moveTo>
                    <a:pt x="2206" y="1"/>
                  </a:moveTo>
                  <a:cubicBezTo>
                    <a:pt x="1980" y="527"/>
                    <a:pt x="1680" y="953"/>
                    <a:pt x="1454" y="1354"/>
                  </a:cubicBezTo>
                  <a:cubicBezTo>
                    <a:pt x="1053" y="953"/>
                    <a:pt x="527" y="527"/>
                    <a:pt x="101" y="101"/>
                  </a:cubicBezTo>
                  <a:lnTo>
                    <a:pt x="101" y="101"/>
                  </a:lnTo>
                  <a:cubicBezTo>
                    <a:pt x="0" y="1054"/>
                    <a:pt x="727" y="1580"/>
                    <a:pt x="953" y="2206"/>
                  </a:cubicBezTo>
                  <a:cubicBezTo>
                    <a:pt x="827" y="2933"/>
                    <a:pt x="727" y="3560"/>
                    <a:pt x="627" y="4186"/>
                  </a:cubicBezTo>
                  <a:cubicBezTo>
                    <a:pt x="953" y="3861"/>
                    <a:pt x="1354" y="3560"/>
                    <a:pt x="1780" y="3234"/>
                  </a:cubicBezTo>
                  <a:lnTo>
                    <a:pt x="2206" y="3234"/>
                  </a:lnTo>
                  <a:cubicBezTo>
                    <a:pt x="2206" y="2708"/>
                    <a:pt x="2306" y="2407"/>
                    <a:pt x="2406" y="1981"/>
                  </a:cubicBezTo>
                  <a:cubicBezTo>
                    <a:pt x="2406" y="1580"/>
                    <a:pt x="2507" y="1254"/>
                    <a:pt x="2507" y="953"/>
                  </a:cubicBezTo>
                  <a:cubicBezTo>
                    <a:pt x="2507" y="628"/>
                    <a:pt x="2507" y="327"/>
                    <a:pt x="220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51"/>
            <p:cNvSpPr/>
            <p:nvPr/>
          </p:nvSpPr>
          <p:spPr>
            <a:xfrm>
              <a:off x="3047150" y="674200"/>
              <a:ext cx="90875" cy="109675"/>
            </a:xfrm>
            <a:custGeom>
              <a:rect b="b" l="l" r="r" t="t"/>
              <a:pathLst>
                <a:path extrusionOk="0" h="4387" w="3635">
                  <a:moveTo>
                    <a:pt x="3133" y="1"/>
                  </a:moveTo>
                  <a:cubicBezTo>
                    <a:pt x="2607" y="728"/>
                    <a:pt x="2181" y="1454"/>
                    <a:pt x="1754" y="2081"/>
                  </a:cubicBezTo>
                  <a:cubicBezTo>
                    <a:pt x="1128" y="1780"/>
                    <a:pt x="627" y="1454"/>
                    <a:pt x="0" y="1154"/>
                  </a:cubicBezTo>
                  <a:lnTo>
                    <a:pt x="0" y="1154"/>
                  </a:lnTo>
                  <a:cubicBezTo>
                    <a:pt x="0" y="2081"/>
                    <a:pt x="927" y="2407"/>
                    <a:pt x="1253" y="2933"/>
                  </a:cubicBezTo>
                  <a:cubicBezTo>
                    <a:pt x="1128" y="3434"/>
                    <a:pt x="1028" y="3860"/>
                    <a:pt x="927" y="4387"/>
                  </a:cubicBezTo>
                  <a:cubicBezTo>
                    <a:pt x="1253" y="4061"/>
                    <a:pt x="1554" y="3660"/>
                    <a:pt x="1754" y="3434"/>
                  </a:cubicBezTo>
                  <a:cubicBezTo>
                    <a:pt x="2181" y="3434"/>
                    <a:pt x="2381" y="3434"/>
                    <a:pt x="2707" y="3560"/>
                  </a:cubicBezTo>
                  <a:cubicBezTo>
                    <a:pt x="2506" y="3134"/>
                    <a:pt x="2281" y="2933"/>
                    <a:pt x="2181" y="2707"/>
                  </a:cubicBezTo>
                  <a:cubicBezTo>
                    <a:pt x="2506" y="2306"/>
                    <a:pt x="2907" y="1880"/>
                    <a:pt x="3233" y="1454"/>
                  </a:cubicBezTo>
                  <a:cubicBezTo>
                    <a:pt x="3634" y="928"/>
                    <a:pt x="3634" y="527"/>
                    <a:pt x="313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51"/>
            <p:cNvSpPr/>
            <p:nvPr/>
          </p:nvSpPr>
          <p:spPr>
            <a:xfrm>
              <a:off x="2900525" y="1018825"/>
              <a:ext cx="73325" cy="96500"/>
            </a:xfrm>
            <a:custGeom>
              <a:rect b="b" l="l" r="r" t="t"/>
              <a:pathLst>
                <a:path extrusionOk="0" h="3860" w="2933">
                  <a:moveTo>
                    <a:pt x="2507" y="0"/>
                  </a:moveTo>
                  <a:cubicBezTo>
                    <a:pt x="2106" y="426"/>
                    <a:pt x="1780" y="928"/>
                    <a:pt x="1354" y="1354"/>
                  </a:cubicBezTo>
                  <a:cubicBezTo>
                    <a:pt x="953" y="1053"/>
                    <a:pt x="527" y="627"/>
                    <a:pt x="101" y="201"/>
                  </a:cubicBezTo>
                  <a:lnTo>
                    <a:pt x="101" y="201"/>
                  </a:lnTo>
                  <a:cubicBezTo>
                    <a:pt x="0" y="1053"/>
                    <a:pt x="627" y="1554"/>
                    <a:pt x="1053" y="1980"/>
                  </a:cubicBezTo>
                  <a:cubicBezTo>
                    <a:pt x="1053" y="2607"/>
                    <a:pt x="727" y="3233"/>
                    <a:pt x="1053" y="3860"/>
                  </a:cubicBezTo>
                  <a:cubicBezTo>
                    <a:pt x="1354" y="3334"/>
                    <a:pt x="1680" y="2807"/>
                    <a:pt x="1980" y="2406"/>
                  </a:cubicBezTo>
                  <a:cubicBezTo>
                    <a:pt x="2406" y="2507"/>
                    <a:pt x="2607" y="2507"/>
                    <a:pt x="2933" y="2507"/>
                  </a:cubicBezTo>
                  <a:cubicBezTo>
                    <a:pt x="2832" y="2306"/>
                    <a:pt x="2732" y="2306"/>
                    <a:pt x="2607" y="2181"/>
                  </a:cubicBezTo>
                  <a:lnTo>
                    <a:pt x="2306" y="1880"/>
                  </a:lnTo>
                  <a:cubicBezTo>
                    <a:pt x="2406" y="1679"/>
                    <a:pt x="2507" y="1454"/>
                    <a:pt x="2607" y="1253"/>
                  </a:cubicBezTo>
                  <a:cubicBezTo>
                    <a:pt x="2933" y="727"/>
                    <a:pt x="2933" y="527"/>
                    <a:pt x="250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51"/>
            <p:cNvSpPr/>
            <p:nvPr/>
          </p:nvSpPr>
          <p:spPr>
            <a:xfrm>
              <a:off x="3070325" y="7838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51"/>
            <p:cNvSpPr/>
            <p:nvPr/>
          </p:nvSpPr>
          <p:spPr>
            <a:xfrm>
              <a:off x="3266450" y="1018825"/>
              <a:ext cx="43875" cy="42000"/>
            </a:xfrm>
            <a:custGeom>
              <a:rect b="b" l="l" r="r" t="t"/>
              <a:pathLst>
                <a:path extrusionOk="0" h="1680" w="1755">
                  <a:moveTo>
                    <a:pt x="1754" y="0"/>
                  </a:moveTo>
                  <a:cubicBezTo>
                    <a:pt x="1721" y="28"/>
                    <a:pt x="1689" y="57"/>
                    <a:pt x="1657" y="87"/>
                  </a:cubicBezTo>
                  <a:lnTo>
                    <a:pt x="1657" y="87"/>
                  </a:lnTo>
                  <a:cubicBezTo>
                    <a:pt x="1544" y="72"/>
                    <a:pt x="1431" y="65"/>
                    <a:pt x="1322" y="65"/>
                  </a:cubicBezTo>
                  <a:cubicBezTo>
                    <a:pt x="859" y="65"/>
                    <a:pt x="455" y="200"/>
                    <a:pt x="301" y="527"/>
                  </a:cubicBezTo>
                  <a:cubicBezTo>
                    <a:pt x="128" y="980"/>
                    <a:pt x="104" y="1266"/>
                    <a:pt x="37" y="1545"/>
                  </a:cubicBezTo>
                  <a:lnTo>
                    <a:pt x="37" y="1545"/>
                  </a:lnTo>
                  <a:cubicBezTo>
                    <a:pt x="793" y="1341"/>
                    <a:pt x="1103" y="604"/>
                    <a:pt x="1657" y="87"/>
                  </a:cubicBezTo>
                  <a:lnTo>
                    <a:pt x="1657" y="87"/>
                  </a:lnTo>
                  <a:cubicBezTo>
                    <a:pt x="1690" y="91"/>
                    <a:pt x="1722" y="95"/>
                    <a:pt x="1754" y="100"/>
                  </a:cubicBezTo>
                  <a:lnTo>
                    <a:pt x="1754" y="0"/>
                  </a:lnTo>
                  <a:close/>
                  <a:moveTo>
                    <a:pt x="37" y="1545"/>
                  </a:moveTo>
                  <a:lnTo>
                    <a:pt x="37" y="1545"/>
                  </a:lnTo>
                  <a:cubicBezTo>
                    <a:pt x="25" y="1548"/>
                    <a:pt x="12" y="1551"/>
                    <a:pt x="0" y="1554"/>
                  </a:cubicBezTo>
                  <a:lnTo>
                    <a:pt x="0" y="1679"/>
                  </a:lnTo>
                  <a:cubicBezTo>
                    <a:pt x="14" y="1634"/>
                    <a:pt x="26" y="1590"/>
                    <a:pt x="37" y="1545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51"/>
            <p:cNvSpPr/>
            <p:nvPr/>
          </p:nvSpPr>
          <p:spPr>
            <a:xfrm>
              <a:off x="3231975" y="1052650"/>
              <a:ext cx="18825" cy="15700"/>
            </a:xfrm>
            <a:custGeom>
              <a:rect b="b" l="l" r="r" t="t"/>
              <a:pathLst>
                <a:path extrusionOk="0" h="628" w="753">
                  <a:moveTo>
                    <a:pt x="427" y="1"/>
                  </a:moveTo>
                  <a:cubicBezTo>
                    <a:pt x="326" y="201"/>
                    <a:pt x="126" y="427"/>
                    <a:pt x="1" y="627"/>
                  </a:cubicBezTo>
                  <a:cubicBezTo>
                    <a:pt x="226" y="527"/>
                    <a:pt x="427" y="326"/>
                    <a:pt x="752" y="201"/>
                  </a:cubicBezTo>
                  <a:cubicBezTo>
                    <a:pt x="627" y="101"/>
                    <a:pt x="527" y="101"/>
                    <a:pt x="42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51"/>
            <p:cNvSpPr/>
            <p:nvPr/>
          </p:nvSpPr>
          <p:spPr>
            <a:xfrm>
              <a:off x="3260800" y="1057675"/>
              <a:ext cx="5675" cy="8150"/>
            </a:xfrm>
            <a:custGeom>
              <a:rect b="b" l="l" r="r" t="t"/>
              <a:pathLst>
                <a:path extrusionOk="0" h="326" w="227">
                  <a:moveTo>
                    <a:pt x="226" y="0"/>
                  </a:moveTo>
                  <a:cubicBezTo>
                    <a:pt x="101" y="125"/>
                    <a:pt x="101" y="226"/>
                    <a:pt x="0" y="226"/>
                  </a:cubicBezTo>
                  <a:lnTo>
                    <a:pt x="0" y="326"/>
                  </a:lnTo>
                  <a:lnTo>
                    <a:pt x="226" y="125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51"/>
            <p:cNvSpPr/>
            <p:nvPr/>
          </p:nvSpPr>
          <p:spPr>
            <a:xfrm>
              <a:off x="3310300" y="1057675"/>
              <a:ext cx="34475" cy="31350"/>
            </a:xfrm>
            <a:custGeom>
              <a:rect b="b" l="l" r="r" t="t"/>
              <a:pathLst>
                <a:path extrusionOk="0" h="1254" w="1379">
                  <a:moveTo>
                    <a:pt x="1379" y="0"/>
                  </a:moveTo>
                  <a:cubicBezTo>
                    <a:pt x="953" y="326"/>
                    <a:pt x="527" y="627"/>
                    <a:pt x="0" y="953"/>
                  </a:cubicBezTo>
                  <a:cubicBezTo>
                    <a:pt x="226" y="1153"/>
                    <a:pt x="326" y="1153"/>
                    <a:pt x="426" y="1253"/>
                  </a:cubicBezTo>
                  <a:cubicBezTo>
                    <a:pt x="627" y="1053"/>
                    <a:pt x="953" y="852"/>
                    <a:pt x="1254" y="627"/>
                  </a:cubicBezTo>
                  <a:cubicBezTo>
                    <a:pt x="1254" y="627"/>
                    <a:pt x="1379" y="526"/>
                    <a:pt x="1379" y="426"/>
                  </a:cubicBezTo>
                  <a:lnTo>
                    <a:pt x="1379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4" name="Google Shape;2634;p51"/>
          <p:cNvGrpSpPr/>
          <p:nvPr/>
        </p:nvGrpSpPr>
        <p:grpSpPr>
          <a:xfrm>
            <a:off x="916063" y="748778"/>
            <a:ext cx="1242127" cy="826706"/>
            <a:chOff x="1015083" y="2196153"/>
            <a:chExt cx="1242127" cy="826706"/>
          </a:xfrm>
        </p:grpSpPr>
        <p:sp>
          <p:nvSpPr>
            <p:cNvPr id="2635" name="Google Shape;2635;p51"/>
            <p:cNvSpPr/>
            <p:nvPr/>
          </p:nvSpPr>
          <p:spPr>
            <a:xfrm>
              <a:off x="1019186" y="2358573"/>
              <a:ext cx="13416" cy="1756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51"/>
            <p:cNvSpPr/>
            <p:nvPr/>
          </p:nvSpPr>
          <p:spPr>
            <a:xfrm>
              <a:off x="1284455" y="2196153"/>
              <a:ext cx="5210" cy="41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51"/>
            <p:cNvSpPr/>
            <p:nvPr/>
          </p:nvSpPr>
          <p:spPr>
            <a:xfrm>
              <a:off x="1169297" y="2251661"/>
              <a:ext cx="4185" cy="41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51"/>
            <p:cNvSpPr/>
            <p:nvPr/>
          </p:nvSpPr>
          <p:spPr>
            <a:xfrm>
              <a:off x="1289624" y="2196153"/>
              <a:ext cx="41" cy="41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51"/>
            <p:cNvSpPr/>
            <p:nvPr/>
          </p:nvSpPr>
          <p:spPr>
            <a:xfrm>
              <a:off x="1233050" y="2213630"/>
              <a:ext cx="41" cy="4144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51"/>
            <p:cNvSpPr/>
            <p:nvPr/>
          </p:nvSpPr>
          <p:spPr>
            <a:xfrm>
              <a:off x="1135369" y="2265035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51"/>
            <p:cNvSpPr/>
            <p:nvPr/>
          </p:nvSpPr>
          <p:spPr>
            <a:xfrm>
              <a:off x="1121995" y="2265035"/>
              <a:ext cx="17560" cy="12349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51"/>
            <p:cNvSpPr/>
            <p:nvPr/>
          </p:nvSpPr>
          <p:spPr>
            <a:xfrm>
              <a:off x="1121995" y="2273240"/>
              <a:ext cx="4185" cy="4144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51"/>
            <p:cNvSpPr/>
            <p:nvPr/>
          </p:nvSpPr>
          <p:spPr>
            <a:xfrm>
              <a:off x="1015083" y="2376091"/>
              <a:ext cx="4144" cy="4144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51"/>
            <p:cNvSpPr/>
            <p:nvPr/>
          </p:nvSpPr>
          <p:spPr>
            <a:xfrm>
              <a:off x="2120386" y="2315783"/>
              <a:ext cx="102897" cy="10761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51"/>
            <p:cNvSpPr/>
            <p:nvPr/>
          </p:nvSpPr>
          <p:spPr>
            <a:xfrm>
              <a:off x="1558996" y="2376091"/>
              <a:ext cx="90548" cy="120334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51"/>
            <p:cNvSpPr/>
            <p:nvPr/>
          </p:nvSpPr>
          <p:spPr>
            <a:xfrm>
              <a:off x="1738933" y="2370347"/>
              <a:ext cx="94650" cy="104497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51"/>
            <p:cNvSpPr/>
            <p:nvPr/>
          </p:nvSpPr>
          <p:spPr>
            <a:xfrm>
              <a:off x="1764656" y="2749299"/>
              <a:ext cx="94609" cy="97728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51"/>
            <p:cNvSpPr/>
            <p:nvPr/>
          </p:nvSpPr>
          <p:spPr>
            <a:xfrm>
              <a:off x="1966172" y="2692766"/>
              <a:ext cx="89481" cy="102856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51"/>
            <p:cNvSpPr/>
            <p:nvPr/>
          </p:nvSpPr>
          <p:spPr>
            <a:xfrm>
              <a:off x="2039156" y="2502736"/>
              <a:ext cx="81275" cy="96497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51"/>
            <p:cNvSpPr/>
            <p:nvPr/>
          </p:nvSpPr>
          <p:spPr>
            <a:xfrm>
              <a:off x="1610401" y="2788847"/>
              <a:ext cx="81275" cy="91327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51"/>
            <p:cNvSpPr/>
            <p:nvPr/>
          </p:nvSpPr>
          <p:spPr>
            <a:xfrm>
              <a:off x="1687528" y="2576582"/>
              <a:ext cx="77173" cy="95676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51"/>
            <p:cNvSpPr/>
            <p:nvPr/>
          </p:nvSpPr>
          <p:spPr>
            <a:xfrm>
              <a:off x="2081330" y="2852149"/>
              <a:ext cx="94650" cy="79922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51"/>
            <p:cNvSpPr/>
            <p:nvPr/>
          </p:nvSpPr>
          <p:spPr>
            <a:xfrm>
              <a:off x="2171832" y="2637217"/>
              <a:ext cx="85378" cy="94650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51"/>
            <p:cNvSpPr/>
            <p:nvPr/>
          </p:nvSpPr>
          <p:spPr>
            <a:xfrm>
              <a:off x="1871568" y="2200256"/>
              <a:ext cx="73070" cy="94650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51"/>
            <p:cNvSpPr/>
            <p:nvPr/>
          </p:nvSpPr>
          <p:spPr>
            <a:xfrm>
              <a:off x="1859219" y="2535721"/>
              <a:ext cx="81275" cy="8923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51"/>
            <p:cNvSpPr/>
            <p:nvPr/>
          </p:nvSpPr>
          <p:spPr>
            <a:xfrm>
              <a:off x="1940449" y="2354470"/>
              <a:ext cx="89522" cy="94650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51"/>
            <p:cNvSpPr/>
            <p:nvPr/>
          </p:nvSpPr>
          <p:spPr>
            <a:xfrm>
              <a:off x="1901393" y="2915862"/>
              <a:ext cx="86404" cy="77173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51"/>
            <p:cNvSpPr/>
            <p:nvPr/>
          </p:nvSpPr>
          <p:spPr>
            <a:xfrm>
              <a:off x="1653600" y="2258225"/>
              <a:ext cx="77173" cy="70608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51"/>
            <p:cNvSpPr/>
            <p:nvPr/>
          </p:nvSpPr>
          <p:spPr>
            <a:xfrm>
              <a:off x="2035053" y="2200256"/>
              <a:ext cx="72044" cy="8127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51"/>
            <p:cNvSpPr/>
            <p:nvPr/>
          </p:nvSpPr>
          <p:spPr>
            <a:xfrm>
              <a:off x="1760512" y="2952251"/>
              <a:ext cx="68967" cy="70608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61" name="Google Shape;2661;p51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b="1" lang="es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‹#›</a:t>
            </a:fld>
            <a:endParaRPr b="1" sz="10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2662" name="Google Shape;2662;p51"/>
          <p:cNvSpPr txBox="1"/>
          <p:nvPr>
            <p:ph type="ctrTitle"/>
          </p:nvPr>
        </p:nvSpPr>
        <p:spPr>
          <a:xfrm>
            <a:off x="4185500" y="1575475"/>
            <a:ext cx="4369500" cy="670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</a:t>
            </a:r>
            <a:endParaRPr/>
          </a:p>
        </p:txBody>
      </p:sp>
      <p:sp>
        <p:nvSpPr>
          <p:cNvPr id="2663" name="Google Shape;2663;p51"/>
          <p:cNvSpPr/>
          <p:nvPr/>
        </p:nvSpPr>
        <p:spPr>
          <a:xfrm>
            <a:off x="6576705" y="3469205"/>
            <a:ext cx="167027" cy="159511"/>
          </a:xfrm>
          <a:custGeom>
            <a:rect b="b" l="l" r="r" t="t"/>
            <a:pathLst>
              <a:path extrusionOk="0" h="37269" w="39025">
                <a:moveTo>
                  <a:pt x="4748" y="1"/>
                </a:moveTo>
                <a:cubicBezTo>
                  <a:pt x="1887" y="1"/>
                  <a:pt x="1" y="1919"/>
                  <a:pt x="1" y="4358"/>
                </a:cubicBezTo>
                <a:cubicBezTo>
                  <a:pt x="1" y="6797"/>
                  <a:pt x="1757" y="8683"/>
                  <a:pt x="4618" y="8683"/>
                </a:cubicBezTo>
                <a:lnTo>
                  <a:pt x="4748" y="8683"/>
                </a:lnTo>
                <a:cubicBezTo>
                  <a:pt x="7578" y="8683"/>
                  <a:pt x="9366" y="6797"/>
                  <a:pt x="9366" y="4358"/>
                </a:cubicBezTo>
                <a:cubicBezTo>
                  <a:pt x="9366" y="1919"/>
                  <a:pt x="7578" y="1"/>
                  <a:pt x="4748" y="1"/>
                </a:cubicBezTo>
                <a:close/>
                <a:moveTo>
                  <a:pt x="553" y="12196"/>
                </a:moveTo>
                <a:lnTo>
                  <a:pt x="553" y="37268"/>
                </a:lnTo>
                <a:lnTo>
                  <a:pt x="8813" y="37268"/>
                </a:lnTo>
                <a:lnTo>
                  <a:pt x="8813" y="12196"/>
                </a:lnTo>
                <a:close/>
                <a:moveTo>
                  <a:pt x="29398" y="11545"/>
                </a:moveTo>
                <a:cubicBezTo>
                  <a:pt x="24943" y="11545"/>
                  <a:pt x="22894" y="13984"/>
                  <a:pt x="21821" y="15740"/>
                </a:cubicBezTo>
                <a:lnTo>
                  <a:pt x="21821" y="12196"/>
                </a:lnTo>
                <a:lnTo>
                  <a:pt x="13561" y="12196"/>
                </a:lnTo>
                <a:lnTo>
                  <a:pt x="13561" y="37268"/>
                </a:lnTo>
                <a:lnTo>
                  <a:pt x="21821" y="37268"/>
                </a:lnTo>
                <a:lnTo>
                  <a:pt x="21821" y="23187"/>
                </a:lnTo>
                <a:cubicBezTo>
                  <a:pt x="21821" y="22504"/>
                  <a:pt x="21951" y="21691"/>
                  <a:pt x="22081" y="21138"/>
                </a:cubicBezTo>
                <a:cubicBezTo>
                  <a:pt x="22764" y="19675"/>
                  <a:pt x="24130" y="18179"/>
                  <a:pt x="26439" y="18179"/>
                </a:cubicBezTo>
                <a:cubicBezTo>
                  <a:pt x="29398" y="18179"/>
                  <a:pt x="30634" y="20488"/>
                  <a:pt x="30634" y="23870"/>
                </a:cubicBezTo>
                <a:lnTo>
                  <a:pt x="30634" y="37268"/>
                </a:lnTo>
                <a:lnTo>
                  <a:pt x="39024" y="37268"/>
                </a:lnTo>
                <a:lnTo>
                  <a:pt x="39024" y="22927"/>
                </a:lnTo>
                <a:cubicBezTo>
                  <a:pt x="39024" y="15187"/>
                  <a:pt x="34959" y="11545"/>
                  <a:pt x="29398" y="11545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664" name="Google Shape;2664;p51"/>
          <p:cNvSpPr/>
          <p:nvPr/>
        </p:nvSpPr>
        <p:spPr>
          <a:xfrm>
            <a:off x="6237055" y="3500635"/>
            <a:ext cx="185661" cy="128081"/>
          </a:xfrm>
          <a:custGeom>
            <a:rect b="b" l="l" r="r" t="t"/>
            <a:pathLst>
              <a:path extrusionOk="0" h="26922" w="39025">
                <a:moveTo>
                  <a:pt x="27350" y="0"/>
                </a:moveTo>
                <a:lnTo>
                  <a:pt x="27350" y="0"/>
                </a:lnTo>
                <a:cubicBezTo>
                  <a:pt x="26197" y="125"/>
                  <a:pt x="25134" y="638"/>
                  <a:pt x="24332" y="1395"/>
                </a:cubicBezTo>
                <a:lnTo>
                  <a:pt x="24332" y="1395"/>
                </a:lnTo>
                <a:cubicBezTo>
                  <a:pt x="24579" y="1133"/>
                  <a:pt x="24781" y="747"/>
                  <a:pt x="24781" y="261"/>
                </a:cubicBezTo>
                <a:lnTo>
                  <a:pt x="24781" y="261"/>
                </a:lnTo>
                <a:cubicBezTo>
                  <a:pt x="21951" y="2179"/>
                  <a:pt x="20163" y="6114"/>
                  <a:pt x="18700" y="9756"/>
                </a:cubicBezTo>
                <a:cubicBezTo>
                  <a:pt x="17594" y="8683"/>
                  <a:pt x="16651" y="7870"/>
                  <a:pt x="15838" y="7447"/>
                </a:cubicBezTo>
                <a:cubicBezTo>
                  <a:pt x="13269" y="6114"/>
                  <a:pt x="10407" y="4748"/>
                  <a:pt x="5822" y="2992"/>
                </a:cubicBezTo>
                <a:lnTo>
                  <a:pt x="5822" y="2992"/>
                </a:lnTo>
                <a:cubicBezTo>
                  <a:pt x="5692" y="4488"/>
                  <a:pt x="6505" y="6504"/>
                  <a:pt x="9074" y="7870"/>
                </a:cubicBezTo>
                <a:cubicBezTo>
                  <a:pt x="8521" y="7870"/>
                  <a:pt x="7578" y="8000"/>
                  <a:pt x="6765" y="8130"/>
                </a:cubicBezTo>
                <a:cubicBezTo>
                  <a:pt x="7025" y="9886"/>
                  <a:pt x="8131" y="11382"/>
                  <a:pt x="11090" y="12065"/>
                </a:cubicBezTo>
                <a:cubicBezTo>
                  <a:pt x="9757" y="12195"/>
                  <a:pt x="9074" y="12455"/>
                  <a:pt x="8391" y="13138"/>
                </a:cubicBezTo>
                <a:cubicBezTo>
                  <a:pt x="9015" y="14268"/>
                  <a:pt x="10320" y="15480"/>
                  <a:pt x="12602" y="15480"/>
                </a:cubicBezTo>
                <a:cubicBezTo>
                  <a:pt x="12816" y="15480"/>
                  <a:pt x="13038" y="15469"/>
                  <a:pt x="13269" y="15447"/>
                </a:cubicBezTo>
                <a:lnTo>
                  <a:pt x="13269" y="15447"/>
                </a:lnTo>
                <a:cubicBezTo>
                  <a:pt x="10330" y="16733"/>
                  <a:pt x="11829" y="18855"/>
                  <a:pt x="14050" y="18855"/>
                </a:cubicBezTo>
                <a:cubicBezTo>
                  <a:pt x="14188" y="18855"/>
                  <a:pt x="14329" y="18846"/>
                  <a:pt x="14472" y="18829"/>
                </a:cubicBezTo>
                <a:lnTo>
                  <a:pt x="14472" y="18829"/>
                </a:lnTo>
                <a:cubicBezTo>
                  <a:pt x="12352" y="20949"/>
                  <a:pt x="9610" y="21931"/>
                  <a:pt x="6946" y="21931"/>
                </a:cubicBezTo>
                <a:cubicBezTo>
                  <a:pt x="4337" y="21931"/>
                  <a:pt x="1803" y="20990"/>
                  <a:pt x="1" y="19252"/>
                </a:cubicBezTo>
                <a:lnTo>
                  <a:pt x="1" y="19252"/>
                </a:lnTo>
                <a:cubicBezTo>
                  <a:pt x="3943" y="24613"/>
                  <a:pt x="9785" y="26921"/>
                  <a:pt x="15554" y="26921"/>
                </a:cubicBezTo>
                <a:cubicBezTo>
                  <a:pt x="24064" y="26921"/>
                  <a:pt x="32416" y="21899"/>
                  <a:pt x="34276" y="14244"/>
                </a:cubicBezTo>
                <a:cubicBezTo>
                  <a:pt x="36715" y="14244"/>
                  <a:pt x="38049" y="13431"/>
                  <a:pt x="39024" y="12455"/>
                </a:cubicBezTo>
                <a:lnTo>
                  <a:pt x="39024" y="12455"/>
                </a:lnTo>
                <a:cubicBezTo>
                  <a:pt x="38637" y="12538"/>
                  <a:pt x="38195" y="12574"/>
                  <a:pt x="37736" y="12574"/>
                </a:cubicBezTo>
                <a:cubicBezTo>
                  <a:pt x="36575" y="12574"/>
                  <a:pt x="35306" y="12345"/>
                  <a:pt x="34537" y="12065"/>
                </a:cubicBezTo>
                <a:cubicBezTo>
                  <a:pt x="36715" y="11805"/>
                  <a:pt x="38211" y="10829"/>
                  <a:pt x="38732" y="9496"/>
                </a:cubicBezTo>
                <a:lnTo>
                  <a:pt x="38732" y="9496"/>
                </a:lnTo>
                <a:cubicBezTo>
                  <a:pt x="38222" y="9787"/>
                  <a:pt x="36737" y="10168"/>
                  <a:pt x="35462" y="10168"/>
                </a:cubicBezTo>
                <a:cubicBezTo>
                  <a:pt x="35026" y="10168"/>
                  <a:pt x="34616" y="10124"/>
                  <a:pt x="34276" y="10016"/>
                </a:cubicBezTo>
                <a:cubicBezTo>
                  <a:pt x="34146" y="9626"/>
                  <a:pt x="33984" y="9366"/>
                  <a:pt x="33984" y="9073"/>
                </a:cubicBezTo>
                <a:cubicBezTo>
                  <a:pt x="32954" y="5454"/>
                  <a:pt x="29680" y="2554"/>
                  <a:pt x="26171" y="2554"/>
                </a:cubicBezTo>
                <a:cubicBezTo>
                  <a:pt x="26022" y="2554"/>
                  <a:pt x="25873" y="2559"/>
                  <a:pt x="25724" y="2569"/>
                </a:cubicBezTo>
                <a:cubicBezTo>
                  <a:pt x="26016" y="2439"/>
                  <a:pt x="26277" y="2439"/>
                  <a:pt x="26667" y="2309"/>
                </a:cubicBezTo>
                <a:cubicBezTo>
                  <a:pt x="27090" y="2179"/>
                  <a:pt x="29398" y="1757"/>
                  <a:pt x="28976" y="944"/>
                </a:cubicBezTo>
                <a:cubicBezTo>
                  <a:pt x="28917" y="759"/>
                  <a:pt x="28724" y="687"/>
                  <a:pt x="28453" y="687"/>
                </a:cubicBezTo>
                <a:cubicBezTo>
                  <a:pt x="27531" y="687"/>
                  <a:pt x="25706" y="1526"/>
                  <a:pt x="25203" y="1626"/>
                </a:cubicBezTo>
                <a:cubicBezTo>
                  <a:pt x="26016" y="1366"/>
                  <a:pt x="27220" y="944"/>
                  <a:pt x="2735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665" name="Google Shape;2665;p51"/>
          <p:cNvSpPr/>
          <p:nvPr/>
        </p:nvSpPr>
        <p:spPr>
          <a:xfrm>
            <a:off x="5996709" y="3443055"/>
            <a:ext cx="86334" cy="185661"/>
          </a:xfrm>
          <a:custGeom>
            <a:rect b="b" l="l" r="r" t="t"/>
            <a:pathLst>
              <a:path extrusionOk="0" h="39025" w="18147">
                <a:moveTo>
                  <a:pt x="12195" y="1"/>
                </a:moveTo>
                <a:cubicBezTo>
                  <a:pt x="3805" y="1"/>
                  <a:pt x="3935" y="6635"/>
                  <a:pt x="3935" y="7578"/>
                </a:cubicBezTo>
                <a:lnTo>
                  <a:pt x="3935" y="12878"/>
                </a:lnTo>
                <a:lnTo>
                  <a:pt x="0" y="12878"/>
                </a:lnTo>
                <a:lnTo>
                  <a:pt x="0" y="19512"/>
                </a:lnTo>
                <a:lnTo>
                  <a:pt x="3935" y="19512"/>
                </a:lnTo>
                <a:lnTo>
                  <a:pt x="3935" y="39024"/>
                </a:lnTo>
                <a:lnTo>
                  <a:pt x="12065" y="39024"/>
                </a:lnTo>
                <a:lnTo>
                  <a:pt x="12065" y="19512"/>
                </a:lnTo>
                <a:lnTo>
                  <a:pt x="17496" y="19512"/>
                </a:lnTo>
                <a:cubicBezTo>
                  <a:pt x="17496" y="19512"/>
                  <a:pt x="18016" y="16390"/>
                  <a:pt x="18146" y="12878"/>
                </a:cubicBezTo>
                <a:lnTo>
                  <a:pt x="12065" y="12878"/>
                </a:lnTo>
                <a:lnTo>
                  <a:pt x="12065" y="8391"/>
                </a:lnTo>
                <a:cubicBezTo>
                  <a:pt x="12065" y="7740"/>
                  <a:pt x="12878" y="6765"/>
                  <a:pt x="13821" y="6765"/>
                </a:cubicBezTo>
                <a:lnTo>
                  <a:pt x="18146" y="6765"/>
                </a:lnTo>
                <a:lnTo>
                  <a:pt x="18146" y="1"/>
                </a:ln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666" name="Google Shape;2666;p51"/>
          <p:cNvSpPr txBox="1"/>
          <p:nvPr>
            <p:ph idx="1" type="subTitle"/>
          </p:nvPr>
        </p:nvSpPr>
        <p:spPr>
          <a:xfrm flipH="1" rot="-5400000">
            <a:off x="7085800" y="2413100"/>
            <a:ext cx="319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</a:t>
            </a:r>
            <a:endParaRPr/>
          </a:p>
        </p:txBody>
      </p:sp>
      <p:sp>
        <p:nvSpPr>
          <p:cNvPr id="2667" name="Google Shape;2667;p51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668" name="Google Shape;2668;p51"/>
          <p:cNvSpPr txBox="1"/>
          <p:nvPr>
            <p:ph idx="2" type="subTitle"/>
          </p:nvPr>
        </p:nvSpPr>
        <p:spPr>
          <a:xfrm>
            <a:off x="4833177" y="2183675"/>
            <a:ext cx="3074100" cy="6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endParaRPr/>
          </a:p>
          <a:p>
            <a:pPr indent="0" lvl="0" marL="0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br>
              <a:rPr lang="es"/>
            </a:br>
            <a:r>
              <a:rPr lang="es"/>
              <a:t>+91  620 421 838 </a:t>
            </a:r>
            <a:br>
              <a:rPr lang="es"/>
            </a:br>
            <a:r>
              <a:rPr lang="es"/>
              <a:t>yourcompany.com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72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p52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  <p:sp>
        <p:nvSpPr>
          <p:cNvPr id="2674" name="Google Shape;2674;p52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  <p:sp>
        <p:nvSpPr>
          <p:cNvPr id="2675" name="Google Shape;2675;p52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676" name="Google Shape;2676;p52"/>
          <p:cNvSpPr txBox="1"/>
          <p:nvPr/>
        </p:nvSpPr>
        <p:spPr>
          <a:xfrm>
            <a:off x="1534950" y="1832800"/>
            <a:ext cx="6074100" cy="2130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This is where you give credit to the ones who are part of this project.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Did you like the resources on this template? Get them for free at our other websites.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rgbClr val="FF8E80"/>
              </a:buClr>
              <a:buSzPts val="1200"/>
              <a:buFont typeface="Josefin Slab"/>
              <a:buChar char="◂"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Presentation template by </a:t>
            </a:r>
            <a:r>
              <a:rPr lang="es" sz="1200">
                <a:solidFill>
                  <a:srgbClr val="434343"/>
                </a:solidFill>
                <a:highlight>
                  <a:srgbClr val="FF8E80"/>
                </a:highlight>
                <a:uFill>
                  <a:noFill/>
                </a:uFill>
                <a:latin typeface="Josefin Slab"/>
                <a:ea typeface="Josefin Slab"/>
                <a:cs typeface="Josefin Slab"/>
                <a:sym typeface="Josefin Slab"/>
                <a:hlinkClick r:id="rId3"/>
              </a:rPr>
              <a:t>Slidesgo</a:t>
            </a:r>
            <a:endParaRPr sz="1200">
              <a:solidFill>
                <a:srgbClr val="434343"/>
              </a:solidFill>
              <a:highlight>
                <a:srgbClr val="FF8E80"/>
              </a:highlight>
              <a:latin typeface="Josefin Slab"/>
              <a:ea typeface="Josefin Slab"/>
              <a:cs typeface="Josefin Slab"/>
              <a:sym typeface="Josefin Slab"/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8E80"/>
              </a:buClr>
              <a:buSzPts val="1200"/>
              <a:buFont typeface="Josefin Slab"/>
              <a:buChar char="◂"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Icons by </a:t>
            </a:r>
            <a:r>
              <a:rPr lang="es" sz="1200">
                <a:solidFill>
                  <a:srgbClr val="434343"/>
                </a:solidFill>
                <a:highlight>
                  <a:srgbClr val="FF8E80"/>
                </a:highlight>
                <a:uFill>
                  <a:noFill/>
                </a:uFill>
                <a:latin typeface="Josefin Slab"/>
                <a:ea typeface="Josefin Slab"/>
                <a:cs typeface="Josefin Slab"/>
                <a:sym typeface="Josefin Slab"/>
                <a:hlinkClick r:id="rId4"/>
              </a:rPr>
              <a:t>Flaticon</a:t>
            </a:r>
            <a:endParaRPr sz="1200">
              <a:solidFill>
                <a:srgbClr val="434343"/>
              </a:solidFill>
              <a:highlight>
                <a:srgbClr val="FF8E80"/>
              </a:highlight>
              <a:latin typeface="Josefin Slab"/>
              <a:ea typeface="Josefin Slab"/>
              <a:cs typeface="Josefin Slab"/>
              <a:sym typeface="Josefin Slab"/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8E80"/>
              </a:buClr>
              <a:buSzPts val="1200"/>
              <a:buFont typeface="Josefin Slab"/>
              <a:buChar char="◂"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Infographics by </a:t>
            </a:r>
            <a:r>
              <a:rPr lang="es" sz="1200">
                <a:solidFill>
                  <a:srgbClr val="434343"/>
                </a:solidFill>
                <a:highlight>
                  <a:srgbClr val="FF8E80"/>
                </a:highlight>
                <a:uFill>
                  <a:noFill/>
                </a:uFill>
                <a:latin typeface="Josefin Slab"/>
                <a:ea typeface="Josefin Slab"/>
                <a:cs typeface="Josefin Slab"/>
                <a:sym typeface="Josefin Slab"/>
                <a:hlinkClick r:id="rId5"/>
              </a:rPr>
              <a:t>Freepik</a:t>
            </a:r>
            <a:endParaRPr sz="1200">
              <a:solidFill>
                <a:srgbClr val="434343"/>
              </a:solidFill>
              <a:highlight>
                <a:srgbClr val="FF8E80"/>
              </a:highlight>
              <a:latin typeface="Josefin Slab"/>
              <a:ea typeface="Josefin Slab"/>
              <a:cs typeface="Josefin Slab"/>
              <a:sym typeface="Josefin Slab"/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8E80"/>
              </a:buClr>
              <a:buSzPts val="1200"/>
              <a:buFont typeface="Josefin Slab"/>
              <a:buChar char="◂"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Images created by </a:t>
            </a:r>
            <a:r>
              <a:rPr lang="es" sz="1200">
                <a:solidFill>
                  <a:srgbClr val="434343"/>
                </a:solidFill>
                <a:highlight>
                  <a:srgbClr val="FF8E80"/>
                </a:highlight>
                <a:latin typeface="Josefin Slab"/>
                <a:ea typeface="Josefin Slab"/>
                <a:cs typeface="Josefin Slab"/>
                <a:sym typeface="Josefin Slab"/>
              </a:rPr>
              <a:t>Freepik</a:t>
            </a: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 - Freepik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8E80"/>
              </a:buClr>
              <a:buSzPts val="1200"/>
              <a:buFont typeface="Josefin Slab"/>
              <a:buChar char="◂"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Author introduction slide photo created by Freepik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-2032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8E80"/>
              </a:buClr>
              <a:buSzPts val="1200"/>
              <a:buFont typeface="Josefin Slab"/>
              <a:buChar char="◂"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Text &amp; Image slide photo created by Freepik.com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680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53"/>
          <p:cNvSpPr txBox="1"/>
          <p:nvPr>
            <p:ph idx="4294967295" type="body"/>
          </p:nvPr>
        </p:nvSpPr>
        <p:spPr>
          <a:xfrm>
            <a:off x="2689950" y="1294950"/>
            <a:ext cx="3764100" cy="351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b="1" lang="es" sz="1000">
                <a:latin typeface="Josefin Sans"/>
                <a:ea typeface="Josefin Sans"/>
                <a:cs typeface="Josefin Sans"/>
                <a:sym typeface="Josefin Sans"/>
              </a:rPr>
              <a:t>IMAGES</a:t>
            </a:r>
            <a:endParaRPr b="1" sz="1000">
              <a:latin typeface="Josefin Sans"/>
              <a:ea typeface="Josefin Sans"/>
              <a:cs typeface="Josefin Sans"/>
              <a:sym typeface="Josefin Sans"/>
            </a:endParaRPr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Roboto Slab Light"/>
              <a:buChar char="◂"/>
            </a:pPr>
            <a:r>
              <a:rPr lang="es" sz="1000">
                <a:uFill>
                  <a:noFill/>
                </a:uFill>
                <a:hlinkClick r:id="rId3"/>
              </a:rPr>
              <a:t>Brunette girl posing with flowers</a:t>
            </a:r>
            <a:endParaRPr sz="1000">
              <a:highlight>
                <a:srgbClr val="B7B7B7"/>
              </a:highlight>
            </a:endParaRPr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Roboto Slab Light"/>
              <a:buChar char="◂"/>
            </a:pPr>
            <a:r>
              <a:rPr lang="es" sz="1000">
                <a:uFill>
                  <a:noFill/>
                </a:uFill>
                <a:hlinkClick r:id="rId4"/>
              </a:rPr>
              <a:t>Brunette girl playing with dry leaves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Roboto Slab Light"/>
              <a:buChar char="◂"/>
            </a:pPr>
            <a:r>
              <a:rPr lang="es" sz="1000">
                <a:uFill>
                  <a:noFill/>
                </a:uFill>
                <a:hlinkClick r:id="rId5"/>
              </a:rPr>
              <a:t>Brunette model blowing bubbles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Roboto Slab Light"/>
              <a:buChar char="◂"/>
            </a:pPr>
            <a:r>
              <a:rPr lang="es" sz="1000">
                <a:uFill>
                  <a:noFill/>
                </a:uFill>
                <a:hlinkClick r:id="rId6"/>
              </a:rPr>
              <a:t>Woman with daisy flower jeans pocket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7"/>
              </a:rPr>
              <a:t>Brunette girl posing with flowers (II)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8"/>
              </a:rPr>
              <a:t>Young woman holding bunch flowers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9"/>
              </a:rPr>
              <a:t>Happy young lady elegant dress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10"/>
              </a:rPr>
              <a:t>Attractive ethnic smiling woman with flowers hair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11"/>
              </a:rPr>
              <a:t>Flat lay blue stylish summer t-shirt</a:t>
            </a:r>
            <a:endParaRPr sz="1000"/>
          </a:p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000"/>
          </a:p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b="1" lang="es" sz="1000">
                <a:latin typeface="Josefin Sans"/>
                <a:ea typeface="Josefin Sans"/>
                <a:cs typeface="Josefin Sans"/>
                <a:sym typeface="Josefin Sans"/>
              </a:rPr>
              <a:t>VECTOR</a:t>
            </a:r>
            <a:endParaRPr b="1" sz="1000">
              <a:latin typeface="Josefin Sans"/>
              <a:ea typeface="Josefin Sans"/>
              <a:cs typeface="Josefin Sans"/>
              <a:sym typeface="Josefin Sans"/>
            </a:endParaRPr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12"/>
              </a:rPr>
              <a:t>Instagram stories template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13"/>
              </a:rPr>
              <a:t>Memphis cover collection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14"/>
              </a:rPr>
              <a:t>Infographic element collection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15"/>
              </a:rPr>
              <a:t>Infographic timeline concept</a:t>
            </a:r>
            <a:endParaRPr sz="1000"/>
          </a:p>
          <a:p>
            <a:pPr indent="-190500" lvl="0" marL="24130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000"/>
              <a:buFont typeface="Nunito Light"/>
              <a:buChar char="◂"/>
            </a:pPr>
            <a:r>
              <a:rPr lang="es" sz="1000">
                <a:uFill>
                  <a:noFill/>
                </a:uFill>
                <a:hlinkClick r:id="rId16"/>
              </a:rPr>
              <a:t>Infographic element collection</a:t>
            </a:r>
            <a:endParaRPr sz="1000"/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sz="1000"/>
          </a:p>
        </p:txBody>
      </p:sp>
      <p:sp>
        <p:nvSpPr>
          <p:cNvPr id="2682" name="Google Shape;2682;p53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RESOURCES</a:t>
            </a:r>
            <a:endParaRPr/>
          </a:p>
        </p:txBody>
      </p:sp>
      <p:sp>
        <p:nvSpPr>
          <p:cNvPr id="2683" name="Google Shape;2683;p53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RESOURCES</a:t>
            </a:r>
            <a:endParaRPr/>
          </a:p>
        </p:txBody>
      </p:sp>
      <p:sp>
        <p:nvSpPr>
          <p:cNvPr id="2684" name="Google Shape;2684;p53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688" name="Shape 2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9" name="Google Shape;2689;p5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690" name="Google Shape;2690;p54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In order to use this template, you must credit </a:t>
            </a:r>
            <a:r>
              <a:rPr b="1" lang="es" u="sng">
                <a:solidFill>
                  <a:srgbClr val="869FB2"/>
                </a:solidFill>
              </a:rPr>
              <a:t>S</a:t>
            </a:r>
            <a:r>
              <a:rPr b="1" lang="es" u="sng">
                <a:solidFill>
                  <a:srgbClr val="869FB2"/>
                </a:solidFill>
                <a:hlinkClick r:id="rId3"/>
              </a:rPr>
              <a:t>lidesgo</a:t>
            </a:r>
            <a:r>
              <a:rPr lang="es"/>
              <a:t> </a:t>
            </a:r>
            <a:r>
              <a:rPr lang="es">
                <a:solidFill>
                  <a:schemeClr val="lt1"/>
                </a:solidFill>
              </a:rPr>
              <a:t>by keeping the Credits slide.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</a:rPr>
              <a:t>You are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" sz="1100">
                <a:solidFill>
                  <a:srgbClr val="FFFFFF"/>
                </a:solidFill>
              </a:rPr>
              <a:t>Modify this template.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- Use it for both personal and commercial projects.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>
                <a:solidFill>
                  <a:srgbClr val="FFFFFF"/>
                </a:solidFill>
              </a:rPr>
              <a:t>templates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691" name="Google Shape;2691;p54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/>
              </a:rPr>
              <a:t>https://slidesgo.com/faqs</a:t>
            </a:r>
            <a:endParaRPr b="1" sz="12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695" name="Shape 2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6" name="Google Shape;2696;p5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697" name="Google Shape;2697;p55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698" name="Google Shape;2698;p55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EFEFEF"/>
                </a:solidFill>
              </a:rPr>
              <a:t>Josefin sans</a:t>
            </a:r>
            <a:endParaRPr b="1">
              <a:solidFill>
                <a:srgbClr val="EFEFE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/>
              </a:rPr>
              <a:t>https://fonts.google.com/specimen/Josefin+Sans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</a:rPr>
              <a:t>Josefin slab</a:t>
            </a:r>
            <a:endParaRPr b="1"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/>
              </a:rPr>
              <a:t>https://fonts.google.com/specimen/Josefin+Slab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2699" name="Google Shape;2699;p55"/>
          <p:cNvGrpSpPr/>
          <p:nvPr/>
        </p:nvGrpSpPr>
        <p:grpSpPr>
          <a:xfrm>
            <a:off x="481381" y="3677188"/>
            <a:ext cx="628134" cy="598609"/>
            <a:chOff x="2072503" y="3521476"/>
            <a:chExt cx="791400" cy="754200"/>
          </a:xfrm>
        </p:grpSpPr>
        <p:sp>
          <p:nvSpPr>
            <p:cNvPr id="2700" name="Google Shape;2700;p55"/>
            <p:cNvSpPr/>
            <p:nvPr/>
          </p:nvSpPr>
          <p:spPr>
            <a:xfrm>
              <a:off x="2072503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6BA29C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01" name="Google Shape;2701;p55"/>
            <p:cNvSpPr txBox="1"/>
            <p:nvPr/>
          </p:nvSpPr>
          <p:spPr>
            <a:xfrm>
              <a:off x="207250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800">
                  <a:solidFill>
                    <a:schemeClr val="lt1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#6ba29c</a:t>
              </a:r>
              <a:endParaRPr b="1" sz="8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  <p:grpSp>
        <p:nvGrpSpPr>
          <p:cNvPr id="2702" name="Google Shape;2702;p55"/>
          <p:cNvGrpSpPr/>
          <p:nvPr/>
        </p:nvGrpSpPr>
        <p:grpSpPr>
          <a:xfrm>
            <a:off x="1324163" y="3677188"/>
            <a:ext cx="628134" cy="598609"/>
            <a:chOff x="3134343" y="3521476"/>
            <a:chExt cx="791400" cy="754200"/>
          </a:xfrm>
        </p:grpSpPr>
        <p:sp>
          <p:nvSpPr>
            <p:cNvPr id="2703" name="Google Shape;2703;p55"/>
            <p:cNvSpPr/>
            <p:nvPr/>
          </p:nvSpPr>
          <p:spPr>
            <a:xfrm>
              <a:off x="3134343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00D6C0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55"/>
            <p:cNvSpPr txBox="1"/>
            <p:nvPr/>
          </p:nvSpPr>
          <p:spPr>
            <a:xfrm>
              <a:off x="313434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800">
                  <a:solidFill>
                    <a:srgbClr val="FFFFFF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#00d6c0</a:t>
              </a:r>
              <a:endParaRPr b="1" sz="8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  <p:grpSp>
        <p:nvGrpSpPr>
          <p:cNvPr id="2705" name="Google Shape;2705;p55"/>
          <p:cNvGrpSpPr/>
          <p:nvPr/>
        </p:nvGrpSpPr>
        <p:grpSpPr>
          <a:xfrm>
            <a:off x="2166941" y="3677188"/>
            <a:ext cx="628138" cy="598609"/>
            <a:chOff x="4196177" y="3521476"/>
            <a:chExt cx="791405" cy="754200"/>
          </a:xfrm>
        </p:grpSpPr>
        <p:sp>
          <p:nvSpPr>
            <p:cNvPr id="2706" name="Google Shape;2706;p55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83E3DD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07" name="Google Shape;2707;p55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800">
                  <a:solidFill>
                    <a:srgbClr val="FFFFFF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#83e3dd</a:t>
              </a:r>
              <a:endParaRPr b="1" sz="8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  <p:grpSp>
        <p:nvGrpSpPr>
          <p:cNvPr id="2708" name="Google Shape;2708;p55"/>
          <p:cNvGrpSpPr/>
          <p:nvPr/>
        </p:nvGrpSpPr>
        <p:grpSpPr>
          <a:xfrm>
            <a:off x="3009719" y="3677188"/>
            <a:ext cx="628143" cy="598609"/>
            <a:chOff x="5258012" y="3521476"/>
            <a:chExt cx="791411" cy="754200"/>
          </a:xfrm>
        </p:grpSpPr>
        <p:sp>
          <p:nvSpPr>
            <p:cNvPr id="2709" name="Google Shape;2709;p55"/>
            <p:cNvSpPr/>
            <p:nvPr/>
          </p:nvSpPr>
          <p:spPr>
            <a:xfrm>
              <a:off x="5258012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8E80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10" name="Google Shape;2710;p55"/>
            <p:cNvSpPr txBox="1"/>
            <p:nvPr/>
          </p:nvSpPr>
          <p:spPr>
            <a:xfrm>
              <a:off x="525802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800">
                  <a:solidFill>
                    <a:srgbClr val="FFFFFF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#ff8e80</a:t>
              </a:r>
              <a:endParaRPr b="1" sz="8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  <p:grpSp>
        <p:nvGrpSpPr>
          <p:cNvPr id="2711" name="Google Shape;2711;p55"/>
          <p:cNvGrpSpPr/>
          <p:nvPr/>
        </p:nvGrpSpPr>
        <p:grpSpPr>
          <a:xfrm>
            <a:off x="3852454" y="3677188"/>
            <a:ext cx="628151" cy="598609"/>
            <a:chOff x="4196177" y="3521476"/>
            <a:chExt cx="791421" cy="754200"/>
          </a:xfrm>
        </p:grpSpPr>
        <p:sp>
          <p:nvSpPr>
            <p:cNvPr id="2712" name="Google Shape;2712;p55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DB2AD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13" name="Google Shape;2713;p55"/>
            <p:cNvSpPr txBox="1"/>
            <p:nvPr/>
          </p:nvSpPr>
          <p:spPr>
            <a:xfrm>
              <a:off x="4196198" y="367854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800">
                  <a:solidFill>
                    <a:srgbClr val="434343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#fdb2ad</a:t>
              </a:r>
              <a:endParaRPr b="1" sz="800">
                <a:solidFill>
                  <a:srgbClr val="434343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  <p:grpSp>
        <p:nvGrpSpPr>
          <p:cNvPr id="2714" name="Google Shape;2714;p55"/>
          <p:cNvGrpSpPr/>
          <p:nvPr/>
        </p:nvGrpSpPr>
        <p:grpSpPr>
          <a:xfrm>
            <a:off x="4695232" y="3677188"/>
            <a:ext cx="628143" cy="598609"/>
            <a:chOff x="5258012" y="3521476"/>
            <a:chExt cx="791411" cy="754200"/>
          </a:xfrm>
        </p:grpSpPr>
        <p:sp>
          <p:nvSpPr>
            <p:cNvPr id="2715" name="Google Shape;2715;p55"/>
            <p:cNvSpPr/>
            <p:nvPr/>
          </p:nvSpPr>
          <p:spPr>
            <a:xfrm>
              <a:off x="5258012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E1DF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16" name="Google Shape;2716;p55"/>
            <p:cNvSpPr txBox="1"/>
            <p:nvPr/>
          </p:nvSpPr>
          <p:spPr>
            <a:xfrm>
              <a:off x="5258023" y="3678514"/>
              <a:ext cx="791400" cy="440100"/>
            </a:xfrm>
            <a:prstGeom prst="rect">
              <a:avLst/>
            </a:prstGeom>
            <a:solidFill>
              <a:srgbClr val="FFE1D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434343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#ffe1df</a:t>
              </a:r>
              <a:endParaRPr sz="1000">
                <a:solidFill>
                  <a:srgbClr val="434343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2717" name="Google Shape;2717;p55"/>
          <p:cNvGrpSpPr/>
          <p:nvPr/>
        </p:nvGrpSpPr>
        <p:grpSpPr>
          <a:xfrm>
            <a:off x="5537967" y="3677188"/>
            <a:ext cx="628138" cy="598609"/>
            <a:chOff x="4196177" y="3521476"/>
            <a:chExt cx="791405" cy="754200"/>
          </a:xfrm>
        </p:grpSpPr>
        <p:sp>
          <p:nvSpPr>
            <p:cNvPr id="2718" name="Google Shape;2718;p55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BDF74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19" name="Google Shape;2719;p55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800">
                  <a:solidFill>
                    <a:srgbClr val="434343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#fbdf74</a:t>
              </a:r>
              <a:endParaRPr b="1" sz="800">
                <a:solidFill>
                  <a:srgbClr val="434343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  <p:grpSp>
        <p:nvGrpSpPr>
          <p:cNvPr id="2720" name="Google Shape;2720;p55"/>
          <p:cNvGrpSpPr/>
          <p:nvPr/>
        </p:nvGrpSpPr>
        <p:grpSpPr>
          <a:xfrm>
            <a:off x="6380713" y="3677188"/>
            <a:ext cx="628138" cy="598609"/>
            <a:chOff x="4196177" y="3521476"/>
            <a:chExt cx="791405" cy="754200"/>
          </a:xfrm>
        </p:grpSpPr>
        <p:sp>
          <p:nvSpPr>
            <p:cNvPr id="2721" name="Google Shape;2721;p55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FF59E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22" name="Google Shape;2722;p55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solidFill>
              <a:srgbClr val="FFF59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800">
                  <a:solidFill>
                    <a:srgbClr val="434343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#fff59e</a:t>
              </a:r>
              <a:endParaRPr b="1" sz="800">
                <a:solidFill>
                  <a:srgbClr val="434343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  <p:grpSp>
        <p:nvGrpSpPr>
          <p:cNvPr id="2723" name="Google Shape;2723;p55"/>
          <p:cNvGrpSpPr/>
          <p:nvPr/>
        </p:nvGrpSpPr>
        <p:grpSpPr>
          <a:xfrm>
            <a:off x="7223463" y="3677188"/>
            <a:ext cx="628138" cy="598609"/>
            <a:chOff x="4196177" y="3521476"/>
            <a:chExt cx="791405" cy="754200"/>
          </a:xfrm>
        </p:grpSpPr>
        <p:sp>
          <p:nvSpPr>
            <p:cNvPr id="2724" name="Google Shape;2724;p55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43434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25" name="Google Shape;2725;p55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800">
                  <a:solidFill>
                    <a:srgbClr val="F3F3F3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#434343</a:t>
              </a:r>
              <a:endParaRPr b="1" sz="800">
                <a:solidFill>
                  <a:srgbClr val="F3F3F3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  <p:grpSp>
        <p:nvGrpSpPr>
          <p:cNvPr id="2726" name="Google Shape;2726;p55"/>
          <p:cNvGrpSpPr/>
          <p:nvPr/>
        </p:nvGrpSpPr>
        <p:grpSpPr>
          <a:xfrm>
            <a:off x="8066213" y="3677188"/>
            <a:ext cx="628138" cy="598609"/>
            <a:chOff x="4196177" y="3521476"/>
            <a:chExt cx="791405" cy="754200"/>
          </a:xfrm>
        </p:grpSpPr>
        <p:sp>
          <p:nvSpPr>
            <p:cNvPr id="2727" name="Google Shape;2727;p55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F3F3F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728" name="Google Shape;2728;p55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 sz="800">
                  <a:solidFill>
                    <a:srgbClr val="434343"/>
                  </a:solidFill>
                  <a:latin typeface="Proxima Nova"/>
                  <a:ea typeface="Proxima Nova"/>
                  <a:cs typeface="Proxima Nova"/>
                  <a:sym typeface="Proxima Nova"/>
                </a:rPr>
                <a:t>#f3f3f3</a:t>
              </a:r>
              <a:endParaRPr b="1" sz="800">
                <a:solidFill>
                  <a:srgbClr val="434343"/>
                </a:solidFill>
                <a:latin typeface="Proxima Nova"/>
                <a:ea typeface="Proxima Nova"/>
                <a:cs typeface="Proxima Nova"/>
                <a:sym typeface="Proxima Nova"/>
              </a:endParaRP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2732" name="Shape 2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3" name="Google Shape;2733;p5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734" name="Google Shape;2734;p56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</a:t>
            </a:r>
            <a:r>
              <a:rPr lang="es">
                <a:solidFill>
                  <a:srgbClr val="FFFFFF"/>
                </a:solidFill>
              </a:rPr>
              <a:t>on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2735" name="Google Shape;2735;p56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2736" name="Google Shape;2736;p56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56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56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56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56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56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56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56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56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56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56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56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56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49" name="Google Shape;2749;p56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2750" name="Google Shape;2750;p56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56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2" name="Google Shape;2752;p56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2753" name="Google Shape;2753;p56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56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56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57" name="Google Shape;2757;p56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2758" name="Google Shape;2758;p56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56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0" name="Google Shape;2760;p56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2761" name="Google Shape;2761;p56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56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56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4" name="Google Shape;2764;p56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2765" name="Google Shape;2765;p56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56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56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68" name="Google Shape;2768;p56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2769" name="Google Shape;2769;p56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1" name="Google Shape;2771;p56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2772" name="Google Shape;2772;p56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56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56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76" name="Google Shape;2776;p56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2777" name="Google Shape;2777;p56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56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56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56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81" name="Google Shape;2781;p56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2782" name="Google Shape;2782;p56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56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87" name="Google Shape;2787;p56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2788" name="Google Shape;2788;p56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56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56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56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56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56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56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56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56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56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10" name="Google Shape;2810;p56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2811" name="Google Shape;2811;p56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56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56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56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56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56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56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56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56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56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56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56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56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56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56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56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56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56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56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56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56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56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56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56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56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56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56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56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56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56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56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56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56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56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56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56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56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56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70" name="Google Shape;2870;p56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2871" name="Google Shape;2871;p56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56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56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56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56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56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56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56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56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56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56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3" name="Google Shape;2883;p56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2884" name="Google Shape;2884;p56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56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56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56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56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56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56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56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56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56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4" name="Google Shape;2894;p56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2895" name="Google Shape;2895;p56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56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56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56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9" name="Google Shape;2899;p56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2900" name="Google Shape;2900;p56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56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56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03" name="Google Shape;2903;p56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2904" name="Google Shape;2904;p56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56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56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56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56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56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10" name="Google Shape;2910;p56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2911" name="Google Shape;2911;p56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56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56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56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56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56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56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18" name="Google Shape;2918;p56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2919" name="Google Shape;2919;p56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56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56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56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56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24" name="Google Shape;2924;p56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2925" name="Google Shape;2925;p56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56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56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56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56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56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56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56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56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56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35" name="Google Shape;2935;p56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6" name="Google Shape;2936;p56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7" name="Google Shape;2937;p56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8" name="Google Shape;2938;p56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39" name="Google Shape;2939;p56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2940" name="Google Shape;2940;p56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56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42" name="Google Shape;2942;p56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2943" name="Google Shape;2943;p56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56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45" name="Google Shape;2945;p56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2946" name="Google Shape;2946;p56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56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48" name="Google Shape;2948;p56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2949" name="Google Shape;2949;p56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56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1" name="Google Shape;2951;p56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2952" name="Google Shape;2952;p56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56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4" name="Google Shape;2954;p56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2955" name="Google Shape;2955;p56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56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7" name="Google Shape;2957;p56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2958" name="Google Shape;2958;p56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56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0" name="Google Shape;2960;p56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2961" name="Google Shape;2961;p56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56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56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4" name="Google Shape;2964;p56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2965" name="Google Shape;2965;p56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56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56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8" name="Google Shape;2968;p56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2969" name="Google Shape;2969;p56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56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56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2" name="Google Shape;2972;p56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2973" name="Google Shape;2973;p56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56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56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76" name="Google Shape;2976;p56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2977" name="Google Shape;2977;p56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56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56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0" name="Google Shape;2980;p56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2981" name="Google Shape;2981;p56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56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56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4" name="Google Shape;2984;p56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2985" name="Google Shape;2985;p56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56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87" name="Google Shape;2987;p56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88" name="Google Shape;2988;p56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89" name="Google Shape;2989;p56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0" name="Google Shape;2990;p56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1" name="Google Shape;2991;p56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2" name="Google Shape;2992;p56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3" name="Google Shape;2993;p56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4" name="Google Shape;2994;p56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5" name="Google Shape;2995;p56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6" name="Google Shape;2996;p56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97" name="Google Shape;2997;p56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98" name="Google Shape;2998;p56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2999" name="Google Shape;2999;p56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56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01" name="Google Shape;3001;p56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02" name="Google Shape;3002;p56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3003" name="Google Shape;3003;p56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56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05" name="Google Shape;3005;p56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3006" name="Google Shape;3006;p56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56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08" name="Google Shape;3008;p56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09" name="Google Shape;3009;p56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0" name="Google Shape;3010;p56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11" name="Google Shape;3011;p56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3012" name="Google Shape;3012;p56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56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56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56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56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56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56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56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56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21" name="Google Shape;3021;p56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3022" name="Google Shape;3022;p56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56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56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56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56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56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56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56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56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56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56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56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56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56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56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56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38" name="Google Shape;3038;p56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3039" name="Google Shape;3039;p56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56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1" name="Google Shape;3041;p56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3042" name="Google Shape;3042;p56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56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56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56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56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56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56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56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56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56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56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56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56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56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56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56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56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56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56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56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62" name="Google Shape;3062;p56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3063" name="Google Shape;3063;p56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56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56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56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56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56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56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56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56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56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56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56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56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56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56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56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56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56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56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56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56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56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56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56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56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56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56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56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56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56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56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56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56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56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56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56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56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56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56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56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56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56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56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56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56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56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56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56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56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56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56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56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56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56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56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56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56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6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6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6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6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56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6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6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6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6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6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56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6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6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6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6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6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6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6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6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6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6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41" name="Google Shape;3141;p56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2" name="Google Shape;3142;p56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3" name="Google Shape;3143;p56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4" name="Google Shape;3144;p56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5" name="Google Shape;3145;p56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6" name="Google Shape;3146;p56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7" name="Google Shape;3147;p56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8" name="Google Shape;3148;p56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9" name="Google Shape;3149;p56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0" name="Google Shape;3150;p56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1" name="Google Shape;3151;p56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2" name="Google Shape;3152;p56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3" name="Google Shape;3153;p56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4" name="Google Shape;3154;p56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5" name="Google Shape;3155;p56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6" name="Google Shape;3156;p56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7" name="Google Shape;3157;p56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8" name="Google Shape;3158;p56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9" name="Google Shape;3159;p56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0" name="Google Shape;3160;p56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1" name="Google Shape;3161;p56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2" name="Google Shape;3162;p56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63" name="Google Shape;3163;p56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64" name="Google Shape;3164;p56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3165" name="Google Shape;3165;p56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56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56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56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56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56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56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56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56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56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56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56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56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56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6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6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6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56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56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56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56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56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56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56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56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56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56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56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56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56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56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56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56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56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56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56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56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56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56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56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56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56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56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56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56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56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56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56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56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56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56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56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56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56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56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56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56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56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56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56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56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56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56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56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56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56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56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56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56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56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56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56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56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56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56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56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56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56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56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56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56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56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56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56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56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56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56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56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56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56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56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56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56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56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56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56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56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56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56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56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56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56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56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56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56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56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56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56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56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56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56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56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56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56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56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56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56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56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56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56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56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56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56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56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56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56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56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56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56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56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56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56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56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56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56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56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56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56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56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56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56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56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56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56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56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56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56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56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56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56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56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56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56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56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56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56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56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56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56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56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56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56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56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56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56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56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56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56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56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56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56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56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56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56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56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56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56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56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56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56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3348" name="Shape 3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9" name="Google Shape;3349;p57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3350" name="Google Shape;3350;p57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57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57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3" name="Google Shape;3353;p57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3354" name="Google Shape;3354;p57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57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6" name="Google Shape;3356;p57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3357" name="Google Shape;3357;p57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57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59" name="Google Shape;3359;p57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3360" name="Google Shape;3360;p57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57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62" name="Google Shape;3362;p57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3363" name="Google Shape;3363;p57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364" name="Google Shape;3364;p57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3365" name="Google Shape;3365;p57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6" name="Google Shape;3366;p57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67" name="Google Shape;3367;p57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68" name="Google Shape;3368;p57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3369" name="Google Shape;3369;p57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370" name="Google Shape;3370;p57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3371" name="Google Shape;3371;p57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72" name="Google Shape;3372;p57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73" name="Google Shape;3373;p57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3374" name="Google Shape;3374;p57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57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6" name="Google Shape;3376;p57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3377" name="Google Shape;3377;p57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3378" name="Google Shape;3378;p57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3379" name="Google Shape;3379;p57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3380" name="Google Shape;3380;p57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81" name="Google Shape;3381;p57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3382" name="Google Shape;3382;p57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83" name="Google Shape;3383;p57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3384" name="Google Shape;3384;p57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57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57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57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388" name="Google Shape;3388;p57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3389" name="Google Shape;3389;p57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0" name="Google Shape;3390;p57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1" name="Google Shape;3391;p57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2" name="Google Shape;3392;p57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93" name="Google Shape;3393;p57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3394" name="Google Shape;3394;p57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3395" name="Google Shape;3395;p57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3396" name="Google Shape;3396;p57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397" name="Google Shape;3397;p57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398" name="Google Shape;3398;p57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3399" name="Google Shape;3399;p57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3400" name="Google Shape;3400;p57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3401" name="Google Shape;3401;p57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3402" name="Google Shape;3402;p57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3403" name="Google Shape;3403;p57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3404" name="Google Shape;3404;p57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5" name="Google Shape;3405;p57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06" name="Google Shape;3406;p57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3407" name="Google Shape;3407;p57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3408" name="Google Shape;3408;p57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409" name="Google Shape;3409;p57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0" name="Google Shape;3410;p57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3411" name="Google Shape;3411;p57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57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57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14" name="Google Shape;3414;p57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3415" name="Google Shape;3415;p57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57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57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57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19" name="Google Shape;3419;p57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3420" name="Google Shape;3420;p57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57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57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57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57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57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26" name="Google Shape;3426;p57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3427" name="Google Shape;3427;p57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57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3429" name="Google Shape;3429;p57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30" name="Google Shape;3430;p57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3431" name="Google Shape;3431;p57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3432" name="Google Shape;3432;p57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3" name="Google Shape;3433;p57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4" name="Google Shape;3434;p57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35" name="Google Shape;3435;p57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3436" name="Google Shape;3436;p57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7" name="Google Shape;3437;p57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8" name="Google Shape;3438;p57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39" name="Google Shape;3439;p57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3440" name="Google Shape;3440;p57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1" name="Google Shape;3441;p57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2" name="Google Shape;3442;p57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43" name="Google Shape;3443;p57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3444" name="Google Shape;3444;p57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57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46" name="Google Shape;3446;p57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3447" name="Google Shape;3447;p57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3448" name="Google Shape;3448;p57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9" name="Google Shape;3449;p57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0" name="Google Shape;3450;p57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3451" name="Google Shape;3451;p57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2" name="Google Shape;3452;p57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3" name="Google Shape;3453;p57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3454" name="Google Shape;3454;p57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5" name="Google Shape;3455;p57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6" name="Google Shape;3456;p57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3457" name="Google Shape;3457;p57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8" name="Google Shape;3458;p57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59" name="Google Shape;3459;p57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3460" name="Google Shape;3460;p57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57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62" name="Google Shape;3462;p57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3463" name="Google Shape;3463;p57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57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57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57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57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57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57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57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57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57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473" name="Google Shape;3473;p57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3474" name="Google Shape;3474;p57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3475" name="Google Shape;3475;p57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6" name="Google Shape;3476;p57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477" name="Google Shape;3477;p57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3478" name="Google Shape;3478;p57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3479" name="Google Shape;3479;p57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0" name="Google Shape;3480;p57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481" name="Google Shape;3481;p57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3482" name="Google Shape;3482;p57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3" name="Google Shape;3483;p57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484" name="Google Shape;3484;p57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3485" name="Google Shape;3485;p57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6" name="Google Shape;3486;p57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487" name="Google Shape;3487;p57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3488" name="Google Shape;3488;p57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489" name="Google Shape;3489;p57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490" name="Google Shape;3490;p57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91" name="Google Shape;3491;p57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3492" name="Google Shape;3492;p57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3493" name="Google Shape;3493;p57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4" name="Google Shape;3494;p57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5" name="Google Shape;3495;p57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96" name="Google Shape;3496;p57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3497" name="Google Shape;3497;p57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8" name="Google Shape;3498;p57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99" name="Google Shape;3499;p57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00" name="Google Shape;3500;p57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3501" name="Google Shape;3501;p57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2" name="Google Shape;3502;p57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3" name="Google Shape;3503;p57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04" name="Google Shape;3504;p57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3505" name="Google Shape;3505;p57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6" name="Google Shape;3506;p57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07" name="Google Shape;3507;p57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508" name="Google Shape;3508;p57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3509" name="Google Shape;3509;p57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0" name="Google Shape;3510;p57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511" name="Google Shape;3511;p57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512" name="Google Shape;3512;p57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3513" name="Google Shape;3513;p57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57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57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57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57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57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57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57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57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57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57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57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57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57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57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57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57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30" name="Google Shape;3530;p57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31" name="Google Shape;3531;p57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3532" name="Google Shape;3532;p57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57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34" name="Google Shape;3534;p57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3535" name="Google Shape;3535;p57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57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57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57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57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57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57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57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57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57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57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6" name="Google Shape;3546;p57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3547" name="Google Shape;3547;p57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57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57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57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57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57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57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57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57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57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57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57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57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57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57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57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57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57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57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57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57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57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57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57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57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57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57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74" name="Google Shape;3574;p57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3575" name="Google Shape;3575;p57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576" name="Google Shape;3576;p57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577" name="Google Shape;3577;p57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57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579" name="Google Shape;3579;p57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57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57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582" name="Google Shape;3582;p57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583" name="Google Shape;3583;p57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584" name="Google Shape;3584;p57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57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57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57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57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589" name="Google Shape;3589;p57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57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57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57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57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57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3595" name="Google Shape;3595;p57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57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57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57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57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57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57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57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57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57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57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57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57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57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57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57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57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57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57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57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57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57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57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57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57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57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57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57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57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57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57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57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57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57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57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30" name="Google Shape;3630;p57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3631" name="Google Shape;3631;p57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632" name="Google Shape;3632;p57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3633" name="Google Shape;3633;p57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4" name="Google Shape;3634;p57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5" name="Google Shape;3635;p57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6" name="Google Shape;3636;p57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37" name="Google Shape;3637;p57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3638" name="Google Shape;3638;p57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39" name="Google Shape;3639;p57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0" name="Google Shape;3640;p57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41" name="Google Shape;3641;p57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642" name="Google Shape;3642;p57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3643" name="Google Shape;3643;p57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57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57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57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47" name="Google Shape;3647;p57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3648" name="Google Shape;3648;p57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3649" name="Google Shape;3649;p57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0" name="Google Shape;3650;p57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1" name="Google Shape;3651;p57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2" name="Google Shape;3652;p57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53" name="Google Shape;3653;p57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3654" name="Google Shape;3654;p57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5" name="Google Shape;3655;p57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56" name="Google Shape;3656;p57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57" name="Google Shape;3657;p57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3658" name="Google Shape;3658;p57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659" name="Google Shape;3659;p57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0" name="Google Shape;3660;p57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661" name="Google Shape;3661;p57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3662" name="Google Shape;3662;p57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3" name="Google Shape;3663;p57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4" name="Google Shape;3664;p57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5" name="Google Shape;3665;p57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66" name="Google Shape;3666;p57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3667" name="Google Shape;3667;p57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8" name="Google Shape;3668;p57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69" name="Google Shape;3669;p57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670" name="Google Shape;3670;p57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3671" name="Google Shape;3671;p57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2" name="Google Shape;3672;p57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673" name="Google Shape;3673;p57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3674" name="Google Shape;3674;p57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3675" name="Google Shape;3675;p57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6" name="Google Shape;3676;p57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7" name="Google Shape;3677;p57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8" name="Google Shape;3678;p57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79" name="Google Shape;3679;p57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0" name="Google Shape;3680;p57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1" name="Google Shape;3681;p57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2" name="Google Shape;3682;p57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3" name="Google Shape;3683;p57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4" name="Google Shape;3684;p57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5" name="Google Shape;3685;p57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6" name="Google Shape;3686;p57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7" name="Google Shape;3687;p57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8" name="Google Shape;3688;p57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89" name="Google Shape;3689;p57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0" name="Google Shape;3690;p57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1" name="Google Shape;3691;p57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2" name="Google Shape;3692;p57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3" name="Google Shape;3693;p57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4" name="Google Shape;3694;p57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5" name="Google Shape;3695;p57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6" name="Google Shape;3696;p57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7" name="Google Shape;3697;p57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8" name="Google Shape;3698;p57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699" name="Google Shape;3699;p57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0" name="Google Shape;3700;p57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1" name="Google Shape;3701;p57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2" name="Google Shape;3702;p57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3" name="Google Shape;3703;p57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4" name="Google Shape;3704;p57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5" name="Google Shape;3705;p57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6" name="Google Shape;3706;p57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07" name="Google Shape;3707;p57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08" name="Google Shape;3708;p57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3709" name="Google Shape;3709;p57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0" name="Google Shape;3710;p57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1" name="Google Shape;3711;p57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2" name="Google Shape;3712;p57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3" name="Google Shape;3713;p57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4" name="Google Shape;3714;p57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15" name="Google Shape;3715;p57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716" name="Google Shape;3716;p57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3717" name="Google Shape;3717;p57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57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57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57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57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57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23" name="Google Shape;3723;p57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3724" name="Google Shape;3724;p57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57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57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57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28" name="Google Shape;3728;p57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3729" name="Google Shape;3729;p57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57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57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32" name="Google Shape;3732;p57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3733" name="Google Shape;3733;p57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3734" name="Google Shape;3734;p57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5" name="Google Shape;3735;p57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36" name="Google Shape;3736;p57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3737" name="Google Shape;3737;p57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38" name="Google Shape;3738;p57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39" name="Google Shape;3739;p57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3740" name="Google Shape;3740;p57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1" name="Google Shape;3741;p57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2" name="Google Shape;3742;p57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743" name="Google Shape;3743;p57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3744" name="Google Shape;3744;p57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3745" name="Google Shape;3745;p57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6" name="Google Shape;3746;p57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47" name="Google Shape;3747;p57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48" name="Google Shape;3748;p57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3749" name="Google Shape;3749;p57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0" name="Google Shape;3750;p57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1" name="Google Shape;3751;p57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52" name="Google Shape;3752;p57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3753" name="Google Shape;3753;p57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54" name="Google Shape;3754;p57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755" name="Google Shape;3755;p57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3756" name="Google Shape;3756;p57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57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57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57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57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57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57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57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57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57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57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57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57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69" name="Google Shape;3769;p57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3770" name="Google Shape;3770;p57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3771" name="Google Shape;3771;p57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2" name="Google Shape;3772;p57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3" name="Google Shape;3773;p57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74" name="Google Shape;3774;p57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3775" name="Google Shape;3775;p57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6" name="Google Shape;3776;p57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77" name="Google Shape;3777;p57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778" name="Google Shape;3778;p57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3779" name="Google Shape;3779;p57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0" name="Google Shape;3780;p57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781" name="Google Shape;3781;p57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782" name="Google Shape;3782;p57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3783" name="Google Shape;3783;p57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57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57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57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57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57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57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57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57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57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57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94" name="Google Shape;3794;p57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3795" name="Google Shape;3795;p57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57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97" name="Google Shape;3797;p57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3798" name="Google Shape;3798;p57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57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57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57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57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57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57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57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57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57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57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57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57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57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57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57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57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57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57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57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57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57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57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57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57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57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57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57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57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57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57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57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57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57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57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57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57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5" name="Google Shape;3835;p57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3836" name="Google Shape;3836;p57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57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57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57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57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57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57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57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57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57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57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57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57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57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57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1" name="Google Shape;3851;p57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3852" name="Google Shape;3852;p57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3853" name="Google Shape;3853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4" name="Google Shape;3854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55" name="Google Shape;3855;p57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3856" name="Google Shape;3856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57" name="Google Shape;3857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58" name="Google Shape;3858;p57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3859" name="Google Shape;3859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860" name="Google Shape;3860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861" name="Google Shape;3861;p57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3862" name="Google Shape;3862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863" name="Google Shape;3863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864" name="Google Shape;3864;p57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3865" name="Google Shape;3865;p57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3866" name="Google Shape;3866;p57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7" name="Google Shape;3867;p57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68" name="Google Shape;3868;p57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69" name="Google Shape;3869;p57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3870" name="Google Shape;3870;p57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1" name="Google Shape;3871;p57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2" name="Google Shape;3872;p57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73" name="Google Shape;3873;p57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3874" name="Google Shape;3874;p57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5" name="Google Shape;3875;p57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6" name="Google Shape;3876;p57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77" name="Google Shape;3877;p57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3878" name="Google Shape;3878;p57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79" name="Google Shape;3879;p57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0" name="Google Shape;3880;p57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81" name="Google Shape;3881;p57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3882" name="Google Shape;3882;p57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3" name="Google Shape;3883;p57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4" name="Google Shape;3884;p57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85" name="Google Shape;3885;p57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3886" name="Google Shape;3886;p57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7" name="Google Shape;3887;p57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88" name="Google Shape;3888;p57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89" name="Google Shape;3889;p57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3890" name="Google Shape;3890;p57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1" name="Google Shape;3891;p57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2" name="Google Shape;3892;p57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93" name="Google Shape;3893;p57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3894" name="Google Shape;3894;p57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5" name="Google Shape;3895;p57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6" name="Google Shape;3896;p57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897" name="Google Shape;3897;p57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3898" name="Google Shape;3898;p57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899" name="Google Shape;3899;p57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0" name="Google Shape;3900;p57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01" name="Google Shape;3901;p57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3902" name="Google Shape;3902;p57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3" name="Google Shape;3903;p57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4" name="Google Shape;3904;p57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905" name="Google Shape;3905;p57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3906" name="Google Shape;3906;p57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3907" name="Google Shape;3907;p57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08" name="Google Shape;3908;p57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09" name="Google Shape;3909;p57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3910" name="Google Shape;3910;p57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1" name="Google Shape;3911;p57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12" name="Google Shape;3912;p57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3913" name="Google Shape;3913;p57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4" name="Google Shape;3914;p57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15" name="Google Shape;3915;p57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3916" name="Google Shape;3916;p57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17" name="Google Shape;3917;p57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18" name="Google Shape;3918;p57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3919" name="Google Shape;3919;p57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0" name="Google Shape;3920;p57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21" name="Google Shape;3921;p57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3922" name="Google Shape;3922;p57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3" name="Google Shape;3923;p57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24" name="Google Shape;3924;p57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3925" name="Google Shape;3925;p57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6" name="Google Shape;3926;p57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27" name="Google Shape;3927;p57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3928" name="Google Shape;3928;p57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29" name="Google Shape;3929;p57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30" name="Google Shape;3930;p57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3931" name="Google Shape;3931;p57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2" name="Google Shape;3932;p57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933" name="Google Shape;3933;p57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3934" name="Google Shape;3934;p57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935" name="Google Shape;3935;p57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936" name="Google Shape;3936;p57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7" name="Google Shape;3937;p57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8" name="Google Shape;3938;p57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9" name="Google Shape;3939;p57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0" name="Google Shape;3940;p57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1" name="Google Shape;3941;p57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2" name="Google Shape;3942;p57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3" name="Google Shape;3943;p57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4" name="Google Shape;3944;p57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5" name="Google Shape;3945;p57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6" name="Google Shape;3946;p57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7" name="Google Shape;3947;p57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8" name="Google Shape;3948;p57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49" name="Google Shape;3949;p57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0" name="Google Shape;3950;p57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1" name="Google Shape;3951;p57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2" name="Google Shape;3952;p57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3" name="Google Shape;3953;p57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4" name="Google Shape;3954;p57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5" name="Google Shape;3955;p57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6" name="Google Shape;3956;p57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7" name="Google Shape;3957;p57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8" name="Google Shape;3958;p57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9" name="Google Shape;3959;p57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0" name="Google Shape;3960;p57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1" name="Google Shape;3961;p57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2" name="Google Shape;3962;p57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3" name="Google Shape;3963;p57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4" name="Google Shape;3964;p57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5" name="Google Shape;3965;p57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6" name="Google Shape;3966;p57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7" name="Google Shape;3967;p57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8" name="Google Shape;3968;p57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9" name="Google Shape;3969;p57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70" name="Google Shape;3970;p57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71" name="Google Shape;3971;p57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3972" name="Google Shape;3972;p57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57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57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57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57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57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57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57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57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57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57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57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57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57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57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57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57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57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57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57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57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57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57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57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57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57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57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57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57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57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57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57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57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57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57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57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57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57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57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57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57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57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57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57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57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57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57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57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57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57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57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57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57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57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57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57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57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57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57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57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57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57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57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57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57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57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57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57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57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57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57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57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57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57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57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57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57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57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57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57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57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57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57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57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57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57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57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57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57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57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57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57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57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57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57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57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57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57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57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57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57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57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57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57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57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57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57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57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57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57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57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57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57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57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57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57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57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57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57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57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57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57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57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57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57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57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57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57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57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57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57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57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57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57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57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57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57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57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57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57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57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57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57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57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57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57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57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57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57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57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57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57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57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57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57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57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57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57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57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57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57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57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57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57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57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57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57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57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57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57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57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57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57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57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57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57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57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57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57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57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57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57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57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57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57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57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57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57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57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57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57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57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57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57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57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57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57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57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57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57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57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57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57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57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57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57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57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57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57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57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57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57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57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57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57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57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57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57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57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57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57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57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57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57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57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57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57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57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57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57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57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57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57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57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57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57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57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57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57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57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57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57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57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57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57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57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57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57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57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57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57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57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57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57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57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57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57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57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57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57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57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57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57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57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57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57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57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57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57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57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57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57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57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57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57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57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57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57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57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57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57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57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57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57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57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57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57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57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57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57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57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57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57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57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57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57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57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57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57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57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57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57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57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57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57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57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57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57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57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57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57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57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57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57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57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57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57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57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57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57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57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57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57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57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57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57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57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57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57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57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57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57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57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57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57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57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57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57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57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57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57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57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57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57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57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57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57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57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57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57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57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57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57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57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57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57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57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57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57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57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57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57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57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57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57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57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57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57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57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57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57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57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57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57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57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57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57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57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57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57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57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57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57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57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57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57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57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57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57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57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57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57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57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57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57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57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57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57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57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57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57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57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57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57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57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57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57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57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57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57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57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57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57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57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57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57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57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57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57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57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57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57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57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57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57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57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57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57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57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57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57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57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57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57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57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57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57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57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57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57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57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57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57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57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57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57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57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57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57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57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57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57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57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57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57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57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57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57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57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57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57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57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57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57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57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57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57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57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57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57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57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57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57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57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57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57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57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57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57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57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57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57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57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57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57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57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57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57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57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57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57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57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57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57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57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57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57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57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57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57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57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57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57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57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57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57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57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57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57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57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57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57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57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57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57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57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57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57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57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57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57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57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57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57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57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57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57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57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57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57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57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57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57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57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57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57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57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57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57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57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57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57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57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57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57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57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57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57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57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57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57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57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57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57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57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57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57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57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57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57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57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57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57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57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57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57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57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57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57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57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57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57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57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57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57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57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57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57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57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57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57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57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57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57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57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57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57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57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57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57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57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57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57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57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57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57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57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57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57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57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57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57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57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57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57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57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57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57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57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57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57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57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57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57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57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57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57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57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57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57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57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57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57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57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57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57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57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57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57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57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57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57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57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57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57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57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57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57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57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57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57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57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57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57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57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57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57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57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57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57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57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57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57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57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57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57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57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57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57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57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57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57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57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57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57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57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57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57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57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57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57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57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57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57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57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57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57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57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57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57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57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57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57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57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57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57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57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57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57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57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57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57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57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57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57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57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57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57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57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57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57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57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57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57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57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57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57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57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57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57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57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57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57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57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57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57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57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57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57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57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57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57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57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57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57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57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57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57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57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57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57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57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57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57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57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57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57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25" name="Google Shape;4925;p57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4926" name="Google Shape;4926;p57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4927" name="Google Shape;4927;p57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8" name="Google Shape;4928;p57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929" name="Google Shape;4929;p57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57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31" name="Google Shape;4931;p57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4932" name="Google Shape;4932;p57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4933" name="Google Shape;4933;p57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934" name="Google Shape;4934;p57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35" name="Google Shape;4935;p57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4936" name="Google Shape;4936;p57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937" name="Google Shape;4937;p57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938" name="Google Shape;4938;p57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4939" name="Google Shape;4939;p57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0" name="Google Shape;4940;p57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1" name="Google Shape;4941;p57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2" name="Google Shape;4942;p57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43" name="Google Shape;4943;p57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944" name="Google Shape;4944;p57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4945" name="Google Shape;4945;p57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946" name="Google Shape;4946;p57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47" name="Google Shape;4947;p57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4948" name="Google Shape;4948;p57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949" name="Google Shape;4949;p57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57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1" name="Google Shape;4951;p57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2" name="Google Shape;4952;p57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57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54" name="Google Shape;4954;p57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4955" name="Google Shape;4955;p57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6" name="Google Shape;4956;p57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957" name="Google Shape;4957;p57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4958" name="Google Shape;4958;p57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9" name="Google Shape;4959;p57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960" name="Google Shape;4960;p57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961" name="Google Shape;4961;p57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4962" name="Google Shape;4962;p57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3" name="Google Shape;4963;p57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964" name="Google Shape;4964;p57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4965" name="Google Shape;4965;p57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966" name="Google Shape;4966;p57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67" name="Google Shape;4967;p57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4968" name="Google Shape;4968;p57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969" name="Google Shape;4969;p57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970" name="Google Shape;4970;p57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971" name="Google Shape;4971;p57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972" name="Google Shape;4972;p57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4973" name="Google Shape;4973;p57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974" name="Google Shape;4974;p57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75" name="Google Shape;4975;p57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4976" name="Google Shape;4976;p57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977" name="Google Shape;4977;p57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978" name="Google Shape;4978;p57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4979" name="Google Shape;4979;p57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980" name="Google Shape;4980;p57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981" name="Google Shape;4981;p57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57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57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984" name="Google Shape;4984;p57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4985" name="Google Shape;4985;p57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6" name="Google Shape;4986;p57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7" name="Google Shape;4987;p57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8" name="Google Shape;4988;p57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9" name="Google Shape;4989;p57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0" name="Google Shape;4990;p57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1" name="Google Shape;4991;p57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2" name="Google Shape;4992;p57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3" name="Google Shape;4993;p57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4" name="Google Shape;4994;p57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5" name="Google Shape;4995;p57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6" name="Google Shape;4996;p57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7" name="Google Shape;4997;p57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8" name="Google Shape;4998;p57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9" name="Google Shape;4999;p57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0" name="Google Shape;5000;p57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01" name="Google Shape;5001;p57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57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57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57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57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57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57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57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57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57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57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57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57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57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57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57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57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57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57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57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57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57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23" name="Google Shape;5023;p57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5024" name="Google Shape;5024;p57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5" name="Google Shape;5025;p57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26" name="Google Shape;5026;p57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27" name="Google Shape;5027;p57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5028" name="Google Shape;5028;p57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9" name="Google Shape;5029;p57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0" name="Google Shape;5030;p57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1" name="Google Shape;5031;p57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32" name="Google Shape;5032;p57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57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57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57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57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57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57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39" name="Google Shape;5039;p57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5040" name="Google Shape;5040;p57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1" name="Google Shape;5041;p57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2" name="Google Shape;5042;p57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3" name="Google Shape;5043;p57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44" name="Google Shape;5044;p57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57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57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57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57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57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57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57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57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57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57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57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57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57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57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57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57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57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57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57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57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57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57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57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57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57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57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57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57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73" name="Google Shape;5073;p57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5074" name="Google Shape;5074;p57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5" name="Google Shape;5075;p57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76" name="Google Shape;5076;p57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77" name="Google Shape;5077;p57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5078" name="Google Shape;5078;p57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9" name="Google Shape;5079;p57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80" name="Google Shape;5080;p57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5081" name="Google Shape;5081;p57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2" name="Google Shape;5082;p57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83" name="Google Shape;5083;p57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57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57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57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57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57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57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57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91" name="Google Shape;5091;p57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5092" name="Google Shape;5092;p57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3" name="Google Shape;5093;p57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4" name="Google Shape;5094;p57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5" name="Google Shape;5095;p57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96" name="Google Shape;5096;p57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57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104" name="Google Shape;5104;p57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5105" name="Google Shape;5105;p57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6" name="Google Shape;5106;p57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7" name="Google Shape;5107;p57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8" name="Google Shape;5108;p57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109" name="Google Shape;5109;p57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57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57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57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57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57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57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57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57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57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57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57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57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57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57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57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57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57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57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57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57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57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57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57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57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57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57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57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57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57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57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151" name="Google Shape;5151;p57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5152" name="Google Shape;5152;p57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3" name="Google Shape;5153;p57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154" name="Google Shape;5154;p57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57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57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57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57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57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57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57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57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57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57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57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57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57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57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57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57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57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57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57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57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57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57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57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57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57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57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57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57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57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57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57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57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57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57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9" name="Google Shape;5189;p57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5190" name="Google Shape;5190;p57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5191" name="Google Shape;5191;p57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2" name="Google Shape;5192;p57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3" name="Google Shape;5193;p57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4" name="Google Shape;5194;p57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5" name="Google Shape;5195;p57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6" name="Google Shape;5196;p57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7" name="Google Shape;5197;p57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8" name="Google Shape;5198;p57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9" name="Google Shape;5199;p57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0" name="Google Shape;5200;p57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1" name="Google Shape;5201;p57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2" name="Google Shape;5202;p57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3" name="Google Shape;5203;p57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4" name="Google Shape;5204;p57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5" name="Google Shape;5205;p57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6" name="Google Shape;5206;p57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7" name="Google Shape;5207;p57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8" name="Google Shape;5208;p57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9" name="Google Shape;5209;p57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0" name="Google Shape;5210;p57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1" name="Google Shape;5211;p57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2" name="Google Shape;5212;p57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3" name="Google Shape;5213;p57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4" name="Google Shape;5214;p57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5" name="Google Shape;5215;p57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6" name="Google Shape;5216;p57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7" name="Google Shape;5217;p57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8" name="Google Shape;5218;p57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9" name="Google Shape;5219;p57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0" name="Google Shape;5220;p57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1" name="Google Shape;5221;p57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2" name="Google Shape;5222;p57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3" name="Google Shape;5223;p57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4" name="Google Shape;5224;p57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5" name="Google Shape;5225;p57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6" name="Google Shape;5226;p57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7" name="Google Shape;5227;p57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8" name="Google Shape;5228;p57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9" name="Google Shape;5229;p57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0" name="Google Shape;5230;p57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1" name="Google Shape;5231;p57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2" name="Google Shape;5232;p57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3" name="Google Shape;5233;p57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4" name="Google Shape;5234;p57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5" name="Google Shape;5235;p57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6" name="Google Shape;5236;p57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7" name="Google Shape;5237;p57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8" name="Google Shape;5238;p57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9" name="Google Shape;5239;p57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0" name="Google Shape;5240;p57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1" name="Google Shape;5241;p57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2" name="Google Shape;5242;p57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3" name="Google Shape;5243;p57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4" name="Google Shape;5244;p57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5" name="Google Shape;5245;p57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6" name="Google Shape;5246;p57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7" name="Google Shape;5247;p57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8" name="Google Shape;5248;p57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9" name="Google Shape;5249;p57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0" name="Google Shape;5250;p57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1" name="Google Shape;5251;p57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2" name="Google Shape;5252;p57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3" name="Google Shape;5253;p57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4" name="Google Shape;5254;p57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5" name="Google Shape;5255;p57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6" name="Google Shape;5256;p57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7" name="Google Shape;5257;p57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8" name="Google Shape;5258;p57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9" name="Google Shape;5259;p57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0" name="Google Shape;5260;p57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1" name="Google Shape;5261;p57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2" name="Google Shape;5262;p57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3" name="Google Shape;5263;p57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4" name="Google Shape;5264;p57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5" name="Google Shape;5265;p57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6" name="Google Shape;5266;p57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7" name="Google Shape;5267;p57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8" name="Google Shape;5268;p57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9" name="Google Shape;5269;p57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0" name="Google Shape;5270;p57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1" name="Google Shape;5271;p57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2" name="Google Shape;5272;p57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3" name="Google Shape;5273;p57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4" name="Google Shape;5274;p57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5" name="Google Shape;5275;p57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6" name="Google Shape;5276;p57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7" name="Google Shape;5277;p57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8" name="Google Shape;5278;p57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9" name="Google Shape;5279;p57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0" name="Google Shape;5280;p57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1" name="Google Shape;5281;p57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2" name="Google Shape;5282;p57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3" name="Google Shape;5283;p57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4" name="Google Shape;5284;p57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5" name="Google Shape;5285;p57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6" name="Google Shape;5286;p57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7" name="Google Shape;5287;p57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8" name="Google Shape;5288;p57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9" name="Google Shape;5289;p57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0" name="Google Shape;5290;p57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1" name="Google Shape;5291;p57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2" name="Google Shape;5292;p57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3" name="Google Shape;5293;p57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4" name="Google Shape;5294;p57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5" name="Google Shape;5295;p57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6" name="Google Shape;5296;p57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7" name="Google Shape;5297;p57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8" name="Google Shape;5298;p57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9" name="Google Shape;5299;p57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0" name="Google Shape;5300;p57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1" name="Google Shape;5301;p57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2" name="Google Shape;5302;p57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3" name="Google Shape;5303;p57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4" name="Google Shape;5304;p57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5" name="Google Shape;5305;p57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6" name="Google Shape;5306;p57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7" name="Google Shape;5307;p57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8" name="Google Shape;5308;p57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9" name="Google Shape;5309;p57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0" name="Google Shape;5310;p57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1" name="Google Shape;5311;p57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2" name="Google Shape;5312;p57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3" name="Google Shape;5313;p57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4" name="Google Shape;5314;p57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5" name="Google Shape;5315;p57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6" name="Google Shape;5316;p57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7" name="Google Shape;5317;p57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8" name="Google Shape;5318;p57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9" name="Google Shape;5319;p57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0" name="Google Shape;5320;p57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1" name="Google Shape;5321;p57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2" name="Google Shape;5322;p57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3" name="Google Shape;5323;p57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4" name="Google Shape;5324;p57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5" name="Google Shape;5325;p57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6" name="Google Shape;5326;p57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7" name="Google Shape;5327;p57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8" name="Google Shape;5328;p57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9" name="Google Shape;5329;p57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0" name="Google Shape;5330;p57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1" name="Google Shape;5331;p57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2" name="Google Shape;5332;p57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3" name="Google Shape;5333;p57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4" name="Google Shape;5334;p57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5" name="Google Shape;5335;p57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6" name="Google Shape;5336;p57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7" name="Google Shape;5337;p57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8" name="Google Shape;5338;p57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9" name="Google Shape;5339;p57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0" name="Google Shape;5340;p57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1" name="Google Shape;5341;p57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2" name="Google Shape;5342;p57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3" name="Google Shape;5343;p57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4" name="Google Shape;5344;p57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5" name="Google Shape;5345;p57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6" name="Google Shape;5346;p57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7" name="Google Shape;5347;p57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8" name="Google Shape;5348;p57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9" name="Google Shape;5349;p57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0" name="Google Shape;5350;p57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1" name="Google Shape;5351;p57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2" name="Google Shape;5352;p57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3" name="Google Shape;5353;p57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4" name="Google Shape;5354;p57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5" name="Google Shape;5355;p57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6" name="Google Shape;5356;p57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7" name="Google Shape;5357;p57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8" name="Google Shape;5358;p57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9" name="Google Shape;5359;p57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0" name="Google Shape;5360;p57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1" name="Google Shape;5361;p57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2" name="Google Shape;5362;p57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3" name="Google Shape;5363;p57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4" name="Google Shape;5364;p57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5" name="Google Shape;5365;p57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6" name="Google Shape;5366;p57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7" name="Google Shape;5367;p57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8" name="Google Shape;5368;p57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9" name="Google Shape;5369;p57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0" name="Google Shape;5370;p57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1" name="Google Shape;5371;p57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2" name="Google Shape;5372;p57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3" name="Google Shape;5373;p57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4" name="Google Shape;5374;p57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5" name="Google Shape;5375;p57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6" name="Google Shape;5376;p57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7" name="Google Shape;5377;p57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8" name="Google Shape;5378;p57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79" name="Google Shape;5379;p57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0" name="Google Shape;5380;p57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1" name="Google Shape;5381;p57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2" name="Google Shape;5382;p57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3" name="Google Shape;5383;p57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4" name="Google Shape;5384;p57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5" name="Google Shape;5385;p57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6" name="Google Shape;5386;p57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7" name="Google Shape;5387;p57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8" name="Google Shape;5388;p57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89" name="Google Shape;5389;p57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0" name="Google Shape;5390;p57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1" name="Google Shape;5391;p57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2" name="Google Shape;5392;p57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3" name="Google Shape;5393;p57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4" name="Google Shape;5394;p57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5" name="Google Shape;5395;p57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6" name="Google Shape;5396;p57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7" name="Google Shape;5397;p57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8" name="Google Shape;5398;p57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99" name="Google Shape;5399;p57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0" name="Google Shape;5400;p57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1" name="Google Shape;5401;p57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2" name="Google Shape;5402;p57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3" name="Google Shape;5403;p57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4" name="Google Shape;5404;p57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5" name="Google Shape;5405;p57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6" name="Google Shape;5406;p57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7" name="Google Shape;5407;p57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8" name="Google Shape;5408;p57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9" name="Google Shape;5409;p57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0" name="Google Shape;5410;p57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1" name="Google Shape;5411;p57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2" name="Google Shape;5412;p57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3" name="Google Shape;5413;p57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4" name="Google Shape;5414;p57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5" name="Google Shape;5415;p57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6" name="Google Shape;5416;p57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7" name="Google Shape;5417;p57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8" name="Google Shape;5418;p57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9" name="Google Shape;5419;p57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0" name="Google Shape;5420;p57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1" name="Google Shape;5421;p57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2" name="Google Shape;5422;p57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3" name="Google Shape;5423;p57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4" name="Google Shape;5424;p57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5" name="Google Shape;5425;p57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6" name="Google Shape;5426;p57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7" name="Google Shape;5427;p57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8" name="Google Shape;5428;p57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9" name="Google Shape;5429;p57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0" name="Google Shape;5430;p57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1" name="Google Shape;5431;p57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2" name="Google Shape;5432;p57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3" name="Google Shape;5433;p57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4" name="Google Shape;5434;p57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5" name="Google Shape;5435;p57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6" name="Google Shape;5436;p57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7" name="Google Shape;5437;p57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8" name="Google Shape;5438;p57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9" name="Google Shape;5439;p57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0" name="Google Shape;5440;p57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1" name="Google Shape;5441;p57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2" name="Google Shape;5442;p57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3" name="Google Shape;5443;p57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4" name="Google Shape;5444;p57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5" name="Google Shape;5445;p57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6" name="Google Shape;5446;p57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7" name="Google Shape;5447;p57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8" name="Google Shape;5448;p57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9" name="Google Shape;5449;p57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0" name="Google Shape;5450;p57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1" name="Google Shape;5451;p57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2" name="Google Shape;5452;p57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3" name="Google Shape;5453;p57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4" name="Google Shape;5454;p57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5" name="Google Shape;5455;p57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6" name="Google Shape;5456;p57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7" name="Google Shape;5457;p57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8" name="Google Shape;5458;p57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9" name="Google Shape;5459;p57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0" name="Google Shape;5460;p57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1" name="Google Shape;5461;p57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2" name="Google Shape;5462;p57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3" name="Google Shape;5463;p57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4" name="Google Shape;5464;p57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465" name="Google Shape;5465;p57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466" name="Google Shape;5466;p57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5467" name="Google Shape;5467;p57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8" name="Google Shape;5468;p57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9" name="Google Shape;5469;p57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0" name="Google Shape;5470;p57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1" name="Google Shape;5471;p57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2" name="Google Shape;5472;p57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3" name="Google Shape;5473;p57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4" name="Google Shape;5474;p57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5" name="Google Shape;5475;p57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6" name="Google Shape;5476;p57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7" name="Google Shape;5477;p57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8" name="Google Shape;5478;p57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79" name="Google Shape;5479;p57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0" name="Google Shape;5480;p57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1" name="Google Shape;5481;p57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2" name="Google Shape;5482;p57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3" name="Google Shape;5483;p57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4" name="Google Shape;5484;p57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5" name="Google Shape;5485;p57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6" name="Google Shape;5486;p57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7" name="Google Shape;5487;p57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8" name="Google Shape;5488;p57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89" name="Google Shape;5489;p57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0" name="Google Shape;5490;p57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1" name="Google Shape;5491;p57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2" name="Google Shape;5492;p57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3" name="Google Shape;5493;p57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4" name="Google Shape;5494;p57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5" name="Google Shape;5495;p57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6" name="Google Shape;5496;p57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7" name="Google Shape;5497;p57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8" name="Google Shape;5498;p57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99" name="Google Shape;5499;p57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0" name="Google Shape;5500;p57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1" name="Google Shape;5501;p57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2" name="Google Shape;5502;p57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503" name="Google Shape;5503;p57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5504" name="Google Shape;5504;p57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5505" name="Google Shape;5505;p57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6" name="Google Shape;5506;p57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7" name="Google Shape;5507;p57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8" name="Google Shape;5508;p57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09" name="Google Shape;5509;p57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0" name="Google Shape;5510;p57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1" name="Google Shape;5511;p57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2" name="Google Shape;5512;p57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3" name="Google Shape;5513;p57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4" name="Google Shape;5514;p57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5" name="Google Shape;5515;p57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6" name="Google Shape;5516;p57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7" name="Google Shape;5517;p57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8" name="Google Shape;5518;p57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19" name="Google Shape;5519;p57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0" name="Google Shape;5520;p57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521" name="Google Shape;5521;p57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5522" name="Google Shape;5522;p57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3" name="Google Shape;5523;p57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4" name="Google Shape;5524;p57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5" name="Google Shape;5525;p57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6" name="Google Shape;5526;p57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7" name="Google Shape;5527;p57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8" name="Google Shape;5528;p57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29" name="Google Shape;5529;p57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0" name="Google Shape;5530;p57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1" name="Google Shape;5531;p57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2" name="Google Shape;5532;p57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3" name="Google Shape;5533;p57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4" name="Google Shape;5534;p57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5" name="Google Shape;5535;p57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6" name="Google Shape;5536;p57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7" name="Google Shape;5537;p57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8" name="Google Shape;5538;p57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39" name="Google Shape;5539;p57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0" name="Google Shape;5540;p57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1" name="Google Shape;5541;p57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2" name="Google Shape;5542;p57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3" name="Google Shape;5543;p57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4" name="Google Shape;5544;p57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5" name="Google Shape;5545;p57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6" name="Google Shape;5546;p57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7" name="Google Shape;5547;p57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8" name="Google Shape;5548;p57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49" name="Google Shape;5549;p57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0" name="Google Shape;5550;p57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1" name="Google Shape;5551;p57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2" name="Google Shape;5552;p57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3" name="Google Shape;5553;p57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4" name="Google Shape;5554;p57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5" name="Google Shape;5555;p57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6" name="Google Shape;5556;p57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7" name="Google Shape;5557;p57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8" name="Google Shape;5558;p57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59" name="Google Shape;5559;p57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0" name="Google Shape;5560;p57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1" name="Google Shape;5561;p57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2" name="Google Shape;5562;p57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3" name="Google Shape;5563;p57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4" name="Google Shape;5564;p57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5" name="Google Shape;5565;p57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6" name="Google Shape;5566;p57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7" name="Google Shape;5567;p57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8" name="Google Shape;5568;p57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69" name="Google Shape;5569;p57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0" name="Google Shape;5570;p57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1" name="Google Shape;5571;p57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2" name="Google Shape;5572;p57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3" name="Google Shape;5573;p57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4" name="Google Shape;5574;p57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5" name="Google Shape;5575;p57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6" name="Google Shape;5576;p57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7" name="Google Shape;5577;p57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8" name="Google Shape;5578;p57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79" name="Google Shape;5579;p57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0" name="Google Shape;5580;p57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1" name="Google Shape;5581;p57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2" name="Google Shape;5582;p57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3" name="Google Shape;5583;p57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4" name="Google Shape;5584;p57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5" name="Google Shape;5585;p57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6" name="Google Shape;5586;p57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7" name="Google Shape;5587;p57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8" name="Google Shape;5588;p57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9" name="Google Shape;5589;p57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0" name="Google Shape;5590;p57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1" name="Google Shape;5591;p57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2" name="Google Shape;5592;p57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3" name="Google Shape;5593;p57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4" name="Google Shape;5594;p57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5" name="Google Shape;5595;p57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6" name="Google Shape;5596;p57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7" name="Google Shape;5597;p57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8" name="Google Shape;5598;p57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9" name="Google Shape;5599;p57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0" name="Google Shape;5600;p57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1" name="Google Shape;5601;p57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2" name="Google Shape;5602;p57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3" name="Google Shape;5603;p57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4" name="Google Shape;5604;p57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5" name="Google Shape;5605;p57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6" name="Google Shape;5606;p57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7" name="Google Shape;5607;p57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8" name="Google Shape;5608;p57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09" name="Google Shape;5609;p57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0" name="Google Shape;5610;p57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1" name="Google Shape;5611;p57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2" name="Google Shape;5612;p57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3" name="Google Shape;5613;p57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4" name="Google Shape;5614;p57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5" name="Google Shape;5615;p57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6" name="Google Shape;5616;p57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7" name="Google Shape;5617;p57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8" name="Google Shape;5618;p57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19" name="Google Shape;5619;p57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0" name="Google Shape;5620;p57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1" name="Google Shape;5621;p57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2" name="Google Shape;5622;p57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3" name="Google Shape;5623;p57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4" name="Google Shape;5624;p57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5" name="Google Shape;5625;p57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6" name="Google Shape;5626;p57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7" name="Google Shape;5627;p57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8" name="Google Shape;5628;p57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9" name="Google Shape;5629;p57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0" name="Google Shape;5630;p57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1" name="Google Shape;5631;p57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2" name="Google Shape;5632;p57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3" name="Google Shape;5633;p57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4" name="Google Shape;5634;p57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5" name="Google Shape;5635;p57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6" name="Google Shape;5636;p57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7" name="Google Shape;5637;p57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8" name="Google Shape;5638;p57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9" name="Google Shape;5639;p57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0" name="Google Shape;5640;p57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1" name="Google Shape;5641;p57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2" name="Google Shape;5642;p57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3" name="Google Shape;5643;p57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4" name="Google Shape;5644;p57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5" name="Google Shape;5645;p57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6" name="Google Shape;5646;p57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7" name="Google Shape;5647;p57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8" name="Google Shape;5648;p57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9" name="Google Shape;5649;p57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0" name="Google Shape;5650;p57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1" name="Google Shape;5651;p57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2" name="Google Shape;5652;p57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3" name="Google Shape;5653;p57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4" name="Google Shape;5654;p57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5" name="Google Shape;5655;p57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6" name="Google Shape;5656;p57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7" name="Google Shape;5657;p57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8" name="Google Shape;5658;p57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59" name="Google Shape;5659;p57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0" name="Google Shape;5660;p57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1" name="Google Shape;5661;p57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2" name="Google Shape;5662;p57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3" name="Google Shape;5663;p57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4" name="Google Shape;5664;p57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5" name="Google Shape;5665;p57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6" name="Google Shape;5666;p57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7" name="Google Shape;5667;p57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8" name="Google Shape;5668;p57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69" name="Google Shape;5669;p57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0" name="Google Shape;5670;p57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1" name="Google Shape;5671;p57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2" name="Google Shape;5672;p57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3" name="Google Shape;5673;p57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4" name="Google Shape;5674;p57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5" name="Google Shape;5675;p57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6" name="Google Shape;5676;p57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7" name="Google Shape;5677;p57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8" name="Google Shape;5678;p57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79" name="Google Shape;5679;p57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0" name="Google Shape;5680;p57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1" name="Google Shape;5681;p57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2" name="Google Shape;5682;p57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3" name="Google Shape;5683;p57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4" name="Google Shape;5684;p57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5" name="Google Shape;5685;p57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6" name="Google Shape;5686;p57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7" name="Google Shape;5687;p57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8" name="Google Shape;5688;p57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89" name="Google Shape;5689;p57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0" name="Google Shape;5690;p57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1" name="Google Shape;5691;p57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2" name="Google Shape;5692;p57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3" name="Google Shape;5693;p57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4" name="Google Shape;5694;p57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5" name="Google Shape;5695;p57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6" name="Google Shape;5696;p57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7" name="Google Shape;5697;p57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8" name="Google Shape;5698;p57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99" name="Google Shape;5699;p57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0" name="Google Shape;5700;p57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1" name="Google Shape;5701;p57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2" name="Google Shape;5702;p57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3" name="Google Shape;5703;p57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4" name="Google Shape;5704;p57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5" name="Google Shape;5705;p57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6" name="Google Shape;5706;p57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7" name="Google Shape;5707;p57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8" name="Google Shape;5708;p57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09" name="Google Shape;5709;p57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0" name="Google Shape;5710;p57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1" name="Google Shape;5711;p57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2" name="Google Shape;5712;p57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3" name="Google Shape;5713;p57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4" name="Google Shape;5714;p57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5" name="Google Shape;5715;p57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6" name="Google Shape;5716;p57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7" name="Google Shape;5717;p57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8" name="Google Shape;5718;p57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19" name="Google Shape;5719;p57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0" name="Google Shape;5720;p57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1" name="Google Shape;5721;p57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2" name="Google Shape;5722;p57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3" name="Google Shape;5723;p57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4" name="Google Shape;5724;p57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5" name="Google Shape;5725;p57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6" name="Google Shape;5726;p57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7" name="Google Shape;5727;p57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8" name="Google Shape;5728;p57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9" name="Google Shape;5729;p57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0" name="Google Shape;5730;p57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1" name="Google Shape;5731;p57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2" name="Google Shape;5732;p57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3" name="Google Shape;5733;p57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4" name="Google Shape;5734;p57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5" name="Google Shape;5735;p57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6" name="Google Shape;5736;p57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7" name="Google Shape;5737;p57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8" name="Google Shape;5738;p57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9" name="Google Shape;5739;p57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0" name="Google Shape;5740;p57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1" name="Google Shape;5741;p57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2" name="Google Shape;5742;p57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3" name="Google Shape;5743;p57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4" name="Google Shape;5744;p57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5" name="Google Shape;5745;p57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6" name="Google Shape;5746;p57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7" name="Google Shape;5747;p57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8" name="Google Shape;5748;p57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49" name="Google Shape;5749;p57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0" name="Google Shape;5750;p57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1" name="Google Shape;5751;p57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2" name="Google Shape;5752;p57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3" name="Google Shape;5753;p57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4" name="Google Shape;5754;p57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5" name="Google Shape;5755;p57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6" name="Google Shape;5756;p57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7" name="Google Shape;5757;p57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8" name="Google Shape;5758;p57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59" name="Google Shape;5759;p57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0" name="Google Shape;5760;p57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1" name="Google Shape;5761;p57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2" name="Google Shape;5762;p57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3" name="Google Shape;5763;p57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4" name="Google Shape;5764;p57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5" name="Google Shape;5765;p57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6" name="Google Shape;5766;p57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7" name="Google Shape;5767;p57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8" name="Google Shape;5768;p57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69" name="Google Shape;5769;p57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0" name="Google Shape;5770;p57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1" name="Google Shape;5771;p57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2" name="Google Shape;5772;p57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3" name="Google Shape;5773;p57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4" name="Google Shape;5774;p57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5" name="Google Shape;5775;p57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6" name="Google Shape;5776;p57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7" name="Google Shape;5777;p57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8" name="Google Shape;5778;p57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9" name="Google Shape;5779;p57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0" name="Google Shape;5780;p57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1" name="Google Shape;5781;p57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2" name="Google Shape;5782;p57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3" name="Google Shape;5783;p57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4" name="Google Shape;5784;p57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5" name="Google Shape;5785;p57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6" name="Google Shape;5786;p57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7" name="Google Shape;5787;p57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8" name="Google Shape;5788;p57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9" name="Google Shape;5789;p57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0" name="Google Shape;5790;p57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1" name="Google Shape;5791;p57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2" name="Google Shape;5792;p57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3" name="Google Shape;5793;p57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4" name="Google Shape;5794;p57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5" name="Google Shape;5795;p57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6" name="Google Shape;5796;p57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7" name="Google Shape;5797;p57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8" name="Google Shape;5798;p57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9" name="Google Shape;5799;p57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0" name="Google Shape;5800;p57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1" name="Google Shape;5801;p57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2" name="Google Shape;5802;p57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3" name="Google Shape;5803;p57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4" name="Google Shape;5804;p57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5" name="Google Shape;5805;p57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6" name="Google Shape;5806;p57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7" name="Google Shape;5807;p57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8" name="Google Shape;5808;p57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09" name="Google Shape;5809;p57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0" name="Google Shape;5810;p57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1" name="Google Shape;5811;p57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2" name="Google Shape;5812;p57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3" name="Google Shape;5813;p57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4" name="Google Shape;5814;p57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5" name="Google Shape;5815;p57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6" name="Google Shape;5816;p57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7" name="Google Shape;5817;p57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8" name="Google Shape;5818;p57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19" name="Google Shape;5819;p57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0" name="Google Shape;5820;p57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1" name="Google Shape;5821;p57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2" name="Google Shape;5822;p57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3" name="Google Shape;5823;p57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4" name="Google Shape;5824;p57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5" name="Google Shape;5825;p57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6" name="Google Shape;5826;p57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7" name="Google Shape;5827;p57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8" name="Google Shape;5828;p57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29" name="Google Shape;5829;p57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0" name="Google Shape;5830;p57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1" name="Google Shape;5831;p57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2" name="Google Shape;5832;p57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3" name="Google Shape;5833;p57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834" name="Google Shape;5834;p57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835" name="Google Shape;5835;p57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F3F3F3"/>
        </a:solidFill>
      </p:bgPr>
    </p:bg>
    <p:spTree>
      <p:nvGrpSpPr>
        <p:cNvPr id="1242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3" name="Google Shape;1243;p31"/>
          <p:cNvPicPr preferRelativeResize="0"/>
          <p:nvPr/>
        </p:nvPicPr>
        <p:blipFill rotWithShape="1">
          <a:blip r:embed="rId3">
            <a:alphaModFix/>
          </a:blip>
          <a:srcRect b="0" l="27544" r="16196" t="0"/>
          <a:stretch/>
        </p:blipFill>
        <p:spPr>
          <a:xfrm>
            <a:off x="1125525" y="300475"/>
            <a:ext cx="4542546" cy="4542551"/>
          </a:xfrm>
          <a:prstGeom prst="rect">
            <a:avLst/>
          </a:prstGeom>
          <a:noFill/>
          <a:ln>
            <a:noFill/>
          </a:ln>
        </p:spPr>
      </p:pic>
      <p:sp>
        <p:nvSpPr>
          <p:cNvPr id="1244" name="Google Shape;1244;p31"/>
          <p:cNvSpPr/>
          <p:nvPr/>
        </p:nvSpPr>
        <p:spPr>
          <a:xfrm rot="-3366868">
            <a:off x="504818" y="1160201"/>
            <a:ext cx="1528243" cy="1076238"/>
          </a:xfrm>
          <a:custGeom>
            <a:rect b="b" l="l" r="r" t="t"/>
            <a:pathLst>
              <a:path extrusionOk="0" h="27870" w="39575">
                <a:moveTo>
                  <a:pt x="37068" y="4887"/>
                </a:moveTo>
                <a:cubicBezTo>
                  <a:pt x="37035" y="4887"/>
                  <a:pt x="36998" y="4887"/>
                  <a:pt x="36965" y="4892"/>
                </a:cubicBezTo>
                <a:lnTo>
                  <a:pt x="36965" y="4892"/>
                </a:lnTo>
                <a:cubicBezTo>
                  <a:pt x="37027" y="4958"/>
                  <a:pt x="37090" y="5023"/>
                  <a:pt x="37157" y="5094"/>
                </a:cubicBezTo>
                <a:lnTo>
                  <a:pt x="37157" y="5094"/>
                </a:lnTo>
                <a:cubicBezTo>
                  <a:pt x="37105" y="5030"/>
                  <a:pt x="37068" y="4963"/>
                  <a:pt x="37068" y="4887"/>
                </a:cubicBezTo>
                <a:close/>
                <a:moveTo>
                  <a:pt x="37157" y="5094"/>
                </a:moveTo>
                <a:cubicBezTo>
                  <a:pt x="37190" y="5134"/>
                  <a:pt x="37230" y="5174"/>
                  <a:pt x="37269" y="5213"/>
                </a:cubicBezTo>
                <a:cubicBezTo>
                  <a:pt x="37230" y="5171"/>
                  <a:pt x="37193" y="5132"/>
                  <a:pt x="37157" y="5094"/>
                </a:cubicBezTo>
                <a:close/>
                <a:moveTo>
                  <a:pt x="17645" y="13459"/>
                </a:moveTo>
                <a:cubicBezTo>
                  <a:pt x="17745" y="13559"/>
                  <a:pt x="17745" y="13559"/>
                  <a:pt x="17845" y="13559"/>
                </a:cubicBezTo>
                <a:cubicBezTo>
                  <a:pt x="17745" y="13659"/>
                  <a:pt x="17645" y="13785"/>
                  <a:pt x="17544" y="13885"/>
                </a:cubicBezTo>
                <a:lnTo>
                  <a:pt x="17419" y="13885"/>
                </a:lnTo>
                <a:cubicBezTo>
                  <a:pt x="17544" y="13785"/>
                  <a:pt x="17645" y="13659"/>
                  <a:pt x="17645" y="13459"/>
                </a:cubicBezTo>
                <a:close/>
                <a:moveTo>
                  <a:pt x="27870" y="14812"/>
                </a:moveTo>
                <a:lnTo>
                  <a:pt x="27870" y="14912"/>
                </a:lnTo>
                <a:cubicBezTo>
                  <a:pt x="27770" y="14912"/>
                  <a:pt x="27670" y="15038"/>
                  <a:pt x="27670" y="15038"/>
                </a:cubicBezTo>
                <a:cubicBezTo>
                  <a:pt x="27570" y="15038"/>
                  <a:pt x="27570" y="14912"/>
                  <a:pt x="27570" y="14912"/>
                </a:cubicBezTo>
                <a:cubicBezTo>
                  <a:pt x="27670" y="14912"/>
                  <a:pt x="27770" y="14812"/>
                  <a:pt x="27870" y="14812"/>
                </a:cubicBezTo>
                <a:close/>
                <a:moveTo>
                  <a:pt x="38422" y="15965"/>
                </a:moveTo>
                <a:cubicBezTo>
                  <a:pt x="38422" y="15968"/>
                  <a:pt x="38423" y="15971"/>
                  <a:pt x="38424" y="15975"/>
                </a:cubicBezTo>
                <a:lnTo>
                  <a:pt x="38424" y="15975"/>
                </a:lnTo>
                <a:cubicBezTo>
                  <a:pt x="38454" y="15968"/>
                  <a:pt x="38487" y="15965"/>
                  <a:pt x="38522" y="15965"/>
                </a:cubicBezTo>
                <a:close/>
                <a:moveTo>
                  <a:pt x="27570" y="15765"/>
                </a:moveTo>
                <a:lnTo>
                  <a:pt x="27570" y="15765"/>
                </a:lnTo>
                <a:cubicBezTo>
                  <a:pt x="27444" y="15865"/>
                  <a:pt x="27244" y="15965"/>
                  <a:pt x="27043" y="16166"/>
                </a:cubicBezTo>
                <a:cubicBezTo>
                  <a:pt x="27043" y="16065"/>
                  <a:pt x="26943" y="16065"/>
                  <a:pt x="26943" y="15965"/>
                </a:cubicBezTo>
                <a:cubicBezTo>
                  <a:pt x="27144" y="15965"/>
                  <a:pt x="27344" y="15865"/>
                  <a:pt x="27570" y="15765"/>
                </a:cubicBezTo>
                <a:close/>
                <a:moveTo>
                  <a:pt x="25464" y="15865"/>
                </a:moveTo>
                <a:lnTo>
                  <a:pt x="25464" y="15865"/>
                </a:lnTo>
                <a:cubicBezTo>
                  <a:pt x="25364" y="16065"/>
                  <a:pt x="25364" y="16166"/>
                  <a:pt x="25264" y="16291"/>
                </a:cubicBezTo>
                <a:cubicBezTo>
                  <a:pt x="25264" y="16291"/>
                  <a:pt x="25164" y="16291"/>
                  <a:pt x="25063" y="16391"/>
                </a:cubicBezTo>
                <a:lnTo>
                  <a:pt x="24938" y="16291"/>
                </a:lnTo>
                <a:cubicBezTo>
                  <a:pt x="25063" y="16166"/>
                  <a:pt x="25264" y="16065"/>
                  <a:pt x="25464" y="15865"/>
                </a:cubicBezTo>
                <a:close/>
                <a:moveTo>
                  <a:pt x="35815" y="17218"/>
                </a:moveTo>
                <a:cubicBezTo>
                  <a:pt x="35916" y="17318"/>
                  <a:pt x="35916" y="17318"/>
                  <a:pt x="35916" y="17419"/>
                </a:cubicBezTo>
                <a:cubicBezTo>
                  <a:pt x="35815" y="17419"/>
                  <a:pt x="35715" y="17544"/>
                  <a:pt x="35590" y="17544"/>
                </a:cubicBezTo>
                <a:cubicBezTo>
                  <a:pt x="35590" y="17544"/>
                  <a:pt x="35590" y="17419"/>
                  <a:pt x="35489" y="17419"/>
                </a:cubicBezTo>
                <a:cubicBezTo>
                  <a:pt x="35590" y="17419"/>
                  <a:pt x="35715" y="17318"/>
                  <a:pt x="35815" y="17218"/>
                </a:cubicBezTo>
                <a:close/>
                <a:moveTo>
                  <a:pt x="35815" y="18045"/>
                </a:moveTo>
                <a:lnTo>
                  <a:pt x="35815" y="18171"/>
                </a:lnTo>
                <a:lnTo>
                  <a:pt x="35715" y="18171"/>
                </a:lnTo>
                <a:cubicBezTo>
                  <a:pt x="35715" y="18171"/>
                  <a:pt x="35715" y="18045"/>
                  <a:pt x="35815" y="18045"/>
                </a:cubicBezTo>
                <a:close/>
                <a:moveTo>
                  <a:pt x="11053" y="20351"/>
                </a:moveTo>
                <a:cubicBezTo>
                  <a:pt x="11053" y="20877"/>
                  <a:pt x="10326" y="21604"/>
                  <a:pt x="9499" y="21805"/>
                </a:cubicBezTo>
                <a:cubicBezTo>
                  <a:pt x="9800" y="21504"/>
                  <a:pt x="10026" y="21404"/>
                  <a:pt x="10226" y="21178"/>
                </a:cubicBezTo>
                <a:cubicBezTo>
                  <a:pt x="10226" y="20677"/>
                  <a:pt x="10527" y="20351"/>
                  <a:pt x="11053" y="20351"/>
                </a:cubicBezTo>
                <a:close/>
                <a:moveTo>
                  <a:pt x="30212" y="0"/>
                </a:moveTo>
                <a:cubicBezTo>
                  <a:pt x="29891" y="0"/>
                  <a:pt x="29573" y="89"/>
                  <a:pt x="29224" y="201"/>
                </a:cubicBezTo>
                <a:cubicBezTo>
                  <a:pt x="28823" y="401"/>
                  <a:pt x="28397" y="401"/>
                  <a:pt x="27971" y="501"/>
                </a:cubicBezTo>
                <a:lnTo>
                  <a:pt x="27971" y="301"/>
                </a:lnTo>
                <a:cubicBezTo>
                  <a:pt x="26191" y="1028"/>
                  <a:pt x="24437" y="1880"/>
                  <a:pt x="22657" y="2607"/>
                </a:cubicBezTo>
                <a:cubicBezTo>
                  <a:pt x="22231" y="2807"/>
                  <a:pt x="21805" y="3008"/>
                  <a:pt x="21404" y="3133"/>
                </a:cubicBezTo>
                <a:cubicBezTo>
                  <a:pt x="20878" y="3333"/>
                  <a:pt x="20251" y="3434"/>
                  <a:pt x="19725" y="3634"/>
                </a:cubicBezTo>
                <a:lnTo>
                  <a:pt x="15966" y="5514"/>
                </a:lnTo>
                <a:cubicBezTo>
                  <a:pt x="15865" y="5577"/>
                  <a:pt x="15759" y="5633"/>
                  <a:pt x="15665" y="5633"/>
                </a:cubicBezTo>
                <a:cubicBezTo>
                  <a:pt x="15571" y="5633"/>
                  <a:pt x="15489" y="5577"/>
                  <a:pt x="15439" y="5414"/>
                </a:cubicBezTo>
                <a:lnTo>
                  <a:pt x="15439" y="5514"/>
                </a:lnTo>
                <a:cubicBezTo>
                  <a:pt x="15138" y="5639"/>
                  <a:pt x="14913" y="5840"/>
                  <a:pt x="14612" y="6040"/>
                </a:cubicBezTo>
                <a:cubicBezTo>
                  <a:pt x="13559" y="6266"/>
                  <a:pt x="12933" y="6566"/>
                  <a:pt x="12006" y="7394"/>
                </a:cubicBezTo>
                <a:cubicBezTo>
                  <a:pt x="11814" y="7585"/>
                  <a:pt x="11631" y="7699"/>
                  <a:pt x="11447" y="7699"/>
                </a:cubicBezTo>
                <a:cubicBezTo>
                  <a:pt x="11318" y="7699"/>
                  <a:pt x="11188" y="7643"/>
                  <a:pt x="11053" y="7519"/>
                </a:cubicBezTo>
                <a:lnTo>
                  <a:pt x="11053" y="7619"/>
                </a:lnTo>
                <a:cubicBezTo>
                  <a:pt x="10853" y="7719"/>
                  <a:pt x="10652" y="7820"/>
                  <a:pt x="10427" y="8020"/>
                </a:cubicBezTo>
                <a:cubicBezTo>
                  <a:pt x="10326" y="8246"/>
                  <a:pt x="10226" y="8446"/>
                  <a:pt x="10126" y="8546"/>
                </a:cubicBezTo>
                <a:cubicBezTo>
                  <a:pt x="9399" y="9073"/>
                  <a:pt x="8647" y="9599"/>
                  <a:pt x="7920" y="10125"/>
                </a:cubicBezTo>
                <a:cubicBezTo>
                  <a:pt x="7620" y="10326"/>
                  <a:pt x="7294" y="10526"/>
                  <a:pt x="6993" y="10752"/>
                </a:cubicBezTo>
                <a:lnTo>
                  <a:pt x="7093" y="10852"/>
                </a:lnTo>
                <a:cubicBezTo>
                  <a:pt x="6893" y="10852"/>
                  <a:pt x="6567" y="10852"/>
                  <a:pt x="6567" y="10952"/>
                </a:cubicBezTo>
                <a:cubicBezTo>
                  <a:pt x="5414" y="11905"/>
                  <a:pt x="4387" y="12732"/>
                  <a:pt x="3434" y="13659"/>
                </a:cubicBezTo>
                <a:cubicBezTo>
                  <a:pt x="2607" y="14411"/>
                  <a:pt x="1655" y="15038"/>
                  <a:pt x="928" y="15965"/>
                </a:cubicBezTo>
                <a:cubicBezTo>
                  <a:pt x="101" y="16917"/>
                  <a:pt x="201" y="17945"/>
                  <a:pt x="101" y="18998"/>
                </a:cubicBezTo>
                <a:cubicBezTo>
                  <a:pt x="1" y="19524"/>
                  <a:pt x="301" y="20151"/>
                  <a:pt x="627" y="20552"/>
                </a:cubicBezTo>
                <a:cubicBezTo>
                  <a:pt x="828" y="20877"/>
                  <a:pt x="1354" y="21078"/>
                  <a:pt x="1655" y="21303"/>
                </a:cubicBezTo>
                <a:cubicBezTo>
                  <a:pt x="1980" y="21504"/>
                  <a:pt x="2381" y="21704"/>
                  <a:pt x="2607" y="21930"/>
                </a:cubicBezTo>
                <a:cubicBezTo>
                  <a:pt x="2607" y="22231"/>
                  <a:pt x="2507" y="22431"/>
                  <a:pt x="2381" y="22657"/>
                </a:cubicBezTo>
                <a:cubicBezTo>
                  <a:pt x="2607" y="23058"/>
                  <a:pt x="2707" y="23484"/>
                  <a:pt x="2908" y="23910"/>
                </a:cubicBezTo>
                <a:cubicBezTo>
                  <a:pt x="3234" y="24010"/>
                  <a:pt x="3434" y="24010"/>
                  <a:pt x="3760" y="24110"/>
                </a:cubicBezTo>
                <a:cubicBezTo>
                  <a:pt x="3760" y="24311"/>
                  <a:pt x="3760" y="24537"/>
                  <a:pt x="3860" y="24837"/>
                </a:cubicBezTo>
                <a:cubicBezTo>
                  <a:pt x="4387" y="24737"/>
                  <a:pt x="4888" y="24737"/>
                  <a:pt x="5414" y="24637"/>
                </a:cubicBezTo>
                <a:lnTo>
                  <a:pt x="5414" y="24637"/>
                </a:lnTo>
                <a:cubicBezTo>
                  <a:pt x="5214" y="25063"/>
                  <a:pt x="4888" y="25364"/>
                  <a:pt x="4587" y="25689"/>
                </a:cubicBezTo>
                <a:cubicBezTo>
                  <a:pt x="4687" y="25790"/>
                  <a:pt x="4687" y="25790"/>
                  <a:pt x="4788" y="25890"/>
                </a:cubicBezTo>
                <a:cubicBezTo>
                  <a:pt x="5113" y="25790"/>
                  <a:pt x="5414" y="25790"/>
                  <a:pt x="5840" y="25689"/>
                </a:cubicBezTo>
                <a:cubicBezTo>
                  <a:pt x="6041" y="25689"/>
                  <a:pt x="6266" y="25790"/>
                  <a:pt x="6467" y="25790"/>
                </a:cubicBezTo>
                <a:cubicBezTo>
                  <a:pt x="6467" y="25689"/>
                  <a:pt x="6467" y="25689"/>
                  <a:pt x="6567" y="25464"/>
                </a:cubicBezTo>
                <a:cubicBezTo>
                  <a:pt x="6667" y="25564"/>
                  <a:pt x="6893" y="25689"/>
                  <a:pt x="7093" y="25790"/>
                </a:cubicBezTo>
                <a:cubicBezTo>
                  <a:pt x="6893" y="25990"/>
                  <a:pt x="6767" y="26090"/>
                  <a:pt x="6667" y="26316"/>
                </a:cubicBezTo>
                <a:cubicBezTo>
                  <a:pt x="7294" y="26516"/>
                  <a:pt x="7920" y="26717"/>
                  <a:pt x="8773" y="27043"/>
                </a:cubicBezTo>
                <a:cubicBezTo>
                  <a:pt x="9012" y="27043"/>
                  <a:pt x="9296" y="26995"/>
                  <a:pt x="9595" y="26995"/>
                </a:cubicBezTo>
                <a:cubicBezTo>
                  <a:pt x="10079" y="26995"/>
                  <a:pt x="10604" y="27119"/>
                  <a:pt x="11053" y="27770"/>
                </a:cubicBezTo>
                <a:lnTo>
                  <a:pt x="14813" y="27770"/>
                </a:lnTo>
                <a:cubicBezTo>
                  <a:pt x="15138" y="27770"/>
                  <a:pt x="15439" y="27770"/>
                  <a:pt x="15865" y="27870"/>
                </a:cubicBezTo>
                <a:cubicBezTo>
                  <a:pt x="16066" y="27669"/>
                  <a:pt x="16392" y="27444"/>
                  <a:pt x="16692" y="27444"/>
                </a:cubicBezTo>
                <a:cubicBezTo>
                  <a:pt x="19299" y="26817"/>
                  <a:pt x="21705" y="25564"/>
                  <a:pt x="24311" y="25263"/>
                </a:cubicBezTo>
                <a:cubicBezTo>
                  <a:pt x="26091" y="25063"/>
                  <a:pt x="27870" y="24311"/>
                  <a:pt x="29449" y="23384"/>
                </a:cubicBezTo>
                <a:cubicBezTo>
                  <a:pt x="29550" y="23283"/>
                  <a:pt x="29750" y="23183"/>
                  <a:pt x="29850" y="23058"/>
                </a:cubicBezTo>
                <a:cubicBezTo>
                  <a:pt x="29650" y="22958"/>
                  <a:pt x="29550" y="22958"/>
                  <a:pt x="29324" y="22857"/>
                </a:cubicBezTo>
                <a:cubicBezTo>
                  <a:pt x="30702" y="22130"/>
                  <a:pt x="31956" y="21404"/>
                  <a:pt x="33309" y="20777"/>
                </a:cubicBezTo>
                <a:lnTo>
                  <a:pt x="33309" y="21178"/>
                </a:lnTo>
                <a:cubicBezTo>
                  <a:pt x="33710" y="20978"/>
                  <a:pt x="34236" y="20777"/>
                  <a:pt x="34662" y="20552"/>
                </a:cubicBezTo>
                <a:lnTo>
                  <a:pt x="37469" y="18672"/>
                </a:lnTo>
                <a:cubicBezTo>
                  <a:pt x="37595" y="18572"/>
                  <a:pt x="37695" y="18371"/>
                  <a:pt x="37795" y="18045"/>
                </a:cubicBezTo>
                <a:lnTo>
                  <a:pt x="37795" y="18045"/>
                </a:lnTo>
                <a:cubicBezTo>
                  <a:pt x="37068" y="18371"/>
                  <a:pt x="36542" y="18572"/>
                  <a:pt x="36016" y="18672"/>
                </a:cubicBezTo>
                <a:cubicBezTo>
                  <a:pt x="36016" y="18672"/>
                  <a:pt x="35916" y="18672"/>
                  <a:pt x="35916" y="18572"/>
                </a:cubicBezTo>
                <a:cubicBezTo>
                  <a:pt x="36216" y="18371"/>
                  <a:pt x="36442" y="18045"/>
                  <a:pt x="36743" y="17745"/>
                </a:cubicBezTo>
                <a:cubicBezTo>
                  <a:pt x="36968" y="17745"/>
                  <a:pt x="37169" y="17644"/>
                  <a:pt x="37369" y="17644"/>
                </a:cubicBezTo>
                <a:cubicBezTo>
                  <a:pt x="37369" y="17318"/>
                  <a:pt x="37469" y="17118"/>
                  <a:pt x="37469" y="16917"/>
                </a:cubicBezTo>
                <a:cubicBezTo>
                  <a:pt x="37993" y="16693"/>
                  <a:pt x="38516" y="16494"/>
                  <a:pt x="38424" y="15975"/>
                </a:cubicBezTo>
                <a:lnTo>
                  <a:pt x="38424" y="15975"/>
                </a:lnTo>
                <a:cubicBezTo>
                  <a:pt x="38279" y="16004"/>
                  <a:pt x="38164" y="16105"/>
                  <a:pt x="37895" y="16291"/>
                </a:cubicBezTo>
                <a:cubicBezTo>
                  <a:pt x="38622" y="14286"/>
                  <a:pt x="39575" y="12632"/>
                  <a:pt x="39249" y="10526"/>
                </a:cubicBezTo>
                <a:cubicBezTo>
                  <a:pt x="39166" y="10526"/>
                  <a:pt x="39084" y="10612"/>
                  <a:pt x="38945" y="10641"/>
                </a:cubicBezTo>
                <a:lnTo>
                  <a:pt x="38945" y="10641"/>
                </a:lnTo>
                <a:cubicBezTo>
                  <a:pt x="38845" y="10320"/>
                  <a:pt x="38721" y="10022"/>
                  <a:pt x="38622" y="9699"/>
                </a:cubicBezTo>
                <a:cubicBezTo>
                  <a:pt x="38522" y="9399"/>
                  <a:pt x="38522" y="9073"/>
                  <a:pt x="38522" y="8772"/>
                </a:cubicBezTo>
                <a:cubicBezTo>
                  <a:pt x="38322" y="8647"/>
                  <a:pt x="38096" y="8647"/>
                  <a:pt x="37996" y="8546"/>
                </a:cubicBezTo>
                <a:cubicBezTo>
                  <a:pt x="37695" y="8145"/>
                  <a:pt x="37469" y="7719"/>
                  <a:pt x="37169" y="7293"/>
                </a:cubicBezTo>
                <a:cubicBezTo>
                  <a:pt x="37269" y="7093"/>
                  <a:pt x="37269" y="6767"/>
                  <a:pt x="37369" y="6466"/>
                </a:cubicBezTo>
                <a:cubicBezTo>
                  <a:pt x="37269" y="6366"/>
                  <a:pt x="37169" y="6366"/>
                  <a:pt x="37169" y="6366"/>
                </a:cubicBezTo>
                <a:lnTo>
                  <a:pt x="37169" y="5213"/>
                </a:lnTo>
                <a:cubicBezTo>
                  <a:pt x="37068" y="5514"/>
                  <a:pt x="36843" y="5840"/>
                  <a:pt x="36743" y="6140"/>
                </a:cubicBezTo>
                <a:cubicBezTo>
                  <a:pt x="36743" y="6140"/>
                  <a:pt x="36642" y="6140"/>
                  <a:pt x="36642" y="6040"/>
                </a:cubicBezTo>
                <a:cubicBezTo>
                  <a:pt x="36642" y="5739"/>
                  <a:pt x="36743" y="5313"/>
                  <a:pt x="36843" y="5013"/>
                </a:cubicBezTo>
                <a:cubicBezTo>
                  <a:pt x="36843" y="4929"/>
                  <a:pt x="36898" y="4901"/>
                  <a:pt x="36965" y="4892"/>
                </a:cubicBezTo>
                <a:lnTo>
                  <a:pt x="36965" y="4892"/>
                </a:lnTo>
                <a:cubicBezTo>
                  <a:pt x="36795" y="4713"/>
                  <a:pt x="36634" y="4533"/>
                  <a:pt x="36442" y="4261"/>
                </a:cubicBezTo>
                <a:lnTo>
                  <a:pt x="36843" y="3860"/>
                </a:lnTo>
                <a:cubicBezTo>
                  <a:pt x="36016" y="3133"/>
                  <a:pt x="35590" y="2080"/>
                  <a:pt x="34337" y="1754"/>
                </a:cubicBezTo>
                <a:cubicBezTo>
                  <a:pt x="33610" y="1554"/>
                  <a:pt x="32783" y="1353"/>
                  <a:pt x="32357" y="501"/>
                </a:cubicBezTo>
                <a:cubicBezTo>
                  <a:pt x="31830" y="401"/>
                  <a:pt x="31429" y="401"/>
                  <a:pt x="31003" y="201"/>
                </a:cubicBezTo>
                <a:cubicBezTo>
                  <a:pt x="30726" y="56"/>
                  <a:pt x="30468" y="0"/>
                  <a:pt x="30212" y="0"/>
                </a:cubicBezTo>
                <a:close/>
              </a:path>
            </a:pathLst>
          </a:custGeom>
          <a:solidFill>
            <a:srgbClr val="CEF2F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5" name="Google Shape;1245;p31"/>
          <p:cNvSpPr/>
          <p:nvPr/>
        </p:nvSpPr>
        <p:spPr>
          <a:xfrm>
            <a:off x="489575" y="1554250"/>
            <a:ext cx="1932906" cy="1360696"/>
          </a:xfrm>
          <a:custGeom>
            <a:rect b="b" l="l" r="r" t="t"/>
            <a:pathLst>
              <a:path extrusionOk="0" h="46456" w="65992">
                <a:moveTo>
                  <a:pt x="61730" y="8235"/>
                </a:moveTo>
                <a:cubicBezTo>
                  <a:pt x="61701" y="8235"/>
                  <a:pt x="61672" y="8241"/>
                  <a:pt x="61645" y="8249"/>
                </a:cubicBezTo>
                <a:lnTo>
                  <a:pt x="61645" y="8249"/>
                </a:lnTo>
                <a:cubicBezTo>
                  <a:pt x="61763" y="8397"/>
                  <a:pt x="61871" y="8538"/>
                  <a:pt x="61967" y="8671"/>
                </a:cubicBezTo>
                <a:lnTo>
                  <a:pt x="61967" y="8671"/>
                </a:lnTo>
                <a:cubicBezTo>
                  <a:pt x="61888" y="8550"/>
                  <a:pt x="61809" y="8393"/>
                  <a:pt x="61730" y="8235"/>
                </a:cubicBezTo>
                <a:close/>
                <a:moveTo>
                  <a:pt x="61967" y="8671"/>
                </a:moveTo>
                <a:cubicBezTo>
                  <a:pt x="61988" y="8704"/>
                  <a:pt x="62010" y="8735"/>
                  <a:pt x="62031" y="8761"/>
                </a:cubicBezTo>
                <a:cubicBezTo>
                  <a:pt x="62010" y="8732"/>
                  <a:pt x="61989" y="8702"/>
                  <a:pt x="61967" y="8671"/>
                </a:cubicBezTo>
                <a:close/>
                <a:moveTo>
                  <a:pt x="29449" y="22546"/>
                </a:moveTo>
                <a:cubicBezTo>
                  <a:pt x="29550" y="22646"/>
                  <a:pt x="29650" y="22646"/>
                  <a:pt x="29650" y="22746"/>
                </a:cubicBezTo>
                <a:cubicBezTo>
                  <a:pt x="29550" y="22947"/>
                  <a:pt x="29449" y="23173"/>
                  <a:pt x="29249" y="23273"/>
                </a:cubicBezTo>
                <a:cubicBezTo>
                  <a:pt x="29249" y="23273"/>
                  <a:pt x="29149" y="23273"/>
                  <a:pt x="29149" y="23173"/>
                </a:cubicBezTo>
                <a:cubicBezTo>
                  <a:pt x="29249" y="22947"/>
                  <a:pt x="29349" y="22746"/>
                  <a:pt x="29449" y="22546"/>
                </a:cubicBezTo>
                <a:close/>
                <a:moveTo>
                  <a:pt x="46367" y="24726"/>
                </a:moveTo>
                <a:cubicBezTo>
                  <a:pt x="46467" y="24827"/>
                  <a:pt x="46467" y="24827"/>
                  <a:pt x="46467" y="24927"/>
                </a:cubicBezTo>
                <a:cubicBezTo>
                  <a:pt x="46367" y="25052"/>
                  <a:pt x="46166" y="25052"/>
                  <a:pt x="46066" y="25152"/>
                </a:cubicBezTo>
                <a:cubicBezTo>
                  <a:pt x="46066" y="25052"/>
                  <a:pt x="45941" y="25052"/>
                  <a:pt x="45941" y="24927"/>
                </a:cubicBezTo>
                <a:cubicBezTo>
                  <a:pt x="46166" y="24927"/>
                  <a:pt x="46267" y="24827"/>
                  <a:pt x="46367" y="24726"/>
                </a:cubicBezTo>
                <a:close/>
                <a:moveTo>
                  <a:pt x="64111" y="26606"/>
                </a:moveTo>
                <a:cubicBezTo>
                  <a:pt x="64111" y="26633"/>
                  <a:pt x="64111" y="26659"/>
                  <a:pt x="64110" y="26684"/>
                </a:cubicBezTo>
                <a:lnTo>
                  <a:pt x="64110" y="26684"/>
                </a:lnTo>
                <a:cubicBezTo>
                  <a:pt x="64151" y="26659"/>
                  <a:pt x="64192" y="26633"/>
                  <a:pt x="64237" y="26606"/>
                </a:cubicBezTo>
                <a:close/>
                <a:moveTo>
                  <a:pt x="45866" y="26430"/>
                </a:moveTo>
                <a:cubicBezTo>
                  <a:pt x="45615" y="26590"/>
                  <a:pt x="45372" y="26753"/>
                  <a:pt x="45114" y="26932"/>
                </a:cubicBezTo>
                <a:cubicBezTo>
                  <a:pt x="45013" y="26932"/>
                  <a:pt x="45013" y="26807"/>
                  <a:pt x="44913" y="26706"/>
                </a:cubicBezTo>
                <a:cubicBezTo>
                  <a:pt x="45281" y="26614"/>
                  <a:pt x="45586" y="26522"/>
                  <a:pt x="45866" y="26430"/>
                </a:cubicBezTo>
                <a:close/>
                <a:moveTo>
                  <a:pt x="42507" y="26506"/>
                </a:moveTo>
                <a:lnTo>
                  <a:pt x="42507" y="26506"/>
                </a:lnTo>
                <a:cubicBezTo>
                  <a:pt x="42307" y="26932"/>
                  <a:pt x="42307" y="27132"/>
                  <a:pt x="42181" y="27132"/>
                </a:cubicBezTo>
                <a:cubicBezTo>
                  <a:pt x="42081" y="27233"/>
                  <a:pt x="41881" y="27333"/>
                  <a:pt x="41680" y="27333"/>
                </a:cubicBezTo>
                <a:cubicBezTo>
                  <a:pt x="41680" y="27333"/>
                  <a:pt x="41680" y="27233"/>
                  <a:pt x="41555" y="27233"/>
                </a:cubicBezTo>
                <a:cubicBezTo>
                  <a:pt x="41780" y="27032"/>
                  <a:pt x="41981" y="26807"/>
                  <a:pt x="42507" y="26506"/>
                </a:cubicBezTo>
                <a:close/>
                <a:moveTo>
                  <a:pt x="59725" y="28912"/>
                </a:moveTo>
                <a:cubicBezTo>
                  <a:pt x="59851" y="28912"/>
                  <a:pt x="59851" y="29012"/>
                  <a:pt x="59851" y="29112"/>
                </a:cubicBezTo>
                <a:cubicBezTo>
                  <a:pt x="59725" y="29112"/>
                  <a:pt x="59525" y="29213"/>
                  <a:pt x="59324" y="29313"/>
                </a:cubicBezTo>
                <a:cubicBezTo>
                  <a:pt x="59324" y="29313"/>
                  <a:pt x="59324" y="29213"/>
                  <a:pt x="59224" y="29112"/>
                </a:cubicBezTo>
                <a:cubicBezTo>
                  <a:pt x="59425" y="29012"/>
                  <a:pt x="59625" y="28912"/>
                  <a:pt x="59725" y="28912"/>
                </a:cubicBezTo>
                <a:close/>
                <a:moveTo>
                  <a:pt x="59725" y="30165"/>
                </a:moveTo>
                <a:cubicBezTo>
                  <a:pt x="59725" y="30265"/>
                  <a:pt x="59625" y="30366"/>
                  <a:pt x="59625" y="30366"/>
                </a:cubicBezTo>
                <a:lnTo>
                  <a:pt x="59525" y="30366"/>
                </a:lnTo>
                <a:cubicBezTo>
                  <a:pt x="59525" y="30265"/>
                  <a:pt x="59625" y="30265"/>
                  <a:pt x="59625" y="30165"/>
                </a:cubicBezTo>
                <a:close/>
                <a:moveTo>
                  <a:pt x="18497" y="34025"/>
                </a:moveTo>
                <a:cubicBezTo>
                  <a:pt x="18497" y="34952"/>
                  <a:pt x="17244" y="36105"/>
                  <a:pt x="15765" y="36431"/>
                </a:cubicBezTo>
                <a:cubicBezTo>
                  <a:pt x="16292" y="36005"/>
                  <a:pt x="16617" y="35704"/>
                  <a:pt x="17018" y="35378"/>
                </a:cubicBezTo>
                <a:cubicBezTo>
                  <a:pt x="17119" y="34551"/>
                  <a:pt x="17545" y="34125"/>
                  <a:pt x="18497" y="34025"/>
                </a:cubicBezTo>
                <a:close/>
                <a:moveTo>
                  <a:pt x="48447" y="38611"/>
                </a:moveTo>
                <a:lnTo>
                  <a:pt x="48447" y="38711"/>
                </a:lnTo>
                <a:lnTo>
                  <a:pt x="48347" y="38711"/>
                </a:lnTo>
                <a:lnTo>
                  <a:pt x="48447" y="38611"/>
                </a:lnTo>
                <a:close/>
                <a:moveTo>
                  <a:pt x="50338" y="1"/>
                </a:moveTo>
                <a:cubicBezTo>
                  <a:pt x="49786" y="1"/>
                  <a:pt x="49241" y="169"/>
                  <a:pt x="48673" y="390"/>
                </a:cubicBezTo>
                <a:cubicBezTo>
                  <a:pt x="48046" y="716"/>
                  <a:pt x="47420" y="716"/>
                  <a:pt x="46693" y="817"/>
                </a:cubicBezTo>
                <a:lnTo>
                  <a:pt x="46693" y="616"/>
                </a:lnTo>
                <a:cubicBezTo>
                  <a:pt x="43660" y="1869"/>
                  <a:pt x="40728" y="3122"/>
                  <a:pt x="37695" y="4476"/>
                </a:cubicBezTo>
                <a:cubicBezTo>
                  <a:pt x="37069" y="4676"/>
                  <a:pt x="36442" y="5102"/>
                  <a:pt x="35715" y="5303"/>
                </a:cubicBezTo>
                <a:cubicBezTo>
                  <a:pt x="34788" y="5629"/>
                  <a:pt x="33835" y="5829"/>
                  <a:pt x="32908" y="6255"/>
                </a:cubicBezTo>
                <a:cubicBezTo>
                  <a:pt x="30803" y="7182"/>
                  <a:pt x="28723" y="8235"/>
                  <a:pt x="26642" y="9263"/>
                </a:cubicBezTo>
                <a:cubicBezTo>
                  <a:pt x="26457" y="9334"/>
                  <a:pt x="26279" y="9462"/>
                  <a:pt x="26101" y="9462"/>
                </a:cubicBezTo>
                <a:cubicBezTo>
                  <a:pt x="25966" y="9462"/>
                  <a:pt x="25830" y="9389"/>
                  <a:pt x="25690" y="9162"/>
                </a:cubicBezTo>
                <a:cubicBezTo>
                  <a:pt x="25264" y="9488"/>
                  <a:pt x="24863" y="9889"/>
                  <a:pt x="24337" y="10215"/>
                </a:cubicBezTo>
                <a:cubicBezTo>
                  <a:pt x="22557" y="10516"/>
                  <a:pt x="21630" y="11042"/>
                  <a:pt x="20051" y="12396"/>
                </a:cubicBezTo>
                <a:cubicBezTo>
                  <a:pt x="19719" y="12664"/>
                  <a:pt x="19387" y="12893"/>
                  <a:pt x="19029" y="12893"/>
                </a:cubicBezTo>
                <a:cubicBezTo>
                  <a:pt x="18820" y="12893"/>
                  <a:pt x="18603" y="12815"/>
                  <a:pt x="18372" y="12621"/>
                </a:cubicBezTo>
                <a:lnTo>
                  <a:pt x="18372" y="12721"/>
                </a:lnTo>
                <a:cubicBezTo>
                  <a:pt x="18071" y="12922"/>
                  <a:pt x="17745" y="13147"/>
                  <a:pt x="17444" y="13448"/>
                </a:cubicBezTo>
                <a:cubicBezTo>
                  <a:pt x="17244" y="13774"/>
                  <a:pt x="17119" y="14175"/>
                  <a:pt x="16818" y="14401"/>
                </a:cubicBezTo>
                <a:cubicBezTo>
                  <a:pt x="15665" y="15228"/>
                  <a:pt x="14412" y="16055"/>
                  <a:pt x="13259" y="17007"/>
                </a:cubicBezTo>
                <a:cubicBezTo>
                  <a:pt x="12733" y="17308"/>
                  <a:pt x="12231" y="17634"/>
                  <a:pt x="11705" y="18035"/>
                </a:cubicBezTo>
                <a:cubicBezTo>
                  <a:pt x="11705" y="18035"/>
                  <a:pt x="11705" y="18160"/>
                  <a:pt x="11805" y="18160"/>
                </a:cubicBezTo>
                <a:cubicBezTo>
                  <a:pt x="11379" y="18160"/>
                  <a:pt x="10978" y="18260"/>
                  <a:pt x="10853" y="18260"/>
                </a:cubicBezTo>
                <a:cubicBezTo>
                  <a:pt x="8973" y="19914"/>
                  <a:pt x="7319" y="21393"/>
                  <a:pt x="5740" y="22847"/>
                </a:cubicBezTo>
                <a:cubicBezTo>
                  <a:pt x="4286" y="24100"/>
                  <a:pt x="2707" y="25152"/>
                  <a:pt x="1454" y="26706"/>
                </a:cubicBezTo>
                <a:cubicBezTo>
                  <a:pt x="201" y="28185"/>
                  <a:pt x="201" y="30065"/>
                  <a:pt x="101" y="31719"/>
                </a:cubicBezTo>
                <a:cubicBezTo>
                  <a:pt x="1" y="32671"/>
                  <a:pt x="527" y="33599"/>
                  <a:pt x="1053" y="34325"/>
                </a:cubicBezTo>
                <a:cubicBezTo>
                  <a:pt x="1354" y="34952"/>
                  <a:pt x="2206" y="35178"/>
                  <a:pt x="2833" y="35579"/>
                </a:cubicBezTo>
                <a:cubicBezTo>
                  <a:pt x="3334" y="35904"/>
                  <a:pt x="3860" y="36330"/>
                  <a:pt x="4387" y="36732"/>
                </a:cubicBezTo>
                <a:cubicBezTo>
                  <a:pt x="4286" y="37158"/>
                  <a:pt x="4186" y="37458"/>
                  <a:pt x="4086" y="37884"/>
                </a:cubicBezTo>
                <a:cubicBezTo>
                  <a:pt x="4286" y="38511"/>
                  <a:pt x="4587" y="39238"/>
                  <a:pt x="4813" y="39965"/>
                </a:cubicBezTo>
                <a:cubicBezTo>
                  <a:pt x="5339" y="40090"/>
                  <a:pt x="5740" y="40090"/>
                  <a:pt x="6166" y="40190"/>
                </a:cubicBezTo>
                <a:cubicBezTo>
                  <a:pt x="6266" y="40591"/>
                  <a:pt x="6266" y="40917"/>
                  <a:pt x="6367" y="41443"/>
                </a:cubicBezTo>
                <a:cubicBezTo>
                  <a:pt x="7319" y="41343"/>
                  <a:pt x="8246" y="41343"/>
                  <a:pt x="9099" y="41218"/>
                </a:cubicBezTo>
                <a:lnTo>
                  <a:pt x="9099" y="41218"/>
                </a:lnTo>
                <a:cubicBezTo>
                  <a:pt x="8572" y="41744"/>
                  <a:pt x="8146" y="42371"/>
                  <a:pt x="7720" y="42897"/>
                </a:cubicBezTo>
                <a:cubicBezTo>
                  <a:pt x="7720" y="42997"/>
                  <a:pt x="7845" y="43097"/>
                  <a:pt x="7946" y="43223"/>
                </a:cubicBezTo>
                <a:cubicBezTo>
                  <a:pt x="8472" y="43097"/>
                  <a:pt x="9099" y="42997"/>
                  <a:pt x="9725" y="42897"/>
                </a:cubicBezTo>
                <a:cubicBezTo>
                  <a:pt x="10026" y="42897"/>
                  <a:pt x="10352" y="42997"/>
                  <a:pt x="10652" y="43097"/>
                </a:cubicBezTo>
                <a:cubicBezTo>
                  <a:pt x="10753" y="42997"/>
                  <a:pt x="10853" y="42797"/>
                  <a:pt x="10978" y="42596"/>
                </a:cubicBezTo>
                <a:cubicBezTo>
                  <a:pt x="11179" y="42797"/>
                  <a:pt x="11379" y="42897"/>
                  <a:pt x="11705" y="42997"/>
                </a:cubicBezTo>
                <a:cubicBezTo>
                  <a:pt x="11479" y="43423"/>
                  <a:pt x="11279" y="43624"/>
                  <a:pt x="11179" y="43849"/>
                </a:cubicBezTo>
                <a:cubicBezTo>
                  <a:pt x="12231" y="44250"/>
                  <a:pt x="13259" y="44676"/>
                  <a:pt x="14512" y="45102"/>
                </a:cubicBezTo>
                <a:cubicBezTo>
                  <a:pt x="14633" y="45113"/>
                  <a:pt x="14758" y="45117"/>
                  <a:pt x="14888" y="45117"/>
                </a:cubicBezTo>
                <a:cubicBezTo>
                  <a:pt x="15175" y="45117"/>
                  <a:pt x="15481" y="45099"/>
                  <a:pt x="15797" y="45099"/>
                </a:cubicBezTo>
                <a:cubicBezTo>
                  <a:pt x="16694" y="45099"/>
                  <a:pt x="17667" y="45243"/>
                  <a:pt x="18497" y="46356"/>
                </a:cubicBezTo>
                <a:lnTo>
                  <a:pt x="24763" y="46356"/>
                </a:lnTo>
                <a:cubicBezTo>
                  <a:pt x="25264" y="46356"/>
                  <a:pt x="25790" y="46456"/>
                  <a:pt x="26517" y="46456"/>
                </a:cubicBezTo>
                <a:cubicBezTo>
                  <a:pt x="26843" y="46230"/>
                  <a:pt x="27369" y="45930"/>
                  <a:pt x="27896" y="45829"/>
                </a:cubicBezTo>
                <a:cubicBezTo>
                  <a:pt x="32156" y="44777"/>
                  <a:pt x="36141" y="42696"/>
                  <a:pt x="40627" y="42070"/>
                </a:cubicBezTo>
                <a:cubicBezTo>
                  <a:pt x="43560" y="41744"/>
                  <a:pt x="46467" y="40591"/>
                  <a:pt x="49074" y="39037"/>
                </a:cubicBezTo>
                <a:cubicBezTo>
                  <a:pt x="49299" y="38937"/>
                  <a:pt x="49500" y="38711"/>
                  <a:pt x="49826" y="38511"/>
                </a:cubicBezTo>
                <a:cubicBezTo>
                  <a:pt x="49500" y="38411"/>
                  <a:pt x="49299" y="38310"/>
                  <a:pt x="48873" y="38210"/>
                </a:cubicBezTo>
                <a:cubicBezTo>
                  <a:pt x="51179" y="36957"/>
                  <a:pt x="53259" y="35804"/>
                  <a:pt x="55465" y="34651"/>
                </a:cubicBezTo>
                <a:lnTo>
                  <a:pt x="55465" y="35478"/>
                </a:lnTo>
                <a:cubicBezTo>
                  <a:pt x="56292" y="35077"/>
                  <a:pt x="57019" y="34752"/>
                  <a:pt x="57745" y="34325"/>
                </a:cubicBezTo>
                <a:cubicBezTo>
                  <a:pt x="59425" y="33298"/>
                  <a:pt x="60978" y="32245"/>
                  <a:pt x="62557" y="31193"/>
                </a:cubicBezTo>
                <a:cubicBezTo>
                  <a:pt x="62758" y="31092"/>
                  <a:pt x="62758" y="30691"/>
                  <a:pt x="62984" y="30265"/>
                </a:cubicBezTo>
                <a:lnTo>
                  <a:pt x="62984" y="30265"/>
                </a:lnTo>
                <a:cubicBezTo>
                  <a:pt x="61831" y="30691"/>
                  <a:pt x="60878" y="30992"/>
                  <a:pt x="60051" y="31318"/>
                </a:cubicBezTo>
                <a:cubicBezTo>
                  <a:pt x="59951" y="31193"/>
                  <a:pt x="59951" y="31092"/>
                  <a:pt x="59951" y="31092"/>
                </a:cubicBezTo>
                <a:cubicBezTo>
                  <a:pt x="60352" y="30566"/>
                  <a:pt x="60778" y="30165"/>
                  <a:pt x="61204" y="29739"/>
                </a:cubicBezTo>
                <a:cubicBezTo>
                  <a:pt x="61605" y="29639"/>
                  <a:pt x="61931" y="29538"/>
                  <a:pt x="62232" y="29438"/>
                </a:cubicBezTo>
                <a:cubicBezTo>
                  <a:pt x="62357" y="29012"/>
                  <a:pt x="62457" y="28686"/>
                  <a:pt x="62557" y="28285"/>
                </a:cubicBezTo>
                <a:cubicBezTo>
                  <a:pt x="63364" y="27968"/>
                  <a:pt x="64075" y="27674"/>
                  <a:pt x="64110" y="26684"/>
                </a:cubicBezTo>
                <a:lnTo>
                  <a:pt x="64110" y="26684"/>
                </a:lnTo>
                <a:cubicBezTo>
                  <a:pt x="63851" y="26844"/>
                  <a:pt x="63639" y="26973"/>
                  <a:pt x="63184" y="27233"/>
                </a:cubicBezTo>
                <a:cubicBezTo>
                  <a:pt x="64437" y="24000"/>
                  <a:pt x="65991" y="21067"/>
                  <a:pt x="65490" y="17634"/>
                </a:cubicBezTo>
                <a:cubicBezTo>
                  <a:pt x="65264" y="17634"/>
                  <a:pt x="65064" y="17734"/>
                  <a:pt x="64863" y="17834"/>
                </a:cubicBezTo>
                <a:cubicBezTo>
                  <a:pt x="64638" y="17308"/>
                  <a:pt x="64537" y="16782"/>
                  <a:pt x="64337" y="16280"/>
                </a:cubicBezTo>
                <a:lnTo>
                  <a:pt x="64337" y="16381"/>
                </a:lnTo>
                <a:cubicBezTo>
                  <a:pt x="64337" y="15754"/>
                  <a:pt x="64337" y="15228"/>
                  <a:pt x="64237" y="14701"/>
                </a:cubicBezTo>
                <a:cubicBezTo>
                  <a:pt x="63911" y="14601"/>
                  <a:pt x="63610" y="14401"/>
                  <a:pt x="63485" y="14401"/>
                </a:cubicBezTo>
                <a:cubicBezTo>
                  <a:pt x="62858" y="13548"/>
                  <a:pt x="62457" y="12922"/>
                  <a:pt x="62031" y="12195"/>
                </a:cubicBezTo>
                <a:cubicBezTo>
                  <a:pt x="62131" y="11769"/>
                  <a:pt x="62232" y="11268"/>
                  <a:pt x="62232" y="10842"/>
                </a:cubicBezTo>
                <a:cubicBezTo>
                  <a:pt x="62131" y="10741"/>
                  <a:pt x="61931" y="10641"/>
                  <a:pt x="61931" y="10641"/>
                </a:cubicBezTo>
                <a:cubicBezTo>
                  <a:pt x="61931" y="9889"/>
                  <a:pt x="62031" y="9263"/>
                  <a:pt x="62031" y="8761"/>
                </a:cubicBezTo>
                <a:lnTo>
                  <a:pt x="62031" y="8761"/>
                </a:lnTo>
                <a:cubicBezTo>
                  <a:pt x="61831" y="9263"/>
                  <a:pt x="61505" y="9789"/>
                  <a:pt x="61304" y="10315"/>
                </a:cubicBezTo>
                <a:cubicBezTo>
                  <a:pt x="61204" y="10215"/>
                  <a:pt x="61104" y="10215"/>
                  <a:pt x="61104" y="10215"/>
                </a:cubicBezTo>
                <a:cubicBezTo>
                  <a:pt x="61204" y="9588"/>
                  <a:pt x="61304" y="8962"/>
                  <a:pt x="61405" y="8335"/>
                </a:cubicBezTo>
                <a:cubicBezTo>
                  <a:pt x="61481" y="8335"/>
                  <a:pt x="61557" y="8277"/>
                  <a:pt x="61645" y="8249"/>
                </a:cubicBezTo>
                <a:lnTo>
                  <a:pt x="61645" y="8249"/>
                </a:lnTo>
                <a:cubicBezTo>
                  <a:pt x="61399" y="7944"/>
                  <a:pt x="61109" y="7613"/>
                  <a:pt x="60778" y="7283"/>
                </a:cubicBezTo>
                <a:cubicBezTo>
                  <a:pt x="60978" y="7082"/>
                  <a:pt x="61104" y="6882"/>
                  <a:pt x="61405" y="6456"/>
                </a:cubicBezTo>
                <a:cubicBezTo>
                  <a:pt x="60051" y="5303"/>
                  <a:pt x="59324" y="3624"/>
                  <a:pt x="57344" y="2997"/>
                </a:cubicBezTo>
                <a:cubicBezTo>
                  <a:pt x="56091" y="2696"/>
                  <a:pt x="54613" y="2270"/>
                  <a:pt x="53886" y="917"/>
                </a:cubicBezTo>
                <a:cubicBezTo>
                  <a:pt x="53159" y="716"/>
                  <a:pt x="52332" y="716"/>
                  <a:pt x="51705" y="390"/>
                </a:cubicBezTo>
                <a:cubicBezTo>
                  <a:pt x="51235" y="110"/>
                  <a:pt x="50784" y="1"/>
                  <a:pt x="50338" y="1"/>
                </a:cubicBezTo>
                <a:close/>
              </a:path>
            </a:pathLst>
          </a:custGeom>
          <a:solidFill>
            <a:srgbClr val="83E3D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46" name="Google Shape;1246;p31"/>
          <p:cNvGrpSpPr/>
          <p:nvPr/>
        </p:nvGrpSpPr>
        <p:grpSpPr>
          <a:xfrm>
            <a:off x="5585800" y="4220975"/>
            <a:ext cx="938574" cy="767231"/>
            <a:chOff x="5069200" y="4265350"/>
            <a:chExt cx="938574" cy="767231"/>
          </a:xfrm>
        </p:grpSpPr>
        <p:sp>
          <p:nvSpPr>
            <p:cNvPr id="1247" name="Google Shape;1247;p31"/>
            <p:cNvSpPr/>
            <p:nvPr/>
          </p:nvSpPr>
          <p:spPr>
            <a:xfrm>
              <a:off x="5867662" y="4758833"/>
              <a:ext cx="5417" cy="4385"/>
            </a:xfrm>
            <a:custGeom>
              <a:rect b="b" l="l" r="r" t="t"/>
              <a:pathLst>
                <a:path extrusionOk="0" h="102" w="126">
                  <a:moveTo>
                    <a:pt x="0" y="101"/>
                  </a:moveTo>
                  <a:cubicBezTo>
                    <a:pt x="0" y="101"/>
                    <a:pt x="0" y="1"/>
                    <a:pt x="0" y="101"/>
                  </a:cubicBezTo>
                  <a:cubicBezTo>
                    <a:pt x="126" y="1"/>
                    <a:pt x="0" y="101"/>
                    <a:pt x="0" y="101"/>
                  </a:cubicBezTo>
                  <a:close/>
                </a:path>
              </a:pathLst>
            </a:custGeom>
            <a:solidFill>
              <a:srgbClr val="CE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5069200" y="4512092"/>
              <a:ext cx="161695" cy="224176"/>
            </a:xfrm>
            <a:custGeom>
              <a:rect b="b" l="l" r="r" t="t"/>
              <a:pathLst>
                <a:path extrusionOk="0" h="5214" w="3761">
                  <a:moveTo>
                    <a:pt x="3134" y="1"/>
                  </a:moveTo>
                  <a:cubicBezTo>
                    <a:pt x="2708" y="727"/>
                    <a:pt x="2407" y="1354"/>
                    <a:pt x="2081" y="2081"/>
                  </a:cubicBezTo>
                  <a:cubicBezTo>
                    <a:pt x="1354" y="1454"/>
                    <a:pt x="1154" y="427"/>
                    <a:pt x="1" y="201"/>
                  </a:cubicBezTo>
                  <a:lnTo>
                    <a:pt x="1" y="201"/>
                  </a:lnTo>
                  <a:cubicBezTo>
                    <a:pt x="201" y="1254"/>
                    <a:pt x="928" y="1980"/>
                    <a:pt x="1555" y="2707"/>
                  </a:cubicBezTo>
                  <a:cubicBezTo>
                    <a:pt x="1454" y="3559"/>
                    <a:pt x="828" y="4387"/>
                    <a:pt x="1254" y="5214"/>
                  </a:cubicBezTo>
                  <a:cubicBezTo>
                    <a:pt x="1555" y="5214"/>
                    <a:pt x="1555" y="5214"/>
                    <a:pt x="1655" y="4913"/>
                  </a:cubicBezTo>
                  <a:cubicBezTo>
                    <a:pt x="1881" y="4487"/>
                    <a:pt x="2181" y="4086"/>
                    <a:pt x="2607" y="3760"/>
                  </a:cubicBezTo>
                  <a:cubicBezTo>
                    <a:pt x="2812" y="3828"/>
                    <a:pt x="3076" y="4002"/>
                    <a:pt x="3358" y="4002"/>
                  </a:cubicBezTo>
                  <a:cubicBezTo>
                    <a:pt x="3489" y="4002"/>
                    <a:pt x="3625" y="3964"/>
                    <a:pt x="3760" y="3860"/>
                  </a:cubicBezTo>
                  <a:cubicBezTo>
                    <a:pt x="3434" y="3559"/>
                    <a:pt x="3234" y="3234"/>
                    <a:pt x="2908" y="3033"/>
                  </a:cubicBezTo>
                  <a:cubicBezTo>
                    <a:pt x="3234" y="2306"/>
                    <a:pt x="3434" y="1579"/>
                    <a:pt x="3760" y="828"/>
                  </a:cubicBezTo>
                  <a:cubicBezTo>
                    <a:pt x="3660" y="527"/>
                    <a:pt x="3434" y="326"/>
                    <a:pt x="3134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5315978" y="4526108"/>
              <a:ext cx="157353" cy="210160"/>
            </a:xfrm>
            <a:custGeom>
              <a:rect b="b" l="l" r="r" t="t"/>
              <a:pathLst>
                <a:path extrusionOk="0" h="4888" w="3660">
                  <a:moveTo>
                    <a:pt x="2933" y="0"/>
                  </a:moveTo>
                  <a:cubicBezTo>
                    <a:pt x="2506" y="627"/>
                    <a:pt x="2181" y="1253"/>
                    <a:pt x="1780" y="1880"/>
                  </a:cubicBezTo>
                  <a:cubicBezTo>
                    <a:pt x="1354" y="1354"/>
                    <a:pt x="827" y="827"/>
                    <a:pt x="301" y="301"/>
                  </a:cubicBezTo>
                  <a:cubicBezTo>
                    <a:pt x="201" y="401"/>
                    <a:pt x="100" y="502"/>
                    <a:pt x="0" y="627"/>
                  </a:cubicBezTo>
                  <a:cubicBezTo>
                    <a:pt x="201" y="1028"/>
                    <a:pt x="426" y="1454"/>
                    <a:pt x="627" y="1654"/>
                  </a:cubicBezTo>
                  <a:cubicBezTo>
                    <a:pt x="1253" y="2281"/>
                    <a:pt x="1354" y="2807"/>
                    <a:pt x="1053" y="3534"/>
                  </a:cubicBezTo>
                  <a:cubicBezTo>
                    <a:pt x="928" y="3960"/>
                    <a:pt x="827" y="4386"/>
                    <a:pt x="1153" y="4888"/>
                  </a:cubicBezTo>
                  <a:cubicBezTo>
                    <a:pt x="1679" y="4487"/>
                    <a:pt x="1880" y="3760"/>
                    <a:pt x="2506" y="3434"/>
                  </a:cubicBezTo>
                  <a:lnTo>
                    <a:pt x="3233" y="3434"/>
                  </a:lnTo>
                  <a:cubicBezTo>
                    <a:pt x="3033" y="3133"/>
                    <a:pt x="2807" y="3008"/>
                    <a:pt x="2707" y="2908"/>
                  </a:cubicBezTo>
                  <a:cubicBezTo>
                    <a:pt x="2707" y="2707"/>
                    <a:pt x="2807" y="2607"/>
                    <a:pt x="2807" y="2381"/>
                  </a:cubicBezTo>
                  <a:cubicBezTo>
                    <a:pt x="3033" y="2181"/>
                    <a:pt x="3133" y="1880"/>
                    <a:pt x="3334" y="1554"/>
                  </a:cubicBezTo>
                  <a:cubicBezTo>
                    <a:pt x="3659" y="827"/>
                    <a:pt x="3659" y="502"/>
                    <a:pt x="29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5585328" y="4516391"/>
              <a:ext cx="139038" cy="202635"/>
            </a:xfrm>
            <a:custGeom>
              <a:rect b="b" l="l" r="r" t="t"/>
              <a:pathLst>
                <a:path extrusionOk="0" h="4713" w="3234">
                  <a:moveTo>
                    <a:pt x="2307" y="1"/>
                  </a:moveTo>
                  <a:cubicBezTo>
                    <a:pt x="2181" y="627"/>
                    <a:pt x="1981" y="1154"/>
                    <a:pt x="1780" y="1880"/>
                  </a:cubicBezTo>
                  <a:cubicBezTo>
                    <a:pt x="1354" y="1580"/>
                    <a:pt x="1154" y="1354"/>
                    <a:pt x="928" y="1154"/>
                  </a:cubicBezTo>
                  <a:cubicBezTo>
                    <a:pt x="627" y="953"/>
                    <a:pt x="427" y="853"/>
                    <a:pt x="101" y="728"/>
                  </a:cubicBezTo>
                  <a:lnTo>
                    <a:pt x="1" y="853"/>
                  </a:lnTo>
                  <a:cubicBezTo>
                    <a:pt x="101" y="1580"/>
                    <a:pt x="928" y="1981"/>
                    <a:pt x="1254" y="2607"/>
                  </a:cubicBezTo>
                  <a:cubicBezTo>
                    <a:pt x="828" y="4487"/>
                    <a:pt x="828" y="4487"/>
                    <a:pt x="1054" y="4713"/>
                  </a:cubicBezTo>
                  <a:cubicBezTo>
                    <a:pt x="1555" y="4287"/>
                    <a:pt x="2081" y="3860"/>
                    <a:pt x="2507" y="3459"/>
                  </a:cubicBezTo>
                  <a:lnTo>
                    <a:pt x="3234" y="3459"/>
                  </a:lnTo>
                  <a:cubicBezTo>
                    <a:pt x="3134" y="3134"/>
                    <a:pt x="3034" y="2933"/>
                    <a:pt x="2808" y="2607"/>
                  </a:cubicBezTo>
                  <a:cubicBezTo>
                    <a:pt x="3234" y="1580"/>
                    <a:pt x="3134" y="427"/>
                    <a:pt x="2307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31"/>
            <p:cNvSpPr/>
            <p:nvPr/>
          </p:nvSpPr>
          <p:spPr>
            <a:xfrm>
              <a:off x="5854721" y="4499150"/>
              <a:ext cx="153053" cy="210203"/>
            </a:xfrm>
            <a:custGeom>
              <a:rect b="b" l="l" r="r" t="t"/>
              <a:pathLst>
                <a:path extrusionOk="0" h="4889" w="3560">
                  <a:moveTo>
                    <a:pt x="3033" y="1"/>
                  </a:moveTo>
                  <a:cubicBezTo>
                    <a:pt x="2607" y="627"/>
                    <a:pt x="2306" y="1129"/>
                    <a:pt x="1880" y="1655"/>
                  </a:cubicBezTo>
                  <a:cubicBezTo>
                    <a:pt x="1254" y="1454"/>
                    <a:pt x="727" y="1254"/>
                    <a:pt x="1" y="1028"/>
                  </a:cubicBezTo>
                  <a:lnTo>
                    <a:pt x="1" y="1028"/>
                  </a:lnTo>
                  <a:cubicBezTo>
                    <a:pt x="1" y="2081"/>
                    <a:pt x="928" y="2081"/>
                    <a:pt x="1354" y="2607"/>
                  </a:cubicBezTo>
                  <a:cubicBezTo>
                    <a:pt x="1454" y="3334"/>
                    <a:pt x="727" y="3961"/>
                    <a:pt x="1153" y="4888"/>
                  </a:cubicBezTo>
                  <a:cubicBezTo>
                    <a:pt x="1680" y="4161"/>
                    <a:pt x="2181" y="3535"/>
                    <a:pt x="2607" y="2908"/>
                  </a:cubicBezTo>
                  <a:cubicBezTo>
                    <a:pt x="2808" y="2808"/>
                    <a:pt x="3033" y="2808"/>
                    <a:pt x="3334" y="2607"/>
                  </a:cubicBezTo>
                  <a:cubicBezTo>
                    <a:pt x="3133" y="2382"/>
                    <a:pt x="2933" y="2281"/>
                    <a:pt x="2808" y="2081"/>
                  </a:cubicBezTo>
                  <a:cubicBezTo>
                    <a:pt x="3033" y="1454"/>
                    <a:pt x="3560" y="828"/>
                    <a:pt x="3033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31"/>
            <p:cNvSpPr/>
            <p:nvPr/>
          </p:nvSpPr>
          <p:spPr>
            <a:xfrm>
              <a:off x="5248093" y="4826721"/>
              <a:ext cx="126097" cy="205860"/>
            </a:xfrm>
            <a:custGeom>
              <a:rect b="b" l="l" r="r" t="t"/>
              <a:pathLst>
                <a:path extrusionOk="0" h="4788" w="2933">
                  <a:moveTo>
                    <a:pt x="326" y="1"/>
                  </a:moveTo>
                  <a:lnTo>
                    <a:pt x="326" y="1"/>
                  </a:lnTo>
                  <a:cubicBezTo>
                    <a:pt x="0" y="928"/>
                    <a:pt x="527" y="1455"/>
                    <a:pt x="852" y="2181"/>
                  </a:cubicBezTo>
                  <a:cubicBezTo>
                    <a:pt x="752" y="2507"/>
                    <a:pt x="527" y="2908"/>
                    <a:pt x="426" y="3434"/>
                  </a:cubicBezTo>
                  <a:cubicBezTo>
                    <a:pt x="326" y="3861"/>
                    <a:pt x="226" y="4287"/>
                    <a:pt x="627" y="4788"/>
                  </a:cubicBezTo>
                  <a:cubicBezTo>
                    <a:pt x="1153" y="3961"/>
                    <a:pt x="1379" y="3134"/>
                    <a:pt x="2406" y="2908"/>
                  </a:cubicBezTo>
                  <a:cubicBezTo>
                    <a:pt x="2306" y="2708"/>
                    <a:pt x="2206" y="2607"/>
                    <a:pt x="2206" y="2507"/>
                  </a:cubicBezTo>
                  <a:cubicBezTo>
                    <a:pt x="2406" y="2081"/>
                    <a:pt x="2632" y="1655"/>
                    <a:pt x="2933" y="1254"/>
                  </a:cubicBezTo>
                  <a:cubicBezTo>
                    <a:pt x="2832" y="1028"/>
                    <a:pt x="2732" y="728"/>
                    <a:pt x="2632" y="402"/>
                  </a:cubicBezTo>
                  <a:cubicBezTo>
                    <a:pt x="2206" y="828"/>
                    <a:pt x="1880" y="1154"/>
                    <a:pt x="1579" y="1555"/>
                  </a:cubicBezTo>
                  <a:cubicBezTo>
                    <a:pt x="1153" y="1028"/>
                    <a:pt x="752" y="527"/>
                    <a:pt x="326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31"/>
            <p:cNvSpPr/>
            <p:nvPr/>
          </p:nvSpPr>
          <p:spPr>
            <a:xfrm>
              <a:off x="5746981" y="4799806"/>
              <a:ext cx="147636" cy="197218"/>
            </a:xfrm>
            <a:custGeom>
              <a:rect b="b" l="l" r="r" t="t"/>
              <a:pathLst>
                <a:path extrusionOk="0" h="4587" w="3434">
                  <a:moveTo>
                    <a:pt x="2933" y="0"/>
                  </a:moveTo>
                  <a:cubicBezTo>
                    <a:pt x="2507" y="627"/>
                    <a:pt x="2081" y="1028"/>
                    <a:pt x="1680" y="1554"/>
                  </a:cubicBezTo>
                  <a:cubicBezTo>
                    <a:pt x="1253" y="1153"/>
                    <a:pt x="928" y="827"/>
                    <a:pt x="627" y="401"/>
                  </a:cubicBezTo>
                  <a:cubicBezTo>
                    <a:pt x="627" y="527"/>
                    <a:pt x="627" y="527"/>
                    <a:pt x="527" y="527"/>
                  </a:cubicBezTo>
                  <a:cubicBezTo>
                    <a:pt x="527" y="1153"/>
                    <a:pt x="928" y="1554"/>
                    <a:pt x="1053" y="2181"/>
                  </a:cubicBezTo>
                  <a:cubicBezTo>
                    <a:pt x="727" y="2908"/>
                    <a:pt x="0" y="3659"/>
                    <a:pt x="0" y="4587"/>
                  </a:cubicBezTo>
                  <a:cubicBezTo>
                    <a:pt x="627" y="3860"/>
                    <a:pt x="1253" y="3033"/>
                    <a:pt x="2181" y="2807"/>
                  </a:cubicBezTo>
                  <a:lnTo>
                    <a:pt x="2181" y="2406"/>
                  </a:lnTo>
                  <a:cubicBezTo>
                    <a:pt x="2607" y="1980"/>
                    <a:pt x="3033" y="1654"/>
                    <a:pt x="3434" y="1153"/>
                  </a:cubicBezTo>
                  <a:cubicBezTo>
                    <a:pt x="3233" y="827"/>
                    <a:pt x="3133" y="401"/>
                    <a:pt x="29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31"/>
            <p:cNvSpPr/>
            <p:nvPr/>
          </p:nvSpPr>
          <p:spPr>
            <a:xfrm>
              <a:off x="5490529" y="4273949"/>
              <a:ext cx="144412" cy="188619"/>
            </a:xfrm>
            <a:custGeom>
              <a:rect b="b" l="l" r="r" t="t"/>
              <a:pathLst>
                <a:path extrusionOk="0" h="4387" w="3359">
                  <a:moveTo>
                    <a:pt x="226" y="1"/>
                  </a:moveTo>
                  <a:lnTo>
                    <a:pt x="226" y="1"/>
                  </a:lnTo>
                  <a:cubicBezTo>
                    <a:pt x="0" y="1254"/>
                    <a:pt x="752" y="1981"/>
                    <a:pt x="1379" y="2732"/>
                  </a:cubicBezTo>
                  <a:cubicBezTo>
                    <a:pt x="1254" y="3234"/>
                    <a:pt x="1153" y="3760"/>
                    <a:pt x="1053" y="4286"/>
                  </a:cubicBezTo>
                  <a:lnTo>
                    <a:pt x="1153" y="4387"/>
                  </a:lnTo>
                  <a:cubicBezTo>
                    <a:pt x="1479" y="3986"/>
                    <a:pt x="1680" y="3660"/>
                    <a:pt x="1880" y="3359"/>
                  </a:cubicBezTo>
                  <a:cubicBezTo>
                    <a:pt x="2206" y="3234"/>
                    <a:pt x="2406" y="3234"/>
                    <a:pt x="2832" y="3133"/>
                  </a:cubicBezTo>
                  <a:cubicBezTo>
                    <a:pt x="2732" y="2833"/>
                    <a:pt x="2732" y="2607"/>
                    <a:pt x="2632" y="2407"/>
                  </a:cubicBezTo>
                  <a:cubicBezTo>
                    <a:pt x="3033" y="1680"/>
                    <a:pt x="3359" y="1053"/>
                    <a:pt x="2732" y="326"/>
                  </a:cubicBezTo>
                  <a:lnTo>
                    <a:pt x="2732" y="326"/>
                  </a:lnTo>
                  <a:cubicBezTo>
                    <a:pt x="2406" y="727"/>
                    <a:pt x="2206" y="1254"/>
                    <a:pt x="2005" y="1780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31"/>
            <p:cNvSpPr/>
            <p:nvPr/>
          </p:nvSpPr>
          <p:spPr>
            <a:xfrm>
              <a:off x="5226554" y="4265350"/>
              <a:ext cx="107782" cy="179977"/>
            </a:xfrm>
            <a:custGeom>
              <a:rect b="b" l="l" r="r" t="t"/>
              <a:pathLst>
                <a:path extrusionOk="0" h="4186" w="2507">
                  <a:moveTo>
                    <a:pt x="2180" y="0"/>
                  </a:moveTo>
                  <a:cubicBezTo>
                    <a:pt x="1880" y="526"/>
                    <a:pt x="1654" y="927"/>
                    <a:pt x="1454" y="1354"/>
                  </a:cubicBezTo>
                  <a:cubicBezTo>
                    <a:pt x="927" y="927"/>
                    <a:pt x="501" y="627"/>
                    <a:pt x="100" y="201"/>
                  </a:cubicBezTo>
                  <a:lnTo>
                    <a:pt x="100" y="201"/>
                  </a:lnTo>
                  <a:cubicBezTo>
                    <a:pt x="0" y="1053"/>
                    <a:pt x="727" y="1554"/>
                    <a:pt x="927" y="2181"/>
                  </a:cubicBezTo>
                  <a:cubicBezTo>
                    <a:pt x="827" y="2932"/>
                    <a:pt x="627" y="3559"/>
                    <a:pt x="501" y="4186"/>
                  </a:cubicBezTo>
                  <a:cubicBezTo>
                    <a:pt x="927" y="3860"/>
                    <a:pt x="1353" y="3559"/>
                    <a:pt x="1654" y="3233"/>
                  </a:cubicBezTo>
                  <a:lnTo>
                    <a:pt x="2080" y="3233"/>
                  </a:lnTo>
                  <a:cubicBezTo>
                    <a:pt x="2180" y="2807"/>
                    <a:pt x="2281" y="2406"/>
                    <a:pt x="2281" y="1980"/>
                  </a:cubicBezTo>
                  <a:cubicBezTo>
                    <a:pt x="2381" y="1679"/>
                    <a:pt x="2506" y="1354"/>
                    <a:pt x="2506" y="927"/>
                  </a:cubicBezTo>
                  <a:cubicBezTo>
                    <a:pt x="2506" y="627"/>
                    <a:pt x="2506" y="301"/>
                    <a:pt x="2180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31"/>
            <p:cNvSpPr/>
            <p:nvPr/>
          </p:nvSpPr>
          <p:spPr>
            <a:xfrm>
              <a:off x="5746981" y="4265350"/>
              <a:ext cx="161652" cy="184277"/>
            </a:xfrm>
            <a:custGeom>
              <a:rect b="b" l="l" r="r" t="t"/>
              <a:pathLst>
                <a:path extrusionOk="0" h="4286" w="3760">
                  <a:moveTo>
                    <a:pt x="3133" y="0"/>
                  </a:moveTo>
                  <a:cubicBezTo>
                    <a:pt x="2707" y="727"/>
                    <a:pt x="2306" y="1354"/>
                    <a:pt x="1880" y="2080"/>
                  </a:cubicBezTo>
                  <a:cubicBezTo>
                    <a:pt x="1253" y="1679"/>
                    <a:pt x="727" y="1354"/>
                    <a:pt x="0" y="1053"/>
                  </a:cubicBezTo>
                  <a:lnTo>
                    <a:pt x="0" y="1053"/>
                  </a:lnTo>
                  <a:cubicBezTo>
                    <a:pt x="101" y="2080"/>
                    <a:pt x="1053" y="2306"/>
                    <a:pt x="1354" y="2932"/>
                  </a:cubicBezTo>
                  <a:cubicBezTo>
                    <a:pt x="1253" y="3333"/>
                    <a:pt x="1153" y="3860"/>
                    <a:pt x="1053" y="4286"/>
                  </a:cubicBezTo>
                  <a:cubicBezTo>
                    <a:pt x="1354" y="3960"/>
                    <a:pt x="1680" y="3659"/>
                    <a:pt x="1880" y="3333"/>
                  </a:cubicBezTo>
                  <a:cubicBezTo>
                    <a:pt x="2181" y="3434"/>
                    <a:pt x="2406" y="3434"/>
                    <a:pt x="2807" y="3434"/>
                  </a:cubicBezTo>
                  <a:cubicBezTo>
                    <a:pt x="2507" y="3133"/>
                    <a:pt x="2406" y="2807"/>
                    <a:pt x="2306" y="2607"/>
                  </a:cubicBezTo>
                  <a:cubicBezTo>
                    <a:pt x="2607" y="2181"/>
                    <a:pt x="2933" y="1780"/>
                    <a:pt x="3334" y="1454"/>
                  </a:cubicBezTo>
                  <a:cubicBezTo>
                    <a:pt x="3760" y="827"/>
                    <a:pt x="3760" y="526"/>
                    <a:pt x="31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31"/>
            <p:cNvSpPr/>
            <p:nvPr/>
          </p:nvSpPr>
          <p:spPr>
            <a:xfrm>
              <a:off x="5500202" y="4853678"/>
              <a:ext cx="125065" cy="170303"/>
            </a:xfrm>
            <a:custGeom>
              <a:rect b="b" l="l" r="r" t="t"/>
              <a:pathLst>
                <a:path extrusionOk="0" h="3961" w="2909">
                  <a:moveTo>
                    <a:pt x="2507" y="0"/>
                  </a:moveTo>
                  <a:cubicBezTo>
                    <a:pt x="2081" y="527"/>
                    <a:pt x="1780" y="928"/>
                    <a:pt x="1354" y="1454"/>
                  </a:cubicBezTo>
                  <a:cubicBezTo>
                    <a:pt x="928" y="1028"/>
                    <a:pt x="527" y="627"/>
                    <a:pt x="101" y="201"/>
                  </a:cubicBezTo>
                  <a:lnTo>
                    <a:pt x="101" y="201"/>
                  </a:lnTo>
                  <a:cubicBezTo>
                    <a:pt x="1" y="1153"/>
                    <a:pt x="628" y="1554"/>
                    <a:pt x="1029" y="2081"/>
                  </a:cubicBezTo>
                  <a:cubicBezTo>
                    <a:pt x="928" y="2607"/>
                    <a:pt x="728" y="3234"/>
                    <a:pt x="928" y="3960"/>
                  </a:cubicBezTo>
                  <a:cubicBezTo>
                    <a:pt x="1354" y="3334"/>
                    <a:pt x="1655" y="2908"/>
                    <a:pt x="1981" y="2406"/>
                  </a:cubicBezTo>
                  <a:cubicBezTo>
                    <a:pt x="2282" y="2507"/>
                    <a:pt x="2607" y="2507"/>
                    <a:pt x="2908" y="2607"/>
                  </a:cubicBezTo>
                  <a:cubicBezTo>
                    <a:pt x="2808" y="2406"/>
                    <a:pt x="2708" y="2281"/>
                    <a:pt x="2607" y="2181"/>
                  </a:cubicBezTo>
                  <a:cubicBezTo>
                    <a:pt x="2507" y="2081"/>
                    <a:pt x="2407" y="1980"/>
                    <a:pt x="2181" y="1880"/>
                  </a:cubicBezTo>
                  <a:cubicBezTo>
                    <a:pt x="2282" y="1655"/>
                    <a:pt x="2407" y="1454"/>
                    <a:pt x="2607" y="1254"/>
                  </a:cubicBezTo>
                  <a:cubicBezTo>
                    <a:pt x="2908" y="727"/>
                    <a:pt x="2908" y="527"/>
                    <a:pt x="2507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31"/>
            <p:cNvSpPr/>
            <p:nvPr/>
          </p:nvSpPr>
          <p:spPr>
            <a:xfrm>
              <a:off x="5792209" y="4449579"/>
              <a:ext cx="43" cy="43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9" name="Google Shape;1259;p31"/>
          <p:cNvSpPr/>
          <p:nvPr/>
        </p:nvSpPr>
        <p:spPr>
          <a:xfrm>
            <a:off x="906300" y="2489000"/>
            <a:ext cx="602988" cy="1153867"/>
          </a:xfrm>
          <a:custGeom>
            <a:rect b="b" l="l" r="r" t="t"/>
            <a:pathLst>
              <a:path extrusionOk="0" h="23405" w="12231">
                <a:moveTo>
                  <a:pt x="1053" y="12553"/>
                </a:moveTo>
                <a:lnTo>
                  <a:pt x="952" y="12653"/>
                </a:lnTo>
                <a:lnTo>
                  <a:pt x="952" y="12553"/>
                </a:lnTo>
                <a:close/>
                <a:moveTo>
                  <a:pt x="7051" y="0"/>
                </a:moveTo>
                <a:cubicBezTo>
                  <a:pt x="7004" y="0"/>
                  <a:pt x="6952" y="7"/>
                  <a:pt x="6892" y="21"/>
                </a:cubicBezTo>
                <a:cubicBezTo>
                  <a:pt x="6892" y="222"/>
                  <a:pt x="6792" y="422"/>
                  <a:pt x="6792" y="422"/>
                </a:cubicBezTo>
                <a:cubicBezTo>
                  <a:pt x="6266" y="848"/>
                  <a:pt x="5764" y="1275"/>
                  <a:pt x="5238" y="1575"/>
                </a:cubicBezTo>
                <a:lnTo>
                  <a:pt x="4186" y="1575"/>
                </a:lnTo>
                <a:cubicBezTo>
                  <a:pt x="3985" y="1901"/>
                  <a:pt x="3659" y="2202"/>
                  <a:pt x="3358" y="2528"/>
                </a:cubicBezTo>
                <a:cubicBezTo>
                  <a:pt x="3258" y="2302"/>
                  <a:pt x="3133" y="2102"/>
                  <a:pt x="3133" y="2001"/>
                </a:cubicBezTo>
                <a:cubicBezTo>
                  <a:pt x="2732" y="2302"/>
                  <a:pt x="2406" y="2528"/>
                  <a:pt x="2105" y="2728"/>
                </a:cubicBezTo>
                <a:cubicBezTo>
                  <a:pt x="1779" y="2402"/>
                  <a:pt x="1679" y="2202"/>
                  <a:pt x="1479" y="2001"/>
                </a:cubicBezTo>
                <a:cubicBezTo>
                  <a:pt x="1053" y="2528"/>
                  <a:pt x="526" y="3029"/>
                  <a:pt x="0" y="3555"/>
                </a:cubicBezTo>
                <a:cubicBezTo>
                  <a:pt x="326" y="5435"/>
                  <a:pt x="526" y="7415"/>
                  <a:pt x="752" y="9295"/>
                </a:cubicBezTo>
                <a:cubicBezTo>
                  <a:pt x="852" y="10147"/>
                  <a:pt x="752" y="11074"/>
                  <a:pt x="627" y="11926"/>
                </a:cubicBezTo>
                <a:cubicBezTo>
                  <a:pt x="627" y="12653"/>
                  <a:pt x="526" y="13380"/>
                  <a:pt x="426" y="14207"/>
                </a:cubicBezTo>
                <a:cubicBezTo>
                  <a:pt x="326" y="15360"/>
                  <a:pt x="226" y="16513"/>
                  <a:pt x="0" y="17866"/>
                </a:cubicBezTo>
                <a:cubicBezTo>
                  <a:pt x="125" y="18392"/>
                  <a:pt x="326" y="19019"/>
                  <a:pt x="426" y="19646"/>
                </a:cubicBezTo>
                <a:cubicBezTo>
                  <a:pt x="752" y="19846"/>
                  <a:pt x="1053" y="19946"/>
                  <a:pt x="1253" y="20072"/>
                </a:cubicBezTo>
                <a:cubicBezTo>
                  <a:pt x="1378" y="20473"/>
                  <a:pt x="1479" y="20798"/>
                  <a:pt x="1479" y="21099"/>
                </a:cubicBezTo>
                <a:cubicBezTo>
                  <a:pt x="2005" y="21425"/>
                  <a:pt x="2506" y="21726"/>
                  <a:pt x="3033" y="22052"/>
                </a:cubicBezTo>
                <a:cubicBezTo>
                  <a:pt x="3258" y="22453"/>
                  <a:pt x="3559" y="22979"/>
                  <a:pt x="3759" y="23405"/>
                </a:cubicBezTo>
                <a:cubicBezTo>
                  <a:pt x="3885" y="23405"/>
                  <a:pt x="3985" y="23305"/>
                  <a:pt x="3985" y="23305"/>
                </a:cubicBezTo>
                <a:cubicBezTo>
                  <a:pt x="4186" y="22352"/>
                  <a:pt x="4386" y="21425"/>
                  <a:pt x="4511" y="20473"/>
                </a:cubicBezTo>
                <a:cubicBezTo>
                  <a:pt x="4612" y="20473"/>
                  <a:pt x="4712" y="20372"/>
                  <a:pt x="4812" y="20372"/>
                </a:cubicBezTo>
                <a:cubicBezTo>
                  <a:pt x="5238" y="20999"/>
                  <a:pt x="5764" y="21525"/>
                  <a:pt x="6391" y="22252"/>
                </a:cubicBezTo>
                <a:cubicBezTo>
                  <a:pt x="6792" y="21626"/>
                  <a:pt x="7118" y="21199"/>
                  <a:pt x="7519" y="20698"/>
                </a:cubicBezTo>
                <a:cubicBezTo>
                  <a:pt x="7519" y="20999"/>
                  <a:pt x="7519" y="21325"/>
                  <a:pt x="7644" y="21525"/>
                </a:cubicBezTo>
                <a:cubicBezTo>
                  <a:pt x="8045" y="21626"/>
                  <a:pt x="8471" y="21726"/>
                  <a:pt x="8772" y="21726"/>
                </a:cubicBezTo>
                <a:cubicBezTo>
                  <a:pt x="9198" y="21425"/>
                  <a:pt x="9524" y="21099"/>
                  <a:pt x="9925" y="20698"/>
                </a:cubicBezTo>
                <a:cubicBezTo>
                  <a:pt x="9925" y="20698"/>
                  <a:pt x="10025" y="20473"/>
                  <a:pt x="10150" y="20172"/>
                </a:cubicBezTo>
                <a:cubicBezTo>
                  <a:pt x="10351" y="20698"/>
                  <a:pt x="10551" y="21099"/>
                  <a:pt x="10652" y="21626"/>
                </a:cubicBezTo>
                <a:cubicBezTo>
                  <a:pt x="10777" y="21525"/>
                  <a:pt x="10877" y="21525"/>
                  <a:pt x="10978" y="21525"/>
                </a:cubicBezTo>
                <a:cubicBezTo>
                  <a:pt x="10978" y="19946"/>
                  <a:pt x="11178" y="18493"/>
                  <a:pt x="10551" y="17039"/>
                </a:cubicBezTo>
                <a:cubicBezTo>
                  <a:pt x="10251" y="16412"/>
                  <a:pt x="10351" y="15460"/>
                  <a:pt x="10351" y="14733"/>
                </a:cubicBezTo>
                <a:cubicBezTo>
                  <a:pt x="10351" y="13681"/>
                  <a:pt x="10451" y="12653"/>
                  <a:pt x="10551" y="11600"/>
                </a:cubicBezTo>
                <a:cubicBezTo>
                  <a:pt x="10551" y="10673"/>
                  <a:pt x="10351" y="9721"/>
                  <a:pt x="10978" y="8568"/>
                </a:cubicBezTo>
                <a:lnTo>
                  <a:pt x="10978" y="8568"/>
                </a:lnTo>
                <a:cubicBezTo>
                  <a:pt x="10978" y="9420"/>
                  <a:pt x="10877" y="10047"/>
                  <a:pt x="10877" y="10874"/>
                </a:cubicBezTo>
                <a:cubicBezTo>
                  <a:pt x="11178" y="10448"/>
                  <a:pt x="11504" y="10247"/>
                  <a:pt x="11604" y="9921"/>
                </a:cubicBezTo>
                <a:cubicBezTo>
                  <a:pt x="11905" y="7941"/>
                  <a:pt x="12231" y="6062"/>
                  <a:pt x="11604" y="4082"/>
                </a:cubicBezTo>
                <a:cubicBezTo>
                  <a:pt x="11278" y="3981"/>
                  <a:pt x="11078" y="3981"/>
                  <a:pt x="10652" y="3881"/>
                </a:cubicBezTo>
                <a:cubicBezTo>
                  <a:pt x="10451" y="4909"/>
                  <a:pt x="10351" y="5861"/>
                  <a:pt x="10251" y="6914"/>
                </a:cubicBezTo>
                <a:cubicBezTo>
                  <a:pt x="9624" y="5034"/>
                  <a:pt x="9524" y="3154"/>
                  <a:pt x="8471" y="1475"/>
                </a:cubicBezTo>
                <a:cubicBezTo>
                  <a:pt x="8145" y="1676"/>
                  <a:pt x="7845" y="1901"/>
                  <a:pt x="7519" y="2202"/>
                </a:cubicBezTo>
                <a:cubicBezTo>
                  <a:pt x="7419" y="1901"/>
                  <a:pt x="7218" y="1575"/>
                  <a:pt x="7118" y="1375"/>
                </a:cubicBezTo>
                <a:cubicBezTo>
                  <a:pt x="7385" y="441"/>
                  <a:pt x="7415" y="0"/>
                  <a:pt x="7051" y="0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60" name="Google Shape;1260;p31"/>
          <p:cNvGrpSpPr/>
          <p:nvPr/>
        </p:nvGrpSpPr>
        <p:grpSpPr>
          <a:xfrm>
            <a:off x="767740" y="1267968"/>
            <a:ext cx="1002396" cy="667149"/>
            <a:chOff x="1564050" y="1365950"/>
            <a:chExt cx="756925" cy="503775"/>
          </a:xfrm>
        </p:grpSpPr>
        <p:sp>
          <p:nvSpPr>
            <p:cNvPr id="1261" name="Google Shape;1261;p31"/>
            <p:cNvSpPr/>
            <p:nvPr/>
          </p:nvSpPr>
          <p:spPr>
            <a:xfrm>
              <a:off x="1566550" y="1464925"/>
              <a:ext cx="8175" cy="1070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62" name="Google Shape;1262;p31"/>
            <p:cNvSpPr/>
            <p:nvPr/>
          </p:nvSpPr>
          <p:spPr>
            <a:xfrm>
              <a:off x="1728200" y="1365950"/>
              <a:ext cx="3175" cy="25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63" name="Google Shape;1263;p31"/>
            <p:cNvSpPr/>
            <p:nvPr/>
          </p:nvSpPr>
          <p:spPr>
            <a:xfrm>
              <a:off x="1658025" y="1399775"/>
              <a:ext cx="2550" cy="25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64" name="Google Shape;1264;p31"/>
            <p:cNvSpPr/>
            <p:nvPr/>
          </p:nvSpPr>
          <p:spPr>
            <a:xfrm>
              <a:off x="1731350" y="13659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65" name="Google Shape;1265;p31"/>
            <p:cNvSpPr/>
            <p:nvPr/>
          </p:nvSpPr>
          <p:spPr>
            <a:xfrm>
              <a:off x="1696875" y="1376600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66" name="Google Shape;1266;p31"/>
            <p:cNvSpPr/>
            <p:nvPr/>
          </p:nvSpPr>
          <p:spPr>
            <a:xfrm>
              <a:off x="1637350" y="1407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67" name="Google Shape;1267;p31"/>
            <p:cNvSpPr/>
            <p:nvPr/>
          </p:nvSpPr>
          <p:spPr>
            <a:xfrm>
              <a:off x="1629200" y="1407925"/>
              <a:ext cx="10700" cy="7525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68" name="Google Shape;1268;p31"/>
            <p:cNvSpPr/>
            <p:nvPr/>
          </p:nvSpPr>
          <p:spPr>
            <a:xfrm>
              <a:off x="1629200" y="1412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69" name="Google Shape;1269;p31"/>
            <p:cNvSpPr/>
            <p:nvPr/>
          </p:nvSpPr>
          <p:spPr>
            <a:xfrm>
              <a:off x="1564050" y="1475600"/>
              <a:ext cx="2525" cy="2525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0" name="Google Shape;1270;p31"/>
            <p:cNvSpPr/>
            <p:nvPr/>
          </p:nvSpPr>
          <p:spPr>
            <a:xfrm>
              <a:off x="2237600" y="1438850"/>
              <a:ext cx="62700" cy="6557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1" name="Google Shape;1271;p31"/>
            <p:cNvSpPr/>
            <p:nvPr/>
          </p:nvSpPr>
          <p:spPr>
            <a:xfrm>
              <a:off x="1895500" y="1475600"/>
              <a:ext cx="55175" cy="73325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2" name="Google Shape;1272;p31"/>
            <p:cNvSpPr/>
            <p:nvPr/>
          </p:nvSpPr>
          <p:spPr>
            <a:xfrm>
              <a:off x="2005150" y="1472100"/>
              <a:ext cx="57675" cy="63675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3" name="Google Shape;1273;p31"/>
            <p:cNvSpPr/>
            <p:nvPr/>
          </p:nvSpPr>
          <p:spPr>
            <a:xfrm>
              <a:off x="2020825" y="1703025"/>
              <a:ext cx="57650" cy="59550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4" name="Google Shape;1274;p31"/>
            <p:cNvSpPr/>
            <p:nvPr/>
          </p:nvSpPr>
          <p:spPr>
            <a:xfrm>
              <a:off x="2143625" y="1668575"/>
              <a:ext cx="54525" cy="62675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5" name="Google Shape;1275;p31"/>
            <p:cNvSpPr/>
            <p:nvPr/>
          </p:nvSpPr>
          <p:spPr>
            <a:xfrm>
              <a:off x="2188100" y="1552775"/>
              <a:ext cx="49525" cy="58800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6" name="Google Shape;1276;p31"/>
            <p:cNvSpPr/>
            <p:nvPr/>
          </p:nvSpPr>
          <p:spPr>
            <a:xfrm>
              <a:off x="1926825" y="1727125"/>
              <a:ext cx="49525" cy="55650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7" name="Google Shape;1277;p31"/>
            <p:cNvSpPr/>
            <p:nvPr/>
          </p:nvSpPr>
          <p:spPr>
            <a:xfrm>
              <a:off x="1973825" y="1597775"/>
              <a:ext cx="47025" cy="58300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8" name="Google Shape;1278;p31"/>
            <p:cNvSpPr/>
            <p:nvPr/>
          </p:nvSpPr>
          <p:spPr>
            <a:xfrm>
              <a:off x="2213800" y="1765700"/>
              <a:ext cx="57675" cy="48700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79" name="Google Shape;1279;p31"/>
            <p:cNvSpPr/>
            <p:nvPr/>
          </p:nvSpPr>
          <p:spPr>
            <a:xfrm>
              <a:off x="2268950" y="1634725"/>
              <a:ext cx="52025" cy="57675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80" name="Google Shape;1280;p31"/>
            <p:cNvSpPr/>
            <p:nvPr/>
          </p:nvSpPr>
          <p:spPr>
            <a:xfrm>
              <a:off x="2085975" y="1368450"/>
              <a:ext cx="44525" cy="57675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81" name="Google Shape;1281;p31"/>
            <p:cNvSpPr/>
            <p:nvPr/>
          </p:nvSpPr>
          <p:spPr>
            <a:xfrm>
              <a:off x="2078450" y="1572875"/>
              <a:ext cx="49525" cy="5437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82" name="Google Shape;1282;p31"/>
            <p:cNvSpPr/>
            <p:nvPr/>
          </p:nvSpPr>
          <p:spPr>
            <a:xfrm>
              <a:off x="2127950" y="1462425"/>
              <a:ext cx="54550" cy="57675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83" name="Google Shape;1283;p31"/>
            <p:cNvSpPr/>
            <p:nvPr/>
          </p:nvSpPr>
          <p:spPr>
            <a:xfrm>
              <a:off x="2104150" y="1804525"/>
              <a:ext cx="52650" cy="47025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84" name="Google Shape;1284;p31"/>
            <p:cNvSpPr/>
            <p:nvPr/>
          </p:nvSpPr>
          <p:spPr>
            <a:xfrm>
              <a:off x="1953150" y="1403775"/>
              <a:ext cx="47025" cy="43025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2185600" y="1368450"/>
              <a:ext cx="43900" cy="4952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2018300" y="1826700"/>
              <a:ext cx="42025" cy="43025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</p:grpSp>
      <p:sp>
        <p:nvSpPr>
          <p:cNvPr id="1287" name="Google Shape;1287;p31"/>
          <p:cNvSpPr/>
          <p:nvPr/>
        </p:nvSpPr>
        <p:spPr>
          <a:xfrm>
            <a:off x="4626050" y="2296899"/>
            <a:ext cx="2394014" cy="1627097"/>
          </a:xfrm>
          <a:custGeom>
            <a:rect b="b" l="l" r="r" t="t"/>
            <a:pathLst>
              <a:path extrusionOk="0" h="24863" w="32357">
                <a:moveTo>
                  <a:pt x="17644" y="1980"/>
                </a:moveTo>
                <a:cubicBezTo>
                  <a:pt x="17644" y="2106"/>
                  <a:pt x="17644" y="2206"/>
                  <a:pt x="17745" y="2206"/>
                </a:cubicBezTo>
                <a:lnTo>
                  <a:pt x="17544" y="2206"/>
                </a:lnTo>
                <a:lnTo>
                  <a:pt x="17544" y="1980"/>
                </a:lnTo>
                <a:close/>
                <a:moveTo>
                  <a:pt x="16291" y="3359"/>
                </a:moveTo>
                <a:lnTo>
                  <a:pt x="16291" y="3459"/>
                </a:lnTo>
                <a:lnTo>
                  <a:pt x="16166" y="3459"/>
                </a:lnTo>
                <a:lnTo>
                  <a:pt x="16291" y="3359"/>
                </a:lnTo>
                <a:close/>
                <a:moveTo>
                  <a:pt x="2807" y="10978"/>
                </a:moveTo>
                <a:lnTo>
                  <a:pt x="2807" y="11178"/>
                </a:lnTo>
                <a:lnTo>
                  <a:pt x="2507" y="11178"/>
                </a:lnTo>
                <a:lnTo>
                  <a:pt x="2507" y="10978"/>
                </a:lnTo>
                <a:close/>
                <a:moveTo>
                  <a:pt x="4487" y="12331"/>
                </a:moveTo>
                <a:lnTo>
                  <a:pt x="4487" y="12432"/>
                </a:lnTo>
                <a:cubicBezTo>
                  <a:pt x="4386" y="12432"/>
                  <a:pt x="4261" y="12331"/>
                  <a:pt x="4261" y="12331"/>
                </a:cubicBezTo>
                <a:close/>
                <a:moveTo>
                  <a:pt x="26817" y="12331"/>
                </a:moveTo>
                <a:cubicBezTo>
                  <a:pt x="27043" y="12432"/>
                  <a:pt x="27143" y="12632"/>
                  <a:pt x="27344" y="12757"/>
                </a:cubicBezTo>
                <a:cubicBezTo>
                  <a:pt x="27043" y="12632"/>
                  <a:pt x="26817" y="12632"/>
                  <a:pt x="26517" y="12632"/>
                </a:cubicBezTo>
                <a:cubicBezTo>
                  <a:pt x="26617" y="12532"/>
                  <a:pt x="26717" y="12432"/>
                  <a:pt x="26817" y="12331"/>
                </a:cubicBezTo>
                <a:close/>
                <a:moveTo>
                  <a:pt x="27670" y="12958"/>
                </a:moveTo>
                <a:cubicBezTo>
                  <a:pt x="27770" y="12958"/>
                  <a:pt x="27870" y="13058"/>
                  <a:pt x="27970" y="13058"/>
                </a:cubicBezTo>
                <a:lnTo>
                  <a:pt x="27670" y="13058"/>
                </a:lnTo>
                <a:lnTo>
                  <a:pt x="27670" y="12958"/>
                </a:lnTo>
                <a:close/>
                <a:moveTo>
                  <a:pt x="28196" y="12532"/>
                </a:moveTo>
                <a:cubicBezTo>
                  <a:pt x="28597" y="12632"/>
                  <a:pt x="28697" y="12858"/>
                  <a:pt x="28822" y="13058"/>
                </a:cubicBezTo>
                <a:lnTo>
                  <a:pt x="28196" y="13058"/>
                </a:lnTo>
                <a:lnTo>
                  <a:pt x="28196" y="12532"/>
                </a:lnTo>
                <a:close/>
                <a:moveTo>
                  <a:pt x="29850" y="12958"/>
                </a:moveTo>
                <a:lnTo>
                  <a:pt x="29850" y="13058"/>
                </a:lnTo>
                <a:lnTo>
                  <a:pt x="29750" y="13058"/>
                </a:lnTo>
                <a:lnTo>
                  <a:pt x="29750" y="12958"/>
                </a:lnTo>
                <a:cubicBezTo>
                  <a:pt x="29750" y="13058"/>
                  <a:pt x="29650" y="13058"/>
                  <a:pt x="29650" y="13058"/>
                </a:cubicBezTo>
                <a:cubicBezTo>
                  <a:pt x="29650" y="12958"/>
                  <a:pt x="29750" y="12958"/>
                  <a:pt x="29750" y="12958"/>
                </a:cubicBezTo>
                <a:lnTo>
                  <a:pt x="29750" y="12958"/>
                </a:lnTo>
                <a:lnTo>
                  <a:pt x="29750" y="12958"/>
                </a:lnTo>
                <a:close/>
                <a:moveTo>
                  <a:pt x="29449" y="13158"/>
                </a:moveTo>
                <a:cubicBezTo>
                  <a:pt x="29324" y="13259"/>
                  <a:pt x="29324" y="13259"/>
                  <a:pt x="29223" y="13259"/>
                </a:cubicBezTo>
                <a:lnTo>
                  <a:pt x="29324" y="13158"/>
                </a:lnTo>
                <a:close/>
                <a:moveTo>
                  <a:pt x="29123" y="13484"/>
                </a:moveTo>
                <a:cubicBezTo>
                  <a:pt x="29223" y="13585"/>
                  <a:pt x="29223" y="13585"/>
                  <a:pt x="29324" y="13585"/>
                </a:cubicBezTo>
                <a:lnTo>
                  <a:pt x="29324" y="13685"/>
                </a:lnTo>
                <a:cubicBezTo>
                  <a:pt x="29223" y="13585"/>
                  <a:pt x="29123" y="13585"/>
                  <a:pt x="29123" y="13585"/>
                </a:cubicBezTo>
                <a:lnTo>
                  <a:pt x="29123" y="13484"/>
                </a:lnTo>
                <a:close/>
                <a:moveTo>
                  <a:pt x="30076" y="14311"/>
                </a:moveTo>
                <a:lnTo>
                  <a:pt x="30076" y="14412"/>
                </a:lnTo>
                <a:lnTo>
                  <a:pt x="29750" y="14412"/>
                </a:lnTo>
                <a:lnTo>
                  <a:pt x="29750" y="14311"/>
                </a:lnTo>
                <a:close/>
                <a:moveTo>
                  <a:pt x="16166" y="21630"/>
                </a:moveTo>
                <a:cubicBezTo>
                  <a:pt x="16066" y="21930"/>
                  <a:pt x="15865" y="22031"/>
                  <a:pt x="15539" y="22156"/>
                </a:cubicBezTo>
                <a:lnTo>
                  <a:pt x="15539" y="21630"/>
                </a:lnTo>
                <a:close/>
                <a:moveTo>
                  <a:pt x="15138" y="22356"/>
                </a:moveTo>
                <a:cubicBezTo>
                  <a:pt x="15138" y="22457"/>
                  <a:pt x="15138" y="22457"/>
                  <a:pt x="15038" y="22557"/>
                </a:cubicBezTo>
                <a:lnTo>
                  <a:pt x="15038" y="22356"/>
                </a:lnTo>
                <a:close/>
                <a:moveTo>
                  <a:pt x="15439" y="22457"/>
                </a:moveTo>
                <a:cubicBezTo>
                  <a:pt x="15439" y="22557"/>
                  <a:pt x="15439" y="22557"/>
                  <a:pt x="15539" y="22557"/>
                </a:cubicBezTo>
                <a:cubicBezTo>
                  <a:pt x="15539" y="22657"/>
                  <a:pt x="15439" y="22657"/>
                  <a:pt x="15439" y="22657"/>
                </a:cubicBezTo>
                <a:lnTo>
                  <a:pt x="15439" y="22457"/>
                </a:lnTo>
                <a:close/>
                <a:moveTo>
                  <a:pt x="15665" y="22783"/>
                </a:moveTo>
                <a:cubicBezTo>
                  <a:pt x="15665" y="22883"/>
                  <a:pt x="15765" y="22883"/>
                  <a:pt x="15765" y="22883"/>
                </a:cubicBezTo>
                <a:lnTo>
                  <a:pt x="15765" y="22983"/>
                </a:lnTo>
                <a:lnTo>
                  <a:pt x="15665" y="22983"/>
                </a:lnTo>
                <a:lnTo>
                  <a:pt x="15665" y="22883"/>
                </a:lnTo>
                <a:lnTo>
                  <a:pt x="15665" y="22783"/>
                </a:lnTo>
                <a:close/>
                <a:moveTo>
                  <a:pt x="14186" y="22883"/>
                </a:moveTo>
                <a:cubicBezTo>
                  <a:pt x="14186" y="22983"/>
                  <a:pt x="14186" y="22983"/>
                  <a:pt x="14286" y="23083"/>
                </a:cubicBezTo>
                <a:lnTo>
                  <a:pt x="14086" y="23083"/>
                </a:lnTo>
                <a:lnTo>
                  <a:pt x="14086" y="22883"/>
                </a:lnTo>
                <a:close/>
                <a:moveTo>
                  <a:pt x="25063" y="0"/>
                </a:moveTo>
                <a:cubicBezTo>
                  <a:pt x="24837" y="226"/>
                  <a:pt x="24737" y="326"/>
                  <a:pt x="24637" y="326"/>
                </a:cubicBezTo>
                <a:cubicBezTo>
                  <a:pt x="24311" y="527"/>
                  <a:pt x="24010" y="727"/>
                  <a:pt x="23685" y="853"/>
                </a:cubicBezTo>
                <a:cubicBezTo>
                  <a:pt x="23183" y="953"/>
                  <a:pt x="22657" y="953"/>
                  <a:pt x="21930" y="1053"/>
                </a:cubicBezTo>
                <a:cubicBezTo>
                  <a:pt x="21722" y="885"/>
                  <a:pt x="21463" y="834"/>
                  <a:pt x="21181" y="834"/>
                </a:cubicBezTo>
                <a:cubicBezTo>
                  <a:pt x="20750" y="834"/>
                  <a:pt x="20264" y="953"/>
                  <a:pt x="19825" y="953"/>
                </a:cubicBezTo>
                <a:cubicBezTo>
                  <a:pt x="19524" y="1053"/>
                  <a:pt x="19299" y="1153"/>
                  <a:pt x="18998" y="1254"/>
                </a:cubicBezTo>
                <a:cubicBezTo>
                  <a:pt x="18998" y="853"/>
                  <a:pt x="18898" y="627"/>
                  <a:pt x="18898" y="326"/>
                </a:cubicBezTo>
                <a:lnTo>
                  <a:pt x="18672" y="326"/>
                </a:lnTo>
                <a:cubicBezTo>
                  <a:pt x="18672" y="853"/>
                  <a:pt x="18572" y="1254"/>
                  <a:pt x="18472" y="1780"/>
                </a:cubicBezTo>
                <a:cubicBezTo>
                  <a:pt x="18171" y="1780"/>
                  <a:pt x="17745" y="1680"/>
                  <a:pt x="17319" y="1579"/>
                </a:cubicBezTo>
                <a:lnTo>
                  <a:pt x="17319" y="853"/>
                </a:lnTo>
                <a:cubicBezTo>
                  <a:pt x="16692" y="727"/>
                  <a:pt x="16066" y="527"/>
                  <a:pt x="15339" y="527"/>
                </a:cubicBezTo>
                <a:cubicBezTo>
                  <a:pt x="15193" y="507"/>
                  <a:pt x="15048" y="499"/>
                  <a:pt x="14903" y="499"/>
                </a:cubicBezTo>
                <a:cubicBezTo>
                  <a:pt x="14321" y="499"/>
                  <a:pt x="13740" y="627"/>
                  <a:pt x="13158" y="627"/>
                </a:cubicBezTo>
                <a:cubicBezTo>
                  <a:pt x="10953" y="727"/>
                  <a:pt x="8772" y="727"/>
                  <a:pt x="6567" y="853"/>
                </a:cubicBezTo>
                <a:cubicBezTo>
                  <a:pt x="5840" y="953"/>
                  <a:pt x="5113" y="1053"/>
                  <a:pt x="4487" y="1153"/>
                </a:cubicBezTo>
                <a:cubicBezTo>
                  <a:pt x="4261" y="1579"/>
                  <a:pt x="4161" y="1880"/>
                  <a:pt x="4161" y="2306"/>
                </a:cubicBezTo>
                <a:cubicBezTo>
                  <a:pt x="4007" y="2277"/>
                  <a:pt x="3844" y="2265"/>
                  <a:pt x="3678" y="2265"/>
                </a:cubicBezTo>
                <a:cubicBezTo>
                  <a:pt x="3278" y="2265"/>
                  <a:pt x="2861" y="2336"/>
                  <a:pt x="2507" y="2407"/>
                </a:cubicBezTo>
                <a:cubicBezTo>
                  <a:pt x="2181" y="2507"/>
                  <a:pt x="1654" y="2507"/>
                  <a:pt x="1454" y="2732"/>
                </a:cubicBezTo>
                <a:lnTo>
                  <a:pt x="0" y="4186"/>
                </a:lnTo>
                <a:cubicBezTo>
                  <a:pt x="101" y="4386"/>
                  <a:pt x="201" y="4487"/>
                  <a:pt x="301" y="4612"/>
                </a:cubicBezTo>
                <a:cubicBezTo>
                  <a:pt x="502" y="4913"/>
                  <a:pt x="827" y="5113"/>
                  <a:pt x="928" y="5439"/>
                </a:cubicBezTo>
                <a:cubicBezTo>
                  <a:pt x="1128" y="5965"/>
                  <a:pt x="1128" y="6492"/>
                  <a:pt x="1354" y="6993"/>
                </a:cubicBezTo>
                <a:cubicBezTo>
                  <a:pt x="727" y="7620"/>
                  <a:pt x="1128" y="8371"/>
                  <a:pt x="1128" y="9098"/>
                </a:cubicBezTo>
                <a:cubicBezTo>
                  <a:pt x="1253" y="9299"/>
                  <a:pt x="1454" y="9499"/>
                  <a:pt x="1554" y="9825"/>
                </a:cubicBezTo>
                <a:cubicBezTo>
                  <a:pt x="1028" y="9825"/>
                  <a:pt x="727" y="9825"/>
                  <a:pt x="301" y="9925"/>
                </a:cubicBezTo>
                <a:lnTo>
                  <a:pt x="301" y="10026"/>
                </a:lnTo>
                <a:cubicBezTo>
                  <a:pt x="928" y="10126"/>
                  <a:pt x="1554" y="10126"/>
                  <a:pt x="2281" y="10251"/>
                </a:cubicBezTo>
                <a:cubicBezTo>
                  <a:pt x="2281" y="10652"/>
                  <a:pt x="2181" y="10978"/>
                  <a:pt x="2080" y="11279"/>
                </a:cubicBezTo>
                <a:cubicBezTo>
                  <a:pt x="1755" y="11279"/>
                  <a:pt x="1454" y="11379"/>
                  <a:pt x="1028" y="11379"/>
                </a:cubicBezTo>
                <a:cubicBezTo>
                  <a:pt x="928" y="11905"/>
                  <a:pt x="627" y="12532"/>
                  <a:pt x="627" y="13158"/>
                </a:cubicBezTo>
                <a:cubicBezTo>
                  <a:pt x="502" y="13885"/>
                  <a:pt x="727" y="14512"/>
                  <a:pt x="727" y="15264"/>
                </a:cubicBezTo>
                <a:cubicBezTo>
                  <a:pt x="928" y="17244"/>
                  <a:pt x="1028" y="19324"/>
                  <a:pt x="1128" y="21304"/>
                </a:cubicBezTo>
                <a:cubicBezTo>
                  <a:pt x="1253" y="21930"/>
                  <a:pt x="1354" y="22657"/>
                  <a:pt x="1454" y="23284"/>
                </a:cubicBezTo>
                <a:cubicBezTo>
                  <a:pt x="1914" y="23463"/>
                  <a:pt x="2340" y="23535"/>
                  <a:pt x="2741" y="23535"/>
                </a:cubicBezTo>
                <a:cubicBezTo>
                  <a:pt x="3520" y="23535"/>
                  <a:pt x="4209" y="23264"/>
                  <a:pt x="4888" y="22983"/>
                </a:cubicBezTo>
                <a:cubicBezTo>
                  <a:pt x="4888" y="23184"/>
                  <a:pt x="5013" y="23509"/>
                  <a:pt x="5213" y="23710"/>
                </a:cubicBezTo>
                <a:cubicBezTo>
                  <a:pt x="5639" y="24136"/>
                  <a:pt x="6141" y="24437"/>
                  <a:pt x="6667" y="24863"/>
                </a:cubicBezTo>
                <a:cubicBezTo>
                  <a:pt x="6893" y="24763"/>
                  <a:pt x="6993" y="24662"/>
                  <a:pt x="7093" y="24537"/>
                </a:cubicBezTo>
                <a:cubicBezTo>
                  <a:pt x="7394" y="24437"/>
                  <a:pt x="7720" y="24236"/>
                  <a:pt x="8020" y="24136"/>
                </a:cubicBezTo>
                <a:cubicBezTo>
                  <a:pt x="8547" y="24036"/>
                  <a:pt x="9173" y="24036"/>
                  <a:pt x="9800" y="23910"/>
                </a:cubicBezTo>
                <a:cubicBezTo>
                  <a:pt x="10123" y="24130"/>
                  <a:pt x="10472" y="24183"/>
                  <a:pt x="10851" y="24183"/>
                </a:cubicBezTo>
                <a:cubicBezTo>
                  <a:pt x="11208" y="24183"/>
                  <a:pt x="11592" y="24136"/>
                  <a:pt x="12005" y="24136"/>
                </a:cubicBezTo>
                <a:cubicBezTo>
                  <a:pt x="12206" y="24036"/>
                  <a:pt x="12406" y="23910"/>
                  <a:pt x="12732" y="23810"/>
                </a:cubicBezTo>
                <a:cubicBezTo>
                  <a:pt x="12832" y="24136"/>
                  <a:pt x="12832" y="24437"/>
                  <a:pt x="12832" y="24763"/>
                </a:cubicBezTo>
                <a:lnTo>
                  <a:pt x="13033" y="24763"/>
                </a:lnTo>
                <a:cubicBezTo>
                  <a:pt x="13158" y="24236"/>
                  <a:pt x="13158" y="23810"/>
                  <a:pt x="13258" y="23284"/>
                </a:cubicBezTo>
                <a:cubicBezTo>
                  <a:pt x="13885" y="23284"/>
                  <a:pt x="14512" y="23610"/>
                  <a:pt x="15038" y="23610"/>
                </a:cubicBezTo>
                <a:cubicBezTo>
                  <a:pt x="15038" y="23810"/>
                  <a:pt x="15138" y="24036"/>
                  <a:pt x="15138" y="24336"/>
                </a:cubicBezTo>
                <a:cubicBezTo>
                  <a:pt x="15665" y="24437"/>
                  <a:pt x="16391" y="24537"/>
                  <a:pt x="17118" y="24662"/>
                </a:cubicBezTo>
                <a:cubicBezTo>
                  <a:pt x="17845" y="24662"/>
                  <a:pt x="18572" y="24437"/>
                  <a:pt x="19299" y="24437"/>
                </a:cubicBezTo>
                <a:cubicBezTo>
                  <a:pt x="21504" y="24336"/>
                  <a:pt x="23685" y="24236"/>
                  <a:pt x="25890" y="24036"/>
                </a:cubicBezTo>
                <a:cubicBezTo>
                  <a:pt x="26517" y="24036"/>
                  <a:pt x="27244" y="23810"/>
                  <a:pt x="27970" y="23710"/>
                </a:cubicBezTo>
                <a:cubicBezTo>
                  <a:pt x="28071" y="23509"/>
                  <a:pt x="28071" y="23409"/>
                  <a:pt x="28196" y="23184"/>
                </a:cubicBezTo>
                <a:cubicBezTo>
                  <a:pt x="28697" y="23184"/>
                  <a:pt x="29223" y="23184"/>
                  <a:pt x="29850" y="23083"/>
                </a:cubicBezTo>
                <a:cubicBezTo>
                  <a:pt x="30176" y="22983"/>
                  <a:pt x="30577" y="22983"/>
                  <a:pt x="30903" y="22783"/>
                </a:cubicBezTo>
                <a:cubicBezTo>
                  <a:pt x="31429" y="22356"/>
                  <a:pt x="31830" y="21830"/>
                  <a:pt x="32356" y="21304"/>
                </a:cubicBezTo>
                <a:cubicBezTo>
                  <a:pt x="32256" y="21204"/>
                  <a:pt x="32156" y="21103"/>
                  <a:pt x="32056" y="20903"/>
                </a:cubicBezTo>
                <a:cubicBezTo>
                  <a:pt x="31830" y="20677"/>
                  <a:pt x="31529" y="20377"/>
                  <a:pt x="31429" y="20051"/>
                </a:cubicBezTo>
                <a:cubicBezTo>
                  <a:pt x="31329" y="19524"/>
                  <a:pt x="31203" y="19023"/>
                  <a:pt x="31103" y="18497"/>
                </a:cubicBezTo>
                <a:cubicBezTo>
                  <a:pt x="31730" y="17971"/>
                  <a:pt x="31429" y="17143"/>
                  <a:pt x="31329" y="16517"/>
                </a:cubicBezTo>
                <a:cubicBezTo>
                  <a:pt x="31203" y="16191"/>
                  <a:pt x="31103" y="15991"/>
                  <a:pt x="31003" y="15665"/>
                </a:cubicBezTo>
                <a:lnTo>
                  <a:pt x="32156" y="15665"/>
                </a:lnTo>
                <a:lnTo>
                  <a:pt x="32156" y="15464"/>
                </a:lnTo>
                <a:cubicBezTo>
                  <a:pt x="31529" y="15364"/>
                  <a:pt x="30903" y="15364"/>
                  <a:pt x="30276" y="15264"/>
                </a:cubicBezTo>
                <a:cubicBezTo>
                  <a:pt x="30276" y="14637"/>
                  <a:pt x="30577" y="14111"/>
                  <a:pt x="30702" y="13585"/>
                </a:cubicBezTo>
                <a:cubicBezTo>
                  <a:pt x="30903" y="13585"/>
                  <a:pt x="31203" y="13585"/>
                  <a:pt x="31630" y="13484"/>
                </a:cubicBezTo>
                <a:cubicBezTo>
                  <a:pt x="31730" y="12958"/>
                  <a:pt x="31955" y="12331"/>
                  <a:pt x="31955" y="11705"/>
                </a:cubicBezTo>
                <a:cubicBezTo>
                  <a:pt x="32056" y="11078"/>
                  <a:pt x="31830" y="10351"/>
                  <a:pt x="31730" y="9625"/>
                </a:cubicBezTo>
                <a:cubicBezTo>
                  <a:pt x="31529" y="7620"/>
                  <a:pt x="31429" y="5640"/>
                  <a:pt x="31203" y="3660"/>
                </a:cubicBezTo>
                <a:cubicBezTo>
                  <a:pt x="31103" y="2933"/>
                  <a:pt x="30903" y="2306"/>
                  <a:pt x="30802" y="1680"/>
                </a:cubicBezTo>
                <a:cubicBezTo>
                  <a:pt x="30398" y="1522"/>
                  <a:pt x="30011" y="1459"/>
                  <a:pt x="29640" y="1459"/>
                </a:cubicBezTo>
                <a:cubicBezTo>
                  <a:pt x="28769" y="1459"/>
                  <a:pt x="27981" y="1807"/>
                  <a:pt x="27244" y="2106"/>
                </a:cubicBezTo>
                <a:lnTo>
                  <a:pt x="27043" y="2306"/>
                </a:lnTo>
                <a:cubicBezTo>
                  <a:pt x="27043" y="2206"/>
                  <a:pt x="27043" y="2106"/>
                  <a:pt x="26943" y="1980"/>
                </a:cubicBezTo>
                <a:cubicBezTo>
                  <a:pt x="26817" y="1780"/>
                  <a:pt x="26817" y="1354"/>
                  <a:pt x="26617" y="1153"/>
                </a:cubicBezTo>
                <a:cubicBezTo>
                  <a:pt x="26091" y="853"/>
                  <a:pt x="25564" y="427"/>
                  <a:pt x="25063" y="0"/>
                </a:cubicBezTo>
                <a:close/>
              </a:path>
            </a:pathLst>
          </a:custGeom>
          <a:solidFill>
            <a:srgbClr val="FFF5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88" name="Google Shape;1288;p31"/>
          <p:cNvGrpSpPr/>
          <p:nvPr/>
        </p:nvGrpSpPr>
        <p:grpSpPr>
          <a:xfrm>
            <a:off x="5193595" y="136854"/>
            <a:ext cx="1043161" cy="334932"/>
            <a:chOff x="1721900" y="303502"/>
            <a:chExt cx="1930707" cy="619900"/>
          </a:xfrm>
        </p:grpSpPr>
        <p:sp>
          <p:nvSpPr>
            <p:cNvPr id="1289" name="Google Shape;1289;p31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31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31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6BA29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4" name="Google Shape;1294;p31"/>
          <p:cNvSpPr txBox="1"/>
          <p:nvPr>
            <p:ph idx="2" type="subTitle"/>
          </p:nvPr>
        </p:nvSpPr>
        <p:spPr>
          <a:xfrm>
            <a:off x="4773825" y="2552725"/>
            <a:ext cx="2988600" cy="178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dk1"/>
                </a:solidFill>
              </a:rPr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</p:txBody>
      </p:sp>
      <p:sp>
        <p:nvSpPr>
          <p:cNvPr id="1295" name="Google Shape;1295;p31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COMPANY</a:t>
            </a:r>
            <a:endParaRPr/>
          </a:p>
        </p:txBody>
      </p:sp>
      <p:sp>
        <p:nvSpPr>
          <p:cNvPr id="1296" name="Google Shape;1296;p31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297" name="Google Shape;1297;p31"/>
          <p:cNvSpPr/>
          <p:nvPr/>
        </p:nvSpPr>
        <p:spPr>
          <a:xfrm>
            <a:off x="6537400" y="1561526"/>
            <a:ext cx="855963" cy="769672"/>
          </a:xfrm>
          <a:custGeom>
            <a:rect b="b" l="l" r="r" t="t"/>
            <a:pathLst>
              <a:path extrusionOk="0" h="27044" w="30076">
                <a:moveTo>
                  <a:pt x="14473" y="6867"/>
                </a:moveTo>
                <a:cubicBezTo>
                  <a:pt x="14694" y="6867"/>
                  <a:pt x="14916" y="6875"/>
                  <a:pt x="15138" y="6893"/>
                </a:cubicBezTo>
                <a:cubicBezTo>
                  <a:pt x="16692" y="6993"/>
                  <a:pt x="18271" y="6893"/>
                  <a:pt x="19624" y="7720"/>
                </a:cubicBezTo>
                <a:lnTo>
                  <a:pt x="19624" y="8146"/>
                </a:lnTo>
                <a:cubicBezTo>
                  <a:pt x="20050" y="8246"/>
                  <a:pt x="20451" y="8447"/>
                  <a:pt x="20878" y="8672"/>
                </a:cubicBezTo>
                <a:lnTo>
                  <a:pt x="20878" y="8773"/>
                </a:lnTo>
                <a:lnTo>
                  <a:pt x="19098" y="8773"/>
                </a:lnTo>
                <a:lnTo>
                  <a:pt x="19098" y="8873"/>
                </a:lnTo>
                <a:cubicBezTo>
                  <a:pt x="19198" y="8973"/>
                  <a:pt x="19324" y="9073"/>
                  <a:pt x="19424" y="9174"/>
                </a:cubicBezTo>
                <a:cubicBezTo>
                  <a:pt x="17185" y="8965"/>
                  <a:pt x="14933" y="8649"/>
                  <a:pt x="12653" y="8649"/>
                </a:cubicBezTo>
                <a:cubicBezTo>
                  <a:pt x="11641" y="8649"/>
                  <a:pt x="10624" y="8711"/>
                  <a:pt x="9599" y="8873"/>
                </a:cubicBezTo>
                <a:cubicBezTo>
                  <a:pt x="10025" y="7920"/>
                  <a:pt x="10652" y="7519"/>
                  <a:pt x="11479" y="7294"/>
                </a:cubicBezTo>
                <a:cubicBezTo>
                  <a:pt x="12428" y="7046"/>
                  <a:pt x="13444" y="6867"/>
                  <a:pt x="14473" y="6867"/>
                </a:cubicBezTo>
                <a:close/>
                <a:moveTo>
                  <a:pt x="13258" y="9499"/>
                </a:moveTo>
                <a:cubicBezTo>
                  <a:pt x="14712" y="9499"/>
                  <a:pt x="16066" y="9600"/>
                  <a:pt x="17544" y="9600"/>
                </a:cubicBezTo>
                <a:lnTo>
                  <a:pt x="17544" y="10226"/>
                </a:lnTo>
                <a:cubicBezTo>
                  <a:pt x="16366" y="10226"/>
                  <a:pt x="15188" y="10019"/>
                  <a:pt x="13985" y="10019"/>
                </a:cubicBezTo>
                <a:cubicBezTo>
                  <a:pt x="13268" y="10019"/>
                  <a:pt x="12544" y="10093"/>
                  <a:pt x="11805" y="10326"/>
                </a:cubicBezTo>
                <a:lnTo>
                  <a:pt x="13885" y="10326"/>
                </a:lnTo>
                <a:lnTo>
                  <a:pt x="13885" y="10552"/>
                </a:lnTo>
                <a:cubicBezTo>
                  <a:pt x="13058" y="10652"/>
                  <a:pt x="12106" y="10652"/>
                  <a:pt x="11178" y="10652"/>
                </a:cubicBezTo>
                <a:cubicBezTo>
                  <a:pt x="11178" y="10652"/>
                  <a:pt x="11053" y="10853"/>
                  <a:pt x="11053" y="11053"/>
                </a:cubicBezTo>
                <a:cubicBezTo>
                  <a:pt x="10752" y="10953"/>
                  <a:pt x="10552" y="10853"/>
                  <a:pt x="10226" y="10753"/>
                </a:cubicBezTo>
                <a:cubicBezTo>
                  <a:pt x="10126" y="10853"/>
                  <a:pt x="10126" y="10953"/>
                  <a:pt x="10025" y="11053"/>
                </a:cubicBezTo>
                <a:cubicBezTo>
                  <a:pt x="10025" y="11053"/>
                  <a:pt x="9925" y="11053"/>
                  <a:pt x="9925" y="10953"/>
                </a:cubicBezTo>
                <a:cubicBezTo>
                  <a:pt x="10025" y="10853"/>
                  <a:pt x="10126" y="10753"/>
                  <a:pt x="10226" y="10652"/>
                </a:cubicBezTo>
                <a:lnTo>
                  <a:pt x="10226" y="10753"/>
                </a:lnTo>
                <a:cubicBezTo>
                  <a:pt x="10953" y="9700"/>
                  <a:pt x="12106" y="9499"/>
                  <a:pt x="13258" y="9499"/>
                </a:cubicBezTo>
                <a:close/>
                <a:moveTo>
                  <a:pt x="19950" y="11053"/>
                </a:moveTo>
                <a:lnTo>
                  <a:pt x="19950" y="11053"/>
                </a:lnTo>
                <a:cubicBezTo>
                  <a:pt x="20151" y="11179"/>
                  <a:pt x="20351" y="11279"/>
                  <a:pt x="20577" y="11279"/>
                </a:cubicBezTo>
                <a:cubicBezTo>
                  <a:pt x="20577" y="11379"/>
                  <a:pt x="20451" y="11479"/>
                  <a:pt x="20451" y="11580"/>
                </a:cubicBezTo>
                <a:cubicBezTo>
                  <a:pt x="20251" y="11379"/>
                  <a:pt x="20050" y="11179"/>
                  <a:pt x="19950" y="11053"/>
                </a:cubicBezTo>
                <a:close/>
                <a:moveTo>
                  <a:pt x="8973" y="11279"/>
                </a:moveTo>
                <a:cubicBezTo>
                  <a:pt x="8872" y="11379"/>
                  <a:pt x="8872" y="11479"/>
                  <a:pt x="8872" y="11580"/>
                </a:cubicBezTo>
                <a:cubicBezTo>
                  <a:pt x="8973" y="11580"/>
                  <a:pt x="9073" y="11680"/>
                  <a:pt x="9173" y="11680"/>
                </a:cubicBezTo>
                <a:lnTo>
                  <a:pt x="9173" y="11805"/>
                </a:lnTo>
                <a:lnTo>
                  <a:pt x="8872" y="11805"/>
                </a:lnTo>
                <a:lnTo>
                  <a:pt x="8872" y="11580"/>
                </a:lnTo>
                <a:cubicBezTo>
                  <a:pt x="8872" y="11479"/>
                  <a:pt x="8872" y="11379"/>
                  <a:pt x="8772" y="11279"/>
                </a:cubicBezTo>
                <a:close/>
                <a:moveTo>
                  <a:pt x="9599" y="11680"/>
                </a:moveTo>
                <a:cubicBezTo>
                  <a:pt x="9700" y="11680"/>
                  <a:pt x="9700" y="11680"/>
                  <a:pt x="10025" y="11805"/>
                </a:cubicBezTo>
                <a:lnTo>
                  <a:pt x="9599" y="11805"/>
                </a:lnTo>
                <a:lnTo>
                  <a:pt x="9599" y="11680"/>
                </a:lnTo>
                <a:close/>
                <a:moveTo>
                  <a:pt x="10652" y="11580"/>
                </a:moveTo>
                <a:lnTo>
                  <a:pt x="10652" y="11680"/>
                </a:lnTo>
                <a:cubicBezTo>
                  <a:pt x="10652" y="11805"/>
                  <a:pt x="10552" y="11805"/>
                  <a:pt x="10426" y="11805"/>
                </a:cubicBezTo>
                <a:lnTo>
                  <a:pt x="10426" y="11680"/>
                </a:lnTo>
                <a:cubicBezTo>
                  <a:pt x="10552" y="11680"/>
                  <a:pt x="10552" y="11680"/>
                  <a:pt x="10652" y="11580"/>
                </a:cubicBezTo>
                <a:close/>
                <a:moveTo>
                  <a:pt x="3133" y="14612"/>
                </a:moveTo>
                <a:lnTo>
                  <a:pt x="3133" y="14813"/>
                </a:lnTo>
                <a:cubicBezTo>
                  <a:pt x="3133" y="14813"/>
                  <a:pt x="3033" y="14712"/>
                  <a:pt x="3033" y="14612"/>
                </a:cubicBezTo>
                <a:close/>
                <a:moveTo>
                  <a:pt x="12732" y="15339"/>
                </a:moveTo>
                <a:cubicBezTo>
                  <a:pt x="12698" y="15377"/>
                  <a:pt x="12664" y="15414"/>
                  <a:pt x="12629" y="15451"/>
                </a:cubicBezTo>
                <a:lnTo>
                  <a:pt x="12629" y="15451"/>
                </a:lnTo>
                <a:cubicBezTo>
                  <a:pt x="12663" y="15449"/>
                  <a:pt x="12697" y="15445"/>
                  <a:pt x="12732" y="15439"/>
                </a:cubicBezTo>
                <a:lnTo>
                  <a:pt x="12732" y="15339"/>
                </a:lnTo>
                <a:close/>
                <a:moveTo>
                  <a:pt x="3710" y="15301"/>
                </a:moveTo>
                <a:cubicBezTo>
                  <a:pt x="3760" y="15381"/>
                  <a:pt x="3760" y="15465"/>
                  <a:pt x="3760" y="15565"/>
                </a:cubicBezTo>
                <a:lnTo>
                  <a:pt x="3659" y="15565"/>
                </a:lnTo>
                <a:cubicBezTo>
                  <a:pt x="3659" y="15465"/>
                  <a:pt x="3659" y="15381"/>
                  <a:pt x="3710" y="15301"/>
                </a:cubicBezTo>
                <a:close/>
                <a:moveTo>
                  <a:pt x="11601" y="13170"/>
                </a:moveTo>
                <a:cubicBezTo>
                  <a:pt x="11724" y="13170"/>
                  <a:pt x="11830" y="13192"/>
                  <a:pt x="11905" y="13259"/>
                </a:cubicBezTo>
                <a:cubicBezTo>
                  <a:pt x="12431" y="13685"/>
                  <a:pt x="13058" y="13459"/>
                  <a:pt x="13559" y="13785"/>
                </a:cubicBezTo>
                <a:cubicBezTo>
                  <a:pt x="13359" y="13885"/>
                  <a:pt x="13258" y="13885"/>
                  <a:pt x="12933" y="13986"/>
                </a:cubicBezTo>
                <a:cubicBezTo>
                  <a:pt x="14938" y="14712"/>
                  <a:pt x="17018" y="14712"/>
                  <a:pt x="18697" y="16191"/>
                </a:cubicBezTo>
                <a:cubicBezTo>
                  <a:pt x="17945" y="16918"/>
                  <a:pt x="17319" y="17444"/>
                  <a:pt x="16492" y="17745"/>
                </a:cubicBezTo>
                <a:cubicBezTo>
                  <a:pt x="16425" y="17779"/>
                  <a:pt x="16355" y="17790"/>
                  <a:pt x="16285" y="17790"/>
                </a:cubicBezTo>
                <a:cubicBezTo>
                  <a:pt x="16143" y="17790"/>
                  <a:pt x="15999" y="17745"/>
                  <a:pt x="15865" y="17745"/>
                </a:cubicBezTo>
                <a:lnTo>
                  <a:pt x="14512" y="17745"/>
                </a:lnTo>
                <a:cubicBezTo>
                  <a:pt x="14712" y="17645"/>
                  <a:pt x="14938" y="17545"/>
                  <a:pt x="15238" y="17319"/>
                </a:cubicBezTo>
                <a:cubicBezTo>
                  <a:pt x="14812" y="17219"/>
                  <a:pt x="14612" y="17219"/>
                  <a:pt x="14411" y="17219"/>
                </a:cubicBezTo>
                <a:cubicBezTo>
                  <a:pt x="14612" y="17018"/>
                  <a:pt x="14712" y="16818"/>
                  <a:pt x="14938" y="16592"/>
                </a:cubicBezTo>
                <a:cubicBezTo>
                  <a:pt x="14812" y="16592"/>
                  <a:pt x="14812" y="16492"/>
                  <a:pt x="14812" y="16492"/>
                </a:cubicBezTo>
                <a:cubicBezTo>
                  <a:pt x="14411" y="16592"/>
                  <a:pt x="14086" y="16592"/>
                  <a:pt x="13785" y="16692"/>
                </a:cubicBezTo>
                <a:cubicBezTo>
                  <a:pt x="13885" y="16592"/>
                  <a:pt x="13885" y="16592"/>
                  <a:pt x="13885" y="16492"/>
                </a:cubicBezTo>
                <a:cubicBezTo>
                  <a:pt x="13359" y="16291"/>
                  <a:pt x="12832" y="16066"/>
                  <a:pt x="12306" y="15865"/>
                </a:cubicBezTo>
                <a:cubicBezTo>
                  <a:pt x="12306" y="15966"/>
                  <a:pt x="12206" y="16066"/>
                  <a:pt x="12106" y="16291"/>
                </a:cubicBezTo>
                <a:lnTo>
                  <a:pt x="12106" y="15966"/>
                </a:lnTo>
                <a:cubicBezTo>
                  <a:pt x="12272" y="15799"/>
                  <a:pt x="12456" y="15632"/>
                  <a:pt x="12629" y="15451"/>
                </a:cubicBezTo>
                <a:lnTo>
                  <a:pt x="12629" y="15451"/>
                </a:lnTo>
                <a:cubicBezTo>
                  <a:pt x="12591" y="15454"/>
                  <a:pt x="12554" y="15456"/>
                  <a:pt x="12517" y="15456"/>
                </a:cubicBezTo>
                <a:cubicBezTo>
                  <a:pt x="11809" y="15456"/>
                  <a:pt x="11314" y="14918"/>
                  <a:pt x="10652" y="14712"/>
                </a:cubicBezTo>
                <a:cubicBezTo>
                  <a:pt x="10852" y="14512"/>
                  <a:pt x="10953" y="14311"/>
                  <a:pt x="11053" y="13986"/>
                </a:cubicBezTo>
                <a:cubicBezTo>
                  <a:pt x="10953" y="13785"/>
                  <a:pt x="10852" y="13560"/>
                  <a:pt x="10752" y="13259"/>
                </a:cubicBezTo>
                <a:cubicBezTo>
                  <a:pt x="11036" y="13259"/>
                  <a:pt x="11354" y="13170"/>
                  <a:pt x="11601" y="13170"/>
                </a:cubicBezTo>
                <a:close/>
                <a:moveTo>
                  <a:pt x="4486" y="13459"/>
                </a:moveTo>
                <a:cubicBezTo>
                  <a:pt x="4587" y="13785"/>
                  <a:pt x="4787" y="14086"/>
                  <a:pt x="4787" y="14512"/>
                </a:cubicBezTo>
                <a:cubicBezTo>
                  <a:pt x="4787" y="15665"/>
                  <a:pt x="5213" y="16692"/>
                  <a:pt x="6266" y="17319"/>
                </a:cubicBezTo>
                <a:cubicBezTo>
                  <a:pt x="6466" y="17545"/>
                  <a:pt x="6466" y="17545"/>
                  <a:pt x="6266" y="17845"/>
                </a:cubicBezTo>
                <a:cubicBezTo>
                  <a:pt x="6040" y="17745"/>
                  <a:pt x="5639" y="17745"/>
                  <a:pt x="5539" y="17545"/>
                </a:cubicBezTo>
                <a:cubicBezTo>
                  <a:pt x="5013" y="16918"/>
                  <a:pt x="4486" y="16066"/>
                  <a:pt x="4161" y="15565"/>
                </a:cubicBezTo>
                <a:lnTo>
                  <a:pt x="4161" y="13459"/>
                </a:lnTo>
                <a:close/>
                <a:moveTo>
                  <a:pt x="12632" y="17845"/>
                </a:moveTo>
                <a:lnTo>
                  <a:pt x="12632" y="17946"/>
                </a:lnTo>
                <a:cubicBezTo>
                  <a:pt x="12532" y="17946"/>
                  <a:pt x="12532" y="18071"/>
                  <a:pt x="12431" y="18071"/>
                </a:cubicBezTo>
                <a:cubicBezTo>
                  <a:pt x="12431" y="17946"/>
                  <a:pt x="12431" y="17946"/>
                  <a:pt x="12306" y="17946"/>
                </a:cubicBezTo>
                <a:cubicBezTo>
                  <a:pt x="12431" y="17946"/>
                  <a:pt x="12532" y="17845"/>
                  <a:pt x="12632" y="17845"/>
                </a:cubicBezTo>
                <a:close/>
                <a:moveTo>
                  <a:pt x="27344" y="14712"/>
                </a:moveTo>
                <a:lnTo>
                  <a:pt x="27344" y="14712"/>
                </a:lnTo>
                <a:cubicBezTo>
                  <a:pt x="27244" y="15239"/>
                  <a:pt x="27143" y="15765"/>
                  <a:pt x="27143" y="16191"/>
                </a:cubicBezTo>
                <a:cubicBezTo>
                  <a:pt x="26717" y="16692"/>
                  <a:pt x="26416" y="17119"/>
                  <a:pt x="25990" y="17545"/>
                </a:cubicBezTo>
                <a:cubicBezTo>
                  <a:pt x="25990" y="17545"/>
                  <a:pt x="25890" y="17545"/>
                  <a:pt x="25790" y="17444"/>
                </a:cubicBezTo>
                <a:cubicBezTo>
                  <a:pt x="25464" y="17845"/>
                  <a:pt x="25163" y="18171"/>
                  <a:pt x="24737" y="18472"/>
                </a:cubicBezTo>
                <a:lnTo>
                  <a:pt x="24637" y="18472"/>
                </a:lnTo>
                <a:cubicBezTo>
                  <a:pt x="25063" y="16918"/>
                  <a:pt x="26416" y="16066"/>
                  <a:pt x="27344" y="14712"/>
                </a:cubicBezTo>
                <a:close/>
                <a:moveTo>
                  <a:pt x="3534" y="16392"/>
                </a:moveTo>
                <a:cubicBezTo>
                  <a:pt x="3960" y="16692"/>
                  <a:pt x="4286" y="16918"/>
                  <a:pt x="4587" y="17119"/>
                </a:cubicBezTo>
                <a:cubicBezTo>
                  <a:pt x="5013" y="17745"/>
                  <a:pt x="5314" y="18472"/>
                  <a:pt x="5740" y="19098"/>
                </a:cubicBezTo>
                <a:cubicBezTo>
                  <a:pt x="5639" y="19324"/>
                  <a:pt x="5639" y="19424"/>
                  <a:pt x="5539" y="19625"/>
                </a:cubicBezTo>
                <a:cubicBezTo>
                  <a:pt x="5013" y="19324"/>
                  <a:pt x="4286" y="19199"/>
                  <a:pt x="4161" y="18271"/>
                </a:cubicBezTo>
                <a:lnTo>
                  <a:pt x="4161" y="18271"/>
                </a:lnTo>
                <a:cubicBezTo>
                  <a:pt x="4386" y="18372"/>
                  <a:pt x="4486" y="18372"/>
                  <a:pt x="4787" y="18472"/>
                </a:cubicBezTo>
                <a:cubicBezTo>
                  <a:pt x="4486" y="17645"/>
                  <a:pt x="3534" y="17319"/>
                  <a:pt x="3534" y="16392"/>
                </a:cubicBezTo>
                <a:close/>
                <a:moveTo>
                  <a:pt x="5940" y="19199"/>
                </a:moveTo>
                <a:lnTo>
                  <a:pt x="5940" y="19199"/>
                </a:lnTo>
                <a:cubicBezTo>
                  <a:pt x="6166" y="19324"/>
                  <a:pt x="6466" y="19324"/>
                  <a:pt x="6166" y="19625"/>
                </a:cubicBezTo>
                <a:cubicBezTo>
                  <a:pt x="6166" y="19525"/>
                  <a:pt x="6040" y="19324"/>
                  <a:pt x="5940" y="19199"/>
                </a:cubicBezTo>
                <a:close/>
                <a:moveTo>
                  <a:pt x="2281" y="20151"/>
                </a:moveTo>
                <a:cubicBezTo>
                  <a:pt x="2281" y="20151"/>
                  <a:pt x="2406" y="20251"/>
                  <a:pt x="2406" y="20352"/>
                </a:cubicBezTo>
                <a:cubicBezTo>
                  <a:pt x="2281" y="20352"/>
                  <a:pt x="2181" y="20251"/>
                  <a:pt x="2181" y="20151"/>
                </a:cubicBezTo>
                <a:close/>
                <a:moveTo>
                  <a:pt x="4060" y="22758"/>
                </a:moveTo>
                <a:lnTo>
                  <a:pt x="4060" y="22858"/>
                </a:lnTo>
                <a:cubicBezTo>
                  <a:pt x="3960" y="22758"/>
                  <a:pt x="3960" y="22758"/>
                  <a:pt x="3860" y="22758"/>
                </a:cubicBezTo>
                <a:close/>
                <a:moveTo>
                  <a:pt x="6567" y="23585"/>
                </a:moveTo>
                <a:lnTo>
                  <a:pt x="6567" y="23911"/>
                </a:lnTo>
                <a:cubicBezTo>
                  <a:pt x="6322" y="23829"/>
                  <a:pt x="5994" y="23747"/>
                  <a:pt x="5719" y="23652"/>
                </a:cubicBezTo>
                <a:lnTo>
                  <a:pt x="5719" y="23652"/>
                </a:lnTo>
                <a:cubicBezTo>
                  <a:pt x="5994" y="23585"/>
                  <a:pt x="6322" y="23585"/>
                  <a:pt x="6567" y="23585"/>
                </a:cubicBezTo>
                <a:close/>
                <a:moveTo>
                  <a:pt x="6993" y="24111"/>
                </a:moveTo>
                <a:cubicBezTo>
                  <a:pt x="7093" y="24211"/>
                  <a:pt x="7294" y="24337"/>
                  <a:pt x="7419" y="24337"/>
                </a:cubicBezTo>
                <a:lnTo>
                  <a:pt x="6893" y="24337"/>
                </a:lnTo>
                <a:cubicBezTo>
                  <a:pt x="6893" y="24337"/>
                  <a:pt x="6993" y="24211"/>
                  <a:pt x="6993" y="24111"/>
                </a:cubicBezTo>
                <a:close/>
                <a:moveTo>
                  <a:pt x="8446" y="24211"/>
                </a:moveTo>
                <a:cubicBezTo>
                  <a:pt x="8346" y="24211"/>
                  <a:pt x="8246" y="24337"/>
                  <a:pt x="8146" y="24337"/>
                </a:cubicBezTo>
                <a:lnTo>
                  <a:pt x="8146" y="24211"/>
                </a:lnTo>
                <a:close/>
                <a:moveTo>
                  <a:pt x="7820" y="24337"/>
                </a:moveTo>
                <a:lnTo>
                  <a:pt x="7820" y="24437"/>
                </a:lnTo>
                <a:cubicBezTo>
                  <a:pt x="7720" y="24437"/>
                  <a:pt x="7619" y="24337"/>
                  <a:pt x="7519" y="24337"/>
                </a:cubicBezTo>
                <a:close/>
                <a:moveTo>
                  <a:pt x="18898" y="24963"/>
                </a:moveTo>
                <a:lnTo>
                  <a:pt x="18898" y="25063"/>
                </a:lnTo>
                <a:lnTo>
                  <a:pt x="18797" y="25063"/>
                </a:lnTo>
                <a:lnTo>
                  <a:pt x="18898" y="24963"/>
                </a:lnTo>
                <a:close/>
                <a:moveTo>
                  <a:pt x="11053" y="1"/>
                </a:moveTo>
                <a:cubicBezTo>
                  <a:pt x="9599" y="402"/>
                  <a:pt x="8045" y="627"/>
                  <a:pt x="6567" y="1454"/>
                </a:cubicBezTo>
                <a:cubicBezTo>
                  <a:pt x="5013" y="2507"/>
                  <a:pt x="3760" y="3860"/>
                  <a:pt x="2807" y="5414"/>
                </a:cubicBezTo>
                <a:cubicBezTo>
                  <a:pt x="2507" y="5740"/>
                  <a:pt x="2406" y="6166"/>
                  <a:pt x="2080" y="6467"/>
                </a:cubicBezTo>
                <a:cubicBezTo>
                  <a:pt x="401" y="8447"/>
                  <a:pt x="0" y="10753"/>
                  <a:pt x="201" y="13159"/>
                </a:cubicBezTo>
                <a:cubicBezTo>
                  <a:pt x="201" y="14311"/>
                  <a:pt x="301" y="15439"/>
                  <a:pt x="301" y="16492"/>
                </a:cubicBezTo>
                <a:cubicBezTo>
                  <a:pt x="401" y="16492"/>
                  <a:pt x="627" y="16392"/>
                  <a:pt x="727" y="16291"/>
                </a:cubicBezTo>
                <a:cubicBezTo>
                  <a:pt x="1028" y="17219"/>
                  <a:pt x="928" y="18372"/>
                  <a:pt x="1780" y="19324"/>
                </a:cubicBezTo>
                <a:cubicBezTo>
                  <a:pt x="1554" y="19199"/>
                  <a:pt x="1253" y="19199"/>
                  <a:pt x="1028" y="19098"/>
                </a:cubicBezTo>
                <a:cubicBezTo>
                  <a:pt x="1028" y="19199"/>
                  <a:pt x="928" y="19199"/>
                  <a:pt x="928" y="19324"/>
                </a:cubicBezTo>
                <a:cubicBezTo>
                  <a:pt x="1980" y="20251"/>
                  <a:pt x="3033" y="21304"/>
                  <a:pt x="4060" y="22231"/>
                </a:cubicBezTo>
                <a:cubicBezTo>
                  <a:pt x="3915" y="22278"/>
                  <a:pt x="3779" y="22298"/>
                  <a:pt x="3652" y="22298"/>
                </a:cubicBezTo>
                <a:cubicBezTo>
                  <a:pt x="2882" y="22298"/>
                  <a:pt x="2418" y="21548"/>
                  <a:pt x="1880" y="21204"/>
                </a:cubicBezTo>
                <a:lnTo>
                  <a:pt x="1880" y="21204"/>
                </a:lnTo>
                <a:cubicBezTo>
                  <a:pt x="1980" y="21605"/>
                  <a:pt x="1980" y="21931"/>
                  <a:pt x="1980" y="22332"/>
                </a:cubicBezTo>
                <a:lnTo>
                  <a:pt x="1980" y="22231"/>
                </a:lnTo>
                <a:cubicBezTo>
                  <a:pt x="2080" y="22557"/>
                  <a:pt x="2181" y="22758"/>
                  <a:pt x="2181" y="23184"/>
                </a:cubicBezTo>
                <a:lnTo>
                  <a:pt x="2807" y="23184"/>
                </a:lnTo>
                <a:cubicBezTo>
                  <a:pt x="3033" y="23184"/>
                  <a:pt x="3334" y="23184"/>
                  <a:pt x="3534" y="23284"/>
                </a:cubicBezTo>
                <a:cubicBezTo>
                  <a:pt x="4060" y="23710"/>
                  <a:pt x="4787" y="23810"/>
                  <a:pt x="5414" y="24111"/>
                </a:cubicBezTo>
                <a:cubicBezTo>
                  <a:pt x="6366" y="24437"/>
                  <a:pt x="7193" y="24838"/>
                  <a:pt x="8246" y="24838"/>
                </a:cubicBezTo>
                <a:cubicBezTo>
                  <a:pt x="9925" y="24838"/>
                  <a:pt x="11479" y="24963"/>
                  <a:pt x="13058" y="24963"/>
                </a:cubicBezTo>
                <a:cubicBezTo>
                  <a:pt x="13685" y="24963"/>
                  <a:pt x="14311" y="24738"/>
                  <a:pt x="14938" y="24637"/>
                </a:cubicBezTo>
                <a:cubicBezTo>
                  <a:pt x="16592" y="24337"/>
                  <a:pt x="18171" y="24111"/>
                  <a:pt x="19825" y="23810"/>
                </a:cubicBezTo>
                <a:lnTo>
                  <a:pt x="19825" y="23710"/>
                </a:lnTo>
                <a:cubicBezTo>
                  <a:pt x="20050" y="23810"/>
                  <a:pt x="20251" y="23810"/>
                  <a:pt x="20451" y="23911"/>
                </a:cubicBezTo>
                <a:lnTo>
                  <a:pt x="20451" y="23810"/>
                </a:lnTo>
                <a:cubicBezTo>
                  <a:pt x="20878" y="23710"/>
                  <a:pt x="21304" y="23710"/>
                  <a:pt x="21705" y="23585"/>
                </a:cubicBezTo>
                <a:lnTo>
                  <a:pt x="21705" y="23585"/>
                </a:lnTo>
                <a:cubicBezTo>
                  <a:pt x="20978" y="24011"/>
                  <a:pt x="20251" y="24537"/>
                  <a:pt x="19424" y="24963"/>
                </a:cubicBezTo>
                <a:lnTo>
                  <a:pt x="19424" y="24537"/>
                </a:lnTo>
                <a:cubicBezTo>
                  <a:pt x="18472" y="24838"/>
                  <a:pt x="17644" y="25264"/>
                  <a:pt x="16817" y="25464"/>
                </a:cubicBezTo>
                <a:cubicBezTo>
                  <a:pt x="15439" y="25790"/>
                  <a:pt x="13985" y="25991"/>
                  <a:pt x="12532" y="26317"/>
                </a:cubicBezTo>
                <a:cubicBezTo>
                  <a:pt x="11805" y="26417"/>
                  <a:pt x="11178" y="26617"/>
                  <a:pt x="10426" y="26718"/>
                </a:cubicBezTo>
                <a:lnTo>
                  <a:pt x="10426" y="27043"/>
                </a:lnTo>
                <a:cubicBezTo>
                  <a:pt x="11905" y="26843"/>
                  <a:pt x="13258" y="26718"/>
                  <a:pt x="14612" y="26517"/>
                </a:cubicBezTo>
                <a:cubicBezTo>
                  <a:pt x="16066" y="26216"/>
                  <a:pt x="17444" y="25590"/>
                  <a:pt x="18898" y="25464"/>
                </a:cubicBezTo>
                <a:lnTo>
                  <a:pt x="19098" y="25464"/>
                </a:lnTo>
                <a:cubicBezTo>
                  <a:pt x="18898" y="25690"/>
                  <a:pt x="18697" y="25790"/>
                  <a:pt x="18472" y="25890"/>
                </a:cubicBezTo>
                <a:cubicBezTo>
                  <a:pt x="18797" y="25890"/>
                  <a:pt x="19098" y="25890"/>
                  <a:pt x="19424" y="25790"/>
                </a:cubicBezTo>
                <a:cubicBezTo>
                  <a:pt x="19950" y="25690"/>
                  <a:pt x="20351" y="25364"/>
                  <a:pt x="20878" y="25364"/>
                </a:cubicBezTo>
                <a:cubicBezTo>
                  <a:pt x="22030" y="25164"/>
                  <a:pt x="22858" y="24437"/>
                  <a:pt x="23710" y="23710"/>
                </a:cubicBezTo>
                <a:cubicBezTo>
                  <a:pt x="23810" y="23585"/>
                  <a:pt x="23810" y="23484"/>
                  <a:pt x="23910" y="23384"/>
                </a:cubicBezTo>
                <a:cubicBezTo>
                  <a:pt x="23910" y="23284"/>
                  <a:pt x="24010" y="23184"/>
                  <a:pt x="24010" y="22958"/>
                </a:cubicBezTo>
                <a:lnTo>
                  <a:pt x="24010" y="22958"/>
                </a:lnTo>
                <a:cubicBezTo>
                  <a:pt x="23183" y="23384"/>
                  <a:pt x="22457" y="23810"/>
                  <a:pt x="21705" y="24211"/>
                </a:cubicBezTo>
                <a:cubicBezTo>
                  <a:pt x="22131" y="23585"/>
                  <a:pt x="22557" y="23083"/>
                  <a:pt x="22958" y="22557"/>
                </a:cubicBezTo>
                <a:cubicBezTo>
                  <a:pt x="22958" y="22457"/>
                  <a:pt x="22858" y="22457"/>
                  <a:pt x="22858" y="22332"/>
                </a:cubicBezTo>
                <a:cubicBezTo>
                  <a:pt x="24436" y="21830"/>
                  <a:pt x="25890" y="21078"/>
                  <a:pt x="26943" y="19625"/>
                </a:cubicBezTo>
                <a:cubicBezTo>
                  <a:pt x="27043" y="19725"/>
                  <a:pt x="27143" y="19725"/>
                  <a:pt x="27344" y="19825"/>
                </a:cubicBezTo>
                <a:cubicBezTo>
                  <a:pt x="27970" y="18998"/>
                  <a:pt x="28923" y="18271"/>
                  <a:pt x="28822" y="16918"/>
                </a:cubicBezTo>
                <a:lnTo>
                  <a:pt x="28822" y="16918"/>
                </a:lnTo>
                <a:cubicBezTo>
                  <a:pt x="28497" y="17444"/>
                  <a:pt x="28196" y="17845"/>
                  <a:pt x="27770" y="18472"/>
                </a:cubicBezTo>
                <a:lnTo>
                  <a:pt x="27770" y="17845"/>
                </a:lnTo>
                <a:cubicBezTo>
                  <a:pt x="27670" y="17745"/>
                  <a:pt x="27569" y="17745"/>
                  <a:pt x="27344" y="17745"/>
                </a:cubicBezTo>
                <a:cubicBezTo>
                  <a:pt x="27654" y="17340"/>
                  <a:pt x="27850" y="17139"/>
                  <a:pt x="28063" y="16861"/>
                </a:cubicBezTo>
                <a:lnTo>
                  <a:pt x="28063" y="16861"/>
                </a:lnTo>
                <a:cubicBezTo>
                  <a:pt x="28074" y="16879"/>
                  <a:pt x="28085" y="16898"/>
                  <a:pt x="28096" y="16918"/>
                </a:cubicBezTo>
                <a:lnTo>
                  <a:pt x="28096" y="16818"/>
                </a:lnTo>
                <a:cubicBezTo>
                  <a:pt x="28085" y="16832"/>
                  <a:pt x="28074" y="16847"/>
                  <a:pt x="28063" y="16861"/>
                </a:cubicBezTo>
                <a:lnTo>
                  <a:pt x="28063" y="16861"/>
                </a:lnTo>
                <a:cubicBezTo>
                  <a:pt x="27953" y="16675"/>
                  <a:pt x="27870" y="16583"/>
                  <a:pt x="27870" y="16492"/>
                </a:cubicBezTo>
                <a:cubicBezTo>
                  <a:pt x="27970" y="16191"/>
                  <a:pt x="28096" y="15865"/>
                  <a:pt x="28196" y="15565"/>
                </a:cubicBezTo>
                <a:lnTo>
                  <a:pt x="28196" y="14612"/>
                </a:lnTo>
                <a:cubicBezTo>
                  <a:pt x="28296" y="14612"/>
                  <a:pt x="28396" y="14712"/>
                  <a:pt x="28497" y="14712"/>
                </a:cubicBezTo>
                <a:cubicBezTo>
                  <a:pt x="28396" y="15038"/>
                  <a:pt x="28296" y="15339"/>
                  <a:pt x="28196" y="15565"/>
                </a:cubicBezTo>
                <a:cubicBezTo>
                  <a:pt x="28196" y="15865"/>
                  <a:pt x="28296" y="16066"/>
                  <a:pt x="28296" y="16392"/>
                </a:cubicBezTo>
                <a:lnTo>
                  <a:pt x="28497" y="16392"/>
                </a:lnTo>
                <a:cubicBezTo>
                  <a:pt x="28597" y="15865"/>
                  <a:pt x="28822" y="15339"/>
                  <a:pt x="28923" y="14938"/>
                </a:cubicBezTo>
                <a:cubicBezTo>
                  <a:pt x="28822" y="14938"/>
                  <a:pt x="28822" y="14813"/>
                  <a:pt x="28822" y="14813"/>
                </a:cubicBezTo>
                <a:cubicBezTo>
                  <a:pt x="29023" y="14512"/>
                  <a:pt x="29349" y="14186"/>
                  <a:pt x="29650" y="13785"/>
                </a:cubicBezTo>
                <a:cubicBezTo>
                  <a:pt x="29449" y="13359"/>
                  <a:pt x="29349" y="12833"/>
                  <a:pt x="29223" y="12432"/>
                </a:cubicBezTo>
                <a:lnTo>
                  <a:pt x="28923" y="12432"/>
                </a:lnTo>
                <a:cubicBezTo>
                  <a:pt x="29023" y="12733"/>
                  <a:pt x="29023" y="12933"/>
                  <a:pt x="29123" y="13259"/>
                </a:cubicBezTo>
                <a:cubicBezTo>
                  <a:pt x="29123" y="13560"/>
                  <a:pt x="29023" y="13785"/>
                  <a:pt x="28597" y="13785"/>
                </a:cubicBezTo>
                <a:cubicBezTo>
                  <a:pt x="28722" y="12933"/>
                  <a:pt x="28722" y="12206"/>
                  <a:pt x="28822" y="11479"/>
                </a:cubicBezTo>
                <a:lnTo>
                  <a:pt x="29023" y="11479"/>
                </a:lnTo>
                <a:cubicBezTo>
                  <a:pt x="29223" y="11680"/>
                  <a:pt x="29349" y="11905"/>
                  <a:pt x="29549" y="12106"/>
                </a:cubicBezTo>
                <a:cubicBezTo>
                  <a:pt x="29650" y="12206"/>
                  <a:pt x="29850" y="12432"/>
                  <a:pt x="30076" y="12532"/>
                </a:cubicBezTo>
                <a:cubicBezTo>
                  <a:pt x="29850" y="11905"/>
                  <a:pt x="29750" y="11379"/>
                  <a:pt x="29650" y="10953"/>
                </a:cubicBezTo>
                <a:cubicBezTo>
                  <a:pt x="29223" y="9800"/>
                  <a:pt x="28096" y="8973"/>
                  <a:pt x="28096" y="7519"/>
                </a:cubicBezTo>
                <a:lnTo>
                  <a:pt x="28096" y="7519"/>
                </a:lnTo>
                <a:cubicBezTo>
                  <a:pt x="28296" y="7720"/>
                  <a:pt x="28497" y="7820"/>
                  <a:pt x="28923" y="8046"/>
                </a:cubicBezTo>
                <a:cubicBezTo>
                  <a:pt x="28822" y="7720"/>
                  <a:pt x="28722" y="7519"/>
                  <a:pt x="28597" y="7194"/>
                </a:cubicBezTo>
                <a:lnTo>
                  <a:pt x="29549" y="7194"/>
                </a:lnTo>
                <a:cubicBezTo>
                  <a:pt x="29349" y="7093"/>
                  <a:pt x="29223" y="6993"/>
                  <a:pt x="29123" y="6893"/>
                </a:cubicBezTo>
                <a:cubicBezTo>
                  <a:pt x="28597" y="6367"/>
                  <a:pt x="28096" y="5941"/>
                  <a:pt x="27469" y="5540"/>
                </a:cubicBezTo>
                <a:cubicBezTo>
                  <a:pt x="26617" y="4913"/>
                  <a:pt x="25990" y="3860"/>
                  <a:pt x="24837" y="3660"/>
                </a:cubicBezTo>
                <a:cubicBezTo>
                  <a:pt x="24436" y="3534"/>
                  <a:pt x="24010" y="3334"/>
                  <a:pt x="23584" y="3234"/>
                </a:cubicBezTo>
                <a:cubicBezTo>
                  <a:pt x="23710" y="3234"/>
                  <a:pt x="23710" y="3133"/>
                  <a:pt x="23810" y="3133"/>
                </a:cubicBezTo>
                <a:cubicBezTo>
                  <a:pt x="23584" y="2908"/>
                  <a:pt x="23384" y="2707"/>
                  <a:pt x="23284" y="2507"/>
                </a:cubicBezTo>
                <a:cubicBezTo>
                  <a:pt x="23484" y="2407"/>
                  <a:pt x="23710" y="2281"/>
                  <a:pt x="23910" y="2181"/>
                </a:cubicBezTo>
                <a:cubicBezTo>
                  <a:pt x="23584" y="1981"/>
                  <a:pt x="23384" y="1880"/>
                  <a:pt x="23183" y="1655"/>
                </a:cubicBezTo>
                <a:lnTo>
                  <a:pt x="23183" y="1555"/>
                </a:lnTo>
                <a:cubicBezTo>
                  <a:pt x="23584" y="1655"/>
                  <a:pt x="23910" y="1655"/>
                  <a:pt x="24336" y="1780"/>
                </a:cubicBezTo>
                <a:cubicBezTo>
                  <a:pt x="24010" y="1154"/>
                  <a:pt x="23384" y="928"/>
                  <a:pt x="22657" y="928"/>
                </a:cubicBezTo>
                <a:cubicBezTo>
                  <a:pt x="22231" y="201"/>
                  <a:pt x="21604" y="402"/>
                  <a:pt x="20878" y="301"/>
                </a:cubicBezTo>
                <a:lnTo>
                  <a:pt x="20878" y="301"/>
                </a:lnTo>
                <a:cubicBezTo>
                  <a:pt x="21203" y="1254"/>
                  <a:pt x="22331" y="727"/>
                  <a:pt x="22858" y="1454"/>
                </a:cubicBezTo>
                <a:cubicBezTo>
                  <a:pt x="22770" y="1541"/>
                  <a:pt x="22683" y="1723"/>
                  <a:pt x="22596" y="1901"/>
                </a:cubicBezTo>
                <a:lnTo>
                  <a:pt x="22596" y="1901"/>
                </a:lnTo>
                <a:cubicBezTo>
                  <a:pt x="22584" y="1894"/>
                  <a:pt x="22570" y="1887"/>
                  <a:pt x="22557" y="1880"/>
                </a:cubicBezTo>
                <a:lnTo>
                  <a:pt x="22557" y="1981"/>
                </a:lnTo>
                <a:cubicBezTo>
                  <a:pt x="22570" y="1954"/>
                  <a:pt x="22583" y="1928"/>
                  <a:pt x="22596" y="1901"/>
                </a:cubicBezTo>
                <a:lnTo>
                  <a:pt x="22596" y="1901"/>
                </a:lnTo>
                <a:cubicBezTo>
                  <a:pt x="22771" y="1994"/>
                  <a:pt x="22864" y="2088"/>
                  <a:pt x="22958" y="2181"/>
                </a:cubicBezTo>
                <a:cubicBezTo>
                  <a:pt x="22958" y="2281"/>
                  <a:pt x="22858" y="2281"/>
                  <a:pt x="22858" y="2407"/>
                </a:cubicBezTo>
                <a:cubicBezTo>
                  <a:pt x="22757" y="2407"/>
                  <a:pt x="22757" y="2407"/>
                  <a:pt x="22657" y="2507"/>
                </a:cubicBezTo>
                <a:cubicBezTo>
                  <a:pt x="22030" y="2407"/>
                  <a:pt x="21404" y="2507"/>
                  <a:pt x="20777" y="2281"/>
                </a:cubicBezTo>
                <a:cubicBezTo>
                  <a:pt x="19098" y="1655"/>
                  <a:pt x="17319" y="1655"/>
                  <a:pt x="15664" y="1354"/>
                </a:cubicBezTo>
                <a:cubicBezTo>
                  <a:pt x="14938" y="1254"/>
                  <a:pt x="14186" y="1254"/>
                  <a:pt x="13258" y="1154"/>
                </a:cubicBezTo>
                <a:cubicBezTo>
                  <a:pt x="13559" y="928"/>
                  <a:pt x="13559" y="928"/>
                  <a:pt x="13685" y="928"/>
                </a:cubicBezTo>
                <a:cubicBezTo>
                  <a:pt x="13359" y="828"/>
                  <a:pt x="13158" y="828"/>
                  <a:pt x="12832" y="828"/>
                </a:cubicBezTo>
                <a:cubicBezTo>
                  <a:pt x="11905" y="928"/>
                  <a:pt x="10852" y="1028"/>
                  <a:pt x="9925" y="1154"/>
                </a:cubicBezTo>
                <a:cubicBezTo>
                  <a:pt x="9599" y="1154"/>
                  <a:pt x="9299" y="1028"/>
                  <a:pt x="8973" y="1028"/>
                </a:cubicBezTo>
                <a:lnTo>
                  <a:pt x="8973" y="828"/>
                </a:lnTo>
                <a:cubicBezTo>
                  <a:pt x="9800" y="627"/>
                  <a:pt x="10652" y="301"/>
                  <a:pt x="11479" y="101"/>
                </a:cubicBezTo>
                <a:cubicBezTo>
                  <a:pt x="11379" y="101"/>
                  <a:pt x="11178" y="1"/>
                  <a:pt x="11053" y="1"/>
                </a:cubicBezTo>
                <a:close/>
              </a:path>
            </a:pathLst>
          </a:custGeom>
          <a:solidFill>
            <a:srgbClr val="FDC6C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8" name="Google Shape;1298;p31"/>
          <p:cNvSpPr/>
          <p:nvPr/>
        </p:nvSpPr>
        <p:spPr>
          <a:xfrm>
            <a:off x="6581941" y="1698137"/>
            <a:ext cx="747300" cy="522300"/>
          </a:xfrm>
          <a:prstGeom prst="ellipse">
            <a:avLst/>
          </a:prstGeom>
          <a:solidFill>
            <a:srgbClr val="FDC6C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9" name="Google Shape;1299;p31"/>
          <p:cNvSpPr txBox="1"/>
          <p:nvPr/>
        </p:nvSpPr>
        <p:spPr>
          <a:xfrm>
            <a:off x="6558272" y="1704921"/>
            <a:ext cx="790500" cy="51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34343"/>
                </a:solidFill>
                <a:latin typeface="Sue Ellen Francisco"/>
                <a:ea typeface="Sue Ellen Francisco"/>
                <a:cs typeface="Sue Ellen Francisco"/>
                <a:sym typeface="Sue Ellen Francisco"/>
              </a:rPr>
              <a:t>YOUR LOGO HERE</a:t>
            </a:r>
            <a:endParaRPr sz="1800">
              <a:solidFill>
                <a:srgbClr val="434343"/>
              </a:solidFill>
              <a:latin typeface="Sue Ellen Francisco"/>
              <a:ea typeface="Sue Ellen Francisco"/>
              <a:cs typeface="Sue Ellen Francisco"/>
              <a:sym typeface="Sue Ellen Francisco"/>
            </a:endParaRPr>
          </a:p>
        </p:txBody>
      </p:sp>
      <p:sp>
        <p:nvSpPr>
          <p:cNvPr id="1300" name="Google Shape;1300;p31"/>
          <p:cNvSpPr txBox="1"/>
          <p:nvPr>
            <p:ph type="ctrTitle"/>
          </p:nvPr>
        </p:nvSpPr>
        <p:spPr>
          <a:xfrm>
            <a:off x="831200" y="1394300"/>
            <a:ext cx="2604300" cy="2054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COMPANY</a:t>
            </a:r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5839" name="Shape 5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0" name="Google Shape;5840;p5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841" name="Google Shape;5841;p58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/>
            </a:br>
            <a:endParaRPr/>
          </a:p>
        </p:txBody>
      </p:sp>
      <p:grpSp>
        <p:nvGrpSpPr>
          <p:cNvPr id="5842" name="Google Shape;5842;p58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5843" name="Google Shape;5843;p58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4" name="Google Shape;5844;p58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5" name="Google Shape;5845;p58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6" name="Google Shape;5846;p58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7" name="Google Shape;5847;p58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8" name="Google Shape;5848;p58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49" name="Google Shape;5849;p58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5850" name="Google Shape;5850;p58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1" name="Google Shape;5851;p58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2" name="Google Shape;5852;p58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5853" name="Google Shape;5853;p58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4" name="Google Shape;5854;p58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5" name="Google Shape;5855;p58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5856" name="Google Shape;5856;p58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7" name="Google Shape;5857;p58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8" name="Google Shape;5858;p58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5859" name="Google Shape;5859;p58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0" name="Google Shape;5860;p58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1" name="Google Shape;5861;p58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2" name="Google Shape;5862;p58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3" name="Google Shape;5863;p58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4" name="Google Shape;5864;p58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65" name="Google Shape;5865;p58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5866" name="Google Shape;5866;p58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7" name="Google Shape;5867;p58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8" name="Google Shape;5868;p58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9" name="Google Shape;5869;p58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0" name="Google Shape;5870;p58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1" name="Google Shape;5871;p58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2" name="Google Shape;5872;p58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3" name="Google Shape;5873;p58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74" name="Google Shape;5874;p58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5875" name="Google Shape;5875;p58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6" name="Google Shape;5876;p58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77" name="Google Shape;5877;p58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5878" name="Google Shape;5878;p58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9" name="Google Shape;5879;p58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80" name="Google Shape;5880;p58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5881" name="Google Shape;5881;p58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2" name="Google Shape;5882;p58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83" name="Google Shape;5883;p58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5884" name="Google Shape;5884;p58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5" name="Google Shape;5885;p58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6" name="Google Shape;5886;p58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7" name="Google Shape;5887;p58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8" name="Google Shape;5888;p58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89" name="Google Shape;5889;p58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5890" name="Google Shape;5890;p58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1" name="Google Shape;5891;p58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2" name="Google Shape;5892;p58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3" name="Google Shape;5893;p58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94" name="Google Shape;5894;p58"/>
          <p:cNvSpPr/>
          <p:nvPr/>
        </p:nvSpPr>
        <p:spPr>
          <a:xfrm>
            <a:off x="1761644" y="2213044"/>
            <a:ext cx="205485" cy="230680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95" name="Google Shape;5895;p58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5896" name="Google Shape;5896;p58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7" name="Google Shape;5897;p58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8" name="Google Shape;5898;p58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99" name="Google Shape;5899;p58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5900" name="Google Shape;5900;p58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1" name="Google Shape;5901;p58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02" name="Google Shape;5902;p58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5903" name="Google Shape;5903;p58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4" name="Google Shape;5904;p58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5" name="Google Shape;5905;p58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06" name="Google Shape;5906;p58"/>
          <p:cNvSpPr/>
          <p:nvPr/>
        </p:nvSpPr>
        <p:spPr>
          <a:xfrm>
            <a:off x="2886029" y="2220249"/>
            <a:ext cx="230680" cy="216269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07" name="Google Shape;5907;p58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5908" name="Google Shape;5908;p58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9" name="Google Shape;5909;p58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0" name="Google Shape;5910;p58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1" name="Google Shape;5911;p58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12" name="Google Shape;5912;p58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5913" name="Google Shape;5913;p58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4" name="Google Shape;5914;p58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15" name="Google Shape;5915;p58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5916" name="Google Shape;5916;p58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7" name="Google Shape;5917;p58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8" name="Google Shape;5918;p58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9" name="Google Shape;5919;p58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0" name="Google Shape;5920;p58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1" name="Google Shape;5921;p58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22" name="Google Shape;5922;p58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5923" name="Google Shape;5923;p58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4" name="Google Shape;5924;p58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5" name="Google Shape;5925;p58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6" name="Google Shape;5926;p58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7" name="Google Shape;5927;p58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8" name="Google Shape;5928;p58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9" name="Google Shape;5929;p58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0" name="Google Shape;5930;p58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5931" name="Google Shape;5931;p58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2" name="Google Shape;5932;p58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3" name="Google Shape;5933;p58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4" name="Google Shape;5934;p58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5" name="Google Shape;5935;p58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5936" name="Google Shape;5936;p58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7" name="Google Shape;5937;p58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8" name="Google Shape;5938;p58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5939" name="Google Shape;5939;p58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0" name="Google Shape;5940;p58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1" name="Google Shape;5941;p58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42" name="Google Shape;5942;p58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5943" name="Google Shape;5943;p58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4" name="Google Shape;5944;p58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5" name="Google Shape;5945;p58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46" name="Google Shape;5946;p58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5947" name="Google Shape;5947;p58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8" name="Google Shape;5948;p58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49" name="Google Shape;5949;p58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5950" name="Google Shape;5950;p58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1" name="Google Shape;5951;p58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2" name="Google Shape;5952;p58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3" name="Google Shape;5953;p58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4" name="Google Shape;5954;p58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55" name="Google Shape;5955;p58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5956" name="Google Shape;5956;p58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7" name="Google Shape;5957;p58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8" name="Google Shape;5958;p58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9" name="Google Shape;5959;p58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0" name="Google Shape;5960;p58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1" name="Google Shape;5961;p58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2" name="Google Shape;5962;p58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3" name="Google Shape;5963;p58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4" name="Google Shape;5964;p58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5" name="Google Shape;5965;p58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6" name="Google Shape;5966;p58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7" name="Google Shape;5967;p58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8" name="Google Shape;5968;p58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9" name="Google Shape;5969;p58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0" name="Google Shape;5970;p58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1" name="Google Shape;5971;p58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2" name="Google Shape;5972;p58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3" name="Google Shape;5973;p58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4" name="Google Shape;5974;p58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75" name="Google Shape;5975;p58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5976" name="Google Shape;5976;p58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7" name="Google Shape;5977;p58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8" name="Google Shape;5978;p58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9" name="Google Shape;5979;p58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80" name="Google Shape;5980;p58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5981" name="Google Shape;5981;p58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2" name="Google Shape;5982;p58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3" name="Google Shape;5983;p58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84" name="Google Shape;5984;p58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5985" name="Google Shape;5985;p58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6" name="Google Shape;5986;p58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7" name="Google Shape;5987;p58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8" name="Google Shape;5988;p58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9" name="Google Shape;5989;p58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0" name="Google Shape;5990;p58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5991" name="Google Shape;5991;p58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2" name="Google Shape;5992;p58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3" name="Google Shape;5993;p58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4" name="Google Shape;5994;p58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5995" name="Google Shape;5995;p58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6" name="Google Shape;5996;p58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7" name="Google Shape;5997;p58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8" name="Google Shape;5998;p58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5999" name="Google Shape;5999;p58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0" name="Google Shape;6000;p58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1" name="Google Shape;6001;p58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2" name="Google Shape;6002;p58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3" name="Google Shape;6003;p58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04" name="Google Shape;6004;p58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6005" name="Google Shape;6005;p58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6" name="Google Shape;6006;p58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7" name="Google Shape;6007;p58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08" name="Google Shape;6008;p58"/>
          <p:cNvSpPr/>
          <p:nvPr/>
        </p:nvSpPr>
        <p:spPr>
          <a:xfrm>
            <a:off x="2887926" y="2783744"/>
            <a:ext cx="226886" cy="214749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09" name="Google Shape;6009;p58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6010" name="Google Shape;6010;p58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1" name="Google Shape;6011;p58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12" name="Google Shape;6012;p58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6013" name="Google Shape;6013;p58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4" name="Google Shape;6014;p58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5" name="Google Shape;6015;p58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6" name="Google Shape;6016;p58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7" name="Google Shape;6017;p58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8" name="Google Shape;6018;p58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9" name="Google Shape;6019;p58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0" name="Google Shape;6020;p58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1" name="Google Shape;6021;p58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6022" name="Google Shape;6022;p58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3" name="Google Shape;6023;p58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4" name="Google Shape;6024;p58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5" name="Google Shape;6025;p58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6026" name="Google Shape;6026;p58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7" name="Google Shape;6027;p58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8" name="Google Shape;6028;p58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6029" name="Google Shape;6029;p58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0" name="Google Shape;6030;p58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1" name="Google Shape;6031;p58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32" name="Google Shape;6032;p58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6033" name="Google Shape;6033;p58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4" name="Google Shape;6034;p58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5" name="Google Shape;6035;p58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6" name="Google Shape;6036;p58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7" name="Google Shape;6037;p58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38" name="Google Shape;6038;p58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6039" name="Google Shape;6039;p58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0" name="Google Shape;6040;p58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41" name="Google Shape;6041;p58"/>
          <p:cNvSpPr/>
          <p:nvPr/>
        </p:nvSpPr>
        <p:spPr>
          <a:xfrm>
            <a:off x="4895078" y="1924637"/>
            <a:ext cx="239693" cy="230680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42" name="Google Shape;6042;p58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6043" name="Google Shape;6043;p58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4" name="Google Shape;6044;p58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5" name="Google Shape;6045;p58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6" name="Google Shape;6046;p58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7" name="Google Shape;6047;p58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8" name="Google Shape;6048;p58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9" name="Google Shape;6049;p58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50" name="Google Shape;6050;p58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6051" name="Google Shape;6051;p58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2" name="Google Shape;6052;p58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3" name="Google Shape;6053;p58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54" name="Google Shape;6054;p58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6055" name="Google Shape;6055;p58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6" name="Google Shape;6056;p58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7" name="Google Shape;6057;p58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8" name="Google Shape;6058;p58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59" name="Google Shape;6059;p58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6060" name="Google Shape;6060;p58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1" name="Google Shape;6061;p58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2" name="Google Shape;6062;p58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3" name="Google Shape;6063;p58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4" name="Google Shape;6064;p58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5" name="Google Shape;6065;p58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6" name="Google Shape;6066;p58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6067" name="Google Shape;6067;p58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8" name="Google Shape;6068;p58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9" name="Google Shape;6069;p58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0" name="Google Shape;6070;p58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6071" name="Google Shape;6071;p58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2" name="Google Shape;6072;p58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3" name="Google Shape;6073;p58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4" name="Google Shape;6074;p58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5" name="Google Shape;6075;p58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6" name="Google Shape;6076;p58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7" name="Google Shape;6077;p58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8" name="Google Shape;6078;p58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6079" name="Google Shape;6079;p58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0" name="Google Shape;6080;p58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1" name="Google Shape;6081;p58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2" name="Google Shape;6082;p58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3" name="Google Shape;6083;p58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84" name="Google Shape;6084;p58"/>
          <p:cNvSpPr/>
          <p:nvPr/>
        </p:nvSpPr>
        <p:spPr>
          <a:xfrm>
            <a:off x="4326623" y="2219489"/>
            <a:ext cx="234606" cy="217790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85" name="Google Shape;6085;p58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6086" name="Google Shape;6086;p58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7" name="Google Shape;6087;p58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8" name="Google Shape;6088;p58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89" name="Google Shape;6089;p58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6090" name="Google Shape;6090;p58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1" name="Google Shape;6091;p58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92" name="Google Shape;6092;p58"/>
          <p:cNvSpPr/>
          <p:nvPr/>
        </p:nvSpPr>
        <p:spPr>
          <a:xfrm>
            <a:off x="5181287" y="2258928"/>
            <a:ext cx="230680" cy="138913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93" name="Google Shape;6093;p58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6094" name="Google Shape;6094;p58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5" name="Google Shape;6095;p58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96" name="Google Shape;6096;p58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6097" name="Google Shape;6097;p58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98" name="Google Shape;6098;p58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99" name="Google Shape;6099;p58"/>
          <p:cNvSpPr/>
          <p:nvPr/>
        </p:nvSpPr>
        <p:spPr>
          <a:xfrm>
            <a:off x="6034832" y="2213044"/>
            <a:ext cx="230716" cy="230680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100" name="Google Shape;6100;p58"/>
          <p:cNvSpPr/>
          <p:nvPr/>
        </p:nvSpPr>
        <p:spPr>
          <a:xfrm>
            <a:off x="6323794" y="2226545"/>
            <a:ext cx="230680" cy="203678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101" name="Google Shape;6101;p58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6102" name="Google Shape;6102;p58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03" name="Google Shape;6103;p58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04" name="Google Shape;6104;p58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05" name="Google Shape;6105;p58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06" name="Google Shape;6106;p58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07" name="Google Shape;6107;p58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6108" name="Google Shape;6108;p58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09" name="Google Shape;6109;p58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0" name="Google Shape;6110;p58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1" name="Google Shape;6111;p58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2" name="Google Shape;6112;p58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3" name="Google Shape;6113;p58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14" name="Google Shape;6114;p58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6115" name="Google Shape;6115;p58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6" name="Google Shape;6116;p58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7" name="Google Shape;6117;p58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8" name="Google Shape;6118;p58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19" name="Google Shape;6119;p58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20" name="Google Shape;6120;p58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6121" name="Google Shape;6121;p58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2" name="Google Shape;6122;p58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3" name="Google Shape;6123;p58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4" name="Google Shape;6124;p58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25" name="Google Shape;6125;p58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6126" name="Google Shape;6126;p58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27" name="Google Shape;6127;p58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28" name="Google Shape;6128;p58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6129" name="Google Shape;6129;p58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0" name="Google Shape;6130;p58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31" name="Google Shape;6131;p58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6132" name="Google Shape;6132;p58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3" name="Google Shape;6133;p58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34" name="Google Shape;6134;p58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6135" name="Google Shape;6135;p58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6" name="Google Shape;6136;p58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37" name="Google Shape;6137;p58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6138" name="Google Shape;6138;p58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39" name="Google Shape;6139;p58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0" name="Google Shape;6140;p58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1" name="Google Shape;6141;p58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2" name="Google Shape;6142;p58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3" name="Google Shape;6143;p58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44" name="Google Shape;6144;p58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6145" name="Google Shape;6145;p58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6" name="Google Shape;6146;p58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47" name="Google Shape;6147;p58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48" name="Google Shape;6148;p58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6149" name="Google Shape;6149;p58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0" name="Google Shape;6150;p58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1" name="Google Shape;6151;p58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2" name="Google Shape;6152;p58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53" name="Google Shape;6153;p58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6154" name="Google Shape;6154;p58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5" name="Google Shape;6155;p58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6" name="Google Shape;6156;p58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57" name="Google Shape;6157;p58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6158" name="Google Shape;6158;p58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59" name="Google Shape;6159;p58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0" name="Google Shape;6160;p58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1" name="Google Shape;6161;p58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2" name="Google Shape;6162;p58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3" name="Google Shape;6163;p58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4" name="Google Shape;6164;p58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5" name="Google Shape;6165;p58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66" name="Google Shape;6166;p58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6167" name="Google Shape;6167;p58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8" name="Google Shape;6168;p58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69" name="Google Shape;6169;p58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0" name="Google Shape;6170;p58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1" name="Google Shape;6171;p58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72" name="Google Shape;6172;p58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6173" name="Google Shape;6173;p58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4" name="Google Shape;6174;p58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5" name="Google Shape;6175;p58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6" name="Google Shape;6176;p58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7" name="Google Shape;6177;p58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78" name="Google Shape;6178;p58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79" name="Google Shape;6179;p58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6180" name="Google Shape;6180;p58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1" name="Google Shape;6181;p58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2" name="Google Shape;6182;p58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3" name="Google Shape;6183;p58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4" name="Google Shape;6184;p58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5" name="Google Shape;6185;p58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6" name="Google Shape;6186;p58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7" name="Google Shape;6187;p58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8" name="Google Shape;6188;p58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89" name="Google Shape;6189;p58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0" name="Google Shape;6190;p58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1" name="Google Shape;6191;p58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192" name="Google Shape;6192;p58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6193" name="Google Shape;6193;p58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4" name="Google Shape;6194;p58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5" name="Google Shape;6195;p58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6" name="Google Shape;6196;p58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7" name="Google Shape;6197;p58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8" name="Google Shape;6198;p58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199" name="Google Shape;6199;p58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00" name="Google Shape;6200;p58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6201" name="Google Shape;6201;p58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2" name="Google Shape;6202;p58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3" name="Google Shape;6203;p58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4" name="Google Shape;6204;p58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5" name="Google Shape;6205;p58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06" name="Google Shape;6206;p58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6207" name="Google Shape;6207;p58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08" name="Google Shape;6208;p58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209" name="Google Shape;6209;p58"/>
          <p:cNvSpPr/>
          <p:nvPr/>
        </p:nvSpPr>
        <p:spPr>
          <a:xfrm>
            <a:off x="6312567" y="2775826"/>
            <a:ext cx="253134" cy="230584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210" name="Google Shape;6210;p58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6211" name="Google Shape;6211;p58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12" name="Google Shape;6212;p58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13" name="Google Shape;6213;p58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6214" name="Google Shape;6214;p58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15" name="Google Shape;6215;p58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16" name="Google Shape;6216;p58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17" name="Google Shape;6217;p58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6218" name="Google Shape;6218;p58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19" name="Google Shape;6219;p58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20" name="Google Shape;6220;p58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21" name="Google Shape;6221;p58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6222" name="Google Shape;6222;p58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23" name="Google Shape;6223;p58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24" name="Google Shape;6224;p58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6225" name="Google Shape;6225;p58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26" name="Google Shape;6226;p58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27" name="Google Shape;6227;p58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6228" name="Google Shape;6228;p58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29" name="Google Shape;6229;p58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30" name="Google Shape;6230;p58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31" name="Google Shape;6231;p58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6232" name="Google Shape;6232;p58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33" name="Google Shape;6233;p58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34" name="Google Shape;6234;p58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35" name="Google Shape;6235;p58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6236" name="Google Shape;6236;p58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37" name="Google Shape;6237;p58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38" name="Google Shape;6238;p58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39" name="Google Shape;6239;p58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40" name="Google Shape;6240;p58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6241" name="Google Shape;6241;p58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42" name="Google Shape;6242;p58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43" name="Google Shape;6243;p58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44" name="Google Shape;6244;p58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45" name="Google Shape;6245;p58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6246" name="Google Shape;6246;p58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47" name="Google Shape;6247;p58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48" name="Google Shape;6248;p58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49" name="Google Shape;6249;p58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50" name="Google Shape;6250;p58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6251" name="Google Shape;6251;p58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52" name="Google Shape;6252;p58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53" name="Google Shape;6253;p58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54" name="Google Shape;6254;p58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6255" name="Google Shape;6255;p58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56" name="Google Shape;6256;p58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57" name="Google Shape;6257;p58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6258" name="Google Shape;6258;p58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59" name="Google Shape;6259;p58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60" name="Google Shape;6260;p58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6261" name="Google Shape;6261;p58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62" name="Google Shape;6262;p58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63" name="Google Shape;6263;p58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64" name="Google Shape;6264;p58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65" name="Google Shape;6265;p58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6266" name="Google Shape;6266;p58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67" name="Google Shape;6267;p58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68" name="Google Shape;6268;p58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69" name="Google Shape;6269;p58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70" name="Google Shape;6270;p58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71" name="Google Shape;6271;p58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6272" name="Google Shape;6272;p58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73" name="Google Shape;6273;p58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74" name="Google Shape;6274;p58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75" name="Google Shape;6275;p58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76" name="Google Shape;6276;p58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77" name="Google Shape;6277;p58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78" name="Google Shape;6278;p58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279" name="Google Shape;6279;p58"/>
          <p:cNvSpPr/>
          <p:nvPr/>
        </p:nvSpPr>
        <p:spPr>
          <a:xfrm>
            <a:off x="3165768" y="3147289"/>
            <a:ext cx="239657" cy="231267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280" name="Google Shape;6280;p58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6281" name="Google Shape;6281;p58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82" name="Google Shape;6282;p58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83" name="Google Shape;6283;p58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84" name="Google Shape;6284;p58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85" name="Google Shape;6285;p58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6286" name="Google Shape;6286;p58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87" name="Google Shape;6287;p58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88" name="Google Shape;6288;p58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89" name="Google Shape;6289;p58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90" name="Google Shape;6290;p58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91" name="Google Shape;6291;p58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92" name="Google Shape;6292;p58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93" name="Google Shape;6293;p58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94" name="Google Shape;6294;p58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95" name="Google Shape;6295;p58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296" name="Google Shape;6296;p58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6297" name="Google Shape;6297;p58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98" name="Google Shape;6298;p58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299" name="Google Shape;6299;p58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00" name="Google Shape;6300;p58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6301" name="Google Shape;6301;p58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02" name="Google Shape;6302;p58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03" name="Google Shape;6303;p58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04" name="Google Shape;6304;p58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305" name="Google Shape;6305;p58"/>
          <p:cNvSpPr/>
          <p:nvPr/>
        </p:nvSpPr>
        <p:spPr>
          <a:xfrm>
            <a:off x="1761380" y="3432587"/>
            <a:ext cx="206012" cy="231327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306" name="Google Shape;6306;p58"/>
          <p:cNvSpPr/>
          <p:nvPr/>
        </p:nvSpPr>
        <p:spPr>
          <a:xfrm>
            <a:off x="2030024" y="3432587"/>
            <a:ext cx="232212" cy="231327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307" name="Google Shape;6307;p58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6308" name="Google Shape;6308;p58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09" name="Google Shape;6309;p58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10" name="Google Shape;6310;p58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11" name="Google Shape;6311;p58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6312" name="Google Shape;6312;p58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13" name="Google Shape;6313;p58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14" name="Google Shape;6314;p58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15" name="Google Shape;6315;p58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6316" name="Google Shape;6316;p58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17" name="Google Shape;6317;p58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18" name="Google Shape;6318;p58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19" name="Google Shape;6319;p58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20" name="Google Shape;6320;p58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6321" name="Google Shape;6321;p58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22" name="Google Shape;6322;p58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23" name="Google Shape;6323;p58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24" name="Google Shape;6324;p58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6325" name="Google Shape;6325;p58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26" name="Google Shape;6326;p58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327" name="Google Shape;6327;p58"/>
          <p:cNvSpPr/>
          <p:nvPr/>
        </p:nvSpPr>
        <p:spPr>
          <a:xfrm>
            <a:off x="3738299" y="3449350"/>
            <a:ext cx="232344" cy="197801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328" name="Google Shape;6328;p58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6329" name="Google Shape;6329;p58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30" name="Google Shape;6330;p58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31" name="Google Shape;6331;p58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6332" name="Google Shape;6332;p58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33" name="Google Shape;6333;p58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34" name="Google Shape;6334;p58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35" name="Google Shape;6335;p58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336" name="Google Shape;6336;p58"/>
          <p:cNvSpPr/>
          <p:nvPr/>
        </p:nvSpPr>
        <p:spPr>
          <a:xfrm>
            <a:off x="1748734" y="3758659"/>
            <a:ext cx="231303" cy="149087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337" name="Google Shape;6337;p58"/>
          <p:cNvSpPr/>
          <p:nvPr/>
        </p:nvSpPr>
        <p:spPr>
          <a:xfrm>
            <a:off x="2025906" y="3717562"/>
            <a:ext cx="240447" cy="231279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338" name="Google Shape;6338;p58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6339" name="Google Shape;6339;p58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40" name="Google Shape;6340;p58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41" name="Google Shape;6341;p58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42" name="Google Shape;6342;p58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6343" name="Google Shape;6343;p58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44" name="Google Shape;6344;p58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45" name="Google Shape;6345;p58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46" name="Google Shape;6346;p58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6347" name="Google Shape;6347;p58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48" name="Google Shape;6348;p58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49" name="Google Shape;6349;p58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350" name="Google Shape;6350;p58"/>
          <p:cNvSpPr/>
          <p:nvPr/>
        </p:nvSpPr>
        <p:spPr>
          <a:xfrm>
            <a:off x="3169921" y="3717550"/>
            <a:ext cx="231351" cy="231303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351" name="Google Shape;6351;p58"/>
          <p:cNvSpPr/>
          <p:nvPr/>
        </p:nvSpPr>
        <p:spPr>
          <a:xfrm>
            <a:off x="3456202" y="3717544"/>
            <a:ext cx="233589" cy="231315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352" name="Google Shape;6352;p58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6353" name="Google Shape;6353;p58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54" name="Google Shape;6354;p58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55" name="Google Shape;6355;p58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6356" name="Google Shape;6356;p58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57" name="Google Shape;6357;p58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58" name="Google Shape;6358;p58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359" name="Google Shape;6359;p58"/>
          <p:cNvSpPr/>
          <p:nvPr/>
        </p:nvSpPr>
        <p:spPr>
          <a:xfrm>
            <a:off x="1477990" y="4002951"/>
            <a:ext cx="204528" cy="230321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360" name="Google Shape;6360;p58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6361" name="Google Shape;6361;p58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62" name="Google Shape;6362;p58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63" name="Google Shape;6363;p58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64" name="Google Shape;6364;p58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65" name="Google Shape;6365;p58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6366" name="Google Shape;6366;p58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67" name="Google Shape;6367;p58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68" name="Google Shape;6368;p58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69" name="Google Shape;6369;p58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70" name="Google Shape;6370;p58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71" name="Google Shape;6371;p58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72" name="Google Shape;6372;p58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6373" name="Google Shape;6373;p58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74" name="Google Shape;6374;p58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75" name="Google Shape;6375;p58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6376" name="Google Shape;6376;p58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77" name="Google Shape;6377;p58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78" name="Google Shape;6378;p58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79" name="Google Shape;6379;p58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380" name="Google Shape;6380;p58"/>
          <p:cNvSpPr/>
          <p:nvPr/>
        </p:nvSpPr>
        <p:spPr>
          <a:xfrm>
            <a:off x="2889027" y="4010444"/>
            <a:ext cx="224684" cy="215336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381" name="Google Shape;6381;p58"/>
          <p:cNvSpPr/>
          <p:nvPr/>
        </p:nvSpPr>
        <p:spPr>
          <a:xfrm>
            <a:off x="3183513" y="4002455"/>
            <a:ext cx="204169" cy="231315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382" name="Google Shape;6382;p58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6383" name="Google Shape;6383;p58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84" name="Google Shape;6384;p58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85" name="Google Shape;6385;p58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86" name="Google Shape;6386;p58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87" name="Google Shape;6387;p58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88" name="Google Shape;6388;p58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89" name="Google Shape;6389;p58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90" name="Google Shape;6390;p58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391" name="Google Shape;6391;p58"/>
          <p:cNvSpPr/>
          <p:nvPr/>
        </p:nvSpPr>
        <p:spPr>
          <a:xfrm>
            <a:off x="3779510" y="4002520"/>
            <a:ext cx="149925" cy="231183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392" name="Google Shape;6392;p58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6393" name="Google Shape;6393;p58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94" name="Google Shape;6394;p58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95" name="Google Shape;6395;p58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396" name="Google Shape;6396;p58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6397" name="Google Shape;6397;p58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98" name="Google Shape;6398;p58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399" name="Google Shape;6399;p58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00" name="Google Shape;6400;p58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6401" name="Google Shape;6401;p58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02" name="Google Shape;6402;p58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03" name="Google Shape;6403;p58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04" name="Google Shape;6404;p58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6405" name="Google Shape;6405;p58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06" name="Google Shape;6406;p58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07" name="Google Shape;6407;p58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08" name="Google Shape;6408;p58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09" name="Google Shape;6409;p58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6410" name="Google Shape;6410;p58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11" name="Google Shape;6411;p58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12" name="Google Shape;6412;p58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13" name="Google Shape;6413;p58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14" name="Google Shape;6414;p58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6415" name="Google Shape;6415;p58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16" name="Google Shape;6416;p58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417" name="Google Shape;6417;p58"/>
          <p:cNvSpPr/>
          <p:nvPr/>
        </p:nvSpPr>
        <p:spPr>
          <a:xfrm>
            <a:off x="5767230" y="3147265"/>
            <a:ext cx="189746" cy="231315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418" name="Google Shape;6418;p58"/>
          <p:cNvSpPr/>
          <p:nvPr/>
        </p:nvSpPr>
        <p:spPr>
          <a:xfrm>
            <a:off x="6034533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419" name="Google Shape;6419;p58"/>
          <p:cNvSpPr/>
          <p:nvPr/>
        </p:nvSpPr>
        <p:spPr>
          <a:xfrm>
            <a:off x="6323477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420" name="Google Shape;6420;p58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6421" name="Google Shape;6421;p58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22" name="Google Shape;6422;p58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23" name="Google Shape;6423;p58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6424" name="Google Shape;6424;p58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25" name="Google Shape;6425;p58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26" name="Google Shape;6426;p58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27" name="Google Shape;6427;p58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28" name="Google Shape;6428;p58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429" name="Google Shape;6429;p58"/>
          <p:cNvSpPr/>
          <p:nvPr/>
        </p:nvSpPr>
        <p:spPr>
          <a:xfrm>
            <a:off x="4326300" y="3439056"/>
            <a:ext cx="235252" cy="218388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430" name="Google Shape;6430;p58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6431" name="Google Shape;6431;p58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32" name="Google Shape;6432;p58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33" name="Google Shape;6433;p58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434" name="Google Shape;6434;p58"/>
          <p:cNvSpPr/>
          <p:nvPr/>
        </p:nvSpPr>
        <p:spPr>
          <a:xfrm>
            <a:off x="4899274" y="3455113"/>
            <a:ext cx="231303" cy="186275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435" name="Google Shape;6435;p58"/>
          <p:cNvSpPr/>
          <p:nvPr/>
        </p:nvSpPr>
        <p:spPr>
          <a:xfrm>
            <a:off x="5180958" y="3478603"/>
            <a:ext cx="231339" cy="139296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436" name="Google Shape;6436;p58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6437" name="Google Shape;6437;p58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38" name="Google Shape;6438;p58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39" name="Google Shape;6439;p58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6440" name="Google Shape;6440;p58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41" name="Google Shape;6441;p58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42" name="Google Shape;6442;p58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6443" name="Google Shape;6443;p58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44" name="Google Shape;6444;p58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445" name="Google Shape;6445;p58"/>
          <p:cNvSpPr/>
          <p:nvPr/>
        </p:nvSpPr>
        <p:spPr>
          <a:xfrm>
            <a:off x="6323477" y="3446071"/>
            <a:ext cx="231315" cy="204360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446" name="Google Shape;6446;p58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6447" name="Google Shape;6447;p58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48" name="Google Shape;6448;p58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49" name="Google Shape;6449;p58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50" name="Google Shape;6450;p58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51" name="Google Shape;6451;p58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52" name="Google Shape;6452;p58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6453" name="Google Shape;6453;p58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54" name="Google Shape;6454;p58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55" name="Google Shape;6455;p58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56" name="Google Shape;6456;p58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6457" name="Google Shape;6457;p58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58" name="Google Shape;6458;p58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459" name="Google Shape;6459;p58"/>
          <p:cNvSpPr/>
          <p:nvPr/>
        </p:nvSpPr>
        <p:spPr>
          <a:xfrm>
            <a:off x="4619995" y="3717126"/>
            <a:ext cx="236832" cy="232152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460" name="Google Shape;6460;p58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6461" name="Google Shape;6461;p58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62" name="Google Shape;6462;p58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63" name="Google Shape;6463;p58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6464" name="Google Shape;6464;p58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65" name="Google Shape;6465;p58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66" name="Google Shape;6466;p58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67" name="Google Shape;6467;p58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468" name="Google Shape;6468;p58"/>
          <p:cNvSpPr/>
          <p:nvPr/>
        </p:nvSpPr>
        <p:spPr>
          <a:xfrm>
            <a:off x="5465186" y="3745122"/>
            <a:ext cx="231303" cy="176161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469" name="Google Shape;6469;p58"/>
          <p:cNvSpPr/>
          <p:nvPr/>
        </p:nvSpPr>
        <p:spPr>
          <a:xfrm>
            <a:off x="5755392" y="3717544"/>
            <a:ext cx="213421" cy="231315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470" name="Google Shape;6470;p58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6471" name="Google Shape;6471;p58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72" name="Google Shape;6472;p58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73" name="Google Shape;6473;p58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74" name="Google Shape;6474;p58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75" name="Google Shape;6475;p58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6476" name="Google Shape;6476;p58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77" name="Google Shape;6477;p58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78" name="Google Shape;6478;p58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79" name="Google Shape;6479;p58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80" name="Google Shape;6480;p58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6481" name="Google Shape;6481;p58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82" name="Google Shape;6482;p58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83" name="Google Shape;6483;p58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84" name="Google Shape;6484;p58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85" name="Google Shape;6485;p58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6486" name="Google Shape;6486;p58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87" name="Google Shape;6487;p58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88" name="Google Shape;6488;p58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89" name="Google Shape;6489;p58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90" name="Google Shape;6490;p58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6491" name="Google Shape;6491;p58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92" name="Google Shape;6492;p58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93" name="Google Shape;6493;p58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94" name="Google Shape;6494;p58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6495" name="Google Shape;6495;p58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96" name="Google Shape;6496;p58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97" name="Google Shape;6497;p58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498" name="Google Shape;6498;p58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499" name="Google Shape;6499;p58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6500" name="Google Shape;6500;p58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01" name="Google Shape;6501;p58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502" name="Google Shape;6502;p58"/>
          <p:cNvSpPr/>
          <p:nvPr/>
        </p:nvSpPr>
        <p:spPr>
          <a:xfrm>
            <a:off x="5194956" y="4002473"/>
            <a:ext cx="203343" cy="231279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503" name="Google Shape;6503;p58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6504" name="Google Shape;6504;p58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05" name="Google Shape;6505;p58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506" name="Google Shape;6506;p58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6507" name="Google Shape;6507;p58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08" name="Google Shape;6508;p58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509" name="Google Shape;6509;p58"/>
          <p:cNvSpPr/>
          <p:nvPr/>
        </p:nvSpPr>
        <p:spPr>
          <a:xfrm>
            <a:off x="6089204" y="4002479"/>
            <a:ext cx="121977" cy="231267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510" name="Google Shape;6510;p58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6511" name="Google Shape;6511;p58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12" name="Google Shape;6512;p58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13" name="Google Shape;6513;p58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514" name="Google Shape;6514;p58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6515" name="Google Shape;6515;p58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16" name="Google Shape;6516;p58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517" name="Google Shape;6517;p58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6518" name="Google Shape;6518;p58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19" name="Google Shape;6519;p58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20" name="Google Shape;6520;p58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521" name="Google Shape;6521;p58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6522" name="Google Shape;6522;p58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23" name="Google Shape;6523;p58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24" name="Google Shape;6524;p58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525" name="Google Shape;6525;p58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6526" name="Google Shape;6526;p58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27" name="Google Shape;6527;p58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528" name="Google Shape;6528;p58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6529" name="Google Shape;6529;p58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30" name="Google Shape;6530;p58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531" name="Google Shape;6531;p58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6532" name="Google Shape;6532;p58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33" name="Google Shape;6533;p58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34" name="Google Shape;6534;p58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535" name="Google Shape;6535;p58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6536" name="Google Shape;6536;p58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37" name="Google Shape;6537;p58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38" name="Google Shape;6538;p58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539" name="Google Shape;6539;p58"/>
          <p:cNvSpPr/>
          <p:nvPr/>
        </p:nvSpPr>
        <p:spPr>
          <a:xfrm>
            <a:off x="7449253" y="3432563"/>
            <a:ext cx="231315" cy="231374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540" name="Google Shape;6540;p58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6541" name="Google Shape;6541;p58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42" name="Google Shape;6542;p58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543" name="Google Shape;6543;p58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6544" name="Google Shape;6544;p58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545" name="Google Shape;6545;p58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6549" name="Shape 6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0" name="Google Shape;6550;p5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551" name="Google Shape;6551;p59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6552" name="Google Shape;6552;p59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59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4" name="Google Shape;6554;p59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6555" name="Google Shape;6555;p59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59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7" name="Google Shape;6557;p59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6558" name="Google Shape;6558;p59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59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0" name="Google Shape;6560;p59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6561" name="Google Shape;6561;p59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59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63" name="Google Shape;6563;p59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64" name="Google Shape;6564;p59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6565" name="Google Shape;6565;p59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59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7" name="Google Shape;6567;p59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6568" name="Google Shape;6568;p59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59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59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59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2" name="Google Shape;6572;p59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6573" name="Google Shape;6573;p59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59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59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6" name="Google Shape;6576;p59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6577" name="Google Shape;6577;p59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59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59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59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59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2" name="Google Shape;6582;p59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6583" name="Google Shape;6583;p59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59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59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6" name="Google Shape;6586;p59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6587" name="Google Shape;6587;p59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59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9" name="Google Shape;6589;p59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6590" name="Google Shape;6590;p59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59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92" name="Google Shape;6592;p59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93" name="Google Shape;6593;p59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6594" name="Google Shape;6594;p59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59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6" name="Google Shape;6596;p59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6597" name="Google Shape;6597;p59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59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59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0" name="Google Shape;6600;p59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6601" name="Google Shape;6601;p59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59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03" name="Google Shape;6603;p59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04" name="Google Shape;6604;p59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6605" name="Google Shape;6605;p59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59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59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59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59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59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1" name="Google Shape;6611;p59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6612" name="Google Shape;6612;p59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59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4" name="Google Shape;6614;p59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6615" name="Google Shape;6615;p59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59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59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59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59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59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1" name="Google Shape;6621;p59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6622" name="Google Shape;6622;p59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59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59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5" name="Google Shape;6625;p59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6626" name="Google Shape;6626;p59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59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28" name="Google Shape;6628;p59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29" name="Google Shape;6629;p59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6630" name="Google Shape;6630;p59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59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2" name="Google Shape;6632;p59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6633" name="Google Shape;6633;p59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59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5" name="Google Shape;6635;p59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6636" name="Google Shape;6636;p59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59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8" name="Google Shape;6638;p59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6639" name="Google Shape;6639;p59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59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1" name="Google Shape;6641;p59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6642" name="Google Shape;6642;p59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59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59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5" name="Google Shape;6645;p59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6646" name="Google Shape;6646;p59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59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8" name="Google Shape;6648;p59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6649" name="Google Shape;6649;p59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59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59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59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59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59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59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56" name="Google Shape;6656;p59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57" name="Google Shape;6657;p59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58" name="Google Shape;6658;p59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6659" name="Google Shape;6659;p59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59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1" name="Google Shape;6661;p59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6662" name="Google Shape;6662;p59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59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4" name="Google Shape;6664;p59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6665" name="Google Shape;6665;p59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59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59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59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59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0" name="Google Shape;6670;p59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6671" name="Google Shape;6671;p59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59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59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59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5" name="Google Shape;6675;p59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6676" name="Google Shape;6676;p59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59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59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59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0" name="Google Shape;6680;p59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6681" name="Google Shape;6681;p59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682" name="Google Shape;6682;p59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6683" name="Google Shape;6683;p59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4" name="Google Shape;6684;p59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5" name="Google Shape;6685;p59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6" name="Google Shape;6686;p59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7" name="Google Shape;6687;p59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8" name="Google Shape;6688;p59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689" name="Google Shape;6689;p59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690" name="Google Shape;6690;p59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6691" name="Google Shape;6691;p59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59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3" name="Google Shape;6693;p59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6694" name="Google Shape;6694;p59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59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59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59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59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59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59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59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59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59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4" name="Google Shape;6704;p59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6705" name="Google Shape;6705;p59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59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7" name="Google Shape;6707;p59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6708" name="Google Shape;6708;p59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59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0" name="Google Shape;6710;p59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6711" name="Google Shape;6711;p59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59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3" name="Google Shape;6713;p59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6714" name="Google Shape;6714;p59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59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59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59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8" name="Google Shape;6718;p59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6719" name="Google Shape;6719;p59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59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1" name="Google Shape;6721;p59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6722" name="Google Shape;6722;p59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59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59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5" name="Google Shape;6725;p59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6726" name="Google Shape;6726;p59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59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59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59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30" name="Google Shape;6730;p59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31" name="Google Shape;6731;p59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6732" name="Google Shape;6732;p59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59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59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59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6" name="Google Shape;6736;p59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6737" name="Google Shape;6737;p59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59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39" name="Google Shape;6739;p59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40" name="Google Shape;6740;p59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6741" name="Google Shape;6741;p59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59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3" name="Google Shape;6743;p59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6744" name="Google Shape;6744;p59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59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59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47" name="Google Shape;6747;p59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48" name="Google Shape;6748;p59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6749" name="Google Shape;6749;p59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59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59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2" name="Google Shape;6752;p59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6753" name="Google Shape;6753;p59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59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59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59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59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59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59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59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59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2" name="Google Shape;6762;p59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6763" name="Google Shape;6763;p59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59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59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6" name="Google Shape;6766;p59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6767" name="Google Shape;6767;p59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59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59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0" name="Google Shape;6770;p59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6771" name="Google Shape;6771;p59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59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3" name="Google Shape;6773;p59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6774" name="Google Shape;6774;p59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59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59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59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59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59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59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59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59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3" name="Google Shape;6783;p59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6784" name="Google Shape;6784;p59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59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59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59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88" name="Google Shape;6788;p59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9" name="Google Shape;6789;p59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0" name="Google Shape;6790;p59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91" name="Google Shape;6791;p59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6792" name="Google Shape;6792;p59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59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59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59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59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59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59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59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59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59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59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59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59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59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6" name="Google Shape;6806;p59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6807" name="Google Shape;6807;p59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59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9" name="Google Shape;6809;p59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6810" name="Google Shape;6810;p59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59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59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3" name="Google Shape;6813;p59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6814" name="Google Shape;6814;p59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59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59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7" name="Google Shape;6817;p59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6818" name="Google Shape;6818;p59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59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59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59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59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3" name="Google Shape;6823;p59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6824" name="Google Shape;6824;p59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59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59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59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8" name="Google Shape;6828;p59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6829" name="Google Shape;6829;p59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59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31" name="Google Shape;6831;p59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32" name="Google Shape;6832;p59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6833" name="Google Shape;6833;p59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59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59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36" name="Google Shape;6836;p59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37" name="Google Shape;6837;p59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6838" name="Google Shape;6838;p59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59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0" name="Google Shape;6840;p59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6841" name="Google Shape;6841;p59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59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59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59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59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6" name="Google Shape;6846;p59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6847" name="Google Shape;6847;p59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59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59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59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59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52" name="Google Shape;6852;p59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53" name="Google Shape;6853;p59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6854" name="Google Shape;6854;p59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59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59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7" name="Google Shape;6857;p59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6858" name="Google Shape;6858;p59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59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59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59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59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59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4" name="Google Shape;6864;p59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6865" name="Google Shape;6865;p59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59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59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8" name="Google Shape;6868;p59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6869" name="Google Shape;6869;p59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59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59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2" name="Google Shape;6872;p59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6873" name="Google Shape;6873;p59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59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59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59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7" name="Google Shape;6877;p59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6878" name="Google Shape;6878;p59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59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0" name="Google Shape;6880;p59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6881" name="Google Shape;6881;p59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59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3" name="Google Shape;6883;p59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6884" name="Google Shape;6884;p59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59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59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59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8" name="Google Shape;6888;p59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6889" name="Google Shape;6889;p59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59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59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59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3" name="Google Shape;6893;p59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6894" name="Google Shape;6894;p59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59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59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59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59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59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59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1" name="Google Shape;6901;p59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6902" name="Google Shape;6902;p59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59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04" name="Google Shape;6904;p59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05" name="Google Shape;6905;p59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6906" name="Google Shape;6906;p59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59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59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59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10" name="Google Shape;6910;p59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11" name="Google Shape;6911;p59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6912" name="Google Shape;6912;p59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59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59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5" name="Google Shape;6915;p59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6916" name="Google Shape;6916;p59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59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59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59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59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59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59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3" name="Google Shape;6923;p59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6924" name="Google Shape;6924;p59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59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26" name="Google Shape;6926;p59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7" name="Google Shape;6927;p59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8" name="Google Shape;6928;p59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29" name="Google Shape;6929;p59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6930" name="Google Shape;6930;p59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59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59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59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34" name="Google Shape;6934;p59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6935" name="Google Shape;6935;p59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59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59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59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59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59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59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2" name="Google Shape;6942;p59"/>
          <p:cNvGrpSpPr/>
          <p:nvPr/>
        </p:nvGrpSpPr>
        <p:grpSpPr>
          <a:xfrm>
            <a:off x="5388893" y="1829129"/>
            <a:ext cx="345954" cy="343807"/>
            <a:chOff x="-61354075" y="1940500"/>
            <a:chExt cx="314275" cy="312325"/>
          </a:xfrm>
        </p:grpSpPr>
        <p:sp>
          <p:nvSpPr>
            <p:cNvPr id="6943" name="Google Shape;6943;p59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59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59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59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6950" name="Shape 6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1" name="Google Shape;6951;p6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952" name="Google Shape;6952;p60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6953" name="Google Shape;6953;p60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60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60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60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7" name="Google Shape;6957;p60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6958" name="Google Shape;6958;p60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60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60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60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2" name="Google Shape;6962;p60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6963" name="Google Shape;6963;p60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60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60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60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7" name="Google Shape;6967;p60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6968" name="Google Shape;6968;p60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60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0" name="Google Shape;6970;p60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6971" name="Google Shape;6971;p60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60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60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60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5" name="Google Shape;6975;p60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6976" name="Google Shape;6976;p60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60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60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60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0" name="Google Shape;6980;p60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6981" name="Google Shape;6981;p60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60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3" name="Google Shape;6983;p60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6984" name="Google Shape;6984;p60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60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60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60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8" name="Google Shape;6988;p60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6989" name="Google Shape;6989;p60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60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60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60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3" name="Google Shape;6993;p60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6994" name="Google Shape;6994;p60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60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60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60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8" name="Google Shape;6998;p60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6999" name="Google Shape;6999;p60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60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60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60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03" name="Google Shape;7003;p60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7004" name="Google Shape;7004;p60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60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60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60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60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09" name="Google Shape;7009;p60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7010" name="Google Shape;7010;p60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60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2" name="Google Shape;7012;p60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7013" name="Google Shape;7013;p60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60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60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60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60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60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9" name="Google Shape;7019;p60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7020" name="Google Shape;7020;p60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60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60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60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4" name="Google Shape;7024;p60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7025" name="Google Shape;7025;p60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60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60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60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9" name="Google Shape;7029;p60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7030" name="Google Shape;7030;p60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60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60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60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4" name="Google Shape;7034;p60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7035" name="Google Shape;7035;p60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60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60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60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9" name="Google Shape;7039;p60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7040" name="Google Shape;7040;p60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60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60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60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60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5" name="Google Shape;7045;p60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7046" name="Google Shape;7046;p60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60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60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60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60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1" name="Google Shape;7051;p60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7052" name="Google Shape;7052;p60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60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60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60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6" name="Google Shape;7056;p60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7057" name="Google Shape;7057;p60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60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9" name="Google Shape;7059;p60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7060" name="Google Shape;7060;p60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60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60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60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60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65" name="Google Shape;7065;p60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7066" name="Google Shape;7066;p60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60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60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60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0" name="Google Shape;7070;p60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7071" name="Google Shape;7071;p60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60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60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60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5" name="Google Shape;7075;p60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7076" name="Google Shape;7076;p60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60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60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9" name="Google Shape;7079;p60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7080" name="Google Shape;7080;p60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60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2" name="Google Shape;7082;p60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7083" name="Google Shape;7083;p60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60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60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60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7" name="Google Shape;7087;p60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7088" name="Google Shape;7088;p60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60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60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60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2" name="Google Shape;7092;p60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7093" name="Google Shape;7093;p60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60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5" name="Google Shape;7095;p60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7096" name="Google Shape;7096;p60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60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60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9" name="Google Shape;7099;p60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7100" name="Google Shape;7100;p60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60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60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3" name="Google Shape;7103;p60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7104" name="Google Shape;7104;p60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60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60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7" name="Google Shape;7107;p60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7108" name="Google Shape;7108;p60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60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60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60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2" name="Google Shape;7112;p60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7113" name="Google Shape;7113;p60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60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60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60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7" name="Google Shape;7117;p60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7118" name="Google Shape;7118;p60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60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0" name="Google Shape;7120;p60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7121" name="Google Shape;7121;p60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60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60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4" name="Google Shape;7124;p60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7125" name="Google Shape;7125;p60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60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60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60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9" name="Google Shape;7129;p60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7130" name="Google Shape;7130;p60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60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60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60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4" name="Google Shape;7134;p60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7135" name="Google Shape;7135;p60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60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60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8" name="Google Shape;7138;p60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7139" name="Google Shape;7139;p60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60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60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60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3" name="Google Shape;7143;p60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7144" name="Google Shape;7144;p60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60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60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60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8" name="Google Shape;7148;p60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7149" name="Google Shape;7149;p60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60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60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60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60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54" name="Google Shape;7154;p60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7155" name="Google Shape;7155;p60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60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60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60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60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0" name="Google Shape;7160;p60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7161" name="Google Shape;7161;p60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60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3" name="Google Shape;7163;p60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7164" name="Google Shape;7164;p60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60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60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60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8" name="Google Shape;7168;p60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7169" name="Google Shape;7169;p60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60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60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60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3" name="Google Shape;7173;p60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7174" name="Google Shape;7174;p60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60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60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7" name="Google Shape;7177;p60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7178" name="Google Shape;7178;p60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60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60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60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60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60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60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85" name="Google Shape;7185;p60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7186" name="Google Shape;7186;p60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60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60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60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60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1" name="Google Shape;7191;p60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7192" name="Google Shape;7192;p60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60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60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60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6" name="Google Shape;7196;p60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7197" name="Google Shape;7197;p60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60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60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60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1" name="Google Shape;7201;p60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7202" name="Google Shape;7202;p60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60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60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60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60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7" name="Google Shape;7207;p60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7208" name="Google Shape;7208;p60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60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60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60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60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3" name="Google Shape;7213;p60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7214" name="Google Shape;7214;p60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60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60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60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60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60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60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60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2" name="Google Shape;7222;p60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7223" name="Google Shape;7223;p60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60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60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60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60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60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9" name="Google Shape;7229;p60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7230" name="Google Shape;7230;p60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60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60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60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34" name="Google Shape;7234;p60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7235" name="Google Shape;7235;p60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60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60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60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60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60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60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60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60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60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60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6" name="Google Shape;7246;p60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7247" name="Google Shape;7247;p60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60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60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60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60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60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3" name="Google Shape;7253;p60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7254" name="Google Shape;7254;p60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60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60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60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58" name="Google Shape;7258;p60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7259" name="Google Shape;7259;p60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60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60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60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3" name="Google Shape;7263;p60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7264" name="Google Shape;7264;p60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60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60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60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8" name="Google Shape;7268;p60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7269" name="Google Shape;7269;p60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60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60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60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3" name="Google Shape;7273;p60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7274" name="Google Shape;7274;p60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60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60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60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60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60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0" name="Google Shape;7280;p60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7281" name="Google Shape;7281;p60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60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60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4" name="Google Shape;7284;p60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7285" name="Google Shape;7285;p60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60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60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8" name="Google Shape;7288;p60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7289" name="Google Shape;7289;p60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60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60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60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60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60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60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60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7" name="Google Shape;7297;p60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7298" name="Google Shape;7298;p60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60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60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60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60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60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60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5" name="Google Shape;7305;p60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7306" name="Google Shape;7306;p60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60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60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60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0" name="Google Shape;7310;p60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7311" name="Google Shape;7311;p60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60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60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60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60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6" name="Google Shape;7316;p60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7317" name="Google Shape;7317;p60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60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60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60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60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60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60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60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5" name="Google Shape;7325;p60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7326" name="Google Shape;7326;p60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60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8" name="Google Shape;7328;p60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7329" name="Google Shape;7329;p60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60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60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60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60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4" name="Google Shape;7334;p60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7335" name="Google Shape;7335;p60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60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60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8" name="Google Shape;7338;p60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7339" name="Google Shape;7339;p60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60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60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60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60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60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60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60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7" name="Google Shape;7347;p60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7348" name="Google Shape;7348;p60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60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60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60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60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3" name="Google Shape;7353;p60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7354" name="Google Shape;7354;p60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60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60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60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60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60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60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1" name="Google Shape;7361;p60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7362" name="Google Shape;7362;p60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60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60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60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60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60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60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60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60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1" name="Google Shape;7371;p60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7372" name="Google Shape;7372;p60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60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60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60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60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60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60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9" name="Google Shape;7379;p60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7380" name="Google Shape;7380;p60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60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60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60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4" name="Google Shape;7384;p60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7385" name="Google Shape;7385;p60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60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60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60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60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60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60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92" name="Google Shape;7392;p60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7393" name="Google Shape;7393;p60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60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60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60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60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60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60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0" name="Google Shape;7400;p60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7401" name="Google Shape;7401;p60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60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60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60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60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60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60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08" name="Google Shape;7408;p60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09" name="Google Shape;7409;p60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10" name="Google Shape;7410;p60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7411" name="Google Shape;7411;p60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60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60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60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60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60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60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8" name="Google Shape;7418;p60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7419" name="Google Shape;7419;p60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60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60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60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60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60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60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60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7" name="Google Shape;7427;p60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7428" name="Google Shape;7428;p60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60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60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60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60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60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4" name="Google Shape;7434;p60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7435" name="Google Shape;7435;p60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60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60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60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60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0" name="Google Shape;7440;p60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7441" name="Google Shape;7441;p60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60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60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60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60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60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60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8" name="Google Shape;7448;p60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7449" name="Google Shape;7449;p60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60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60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60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60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60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5" name="Google Shape;7455;p60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7456" name="Google Shape;7456;p60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60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60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9" name="Google Shape;7459;p60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7460" name="Google Shape;7460;p60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60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60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60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60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60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60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60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8" name="Google Shape;7468;p60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7469" name="Google Shape;7469;p60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60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60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60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60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60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60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60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60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60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60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0" name="Google Shape;7480;p60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7481" name="Google Shape;7481;p60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60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60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60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60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60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7" name="Google Shape;7487;p60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7488" name="Google Shape;7488;p60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60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60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60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60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3" name="Google Shape;7493;p60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7494" name="Google Shape;7494;p60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60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60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60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60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60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60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60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2" name="Google Shape;7502;p60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7503" name="Google Shape;7503;p60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60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60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60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60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60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60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0" name="Google Shape;7510;p60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7511" name="Google Shape;7511;p60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60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60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60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60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60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60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60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9" name="Google Shape;7519;p60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7520" name="Google Shape;7520;p60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60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60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60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60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60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60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60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60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9" name="Google Shape;7529;p60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7530" name="Google Shape;7530;p60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60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60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60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60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535" name="Google Shape;7535;p60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536" name="Google Shape;7536;p60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537" name="Google Shape;7537;p60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60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39" name="Google Shape;7539;p60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7543" name="Shape 7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4" name="Google Shape;7544;p6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545" name="Google Shape;7545;p61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7546" name="Google Shape;7546;p61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61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8" name="Google Shape;7548;p61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7549" name="Google Shape;7549;p61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61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1" name="Google Shape;7551;p61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7552" name="Google Shape;7552;p61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61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61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61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61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61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8" name="Google Shape;7558;p61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7559" name="Google Shape;7559;p61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61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1" name="Google Shape;7561;p61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7562" name="Google Shape;7562;p61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61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61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61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61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61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61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61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0" name="Google Shape;7570;p61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7571" name="Google Shape;7571;p61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61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3" name="Google Shape;7573;p61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7574" name="Google Shape;7574;p61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61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6" name="Google Shape;7576;p61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7577" name="Google Shape;7577;p61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61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9" name="Google Shape;7579;p61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7580" name="Google Shape;7580;p61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61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82" name="Google Shape;7582;p61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83" name="Google Shape;7583;p61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7584" name="Google Shape;7584;p61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61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6" name="Google Shape;7586;p61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7587" name="Google Shape;7587;p61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61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9" name="Google Shape;7589;p61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7590" name="Google Shape;7590;p61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61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2" name="Google Shape;7592;p61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7593" name="Google Shape;7593;p61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61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61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61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61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61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9" name="Google Shape;7599;p61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7600" name="Google Shape;7600;p61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61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61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3" name="Google Shape;7603;p61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7604" name="Google Shape;7604;p61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61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61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61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8" name="Google Shape;7608;p61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7609" name="Google Shape;7609;p61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61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61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61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13" name="Google Shape;7613;p61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14" name="Google Shape;7614;p61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7615" name="Google Shape;7615;p61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61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61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18" name="Google Shape;7618;p61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19" name="Google Shape;7619;p61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7620" name="Google Shape;7620;p61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61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61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61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61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61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61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27" name="Google Shape;7627;p61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8" name="Google Shape;7628;p61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29" name="Google Shape;7629;p61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7630" name="Google Shape;7630;p61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61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61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3" name="Google Shape;7633;p61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7634" name="Google Shape;7634;p61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61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61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61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8" name="Google Shape;7638;p61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7639" name="Google Shape;7639;p61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61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61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2" name="Google Shape;7642;p61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7643" name="Google Shape;7643;p61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61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61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6" name="Google Shape;7646;p61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7647" name="Google Shape;7647;p61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61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61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61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61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61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61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4" name="Google Shape;7654;p61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5" name="Google Shape;7655;p61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6" name="Google Shape;7656;p61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7" name="Google Shape;7657;p61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8" name="Google Shape;7658;p61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59" name="Google Shape;7659;p61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7660" name="Google Shape;7660;p61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61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61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3" name="Google Shape;7663;p61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7664" name="Google Shape;7664;p61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61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61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61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61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9" name="Google Shape;7669;p61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7670" name="Google Shape;7670;p61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61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72" name="Google Shape;7672;p61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7673" name="Google Shape;7673;p61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61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61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61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61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61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79" name="Google Shape;7679;p61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80" name="Google Shape;7680;p61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7681" name="Google Shape;7681;p61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61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61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61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61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61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61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8" name="Google Shape;7688;p61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7689" name="Google Shape;7689;p61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61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61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61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3" name="Google Shape;7693;p61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7694" name="Google Shape;7694;p61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61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61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61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61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61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61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01" name="Google Shape;7701;p61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02" name="Google Shape;7702;p61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7703" name="Google Shape;7703;p61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61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61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61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07" name="Google Shape;7707;p61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08" name="Google Shape;7708;p61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7709" name="Google Shape;7709;p61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61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1" name="Google Shape;7711;p61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7712" name="Google Shape;7712;p61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61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61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61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61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7" name="Google Shape;7717;p61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7718" name="Google Shape;7718;p61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61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61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61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61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61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61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25" name="Google Shape;7725;p61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26" name="Google Shape;7726;p61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7727" name="Google Shape;7727;p61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61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61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61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1" name="Google Shape;7731;p61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7732" name="Google Shape;7732;p61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61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61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61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36" name="Google Shape;7736;p61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37" name="Google Shape;7737;p61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7738" name="Google Shape;7738;p61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61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61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1" name="Google Shape;7741;p61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7742" name="Google Shape;7742;p61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61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61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61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6" name="Google Shape;7746;p61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7747" name="Google Shape;7747;p61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61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61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61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61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2" name="Google Shape;7752;p61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7753" name="Google Shape;7753;p61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61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61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6" name="Google Shape;7756;p61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7757" name="Google Shape;7757;p61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61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61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61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61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61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61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61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61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61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7" name="Google Shape;7767;p61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7768" name="Google Shape;7768;p61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61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61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61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2" name="Google Shape;7772;p61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7773" name="Google Shape;7773;p61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61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61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61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61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8" name="Google Shape;7778;p61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7779" name="Google Shape;7779;p61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61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61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61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3" name="Google Shape;7783;p61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7784" name="Google Shape;7784;p61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61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6" name="Google Shape;7786;p61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7787" name="Google Shape;7787;p61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61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61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61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61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92" name="Google Shape;7792;p61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7793" name="Google Shape;7793;p61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61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61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61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61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61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61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61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61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61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3" name="Google Shape;7803;p61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7804" name="Google Shape;7804;p61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61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6" name="Google Shape;7806;p61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7807" name="Google Shape;7807;p61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61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61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0" name="Google Shape;7810;p61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7811" name="Google Shape;7811;p61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61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61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61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61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61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61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61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61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0" name="Google Shape;7820;p61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7821" name="Google Shape;7821;p61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61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61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4" name="Google Shape;7824;p61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7825" name="Google Shape;7825;p61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61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61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61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9" name="Google Shape;7829;p61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7830" name="Google Shape;7830;p61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61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61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61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61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5" name="Google Shape;7835;p61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7836" name="Google Shape;7836;p61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61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61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61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61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1" name="Google Shape;7841;p61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7842" name="Google Shape;7842;p61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61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4" name="Google Shape;7844;p61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7845" name="Google Shape;7845;p61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61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61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61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61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0" name="Google Shape;7850;p61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7851" name="Google Shape;7851;p61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61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61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61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61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61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61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61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61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0" name="Google Shape;7860;p61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7861" name="Google Shape;7861;p61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61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61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61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61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61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61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61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61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61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61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2" name="Google Shape;7872;p61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7873" name="Google Shape;7873;p61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61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61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61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7" name="Google Shape;7877;p61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7878" name="Google Shape;7878;p61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61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61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61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61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61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4" name="Google Shape;7884;p61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7885" name="Google Shape;7885;p61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61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61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61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61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61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1" name="Google Shape;7891;p61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7892" name="Google Shape;7892;p61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61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61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61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61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61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61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61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0" name="Google Shape;7900;p61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7901" name="Google Shape;7901;p61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61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61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61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61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61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7" name="Google Shape;7907;p61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7908" name="Google Shape;7908;p61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61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61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61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2" name="Google Shape;7912;p61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7913" name="Google Shape;7913;p61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61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61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61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61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61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61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61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61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61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3" name="Google Shape;7923;p61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7924" name="Google Shape;7924;p61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61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61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61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61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61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0" name="Google Shape;7930;p61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7931" name="Google Shape;7931;p61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61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61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61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61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61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61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8" name="Google Shape;7938;p61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7939" name="Google Shape;7939;p61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61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61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61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61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61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61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61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61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61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61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0" name="Google Shape;7950;p61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7951" name="Google Shape;7951;p61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61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61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61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61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61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61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58" name="Google Shape;7958;p61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7959" name="Google Shape;7959;p61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61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61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61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61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61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61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61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61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61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61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61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61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2" name="Google Shape;7972;p61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7973" name="Google Shape;7973;p61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61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61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61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61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78" name="Google Shape;7978;p61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7979" name="Google Shape;7979;p61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61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61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61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61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4" name="Google Shape;7984;p61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7985" name="Google Shape;7985;p61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61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61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8" name="Google Shape;7988;p61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7989" name="Google Shape;7989;p61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61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1" name="Google Shape;7991;p61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7992" name="Google Shape;7992;p61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61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61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61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61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61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8" name="Google Shape;7998;p61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7999" name="Google Shape;7999;p61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61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61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2" name="Google Shape;8002;p61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8003" name="Google Shape;8003;p61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61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61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61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7" name="Google Shape;8007;p61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8008" name="Google Shape;8008;p61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61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61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61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61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61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61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61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61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61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18" name="Google Shape;8018;p61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8019" name="Google Shape;8019;p61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61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61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61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61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61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5" name="Google Shape;8025;p61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8026" name="Google Shape;8026;p61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61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61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61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61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61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2" name="Google Shape;8032;p61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8033" name="Google Shape;8033;p61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61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61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61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61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61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9" name="Google Shape;8039;p61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8040" name="Google Shape;8040;p61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61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61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61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4" name="Google Shape;8044;p61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8045" name="Google Shape;8045;p61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61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61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8" name="Google Shape;8048;p61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8049" name="Google Shape;8049;p61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61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61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61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61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61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5" name="Google Shape;8055;p61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8056" name="Google Shape;8056;p61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61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61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61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0" name="Google Shape;8060;p61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8061" name="Google Shape;8061;p61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61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61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4" name="Google Shape;8064;p61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8065" name="Google Shape;8065;p61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61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61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8068" name="Google Shape;8068;p61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8069" name="Google Shape;8069;p61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8070" name="Google Shape;8070;p61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61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61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61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61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078" name="Shape 8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9" name="Google Shape;8079;p6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080" name="Google Shape;8080;p62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81" name="Google Shape;8081;p62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82" name="Google Shape;8082;p62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83" name="Google Shape;8083;p62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8084" name="Google Shape;8084;p62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62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62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62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8" name="Google Shape;8088;p62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8089" name="Google Shape;8089;p62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62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91" name="Google Shape;8091;p62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92" name="Google Shape;8092;p62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93" name="Google Shape;8093;p62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94" name="Google Shape;8094;p62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95" name="Google Shape;8095;p62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96" name="Google Shape;8096;p62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97" name="Google Shape;8097;p62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8098" name="Google Shape;8098;p62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62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62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1" name="Google Shape;8101;p62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8102" name="Google Shape;8102;p62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62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04" name="Google Shape;8104;p62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8105" name="Google Shape;8105;p62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62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62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62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62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10" name="Google Shape;8110;p62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1" name="Google Shape;8111;p62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2" name="Google Shape;8112;p62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3" name="Google Shape;8113;p62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4" name="Google Shape;8114;p62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15" name="Google Shape;8115;p62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8116" name="Google Shape;8116;p62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62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18" name="Google Shape;8118;p62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19" name="Google Shape;8119;p62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20" name="Google Shape;8120;p62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8121" name="Google Shape;8121;p62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62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62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62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25" name="Google Shape;8125;p62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6" name="Google Shape;8126;p62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7" name="Google Shape;8127;p62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8" name="Google Shape;8128;p62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9" name="Google Shape;8129;p62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30" name="Google Shape;8130;p62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31" name="Google Shape;8131;p62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8132" name="Google Shape;8132;p62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62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4" name="Google Shape;8134;p62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8135" name="Google Shape;8135;p62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62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7" name="Google Shape;8137;p62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8138" name="Google Shape;8138;p62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62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40" name="Google Shape;8140;p62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41" name="Google Shape;8141;p62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8142" name="Google Shape;8142;p62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62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44" name="Google Shape;8144;p62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45" name="Google Shape;8145;p62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8146" name="Google Shape;8146;p62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62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62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62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0" name="Google Shape;8150;p62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8151" name="Google Shape;8151;p62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62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62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62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5" name="Google Shape;8155;p62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8156" name="Google Shape;8156;p62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62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8" name="Google Shape;8158;p62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8159" name="Google Shape;8159;p62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62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61" name="Google Shape;8161;p62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62" name="Google Shape;8162;p62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63" name="Google Shape;8163;p62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8164" name="Google Shape;8164;p62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62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62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62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62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69" name="Google Shape;8169;p62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70" name="Google Shape;8170;p62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8171" name="Google Shape;8171;p62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62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3" name="Google Shape;8173;p62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8174" name="Google Shape;8174;p62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62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62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7" name="Google Shape;8177;p62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8178" name="Google Shape;8178;p62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9" name="Google Shape;8179;p62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0" name="Google Shape;8180;p62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8181" name="Google Shape;8181;p62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62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83" name="Google Shape;8183;p62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84" name="Google Shape;8184;p62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8185" name="Google Shape;8185;p62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62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62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8" name="Google Shape;8188;p62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8189" name="Google Shape;8189;p62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62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62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62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62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94" name="Google Shape;8194;p62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5" name="Google Shape;8195;p62"/>
          <p:cNvSpPr/>
          <p:nvPr/>
        </p:nvSpPr>
        <p:spPr>
          <a:xfrm>
            <a:off x="7689189" y="2106209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96" name="Google Shape;8196;p62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8197" name="Google Shape;8197;p62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62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62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0" name="Google Shape;8200;p62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8201" name="Google Shape;8201;p62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62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62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4" name="Google Shape;8204;p62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8205" name="Google Shape;8205;p62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62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62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8" name="Google Shape;8208;p62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8209" name="Google Shape;8209;p62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62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62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62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3" name="Google Shape;8213;p62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8214" name="Google Shape;8214;p62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62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62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17" name="Google Shape;8217;p62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18" name="Google Shape;8218;p62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8219" name="Google Shape;8219;p62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62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1" name="Google Shape;8221;p62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8222" name="Google Shape;8222;p62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62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24" name="Google Shape;8224;p62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25" name="Google Shape;8225;p62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26" name="Google Shape;8226;p62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8227" name="Google Shape;8227;p62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62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62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62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1" name="Google Shape;8231;p62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8232" name="Google Shape;8232;p62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62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34" name="Google Shape;8234;p62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35" name="Google Shape;8235;p62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8236" name="Google Shape;8236;p62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62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62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62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62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62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2" name="Google Shape;8242;p62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8243" name="Google Shape;8243;p62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62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62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62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62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62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62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0" name="Google Shape;8250;p62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8251" name="Google Shape;8251;p62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62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3" name="Google Shape;8253;p62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8254" name="Google Shape;8254;p62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62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62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62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8" name="Google Shape;8258;p62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8259" name="Google Shape;8259;p62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62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62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62" name="Google Shape;8262;p62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63" name="Google Shape;8263;p62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8264" name="Google Shape;8264;p62"/>
            <p:cNvSpPr/>
            <p:nvPr/>
          </p:nvSpPr>
          <p:spPr>
            <a:xfrm>
              <a:off x="-37268550" y="364392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62"/>
            <p:cNvSpPr/>
            <p:nvPr/>
          </p:nvSpPr>
          <p:spPr>
            <a:xfrm>
              <a:off x="-37370925" y="355197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66" name="Google Shape;8266;p62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67" name="Google Shape;8267;p62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68" name="Google Shape;8268;p62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8269" name="Google Shape;8269;p62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62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1" name="Google Shape;8271;p62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8272" name="Google Shape;8272;p62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62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62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62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6" name="Google Shape;8276;p62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8277" name="Google Shape;8277;p62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62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62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80" name="Google Shape;8280;p62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81" name="Google Shape;8281;p62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8282" name="Google Shape;8282;p62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62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62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5" name="Google Shape;8285;p62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8286" name="Google Shape;8286;p62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62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62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62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0" name="Google Shape;8290;p62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8291" name="Google Shape;8291;p62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62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3" name="Google Shape;8293;p62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8294" name="Google Shape;8294;p62"/>
            <p:cNvSpPr/>
            <p:nvPr/>
          </p:nvSpPr>
          <p:spPr>
            <a:xfrm>
              <a:off x="-37190575" y="4093650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62"/>
            <p:cNvSpPr/>
            <p:nvPr/>
          </p:nvSpPr>
          <p:spPr>
            <a:xfrm>
              <a:off x="-37385100" y="3898325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6" name="Google Shape;8296;p62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8297" name="Google Shape;8297;p62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62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62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62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62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2" name="Google Shape;8302;p62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8303" name="Google Shape;8303;p62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62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62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62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07" name="Google Shape;8307;p62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08" name="Google Shape;8308;p62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09" name="Google Shape;8309;p62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8310" name="Google Shape;8310;p62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62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2" name="Google Shape;8312;p62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8313" name="Google Shape;8313;p62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62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5" name="Google Shape;8315;p62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8316" name="Google Shape;8316;p62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62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8" name="Google Shape;8318;p62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8319" name="Google Shape;8319;p62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62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62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62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62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62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62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62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7" name="Google Shape;8327;p62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8328" name="Google Shape;8328;p62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62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30" name="Google Shape;8330;p62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31" name="Google Shape;8331;p62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8332" name="Google Shape;8332;p62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62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4" name="Google Shape;8334;p62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8335" name="Google Shape;8335;p62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62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37" name="Google Shape;8337;p62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8338" name="Google Shape;8338;p62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62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62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1" name="Google Shape;8341;p62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8342" name="Google Shape;8342;p62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62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44" name="Google Shape;8344;p62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45" name="Google Shape;8345;p62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8346" name="Google Shape;8346;p62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62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62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9" name="Google Shape;8349;p62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8350" name="Google Shape;8350;p62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62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2" name="Google Shape;8352;p62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8353" name="Google Shape;8353;p62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62"/>
            <p:cNvSpPr/>
            <p:nvPr/>
          </p:nvSpPr>
          <p:spPr>
            <a:xfrm>
              <a:off x="-37806500" y="3697475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5" name="Google Shape;8355;p62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8356" name="Google Shape;8356;p62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62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62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59" name="Google Shape;8359;p62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363" name="Shape 8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4" name="Google Shape;8364;p6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365" name="Google Shape;8365;p63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8366" name="Google Shape;8366;p63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63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68" name="Google Shape;8368;p63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8369" name="Google Shape;8369;p63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63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63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2" name="Google Shape;8372;p63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8373" name="Google Shape;8373;p63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63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63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63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63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8" name="Google Shape;8378;p63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8379" name="Google Shape;8379;p63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63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63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63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83" name="Google Shape;8383;p63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84" name="Google Shape;8384;p63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8385" name="Google Shape;8385;p63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63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63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88" name="Google Shape;8388;p63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8389" name="Google Shape;8389;p63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63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63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2" name="Google Shape;8392;p63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8393" name="Google Shape;8393;p63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63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95" name="Google Shape;8395;p63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96" name="Google Shape;8396;p63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8397" name="Google Shape;8397;p63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63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63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00" name="Google Shape;8400;p63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01" name="Google Shape;8401;p63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8402" name="Google Shape;8402;p63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63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63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63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6" name="Google Shape;8406;p63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8407" name="Google Shape;8407;p63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63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63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63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1" name="Google Shape;8411;p63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8412" name="Google Shape;8412;p63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63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63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5" name="Google Shape;8415;p63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8416" name="Google Shape;8416;p63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63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8" name="Google Shape;8418;p63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8419" name="Google Shape;8419;p63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63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21" name="Google Shape;8421;p63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22" name="Google Shape;8422;p63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8423" name="Google Shape;8423;p63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63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25" name="Google Shape;8425;p63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26" name="Google Shape;8426;p63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8427" name="Google Shape;8427;p63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63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63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0" name="Google Shape;8430;p63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8431" name="Google Shape;8431;p63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63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63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63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5" name="Google Shape;8435;p63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8436" name="Google Shape;8436;p63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63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63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63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40" name="Google Shape;8440;p63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41" name="Google Shape;8441;p63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8442" name="Google Shape;8442;p63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63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63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45" name="Google Shape;8445;p63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46" name="Google Shape;8446;p63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8447" name="Google Shape;8447;p63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63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63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63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63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63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63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63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63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63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63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8" name="Google Shape;8458;p63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8459" name="Google Shape;8459;p63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63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63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2" name="Google Shape;8462;p63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63" name="Google Shape;8463;p63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4" name="Google Shape;8464;p63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8465" name="Google Shape;8465;p63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63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63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8" name="Google Shape;8468;p63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8469" name="Google Shape;8469;p63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63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63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2" name="Google Shape;8472;p63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8473" name="Google Shape;8473;p63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63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63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6" name="Google Shape;8476;p63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8477" name="Google Shape;8477;p63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63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79" name="Google Shape;8479;p63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0" name="Google Shape;8480;p63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81" name="Google Shape;8481;p63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8482" name="Google Shape;8482;p63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63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63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63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63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63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63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63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63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63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63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3" name="Google Shape;8493;p63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8494" name="Google Shape;8494;p63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63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63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7" name="Google Shape;8497;p63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8498" name="Google Shape;8498;p63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63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63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63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02" name="Google Shape;8502;p63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03" name="Google Shape;8503;p63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8504" name="Google Shape;8504;p63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63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6" name="Google Shape;8506;p63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8507" name="Google Shape;8507;p63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63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63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63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63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2" name="Google Shape;8512;p63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8513" name="Google Shape;8513;p63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63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63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63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17" name="Google Shape;8517;p63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8" name="Google Shape;8518;p63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9" name="Google Shape;8519;p63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20" name="Google Shape;8520;p63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8521" name="Google Shape;8521;p63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63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3" name="Google Shape;8523;p63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8524" name="Google Shape;8524;p63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63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63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63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8" name="Google Shape;8528;p63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8529" name="Google Shape;8529;p63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63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63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2" name="Google Shape;8532;p63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8533" name="Google Shape;8533;p63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63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63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6" name="Google Shape;8536;p63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8537" name="Google Shape;8537;p63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63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63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63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63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63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63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4" name="Google Shape;8544;p63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8545" name="Google Shape;8545;p63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63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63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63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63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63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63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52" name="Google Shape;8552;p63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53" name="Google Shape;8553;p63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8554" name="Google Shape;8554;p63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63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63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63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63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9" name="Google Shape;8559;p63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8560" name="Google Shape;8560;p63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63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63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63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63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5" name="Google Shape;8565;p63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8566" name="Google Shape;8566;p63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63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63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9" name="Google Shape;8569;p63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8570" name="Google Shape;8570;p63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63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63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63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74" name="Google Shape;8574;p63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75" name="Google Shape;8575;p63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76" name="Google Shape;8576;p63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8577" name="Google Shape;8577;p63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63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63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63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63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2" name="Google Shape;8582;p63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8583" name="Google Shape;8583;p63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63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63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63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63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63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63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0" name="Google Shape;8590;p63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8591" name="Google Shape;8591;p63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63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63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4" name="Google Shape;8594;p63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8595" name="Google Shape;8595;p63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63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63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63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63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63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63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63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3" name="Google Shape;8603;p63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8604" name="Google Shape;8604;p63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63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63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63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63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63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63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1" name="Google Shape;8611;p63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8612" name="Google Shape;8612;p63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63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4" name="Google Shape;8614;p63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8615" name="Google Shape;8615;p63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63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63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63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63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63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63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63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63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63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5" name="Google Shape;8625;p63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8626" name="Google Shape;8626;p63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63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63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63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0" name="Google Shape;8630;p63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8631" name="Google Shape;8631;p63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63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63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63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63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63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63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8" name="Google Shape;8638;p63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8639" name="Google Shape;8639;p63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63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63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2" name="Google Shape;8642;p63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8643" name="Google Shape;8643;p63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63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63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63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63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63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9" name="Google Shape;8649;p63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8650" name="Google Shape;8650;p63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63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63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63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4" name="Google Shape;8654;p63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8655" name="Google Shape;8655;p63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63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57" name="Google Shape;8657;p63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8658" name="Google Shape;8658;p63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63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0" name="Google Shape;8660;p63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8661" name="Google Shape;8661;p63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63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63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63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63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63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63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8" name="Google Shape;8668;p63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8669" name="Google Shape;8669;p63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63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63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63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63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4" name="Google Shape;8674;p63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8675" name="Google Shape;8675;p63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63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63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63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9" name="Google Shape;8679;p63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8680" name="Google Shape;8680;p63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63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63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63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4" name="Google Shape;8684;p63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8685" name="Google Shape;8685;p63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63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63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63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9" name="Google Shape;8689;p63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8690" name="Google Shape;8690;p63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63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2" name="Google Shape;8692;p63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8693" name="Google Shape;8693;p63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63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63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63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63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8" name="Google Shape;8698;p63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8699" name="Google Shape;8699;p63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63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63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63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63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63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63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6" name="Google Shape;8706;p63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8707" name="Google Shape;8707;p63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63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63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10" name="Google Shape;8710;p63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11" name="Google Shape;8711;p63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8712" name="Google Shape;8712;p63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63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63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63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63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17" name="Google Shape;8717;p63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8718" name="Google Shape;8718;p63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63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63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63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63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3" name="Google Shape;8723;p63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8724" name="Google Shape;8724;p63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63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63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63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63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63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63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63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63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3" name="Google Shape;8733;p63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8734" name="Google Shape;8734;p63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63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63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63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63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63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63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63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2" name="Google Shape;8742;p63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8743" name="Google Shape;8743;p63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63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63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63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7" name="Google Shape;8747;p63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8748" name="Google Shape;8748;p63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63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0" name="Google Shape;8750;p63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8751" name="Google Shape;8751;p63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63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63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63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63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63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7" name="Google Shape;8757;p63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8758" name="Google Shape;8758;p63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63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63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63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2" name="Google Shape;8762;p63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8763" name="Google Shape;8763;p63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63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63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6" name="Google Shape;8766;p63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8767" name="Google Shape;8767;p63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63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63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63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63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63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63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4" name="Google Shape;8774;p63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8775" name="Google Shape;8775;p63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63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7" name="Google Shape;8777;p63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8778" name="Google Shape;8778;p63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63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0" name="Google Shape;8780;p63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8781" name="Google Shape;8781;p63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63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3" name="Google Shape;8783;p63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8784" name="Google Shape;8784;p63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63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63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63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63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63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63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1" name="Google Shape;8791;p63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8792" name="Google Shape;8792;p63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63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4" name="Google Shape;8794;p63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8795" name="Google Shape;8795;p63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63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97" name="Google Shape;8797;p63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98" name="Google Shape;8798;p63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8799" name="Google Shape;8799;p63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63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63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8805" name="Shape 8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" name="Google Shape;8806;p6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807" name="Google Shape;8807;p64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08" name="Google Shape;8808;p64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8809" name="Google Shape;8809;p64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64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1" name="Google Shape;8811;p64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8812" name="Google Shape;8812;p64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64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64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5" name="Google Shape;8815;p64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8816" name="Google Shape;8816;p64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64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64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64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64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1" name="Google Shape;8821;p64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8822" name="Google Shape;8822;p64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64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64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64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64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7" name="Google Shape;8827;p64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8828" name="Google Shape;8828;p64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64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64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64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64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64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64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64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64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64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64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64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0" name="Google Shape;8840;p64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8841" name="Google Shape;8841;p64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64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3" name="Google Shape;8843;p64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8844" name="Google Shape;8844;p64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64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64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64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48" name="Google Shape;8848;p64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49" name="Google Shape;8849;p64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8850" name="Google Shape;8850;p64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64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64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64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64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64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56" name="Google Shape;8856;p64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57" name="Google Shape;8857;p64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58" name="Google Shape;8858;p64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8859" name="Google Shape;8859;p64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64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64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64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64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4" name="Google Shape;8864;p64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8865" name="Google Shape;8865;p64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64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64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64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64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64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64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64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3" name="Google Shape;8873;p64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8874" name="Google Shape;8874;p64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64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6" name="Google Shape;8876;p64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8877" name="Google Shape;8877;p64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64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64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0" name="Google Shape;8880;p64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8881" name="Google Shape;8881;p64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64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3" name="Google Shape;8883;p64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8884" name="Google Shape;8884;p64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64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64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64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64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64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64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1" name="Google Shape;8891;p64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8892" name="Google Shape;8892;p64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64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4" name="Google Shape;8894;p64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8895" name="Google Shape;8895;p64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64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64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8" name="Google Shape;8898;p64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8899" name="Google Shape;8899;p64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64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1" name="Google Shape;8901;p64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8902" name="Google Shape;8902;p64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64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64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05" name="Google Shape;8905;p64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06" name="Google Shape;8906;p64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07" name="Google Shape;8907;p64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8908" name="Google Shape;8908;p64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64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64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64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64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64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14" name="Google Shape;8914;p64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15" name="Google Shape;8915;p64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8916" name="Google Shape;8916;p64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64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64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9" name="Google Shape;8919;p64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8920" name="Google Shape;8920;p64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64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22" name="Google Shape;8922;p64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23" name="Google Shape;8923;p64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8924" name="Google Shape;8924;p64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64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64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7" name="Google Shape;8927;p64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8928" name="Google Shape;8928;p64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64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30" name="Google Shape;8930;p64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31" name="Google Shape;8931;p64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32" name="Google Shape;8932;p64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33" name="Google Shape;8933;p64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8934" name="Google Shape;8934;p64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64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36" name="Google Shape;8936;p64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37" name="Google Shape;8937;p64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8938" name="Google Shape;8938;p64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64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40" name="Google Shape;8940;p64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1" name="Google Shape;8941;p64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2" name="Google Shape;8942;p64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43" name="Google Shape;8943;p64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8944" name="Google Shape;8944;p64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64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64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7" name="Google Shape;8947;p64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8948" name="Google Shape;8948;p64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64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0" name="Google Shape;8950;p64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8951" name="Google Shape;8951;p64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64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53" name="Google Shape;8953;p64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54" name="Google Shape;8954;p64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8955" name="Google Shape;8955;p64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64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64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64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64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64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64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64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64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64" name="Google Shape;8964;p64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65" name="Google Shape;8965;p64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8966" name="Google Shape;8966;p64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64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64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64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0" name="Google Shape;8970;p64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8971" name="Google Shape;8971;p64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64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3" name="Google Shape;8973;p64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8974" name="Google Shape;8974;p64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64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76" name="Google Shape;8976;p64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77" name="Google Shape;8977;p64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8978" name="Google Shape;8978;p64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64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64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1" name="Google Shape;8981;p64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8982" name="Google Shape;8982;p64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64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64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64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64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64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88" name="Google Shape;8988;p64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8989" name="Google Shape;8989;p64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64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1" name="Google Shape;8991;p64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8992" name="Google Shape;8992;p64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64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4" name="Google Shape;8994;p64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8995" name="Google Shape;8995;p64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64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64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64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64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0" name="Google Shape;9000;p64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9001" name="Google Shape;9001;p64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64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64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64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05" name="Google Shape;9005;p64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06" name="Google Shape;9006;p64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9007" name="Google Shape;9007;p64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64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64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64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1" name="Google Shape;9011;p64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9012" name="Google Shape;9012;p64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64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64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5" name="Google Shape;9015;p64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9016" name="Google Shape;9016;p64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64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64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9" name="Google Shape;9019;p64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9020" name="Google Shape;9020;p64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64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64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64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64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64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64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64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64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29" name="Google Shape;9029;p64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30" name="Google Shape;9030;p64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9031" name="Google Shape;9031;p64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64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64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4" name="Google Shape;9034;p64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9035" name="Google Shape;9035;p64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64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7" name="Google Shape;9037;p64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9038" name="Google Shape;9038;p64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64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40" name="Google Shape;9040;p64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41" name="Google Shape;9041;p64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9042" name="Google Shape;9042;p64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64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4" name="Google Shape;9044;p64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9045" name="Google Shape;9045;p64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64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7" name="Google Shape;9047;p64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9048" name="Google Shape;9048;p64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64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0" name="Google Shape;9050;p64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9051" name="Google Shape;9051;p64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64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3" name="Google Shape;9053;p64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9054" name="Google Shape;9054;p64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64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64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64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58" name="Google Shape;9058;p64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9059" name="Google Shape;9059;p64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64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1" name="Google Shape;9061;p64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9062" name="Google Shape;9062;p64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64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4" name="Google Shape;9064;p64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9065" name="Google Shape;9065;p64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64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64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64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64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0" name="Google Shape;9070;p64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9071" name="Google Shape;9071;p64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64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64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64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64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64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64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64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9" name="Google Shape;9079;p64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9080" name="Google Shape;9080;p64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64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64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3" name="Google Shape;9083;p64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9084" name="Google Shape;9084;p64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64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64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64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8" name="Google Shape;9088;p64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9089" name="Google Shape;9089;p64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64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91" name="Google Shape;9091;p64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92" name="Google Shape;9092;p64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9093" name="Google Shape;9093;p64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64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64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64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7" name="Google Shape;9097;p64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9098" name="Google Shape;9098;p64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64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64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64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2" name="Google Shape;9102;p64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9103" name="Google Shape;9103;p64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64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64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6" name="Google Shape;9106;p64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9107" name="Google Shape;9107;p64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64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9" name="Google Shape;9109;p64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9110" name="Google Shape;9110;p64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64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64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3" name="Google Shape;9113;p64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9114" name="Google Shape;9114;p64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64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6" name="Google Shape;9116;p64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9117" name="Google Shape;9117;p64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64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9" name="Google Shape;9119;p64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9120" name="Google Shape;9120;p64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64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64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64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24" name="Google Shape;9124;p64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25" name="Google Shape;9125;p64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9126" name="Google Shape;9126;p64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64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64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29" name="Google Shape;9129;p64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30" name="Google Shape;9130;p64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9131" name="Google Shape;9131;p64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64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64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34" name="Google Shape;9134;p64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35" name="Google Shape;9135;p64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9136" name="Google Shape;9136;p64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64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64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9" name="Google Shape;9139;p64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9140" name="Google Shape;9140;p64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64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64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3" name="Google Shape;9143;p64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9144" name="Google Shape;9144;p64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64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64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64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64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49" name="Google Shape;9149;p64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50" name="Google Shape;9150;p64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9151" name="Google Shape;9151;p64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64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64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54" name="Google Shape;9154;p64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55" name="Google Shape;9155;p64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9156" name="Google Shape;9156;p64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64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64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64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64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64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64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64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64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64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64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67" name="Google Shape;9167;p64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171" name="Shape 9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2" name="Google Shape;9172;p6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173" name="Google Shape;9173;p65"/>
          <p:cNvSpPr/>
          <p:nvPr/>
        </p:nvSpPr>
        <p:spPr>
          <a:xfrm>
            <a:off x="1072928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74" name="Google Shape;9174;p65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9175" name="Google Shape;9175;p65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65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65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78" name="Google Shape;9178;p65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9179" name="Google Shape;9179;p65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65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65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65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65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65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65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65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65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65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65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65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91" name="Google Shape;9191;p65"/>
          <p:cNvSpPr/>
          <p:nvPr/>
        </p:nvSpPr>
        <p:spPr>
          <a:xfrm>
            <a:off x="3128634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2" name="Google Shape;9192;p65"/>
          <p:cNvSpPr/>
          <p:nvPr/>
        </p:nvSpPr>
        <p:spPr>
          <a:xfrm>
            <a:off x="3128202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3" name="Google Shape;9193;p65"/>
          <p:cNvSpPr/>
          <p:nvPr/>
        </p:nvSpPr>
        <p:spPr>
          <a:xfrm>
            <a:off x="3122485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94" name="Google Shape;9194;p65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9195" name="Google Shape;9195;p65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65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65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65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99" name="Google Shape;9199;p65"/>
          <p:cNvSpPr/>
          <p:nvPr/>
        </p:nvSpPr>
        <p:spPr>
          <a:xfrm>
            <a:off x="5221706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00" name="Google Shape;9200;p65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9201" name="Google Shape;9201;p65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65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65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65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65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06" name="Google Shape;9206;p65"/>
          <p:cNvSpPr/>
          <p:nvPr/>
        </p:nvSpPr>
        <p:spPr>
          <a:xfrm>
            <a:off x="7360389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07" name="Google Shape;9207;p65"/>
          <p:cNvSpPr/>
          <p:nvPr/>
        </p:nvSpPr>
        <p:spPr>
          <a:xfrm>
            <a:off x="1451210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08" name="Google Shape;9208;p65"/>
          <p:cNvSpPr/>
          <p:nvPr/>
        </p:nvSpPr>
        <p:spPr>
          <a:xfrm>
            <a:off x="1451210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09" name="Google Shape;9209;p65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9210" name="Google Shape;9210;p65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65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2" name="Google Shape;9212;p65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9213" name="Google Shape;9213;p65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65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65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65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17" name="Google Shape;9217;p65"/>
          <p:cNvSpPr/>
          <p:nvPr/>
        </p:nvSpPr>
        <p:spPr>
          <a:xfrm>
            <a:off x="3540734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18" name="Google Shape;9218;p65"/>
          <p:cNvSpPr/>
          <p:nvPr/>
        </p:nvSpPr>
        <p:spPr>
          <a:xfrm>
            <a:off x="5668006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19" name="Google Shape;9219;p65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9220" name="Google Shape;9220;p65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65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65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3" name="Google Shape;9223;p65"/>
          <p:cNvSpPr/>
          <p:nvPr/>
        </p:nvSpPr>
        <p:spPr>
          <a:xfrm>
            <a:off x="5648678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24" name="Google Shape;9224;p65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9225" name="Google Shape;9225;p65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65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65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8" name="Google Shape;9228;p65"/>
          <p:cNvSpPr/>
          <p:nvPr/>
        </p:nvSpPr>
        <p:spPr>
          <a:xfrm>
            <a:off x="1873789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29" name="Google Shape;9229;p65"/>
          <p:cNvSpPr/>
          <p:nvPr/>
        </p:nvSpPr>
        <p:spPr>
          <a:xfrm>
            <a:off x="1875100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30" name="Google Shape;9230;p65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9231" name="Google Shape;9231;p65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65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3" name="Google Shape;9233;p65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9234" name="Google Shape;9234;p65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65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6" name="Google Shape;9236;p65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9237" name="Google Shape;9237;p65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65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9" name="Google Shape;9239;p65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9240" name="Google Shape;9240;p65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65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65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65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65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65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65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65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65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9" name="Google Shape;9249;p65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9250" name="Google Shape;9250;p65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65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65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3" name="Google Shape;9253;p65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9254" name="Google Shape;9254;p65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65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65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65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65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65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65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65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2" name="Google Shape;9262;p65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9263" name="Google Shape;9263;p65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65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65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65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65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65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65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70" name="Google Shape;9270;p65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9271" name="Google Shape;9271;p65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65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73" name="Google Shape;9273;p65"/>
          <p:cNvSpPr/>
          <p:nvPr/>
        </p:nvSpPr>
        <p:spPr>
          <a:xfrm>
            <a:off x="2292485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74" name="Google Shape;9274;p65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9275" name="Google Shape;9275;p65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65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65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65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65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65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65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2" name="Google Shape;9282;p65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9283" name="Google Shape;9283;p65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65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65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86" name="Google Shape;9286;p65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9287" name="Google Shape;9287;p65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65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65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90" name="Google Shape;9290;p65"/>
          <p:cNvSpPr/>
          <p:nvPr/>
        </p:nvSpPr>
        <p:spPr>
          <a:xfrm>
            <a:off x="6482095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91" name="Google Shape;9291;p65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9292" name="Google Shape;9292;p65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65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65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5" name="Google Shape;9295;p65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9296" name="Google Shape;9296;p65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65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65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99" name="Google Shape;9299;p65"/>
          <p:cNvSpPr/>
          <p:nvPr/>
        </p:nvSpPr>
        <p:spPr>
          <a:xfrm>
            <a:off x="7738672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00" name="Google Shape;9300;p65"/>
          <p:cNvSpPr/>
          <p:nvPr/>
        </p:nvSpPr>
        <p:spPr>
          <a:xfrm>
            <a:off x="2703720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01" name="Google Shape;9301;p65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9302" name="Google Shape;9302;p65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65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65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65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65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7" name="Google Shape;9307;p65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9308" name="Google Shape;9308;p65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65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65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65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65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65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4" name="Google Shape;9314;p65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9315" name="Google Shape;9315;p65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65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65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8" name="Google Shape;9318;p65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9319" name="Google Shape;9319;p65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65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1" name="Google Shape;9321;p65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9322" name="Google Shape;9322;p65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65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65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5" name="Google Shape;9325;p65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9326" name="Google Shape;9326;p65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65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65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65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65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31" name="Google Shape;9331;p65"/>
          <p:cNvSpPr/>
          <p:nvPr/>
        </p:nvSpPr>
        <p:spPr>
          <a:xfrm>
            <a:off x="6898616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2" name="Google Shape;9332;p65"/>
          <p:cNvSpPr/>
          <p:nvPr/>
        </p:nvSpPr>
        <p:spPr>
          <a:xfrm>
            <a:off x="6928487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3" name="Google Shape;9333;p65"/>
          <p:cNvSpPr/>
          <p:nvPr/>
        </p:nvSpPr>
        <p:spPr>
          <a:xfrm>
            <a:off x="7737361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4" name="Google Shape;9334;p65"/>
          <p:cNvSpPr/>
          <p:nvPr/>
        </p:nvSpPr>
        <p:spPr>
          <a:xfrm>
            <a:off x="1072928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35" name="Google Shape;9335;p65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9336" name="Google Shape;9336;p65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65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65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65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0" name="Google Shape;9340;p65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9341" name="Google Shape;9341;p65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65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65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65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65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65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65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65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65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65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65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65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3" name="Google Shape;9353;p65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9354" name="Google Shape;9354;p65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65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65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65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65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65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65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65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65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3" name="Google Shape;9363;p65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9364" name="Google Shape;9364;p65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65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65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7" name="Google Shape;9367;p65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9368" name="Google Shape;9368;p65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65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65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65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65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65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4" name="Google Shape;9374;p65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9375" name="Google Shape;9375;p65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65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65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65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65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0" name="Google Shape;9380;p65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9381" name="Google Shape;9381;p65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65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65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65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65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65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65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8" name="Google Shape;9388;p65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9389" name="Google Shape;9389;p65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65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65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65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65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65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5" name="Google Shape;9395;p65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9396" name="Google Shape;9396;p65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65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65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65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65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65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65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65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65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5" name="Google Shape;9405;p65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9406" name="Google Shape;9406;p65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65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65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9" name="Google Shape;9409;p65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9410" name="Google Shape;9410;p65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65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65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65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4" name="Google Shape;9414;p65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9415" name="Google Shape;9415;p65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65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7" name="Google Shape;9417;p65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9418" name="Google Shape;9418;p65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65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65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65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2" name="Google Shape;9422;p65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9423" name="Google Shape;9423;p65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65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65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65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27" name="Google Shape;9427;p65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9428" name="Google Shape;9428;p65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65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65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65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65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65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65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65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65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7" name="Google Shape;9437;p65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9438" name="Google Shape;9438;p65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65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0" name="Google Shape;9440;p65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9441" name="Google Shape;9441;p65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65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65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65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65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65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65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8" name="Google Shape;9448;p65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9449" name="Google Shape;9449;p65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65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65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65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65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65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65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65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65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65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65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65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65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65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65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65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65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6" name="Google Shape;9466;p65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9467" name="Google Shape;9467;p65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65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65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65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65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65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3" name="Google Shape;9473;p65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9474" name="Google Shape;9474;p65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65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6" name="Google Shape;9476;p65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9477" name="Google Shape;9477;p65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65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65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65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65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65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65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4" name="Google Shape;9484;p65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9485" name="Google Shape;9485;p65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65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65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65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65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65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1" name="Google Shape;9491;p65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9492" name="Google Shape;9492;p65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65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65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65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65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7" name="Google Shape;9497;p65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9498" name="Google Shape;9498;p65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65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65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65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65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65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65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5" name="Google Shape;9505;p65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9506" name="Google Shape;9506;p65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65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65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65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0" name="Google Shape;9510;p65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9511" name="Google Shape;9511;p65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65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65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4" name="Google Shape;9514;p65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9515" name="Google Shape;9515;p65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65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65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8" name="Google Shape;9518;p65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9519" name="Google Shape;9519;p65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65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65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65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65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65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65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65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65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28" name="Google Shape;9528;p65"/>
          <p:cNvSpPr/>
          <p:nvPr/>
        </p:nvSpPr>
        <p:spPr>
          <a:xfrm>
            <a:off x="7318651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29" name="Google Shape;9529;p65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9530" name="Google Shape;9530;p65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65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65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65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65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65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65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7" name="Google Shape;9537;p65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9538" name="Google Shape;9538;p65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65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65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65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65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65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4" name="Google Shape;9544;p65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9545" name="Google Shape;9545;p65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65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65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65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65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65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65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65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3" name="Google Shape;9553;p65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9554" name="Google Shape;9554;p65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65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65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65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65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9" name="Google Shape;9559;p65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9560" name="Google Shape;9560;p65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65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65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65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65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65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66" name="Google Shape;9566;p65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9567" name="Google Shape;9567;p65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65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65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0" name="Google Shape;9570;p65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9571" name="Google Shape;9571;p65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65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65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65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65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65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65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8" name="Google Shape;9578;p65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9579" name="Google Shape;9579;p65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65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65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65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65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65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65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6" name="Google Shape;9586;p65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9587" name="Google Shape;9587;p65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65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65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65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65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65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65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4" name="Google Shape;9594;p65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9595" name="Google Shape;9595;p65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65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65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65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65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0" name="Google Shape;9600;p65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9601" name="Google Shape;9601;p65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65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65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4" name="Google Shape;9604;p65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9605" name="Google Shape;9605;p65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65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65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65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65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0" name="Google Shape;9610;p65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9611" name="Google Shape;9611;p65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65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65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65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65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65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7" name="Google Shape;9617;p65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9618" name="Google Shape;9618;p65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65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65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65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65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65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65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5" name="Google Shape;9625;p65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9626" name="Google Shape;9626;p65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65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65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65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0" name="Google Shape;9630;p65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9631" name="Google Shape;9631;p65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65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65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65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65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65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65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38" name="Google Shape;9638;p65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9639" name="Google Shape;9639;p65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65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65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65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43" name="Google Shape;9643;p65"/>
          <p:cNvSpPr/>
          <p:nvPr/>
        </p:nvSpPr>
        <p:spPr>
          <a:xfrm>
            <a:off x="6899927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44" name="Google Shape;9644;p65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9645" name="Google Shape;9645;p65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65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65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65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49" name="Google Shape;9649;p65"/>
          <p:cNvSpPr/>
          <p:nvPr/>
        </p:nvSpPr>
        <p:spPr>
          <a:xfrm>
            <a:off x="7738239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50" name="Google Shape;9650;p65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9651" name="Google Shape;9651;p65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65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65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654" name="Google Shape;9654;p65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9655" name="Google Shape;9655;p65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56" name="Google Shape;9656;p65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</p:grpSp>
      <p:grpSp>
        <p:nvGrpSpPr>
          <p:cNvPr id="9657" name="Google Shape;9657;p65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9658" name="Google Shape;9658;p65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65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65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65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65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65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65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5" name="Google Shape;9665;p65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9666" name="Google Shape;9666;p65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65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65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65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65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671" name="Google Shape;9671;p65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9675" name="Shape 9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6" name="Google Shape;9676;p6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677" name="Google Shape;9677;p66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9678" name="Google Shape;9678;p66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66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66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66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66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83" name="Google Shape;9683;p66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84" name="Google Shape;9684;p66"/>
          <p:cNvSpPr/>
          <p:nvPr/>
        </p:nvSpPr>
        <p:spPr>
          <a:xfrm>
            <a:off x="2110077" y="250880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85" name="Google Shape;9685;p66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9686" name="Google Shape;9686;p66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66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66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9" name="Google Shape;9689;p66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9690" name="Google Shape;9690;p66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66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2" name="Google Shape;9692;p66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9693" name="Google Shape;9693;p66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66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66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66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97" name="Google Shape;9697;p66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98" name="Google Shape;9698;p66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9699" name="Google Shape;9699;p66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66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1" name="Google Shape;9701;p66"/>
          <p:cNvSpPr/>
          <p:nvPr/>
        </p:nvSpPr>
        <p:spPr>
          <a:xfrm>
            <a:off x="5484357" y="25076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02" name="Google Shape;9702;p66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9703" name="Google Shape;9703;p66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66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05" name="Google Shape;9705;p66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9706" name="Google Shape;9706;p66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66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66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66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66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66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66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66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4" name="Google Shape;9714;p66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9715" name="Google Shape;9715;p66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66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7" name="Google Shape;9717;p66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9718" name="Google Shape;9718;p66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66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66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21" name="Google Shape;9721;p66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22" name="Google Shape;9722;p66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23" name="Google Shape;9723;p66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9724" name="Google Shape;9724;p66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66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6" name="Google Shape;9726;p66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9727" name="Google Shape;9727;p66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66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66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66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66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66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3" name="Google Shape;9733;p66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4" name="Google Shape;9734;p66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9735" name="Google Shape;9735;p66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66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66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66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9" name="Google Shape;9739;p66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9740" name="Google Shape;9740;p66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66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66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43" name="Google Shape;9743;p66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44" name="Google Shape;9744;p66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9745" name="Google Shape;9745;p66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66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66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66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66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66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66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66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53" name="Google Shape;9753;p66"/>
          <p:cNvSpPr/>
          <p:nvPr/>
        </p:nvSpPr>
        <p:spPr>
          <a:xfrm>
            <a:off x="2908227" y="250804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54" name="Google Shape;9754;p66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9755" name="Google Shape;9755;p66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66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66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66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59" name="Google Shape;9759;p66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0" name="Google Shape;9760;p66"/>
          <p:cNvSpPr/>
          <p:nvPr/>
        </p:nvSpPr>
        <p:spPr>
          <a:xfrm>
            <a:off x="4616792" y="252895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61" name="Google Shape;9761;p66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9762" name="Google Shape;9762;p66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66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4" name="Google Shape;9764;p66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9765" name="Google Shape;9765;p66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66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66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68" name="Google Shape;9768;p66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69" name="Google Shape;9769;p66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9770" name="Google Shape;9770;p66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66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66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3" name="Google Shape;9773;p66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9774" name="Google Shape;9774;p66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66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66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66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66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66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0" name="Google Shape;9780;p66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9781" name="Google Shape;9781;p66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66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66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66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5" name="Google Shape;9785;p66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9786" name="Google Shape;9786;p66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66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88" name="Google Shape;9788;p66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89" name="Google Shape;9789;p66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9790" name="Google Shape;9790;p66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66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66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66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66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66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6" name="Google Shape;9796;p66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9797" name="Google Shape;9797;p66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66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9" name="Google Shape;9799;p66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9800" name="Google Shape;9800;p66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66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02" name="Google Shape;9802;p66"/>
          <p:cNvSpPr/>
          <p:nvPr/>
        </p:nvSpPr>
        <p:spPr>
          <a:xfrm>
            <a:off x="6749502" y="2507674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03" name="Google Shape;9803;p66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04" name="Google Shape;9804;p66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9805" name="Google Shape;9805;p66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66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7" name="Google Shape;9807;p66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9808" name="Google Shape;9808;p66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66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66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66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66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66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14" name="Google Shape;9814;p66"/>
          <p:cNvSpPr/>
          <p:nvPr/>
        </p:nvSpPr>
        <p:spPr>
          <a:xfrm>
            <a:off x="2089916" y="389032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15" name="Google Shape;9815;p66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9816" name="Google Shape;9816;p66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66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66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9" name="Google Shape;9819;p66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9820" name="Google Shape;9820;p66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66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66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66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66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66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66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7" name="Google Shape;9827;p66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9828" name="Google Shape;9828;p66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66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66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66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66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66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4" name="Google Shape;9834;p66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9835" name="Google Shape;9835;p66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66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66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66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66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66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1" name="Google Shape;9841;p66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9842" name="Google Shape;9842;p66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66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66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5" name="Google Shape;9845;p66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9846" name="Google Shape;9846;p66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66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66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66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66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1" name="Google Shape;9851;p66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9852" name="Google Shape;9852;p66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66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66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66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66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66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8" name="Google Shape;9858;p66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9859" name="Google Shape;9859;p66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66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66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66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66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4" name="Google Shape;9864;p66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9865" name="Google Shape;9865;p66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66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66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66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66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66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66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66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66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66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5" name="Google Shape;9875;p66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9876" name="Google Shape;9876;p66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66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66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66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66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66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66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66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66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66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66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7" name="Google Shape;9887;p66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9888" name="Google Shape;9888;p66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66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66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66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66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93" name="Google Shape;9893;p66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94" name="Google Shape;9894;p66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9895" name="Google Shape;9895;p66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66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66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66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66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66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66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66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66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66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66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6" name="Google Shape;9906;p66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9907" name="Google Shape;9907;p66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66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66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66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66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66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66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66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5" name="Google Shape;9915;p66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9916" name="Google Shape;9916;p66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66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66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9" name="Google Shape;9919;p66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9920" name="Google Shape;9920;p66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66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66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3" name="Google Shape;9923;p66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9924" name="Google Shape;9924;p66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66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66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66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66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66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0" name="Google Shape;9930;p66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9931" name="Google Shape;9931;p66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66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66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66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66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66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7" name="Google Shape;9937;p66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9938" name="Google Shape;9938;p66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66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66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66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2" name="Google Shape;9942;p66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9943" name="Google Shape;9943;p66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66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66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6" name="Google Shape;9946;p66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9947" name="Google Shape;9947;p66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66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66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66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1" name="Google Shape;9951;p66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9952" name="Google Shape;9952;p66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66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66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66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66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66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66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9" name="Google Shape;9959;p66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9960" name="Google Shape;9960;p66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66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66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66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66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66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6" name="Google Shape;9966;p66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9967" name="Google Shape;9967;p66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66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66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66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66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2" name="Google Shape;9972;p66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9973" name="Google Shape;9973;p66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66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66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66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66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66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66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66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66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2" name="Google Shape;9982;p66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9983" name="Google Shape;9983;p66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66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66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66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66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66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66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66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66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2" name="Google Shape;9992;p66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9993" name="Google Shape;9993;p66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66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66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66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66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66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66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0" name="Google Shape;10000;p66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10001" name="Google Shape;10001;p66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66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66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66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66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66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7" name="Google Shape;10007;p66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10008" name="Google Shape;10008;p66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66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66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66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66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66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66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66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66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7" name="Google Shape;10017;p66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10018" name="Google Shape;10018;p66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66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66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66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66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66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4" name="Google Shape;10024;p66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10025" name="Google Shape;10025;p66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66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66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66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9" name="Google Shape;10029;p66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10030" name="Google Shape;10030;p66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66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66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66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66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66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66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66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66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66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40" name="Google Shape;10040;p66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41" name="Google Shape;10041;p66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10042" name="Google Shape;10042;p66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66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66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66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66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66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8" name="Google Shape;10048;p66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10049" name="Google Shape;10049;p66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66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1" name="Google Shape;10051;p66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10052" name="Google Shape;10052;p66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66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4" name="Google Shape;10054;p66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10055" name="Google Shape;10055;p66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66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66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66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66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66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1" name="Google Shape;10061;p66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10062" name="Google Shape;10062;p66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66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66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65" name="Google Shape;10065;p66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10066" name="Google Shape;10066;p66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66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071" name="Shape 10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2" name="Google Shape;10072;p6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0073" name="Google Shape;10073;p67"/>
          <p:cNvSpPr/>
          <p:nvPr/>
        </p:nvSpPr>
        <p:spPr>
          <a:xfrm>
            <a:off x="1025405" y="1703231"/>
            <a:ext cx="337552" cy="329370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74" name="Google Shape;10074;p67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10075" name="Google Shape;10075;p67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67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77" name="Google Shape;10077;p67"/>
          <p:cNvSpPr/>
          <p:nvPr/>
        </p:nvSpPr>
        <p:spPr>
          <a:xfrm>
            <a:off x="1028048" y="2505751"/>
            <a:ext cx="332266" cy="328695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78" name="Google Shape;10078;p67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10079" name="Google Shape;10079;p67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67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1" name="Google Shape;10081;p67"/>
          <p:cNvSpPr/>
          <p:nvPr/>
        </p:nvSpPr>
        <p:spPr>
          <a:xfrm>
            <a:off x="3136082" y="2101095"/>
            <a:ext cx="327823" cy="326951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2" name="Google Shape;10082;p67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10083" name="Google Shape;10083;p67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67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5" name="Google Shape;10085;p67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10086" name="Google Shape;10086;p67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67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67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89" name="Google Shape;10089;p67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10090" name="Google Shape;10090;p67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67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67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67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67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5" name="Google Shape;10095;p67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10096" name="Google Shape;10096;p67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67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67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67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67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67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67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67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4" name="Google Shape;10104;p67"/>
          <p:cNvSpPr/>
          <p:nvPr/>
        </p:nvSpPr>
        <p:spPr>
          <a:xfrm>
            <a:off x="7365223" y="1752735"/>
            <a:ext cx="327823" cy="230359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5" name="Google Shape;10105;p67"/>
          <p:cNvSpPr/>
          <p:nvPr/>
        </p:nvSpPr>
        <p:spPr>
          <a:xfrm>
            <a:off x="1449088" y="1703498"/>
            <a:ext cx="328695" cy="328835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6" name="Google Shape;10106;p67"/>
          <p:cNvSpPr/>
          <p:nvPr/>
        </p:nvSpPr>
        <p:spPr>
          <a:xfrm>
            <a:off x="1447752" y="2099886"/>
            <a:ext cx="331366" cy="329370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07" name="Google Shape;10107;p67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10108" name="Google Shape;10108;p67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67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67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67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2" name="Google Shape;10112;p67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10113" name="Google Shape;10113;p67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67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5" name="Google Shape;10115;p67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10116" name="Google Shape;10116;p67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67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8" name="Google Shape;10118;p67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10119" name="Google Shape;10119;p67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67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67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67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67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4" name="Google Shape;10124;p67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10125" name="Google Shape;10125;p67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67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67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8" name="Google Shape;10128;p67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10129" name="Google Shape;10129;p67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67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67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67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67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67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67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6" name="Google Shape;10136;p67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10137" name="Google Shape;10137;p67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67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67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0" name="Google Shape;10140;p67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10141" name="Google Shape;10141;p67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67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67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67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67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67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67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67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49" name="Google Shape;10149;p67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10150" name="Google Shape;10150;p67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67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67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67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67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67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67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67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67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9" name="Google Shape;10159;p67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10160" name="Google Shape;10160;p67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67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2" name="Google Shape;10162;p67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10163" name="Google Shape;10163;p67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67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67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6" name="Google Shape;10166;p67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10167" name="Google Shape;10167;p67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67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67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70" name="Google Shape;10170;p67"/>
          <p:cNvSpPr/>
          <p:nvPr/>
        </p:nvSpPr>
        <p:spPr>
          <a:xfrm>
            <a:off x="6104015" y="1703118"/>
            <a:ext cx="310979" cy="329595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71" name="Google Shape;10171;p67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10172" name="Google Shape;10172;p67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67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67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67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67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67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67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79" name="Google Shape;10179;p67"/>
          <p:cNvSpPr/>
          <p:nvPr/>
        </p:nvSpPr>
        <p:spPr>
          <a:xfrm>
            <a:off x="6094272" y="2505301"/>
            <a:ext cx="330466" cy="329595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80" name="Google Shape;10180;p67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10181" name="Google Shape;10181;p67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67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3" name="Google Shape;10183;p67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10184" name="Google Shape;10184;p67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67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86" name="Google Shape;10186;p67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10187" name="Google Shape;10187;p67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67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67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67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1" name="Google Shape;10191;p67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10192" name="Google Shape;10192;p67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67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4" name="Google Shape;10194;p67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10195" name="Google Shape;10195;p67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67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7" name="Google Shape;10197;p67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10198" name="Google Shape;10198;p67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67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0" name="Google Shape;10200;p67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10201" name="Google Shape;10201;p67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67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03" name="Google Shape;10203;p67"/>
          <p:cNvSpPr/>
          <p:nvPr/>
        </p:nvSpPr>
        <p:spPr>
          <a:xfrm>
            <a:off x="6520588" y="1743442"/>
            <a:ext cx="328695" cy="248946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4" name="Google Shape;10204;p67"/>
          <p:cNvSpPr/>
          <p:nvPr/>
        </p:nvSpPr>
        <p:spPr>
          <a:xfrm>
            <a:off x="6520588" y="2100674"/>
            <a:ext cx="328695" cy="327795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05" name="Google Shape;10205;p67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10206" name="Google Shape;10206;p67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67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8" name="Google Shape;10208;p67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10209" name="Google Shape;10209;p67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67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67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2" name="Google Shape;10212;p67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10213" name="Google Shape;10213;p67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67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67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16" name="Google Shape;10216;p67"/>
          <p:cNvSpPr/>
          <p:nvPr/>
        </p:nvSpPr>
        <p:spPr>
          <a:xfrm>
            <a:off x="2716466" y="2110516"/>
            <a:ext cx="334909" cy="308111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7" name="Google Shape;10217;p67"/>
          <p:cNvSpPr/>
          <p:nvPr/>
        </p:nvSpPr>
        <p:spPr>
          <a:xfrm>
            <a:off x="2719573" y="2506201"/>
            <a:ext cx="328695" cy="327795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18" name="Google Shape;10218;p67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10219" name="Google Shape;10219;p67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67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67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67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67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67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67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6" name="Google Shape;10226;p67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10227" name="Google Shape;10227;p67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67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67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67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1" name="Google Shape;10231;p67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10232" name="Google Shape;10232;p67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67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67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67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6" name="Google Shape;10236;p67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10237" name="Google Shape;10237;p67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67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67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67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41" name="Google Shape;10241;p67"/>
          <p:cNvSpPr/>
          <p:nvPr/>
        </p:nvSpPr>
        <p:spPr>
          <a:xfrm>
            <a:off x="6937493" y="2100435"/>
            <a:ext cx="342867" cy="328273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42" name="Google Shape;10242;p67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10243" name="Google Shape;10243;p67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67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67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67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67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67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9" name="Google Shape;10249;p67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10250" name="Google Shape;10250;p67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67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67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3" name="Google Shape;10253;p67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10254" name="Google Shape;10254;p67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67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6" name="Google Shape;10256;p67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10257" name="Google Shape;10257;p67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67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67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67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67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2" name="Google Shape;10262;p67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10263" name="Google Shape;10263;p67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67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67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67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67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67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67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67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67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67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67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67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75" name="Google Shape;10275;p67"/>
          <p:cNvSpPr/>
          <p:nvPr/>
        </p:nvSpPr>
        <p:spPr>
          <a:xfrm>
            <a:off x="3130233" y="3052974"/>
            <a:ext cx="339521" cy="327486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76" name="Google Shape;10276;p67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10277" name="Google Shape;10277;p67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67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67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0" name="Google Shape;10280;p67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10281" name="Google Shape;10281;p67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67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67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67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67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67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7" name="Google Shape;10287;p67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10288" name="Google Shape;10288;p67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67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67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67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2" name="Google Shape;10292;p67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10293" name="Google Shape;10293;p67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67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67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67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7" name="Google Shape;10297;p67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10298" name="Google Shape;10298;p67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67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0" name="Google Shape;10300;p67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10301" name="Google Shape;10301;p67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67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67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67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5" name="Google Shape;10305;p67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10306" name="Google Shape;10306;p67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67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67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9" name="Google Shape;10309;p67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10310" name="Google Shape;10310;p67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67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67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3" name="Google Shape;10313;p67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10314" name="Google Shape;10314;p67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67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67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67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8" name="Google Shape;10318;p67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10319" name="Google Shape;10319;p67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67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67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2" name="Google Shape;10322;p67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10323" name="Google Shape;10323;p67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67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67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6" name="Google Shape;10326;p67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10327" name="Google Shape;10327;p67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67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9" name="Google Shape;10329;p67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10330" name="Google Shape;10330;p67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67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67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67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67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5" name="Google Shape;10335;p67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10336" name="Google Shape;10336;p67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67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8" name="Google Shape;10338;p67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10339" name="Google Shape;10339;p67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67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67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67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3" name="Google Shape;10343;p67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10344" name="Google Shape;10344;p67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67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67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67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67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67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67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67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67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3" name="Google Shape;10353;p67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10354" name="Google Shape;10354;p67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67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6" name="Google Shape;10356;p67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10357" name="Google Shape;10357;p67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67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67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0" name="Google Shape;10360;p67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10361" name="Google Shape;10361;p67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67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67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67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5" name="Google Shape;10365;p67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10366" name="Google Shape;10366;p67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67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8" name="Google Shape;10368;p67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10369" name="Google Shape;10369;p67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67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67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2" name="Google Shape;10372;p67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10373" name="Google Shape;10373;p67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67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67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67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7" name="Google Shape;10377;p67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10378" name="Google Shape;10378;p67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67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0" name="Google Shape;10380;p67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10381" name="Google Shape;10381;p67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67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67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67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5" name="Google Shape;10385;p67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10386" name="Google Shape;10386;p67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67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8" name="Google Shape;10388;p67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10389" name="Google Shape;10389;p67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67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67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67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67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67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67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6" name="Google Shape;10396;p67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10397" name="Google Shape;10397;p67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67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67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67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67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2" name="Google Shape;10402;p67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10403" name="Google Shape;10403;p67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67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5" name="Google Shape;10405;p67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10406" name="Google Shape;10406;p67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67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67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67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67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67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67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67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67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5" name="Google Shape;10415;p67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10416" name="Google Shape;10416;p67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67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67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9" name="Google Shape;10419;p67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10420" name="Google Shape;10420;p67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67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67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</p:grpSp>
      <p:grpSp>
        <p:nvGrpSpPr>
          <p:cNvPr id="10423" name="Google Shape;10423;p67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10424" name="Google Shape;10424;p67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67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67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67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67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9" name="Google Shape;10429;p67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10430" name="Google Shape;10430;p67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67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67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3" name="Google Shape;10433;p67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10434" name="Google Shape;10434;p67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67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67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67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8" name="Google Shape;10438;p67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10439" name="Google Shape;10439;p67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67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1" name="Google Shape;10441;p67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10442" name="Google Shape;10442;p67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67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67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67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67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67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67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9" name="Google Shape;10449;p67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10450" name="Google Shape;10450;p67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67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67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3" name="Google Shape;10453;p67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10454" name="Google Shape;10454;p67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67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67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67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67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67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67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1" name="Google Shape;10461;p67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10462" name="Google Shape;10462;p67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67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67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67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67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7" name="Google Shape;10467;p67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10468" name="Google Shape;10468;p67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67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0" name="Google Shape;10470;p67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0471" name="Google Shape;10471;p67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67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3" name="Google Shape;10473;p67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0474" name="Google Shape;10474;p67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67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67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7" name="Google Shape;10477;p67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0478" name="Google Shape;10478;p67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67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67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67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67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3" name="Google Shape;10483;p67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0484" name="Google Shape;10484;p67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67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67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7" name="Google Shape;10487;p67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0488" name="Google Shape;10488;p67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67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67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67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2" name="Google Shape;10492;p67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0493" name="Google Shape;10493;p67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67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67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67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67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67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9" name="Google Shape;10499;p67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0500" name="Google Shape;10500;p67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67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02" name="Google Shape;10502;p67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0503" name="Google Shape;10503;p67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67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F3F3F3"/>
        </a:solidFill>
      </p:bgPr>
    </p:bg>
    <p:spTree>
      <p:nvGrpSpPr>
        <p:cNvPr id="1304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5" name="Google Shape;1305;p32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640787" y="-12551"/>
            <a:ext cx="2822362" cy="4233523"/>
          </a:xfrm>
          <a:prstGeom prst="rect">
            <a:avLst/>
          </a:prstGeom>
          <a:noFill/>
          <a:ln>
            <a:noFill/>
          </a:ln>
        </p:spPr>
      </p:pic>
      <p:sp>
        <p:nvSpPr>
          <p:cNvPr id="1306" name="Google Shape;1306;p32"/>
          <p:cNvSpPr/>
          <p:nvPr/>
        </p:nvSpPr>
        <p:spPr>
          <a:xfrm>
            <a:off x="1361903" y="2013750"/>
            <a:ext cx="2357238" cy="1738259"/>
          </a:xfrm>
          <a:custGeom>
            <a:rect b="b" l="l" r="r" t="t"/>
            <a:pathLst>
              <a:path extrusionOk="0" h="22104" w="29976">
                <a:moveTo>
                  <a:pt x="9599" y="5624"/>
                </a:moveTo>
                <a:lnTo>
                  <a:pt x="9700" y="5725"/>
                </a:lnTo>
                <a:lnTo>
                  <a:pt x="9599" y="5725"/>
                </a:lnTo>
                <a:lnTo>
                  <a:pt x="9599" y="5624"/>
                </a:lnTo>
                <a:close/>
                <a:moveTo>
                  <a:pt x="11479" y="5524"/>
                </a:moveTo>
                <a:lnTo>
                  <a:pt x="11479" y="5725"/>
                </a:lnTo>
                <a:lnTo>
                  <a:pt x="10652" y="5725"/>
                </a:lnTo>
                <a:lnTo>
                  <a:pt x="10652" y="5524"/>
                </a:lnTo>
                <a:close/>
                <a:moveTo>
                  <a:pt x="9800" y="6025"/>
                </a:moveTo>
                <a:lnTo>
                  <a:pt x="9800" y="6151"/>
                </a:lnTo>
                <a:lnTo>
                  <a:pt x="9700" y="6151"/>
                </a:lnTo>
                <a:lnTo>
                  <a:pt x="9700" y="6025"/>
                </a:lnTo>
                <a:close/>
                <a:moveTo>
                  <a:pt x="11053" y="5925"/>
                </a:moveTo>
                <a:lnTo>
                  <a:pt x="11053" y="6151"/>
                </a:lnTo>
                <a:lnTo>
                  <a:pt x="10852" y="6151"/>
                </a:lnTo>
                <a:lnTo>
                  <a:pt x="10852" y="6025"/>
                </a:lnTo>
                <a:cubicBezTo>
                  <a:pt x="10953" y="6025"/>
                  <a:pt x="10953" y="5925"/>
                  <a:pt x="11053" y="5925"/>
                </a:cubicBezTo>
                <a:close/>
                <a:moveTo>
                  <a:pt x="10652" y="6451"/>
                </a:moveTo>
                <a:lnTo>
                  <a:pt x="10652" y="6552"/>
                </a:lnTo>
                <a:lnTo>
                  <a:pt x="10552" y="6451"/>
                </a:lnTo>
                <a:close/>
                <a:moveTo>
                  <a:pt x="2607" y="9584"/>
                </a:moveTo>
                <a:lnTo>
                  <a:pt x="2607" y="9685"/>
                </a:lnTo>
                <a:lnTo>
                  <a:pt x="2406" y="9685"/>
                </a:lnTo>
                <a:cubicBezTo>
                  <a:pt x="2406" y="9685"/>
                  <a:pt x="2406" y="9584"/>
                  <a:pt x="2281" y="9584"/>
                </a:cubicBezTo>
                <a:close/>
                <a:moveTo>
                  <a:pt x="24837" y="10938"/>
                </a:moveTo>
                <a:cubicBezTo>
                  <a:pt x="24963" y="11038"/>
                  <a:pt x="25163" y="11163"/>
                  <a:pt x="25264" y="11264"/>
                </a:cubicBezTo>
                <a:cubicBezTo>
                  <a:pt x="25063" y="11264"/>
                  <a:pt x="24837" y="11264"/>
                  <a:pt x="24537" y="11163"/>
                </a:cubicBezTo>
                <a:cubicBezTo>
                  <a:pt x="24637" y="11038"/>
                  <a:pt x="24737" y="11038"/>
                  <a:pt x="24837" y="10938"/>
                </a:cubicBezTo>
                <a:close/>
                <a:moveTo>
                  <a:pt x="27569" y="11464"/>
                </a:moveTo>
                <a:lnTo>
                  <a:pt x="27569" y="11564"/>
                </a:lnTo>
                <a:lnTo>
                  <a:pt x="27469" y="11564"/>
                </a:lnTo>
                <a:cubicBezTo>
                  <a:pt x="27469" y="11564"/>
                  <a:pt x="27569" y="11564"/>
                  <a:pt x="27569" y="11464"/>
                </a:cubicBezTo>
                <a:close/>
                <a:moveTo>
                  <a:pt x="25589" y="11464"/>
                </a:moveTo>
                <a:cubicBezTo>
                  <a:pt x="25690" y="11564"/>
                  <a:pt x="25790" y="11564"/>
                  <a:pt x="25890" y="11665"/>
                </a:cubicBezTo>
                <a:lnTo>
                  <a:pt x="25589" y="11665"/>
                </a:lnTo>
                <a:lnTo>
                  <a:pt x="25589" y="11464"/>
                </a:lnTo>
                <a:close/>
                <a:moveTo>
                  <a:pt x="26091" y="11163"/>
                </a:moveTo>
                <a:cubicBezTo>
                  <a:pt x="26416" y="11264"/>
                  <a:pt x="26517" y="11464"/>
                  <a:pt x="26617" y="11665"/>
                </a:cubicBezTo>
                <a:lnTo>
                  <a:pt x="26091" y="11665"/>
                </a:lnTo>
                <a:lnTo>
                  <a:pt x="26091" y="11163"/>
                </a:lnTo>
                <a:close/>
                <a:moveTo>
                  <a:pt x="26943" y="12091"/>
                </a:moveTo>
                <a:cubicBezTo>
                  <a:pt x="27043" y="12091"/>
                  <a:pt x="27043" y="12091"/>
                  <a:pt x="27143" y="12191"/>
                </a:cubicBezTo>
                <a:lnTo>
                  <a:pt x="26943" y="12191"/>
                </a:lnTo>
                <a:lnTo>
                  <a:pt x="26943" y="12091"/>
                </a:lnTo>
                <a:close/>
                <a:moveTo>
                  <a:pt x="27770" y="12918"/>
                </a:moveTo>
                <a:lnTo>
                  <a:pt x="27770" y="13043"/>
                </a:lnTo>
                <a:lnTo>
                  <a:pt x="27569" y="13043"/>
                </a:lnTo>
                <a:lnTo>
                  <a:pt x="27569" y="12918"/>
                </a:lnTo>
                <a:close/>
                <a:moveTo>
                  <a:pt x="19198" y="16376"/>
                </a:moveTo>
                <a:lnTo>
                  <a:pt x="19198" y="16477"/>
                </a:lnTo>
                <a:lnTo>
                  <a:pt x="18998" y="16477"/>
                </a:lnTo>
                <a:lnTo>
                  <a:pt x="18898" y="16376"/>
                </a:lnTo>
                <a:close/>
                <a:moveTo>
                  <a:pt x="19624" y="16376"/>
                </a:moveTo>
                <a:cubicBezTo>
                  <a:pt x="19624" y="16376"/>
                  <a:pt x="19725" y="16376"/>
                  <a:pt x="19725" y="16477"/>
                </a:cubicBezTo>
                <a:lnTo>
                  <a:pt x="19624" y="16477"/>
                </a:lnTo>
                <a:lnTo>
                  <a:pt x="19624" y="16376"/>
                </a:lnTo>
                <a:close/>
                <a:moveTo>
                  <a:pt x="20351" y="16376"/>
                </a:moveTo>
                <a:cubicBezTo>
                  <a:pt x="20351" y="16376"/>
                  <a:pt x="20251" y="16376"/>
                  <a:pt x="20251" y="16477"/>
                </a:cubicBezTo>
                <a:lnTo>
                  <a:pt x="20251" y="16376"/>
                </a:lnTo>
                <a:close/>
                <a:moveTo>
                  <a:pt x="19424" y="16677"/>
                </a:moveTo>
                <a:lnTo>
                  <a:pt x="19424" y="16903"/>
                </a:lnTo>
                <a:lnTo>
                  <a:pt x="18572" y="16903"/>
                </a:lnTo>
                <a:lnTo>
                  <a:pt x="18572" y="16677"/>
                </a:lnTo>
                <a:close/>
                <a:moveTo>
                  <a:pt x="27340" y="1"/>
                </a:moveTo>
                <a:cubicBezTo>
                  <a:pt x="26574" y="1"/>
                  <a:pt x="25874" y="356"/>
                  <a:pt x="25163" y="712"/>
                </a:cubicBezTo>
                <a:cubicBezTo>
                  <a:pt x="24963" y="913"/>
                  <a:pt x="24963" y="1439"/>
                  <a:pt x="24436" y="1439"/>
                </a:cubicBezTo>
                <a:cubicBezTo>
                  <a:pt x="23710" y="1138"/>
                  <a:pt x="23083" y="812"/>
                  <a:pt x="22456" y="612"/>
                </a:cubicBezTo>
                <a:cubicBezTo>
                  <a:pt x="22131" y="712"/>
                  <a:pt x="21830" y="913"/>
                  <a:pt x="21705" y="913"/>
                </a:cubicBezTo>
                <a:cubicBezTo>
                  <a:pt x="21404" y="1339"/>
                  <a:pt x="21078" y="1639"/>
                  <a:pt x="20878" y="1965"/>
                </a:cubicBezTo>
                <a:cubicBezTo>
                  <a:pt x="20451" y="1539"/>
                  <a:pt x="20151" y="1238"/>
                  <a:pt x="19725" y="712"/>
                </a:cubicBezTo>
                <a:cubicBezTo>
                  <a:pt x="19524" y="1013"/>
                  <a:pt x="19324" y="1339"/>
                  <a:pt x="18998" y="1639"/>
                </a:cubicBezTo>
                <a:cubicBezTo>
                  <a:pt x="18171" y="1765"/>
                  <a:pt x="17218" y="1865"/>
                  <a:pt x="16291" y="1965"/>
                </a:cubicBezTo>
                <a:lnTo>
                  <a:pt x="16291" y="2266"/>
                </a:lnTo>
                <a:cubicBezTo>
                  <a:pt x="15664" y="2266"/>
                  <a:pt x="15138" y="2166"/>
                  <a:pt x="14512" y="2166"/>
                </a:cubicBezTo>
                <a:cubicBezTo>
                  <a:pt x="13258" y="2065"/>
                  <a:pt x="12005" y="2065"/>
                  <a:pt x="10752" y="1965"/>
                </a:cubicBezTo>
                <a:cubicBezTo>
                  <a:pt x="8772" y="1639"/>
                  <a:pt x="6993" y="1013"/>
                  <a:pt x="5013" y="913"/>
                </a:cubicBezTo>
                <a:cubicBezTo>
                  <a:pt x="4537" y="862"/>
                  <a:pt x="4092" y="812"/>
                  <a:pt x="3647" y="812"/>
                </a:cubicBezTo>
                <a:cubicBezTo>
                  <a:pt x="3202" y="812"/>
                  <a:pt x="2757" y="862"/>
                  <a:pt x="2281" y="1013"/>
                </a:cubicBezTo>
                <a:cubicBezTo>
                  <a:pt x="1980" y="1138"/>
                  <a:pt x="1554" y="1138"/>
                  <a:pt x="1354" y="1339"/>
                </a:cubicBezTo>
                <a:cubicBezTo>
                  <a:pt x="827" y="1765"/>
                  <a:pt x="401" y="2266"/>
                  <a:pt x="0" y="2792"/>
                </a:cubicBezTo>
                <a:cubicBezTo>
                  <a:pt x="100" y="2893"/>
                  <a:pt x="201" y="3018"/>
                  <a:pt x="301" y="3218"/>
                </a:cubicBezTo>
                <a:cubicBezTo>
                  <a:pt x="527" y="3419"/>
                  <a:pt x="727" y="3745"/>
                  <a:pt x="827" y="4045"/>
                </a:cubicBezTo>
                <a:cubicBezTo>
                  <a:pt x="1028" y="4471"/>
                  <a:pt x="1028" y="4998"/>
                  <a:pt x="1253" y="5624"/>
                </a:cubicBezTo>
                <a:cubicBezTo>
                  <a:pt x="727" y="6151"/>
                  <a:pt x="1028" y="6878"/>
                  <a:pt x="1028" y="7604"/>
                </a:cubicBezTo>
                <a:cubicBezTo>
                  <a:pt x="1153" y="7805"/>
                  <a:pt x="1253" y="8131"/>
                  <a:pt x="1454" y="8331"/>
                </a:cubicBezTo>
                <a:cubicBezTo>
                  <a:pt x="1028" y="8431"/>
                  <a:pt x="627" y="8431"/>
                  <a:pt x="301" y="8431"/>
                </a:cubicBezTo>
                <a:lnTo>
                  <a:pt x="301" y="8657"/>
                </a:lnTo>
                <a:cubicBezTo>
                  <a:pt x="928" y="8657"/>
                  <a:pt x="1454" y="8757"/>
                  <a:pt x="2080" y="8857"/>
                </a:cubicBezTo>
                <a:cubicBezTo>
                  <a:pt x="2080" y="9158"/>
                  <a:pt x="1980" y="9584"/>
                  <a:pt x="1880" y="9910"/>
                </a:cubicBezTo>
                <a:cubicBezTo>
                  <a:pt x="1654" y="9910"/>
                  <a:pt x="1354" y="9910"/>
                  <a:pt x="928" y="10010"/>
                </a:cubicBezTo>
                <a:cubicBezTo>
                  <a:pt x="827" y="10537"/>
                  <a:pt x="627" y="11163"/>
                  <a:pt x="527" y="11790"/>
                </a:cubicBezTo>
                <a:cubicBezTo>
                  <a:pt x="527" y="12416"/>
                  <a:pt x="627" y="13143"/>
                  <a:pt x="727" y="13870"/>
                </a:cubicBezTo>
                <a:cubicBezTo>
                  <a:pt x="827" y="15850"/>
                  <a:pt x="928" y="17830"/>
                  <a:pt x="1028" y="19935"/>
                </a:cubicBezTo>
                <a:cubicBezTo>
                  <a:pt x="1153" y="20562"/>
                  <a:pt x="1253" y="21188"/>
                  <a:pt x="1354" y="21815"/>
                </a:cubicBezTo>
                <a:cubicBezTo>
                  <a:pt x="1769" y="22023"/>
                  <a:pt x="2162" y="22104"/>
                  <a:pt x="2540" y="22104"/>
                </a:cubicBezTo>
                <a:cubicBezTo>
                  <a:pt x="3302" y="22104"/>
                  <a:pt x="4000" y="21774"/>
                  <a:pt x="4687" y="21489"/>
                </a:cubicBezTo>
                <a:cubicBezTo>
                  <a:pt x="4913" y="21188"/>
                  <a:pt x="5013" y="20662"/>
                  <a:pt x="5539" y="20662"/>
                </a:cubicBezTo>
                <a:cubicBezTo>
                  <a:pt x="6166" y="21063"/>
                  <a:pt x="6892" y="21289"/>
                  <a:pt x="7519" y="21589"/>
                </a:cubicBezTo>
                <a:cubicBezTo>
                  <a:pt x="7820" y="21489"/>
                  <a:pt x="8045" y="21289"/>
                  <a:pt x="8146" y="21289"/>
                </a:cubicBezTo>
                <a:cubicBezTo>
                  <a:pt x="8547" y="20863"/>
                  <a:pt x="8772" y="20562"/>
                  <a:pt x="9073" y="20236"/>
                </a:cubicBezTo>
                <a:cubicBezTo>
                  <a:pt x="9399" y="20662"/>
                  <a:pt x="9700" y="21063"/>
                  <a:pt x="10126" y="21489"/>
                </a:cubicBezTo>
                <a:cubicBezTo>
                  <a:pt x="10426" y="21188"/>
                  <a:pt x="10652" y="20963"/>
                  <a:pt x="10852" y="20662"/>
                </a:cubicBezTo>
                <a:cubicBezTo>
                  <a:pt x="11805" y="20562"/>
                  <a:pt x="12732" y="20436"/>
                  <a:pt x="13685" y="20336"/>
                </a:cubicBezTo>
                <a:cubicBezTo>
                  <a:pt x="13685" y="20236"/>
                  <a:pt x="13685" y="20136"/>
                  <a:pt x="13559" y="20035"/>
                </a:cubicBezTo>
                <a:lnTo>
                  <a:pt x="13559" y="20035"/>
                </a:lnTo>
                <a:cubicBezTo>
                  <a:pt x="14186" y="20136"/>
                  <a:pt x="14812" y="20136"/>
                  <a:pt x="15439" y="20236"/>
                </a:cubicBezTo>
                <a:cubicBezTo>
                  <a:pt x="16692" y="20336"/>
                  <a:pt x="17945" y="20336"/>
                  <a:pt x="19198" y="20562"/>
                </a:cubicBezTo>
                <a:cubicBezTo>
                  <a:pt x="21078" y="20762"/>
                  <a:pt x="22958" y="21489"/>
                  <a:pt x="24837" y="21690"/>
                </a:cubicBezTo>
                <a:cubicBezTo>
                  <a:pt x="25390" y="21690"/>
                  <a:pt x="25935" y="21766"/>
                  <a:pt x="26461" y="21766"/>
                </a:cubicBezTo>
                <a:cubicBezTo>
                  <a:pt x="26841" y="21766"/>
                  <a:pt x="27212" y="21726"/>
                  <a:pt x="27569" y="21589"/>
                </a:cubicBezTo>
                <a:cubicBezTo>
                  <a:pt x="27870" y="21589"/>
                  <a:pt x="28296" y="21489"/>
                  <a:pt x="28597" y="21289"/>
                </a:cubicBezTo>
                <a:cubicBezTo>
                  <a:pt x="29123" y="20863"/>
                  <a:pt x="29549" y="20336"/>
                  <a:pt x="29975" y="19935"/>
                </a:cubicBezTo>
                <a:cubicBezTo>
                  <a:pt x="29850" y="19710"/>
                  <a:pt x="29750" y="19609"/>
                  <a:pt x="29650" y="19509"/>
                </a:cubicBezTo>
                <a:cubicBezTo>
                  <a:pt x="29449" y="19183"/>
                  <a:pt x="29223" y="18983"/>
                  <a:pt x="29123" y="18682"/>
                </a:cubicBezTo>
                <a:cubicBezTo>
                  <a:pt x="28923" y="18156"/>
                  <a:pt x="28923" y="17629"/>
                  <a:pt x="28822" y="17003"/>
                </a:cubicBezTo>
                <a:cubicBezTo>
                  <a:pt x="29349" y="16477"/>
                  <a:pt x="29023" y="15750"/>
                  <a:pt x="29023" y="15023"/>
                </a:cubicBezTo>
                <a:cubicBezTo>
                  <a:pt x="28923" y="14797"/>
                  <a:pt x="28822" y="14597"/>
                  <a:pt x="28722" y="14296"/>
                </a:cubicBezTo>
                <a:cubicBezTo>
                  <a:pt x="29123" y="14296"/>
                  <a:pt x="29449" y="14171"/>
                  <a:pt x="29750" y="14171"/>
                </a:cubicBezTo>
                <a:lnTo>
                  <a:pt x="29750" y="14071"/>
                </a:lnTo>
                <a:cubicBezTo>
                  <a:pt x="29223" y="13970"/>
                  <a:pt x="28597" y="13870"/>
                  <a:pt x="28096" y="13770"/>
                </a:cubicBezTo>
                <a:cubicBezTo>
                  <a:pt x="27970" y="13243"/>
                  <a:pt x="28396" y="12717"/>
                  <a:pt x="28396" y="12191"/>
                </a:cubicBezTo>
                <a:cubicBezTo>
                  <a:pt x="28597" y="12191"/>
                  <a:pt x="28923" y="12091"/>
                  <a:pt x="29223" y="12091"/>
                </a:cubicBezTo>
                <a:cubicBezTo>
                  <a:pt x="29349" y="11564"/>
                  <a:pt x="29549" y="10938"/>
                  <a:pt x="29650" y="10311"/>
                </a:cubicBezTo>
                <a:cubicBezTo>
                  <a:pt x="29650" y="9584"/>
                  <a:pt x="29449" y="8857"/>
                  <a:pt x="29449" y="8231"/>
                </a:cubicBezTo>
                <a:cubicBezTo>
                  <a:pt x="29223" y="6251"/>
                  <a:pt x="29023" y="4146"/>
                  <a:pt x="28923" y="2166"/>
                </a:cubicBezTo>
                <a:cubicBezTo>
                  <a:pt x="28822" y="1539"/>
                  <a:pt x="28597" y="812"/>
                  <a:pt x="28497" y="286"/>
                </a:cubicBezTo>
                <a:cubicBezTo>
                  <a:pt x="28090" y="83"/>
                  <a:pt x="27707" y="1"/>
                  <a:pt x="27340" y="1"/>
                </a:cubicBezTo>
                <a:close/>
              </a:path>
            </a:pathLst>
          </a:custGeom>
          <a:solidFill>
            <a:srgbClr val="D4F7F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7" name="Google Shape;1307;p32"/>
          <p:cNvSpPr/>
          <p:nvPr/>
        </p:nvSpPr>
        <p:spPr>
          <a:xfrm rot="10503109">
            <a:off x="7155569" y="3440895"/>
            <a:ext cx="2054769" cy="1755053"/>
          </a:xfrm>
          <a:custGeom>
            <a:rect b="b" l="l" r="r" t="t"/>
            <a:pathLst>
              <a:path extrusionOk="0" h="44199" w="51747">
                <a:moveTo>
                  <a:pt x="9277" y="1"/>
                </a:moveTo>
                <a:lnTo>
                  <a:pt x="9277" y="1"/>
                </a:lnTo>
                <a:cubicBezTo>
                  <a:pt x="9277" y="1"/>
                  <a:pt x="12825" y="7653"/>
                  <a:pt x="10516" y="12548"/>
                </a:cubicBezTo>
                <a:cubicBezTo>
                  <a:pt x="8828" y="16032"/>
                  <a:pt x="5985" y="14599"/>
                  <a:pt x="5173" y="19152"/>
                </a:cubicBezTo>
                <a:cubicBezTo>
                  <a:pt x="4587" y="22605"/>
                  <a:pt x="1693" y="22701"/>
                  <a:pt x="1375" y="22701"/>
                </a:cubicBezTo>
                <a:cubicBezTo>
                  <a:pt x="1357" y="22701"/>
                  <a:pt x="1347" y="22700"/>
                  <a:pt x="1347" y="22700"/>
                </a:cubicBezTo>
                <a:lnTo>
                  <a:pt x="0" y="43903"/>
                </a:lnTo>
                <a:cubicBezTo>
                  <a:pt x="0" y="43903"/>
                  <a:pt x="3243" y="44199"/>
                  <a:pt x="6816" y="44199"/>
                </a:cubicBezTo>
                <a:cubicBezTo>
                  <a:pt x="9166" y="44199"/>
                  <a:pt x="11659" y="44071"/>
                  <a:pt x="13466" y="43647"/>
                </a:cubicBezTo>
                <a:cubicBezTo>
                  <a:pt x="22806" y="41232"/>
                  <a:pt x="19515" y="34905"/>
                  <a:pt x="30202" y="32682"/>
                </a:cubicBezTo>
                <a:cubicBezTo>
                  <a:pt x="41872" y="30374"/>
                  <a:pt x="45078" y="25201"/>
                  <a:pt x="45698" y="13894"/>
                </a:cubicBezTo>
                <a:cubicBezTo>
                  <a:pt x="46232" y="2587"/>
                  <a:pt x="51747" y="2587"/>
                  <a:pt x="51747" y="2587"/>
                </a:cubicBezTo>
                <a:lnTo>
                  <a:pt x="9277" y="1"/>
                </a:ln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08" name="Google Shape;1308;p32"/>
          <p:cNvSpPr/>
          <p:nvPr/>
        </p:nvSpPr>
        <p:spPr>
          <a:xfrm rot="10503109">
            <a:off x="7084179" y="3396708"/>
            <a:ext cx="2175323" cy="1842609"/>
          </a:xfrm>
          <a:custGeom>
            <a:rect b="b" l="l" r="r" t="t"/>
            <a:pathLst>
              <a:path extrusionOk="0" h="46404" w="54783">
                <a:moveTo>
                  <a:pt x="10688" y="449"/>
                </a:moveTo>
                <a:lnTo>
                  <a:pt x="11842" y="535"/>
                </a:lnTo>
                <a:lnTo>
                  <a:pt x="10773" y="535"/>
                </a:lnTo>
                <a:lnTo>
                  <a:pt x="10153" y="449"/>
                </a:lnTo>
                <a:close/>
                <a:moveTo>
                  <a:pt x="11842" y="535"/>
                </a:moveTo>
                <a:lnTo>
                  <a:pt x="12686" y="620"/>
                </a:lnTo>
                <a:lnTo>
                  <a:pt x="12686" y="620"/>
                </a:lnTo>
                <a:cubicBezTo>
                  <a:pt x="12398" y="599"/>
                  <a:pt x="12109" y="577"/>
                  <a:pt x="11842" y="535"/>
                </a:cubicBezTo>
                <a:close/>
                <a:moveTo>
                  <a:pt x="12291" y="2223"/>
                </a:moveTo>
                <a:lnTo>
                  <a:pt x="13188" y="2309"/>
                </a:lnTo>
                <a:lnTo>
                  <a:pt x="13188" y="2309"/>
                </a:lnTo>
                <a:lnTo>
                  <a:pt x="12569" y="2223"/>
                </a:lnTo>
                <a:close/>
                <a:moveTo>
                  <a:pt x="11720" y="2154"/>
                </a:moveTo>
                <a:cubicBezTo>
                  <a:pt x="11761" y="2261"/>
                  <a:pt x="11801" y="2369"/>
                  <a:pt x="11842" y="2501"/>
                </a:cubicBezTo>
                <a:lnTo>
                  <a:pt x="11883" y="2664"/>
                </a:lnTo>
                <a:lnTo>
                  <a:pt x="11883" y="2664"/>
                </a:lnTo>
                <a:cubicBezTo>
                  <a:pt x="11808" y="2434"/>
                  <a:pt x="11764" y="2288"/>
                  <a:pt x="11720" y="2154"/>
                </a:cubicBezTo>
                <a:close/>
                <a:moveTo>
                  <a:pt x="9626" y="465"/>
                </a:moveTo>
                <a:lnTo>
                  <a:pt x="9626" y="465"/>
                </a:lnTo>
                <a:cubicBezTo>
                  <a:pt x="9987" y="1251"/>
                  <a:pt x="10327" y="2057"/>
                  <a:pt x="10688" y="2843"/>
                </a:cubicBezTo>
                <a:lnTo>
                  <a:pt x="10688" y="3035"/>
                </a:lnTo>
                <a:lnTo>
                  <a:pt x="10602" y="2843"/>
                </a:lnTo>
                <a:cubicBezTo>
                  <a:pt x="10326" y="2057"/>
                  <a:pt x="9987" y="1251"/>
                  <a:pt x="9626" y="465"/>
                </a:cubicBezTo>
                <a:close/>
                <a:moveTo>
                  <a:pt x="12291" y="2501"/>
                </a:moveTo>
                <a:lnTo>
                  <a:pt x="12376" y="2758"/>
                </a:lnTo>
                <a:lnTo>
                  <a:pt x="12462" y="3121"/>
                </a:lnTo>
                <a:lnTo>
                  <a:pt x="12376" y="2672"/>
                </a:lnTo>
                <a:lnTo>
                  <a:pt x="12291" y="2501"/>
                </a:lnTo>
                <a:close/>
                <a:moveTo>
                  <a:pt x="10688" y="3035"/>
                </a:moveTo>
                <a:lnTo>
                  <a:pt x="10688" y="3035"/>
                </a:lnTo>
                <a:cubicBezTo>
                  <a:pt x="10742" y="3090"/>
                  <a:pt x="10762" y="3144"/>
                  <a:pt x="10769" y="3198"/>
                </a:cubicBezTo>
                <a:lnTo>
                  <a:pt x="10769" y="3198"/>
                </a:lnTo>
                <a:lnTo>
                  <a:pt x="10688" y="3035"/>
                </a:lnTo>
                <a:close/>
                <a:moveTo>
                  <a:pt x="12462" y="3121"/>
                </a:moveTo>
                <a:cubicBezTo>
                  <a:pt x="12569" y="3463"/>
                  <a:pt x="12654" y="3741"/>
                  <a:pt x="12740" y="3997"/>
                </a:cubicBezTo>
                <a:cubicBezTo>
                  <a:pt x="12654" y="3655"/>
                  <a:pt x="12569" y="3377"/>
                  <a:pt x="12462" y="3121"/>
                </a:cubicBezTo>
                <a:close/>
                <a:moveTo>
                  <a:pt x="10799" y="3340"/>
                </a:moveTo>
                <a:lnTo>
                  <a:pt x="10966" y="3655"/>
                </a:lnTo>
                <a:cubicBezTo>
                  <a:pt x="11051" y="3912"/>
                  <a:pt x="11051" y="4190"/>
                  <a:pt x="11137" y="4446"/>
                </a:cubicBezTo>
                <a:cubicBezTo>
                  <a:pt x="11051" y="4190"/>
                  <a:pt x="10966" y="3912"/>
                  <a:pt x="10859" y="3655"/>
                </a:cubicBezTo>
                <a:lnTo>
                  <a:pt x="10799" y="3340"/>
                </a:lnTo>
                <a:close/>
                <a:moveTo>
                  <a:pt x="11137" y="4446"/>
                </a:moveTo>
                <a:cubicBezTo>
                  <a:pt x="11401" y="5225"/>
                  <a:pt x="11564" y="6005"/>
                  <a:pt x="11699" y="6784"/>
                </a:cubicBezTo>
                <a:lnTo>
                  <a:pt x="11699" y="6784"/>
                </a:lnTo>
                <a:cubicBezTo>
                  <a:pt x="11536" y="5980"/>
                  <a:pt x="11330" y="5189"/>
                  <a:pt x="11137" y="4446"/>
                </a:cubicBezTo>
                <a:close/>
                <a:moveTo>
                  <a:pt x="12740" y="3997"/>
                </a:moveTo>
                <a:cubicBezTo>
                  <a:pt x="13103" y="5173"/>
                  <a:pt x="13274" y="6327"/>
                  <a:pt x="13445" y="7481"/>
                </a:cubicBezTo>
                <a:cubicBezTo>
                  <a:pt x="13553" y="8132"/>
                  <a:pt x="13601" y="8809"/>
                  <a:pt x="13602" y="9487"/>
                </a:cubicBezTo>
                <a:lnTo>
                  <a:pt x="13602" y="9487"/>
                </a:lnTo>
                <a:cubicBezTo>
                  <a:pt x="13604" y="8769"/>
                  <a:pt x="13557" y="8068"/>
                  <a:pt x="13445" y="7396"/>
                </a:cubicBezTo>
                <a:cubicBezTo>
                  <a:pt x="13274" y="6242"/>
                  <a:pt x="13103" y="5066"/>
                  <a:pt x="12740" y="3997"/>
                </a:cubicBezTo>
                <a:close/>
                <a:moveTo>
                  <a:pt x="13602" y="9487"/>
                </a:moveTo>
                <a:cubicBezTo>
                  <a:pt x="13601" y="10001"/>
                  <a:pt x="13575" y="10524"/>
                  <a:pt x="13530" y="11051"/>
                </a:cubicBezTo>
                <a:cubicBezTo>
                  <a:pt x="13577" y="10537"/>
                  <a:pt x="13603" y="10012"/>
                  <a:pt x="13602" y="9487"/>
                </a:cubicBezTo>
                <a:close/>
                <a:moveTo>
                  <a:pt x="13530" y="11051"/>
                </a:moveTo>
                <a:cubicBezTo>
                  <a:pt x="13445" y="11307"/>
                  <a:pt x="13445" y="11671"/>
                  <a:pt x="13359" y="11927"/>
                </a:cubicBezTo>
                <a:lnTo>
                  <a:pt x="13311" y="12183"/>
                </a:lnTo>
                <a:lnTo>
                  <a:pt x="13359" y="12012"/>
                </a:lnTo>
                <a:cubicBezTo>
                  <a:pt x="13445" y="11671"/>
                  <a:pt x="13445" y="11393"/>
                  <a:pt x="13530" y="11051"/>
                </a:cubicBezTo>
                <a:close/>
                <a:moveTo>
                  <a:pt x="13311" y="12183"/>
                </a:moveTo>
                <a:lnTo>
                  <a:pt x="13103" y="12910"/>
                </a:lnTo>
                <a:cubicBezTo>
                  <a:pt x="12941" y="13433"/>
                  <a:pt x="12733" y="13895"/>
                  <a:pt x="12505" y="14399"/>
                </a:cubicBezTo>
                <a:lnTo>
                  <a:pt x="12505" y="14399"/>
                </a:lnTo>
                <a:cubicBezTo>
                  <a:pt x="12801" y="13913"/>
                  <a:pt x="13020" y="13369"/>
                  <a:pt x="13188" y="12825"/>
                </a:cubicBezTo>
                <a:lnTo>
                  <a:pt x="13311" y="12183"/>
                </a:lnTo>
                <a:close/>
                <a:moveTo>
                  <a:pt x="12505" y="14399"/>
                </a:moveTo>
                <a:lnTo>
                  <a:pt x="12505" y="14399"/>
                </a:lnTo>
                <a:cubicBezTo>
                  <a:pt x="12464" y="14467"/>
                  <a:pt x="12421" y="14533"/>
                  <a:pt x="12376" y="14599"/>
                </a:cubicBezTo>
                <a:cubicBezTo>
                  <a:pt x="12307" y="14743"/>
                  <a:pt x="12224" y="14893"/>
                  <a:pt x="12129" y="15045"/>
                </a:cubicBezTo>
                <a:lnTo>
                  <a:pt x="12129" y="15045"/>
                </a:lnTo>
                <a:cubicBezTo>
                  <a:pt x="12216" y="14925"/>
                  <a:pt x="12299" y="14805"/>
                  <a:pt x="12376" y="14684"/>
                </a:cubicBezTo>
                <a:cubicBezTo>
                  <a:pt x="12420" y="14587"/>
                  <a:pt x="12463" y="14492"/>
                  <a:pt x="12505" y="14399"/>
                </a:cubicBezTo>
                <a:close/>
                <a:moveTo>
                  <a:pt x="12129" y="15045"/>
                </a:moveTo>
                <a:lnTo>
                  <a:pt x="12129" y="15045"/>
                </a:lnTo>
                <a:cubicBezTo>
                  <a:pt x="11827" y="15455"/>
                  <a:pt x="11465" y="15854"/>
                  <a:pt x="11051" y="16202"/>
                </a:cubicBezTo>
                <a:cubicBezTo>
                  <a:pt x="10951" y="16301"/>
                  <a:pt x="10844" y="16392"/>
                  <a:pt x="10731" y="16477"/>
                </a:cubicBezTo>
                <a:lnTo>
                  <a:pt x="10731" y="16477"/>
                </a:lnTo>
                <a:cubicBezTo>
                  <a:pt x="10865" y="16386"/>
                  <a:pt x="11001" y="16294"/>
                  <a:pt x="11137" y="16202"/>
                </a:cubicBezTo>
                <a:cubicBezTo>
                  <a:pt x="11527" y="15874"/>
                  <a:pt x="11871" y="15455"/>
                  <a:pt x="12129" y="15045"/>
                </a:cubicBezTo>
                <a:close/>
                <a:moveTo>
                  <a:pt x="10731" y="16477"/>
                </a:moveTo>
                <a:lnTo>
                  <a:pt x="10731" y="16477"/>
                </a:lnTo>
                <a:cubicBezTo>
                  <a:pt x="10600" y="16565"/>
                  <a:pt x="10469" y="16652"/>
                  <a:pt x="10342" y="16736"/>
                </a:cubicBezTo>
                <a:lnTo>
                  <a:pt x="10342" y="16736"/>
                </a:lnTo>
                <a:cubicBezTo>
                  <a:pt x="10474" y="16656"/>
                  <a:pt x="10605" y="16571"/>
                  <a:pt x="10731" y="16477"/>
                </a:cubicBezTo>
                <a:close/>
                <a:moveTo>
                  <a:pt x="11853" y="7717"/>
                </a:moveTo>
                <a:cubicBezTo>
                  <a:pt x="12034" y="8767"/>
                  <a:pt x="12030" y="9895"/>
                  <a:pt x="11842" y="10858"/>
                </a:cubicBezTo>
                <a:cubicBezTo>
                  <a:pt x="11842" y="11136"/>
                  <a:pt x="11842" y="11393"/>
                  <a:pt x="11756" y="11671"/>
                </a:cubicBezTo>
                <a:lnTo>
                  <a:pt x="11585" y="12461"/>
                </a:lnTo>
                <a:lnTo>
                  <a:pt x="11308" y="13188"/>
                </a:lnTo>
                <a:lnTo>
                  <a:pt x="11222" y="13359"/>
                </a:lnTo>
                <a:lnTo>
                  <a:pt x="11137" y="13530"/>
                </a:lnTo>
                <a:lnTo>
                  <a:pt x="10966" y="13808"/>
                </a:lnTo>
                <a:cubicBezTo>
                  <a:pt x="10688" y="14257"/>
                  <a:pt x="10324" y="14599"/>
                  <a:pt x="9982" y="14962"/>
                </a:cubicBezTo>
                <a:cubicBezTo>
                  <a:pt x="9619" y="15219"/>
                  <a:pt x="9170" y="15496"/>
                  <a:pt x="8636" y="15860"/>
                </a:cubicBezTo>
                <a:cubicBezTo>
                  <a:pt x="8187" y="16116"/>
                  <a:pt x="7653" y="16480"/>
                  <a:pt x="7225" y="16929"/>
                </a:cubicBezTo>
                <a:cubicBezTo>
                  <a:pt x="6851" y="17285"/>
                  <a:pt x="6537" y="17789"/>
                  <a:pt x="6294" y="18256"/>
                </a:cubicBezTo>
                <a:lnTo>
                  <a:pt x="6294" y="18256"/>
                </a:lnTo>
                <a:cubicBezTo>
                  <a:pt x="6481" y="17708"/>
                  <a:pt x="6825" y="17229"/>
                  <a:pt x="7311" y="16822"/>
                </a:cubicBezTo>
                <a:cubicBezTo>
                  <a:pt x="7759" y="16394"/>
                  <a:pt x="8294" y="16031"/>
                  <a:pt x="8721" y="15753"/>
                </a:cubicBezTo>
                <a:cubicBezTo>
                  <a:pt x="9704" y="15219"/>
                  <a:pt x="10431" y="14599"/>
                  <a:pt x="10966" y="13722"/>
                </a:cubicBezTo>
                <a:cubicBezTo>
                  <a:pt x="11500" y="12825"/>
                  <a:pt x="11756" y="11842"/>
                  <a:pt x="11842" y="10773"/>
                </a:cubicBezTo>
                <a:cubicBezTo>
                  <a:pt x="11923" y="9836"/>
                  <a:pt x="11927" y="8743"/>
                  <a:pt x="11853" y="7717"/>
                </a:cubicBezTo>
                <a:close/>
                <a:moveTo>
                  <a:pt x="10342" y="16736"/>
                </a:moveTo>
                <a:cubicBezTo>
                  <a:pt x="10058" y="16907"/>
                  <a:pt x="9772" y="17049"/>
                  <a:pt x="9533" y="17185"/>
                </a:cubicBezTo>
                <a:cubicBezTo>
                  <a:pt x="9085" y="17548"/>
                  <a:pt x="8721" y="17719"/>
                  <a:pt x="8379" y="18083"/>
                </a:cubicBezTo>
                <a:cubicBezTo>
                  <a:pt x="8101" y="18339"/>
                  <a:pt x="7930" y="18703"/>
                  <a:pt x="7759" y="19151"/>
                </a:cubicBezTo>
                <a:cubicBezTo>
                  <a:pt x="7930" y="18703"/>
                  <a:pt x="8187" y="18339"/>
                  <a:pt x="8465" y="18083"/>
                </a:cubicBezTo>
                <a:cubicBezTo>
                  <a:pt x="8721" y="17719"/>
                  <a:pt x="9170" y="17548"/>
                  <a:pt x="9619" y="17185"/>
                </a:cubicBezTo>
                <a:cubicBezTo>
                  <a:pt x="9842" y="17057"/>
                  <a:pt x="10087" y="16903"/>
                  <a:pt x="10342" y="16736"/>
                </a:cubicBezTo>
                <a:close/>
                <a:moveTo>
                  <a:pt x="6100" y="18680"/>
                </a:moveTo>
                <a:cubicBezTo>
                  <a:pt x="6019" y="18916"/>
                  <a:pt x="5949" y="19198"/>
                  <a:pt x="5878" y="19408"/>
                </a:cubicBezTo>
                <a:lnTo>
                  <a:pt x="5707" y="20220"/>
                </a:lnTo>
                <a:lnTo>
                  <a:pt x="5878" y="19322"/>
                </a:lnTo>
                <a:cubicBezTo>
                  <a:pt x="5939" y="19139"/>
                  <a:pt x="6000" y="18902"/>
                  <a:pt x="6100" y="18680"/>
                </a:cubicBezTo>
                <a:close/>
                <a:moveTo>
                  <a:pt x="5707" y="20220"/>
                </a:moveTo>
                <a:cubicBezTo>
                  <a:pt x="5622" y="20754"/>
                  <a:pt x="5430" y="21203"/>
                  <a:pt x="5173" y="21545"/>
                </a:cubicBezTo>
                <a:cubicBezTo>
                  <a:pt x="5430" y="21096"/>
                  <a:pt x="5622" y="20669"/>
                  <a:pt x="5707" y="20220"/>
                </a:cubicBezTo>
                <a:close/>
                <a:moveTo>
                  <a:pt x="11963" y="2911"/>
                </a:moveTo>
                <a:lnTo>
                  <a:pt x="12120" y="3206"/>
                </a:lnTo>
                <a:cubicBezTo>
                  <a:pt x="12205" y="3463"/>
                  <a:pt x="12291" y="3741"/>
                  <a:pt x="12376" y="4104"/>
                </a:cubicBezTo>
                <a:cubicBezTo>
                  <a:pt x="12654" y="5173"/>
                  <a:pt x="12911" y="6327"/>
                  <a:pt x="13103" y="7396"/>
                </a:cubicBezTo>
                <a:cubicBezTo>
                  <a:pt x="13274" y="8550"/>
                  <a:pt x="13274" y="9790"/>
                  <a:pt x="13188" y="10944"/>
                </a:cubicBezTo>
                <a:cubicBezTo>
                  <a:pt x="13103" y="12119"/>
                  <a:pt x="12654" y="13359"/>
                  <a:pt x="12120" y="14428"/>
                </a:cubicBezTo>
                <a:cubicBezTo>
                  <a:pt x="11756" y="14962"/>
                  <a:pt x="11393" y="15411"/>
                  <a:pt x="10859" y="15860"/>
                </a:cubicBezTo>
                <a:cubicBezTo>
                  <a:pt x="10431" y="16287"/>
                  <a:pt x="9897" y="16565"/>
                  <a:pt x="9448" y="16822"/>
                </a:cubicBezTo>
                <a:cubicBezTo>
                  <a:pt x="8914" y="17185"/>
                  <a:pt x="8550" y="17463"/>
                  <a:pt x="8187" y="17719"/>
                </a:cubicBezTo>
                <a:cubicBezTo>
                  <a:pt x="7845" y="18083"/>
                  <a:pt x="7567" y="18532"/>
                  <a:pt x="7396" y="18959"/>
                </a:cubicBezTo>
                <a:cubicBezTo>
                  <a:pt x="7311" y="19151"/>
                  <a:pt x="7225" y="19408"/>
                  <a:pt x="7225" y="19686"/>
                </a:cubicBezTo>
                <a:lnTo>
                  <a:pt x="7033" y="20477"/>
                </a:lnTo>
                <a:cubicBezTo>
                  <a:pt x="6865" y="21001"/>
                  <a:pt x="6697" y="21608"/>
                  <a:pt x="6348" y="22135"/>
                </a:cubicBezTo>
                <a:lnTo>
                  <a:pt x="6348" y="22135"/>
                </a:lnTo>
                <a:cubicBezTo>
                  <a:pt x="6482" y="21910"/>
                  <a:pt x="6594" y="21685"/>
                  <a:pt x="6691" y="21460"/>
                </a:cubicBezTo>
                <a:lnTo>
                  <a:pt x="6776" y="21011"/>
                </a:lnTo>
                <a:lnTo>
                  <a:pt x="6862" y="20669"/>
                </a:lnTo>
                <a:lnTo>
                  <a:pt x="7033" y="20028"/>
                </a:lnTo>
                <a:cubicBezTo>
                  <a:pt x="7225" y="19151"/>
                  <a:pt x="7482" y="18425"/>
                  <a:pt x="8016" y="17805"/>
                </a:cubicBezTo>
                <a:cubicBezTo>
                  <a:pt x="8550" y="17271"/>
                  <a:pt x="9362" y="16929"/>
                  <a:pt x="10153" y="16287"/>
                </a:cubicBezTo>
                <a:cubicBezTo>
                  <a:pt x="10966" y="15860"/>
                  <a:pt x="11671" y="15048"/>
                  <a:pt x="12120" y="14150"/>
                </a:cubicBezTo>
                <a:cubicBezTo>
                  <a:pt x="12205" y="14064"/>
                  <a:pt x="12291" y="13979"/>
                  <a:pt x="12291" y="13808"/>
                </a:cubicBezTo>
                <a:lnTo>
                  <a:pt x="12462" y="13530"/>
                </a:lnTo>
                <a:lnTo>
                  <a:pt x="12740" y="12825"/>
                </a:lnTo>
                <a:lnTo>
                  <a:pt x="12911" y="12119"/>
                </a:lnTo>
                <a:lnTo>
                  <a:pt x="12996" y="11756"/>
                </a:lnTo>
                <a:lnTo>
                  <a:pt x="12996" y="11393"/>
                </a:lnTo>
                <a:cubicBezTo>
                  <a:pt x="13274" y="9533"/>
                  <a:pt x="13188" y="7738"/>
                  <a:pt x="12825" y="6049"/>
                </a:cubicBezTo>
                <a:cubicBezTo>
                  <a:pt x="12654" y="5066"/>
                  <a:pt x="12376" y="4275"/>
                  <a:pt x="12120" y="3377"/>
                </a:cubicBezTo>
                <a:cubicBezTo>
                  <a:pt x="12058" y="3196"/>
                  <a:pt x="12007" y="3042"/>
                  <a:pt x="11963" y="2911"/>
                </a:cubicBezTo>
                <a:close/>
                <a:moveTo>
                  <a:pt x="7759" y="19151"/>
                </a:moveTo>
                <a:cubicBezTo>
                  <a:pt x="7653" y="19322"/>
                  <a:pt x="7567" y="19600"/>
                  <a:pt x="7482" y="19771"/>
                </a:cubicBezTo>
                <a:lnTo>
                  <a:pt x="7311" y="20562"/>
                </a:lnTo>
                <a:cubicBezTo>
                  <a:pt x="7225" y="21203"/>
                  <a:pt x="7033" y="21823"/>
                  <a:pt x="6691" y="22443"/>
                </a:cubicBezTo>
                <a:cubicBezTo>
                  <a:pt x="7033" y="21823"/>
                  <a:pt x="7311" y="21203"/>
                  <a:pt x="7396" y="20477"/>
                </a:cubicBezTo>
                <a:lnTo>
                  <a:pt x="7567" y="19771"/>
                </a:lnTo>
                <a:cubicBezTo>
                  <a:pt x="7653" y="19600"/>
                  <a:pt x="7759" y="19322"/>
                  <a:pt x="7759" y="19151"/>
                </a:cubicBezTo>
                <a:close/>
                <a:moveTo>
                  <a:pt x="6322" y="22178"/>
                </a:moveTo>
                <a:lnTo>
                  <a:pt x="6322" y="22178"/>
                </a:lnTo>
                <a:cubicBezTo>
                  <a:pt x="6063" y="22768"/>
                  <a:pt x="5676" y="23177"/>
                  <a:pt x="5110" y="23522"/>
                </a:cubicBezTo>
                <a:lnTo>
                  <a:pt x="5110" y="23522"/>
                </a:lnTo>
                <a:cubicBezTo>
                  <a:pt x="5417" y="23303"/>
                  <a:pt x="5696" y="23049"/>
                  <a:pt x="5878" y="22806"/>
                </a:cubicBezTo>
                <a:cubicBezTo>
                  <a:pt x="6048" y="22597"/>
                  <a:pt x="6194" y="22387"/>
                  <a:pt x="6322" y="22178"/>
                </a:cubicBezTo>
                <a:close/>
                <a:moveTo>
                  <a:pt x="6691" y="22443"/>
                </a:moveTo>
                <a:cubicBezTo>
                  <a:pt x="6327" y="22977"/>
                  <a:pt x="5793" y="23512"/>
                  <a:pt x="5259" y="23961"/>
                </a:cubicBezTo>
                <a:cubicBezTo>
                  <a:pt x="5878" y="23597"/>
                  <a:pt x="6327" y="23063"/>
                  <a:pt x="6691" y="22443"/>
                </a:cubicBezTo>
                <a:close/>
                <a:moveTo>
                  <a:pt x="4720" y="23770"/>
                </a:moveTo>
                <a:lnTo>
                  <a:pt x="4720" y="23770"/>
                </a:lnTo>
                <a:cubicBezTo>
                  <a:pt x="4565" y="23870"/>
                  <a:pt x="4408" y="23962"/>
                  <a:pt x="4256" y="24022"/>
                </a:cubicBezTo>
                <a:lnTo>
                  <a:pt x="4256" y="24022"/>
                </a:lnTo>
                <a:cubicBezTo>
                  <a:pt x="4402" y="23939"/>
                  <a:pt x="4538" y="23841"/>
                  <a:pt x="4720" y="23770"/>
                </a:cubicBezTo>
                <a:close/>
                <a:moveTo>
                  <a:pt x="4009" y="24132"/>
                </a:moveTo>
                <a:cubicBezTo>
                  <a:pt x="3898" y="24181"/>
                  <a:pt x="3797" y="24217"/>
                  <a:pt x="3741" y="24217"/>
                </a:cubicBezTo>
                <a:lnTo>
                  <a:pt x="3570" y="24303"/>
                </a:lnTo>
                <a:lnTo>
                  <a:pt x="3121" y="24303"/>
                </a:lnTo>
                <a:cubicBezTo>
                  <a:pt x="3207" y="24303"/>
                  <a:pt x="3292" y="24303"/>
                  <a:pt x="3378" y="24217"/>
                </a:cubicBezTo>
                <a:lnTo>
                  <a:pt x="3656" y="24217"/>
                </a:lnTo>
                <a:cubicBezTo>
                  <a:pt x="3740" y="24217"/>
                  <a:pt x="3824" y="24134"/>
                  <a:pt x="4009" y="24132"/>
                </a:cubicBezTo>
                <a:close/>
                <a:moveTo>
                  <a:pt x="5259" y="23961"/>
                </a:moveTo>
                <a:lnTo>
                  <a:pt x="5259" y="23961"/>
                </a:lnTo>
                <a:cubicBezTo>
                  <a:pt x="4895" y="24132"/>
                  <a:pt x="4639" y="24303"/>
                  <a:pt x="4275" y="24409"/>
                </a:cubicBezTo>
                <a:cubicBezTo>
                  <a:pt x="4190" y="24495"/>
                  <a:pt x="4019" y="24495"/>
                  <a:pt x="3827" y="24580"/>
                </a:cubicBezTo>
                <a:lnTo>
                  <a:pt x="3656" y="24666"/>
                </a:lnTo>
                <a:lnTo>
                  <a:pt x="3827" y="24666"/>
                </a:lnTo>
                <a:cubicBezTo>
                  <a:pt x="4019" y="24580"/>
                  <a:pt x="4190" y="24495"/>
                  <a:pt x="4361" y="24495"/>
                </a:cubicBezTo>
                <a:cubicBezTo>
                  <a:pt x="4639" y="24303"/>
                  <a:pt x="4981" y="24132"/>
                  <a:pt x="5259" y="23961"/>
                </a:cubicBezTo>
                <a:close/>
                <a:moveTo>
                  <a:pt x="1775" y="23961"/>
                </a:moveTo>
                <a:cubicBezTo>
                  <a:pt x="1775" y="24217"/>
                  <a:pt x="1775" y="24580"/>
                  <a:pt x="1689" y="24837"/>
                </a:cubicBezTo>
                <a:lnTo>
                  <a:pt x="1775" y="23961"/>
                </a:lnTo>
                <a:close/>
                <a:moveTo>
                  <a:pt x="3485" y="24666"/>
                </a:moveTo>
                <a:lnTo>
                  <a:pt x="3485" y="24751"/>
                </a:lnTo>
                <a:cubicBezTo>
                  <a:pt x="3207" y="29924"/>
                  <a:pt x="2843" y="35096"/>
                  <a:pt x="2501" y="40248"/>
                </a:cubicBezTo>
                <a:cubicBezTo>
                  <a:pt x="2416" y="41509"/>
                  <a:pt x="2309" y="42748"/>
                  <a:pt x="2309" y="43903"/>
                </a:cubicBezTo>
                <a:lnTo>
                  <a:pt x="2416" y="43368"/>
                </a:lnTo>
                <a:lnTo>
                  <a:pt x="2501" y="41316"/>
                </a:lnTo>
                <a:cubicBezTo>
                  <a:pt x="2843" y="35802"/>
                  <a:pt x="3207" y="30287"/>
                  <a:pt x="3570" y="24751"/>
                </a:cubicBezTo>
                <a:lnTo>
                  <a:pt x="3570" y="24666"/>
                </a:lnTo>
                <a:close/>
                <a:moveTo>
                  <a:pt x="8999" y="0"/>
                </a:moveTo>
                <a:cubicBezTo>
                  <a:pt x="9448" y="983"/>
                  <a:pt x="9897" y="1967"/>
                  <a:pt x="10239" y="2929"/>
                </a:cubicBezTo>
                <a:lnTo>
                  <a:pt x="10431" y="3377"/>
                </a:lnTo>
                <a:lnTo>
                  <a:pt x="10517" y="3741"/>
                </a:lnTo>
                <a:cubicBezTo>
                  <a:pt x="10602" y="3997"/>
                  <a:pt x="10688" y="4275"/>
                  <a:pt x="10773" y="4532"/>
                </a:cubicBezTo>
                <a:cubicBezTo>
                  <a:pt x="11051" y="5515"/>
                  <a:pt x="11308" y="6583"/>
                  <a:pt x="11393" y="7652"/>
                </a:cubicBezTo>
                <a:cubicBezTo>
                  <a:pt x="11585" y="8721"/>
                  <a:pt x="11585" y="9790"/>
                  <a:pt x="11500" y="10773"/>
                </a:cubicBezTo>
                <a:cubicBezTo>
                  <a:pt x="11500" y="11051"/>
                  <a:pt x="11393" y="11307"/>
                  <a:pt x="11393" y="11478"/>
                </a:cubicBezTo>
                <a:lnTo>
                  <a:pt x="11222" y="12290"/>
                </a:lnTo>
                <a:cubicBezTo>
                  <a:pt x="11051" y="12739"/>
                  <a:pt x="10859" y="13188"/>
                  <a:pt x="10602" y="13530"/>
                </a:cubicBezTo>
                <a:cubicBezTo>
                  <a:pt x="10153" y="14428"/>
                  <a:pt x="9533" y="14877"/>
                  <a:pt x="8550" y="15496"/>
                </a:cubicBezTo>
                <a:cubicBezTo>
                  <a:pt x="8016" y="15753"/>
                  <a:pt x="7482" y="16116"/>
                  <a:pt x="6947" y="16651"/>
                </a:cubicBezTo>
                <a:cubicBezTo>
                  <a:pt x="6498" y="17100"/>
                  <a:pt x="6156" y="17719"/>
                  <a:pt x="5878" y="18339"/>
                </a:cubicBezTo>
                <a:cubicBezTo>
                  <a:pt x="5707" y="18617"/>
                  <a:pt x="5622" y="18959"/>
                  <a:pt x="5515" y="19237"/>
                </a:cubicBezTo>
                <a:lnTo>
                  <a:pt x="5344" y="20135"/>
                </a:lnTo>
                <a:cubicBezTo>
                  <a:pt x="5259" y="20562"/>
                  <a:pt x="5088" y="21011"/>
                  <a:pt x="4895" y="21374"/>
                </a:cubicBezTo>
                <a:cubicBezTo>
                  <a:pt x="4724" y="21738"/>
                  <a:pt x="4361" y="21994"/>
                  <a:pt x="4104" y="22272"/>
                </a:cubicBezTo>
                <a:cubicBezTo>
                  <a:pt x="3912" y="22358"/>
                  <a:pt x="3741" y="22443"/>
                  <a:pt x="3570" y="22529"/>
                </a:cubicBezTo>
                <a:cubicBezTo>
                  <a:pt x="3485" y="22529"/>
                  <a:pt x="3378" y="22614"/>
                  <a:pt x="3207" y="22614"/>
                </a:cubicBezTo>
                <a:lnTo>
                  <a:pt x="3036" y="22614"/>
                </a:lnTo>
                <a:cubicBezTo>
                  <a:pt x="2950" y="22700"/>
                  <a:pt x="2758" y="22700"/>
                  <a:pt x="2672" y="22700"/>
                </a:cubicBezTo>
                <a:cubicBezTo>
                  <a:pt x="2416" y="22892"/>
                  <a:pt x="2224" y="23063"/>
                  <a:pt x="2053" y="23234"/>
                </a:cubicBezTo>
                <a:lnTo>
                  <a:pt x="1967" y="23234"/>
                </a:lnTo>
                <a:lnTo>
                  <a:pt x="1882" y="23341"/>
                </a:lnTo>
                <a:lnTo>
                  <a:pt x="1775" y="23512"/>
                </a:lnTo>
                <a:lnTo>
                  <a:pt x="1518" y="23768"/>
                </a:lnTo>
                <a:cubicBezTo>
                  <a:pt x="1347" y="26547"/>
                  <a:pt x="1155" y="29219"/>
                  <a:pt x="898" y="31890"/>
                </a:cubicBezTo>
                <a:cubicBezTo>
                  <a:pt x="706" y="34733"/>
                  <a:pt x="535" y="37661"/>
                  <a:pt x="364" y="40525"/>
                </a:cubicBezTo>
                <a:lnTo>
                  <a:pt x="172" y="42748"/>
                </a:lnTo>
                <a:lnTo>
                  <a:pt x="86" y="43903"/>
                </a:lnTo>
                <a:lnTo>
                  <a:pt x="86" y="44971"/>
                </a:lnTo>
                <a:lnTo>
                  <a:pt x="1" y="45506"/>
                </a:lnTo>
                <a:lnTo>
                  <a:pt x="1" y="45784"/>
                </a:lnTo>
                <a:lnTo>
                  <a:pt x="1" y="45955"/>
                </a:lnTo>
                <a:lnTo>
                  <a:pt x="1" y="46040"/>
                </a:lnTo>
                <a:lnTo>
                  <a:pt x="86" y="46040"/>
                </a:lnTo>
                <a:cubicBezTo>
                  <a:pt x="813" y="46125"/>
                  <a:pt x="1518" y="46125"/>
                  <a:pt x="2224" y="46211"/>
                </a:cubicBezTo>
                <a:lnTo>
                  <a:pt x="3378" y="46318"/>
                </a:lnTo>
                <a:cubicBezTo>
                  <a:pt x="4104" y="46318"/>
                  <a:pt x="4810" y="46403"/>
                  <a:pt x="5622" y="46403"/>
                </a:cubicBezTo>
                <a:lnTo>
                  <a:pt x="10068" y="46403"/>
                </a:lnTo>
                <a:cubicBezTo>
                  <a:pt x="11500" y="46318"/>
                  <a:pt x="12996" y="46211"/>
                  <a:pt x="14599" y="45869"/>
                </a:cubicBezTo>
                <a:cubicBezTo>
                  <a:pt x="14962" y="45784"/>
                  <a:pt x="15326" y="45677"/>
                  <a:pt x="15668" y="45591"/>
                </a:cubicBezTo>
                <a:cubicBezTo>
                  <a:pt x="16031" y="45420"/>
                  <a:pt x="16480" y="45335"/>
                  <a:pt x="16843" y="45249"/>
                </a:cubicBezTo>
                <a:lnTo>
                  <a:pt x="17912" y="44800"/>
                </a:lnTo>
                <a:cubicBezTo>
                  <a:pt x="17998" y="44715"/>
                  <a:pt x="18083" y="44715"/>
                  <a:pt x="18169" y="44608"/>
                </a:cubicBezTo>
                <a:lnTo>
                  <a:pt x="18446" y="44522"/>
                </a:lnTo>
                <a:lnTo>
                  <a:pt x="18981" y="44180"/>
                </a:lnTo>
                <a:cubicBezTo>
                  <a:pt x="19152" y="44074"/>
                  <a:pt x="19323" y="43988"/>
                  <a:pt x="19515" y="43903"/>
                </a:cubicBezTo>
                <a:lnTo>
                  <a:pt x="19943" y="43539"/>
                </a:lnTo>
                <a:lnTo>
                  <a:pt x="20477" y="43197"/>
                </a:lnTo>
                <a:cubicBezTo>
                  <a:pt x="20584" y="43005"/>
                  <a:pt x="20755" y="42919"/>
                  <a:pt x="20926" y="42748"/>
                </a:cubicBezTo>
                <a:lnTo>
                  <a:pt x="21375" y="42385"/>
                </a:lnTo>
                <a:cubicBezTo>
                  <a:pt x="21460" y="42214"/>
                  <a:pt x="21653" y="42129"/>
                  <a:pt x="21738" y="41936"/>
                </a:cubicBezTo>
                <a:lnTo>
                  <a:pt x="22187" y="41509"/>
                </a:lnTo>
                <a:lnTo>
                  <a:pt x="22529" y="41060"/>
                </a:lnTo>
                <a:cubicBezTo>
                  <a:pt x="22892" y="40696"/>
                  <a:pt x="23149" y="40248"/>
                  <a:pt x="23427" y="39906"/>
                </a:cubicBezTo>
                <a:cubicBezTo>
                  <a:pt x="23790" y="39457"/>
                  <a:pt x="24046" y="39093"/>
                  <a:pt x="24410" y="38730"/>
                </a:cubicBezTo>
                <a:cubicBezTo>
                  <a:pt x="24666" y="38388"/>
                  <a:pt x="25030" y="38025"/>
                  <a:pt x="25393" y="37768"/>
                </a:cubicBezTo>
                <a:cubicBezTo>
                  <a:pt x="25479" y="37576"/>
                  <a:pt x="25650" y="37490"/>
                  <a:pt x="25821" y="37319"/>
                </a:cubicBezTo>
                <a:cubicBezTo>
                  <a:pt x="26013" y="37127"/>
                  <a:pt x="26184" y="37042"/>
                  <a:pt x="26462" y="36871"/>
                </a:cubicBezTo>
                <a:cubicBezTo>
                  <a:pt x="27958" y="35887"/>
                  <a:pt x="29753" y="35267"/>
                  <a:pt x="31698" y="34819"/>
                </a:cubicBezTo>
                <a:cubicBezTo>
                  <a:pt x="33750" y="34370"/>
                  <a:pt x="35802" y="33835"/>
                  <a:pt x="37769" y="33045"/>
                </a:cubicBezTo>
                <a:cubicBezTo>
                  <a:pt x="39714" y="32232"/>
                  <a:pt x="41595" y="31078"/>
                  <a:pt x="43198" y="29561"/>
                </a:cubicBezTo>
                <a:cubicBezTo>
                  <a:pt x="44715" y="28043"/>
                  <a:pt x="45784" y="26098"/>
                  <a:pt x="46489" y="24132"/>
                </a:cubicBezTo>
                <a:cubicBezTo>
                  <a:pt x="47195" y="22165"/>
                  <a:pt x="47558" y="20220"/>
                  <a:pt x="47729" y="18339"/>
                </a:cubicBezTo>
                <a:cubicBezTo>
                  <a:pt x="47836" y="17890"/>
                  <a:pt x="47836" y="17356"/>
                  <a:pt x="47921" y="16929"/>
                </a:cubicBezTo>
                <a:cubicBezTo>
                  <a:pt x="47921" y="16480"/>
                  <a:pt x="48007" y="15945"/>
                  <a:pt x="48007" y="15496"/>
                </a:cubicBezTo>
                <a:cubicBezTo>
                  <a:pt x="48007" y="15048"/>
                  <a:pt x="48092" y="14599"/>
                  <a:pt x="48092" y="14150"/>
                </a:cubicBezTo>
                <a:cubicBezTo>
                  <a:pt x="48092" y="13808"/>
                  <a:pt x="48178" y="13359"/>
                  <a:pt x="48178" y="12910"/>
                </a:cubicBezTo>
                <a:cubicBezTo>
                  <a:pt x="48370" y="11222"/>
                  <a:pt x="48712" y="9619"/>
                  <a:pt x="49332" y="8272"/>
                </a:cubicBezTo>
                <a:cubicBezTo>
                  <a:pt x="49781" y="7032"/>
                  <a:pt x="50401" y="6135"/>
                  <a:pt x="51042" y="5600"/>
                </a:cubicBezTo>
                <a:cubicBezTo>
                  <a:pt x="51576" y="4980"/>
                  <a:pt x="52111" y="4724"/>
                  <a:pt x="52538" y="4638"/>
                </a:cubicBezTo>
                <a:cubicBezTo>
                  <a:pt x="52730" y="4532"/>
                  <a:pt x="52901" y="4446"/>
                  <a:pt x="52987" y="4446"/>
                </a:cubicBezTo>
                <a:lnTo>
                  <a:pt x="53072" y="4361"/>
                </a:lnTo>
                <a:lnTo>
                  <a:pt x="53265" y="4361"/>
                </a:lnTo>
                <a:cubicBezTo>
                  <a:pt x="53350" y="4275"/>
                  <a:pt x="53265" y="4275"/>
                  <a:pt x="52987" y="4190"/>
                </a:cubicBezTo>
                <a:lnTo>
                  <a:pt x="52196" y="4190"/>
                </a:lnTo>
                <a:cubicBezTo>
                  <a:pt x="52111" y="4275"/>
                  <a:pt x="51918" y="4275"/>
                  <a:pt x="51833" y="4361"/>
                </a:cubicBezTo>
                <a:cubicBezTo>
                  <a:pt x="51298" y="4532"/>
                  <a:pt x="50593" y="4895"/>
                  <a:pt x="49973" y="5515"/>
                </a:cubicBezTo>
                <a:cubicBezTo>
                  <a:pt x="49332" y="6242"/>
                  <a:pt x="48712" y="7032"/>
                  <a:pt x="48263" y="8187"/>
                </a:cubicBezTo>
                <a:cubicBezTo>
                  <a:pt x="47729" y="9255"/>
                  <a:pt x="47387" y="10602"/>
                  <a:pt x="47109" y="12012"/>
                </a:cubicBezTo>
                <a:lnTo>
                  <a:pt x="46938" y="12012"/>
                </a:lnTo>
                <a:cubicBezTo>
                  <a:pt x="47387" y="9084"/>
                  <a:pt x="48178" y="7396"/>
                  <a:pt x="48798" y="6412"/>
                </a:cubicBezTo>
                <a:cubicBezTo>
                  <a:pt x="48905" y="6135"/>
                  <a:pt x="49076" y="5964"/>
                  <a:pt x="49161" y="5793"/>
                </a:cubicBezTo>
                <a:cubicBezTo>
                  <a:pt x="49246" y="5600"/>
                  <a:pt x="49332" y="5429"/>
                  <a:pt x="49439" y="5344"/>
                </a:cubicBezTo>
                <a:cubicBezTo>
                  <a:pt x="49610" y="5173"/>
                  <a:pt x="49695" y="4980"/>
                  <a:pt x="49695" y="4980"/>
                </a:cubicBezTo>
                <a:cubicBezTo>
                  <a:pt x="49695" y="4938"/>
                  <a:pt x="49668" y="4922"/>
                  <a:pt x="49625" y="4922"/>
                </a:cubicBezTo>
                <a:cubicBezTo>
                  <a:pt x="49494" y="4922"/>
                  <a:pt x="49216" y="5072"/>
                  <a:pt x="49121" y="5072"/>
                </a:cubicBezTo>
                <a:cubicBezTo>
                  <a:pt x="49059" y="5072"/>
                  <a:pt x="49073" y="5011"/>
                  <a:pt x="49246" y="4809"/>
                </a:cubicBezTo>
                <a:lnTo>
                  <a:pt x="49246" y="4809"/>
                </a:lnTo>
                <a:cubicBezTo>
                  <a:pt x="48092" y="6049"/>
                  <a:pt x="47472" y="7481"/>
                  <a:pt x="47024" y="8913"/>
                </a:cubicBezTo>
                <a:cubicBezTo>
                  <a:pt x="46938" y="9170"/>
                  <a:pt x="46853" y="9341"/>
                  <a:pt x="46853" y="9533"/>
                </a:cubicBezTo>
                <a:lnTo>
                  <a:pt x="46660" y="10067"/>
                </a:lnTo>
                <a:cubicBezTo>
                  <a:pt x="46575" y="10409"/>
                  <a:pt x="46489" y="10773"/>
                  <a:pt x="46404" y="11136"/>
                </a:cubicBezTo>
                <a:lnTo>
                  <a:pt x="46233" y="12290"/>
                </a:lnTo>
                <a:lnTo>
                  <a:pt x="46126" y="12825"/>
                </a:lnTo>
                <a:lnTo>
                  <a:pt x="46126" y="13359"/>
                </a:lnTo>
                <a:cubicBezTo>
                  <a:pt x="46040" y="14150"/>
                  <a:pt x="45955" y="14877"/>
                  <a:pt x="45955" y="15582"/>
                </a:cubicBezTo>
                <a:cubicBezTo>
                  <a:pt x="45869" y="16287"/>
                  <a:pt x="45784" y="17014"/>
                  <a:pt x="45698" y="17719"/>
                </a:cubicBezTo>
                <a:lnTo>
                  <a:pt x="45592" y="18788"/>
                </a:lnTo>
                <a:lnTo>
                  <a:pt x="45335" y="19857"/>
                </a:lnTo>
                <a:cubicBezTo>
                  <a:pt x="45250" y="20477"/>
                  <a:pt x="45057" y="21203"/>
                  <a:pt x="44886" y="21823"/>
                </a:cubicBezTo>
                <a:cubicBezTo>
                  <a:pt x="44715" y="22529"/>
                  <a:pt x="44437" y="23512"/>
                  <a:pt x="43988" y="24409"/>
                </a:cubicBezTo>
                <a:cubicBezTo>
                  <a:pt x="43903" y="24580"/>
                  <a:pt x="43903" y="24666"/>
                  <a:pt x="43817" y="24751"/>
                </a:cubicBezTo>
                <a:cubicBezTo>
                  <a:pt x="43817" y="24944"/>
                  <a:pt x="43732" y="25029"/>
                  <a:pt x="43646" y="25115"/>
                </a:cubicBezTo>
                <a:cubicBezTo>
                  <a:pt x="43561" y="25286"/>
                  <a:pt x="43454" y="25564"/>
                  <a:pt x="43369" y="25735"/>
                </a:cubicBezTo>
                <a:cubicBezTo>
                  <a:pt x="43198" y="25906"/>
                  <a:pt x="43112" y="26098"/>
                  <a:pt x="43027" y="26269"/>
                </a:cubicBezTo>
                <a:cubicBezTo>
                  <a:pt x="42834" y="26440"/>
                  <a:pt x="42749" y="26632"/>
                  <a:pt x="42663" y="26718"/>
                </a:cubicBezTo>
                <a:cubicBezTo>
                  <a:pt x="41060" y="28941"/>
                  <a:pt x="38752" y="30458"/>
                  <a:pt x="36080" y="31356"/>
                </a:cubicBezTo>
                <a:lnTo>
                  <a:pt x="35097" y="31698"/>
                </a:lnTo>
                <a:lnTo>
                  <a:pt x="34114" y="31976"/>
                </a:lnTo>
                <a:cubicBezTo>
                  <a:pt x="33750" y="32147"/>
                  <a:pt x="33408" y="32232"/>
                  <a:pt x="33130" y="32318"/>
                </a:cubicBezTo>
                <a:lnTo>
                  <a:pt x="32062" y="32510"/>
                </a:lnTo>
                <a:lnTo>
                  <a:pt x="30993" y="32767"/>
                </a:lnTo>
                <a:lnTo>
                  <a:pt x="29924" y="33045"/>
                </a:lnTo>
                <a:lnTo>
                  <a:pt x="29390" y="33216"/>
                </a:lnTo>
                <a:cubicBezTo>
                  <a:pt x="29219" y="33216"/>
                  <a:pt x="29027" y="33301"/>
                  <a:pt x="28770" y="33387"/>
                </a:cubicBezTo>
                <a:lnTo>
                  <a:pt x="27701" y="33750"/>
                </a:lnTo>
                <a:cubicBezTo>
                  <a:pt x="26269" y="34370"/>
                  <a:pt x="24944" y="35182"/>
                  <a:pt x="23790" y="36251"/>
                </a:cubicBezTo>
                <a:cubicBezTo>
                  <a:pt x="22614" y="37319"/>
                  <a:pt x="21738" y="38559"/>
                  <a:pt x="20840" y="39628"/>
                </a:cubicBezTo>
                <a:cubicBezTo>
                  <a:pt x="19943" y="40696"/>
                  <a:pt x="19066" y="41594"/>
                  <a:pt x="17998" y="42214"/>
                </a:cubicBezTo>
                <a:cubicBezTo>
                  <a:pt x="16843" y="42919"/>
                  <a:pt x="15582" y="43283"/>
                  <a:pt x="14257" y="43646"/>
                </a:cubicBezTo>
                <a:cubicBezTo>
                  <a:pt x="12996" y="43988"/>
                  <a:pt x="11585" y="44074"/>
                  <a:pt x="10239" y="44180"/>
                </a:cubicBezTo>
                <a:lnTo>
                  <a:pt x="6049" y="44180"/>
                </a:lnTo>
                <a:cubicBezTo>
                  <a:pt x="5344" y="44180"/>
                  <a:pt x="4639" y="44074"/>
                  <a:pt x="3912" y="44074"/>
                </a:cubicBezTo>
                <a:lnTo>
                  <a:pt x="2843" y="43988"/>
                </a:lnTo>
                <a:lnTo>
                  <a:pt x="2309" y="43988"/>
                </a:lnTo>
                <a:cubicBezTo>
                  <a:pt x="2309" y="43988"/>
                  <a:pt x="2224" y="44074"/>
                  <a:pt x="2309" y="44074"/>
                </a:cubicBezTo>
                <a:lnTo>
                  <a:pt x="2587" y="44074"/>
                </a:lnTo>
                <a:cubicBezTo>
                  <a:pt x="3292" y="44074"/>
                  <a:pt x="3912" y="44180"/>
                  <a:pt x="4639" y="44180"/>
                </a:cubicBezTo>
                <a:cubicBezTo>
                  <a:pt x="5964" y="44266"/>
                  <a:pt x="7311" y="44266"/>
                  <a:pt x="8636" y="44266"/>
                </a:cubicBezTo>
                <a:cubicBezTo>
                  <a:pt x="9982" y="44266"/>
                  <a:pt x="11308" y="44180"/>
                  <a:pt x="12654" y="43988"/>
                </a:cubicBezTo>
                <a:lnTo>
                  <a:pt x="12654" y="43988"/>
                </a:lnTo>
                <a:cubicBezTo>
                  <a:pt x="12519" y="44048"/>
                  <a:pt x="12269" y="44118"/>
                  <a:pt x="12374" y="44118"/>
                </a:cubicBezTo>
                <a:cubicBezTo>
                  <a:pt x="12388" y="44118"/>
                  <a:pt x="12409" y="44117"/>
                  <a:pt x="12436" y="44114"/>
                </a:cubicBezTo>
                <a:lnTo>
                  <a:pt x="12436" y="44114"/>
                </a:lnTo>
                <a:cubicBezTo>
                  <a:pt x="10788" y="44327"/>
                  <a:pt x="9074" y="44398"/>
                  <a:pt x="7361" y="44398"/>
                </a:cubicBezTo>
                <a:cubicBezTo>
                  <a:pt x="6479" y="44398"/>
                  <a:pt x="5597" y="44379"/>
                  <a:pt x="4724" y="44351"/>
                </a:cubicBezTo>
                <a:cubicBezTo>
                  <a:pt x="4019" y="44351"/>
                  <a:pt x="3378" y="44266"/>
                  <a:pt x="2672" y="44266"/>
                </a:cubicBezTo>
                <a:lnTo>
                  <a:pt x="2224" y="44180"/>
                </a:lnTo>
                <a:lnTo>
                  <a:pt x="2138" y="44180"/>
                </a:lnTo>
                <a:lnTo>
                  <a:pt x="2138" y="43988"/>
                </a:lnTo>
                <a:cubicBezTo>
                  <a:pt x="2224" y="42748"/>
                  <a:pt x="2224" y="41594"/>
                  <a:pt x="2309" y="40333"/>
                </a:cubicBezTo>
                <a:cubicBezTo>
                  <a:pt x="2672" y="35096"/>
                  <a:pt x="3036" y="29838"/>
                  <a:pt x="3378" y="24666"/>
                </a:cubicBezTo>
                <a:lnTo>
                  <a:pt x="3378" y="24580"/>
                </a:lnTo>
                <a:cubicBezTo>
                  <a:pt x="3485" y="24580"/>
                  <a:pt x="3485" y="24495"/>
                  <a:pt x="3570" y="24495"/>
                </a:cubicBezTo>
                <a:lnTo>
                  <a:pt x="3741" y="24495"/>
                </a:lnTo>
                <a:cubicBezTo>
                  <a:pt x="3912" y="24409"/>
                  <a:pt x="4104" y="24409"/>
                  <a:pt x="4275" y="24303"/>
                </a:cubicBezTo>
                <a:cubicBezTo>
                  <a:pt x="4553" y="24132"/>
                  <a:pt x="4895" y="24046"/>
                  <a:pt x="5173" y="23875"/>
                </a:cubicBezTo>
                <a:cubicBezTo>
                  <a:pt x="5707" y="23426"/>
                  <a:pt x="6242" y="22977"/>
                  <a:pt x="6584" y="22358"/>
                </a:cubicBezTo>
                <a:cubicBezTo>
                  <a:pt x="6862" y="21738"/>
                  <a:pt x="7118" y="21096"/>
                  <a:pt x="7225" y="20477"/>
                </a:cubicBezTo>
                <a:lnTo>
                  <a:pt x="7396" y="19771"/>
                </a:lnTo>
                <a:cubicBezTo>
                  <a:pt x="7482" y="19493"/>
                  <a:pt x="7567" y="19322"/>
                  <a:pt x="7653" y="19066"/>
                </a:cubicBezTo>
                <a:cubicBezTo>
                  <a:pt x="7845" y="18617"/>
                  <a:pt x="8016" y="18254"/>
                  <a:pt x="8379" y="17997"/>
                </a:cubicBezTo>
                <a:cubicBezTo>
                  <a:pt x="8636" y="17634"/>
                  <a:pt x="8999" y="17463"/>
                  <a:pt x="9533" y="17100"/>
                </a:cubicBezTo>
                <a:cubicBezTo>
                  <a:pt x="9982" y="16822"/>
                  <a:pt x="10517" y="16565"/>
                  <a:pt x="11051" y="16116"/>
                </a:cubicBezTo>
                <a:cubicBezTo>
                  <a:pt x="11500" y="15667"/>
                  <a:pt x="11927" y="15133"/>
                  <a:pt x="12291" y="14599"/>
                </a:cubicBezTo>
                <a:cubicBezTo>
                  <a:pt x="12569" y="14064"/>
                  <a:pt x="12825" y="13445"/>
                  <a:pt x="12996" y="12910"/>
                </a:cubicBezTo>
                <a:lnTo>
                  <a:pt x="13274" y="11927"/>
                </a:lnTo>
                <a:cubicBezTo>
                  <a:pt x="13359" y="11671"/>
                  <a:pt x="13359" y="11393"/>
                  <a:pt x="13359" y="11051"/>
                </a:cubicBezTo>
                <a:cubicBezTo>
                  <a:pt x="13530" y="9875"/>
                  <a:pt x="13530" y="8635"/>
                  <a:pt x="13359" y="7481"/>
                </a:cubicBezTo>
                <a:cubicBezTo>
                  <a:pt x="13188" y="6327"/>
                  <a:pt x="12911" y="5173"/>
                  <a:pt x="12569" y="3997"/>
                </a:cubicBezTo>
                <a:cubicBezTo>
                  <a:pt x="12569" y="3741"/>
                  <a:pt x="12462" y="3463"/>
                  <a:pt x="12376" y="3206"/>
                </a:cubicBezTo>
                <a:lnTo>
                  <a:pt x="12205" y="2758"/>
                </a:lnTo>
                <a:lnTo>
                  <a:pt x="12120" y="2587"/>
                </a:lnTo>
                <a:lnTo>
                  <a:pt x="12120" y="2394"/>
                </a:lnTo>
                <a:cubicBezTo>
                  <a:pt x="12034" y="2309"/>
                  <a:pt x="12034" y="2138"/>
                  <a:pt x="11927" y="2052"/>
                </a:cubicBezTo>
                <a:lnTo>
                  <a:pt x="12291" y="2052"/>
                </a:lnTo>
                <a:cubicBezTo>
                  <a:pt x="12911" y="2138"/>
                  <a:pt x="13530" y="2138"/>
                  <a:pt x="14065" y="2138"/>
                </a:cubicBezTo>
                <a:lnTo>
                  <a:pt x="14065" y="2309"/>
                </a:lnTo>
                <a:cubicBezTo>
                  <a:pt x="21738" y="2843"/>
                  <a:pt x="29475" y="3377"/>
                  <a:pt x="37320" y="3912"/>
                </a:cubicBezTo>
                <a:cubicBezTo>
                  <a:pt x="40526" y="4104"/>
                  <a:pt x="43369" y="4190"/>
                  <a:pt x="45698" y="4190"/>
                </a:cubicBezTo>
                <a:cubicBezTo>
                  <a:pt x="39992" y="3741"/>
                  <a:pt x="34199" y="3377"/>
                  <a:pt x="28321" y="2929"/>
                </a:cubicBezTo>
                <a:cubicBezTo>
                  <a:pt x="25393" y="2758"/>
                  <a:pt x="22443" y="2587"/>
                  <a:pt x="19408" y="2309"/>
                </a:cubicBezTo>
                <a:cubicBezTo>
                  <a:pt x="17912" y="2223"/>
                  <a:pt x="16480" y="2138"/>
                  <a:pt x="14962" y="2052"/>
                </a:cubicBezTo>
                <a:cubicBezTo>
                  <a:pt x="14172" y="1967"/>
                  <a:pt x="13445" y="1967"/>
                  <a:pt x="12740" y="1860"/>
                </a:cubicBezTo>
                <a:lnTo>
                  <a:pt x="12034" y="1860"/>
                </a:lnTo>
                <a:lnTo>
                  <a:pt x="11884" y="1793"/>
                </a:lnTo>
                <a:lnTo>
                  <a:pt x="11884" y="1793"/>
                </a:lnTo>
                <a:cubicBezTo>
                  <a:pt x="17570" y="2150"/>
                  <a:pt x="23073" y="2507"/>
                  <a:pt x="28492" y="2843"/>
                </a:cubicBezTo>
                <a:cubicBezTo>
                  <a:pt x="34285" y="3292"/>
                  <a:pt x="40077" y="3655"/>
                  <a:pt x="45784" y="4104"/>
                </a:cubicBezTo>
                <a:cubicBezTo>
                  <a:pt x="46489" y="4104"/>
                  <a:pt x="47195" y="4190"/>
                  <a:pt x="47921" y="4275"/>
                </a:cubicBezTo>
                <a:lnTo>
                  <a:pt x="50401" y="4275"/>
                </a:lnTo>
                <a:cubicBezTo>
                  <a:pt x="53350" y="4190"/>
                  <a:pt x="54782" y="3912"/>
                  <a:pt x="48990" y="3292"/>
                </a:cubicBezTo>
                <a:cubicBezTo>
                  <a:pt x="47558" y="3206"/>
                  <a:pt x="44630" y="3035"/>
                  <a:pt x="44630" y="3035"/>
                </a:cubicBezTo>
                <a:cubicBezTo>
                  <a:pt x="44095" y="2929"/>
                  <a:pt x="44437" y="2843"/>
                  <a:pt x="44801" y="2758"/>
                </a:cubicBezTo>
                <a:cubicBezTo>
                  <a:pt x="35354" y="2138"/>
                  <a:pt x="26014" y="1518"/>
                  <a:pt x="16653" y="898"/>
                </a:cubicBezTo>
                <a:lnTo>
                  <a:pt x="16653" y="898"/>
                </a:lnTo>
                <a:cubicBezTo>
                  <a:pt x="26014" y="1518"/>
                  <a:pt x="35546" y="2052"/>
                  <a:pt x="45057" y="2672"/>
                </a:cubicBezTo>
                <a:cubicBezTo>
                  <a:pt x="45421" y="2587"/>
                  <a:pt x="45335" y="2501"/>
                  <a:pt x="43283" y="2309"/>
                </a:cubicBezTo>
                <a:cubicBezTo>
                  <a:pt x="40355" y="1967"/>
                  <a:pt x="30202" y="1518"/>
                  <a:pt x="24410" y="1069"/>
                </a:cubicBezTo>
                <a:cubicBezTo>
                  <a:pt x="22080" y="898"/>
                  <a:pt x="19857" y="706"/>
                  <a:pt x="17549" y="535"/>
                </a:cubicBezTo>
                <a:cubicBezTo>
                  <a:pt x="16395" y="535"/>
                  <a:pt x="15240" y="449"/>
                  <a:pt x="14065" y="364"/>
                </a:cubicBezTo>
                <a:cubicBezTo>
                  <a:pt x="13445" y="257"/>
                  <a:pt x="12825" y="257"/>
                  <a:pt x="12205" y="171"/>
                </a:cubicBezTo>
                <a:cubicBezTo>
                  <a:pt x="11137" y="171"/>
                  <a:pt x="10068" y="86"/>
                  <a:pt x="8999" y="0"/>
                </a:cubicBezTo>
                <a:close/>
              </a:path>
            </a:pathLst>
          </a:custGeom>
          <a:solidFill>
            <a:srgbClr val="FDB2A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09" name="Google Shape;1309;p32"/>
          <p:cNvGrpSpPr/>
          <p:nvPr/>
        </p:nvGrpSpPr>
        <p:grpSpPr>
          <a:xfrm rot="-5400000">
            <a:off x="7292822" y="3495509"/>
            <a:ext cx="998841" cy="986989"/>
            <a:chOff x="4221175" y="746750"/>
            <a:chExt cx="1040677" cy="1028328"/>
          </a:xfrm>
        </p:grpSpPr>
        <p:sp>
          <p:nvSpPr>
            <p:cNvPr id="1310" name="Google Shape;1310;p32"/>
            <p:cNvSpPr/>
            <p:nvPr/>
          </p:nvSpPr>
          <p:spPr>
            <a:xfrm>
              <a:off x="4729810" y="1732760"/>
              <a:ext cx="128635" cy="27587"/>
            </a:xfrm>
            <a:custGeom>
              <a:rect b="b" l="l" r="r" t="t"/>
              <a:pathLst>
                <a:path extrusionOk="0" h="706" w="3292">
                  <a:moveTo>
                    <a:pt x="342" y="0"/>
                  </a:moveTo>
                  <a:cubicBezTo>
                    <a:pt x="0" y="0"/>
                    <a:pt x="0" y="534"/>
                    <a:pt x="342" y="534"/>
                  </a:cubicBezTo>
                  <a:cubicBezTo>
                    <a:pt x="1240" y="620"/>
                    <a:pt x="2031" y="705"/>
                    <a:pt x="2928" y="705"/>
                  </a:cubicBezTo>
                  <a:cubicBezTo>
                    <a:pt x="3292" y="705"/>
                    <a:pt x="3292" y="171"/>
                    <a:pt x="2928" y="171"/>
                  </a:cubicBezTo>
                  <a:cubicBezTo>
                    <a:pt x="2031" y="171"/>
                    <a:pt x="1240" y="86"/>
                    <a:pt x="342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4493877" y="1746397"/>
              <a:ext cx="131566" cy="28681"/>
            </a:xfrm>
            <a:custGeom>
              <a:rect b="b" l="l" r="r" t="t"/>
              <a:pathLst>
                <a:path extrusionOk="0" h="734" w="3367">
                  <a:moveTo>
                    <a:pt x="349" y="0"/>
                  </a:moveTo>
                  <a:cubicBezTo>
                    <a:pt x="130" y="0"/>
                    <a:pt x="1" y="452"/>
                    <a:pt x="331" y="549"/>
                  </a:cubicBezTo>
                  <a:cubicBezTo>
                    <a:pt x="870" y="703"/>
                    <a:pt x="1401" y="733"/>
                    <a:pt x="1933" y="733"/>
                  </a:cubicBezTo>
                  <a:cubicBezTo>
                    <a:pt x="2288" y="733"/>
                    <a:pt x="2644" y="720"/>
                    <a:pt x="3003" y="720"/>
                  </a:cubicBezTo>
                  <a:cubicBezTo>
                    <a:pt x="3366" y="720"/>
                    <a:pt x="3366" y="185"/>
                    <a:pt x="3003" y="185"/>
                  </a:cubicBezTo>
                  <a:cubicBezTo>
                    <a:pt x="2644" y="185"/>
                    <a:pt x="2302" y="199"/>
                    <a:pt x="1963" y="199"/>
                  </a:cubicBezTo>
                  <a:cubicBezTo>
                    <a:pt x="1456" y="199"/>
                    <a:pt x="955" y="168"/>
                    <a:pt x="417" y="14"/>
                  </a:cubicBezTo>
                  <a:cubicBezTo>
                    <a:pt x="394" y="5"/>
                    <a:pt x="371" y="0"/>
                    <a:pt x="349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4951949" y="1673444"/>
              <a:ext cx="103471" cy="35480"/>
            </a:xfrm>
            <a:custGeom>
              <a:rect b="b" l="l" r="r" t="t"/>
              <a:pathLst>
                <a:path extrusionOk="0" h="908" w="2648">
                  <a:moveTo>
                    <a:pt x="535" y="0"/>
                  </a:moveTo>
                  <a:cubicBezTo>
                    <a:pt x="193" y="0"/>
                    <a:pt x="1" y="449"/>
                    <a:pt x="364" y="535"/>
                  </a:cubicBezTo>
                  <a:cubicBezTo>
                    <a:pt x="984" y="620"/>
                    <a:pt x="1604" y="813"/>
                    <a:pt x="2138" y="898"/>
                  </a:cubicBezTo>
                  <a:cubicBezTo>
                    <a:pt x="2165" y="904"/>
                    <a:pt x="2191" y="907"/>
                    <a:pt x="2215" y="907"/>
                  </a:cubicBezTo>
                  <a:cubicBezTo>
                    <a:pt x="2524" y="907"/>
                    <a:pt x="2647" y="443"/>
                    <a:pt x="2330" y="364"/>
                  </a:cubicBezTo>
                  <a:cubicBezTo>
                    <a:pt x="1689" y="278"/>
                    <a:pt x="1155" y="171"/>
                    <a:pt x="535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4649628" y="1624992"/>
              <a:ext cx="130628" cy="43139"/>
            </a:xfrm>
            <a:custGeom>
              <a:rect b="b" l="l" r="r" t="t"/>
              <a:pathLst>
                <a:path extrusionOk="0" h="1104" w="3343">
                  <a:moveTo>
                    <a:pt x="342" y="1"/>
                  </a:moveTo>
                  <a:cubicBezTo>
                    <a:pt x="0" y="1"/>
                    <a:pt x="0" y="535"/>
                    <a:pt x="342" y="535"/>
                  </a:cubicBezTo>
                  <a:cubicBezTo>
                    <a:pt x="1154" y="621"/>
                    <a:pt x="2052" y="706"/>
                    <a:pt x="2843" y="1070"/>
                  </a:cubicBezTo>
                  <a:cubicBezTo>
                    <a:pt x="2881" y="1093"/>
                    <a:pt x="2918" y="1103"/>
                    <a:pt x="2954" y="1103"/>
                  </a:cubicBezTo>
                  <a:cubicBezTo>
                    <a:pt x="3181" y="1103"/>
                    <a:pt x="3342" y="694"/>
                    <a:pt x="3121" y="621"/>
                  </a:cubicBezTo>
                  <a:cubicBezTo>
                    <a:pt x="2223" y="172"/>
                    <a:pt x="1240" y="86"/>
                    <a:pt x="342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4434366" y="1589551"/>
              <a:ext cx="114216" cy="29658"/>
            </a:xfrm>
            <a:custGeom>
              <a:rect b="b" l="l" r="r" t="t"/>
              <a:pathLst>
                <a:path extrusionOk="0" h="759" w="2923">
                  <a:moveTo>
                    <a:pt x="435" y="1"/>
                  </a:moveTo>
                  <a:cubicBezTo>
                    <a:pt x="140" y="1"/>
                    <a:pt x="0" y="465"/>
                    <a:pt x="337" y="544"/>
                  </a:cubicBezTo>
                  <a:cubicBezTo>
                    <a:pt x="847" y="668"/>
                    <a:pt x="1413" y="758"/>
                    <a:pt x="1986" y="758"/>
                  </a:cubicBezTo>
                  <a:cubicBezTo>
                    <a:pt x="2206" y="758"/>
                    <a:pt x="2426" y="745"/>
                    <a:pt x="2645" y="715"/>
                  </a:cubicBezTo>
                  <a:cubicBezTo>
                    <a:pt x="2923" y="715"/>
                    <a:pt x="2923" y="181"/>
                    <a:pt x="2645" y="181"/>
                  </a:cubicBezTo>
                  <a:cubicBezTo>
                    <a:pt x="2342" y="222"/>
                    <a:pt x="2052" y="247"/>
                    <a:pt x="1773" y="247"/>
                  </a:cubicBezTo>
                  <a:cubicBezTo>
                    <a:pt x="1324" y="247"/>
                    <a:pt x="903" y="182"/>
                    <a:pt x="508" y="10"/>
                  </a:cubicBezTo>
                  <a:cubicBezTo>
                    <a:pt x="483" y="4"/>
                    <a:pt x="458" y="1"/>
                    <a:pt x="435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4804091" y="1536527"/>
              <a:ext cx="224759" cy="64278"/>
            </a:xfrm>
            <a:custGeom>
              <a:rect b="b" l="l" r="r" t="t"/>
              <a:pathLst>
                <a:path extrusionOk="0" h="1645" w="5752">
                  <a:moveTo>
                    <a:pt x="262" y="0"/>
                  </a:moveTo>
                  <a:cubicBezTo>
                    <a:pt x="27" y="0"/>
                    <a:pt x="1" y="397"/>
                    <a:pt x="237" y="469"/>
                  </a:cubicBezTo>
                  <a:cubicBezTo>
                    <a:pt x="1925" y="1111"/>
                    <a:pt x="3614" y="1367"/>
                    <a:pt x="5302" y="1645"/>
                  </a:cubicBezTo>
                  <a:cubicBezTo>
                    <a:pt x="5666" y="1645"/>
                    <a:pt x="5751" y="1196"/>
                    <a:pt x="5473" y="1111"/>
                  </a:cubicBezTo>
                  <a:cubicBezTo>
                    <a:pt x="3785" y="833"/>
                    <a:pt x="2096" y="576"/>
                    <a:pt x="408" y="42"/>
                  </a:cubicBezTo>
                  <a:cubicBezTo>
                    <a:pt x="353" y="13"/>
                    <a:pt x="304" y="0"/>
                    <a:pt x="262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4600355" y="1478853"/>
              <a:ext cx="124180" cy="42201"/>
            </a:xfrm>
            <a:custGeom>
              <a:rect b="b" l="l" r="r" t="t"/>
              <a:pathLst>
                <a:path extrusionOk="0" h="1080" w="3178">
                  <a:moveTo>
                    <a:pt x="278" y="0"/>
                  </a:moveTo>
                  <a:cubicBezTo>
                    <a:pt x="0" y="0"/>
                    <a:pt x="0" y="535"/>
                    <a:pt x="278" y="535"/>
                  </a:cubicBezTo>
                  <a:cubicBezTo>
                    <a:pt x="1069" y="535"/>
                    <a:pt x="1881" y="706"/>
                    <a:pt x="2586" y="1069"/>
                  </a:cubicBezTo>
                  <a:cubicBezTo>
                    <a:pt x="2610" y="1076"/>
                    <a:pt x="2634" y="1080"/>
                    <a:pt x="2659" y="1080"/>
                  </a:cubicBezTo>
                  <a:cubicBezTo>
                    <a:pt x="2918" y="1080"/>
                    <a:pt x="3177" y="691"/>
                    <a:pt x="2864" y="535"/>
                  </a:cubicBezTo>
                  <a:cubicBezTo>
                    <a:pt x="2052" y="171"/>
                    <a:pt x="1176" y="0"/>
                    <a:pt x="278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4433428" y="1471311"/>
              <a:ext cx="93077" cy="28876"/>
            </a:xfrm>
            <a:custGeom>
              <a:rect b="b" l="l" r="r" t="t"/>
              <a:pathLst>
                <a:path extrusionOk="0" h="739" w="2382">
                  <a:moveTo>
                    <a:pt x="361" y="1"/>
                  </a:moveTo>
                  <a:cubicBezTo>
                    <a:pt x="30" y="98"/>
                    <a:pt x="0" y="549"/>
                    <a:pt x="271" y="549"/>
                  </a:cubicBezTo>
                  <a:cubicBezTo>
                    <a:pt x="298" y="549"/>
                    <a:pt x="328" y="545"/>
                    <a:pt x="361" y="535"/>
                  </a:cubicBezTo>
                  <a:cubicBezTo>
                    <a:pt x="895" y="535"/>
                    <a:pt x="1429" y="642"/>
                    <a:pt x="1878" y="728"/>
                  </a:cubicBezTo>
                  <a:cubicBezTo>
                    <a:pt x="1909" y="735"/>
                    <a:pt x="1939" y="738"/>
                    <a:pt x="1967" y="738"/>
                  </a:cubicBezTo>
                  <a:cubicBezTo>
                    <a:pt x="2267" y="738"/>
                    <a:pt x="2382" y="350"/>
                    <a:pt x="2049" y="193"/>
                  </a:cubicBezTo>
                  <a:cubicBezTo>
                    <a:pt x="1515" y="108"/>
                    <a:pt x="895" y="1"/>
                    <a:pt x="361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4974104" y="1454079"/>
              <a:ext cx="101087" cy="50524"/>
            </a:xfrm>
            <a:custGeom>
              <a:rect b="b" l="l" r="r" t="t"/>
              <a:pathLst>
                <a:path extrusionOk="0" h="1293" w="2587">
                  <a:moveTo>
                    <a:pt x="326" y="0"/>
                  </a:moveTo>
                  <a:cubicBezTo>
                    <a:pt x="42" y="0"/>
                    <a:pt x="1" y="452"/>
                    <a:pt x="331" y="549"/>
                  </a:cubicBezTo>
                  <a:cubicBezTo>
                    <a:pt x="866" y="720"/>
                    <a:pt x="1486" y="976"/>
                    <a:pt x="2020" y="1254"/>
                  </a:cubicBezTo>
                  <a:cubicBezTo>
                    <a:pt x="2076" y="1281"/>
                    <a:pt x="2130" y="1292"/>
                    <a:pt x="2180" y="1292"/>
                  </a:cubicBezTo>
                  <a:cubicBezTo>
                    <a:pt x="2449" y="1292"/>
                    <a:pt x="2587" y="950"/>
                    <a:pt x="2298" y="805"/>
                  </a:cubicBezTo>
                  <a:cubicBezTo>
                    <a:pt x="1763" y="442"/>
                    <a:pt x="1037" y="185"/>
                    <a:pt x="417" y="14"/>
                  </a:cubicBezTo>
                  <a:cubicBezTo>
                    <a:pt x="384" y="5"/>
                    <a:pt x="354" y="0"/>
                    <a:pt x="32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4781584" y="1401993"/>
              <a:ext cx="126837" cy="43139"/>
            </a:xfrm>
            <a:custGeom>
              <a:rect b="b" l="l" r="r" t="t"/>
              <a:pathLst>
                <a:path extrusionOk="0" h="1104" w="3246">
                  <a:moveTo>
                    <a:pt x="535" y="1"/>
                  </a:moveTo>
                  <a:cubicBezTo>
                    <a:pt x="171" y="1"/>
                    <a:pt x="0" y="535"/>
                    <a:pt x="364" y="535"/>
                  </a:cubicBezTo>
                  <a:cubicBezTo>
                    <a:pt x="1155" y="706"/>
                    <a:pt x="2052" y="813"/>
                    <a:pt x="2758" y="1070"/>
                  </a:cubicBezTo>
                  <a:cubicBezTo>
                    <a:pt x="2807" y="1093"/>
                    <a:pt x="2853" y="1103"/>
                    <a:pt x="2895" y="1103"/>
                  </a:cubicBezTo>
                  <a:cubicBezTo>
                    <a:pt x="3158" y="1103"/>
                    <a:pt x="3245" y="695"/>
                    <a:pt x="2950" y="621"/>
                  </a:cubicBezTo>
                  <a:cubicBezTo>
                    <a:pt x="2138" y="279"/>
                    <a:pt x="1347" y="172"/>
                    <a:pt x="535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4635405" y="1336035"/>
              <a:ext cx="75493" cy="43569"/>
            </a:xfrm>
            <a:custGeom>
              <a:rect b="b" l="l" r="r" t="t"/>
              <a:pathLst>
                <a:path extrusionOk="0" h="1115" w="1932">
                  <a:moveTo>
                    <a:pt x="364" y="0"/>
                  </a:moveTo>
                  <a:cubicBezTo>
                    <a:pt x="1" y="0"/>
                    <a:pt x="1" y="535"/>
                    <a:pt x="364" y="535"/>
                  </a:cubicBezTo>
                  <a:cubicBezTo>
                    <a:pt x="706" y="620"/>
                    <a:pt x="1070" y="706"/>
                    <a:pt x="1347" y="1069"/>
                  </a:cubicBezTo>
                  <a:cubicBezTo>
                    <a:pt x="1395" y="1101"/>
                    <a:pt x="1447" y="1115"/>
                    <a:pt x="1498" y="1115"/>
                  </a:cubicBezTo>
                  <a:cubicBezTo>
                    <a:pt x="1720" y="1115"/>
                    <a:pt x="1932" y="846"/>
                    <a:pt x="1775" y="620"/>
                  </a:cubicBezTo>
                  <a:cubicBezTo>
                    <a:pt x="1347" y="257"/>
                    <a:pt x="899" y="86"/>
                    <a:pt x="364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4492587" y="1276719"/>
              <a:ext cx="100071" cy="35480"/>
            </a:xfrm>
            <a:custGeom>
              <a:rect b="b" l="l" r="r" t="t"/>
              <a:pathLst>
                <a:path extrusionOk="0" h="908" w="2561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984" y="535"/>
                    <a:pt x="1518" y="621"/>
                    <a:pt x="2053" y="899"/>
                  </a:cubicBezTo>
                  <a:cubicBezTo>
                    <a:pt x="2080" y="905"/>
                    <a:pt x="2105" y="908"/>
                    <a:pt x="2130" y="908"/>
                  </a:cubicBezTo>
                  <a:cubicBezTo>
                    <a:pt x="2438" y="908"/>
                    <a:pt x="2560" y="443"/>
                    <a:pt x="2224" y="364"/>
                  </a:cubicBezTo>
                  <a:cubicBezTo>
                    <a:pt x="1604" y="86"/>
                    <a:pt x="984" y="1"/>
                    <a:pt x="3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4287211" y="1255854"/>
              <a:ext cx="93077" cy="28134"/>
            </a:xfrm>
            <a:custGeom>
              <a:rect b="b" l="l" r="r" t="t"/>
              <a:pathLst>
                <a:path extrusionOk="0" h="720" w="2382">
                  <a:moveTo>
                    <a:pt x="362" y="0"/>
                  </a:moveTo>
                  <a:cubicBezTo>
                    <a:pt x="26" y="80"/>
                    <a:pt x="1" y="544"/>
                    <a:pt x="288" y="544"/>
                  </a:cubicBezTo>
                  <a:cubicBezTo>
                    <a:pt x="311" y="544"/>
                    <a:pt x="336" y="541"/>
                    <a:pt x="362" y="535"/>
                  </a:cubicBezTo>
                  <a:cubicBezTo>
                    <a:pt x="897" y="535"/>
                    <a:pt x="1431" y="535"/>
                    <a:pt x="1880" y="706"/>
                  </a:cubicBezTo>
                  <a:cubicBezTo>
                    <a:pt x="1913" y="715"/>
                    <a:pt x="1944" y="720"/>
                    <a:pt x="1973" y="720"/>
                  </a:cubicBezTo>
                  <a:cubicBezTo>
                    <a:pt x="2270" y="720"/>
                    <a:pt x="2381" y="269"/>
                    <a:pt x="2051" y="171"/>
                  </a:cubicBezTo>
                  <a:cubicBezTo>
                    <a:pt x="1516" y="86"/>
                    <a:pt x="982" y="0"/>
                    <a:pt x="362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4296667" y="1327712"/>
              <a:ext cx="91592" cy="35910"/>
            </a:xfrm>
            <a:custGeom>
              <a:rect b="b" l="l" r="r" t="t"/>
              <a:pathLst>
                <a:path extrusionOk="0" h="919" w="2344">
                  <a:moveTo>
                    <a:pt x="334" y="1"/>
                  </a:moveTo>
                  <a:cubicBezTo>
                    <a:pt x="80" y="1"/>
                    <a:pt x="1" y="397"/>
                    <a:pt x="291" y="470"/>
                  </a:cubicBezTo>
                  <a:cubicBezTo>
                    <a:pt x="826" y="748"/>
                    <a:pt x="1467" y="833"/>
                    <a:pt x="2001" y="919"/>
                  </a:cubicBezTo>
                  <a:cubicBezTo>
                    <a:pt x="2343" y="919"/>
                    <a:pt x="2343" y="384"/>
                    <a:pt x="2001" y="384"/>
                  </a:cubicBezTo>
                  <a:cubicBezTo>
                    <a:pt x="1467" y="299"/>
                    <a:pt x="932" y="213"/>
                    <a:pt x="484" y="42"/>
                  </a:cubicBezTo>
                  <a:cubicBezTo>
                    <a:pt x="429" y="13"/>
                    <a:pt x="378" y="1"/>
                    <a:pt x="33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4915453" y="1313840"/>
              <a:ext cx="132777" cy="58613"/>
            </a:xfrm>
            <a:custGeom>
              <a:rect b="b" l="l" r="r" t="t"/>
              <a:pathLst>
                <a:path extrusionOk="0" h="1500" w="3398">
                  <a:moveTo>
                    <a:pt x="356" y="1"/>
                  </a:moveTo>
                  <a:cubicBezTo>
                    <a:pt x="102" y="1"/>
                    <a:pt x="1" y="420"/>
                    <a:pt x="315" y="568"/>
                  </a:cubicBezTo>
                  <a:cubicBezTo>
                    <a:pt x="1127" y="825"/>
                    <a:pt x="2003" y="1103"/>
                    <a:pt x="2901" y="1466"/>
                  </a:cubicBezTo>
                  <a:cubicBezTo>
                    <a:pt x="2936" y="1489"/>
                    <a:pt x="2971" y="1500"/>
                    <a:pt x="3006" y="1500"/>
                  </a:cubicBezTo>
                  <a:cubicBezTo>
                    <a:pt x="3223" y="1500"/>
                    <a:pt x="3398" y="1091"/>
                    <a:pt x="3158" y="1017"/>
                  </a:cubicBezTo>
                  <a:cubicBezTo>
                    <a:pt x="2281" y="654"/>
                    <a:pt x="1384" y="397"/>
                    <a:pt x="486" y="34"/>
                  </a:cubicBezTo>
                  <a:cubicBezTo>
                    <a:pt x="440" y="11"/>
                    <a:pt x="396" y="1"/>
                    <a:pt x="356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4654239" y="1224398"/>
              <a:ext cx="138247" cy="35715"/>
            </a:xfrm>
            <a:custGeom>
              <a:rect b="b" l="l" r="r" t="t"/>
              <a:pathLst>
                <a:path extrusionOk="0" h="914" w="3538">
                  <a:moveTo>
                    <a:pt x="409" y="1"/>
                  </a:moveTo>
                  <a:cubicBezTo>
                    <a:pt x="112" y="1"/>
                    <a:pt x="0" y="452"/>
                    <a:pt x="331" y="549"/>
                  </a:cubicBezTo>
                  <a:cubicBezTo>
                    <a:pt x="1123" y="760"/>
                    <a:pt x="1871" y="913"/>
                    <a:pt x="2706" y="913"/>
                  </a:cubicBezTo>
                  <a:cubicBezTo>
                    <a:pt x="2886" y="913"/>
                    <a:pt x="3070" y="906"/>
                    <a:pt x="3259" y="891"/>
                  </a:cubicBezTo>
                  <a:cubicBezTo>
                    <a:pt x="3537" y="891"/>
                    <a:pt x="3537" y="357"/>
                    <a:pt x="3259" y="357"/>
                  </a:cubicBezTo>
                  <a:cubicBezTo>
                    <a:pt x="3085" y="372"/>
                    <a:pt x="2914" y="379"/>
                    <a:pt x="2746" y="379"/>
                  </a:cubicBezTo>
                  <a:cubicBezTo>
                    <a:pt x="1965" y="379"/>
                    <a:pt x="1241" y="226"/>
                    <a:pt x="502" y="15"/>
                  </a:cubicBezTo>
                  <a:cubicBezTo>
                    <a:pt x="469" y="5"/>
                    <a:pt x="438" y="1"/>
                    <a:pt x="409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4794244" y="1174383"/>
              <a:ext cx="91787" cy="37278"/>
            </a:xfrm>
            <a:custGeom>
              <a:rect b="b" l="l" r="r" t="t"/>
              <a:pathLst>
                <a:path extrusionOk="0" h="954" w="2349">
                  <a:moveTo>
                    <a:pt x="434" y="0"/>
                  </a:moveTo>
                  <a:cubicBezTo>
                    <a:pt x="152" y="0"/>
                    <a:pt x="0" y="420"/>
                    <a:pt x="296" y="568"/>
                  </a:cubicBezTo>
                  <a:cubicBezTo>
                    <a:pt x="737" y="797"/>
                    <a:pt x="1177" y="953"/>
                    <a:pt x="1666" y="953"/>
                  </a:cubicBezTo>
                  <a:cubicBezTo>
                    <a:pt x="1770" y="953"/>
                    <a:pt x="1876" y="946"/>
                    <a:pt x="1985" y="931"/>
                  </a:cubicBezTo>
                  <a:cubicBezTo>
                    <a:pt x="2348" y="931"/>
                    <a:pt x="2348" y="397"/>
                    <a:pt x="1985" y="397"/>
                  </a:cubicBezTo>
                  <a:cubicBezTo>
                    <a:pt x="1891" y="412"/>
                    <a:pt x="1800" y="419"/>
                    <a:pt x="1712" y="419"/>
                  </a:cubicBezTo>
                  <a:cubicBezTo>
                    <a:pt x="1300" y="419"/>
                    <a:pt x="944" y="263"/>
                    <a:pt x="574" y="34"/>
                  </a:cubicBezTo>
                  <a:cubicBezTo>
                    <a:pt x="525" y="10"/>
                    <a:pt x="478" y="0"/>
                    <a:pt x="434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4596995" y="1053720"/>
              <a:ext cx="180019" cy="42357"/>
            </a:xfrm>
            <a:custGeom>
              <a:rect b="b" l="l" r="r" t="t"/>
              <a:pathLst>
                <a:path extrusionOk="0" h="1084" w="4607">
                  <a:moveTo>
                    <a:pt x="364" y="1"/>
                  </a:moveTo>
                  <a:cubicBezTo>
                    <a:pt x="1" y="1"/>
                    <a:pt x="1" y="535"/>
                    <a:pt x="364" y="535"/>
                  </a:cubicBezTo>
                  <a:cubicBezTo>
                    <a:pt x="1604" y="535"/>
                    <a:pt x="2865" y="813"/>
                    <a:pt x="4105" y="1070"/>
                  </a:cubicBezTo>
                  <a:cubicBezTo>
                    <a:pt x="4137" y="1079"/>
                    <a:pt x="4168" y="1084"/>
                    <a:pt x="4198" y="1084"/>
                  </a:cubicBezTo>
                  <a:cubicBezTo>
                    <a:pt x="4494" y="1084"/>
                    <a:pt x="4606" y="633"/>
                    <a:pt x="4276" y="535"/>
                  </a:cubicBezTo>
                  <a:cubicBezTo>
                    <a:pt x="2950" y="279"/>
                    <a:pt x="1689" y="1"/>
                    <a:pt x="36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4500168" y="1151094"/>
              <a:ext cx="128596" cy="35480"/>
            </a:xfrm>
            <a:custGeom>
              <a:rect b="b" l="l" r="r" t="t"/>
              <a:pathLst>
                <a:path extrusionOk="0" h="908" w="3291">
                  <a:moveTo>
                    <a:pt x="203" y="0"/>
                  </a:moveTo>
                  <a:cubicBezTo>
                    <a:pt x="1" y="0"/>
                    <a:pt x="18" y="465"/>
                    <a:pt x="256" y="544"/>
                  </a:cubicBezTo>
                  <a:cubicBezTo>
                    <a:pt x="1153" y="630"/>
                    <a:pt x="2030" y="822"/>
                    <a:pt x="2928" y="907"/>
                  </a:cubicBezTo>
                  <a:cubicBezTo>
                    <a:pt x="3291" y="907"/>
                    <a:pt x="3291" y="373"/>
                    <a:pt x="2928" y="373"/>
                  </a:cubicBezTo>
                  <a:cubicBezTo>
                    <a:pt x="2030" y="288"/>
                    <a:pt x="1153" y="95"/>
                    <a:pt x="256" y="10"/>
                  </a:cubicBezTo>
                  <a:cubicBezTo>
                    <a:pt x="237" y="3"/>
                    <a:pt x="219" y="0"/>
                    <a:pt x="203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4353951" y="1088809"/>
              <a:ext cx="107808" cy="31768"/>
            </a:xfrm>
            <a:custGeom>
              <a:rect b="b" l="l" r="r" t="t"/>
              <a:pathLst>
                <a:path extrusionOk="0" h="813" w="2759">
                  <a:moveTo>
                    <a:pt x="2395" y="1"/>
                  </a:moveTo>
                  <a:cubicBezTo>
                    <a:pt x="1689" y="86"/>
                    <a:pt x="963" y="172"/>
                    <a:pt x="343" y="279"/>
                  </a:cubicBezTo>
                  <a:cubicBezTo>
                    <a:pt x="1" y="364"/>
                    <a:pt x="172" y="813"/>
                    <a:pt x="428" y="813"/>
                  </a:cubicBezTo>
                  <a:cubicBezTo>
                    <a:pt x="1155" y="706"/>
                    <a:pt x="1775" y="621"/>
                    <a:pt x="2395" y="535"/>
                  </a:cubicBezTo>
                  <a:cubicBezTo>
                    <a:pt x="2758" y="535"/>
                    <a:pt x="2758" y="1"/>
                    <a:pt x="2395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4221175" y="1043717"/>
              <a:ext cx="91084" cy="24266"/>
            </a:xfrm>
            <a:custGeom>
              <a:rect b="b" l="l" r="r" t="t"/>
              <a:pathLst>
                <a:path extrusionOk="0" h="621" w="2331">
                  <a:moveTo>
                    <a:pt x="1967" y="0"/>
                  </a:moveTo>
                  <a:cubicBezTo>
                    <a:pt x="1432" y="86"/>
                    <a:pt x="898" y="86"/>
                    <a:pt x="364" y="86"/>
                  </a:cubicBezTo>
                  <a:cubicBezTo>
                    <a:pt x="0" y="86"/>
                    <a:pt x="0" y="620"/>
                    <a:pt x="364" y="620"/>
                  </a:cubicBezTo>
                  <a:cubicBezTo>
                    <a:pt x="898" y="620"/>
                    <a:pt x="1432" y="620"/>
                    <a:pt x="1967" y="535"/>
                  </a:cubicBezTo>
                  <a:cubicBezTo>
                    <a:pt x="2330" y="535"/>
                    <a:pt x="2330" y="0"/>
                    <a:pt x="1967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4378177" y="1008628"/>
              <a:ext cx="104447" cy="24266"/>
            </a:xfrm>
            <a:custGeom>
              <a:rect b="b" l="l" r="r" t="t"/>
              <a:pathLst>
                <a:path extrusionOk="0" h="621" w="2673">
                  <a:moveTo>
                    <a:pt x="2309" y="1"/>
                  </a:moveTo>
                  <a:cubicBezTo>
                    <a:pt x="1689" y="86"/>
                    <a:pt x="984" y="86"/>
                    <a:pt x="343" y="86"/>
                  </a:cubicBezTo>
                  <a:cubicBezTo>
                    <a:pt x="1" y="86"/>
                    <a:pt x="1" y="621"/>
                    <a:pt x="343" y="621"/>
                  </a:cubicBezTo>
                  <a:cubicBezTo>
                    <a:pt x="984" y="621"/>
                    <a:pt x="1689" y="621"/>
                    <a:pt x="2309" y="535"/>
                  </a:cubicBezTo>
                  <a:cubicBezTo>
                    <a:pt x="2672" y="535"/>
                    <a:pt x="2672" y="1"/>
                    <a:pt x="2309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4525098" y="928447"/>
              <a:ext cx="96164" cy="32159"/>
            </a:xfrm>
            <a:custGeom>
              <a:rect b="b" l="l" r="r" t="t"/>
              <a:pathLst>
                <a:path extrusionOk="0" h="823" w="2461">
                  <a:moveTo>
                    <a:pt x="2119" y="1"/>
                  </a:moveTo>
                  <a:cubicBezTo>
                    <a:pt x="1499" y="1"/>
                    <a:pt x="857" y="108"/>
                    <a:pt x="238" y="279"/>
                  </a:cubicBezTo>
                  <a:cubicBezTo>
                    <a:pt x="0" y="358"/>
                    <a:pt x="56" y="822"/>
                    <a:pt x="354" y="822"/>
                  </a:cubicBezTo>
                  <a:cubicBezTo>
                    <a:pt x="378" y="822"/>
                    <a:pt x="403" y="819"/>
                    <a:pt x="430" y="813"/>
                  </a:cubicBezTo>
                  <a:cubicBezTo>
                    <a:pt x="964" y="642"/>
                    <a:pt x="1584" y="535"/>
                    <a:pt x="2119" y="535"/>
                  </a:cubicBezTo>
                  <a:cubicBezTo>
                    <a:pt x="2461" y="535"/>
                    <a:pt x="2461" y="1"/>
                    <a:pt x="2119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4280451" y="876673"/>
              <a:ext cx="160403" cy="24266"/>
            </a:xfrm>
            <a:custGeom>
              <a:rect b="b" l="l" r="r" t="t"/>
              <a:pathLst>
                <a:path extrusionOk="0" h="621" w="4105">
                  <a:moveTo>
                    <a:pt x="3741" y="1"/>
                  </a:moveTo>
                  <a:cubicBezTo>
                    <a:pt x="2587" y="86"/>
                    <a:pt x="1518" y="86"/>
                    <a:pt x="364" y="86"/>
                  </a:cubicBezTo>
                  <a:cubicBezTo>
                    <a:pt x="1" y="86"/>
                    <a:pt x="1" y="620"/>
                    <a:pt x="364" y="620"/>
                  </a:cubicBezTo>
                  <a:cubicBezTo>
                    <a:pt x="1518" y="620"/>
                    <a:pt x="2587" y="620"/>
                    <a:pt x="3741" y="535"/>
                  </a:cubicBezTo>
                  <a:cubicBezTo>
                    <a:pt x="4105" y="535"/>
                    <a:pt x="4105" y="1"/>
                    <a:pt x="3741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4473011" y="806808"/>
              <a:ext cx="106479" cy="34816"/>
            </a:xfrm>
            <a:custGeom>
              <a:rect b="b" l="l" r="r" t="t"/>
              <a:pathLst>
                <a:path extrusionOk="0" h="891" w="2725">
                  <a:moveTo>
                    <a:pt x="413" y="1"/>
                  </a:moveTo>
                  <a:cubicBezTo>
                    <a:pt x="130" y="1"/>
                    <a:pt x="0" y="452"/>
                    <a:pt x="331" y="549"/>
                  </a:cubicBezTo>
                  <a:cubicBezTo>
                    <a:pt x="1036" y="720"/>
                    <a:pt x="1763" y="805"/>
                    <a:pt x="2383" y="891"/>
                  </a:cubicBezTo>
                  <a:cubicBezTo>
                    <a:pt x="2725" y="891"/>
                    <a:pt x="2725" y="357"/>
                    <a:pt x="2383" y="357"/>
                  </a:cubicBezTo>
                  <a:cubicBezTo>
                    <a:pt x="1763" y="271"/>
                    <a:pt x="1122" y="186"/>
                    <a:pt x="502" y="15"/>
                  </a:cubicBezTo>
                  <a:cubicBezTo>
                    <a:pt x="471" y="5"/>
                    <a:pt x="442" y="1"/>
                    <a:pt x="413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4261500" y="746750"/>
              <a:ext cx="99172" cy="30205"/>
            </a:xfrm>
            <a:custGeom>
              <a:rect b="b" l="l" r="r" t="t"/>
              <a:pathLst>
                <a:path extrusionOk="0" h="773" w="2538">
                  <a:moveTo>
                    <a:pt x="1676" y="0"/>
                  </a:moveTo>
                  <a:cubicBezTo>
                    <a:pt x="1222" y="0"/>
                    <a:pt x="769" y="80"/>
                    <a:pt x="315" y="205"/>
                  </a:cubicBezTo>
                  <a:cubicBezTo>
                    <a:pt x="1" y="353"/>
                    <a:pt x="86" y="773"/>
                    <a:pt x="295" y="773"/>
                  </a:cubicBezTo>
                  <a:cubicBezTo>
                    <a:pt x="327" y="773"/>
                    <a:pt x="363" y="762"/>
                    <a:pt x="400" y="739"/>
                  </a:cubicBezTo>
                  <a:cubicBezTo>
                    <a:pt x="854" y="614"/>
                    <a:pt x="1262" y="535"/>
                    <a:pt x="1691" y="535"/>
                  </a:cubicBezTo>
                  <a:cubicBezTo>
                    <a:pt x="1848" y="535"/>
                    <a:pt x="2008" y="545"/>
                    <a:pt x="2174" y="568"/>
                  </a:cubicBezTo>
                  <a:cubicBezTo>
                    <a:pt x="2538" y="568"/>
                    <a:pt x="2538" y="34"/>
                    <a:pt x="2174" y="34"/>
                  </a:cubicBezTo>
                  <a:cubicBezTo>
                    <a:pt x="2008" y="11"/>
                    <a:pt x="1842" y="0"/>
                    <a:pt x="1676" y="0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5093634" y="1612644"/>
              <a:ext cx="168218" cy="42983"/>
            </a:xfrm>
            <a:custGeom>
              <a:rect b="b" l="l" r="r" t="t"/>
              <a:pathLst>
                <a:path extrusionOk="0" h="1100" w="4305">
                  <a:moveTo>
                    <a:pt x="404" y="1"/>
                  </a:moveTo>
                  <a:cubicBezTo>
                    <a:pt x="136" y="1"/>
                    <a:pt x="1" y="343"/>
                    <a:pt x="308" y="488"/>
                  </a:cubicBezTo>
                  <a:cubicBezTo>
                    <a:pt x="1068" y="929"/>
                    <a:pt x="1959" y="1099"/>
                    <a:pt x="2856" y="1099"/>
                  </a:cubicBezTo>
                  <a:cubicBezTo>
                    <a:pt x="3219" y="1099"/>
                    <a:pt x="3584" y="1071"/>
                    <a:pt x="3941" y="1022"/>
                  </a:cubicBezTo>
                  <a:cubicBezTo>
                    <a:pt x="4304" y="937"/>
                    <a:pt x="4133" y="488"/>
                    <a:pt x="3770" y="488"/>
                  </a:cubicBezTo>
                  <a:cubicBezTo>
                    <a:pt x="3450" y="539"/>
                    <a:pt x="3114" y="567"/>
                    <a:pt x="2777" y="567"/>
                  </a:cubicBezTo>
                  <a:cubicBezTo>
                    <a:pt x="1989" y="567"/>
                    <a:pt x="1193" y="413"/>
                    <a:pt x="564" y="39"/>
                  </a:cubicBezTo>
                  <a:cubicBezTo>
                    <a:pt x="508" y="12"/>
                    <a:pt x="454" y="1"/>
                    <a:pt x="404" y="1"/>
                  </a:cubicBezTo>
                  <a:close/>
                </a:path>
              </a:pathLst>
            </a:custGeom>
            <a:solidFill>
              <a:srgbClr val="FFE88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37" name="Google Shape;1337;p32"/>
          <p:cNvSpPr/>
          <p:nvPr/>
        </p:nvSpPr>
        <p:spPr>
          <a:xfrm flipH="1">
            <a:off x="3070058" y="1394299"/>
            <a:ext cx="1825999" cy="1285438"/>
          </a:xfrm>
          <a:custGeom>
            <a:rect b="b" l="l" r="r" t="t"/>
            <a:pathLst>
              <a:path extrusionOk="0" h="46456" w="65992">
                <a:moveTo>
                  <a:pt x="61730" y="8235"/>
                </a:moveTo>
                <a:cubicBezTo>
                  <a:pt x="61701" y="8235"/>
                  <a:pt x="61672" y="8241"/>
                  <a:pt x="61645" y="8249"/>
                </a:cubicBezTo>
                <a:lnTo>
                  <a:pt x="61645" y="8249"/>
                </a:lnTo>
                <a:cubicBezTo>
                  <a:pt x="61763" y="8397"/>
                  <a:pt x="61871" y="8538"/>
                  <a:pt x="61967" y="8671"/>
                </a:cubicBezTo>
                <a:lnTo>
                  <a:pt x="61967" y="8671"/>
                </a:lnTo>
                <a:cubicBezTo>
                  <a:pt x="61888" y="8550"/>
                  <a:pt x="61809" y="8393"/>
                  <a:pt x="61730" y="8235"/>
                </a:cubicBezTo>
                <a:close/>
                <a:moveTo>
                  <a:pt x="61967" y="8671"/>
                </a:moveTo>
                <a:cubicBezTo>
                  <a:pt x="61988" y="8704"/>
                  <a:pt x="62010" y="8735"/>
                  <a:pt x="62031" y="8761"/>
                </a:cubicBezTo>
                <a:cubicBezTo>
                  <a:pt x="62010" y="8732"/>
                  <a:pt x="61989" y="8702"/>
                  <a:pt x="61967" y="8671"/>
                </a:cubicBezTo>
                <a:close/>
                <a:moveTo>
                  <a:pt x="29449" y="22546"/>
                </a:moveTo>
                <a:cubicBezTo>
                  <a:pt x="29550" y="22646"/>
                  <a:pt x="29650" y="22646"/>
                  <a:pt x="29650" y="22746"/>
                </a:cubicBezTo>
                <a:cubicBezTo>
                  <a:pt x="29550" y="22947"/>
                  <a:pt x="29449" y="23173"/>
                  <a:pt x="29249" y="23273"/>
                </a:cubicBezTo>
                <a:cubicBezTo>
                  <a:pt x="29249" y="23273"/>
                  <a:pt x="29149" y="23273"/>
                  <a:pt x="29149" y="23173"/>
                </a:cubicBezTo>
                <a:cubicBezTo>
                  <a:pt x="29249" y="22947"/>
                  <a:pt x="29349" y="22746"/>
                  <a:pt x="29449" y="22546"/>
                </a:cubicBezTo>
                <a:close/>
                <a:moveTo>
                  <a:pt x="46367" y="24726"/>
                </a:moveTo>
                <a:cubicBezTo>
                  <a:pt x="46467" y="24827"/>
                  <a:pt x="46467" y="24827"/>
                  <a:pt x="46467" y="24927"/>
                </a:cubicBezTo>
                <a:cubicBezTo>
                  <a:pt x="46367" y="25052"/>
                  <a:pt x="46166" y="25052"/>
                  <a:pt x="46066" y="25152"/>
                </a:cubicBezTo>
                <a:cubicBezTo>
                  <a:pt x="46066" y="25052"/>
                  <a:pt x="45941" y="25052"/>
                  <a:pt x="45941" y="24927"/>
                </a:cubicBezTo>
                <a:cubicBezTo>
                  <a:pt x="46166" y="24927"/>
                  <a:pt x="46267" y="24827"/>
                  <a:pt x="46367" y="24726"/>
                </a:cubicBezTo>
                <a:close/>
                <a:moveTo>
                  <a:pt x="64111" y="26606"/>
                </a:moveTo>
                <a:cubicBezTo>
                  <a:pt x="64111" y="26633"/>
                  <a:pt x="64111" y="26659"/>
                  <a:pt x="64110" y="26684"/>
                </a:cubicBezTo>
                <a:lnTo>
                  <a:pt x="64110" y="26684"/>
                </a:lnTo>
                <a:cubicBezTo>
                  <a:pt x="64151" y="26659"/>
                  <a:pt x="64192" y="26633"/>
                  <a:pt x="64237" y="26606"/>
                </a:cubicBezTo>
                <a:close/>
                <a:moveTo>
                  <a:pt x="45866" y="26430"/>
                </a:moveTo>
                <a:cubicBezTo>
                  <a:pt x="45615" y="26590"/>
                  <a:pt x="45372" y="26753"/>
                  <a:pt x="45114" y="26932"/>
                </a:cubicBezTo>
                <a:cubicBezTo>
                  <a:pt x="45013" y="26932"/>
                  <a:pt x="45013" y="26807"/>
                  <a:pt x="44913" y="26706"/>
                </a:cubicBezTo>
                <a:cubicBezTo>
                  <a:pt x="45281" y="26614"/>
                  <a:pt x="45586" y="26522"/>
                  <a:pt x="45866" y="26430"/>
                </a:cubicBezTo>
                <a:close/>
                <a:moveTo>
                  <a:pt x="42507" y="26506"/>
                </a:moveTo>
                <a:lnTo>
                  <a:pt x="42507" y="26506"/>
                </a:lnTo>
                <a:cubicBezTo>
                  <a:pt x="42307" y="26932"/>
                  <a:pt x="42307" y="27132"/>
                  <a:pt x="42181" y="27132"/>
                </a:cubicBezTo>
                <a:cubicBezTo>
                  <a:pt x="42081" y="27233"/>
                  <a:pt x="41881" y="27333"/>
                  <a:pt x="41680" y="27333"/>
                </a:cubicBezTo>
                <a:cubicBezTo>
                  <a:pt x="41680" y="27333"/>
                  <a:pt x="41680" y="27233"/>
                  <a:pt x="41555" y="27233"/>
                </a:cubicBezTo>
                <a:cubicBezTo>
                  <a:pt x="41780" y="27032"/>
                  <a:pt x="41981" y="26807"/>
                  <a:pt x="42507" y="26506"/>
                </a:cubicBezTo>
                <a:close/>
                <a:moveTo>
                  <a:pt x="59725" y="28912"/>
                </a:moveTo>
                <a:cubicBezTo>
                  <a:pt x="59851" y="28912"/>
                  <a:pt x="59851" y="29012"/>
                  <a:pt x="59851" y="29112"/>
                </a:cubicBezTo>
                <a:cubicBezTo>
                  <a:pt x="59725" y="29112"/>
                  <a:pt x="59525" y="29213"/>
                  <a:pt x="59324" y="29313"/>
                </a:cubicBezTo>
                <a:cubicBezTo>
                  <a:pt x="59324" y="29313"/>
                  <a:pt x="59324" y="29213"/>
                  <a:pt x="59224" y="29112"/>
                </a:cubicBezTo>
                <a:cubicBezTo>
                  <a:pt x="59425" y="29012"/>
                  <a:pt x="59625" y="28912"/>
                  <a:pt x="59725" y="28912"/>
                </a:cubicBezTo>
                <a:close/>
                <a:moveTo>
                  <a:pt x="59725" y="30165"/>
                </a:moveTo>
                <a:cubicBezTo>
                  <a:pt x="59725" y="30265"/>
                  <a:pt x="59625" y="30366"/>
                  <a:pt x="59625" y="30366"/>
                </a:cubicBezTo>
                <a:lnTo>
                  <a:pt x="59525" y="30366"/>
                </a:lnTo>
                <a:cubicBezTo>
                  <a:pt x="59525" y="30265"/>
                  <a:pt x="59625" y="30265"/>
                  <a:pt x="59625" y="30165"/>
                </a:cubicBezTo>
                <a:close/>
                <a:moveTo>
                  <a:pt x="18497" y="34025"/>
                </a:moveTo>
                <a:cubicBezTo>
                  <a:pt x="18497" y="34952"/>
                  <a:pt x="17244" y="36105"/>
                  <a:pt x="15765" y="36431"/>
                </a:cubicBezTo>
                <a:cubicBezTo>
                  <a:pt x="16292" y="36005"/>
                  <a:pt x="16617" y="35704"/>
                  <a:pt x="17018" y="35378"/>
                </a:cubicBezTo>
                <a:cubicBezTo>
                  <a:pt x="17119" y="34551"/>
                  <a:pt x="17545" y="34125"/>
                  <a:pt x="18497" y="34025"/>
                </a:cubicBezTo>
                <a:close/>
                <a:moveTo>
                  <a:pt x="48447" y="38611"/>
                </a:moveTo>
                <a:lnTo>
                  <a:pt x="48447" y="38711"/>
                </a:lnTo>
                <a:lnTo>
                  <a:pt x="48347" y="38711"/>
                </a:lnTo>
                <a:lnTo>
                  <a:pt x="48447" y="38611"/>
                </a:lnTo>
                <a:close/>
                <a:moveTo>
                  <a:pt x="50338" y="1"/>
                </a:moveTo>
                <a:cubicBezTo>
                  <a:pt x="49786" y="1"/>
                  <a:pt x="49241" y="169"/>
                  <a:pt x="48673" y="390"/>
                </a:cubicBezTo>
                <a:cubicBezTo>
                  <a:pt x="48046" y="716"/>
                  <a:pt x="47420" y="716"/>
                  <a:pt x="46693" y="817"/>
                </a:cubicBezTo>
                <a:lnTo>
                  <a:pt x="46693" y="616"/>
                </a:lnTo>
                <a:cubicBezTo>
                  <a:pt x="43660" y="1869"/>
                  <a:pt x="40728" y="3122"/>
                  <a:pt x="37695" y="4476"/>
                </a:cubicBezTo>
                <a:cubicBezTo>
                  <a:pt x="37069" y="4676"/>
                  <a:pt x="36442" y="5102"/>
                  <a:pt x="35715" y="5303"/>
                </a:cubicBezTo>
                <a:cubicBezTo>
                  <a:pt x="34788" y="5629"/>
                  <a:pt x="33835" y="5829"/>
                  <a:pt x="32908" y="6255"/>
                </a:cubicBezTo>
                <a:cubicBezTo>
                  <a:pt x="30803" y="7182"/>
                  <a:pt x="28723" y="8235"/>
                  <a:pt x="26642" y="9263"/>
                </a:cubicBezTo>
                <a:cubicBezTo>
                  <a:pt x="26457" y="9334"/>
                  <a:pt x="26279" y="9462"/>
                  <a:pt x="26101" y="9462"/>
                </a:cubicBezTo>
                <a:cubicBezTo>
                  <a:pt x="25966" y="9462"/>
                  <a:pt x="25830" y="9389"/>
                  <a:pt x="25690" y="9162"/>
                </a:cubicBezTo>
                <a:cubicBezTo>
                  <a:pt x="25264" y="9488"/>
                  <a:pt x="24863" y="9889"/>
                  <a:pt x="24337" y="10215"/>
                </a:cubicBezTo>
                <a:cubicBezTo>
                  <a:pt x="22557" y="10516"/>
                  <a:pt x="21630" y="11042"/>
                  <a:pt x="20051" y="12396"/>
                </a:cubicBezTo>
                <a:cubicBezTo>
                  <a:pt x="19719" y="12664"/>
                  <a:pt x="19387" y="12893"/>
                  <a:pt x="19029" y="12893"/>
                </a:cubicBezTo>
                <a:cubicBezTo>
                  <a:pt x="18820" y="12893"/>
                  <a:pt x="18603" y="12815"/>
                  <a:pt x="18372" y="12621"/>
                </a:cubicBezTo>
                <a:lnTo>
                  <a:pt x="18372" y="12721"/>
                </a:lnTo>
                <a:cubicBezTo>
                  <a:pt x="18071" y="12922"/>
                  <a:pt x="17745" y="13147"/>
                  <a:pt x="17444" y="13448"/>
                </a:cubicBezTo>
                <a:cubicBezTo>
                  <a:pt x="17244" y="13774"/>
                  <a:pt x="17119" y="14175"/>
                  <a:pt x="16818" y="14401"/>
                </a:cubicBezTo>
                <a:cubicBezTo>
                  <a:pt x="15665" y="15228"/>
                  <a:pt x="14412" y="16055"/>
                  <a:pt x="13259" y="17007"/>
                </a:cubicBezTo>
                <a:cubicBezTo>
                  <a:pt x="12733" y="17308"/>
                  <a:pt x="12231" y="17634"/>
                  <a:pt x="11705" y="18035"/>
                </a:cubicBezTo>
                <a:cubicBezTo>
                  <a:pt x="11705" y="18035"/>
                  <a:pt x="11705" y="18160"/>
                  <a:pt x="11805" y="18160"/>
                </a:cubicBezTo>
                <a:cubicBezTo>
                  <a:pt x="11379" y="18160"/>
                  <a:pt x="10978" y="18260"/>
                  <a:pt x="10853" y="18260"/>
                </a:cubicBezTo>
                <a:cubicBezTo>
                  <a:pt x="8973" y="19914"/>
                  <a:pt x="7319" y="21393"/>
                  <a:pt x="5740" y="22847"/>
                </a:cubicBezTo>
                <a:cubicBezTo>
                  <a:pt x="4286" y="24100"/>
                  <a:pt x="2707" y="25152"/>
                  <a:pt x="1454" y="26706"/>
                </a:cubicBezTo>
                <a:cubicBezTo>
                  <a:pt x="201" y="28185"/>
                  <a:pt x="201" y="30065"/>
                  <a:pt x="101" y="31719"/>
                </a:cubicBezTo>
                <a:cubicBezTo>
                  <a:pt x="1" y="32671"/>
                  <a:pt x="527" y="33599"/>
                  <a:pt x="1053" y="34325"/>
                </a:cubicBezTo>
                <a:cubicBezTo>
                  <a:pt x="1354" y="34952"/>
                  <a:pt x="2206" y="35178"/>
                  <a:pt x="2833" y="35579"/>
                </a:cubicBezTo>
                <a:cubicBezTo>
                  <a:pt x="3334" y="35904"/>
                  <a:pt x="3860" y="36330"/>
                  <a:pt x="4387" y="36732"/>
                </a:cubicBezTo>
                <a:cubicBezTo>
                  <a:pt x="4286" y="37158"/>
                  <a:pt x="4186" y="37458"/>
                  <a:pt x="4086" y="37884"/>
                </a:cubicBezTo>
                <a:cubicBezTo>
                  <a:pt x="4286" y="38511"/>
                  <a:pt x="4587" y="39238"/>
                  <a:pt x="4813" y="39965"/>
                </a:cubicBezTo>
                <a:cubicBezTo>
                  <a:pt x="5339" y="40090"/>
                  <a:pt x="5740" y="40090"/>
                  <a:pt x="6166" y="40190"/>
                </a:cubicBezTo>
                <a:cubicBezTo>
                  <a:pt x="6266" y="40591"/>
                  <a:pt x="6266" y="40917"/>
                  <a:pt x="6367" y="41443"/>
                </a:cubicBezTo>
                <a:cubicBezTo>
                  <a:pt x="7319" y="41343"/>
                  <a:pt x="8246" y="41343"/>
                  <a:pt x="9099" y="41218"/>
                </a:cubicBezTo>
                <a:lnTo>
                  <a:pt x="9099" y="41218"/>
                </a:lnTo>
                <a:cubicBezTo>
                  <a:pt x="8572" y="41744"/>
                  <a:pt x="8146" y="42371"/>
                  <a:pt x="7720" y="42897"/>
                </a:cubicBezTo>
                <a:cubicBezTo>
                  <a:pt x="7720" y="42997"/>
                  <a:pt x="7845" y="43097"/>
                  <a:pt x="7946" y="43223"/>
                </a:cubicBezTo>
                <a:cubicBezTo>
                  <a:pt x="8472" y="43097"/>
                  <a:pt x="9099" y="42997"/>
                  <a:pt x="9725" y="42897"/>
                </a:cubicBezTo>
                <a:cubicBezTo>
                  <a:pt x="10026" y="42897"/>
                  <a:pt x="10352" y="42997"/>
                  <a:pt x="10652" y="43097"/>
                </a:cubicBezTo>
                <a:cubicBezTo>
                  <a:pt x="10753" y="42997"/>
                  <a:pt x="10853" y="42797"/>
                  <a:pt x="10978" y="42596"/>
                </a:cubicBezTo>
                <a:cubicBezTo>
                  <a:pt x="11179" y="42797"/>
                  <a:pt x="11379" y="42897"/>
                  <a:pt x="11705" y="42997"/>
                </a:cubicBezTo>
                <a:cubicBezTo>
                  <a:pt x="11479" y="43423"/>
                  <a:pt x="11279" y="43624"/>
                  <a:pt x="11179" y="43849"/>
                </a:cubicBezTo>
                <a:cubicBezTo>
                  <a:pt x="12231" y="44250"/>
                  <a:pt x="13259" y="44676"/>
                  <a:pt x="14512" y="45102"/>
                </a:cubicBezTo>
                <a:cubicBezTo>
                  <a:pt x="14633" y="45113"/>
                  <a:pt x="14758" y="45117"/>
                  <a:pt x="14888" y="45117"/>
                </a:cubicBezTo>
                <a:cubicBezTo>
                  <a:pt x="15175" y="45117"/>
                  <a:pt x="15481" y="45099"/>
                  <a:pt x="15797" y="45099"/>
                </a:cubicBezTo>
                <a:cubicBezTo>
                  <a:pt x="16694" y="45099"/>
                  <a:pt x="17667" y="45243"/>
                  <a:pt x="18497" y="46356"/>
                </a:cubicBezTo>
                <a:lnTo>
                  <a:pt x="24763" y="46356"/>
                </a:lnTo>
                <a:cubicBezTo>
                  <a:pt x="25264" y="46356"/>
                  <a:pt x="25790" y="46456"/>
                  <a:pt x="26517" y="46456"/>
                </a:cubicBezTo>
                <a:cubicBezTo>
                  <a:pt x="26843" y="46230"/>
                  <a:pt x="27369" y="45930"/>
                  <a:pt x="27896" y="45829"/>
                </a:cubicBezTo>
                <a:cubicBezTo>
                  <a:pt x="32156" y="44777"/>
                  <a:pt x="36141" y="42696"/>
                  <a:pt x="40627" y="42070"/>
                </a:cubicBezTo>
                <a:cubicBezTo>
                  <a:pt x="43560" y="41744"/>
                  <a:pt x="46467" y="40591"/>
                  <a:pt x="49074" y="39037"/>
                </a:cubicBezTo>
                <a:cubicBezTo>
                  <a:pt x="49299" y="38937"/>
                  <a:pt x="49500" y="38711"/>
                  <a:pt x="49826" y="38511"/>
                </a:cubicBezTo>
                <a:cubicBezTo>
                  <a:pt x="49500" y="38411"/>
                  <a:pt x="49299" y="38310"/>
                  <a:pt x="48873" y="38210"/>
                </a:cubicBezTo>
                <a:cubicBezTo>
                  <a:pt x="51179" y="36957"/>
                  <a:pt x="53259" y="35804"/>
                  <a:pt x="55465" y="34651"/>
                </a:cubicBezTo>
                <a:lnTo>
                  <a:pt x="55465" y="35478"/>
                </a:lnTo>
                <a:cubicBezTo>
                  <a:pt x="56292" y="35077"/>
                  <a:pt x="57019" y="34752"/>
                  <a:pt x="57745" y="34325"/>
                </a:cubicBezTo>
                <a:cubicBezTo>
                  <a:pt x="59425" y="33298"/>
                  <a:pt x="60978" y="32245"/>
                  <a:pt x="62557" y="31193"/>
                </a:cubicBezTo>
                <a:cubicBezTo>
                  <a:pt x="62758" y="31092"/>
                  <a:pt x="62758" y="30691"/>
                  <a:pt x="62984" y="30265"/>
                </a:cubicBezTo>
                <a:lnTo>
                  <a:pt x="62984" y="30265"/>
                </a:lnTo>
                <a:cubicBezTo>
                  <a:pt x="61831" y="30691"/>
                  <a:pt x="60878" y="30992"/>
                  <a:pt x="60051" y="31318"/>
                </a:cubicBezTo>
                <a:cubicBezTo>
                  <a:pt x="59951" y="31193"/>
                  <a:pt x="59951" y="31092"/>
                  <a:pt x="59951" y="31092"/>
                </a:cubicBezTo>
                <a:cubicBezTo>
                  <a:pt x="60352" y="30566"/>
                  <a:pt x="60778" y="30165"/>
                  <a:pt x="61204" y="29739"/>
                </a:cubicBezTo>
                <a:cubicBezTo>
                  <a:pt x="61605" y="29639"/>
                  <a:pt x="61931" y="29538"/>
                  <a:pt x="62232" y="29438"/>
                </a:cubicBezTo>
                <a:cubicBezTo>
                  <a:pt x="62357" y="29012"/>
                  <a:pt x="62457" y="28686"/>
                  <a:pt x="62557" y="28285"/>
                </a:cubicBezTo>
                <a:cubicBezTo>
                  <a:pt x="63364" y="27968"/>
                  <a:pt x="64075" y="27674"/>
                  <a:pt x="64110" y="26684"/>
                </a:cubicBezTo>
                <a:lnTo>
                  <a:pt x="64110" y="26684"/>
                </a:lnTo>
                <a:cubicBezTo>
                  <a:pt x="63851" y="26844"/>
                  <a:pt x="63639" y="26973"/>
                  <a:pt x="63184" y="27233"/>
                </a:cubicBezTo>
                <a:cubicBezTo>
                  <a:pt x="64437" y="24000"/>
                  <a:pt x="65991" y="21067"/>
                  <a:pt x="65490" y="17634"/>
                </a:cubicBezTo>
                <a:cubicBezTo>
                  <a:pt x="65264" y="17634"/>
                  <a:pt x="65064" y="17734"/>
                  <a:pt x="64863" y="17834"/>
                </a:cubicBezTo>
                <a:cubicBezTo>
                  <a:pt x="64638" y="17308"/>
                  <a:pt x="64537" y="16782"/>
                  <a:pt x="64337" y="16280"/>
                </a:cubicBezTo>
                <a:lnTo>
                  <a:pt x="64337" y="16381"/>
                </a:lnTo>
                <a:cubicBezTo>
                  <a:pt x="64337" y="15754"/>
                  <a:pt x="64337" y="15228"/>
                  <a:pt x="64237" y="14701"/>
                </a:cubicBezTo>
                <a:cubicBezTo>
                  <a:pt x="63911" y="14601"/>
                  <a:pt x="63610" y="14401"/>
                  <a:pt x="63485" y="14401"/>
                </a:cubicBezTo>
                <a:cubicBezTo>
                  <a:pt x="62858" y="13548"/>
                  <a:pt x="62457" y="12922"/>
                  <a:pt x="62031" y="12195"/>
                </a:cubicBezTo>
                <a:cubicBezTo>
                  <a:pt x="62131" y="11769"/>
                  <a:pt x="62232" y="11268"/>
                  <a:pt x="62232" y="10842"/>
                </a:cubicBezTo>
                <a:cubicBezTo>
                  <a:pt x="62131" y="10741"/>
                  <a:pt x="61931" y="10641"/>
                  <a:pt x="61931" y="10641"/>
                </a:cubicBezTo>
                <a:cubicBezTo>
                  <a:pt x="61931" y="9889"/>
                  <a:pt x="62031" y="9263"/>
                  <a:pt x="62031" y="8761"/>
                </a:cubicBezTo>
                <a:lnTo>
                  <a:pt x="62031" y="8761"/>
                </a:lnTo>
                <a:cubicBezTo>
                  <a:pt x="61831" y="9263"/>
                  <a:pt x="61505" y="9789"/>
                  <a:pt x="61304" y="10315"/>
                </a:cubicBezTo>
                <a:cubicBezTo>
                  <a:pt x="61204" y="10215"/>
                  <a:pt x="61104" y="10215"/>
                  <a:pt x="61104" y="10215"/>
                </a:cubicBezTo>
                <a:cubicBezTo>
                  <a:pt x="61204" y="9588"/>
                  <a:pt x="61304" y="8962"/>
                  <a:pt x="61405" y="8335"/>
                </a:cubicBezTo>
                <a:cubicBezTo>
                  <a:pt x="61481" y="8335"/>
                  <a:pt x="61557" y="8277"/>
                  <a:pt x="61645" y="8249"/>
                </a:cubicBezTo>
                <a:lnTo>
                  <a:pt x="61645" y="8249"/>
                </a:lnTo>
                <a:cubicBezTo>
                  <a:pt x="61399" y="7944"/>
                  <a:pt x="61109" y="7613"/>
                  <a:pt x="60778" y="7283"/>
                </a:cubicBezTo>
                <a:cubicBezTo>
                  <a:pt x="60978" y="7082"/>
                  <a:pt x="61104" y="6882"/>
                  <a:pt x="61405" y="6456"/>
                </a:cubicBezTo>
                <a:cubicBezTo>
                  <a:pt x="60051" y="5303"/>
                  <a:pt x="59324" y="3624"/>
                  <a:pt x="57344" y="2997"/>
                </a:cubicBezTo>
                <a:cubicBezTo>
                  <a:pt x="56091" y="2696"/>
                  <a:pt x="54613" y="2270"/>
                  <a:pt x="53886" y="917"/>
                </a:cubicBezTo>
                <a:cubicBezTo>
                  <a:pt x="53159" y="716"/>
                  <a:pt x="52332" y="716"/>
                  <a:pt x="51705" y="390"/>
                </a:cubicBezTo>
                <a:cubicBezTo>
                  <a:pt x="51235" y="110"/>
                  <a:pt x="50784" y="1"/>
                  <a:pt x="50338" y="1"/>
                </a:cubicBezTo>
                <a:close/>
              </a:path>
            </a:pathLst>
          </a:custGeom>
          <a:solidFill>
            <a:srgbClr val="FBDF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38" name="Google Shape;1338;p32"/>
          <p:cNvGrpSpPr/>
          <p:nvPr/>
        </p:nvGrpSpPr>
        <p:grpSpPr>
          <a:xfrm flipH="1">
            <a:off x="4331613" y="3847700"/>
            <a:ext cx="938574" cy="767231"/>
            <a:chOff x="5069200" y="4265350"/>
            <a:chExt cx="938574" cy="767231"/>
          </a:xfrm>
        </p:grpSpPr>
        <p:sp>
          <p:nvSpPr>
            <p:cNvPr id="1339" name="Google Shape;1339;p32"/>
            <p:cNvSpPr/>
            <p:nvPr/>
          </p:nvSpPr>
          <p:spPr>
            <a:xfrm>
              <a:off x="5867662" y="4758833"/>
              <a:ext cx="5417" cy="4385"/>
            </a:xfrm>
            <a:custGeom>
              <a:rect b="b" l="l" r="r" t="t"/>
              <a:pathLst>
                <a:path extrusionOk="0" h="102" w="126">
                  <a:moveTo>
                    <a:pt x="0" y="101"/>
                  </a:moveTo>
                  <a:cubicBezTo>
                    <a:pt x="0" y="101"/>
                    <a:pt x="0" y="1"/>
                    <a:pt x="0" y="101"/>
                  </a:cubicBezTo>
                  <a:cubicBezTo>
                    <a:pt x="126" y="1"/>
                    <a:pt x="0" y="101"/>
                    <a:pt x="0" y="101"/>
                  </a:cubicBezTo>
                  <a:close/>
                </a:path>
              </a:pathLst>
            </a:custGeom>
            <a:solidFill>
              <a:srgbClr val="CEF2F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5069200" y="4512092"/>
              <a:ext cx="161695" cy="224176"/>
            </a:xfrm>
            <a:custGeom>
              <a:rect b="b" l="l" r="r" t="t"/>
              <a:pathLst>
                <a:path extrusionOk="0" h="5214" w="3761">
                  <a:moveTo>
                    <a:pt x="3134" y="1"/>
                  </a:moveTo>
                  <a:cubicBezTo>
                    <a:pt x="2708" y="727"/>
                    <a:pt x="2407" y="1354"/>
                    <a:pt x="2081" y="2081"/>
                  </a:cubicBezTo>
                  <a:cubicBezTo>
                    <a:pt x="1354" y="1454"/>
                    <a:pt x="1154" y="427"/>
                    <a:pt x="1" y="201"/>
                  </a:cubicBezTo>
                  <a:lnTo>
                    <a:pt x="1" y="201"/>
                  </a:lnTo>
                  <a:cubicBezTo>
                    <a:pt x="201" y="1254"/>
                    <a:pt x="928" y="1980"/>
                    <a:pt x="1555" y="2707"/>
                  </a:cubicBezTo>
                  <a:cubicBezTo>
                    <a:pt x="1454" y="3559"/>
                    <a:pt x="828" y="4387"/>
                    <a:pt x="1254" y="5214"/>
                  </a:cubicBezTo>
                  <a:cubicBezTo>
                    <a:pt x="1555" y="5214"/>
                    <a:pt x="1555" y="5214"/>
                    <a:pt x="1655" y="4913"/>
                  </a:cubicBezTo>
                  <a:cubicBezTo>
                    <a:pt x="1881" y="4487"/>
                    <a:pt x="2181" y="4086"/>
                    <a:pt x="2607" y="3760"/>
                  </a:cubicBezTo>
                  <a:cubicBezTo>
                    <a:pt x="2812" y="3828"/>
                    <a:pt x="3076" y="4002"/>
                    <a:pt x="3358" y="4002"/>
                  </a:cubicBezTo>
                  <a:cubicBezTo>
                    <a:pt x="3489" y="4002"/>
                    <a:pt x="3625" y="3964"/>
                    <a:pt x="3760" y="3860"/>
                  </a:cubicBezTo>
                  <a:cubicBezTo>
                    <a:pt x="3434" y="3559"/>
                    <a:pt x="3234" y="3234"/>
                    <a:pt x="2908" y="3033"/>
                  </a:cubicBezTo>
                  <a:cubicBezTo>
                    <a:pt x="3234" y="2306"/>
                    <a:pt x="3434" y="1579"/>
                    <a:pt x="3760" y="828"/>
                  </a:cubicBezTo>
                  <a:cubicBezTo>
                    <a:pt x="3660" y="527"/>
                    <a:pt x="3434" y="326"/>
                    <a:pt x="3134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5315978" y="4526108"/>
              <a:ext cx="157353" cy="210160"/>
            </a:xfrm>
            <a:custGeom>
              <a:rect b="b" l="l" r="r" t="t"/>
              <a:pathLst>
                <a:path extrusionOk="0" h="4888" w="3660">
                  <a:moveTo>
                    <a:pt x="2933" y="0"/>
                  </a:moveTo>
                  <a:cubicBezTo>
                    <a:pt x="2506" y="627"/>
                    <a:pt x="2181" y="1253"/>
                    <a:pt x="1780" y="1880"/>
                  </a:cubicBezTo>
                  <a:cubicBezTo>
                    <a:pt x="1354" y="1354"/>
                    <a:pt x="827" y="827"/>
                    <a:pt x="301" y="301"/>
                  </a:cubicBezTo>
                  <a:cubicBezTo>
                    <a:pt x="201" y="401"/>
                    <a:pt x="100" y="502"/>
                    <a:pt x="0" y="627"/>
                  </a:cubicBezTo>
                  <a:cubicBezTo>
                    <a:pt x="201" y="1028"/>
                    <a:pt x="426" y="1454"/>
                    <a:pt x="627" y="1654"/>
                  </a:cubicBezTo>
                  <a:cubicBezTo>
                    <a:pt x="1253" y="2281"/>
                    <a:pt x="1354" y="2807"/>
                    <a:pt x="1053" y="3534"/>
                  </a:cubicBezTo>
                  <a:cubicBezTo>
                    <a:pt x="928" y="3960"/>
                    <a:pt x="827" y="4386"/>
                    <a:pt x="1153" y="4888"/>
                  </a:cubicBezTo>
                  <a:cubicBezTo>
                    <a:pt x="1679" y="4487"/>
                    <a:pt x="1880" y="3760"/>
                    <a:pt x="2506" y="3434"/>
                  </a:cubicBezTo>
                  <a:lnTo>
                    <a:pt x="3233" y="3434"/>
                  </a:lnTo>
                  <a:cubicBezTo>
                    <a:pt x="3033" y="3133"/>
                    <a:pt x="2807" y="3008"/>
                    <a:pt x="2707" y="2908"/>
                  </a:cubicBezTo>
                  <a:cubicBezTo>
                    <a:pt x="2707" y="2707"/>
                    <a:pt x="2807" y="2607"/>
                    <a:pt x="2807" y="2381"/>
                  </a:cubicBezTo>
                  <a:cubicBezTo>
                    <a:pt x="3033" y="2181"/>
                    <a:pt x="3133" y="1880"/>
                    <a:pt x="3334" y="1554"/>
                  </a:cubicBezTo>
                  <a:cubicBezTo>
                    <a:pt x="3659" y="827"/>
                    <a:pt x="3659" y="502"/>
                    <a:pt x="29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5585328" y="4516391"/>
              <a:ext cx="139038" cy="202635"/>
            </a:xfrm>
            <a:custGeom>
              <a:rect b="b" l="l" r="r" t="t"/>
              <a:pathLst>
                <a:path extrusionOk="0" h="4713" w="3234">
                  <a:moveTo>
                    <a:pt x="2307" y="1"/>
                  </a:moveTo>
                  <a:cubicBezTo>
                    <a:pt x="2181" y="627"/>
                    <a:pt x="1981" y="1154"/>
                    <a:pt x="1780" y="1880"/>
                  </a:cubicBezTo>
                  <a:cubicBezTo>
                    <a:pt x="1354" y="1580"/>
                    <a:pt x="1154" y="1354"/>
                    <a:pt x="928" y="1154"/>
                  </a:cubicBezTo>
                  <a:cubicBezTo>
                    <a:pt x="627" y="953"/>
                    <a:pt x="427" y="853"/>
                    <a:pt x="101" y="728"/>
                  </a:cubicBezTo>
                  <a:lnTo>
                    <a:pt x="1" y="853"/>
                  </a:lnTo>
                  <a:cubicBezTo>
                    <a:pt x="101" y="1580"/>
                    <a:pt x="928" y="1981"/>
                    <a:pt x="1254" y="2607"/>
                  </a:cubicBezTo>
                  <a:cubicBezTo>
                    <a:pt x="828" y="4487"/>
                    <a:pt x="828" y="4487"/>
                    <a:pt x="1054" y="4713"/>
                  </a:cubicBezTo>
                  <a:cubicBezTo>
                    <a:pt x="1555" y="4287"/>
                    <a:pt x="2081" y="3860"/>
                    <a:pt x="2507" y="3459"/>
                  </a:cubicBezTo>
                  <a:lnTo>
                    <a:pt x="3234" y="3459"/>
                  </a:lnTo>
                  <a:cubicBezTo>
                    <a:pt x="3134" y="3134"/>
                    <a:pt x="3034" y="2933"/>
                    <a:pt x="2808" y="2607"/>
                  </a:cubicBezTo>
                  <a:cubicBezTo>
                    <a:pt x="3234" y="1580"/>
                    <a:pt x="3134" y="427"/>
                    <a:pt x="2307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5854721" y="4499150"/>
              <a:ext cx="153053" cy="210203"/>
            </a:xfrm>
            <a:custGeom>
              <a:rect b="b" l="l" r="r" t="t"/>
              <a:pathLst>
                <a:path extrusionOk="0" h="4889" w="3560">
                  <a:moveTo>
                    <a:pt x="3033" y="1"/>
                  </a:moveTo>
                  <a:cubicBezTo>
                    <a:pt x="2607" y="627"/>
                    <a:pt x="2306" y="1129"/>
                    <a:pt x="1880" y="1655"/>
                  </a:cubicBezTo>
                  <a:cubicBezTo>
                    <a:pt x="1254" y="1454"/>
                    <a:pt x="727" y="1254"/>
                    <a:pt x="1" y="1028"/>
                  </a:cubicBezTo>
                  <a:lnTo>
                    <a:pt x="1" y="1028"/>
                  </a:lnTo>
                  <a:cubicBezTo>
                    <a:pt x="1" y="2081"/>
                    <a:pt x="928" y="2081"/>
                    <a:pt x="1354" y="2607"/>
                  </a:cubicBezTo>
                  <a:cubicBezTo>
                    <a:pt x="1454" y="3334"/>
                    <a:pt x="727" y="3961"/>
                    <a:pt x="1153" y="4888"/>
                  </a:cubicBezTo>
                  <a:cubicBezTo>
                    <a:pt x="1680" y="4161"/>
                    <a:pt x="2181" y="3535"/>
                    <a:pt x="2607" y="2908"/>
                  </a:cubicBezTo>
                  <a:cubicBezTo>
                    <a:pt x="2808" y="2808"/>
                    <a:pt x="3033" y="2808"/>
                    <a:pt x="3334" y="2607"/>
                  </a:cubicBezTo>
                  <a:cubicBezTo>
                    <a:pt x="3133" y="2382"/>
                    <a:pt x="2933" y="2281"/>
                    <a:pt x="2808" y="2081"/>
                  </a:cubicBezTo>
                  <a:cubicBezTo>
                    <a:pt x="3033" y="1454"/>
                    <a:pt x="3560" y="828"/>
                    <a:pt x="3033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5248093" y="4826721"/>
              <a:ext cx="126097" cy="205860"/>
            </a:xfrm>
            <a:custGeom>
              <a:rect b="b" l="l" r="r" t="t"/>
              <a:pathLst>
                <a:path extrusionOk="0" h="4788" w="2933">
                  <a:moveTo>
                    <a:pt x="326" y="1"/>
                  </a:moveTo>
                  <a:lnTo>
                    <a:pt x="326" y="1"/>
                  </a:lnTo>
                  <a:cubicBezTo>
                    <a:pt x="0" y="928"/>
                    <a:pt x="527" y="1455"/>
                    <a:pt x="852" y="2181"/>
                  </a:cubicBezTo>
                  <a:cubicBezTo>
                    <a:pt x="752" y="2507"/>
                    <a:pt x="527" y="2908"/>
                    <a:pt x="426" y="3434"/>
                  </a:cubicBezTo>
                  <a:cubicBezTo>
                    <a:pt x="326" y="3861"/>
                    <a:pt x="226" y="4287"/>
                    <a:pt x="627" y="4788"/>
                  </a:cubicBezTo>
                  <a:cubicBezTo>
                    <a:pt x="1153" y="3961"/>
                    <a:pt x="1379" y="3134"/>
                    <a:pt x="2406" y="2908"/>
                  </a:cubicBezTo>
                  <a:cubicBezTo>
                    <a:pt x="2306" y="2708"/>
                    <a:pt x="2206" y="2607"/>
                    <a:pt x="2206" y="2507"/>
                  </a:cubicBezTo>
                  <a:cubicBezTo>
                    <a:pt x="2406" y="2081"/>
                    <a:pt x="2632" y="1655"/>
                    <a:pt x="2933" y="1254"/>
                  </a:cubicBezTo>
                  <a:cubicBezTo>
                    <a:pt x="2832" y="1028"/>
                    <a:pt x="2732" y="728"/>
                    <a:pt x="2632" y="402"/>
                  </a:cubicBezTo>
                  <a:cubicBezTo>
                    <a:pt x="2206" y="828"/>
                    <a:pt x="1880" y="1154"/>
                    <a:pt x="1579" y="1555"/>
                  </a:cubicBezTo>
                  <a:cubicBezTo>
                    <a:pt x="1153" y="1028"/>
                    <a:pt x="752" y="527"/>
                    <a:pt x="326" y="1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5746981" y="4799806"/>
              <a:ext cx="147636" cy="197218"/>
            </a:xfrm>
            <a:custGeom>
              <a:rect b="b" l="l" r="r" t="t"/>
              <a:pathLst>
                <a:path extrusionOk="0" h="4587" w="3434">
                  <a:moveTo>
                    <a:pt x="2933" y="0"/>
                  </a:moveTo>
                  <a:cubicBezTo>
                    <a:pt x="2507" y="627"/>
                    <a:pt x="2081" y="1028"/>
                    <a:pt x="1680" y="1554"/>
                  </a:cubicBezTo>
                  <a:cubicBezTo>
                    <a:pt x="1253" y="1153"/>
                    <a:pt x="928" y="827"/>
                    <a:pt x="627" y="401"/>
                  </a:cubicBezTo>
                  <a:cubicBezTo>
                    <a:pt x="627" y="527"/>
                    <a:pt x="627" y="527"/>
                    <a:pt x="527" y="527"/>
                  </a:cubicBezTo>
                  <a:cubicBezTo>
                    <a:pt x="527" y="1153"/>
                    <a:pt x="928" y="1554"/>
                    <a:pt x="1053" y="2181"/>
                  </a:cubicBezTo>
                  <a:cubicBezTo>
                    <a:pt x="727" y="2908"/>
                    <a:pt x="0" y="3659"/>
                    <a:pt x="0" y="4587"/>
                  </a:cubicBezTo>
                  <a:cubicBezTo>
                    <a:pt x="627" y="3860"/>
                    <a:pt x="1253" y="3033"/>
                    <a:pt x="2181" y="2807"/>
                  </a:cubicBezTo>
                  <a:lnTo>
                    <a:pt x="2181" y="2406"/>
                  </a:lnTo>
                  <a:cubicBezTo>
                    <a:pt x="2607" y="1980"/>
                    <a:pt x="3033" y="1654"/>
                    <a:pt x="3434" y="1153"/>
                  </a:cubicBezTo>
                  <a:cubicBezTo>
                    <a:pt x="3233" y="827"/>
                    <a:pt x="3133" y="401"/>
                    <a:pt x="29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5490529" y="4273949"/>
              <a:ext cx="144412" cy="188619"/>
            </a:xfrm>
            <a:custGeom>
              <a:rect b="b" l="l" r="r" t="t"/>
              <a:pathLst>
                <a:path extrusionOk="0" h="4387" w="3359">
                  <a:moveTo>
                    <a:pt x="226" y="1"/>
                  </a:moveTo>
                  <a:lnTo>
                    <a:pt x="226" y="1"/>
                  </a:lnTo>
                  <a:cubicBezTo>
                    <a:pt x="0" y="1254"/>
                    <a:pt x="752" y="1981"/>
                    <a:pt x="1379" y="2732"/>
                  </a:cubicBezTo>
                  <a:cubicBezTo>
                    <a:pt x="1254" y="3234"/>
                    <a:pt x="1153" y="3760"/>
                    <a:pt x="1053" y="4286"/>
                  </a:cubicBezTo>
                  <a:lnTo>
                    <a:pt x="1153" y="4387"/>
                  </a:lnTo>
                  <a:cubicBezTo>
                    <a:pt x="1479" y="3986"/>
                    <a:pt x="1680" y="3660"/>
                    <a:pt x="1880" y="3359"/>
                  </a:cubicBezTo>
                  <a:cubicBezTo>
                    <a:pt x="2206" y="3234"/>
                    <a:pt x="2406" y="3234"/>
                    <a:pt x="2832" y="3133"/>
                  </a:cubicBezTo>
                  <a:cubicBezTo>
                    <a:pt x="2732" y="2833"/>
                    <a:pt x="2732" y="2607"/>
                    <a:pt x="2632" y="2407"/>
                  </a:cubicBezTo>
                  <a:cubicBezTo>
                    <a:pt x="3033" y="1680"/>
                    <a:pt x="3359" y="1053"/>
                    <a:pt x="2732" y="326"/>
                  </a:cubicBezTo>
                  <a:lnTo>
                    <a:pt x="2732" y="326"/>
                  </a:lnTo>
                  <a:cubicBezTo>
                    <a:pt x="2406" y="727"/>
                    <a:pt x="2206" y="1254"/>
                    <a:pt x="2005" y="1780"/>
                  </a:cubicBezTo>
                  <a:lnTo>
                    <a:pt x="226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5226554" y="4265350"/>
              <a:ext cx="107782" cy="179977"/>
            </a:xfrm>
            <a:custGeom>
              <a:rect b="b" l="l" r="r" t="t"/>
              <a:pathLst>
                <a:path extrusionOk="0" h="4186" w="2507">
                  <a:moveTo>
                    <a:pt x="2180" y="0"/>
                  </a:moveTo>
                  <a:cubicBezTo>
                    <a:pt x="1880" y="526"/>
                    <a:pt x="1654" y="927"/>
                    <a:pt x="1454" y="1354"/>
                  </a:cubicBezTo>
                  <a:cubicBezTo>
                    <a:pt x="927" y="927"/>
                    <a:pt x="501" y="627"/>
                    <a:pt x="100" y="201"/>
                  </a:cubicBezTo>
                  <a:lnTo>
                    <a:pt x="100" y="201"/>
                  </a:lnTo>
                  <a:cubicBezTo>
                    <a:pt x="0" y="1053"/>
                    <a:pt x="727" y="1554"/>
                    <a:pt x="927" y="2181"/>
                  </a:cubicBezTo>
                  <a:cubicBezTo>
                    <a:pt x="827" y="2932"/>
                    <a:pt x="627" y="3559"/>
                    <a:pt x="501" y="4186"/>
                  </a:cubicBezTo>
                  <a:cubicBezTo>
                    <a:pt x="927" y="3860"/>
                    <a:pt x="1353" y="3559"/>
                    <a:pt x="1654" y="3233"/>
                  </a:cubicBezTo>
                  <a:lnTo>
                    <a:pt x="2080" y="3233"/>
                  </a:lnTo>
                  <a:cubicBezTo>
                    <a:pt x="2180" y="2807"/>
                    <a:pt x="2281" y="2406"/>
                    <a:pt x="2281" y="1980"/>
                  </a:cubicBezTo>
                  <a:cubicBezTo>
                    <a:pt x="2381" y="1679"/>
                    <a:pt x="2506" y="1354"/>
                    <a:pt x="2506" y="927"/>
                  </a:cubicBezTo>
                  <a:cubicBezTo>
                    <a:pt x="2506" y="627"/>
                    <a:pt x="2506" y="301"/>
                    <a:pt x="2180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5746981" y="4265350"/>
              <a:ext cx="161652" cy="184277"/>
            </a:xfrm>
            <a:custGeom>
              <a:rect b="b" l="l" r="r" t="t"/>
              <a:pathLst>
                <a:path extrusionOk="0" h="4286" w="3760">
                  <a:moveTo>
                    <a:pt x="3133" y="0"/>
                  </a:moveTo>
                  <a:cubicBezTo>
                    <a:pt x="2707" y="727"/>
                    <a:pt x="2306" y="1354"/>
                    <a:pt x="1880" y="2080"/>
                  </a:cubicBezTo>
                  <a:cubicBezTo>
                    <a:pt x="1253" y="1679"/>
                    <a:pt x="727" y="1354"/>
                    <a:pt x="0" y="1053"/>
                  </a:cubicBezTo>
                  <a:lnTo>
                    <a:pt x="0" y="1053"/>
                  </a:lnTo>
                  <a:cubicBezTo>
                    <a:pt x="101" y="2080"/>
                    <a:pt x="1053" y="2306"/>
                    <a:pt x="1354" y="2932"/>
                  </a:cubicBezTo>
                  <a:cubicBezTo>
                    <a:pt x="1253" y="3333"/>
                    <a:pt x="1153" y="3860"/>
                    <a:pt x="1053" y="4286"/>
                  </a:cubicBezTo>
                  <a:cubicBezTo>
                    <a:pt x="1354" y="3960"/>
                    <a:pt x="1680" y="3659"/>
                    <a:pt x="1880" y="3333"/>
                  </a:cubicBezTo>
                  <a:cubicBezTo>
                    <a:pt x="2181" y="3434"/>
                    <a:pt x="2406" y="3434"/>
                    <a:pt x="2807" y="3434"/>
                  </a:cubicBezTo>
                  <a:cubicBezTo>
                    <a:pt x="2507" y="3133"/>
                    <a:pt x="2406" y="2807"/>
                    <a:pt x="2306" y="2607"/>
                  </a:cubicBezTo>
                  <a:cubicBezTo>
                    <a:pt x="2607" y="2181"/>
                    <a:pt x="2933" y="1780"/>
                    <a:pt x="3334" y="1454"/>
                  </a:cubicBezTo>
                  <a:cubicBezTo>
                    <a:pt x="3760" y="827"/>
                    <a:pt x="3760" y="526"/>
                    <a:pt x="3133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5500202" y="4853678"/>
              <a:ext cx="125065" cy="170303"/>
            </a:xfrm>
            <a:custGeom>
              <a:rect b="b" l="l" r="r" t="t"/>
              <a:pathLst>
                <a:path extrusionOk="0" h="3961" w="2909">
                  <a:moveTo>
                    <a:pt x="2507" y="0"/>
                  </a:moveTo>
                  <a:cubicBezTo>
                    <a:pt x="2081" y="527"/>
                    <a:pt x="1780" y="928"/>
                    <a:pt x="1354" y="1454"/>
                  </a:cubicBezTo>
                  <a:cubicBezTo>
                    <a:pt x="928" y="1028"/>
                    <a:pt x="527" y="627"/>
                    <a:pt x="101" y="201"/>
                  </a:cubicBezTo>
                  <a:lnTo>
                    <a:pt x="101" y="201"/>
                  </a:lnTo>
                  <a:cubicBezTo>
                    <a:pt x="1" y="1153"/>
                    <a:pt x="628" y="1554"/>
                    <a:pt x="1029" y="2081"/>
                  </a:cubicBezTo>
                  <a:cubicBezTo>
                    <a:pt x="928" y="2607"/>
                    <a:pt x="728" y="3234"/>
                    <a:pt x="928" y="3960"/>
                  </a:cubicBezTo>
                  <a:cubicBezTo>
                    <a:pt x="1354" y="3334"/>
                    <a:pt x="1655" y="2908"/>
                    <a:pt x="1981" y="2406"/>
                  </a:cubicBezTo>
                  <a:cubicBezTo>
                    <a:pt x="2282" y="2507"/>
                    <a:pt x="2607" y="2507"/>
                    <a:pt x="2908" y="2607"/>
                  </a:cubicBezTo>
                  <a:cubicBezTo>
                    <a:pt x="2808" y="2406"/>
                    <a:pt x="2708" y="2281"/>
                    <a:pt x="2607" y="2181"/>
                  </a:cubicBezTo>
                  <a:cubicBezTo>
                    <a:pt x="2507" y="2081"/>
                    <a:pt x="2407" y="1980"/>
                    <a:pt x="2181" y="1880"/>
                  </a:cubicBezTo>
                  <a:cubicBezTo>
                    <a:pt x="2282" y="1655"/>
                    <a:pt x="2407" y="1454"/>
                    <a:pt x="2607" y="1254"/>
                  </a:cubicBezTo>
                  <a:cubicBezTo>
                    <a:pt x="2908" y="727"/>
                    <a:pt x="2908" y="527"/>
                    <a:pt x="2507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5792209" y="4449579"/>
              <a:ext cx="43" cy="43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1" name="Google Shape;1351;p32"/>
          <p:cNvGrpSpPr/>
          <p:nvPr/>
        </p:nvGrpSpPr>
        <p:grpSpPr>
          <a:xfrm flipH="1">
            <a:off x="3668942" y="1267968"/>
            <a:ext cx="1002396" cy="667149"/>
            <a:chOff x="1564050" y="1365950"/>
            <a:chExt cx="756925" cy="503775"/>
          </a:xfrm>
        </p:grpSpPr>
        <p:sp>
          <p:nvSpPr>
            <p:cNvPr id="1352" name="Google Shape;1352;p32"/>
            <p:cNvSpPr/>
            <p:nvPr/>
          </p:nvSpPr>
          <p:spPr>
            <a:xfrm>
              <a:off x="1566550" y="1464925"/>
              <a:ext cx="8175" cy="10700"/>
            </a:xfrm>
            <a:custGeom>
              <a:rect b="b" l="l" r="r" t="t"/>
              <a:pathLst>
                <a:path extrusionOk="0" h="428" w="327">
                  <a:moveTo>
                    <a:pt x="101" y="1"/>
                  </a:moveTo>
                  <a:cubicBezTo>
                    <a:pt x="101" y="227"/>
                    <a:pt x="1" y="327"/>
                    <a:pt x="1" y="427"/>
                  </a:cubicBezTo>
                  <a:cubicBezTo>
                    <a:pt x="101" y="327"/>
                    <a:pt x="201" y="227"/>
                    <a:pt x="326" y="227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1728200" y="1365950"/>
              <a:ext cx="3175" cy="25"/>
            </a:xfrm>
            <a:custGeom>
              <a:rect b="b" l="l" r="r" t="t"/>
              <a:pathLst>
                <a:path extrusionOk="0" h="1" w="127">
                  <a:moveTo>
                    <a:pt x="12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1658025" y="1399775"/>
              <a:ext cx="2550" cy="25"/>
            </a:xfrm>
            <a:custGeom>
              <a:rect b="b" l="l" r="r" t="t"/>
              <a:pathLst>
                <a:path extrusionOk="0" h="1" w="102">
                  <a:moveTo>
                    <a:pt x="10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1731350" y="13659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1696875" y="1376600"/>
              <a:ext cx="25" cy="2525"/>
            </a:xfrm>
            <a:custGeom>
              <a:rect b="b" l="l" r="r" t="t"/>
              <a:pathLst>
                <a:path extrusionOk="0" h="101" w="1">
                  <a:moveTo>
                    <a:pt x="1" y="10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1637350" y="1407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0"/>
                  </a:moveTo>
                  <a:lnTo>
                    <a:pt x="101" y="10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1629200" y="1407925"/>
              <a:ext cx="10700" cy="7525"/>
            </a:xfrm>
            <a:custGeom>
              <a:rect b="b" l="l" r="r" t="t"/>
              <a:pathLst>
                <a:path extrusionOk="0" h="301" w="428">
                  <a:moveTo>
                    <a:pt x="327" y="0"/>
                  </a:moveTo>
                  <a:cubicBezTo>
                    <a:pt x="201" y="100"/>
                    <a:pt x="101" y="201"/>
                    <a:pt x="1" y="201"/>
                  </a:cubicBezTo>
                  <a:lnTo>
                    <a:pt x="1" y="301"/>
                  </a:lnTo>
                  <a:cubicBezTo>
                    <a:pt x="101" y="201"/>
                    <a:pt x="201" y="100"/>
                    <a:pt x="427" y="100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1629200" y="1412925"/>
              <a:ext cx="2550" cy="2525"/>
            </a:xfrm>
            <a:custGeom>
              <a:rect b="b" l="l" r="r" t="t"/>
              <a:pathLst>
                <a:path extrusionOk="0" h="101" w="102">
                  <a:moveTo>
                    <a:pt x="1" y="1"/>
                  </a:moveTo>
                  <a:lnTo>
                    <a:pt x="1" y="101"/>
                  </a:lnTo>
                  <a:lnTo>
                    <a:pt x="101" y="10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1564050" y="1475600"/>
              <a:ext cx="2525" cy="2525"/>
            </a:xfrm>
            <a:custGeom>
              <a:rect b="b" l="l" r="r" t="t"/>
              <a:pathLst>
                <a:path extrusionOk="0" h="101" w="101">
                  <a:moveTo>
                    <a:pt x="101" y="0"/>
                  </a:moveTo>
                  <a:cubicBezTo>
                    <a:pt x="0" y="0"/>
                    <a:pt x="0" y="0"/>
                    <a:pt x="0" y="10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2237600" y="1438850"/>
              <a:ext cx="62700" cy="65575"/>
            </a:xfrm>
            <a:custGeom>
              <a:rect b="b" l="l" r="r" t="t"/>
              <a:pathLst>
                <a:path extrusionOk="0" h="2623" w="2508">
                  <a:moveTo>
                    <a:pt x="1246" y="0"/>
                  </a:moveTo>
                  <a:cubicBezTo>
                    <a:pt x="705" y="0"/>
                    <a:pt x="426" y="619"/>
                    <a:pt x="1" y="944"/>
                  </a:cubicBezTo>
                  <a:cubicBezTo>
                    <a:pt x="101" y="2523"/>
                    <a:pt x="201" y="2623"/>
                    <a:pt x="1254" y="2623"/>
                  </a:cubicBezTo>
                  <a:cubicBezTo>
                    <a:pt x="1354" y="2422"/>
                    <a:pt x="1555" y="2197"/>
                    <a:pt x="1881" y="1896"/>
                  </a:cubicBezTo>
                  <a:cubicBezTo>
                    <a:pt x="1981" y="1270"/>
                    <a:pt x="2507" y="543"/>
                    <a:pt x="1680" y="117"/>
                  </a:cubicBezTo>
                  <a:cubicBezTo>
                    <a:pt x="1517" y="35"/>
                    <a:pt x="1374" y="0"/>
                    <a:pt x="1246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1895500" y="1475600"/>
              <a:ext cx="55175" cy="73325"/>
            </a:xfrm>
            <a:custGeom>
              <a:rect b="b" l="l" r="r" t="t"/>
              <a:pathLst>
                <a:path extrusionOk="0" h="2933" w="2207">
                  <a:moveTo>
                    <a:pt x="1580" y="0"/>
                  </a:moveTo>
                  <a:cubicBezTo>
                    <a:pt x="1053" y="326"/>
                    <a:pt x="527" y="526"/>
                    <a:pt x="1" y="727"/>
                  </a:cubicBezTo>
                  <a:cubicBezTo>
                    <a:pt x="101" y="1779"/>
                    <a:pt x="201" y="2607"/>
                    <a:pt x="1254" y="2932"/>
                  </a:cubicBezTo>
                  <a:cubicBezTo>
                    <a:pt x="1454" y="2607"/>
                    <a:pt x="1780" y="2306"/>
                    <a:pt x="2081" y="1980"/>
                  </a:cubicBezTo>
                  <a:cubicBezTo>
                    <a:pt x="2206" y="1253"/>
                    <a:pt x="2206" y="627"/>
                    <a:pt x="1580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2005150" y="1472100"/>
              <a:ext cx="57675" cy="63675"/>
            </a:xfrm>
            <a:custGeom>
              <a:rect b="b" l="l" r="r" t="t"/>
              <a:pathLst>
                <a:path extrusionOk="0" h="2547" w="2307">
                  <a:moveTo>
                    <a:pt x="1409" y="0"/>
                  </a:moveTo>
                  <a:cubicBezTo>
                    <a:pt x="1157" y="0"/>
                    <a:pt x="862" y="75"/>
                    <a:pt x="627" y="240"/>
                  </a:cubicBezTo>
                  <a:cubicBezTo>
                    <a:pt x="1" y="666"/>
                    <a:pt x="427" y="2020"/>
                    <a:pt x="1454" y="2546"/>
                  </a:cubicBezTo>
                  <a:cubicBezTo>
                    <a:pt x="1680" y="2346"/>
                    <a:pt x="1880" y="2020"/>
                    <a:pt x="1981" y="1719"/>
                  </a:cubicBezTo>
                  <a:cubicBezTo>
                    <a:pt x="2306" y="1293"/>
                    <a:pt x="2306" y="466"/>
                    <a:pt x="1880" y="140"/>
                  </a:cubicBezTo>
                  <a:cubicBezTo>
                    <a:pt x="1790" y="50"/>
                    <a:pt x="1614" y="0"/>
                    <a:pt x="1409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2020825" y="1703025"/>
              <a:ext cx="57650" cy="59550"/>
            </a:xfrm>
            <a:custGeom>
              <a:rect b="b" l="l" r="r" t="t"/>
              <a:pathLst>
                <a:path extrusionOk="0" h="2382" w="2306">
                  <a:moveTo>
                    <a:pt x="1679" y="1"/>
                  </a:moveTo>
                  <a:cubicBezTo>
                    <a:pt x="1153" y="101"/>
                    <a:pt x="727" y="201"/>
                    <a:pt x="201" y="402"/>
                  </a:cubicBezTo>
                  <a:cubicBezTo>
                    <a:pt x="426" y="1254"/>
                    <a:pt x="0" y="2081"/>
                    <a:pt x="1153" y="2382"/>
                  </a:cubicBezTo>
                  <a:cubicBezTo>
                    <a:pt x="1780" y="2081"/>
                    <a:pt x="2306" y="1555"/>
                    <a:pt x="2206" y="728"/>
                  </a:cubicBezTo>
                  <a:cubicBezTo>
                    <a:pt x="2080" y="502"/>
                    <a:pt x="1880" y="302"/>
                    <a:pt x="1679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2143625" y="1668575"/>
              <a:ext cx="54525" cy="62675"/>
            </a:xfrm>
            <a:custGeom>
              <a:rect b="b" l="l" r="r" t="t"/>
              <a:pathLst>
                <a:path extrusionOk="0" h="2507" w="2181">
                  <a:moveTo>
                    <a:pt x="1354" y="0"/>
                  </a:moveTo>
                  <a:cubicBezTo>
                    <a:pt x="1053" y="226"/>
                    <a:pt x="627" y="326"/>
                    <a:pt x="201" y="527"/>
                  </a:cubicBezTo>
                  <a:cubicBezTo>
                    <a:pt x="301" y="1253"/>
                    <a:pt x="1" y="2005"/>
                    <a:pt x="727" y="2507"/>
                  </a:cubicBezTo>
                  <a:cubicBezTo>
                    <a:pt x="1454" y="2406"/>
                    <a:pt x="1780" y="2005"/>
                    <a:pt x="1980" y="1379"/>
                  </a:cubicBezTo>
                  <a:cubicBezTo>
                    <a:pt x="2181" y="852"/>
                    <a:pt x="1980" y="426"/>
                    <a:pt x="1354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2188100" y="1552775"/>
              <a:ext cx="49525" cy="58800"/>
            </a:xfrm>
            <a:custGeom>
              <a:rect b="b" l="l" r="r" t="t"/>
              <a:pathLst>
                <a:path extrusionOk="0" h="2352" w="1981">
                  <a:moveTo>
                    <a:pt x="1192" y="1"/>
                  </a:moveTo>
                  <a:cubicBezTo>
                    <a:pt x="670" y="1"/>
                    <a:pt x="300" y="380"/>
                    <a:pt x="1" y="773"/>
                  </a:cubicBezTo>
                  <a:cubicBezTo>
                    <a:pt x="1" y="1926"/>
                    <a:pt x="101" y="2026"/>
                    <a:pt x="628" y="2352"/>
                  </a:cubicBezTo>
                  <a:cubicBezTo>
                    <a:pt x="1655" y="1926"/>
                    <a:pt x="1981" y="1299"/>
                    <a:pt x="1780" y="146"/>
                  </a:cubicBezTo>
                  <a:cubicBezTo>
                    <a:pt x="1564" y="44"/>
                    <a:pt x="1369" y="1"/>
                    <a:pt x="1192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1926825" y="1727125"/>
              <a:ext cx="49525" cy="55650"/>
            </a:xfrm>
            <a:custGeom>
              <a:rect b="b" l="l" r="r" t="t"/>
              <a:pathLst>
                <a:path extrusionOk="0" h="2226" w="1981">
                  <a:moveTo>
                    <a:pt x="996" y="1"/>
                  </a:moveTo>
                  <a:cubicBezTo>
                    <a:pt x="695" y="1"/>
                    <a:pt x="412" y="179"/>
                    <a:pt x="1" y="591"/>
                  </a:cubicBezTo>
                  <a:cubicBezTo>
                    <a:pt x="101" y="1017"/>
                    <a:pt x="101" y="1318"/>
                    <a:pt x="201" y="1543"/>
                  </a:cubicBezTo>
                  <a:lnTo>
                    <a:pt x="201" y="1643"/>
                  </a:lnTo>
                  <a:cubicBezTo>
                    <a:pt x="344" y="2040"/>
                    <a:pt x="557" y="2226"/>
                    <a:pt x="803" y="2226"/>
                  </a:cubicBezTo>
                  <a:cubicBezTo>
                    <a:pt x="945" y="2226"/>
                    <a:pt x="1098" y="2164"/>
                    <a:pt x="1254" y="2044"/>
                  </a:cubicBezTo>
                  <a:cubicBezTo>
                    <a:pt x="1880" y="1643"/>
                    <a:pt x="1981" y="1117"/>
                    <a:pt x="1780" y="290"/>
                  </a:cubicBezTo>
                  <a:cubicBezTo>
                    <a:pt x="1465" y="105"/>
                    <a:pt x="1225" y="1"/>
                    <a:pt x="996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1973825" y="1597775"/>
              <a:ext cx="47025" cy="58300"/>
            </a:xfrm>
            <a:custGeom>
              <a:rect b="b" l="l" r="r" t="t"/>
              <a:pathLst>
                <a:path extrusionOk="0" h="2332" w="1881">
                  <a:moveTo>
                    <a:pt x="1192" y="0"/>
                  </a:moveTo>
                  <a:cubicBezTo>
                    <a:pt x="597" y="0"/>
                    <a:pt x="272" y="213"/>
                    <a:pt x="0" y="652"/>
                  </a:cubicBezTo>
                  <a:cubicBezTo>
                    <a:pt x="201" y="1178"/>
                    <a:pt x="101" y="2005"/>
                    <a:pt x="953" y="2331"/>
                  </a:cubicBezTo>
                  <a:cubicBezTo>
                    <a:pt x="1680" y="2005"/>
                    <a:pt x="1780" y="1278"/>
                    <a:pt x="1880" y="652"/>
                  </a:cubicBezTo>
                  <a:cubicBezTo>
                    <a:pt x="1880" y="552"/>
                    <a:pt x="1780" y="451"/>
                    <a:pt x="1780" y="326"/>
                  </a:cubicBezTo>
                  <a:cubicBezTo>
                    <a:pt x="1680" y="226"/>
                    <a:pt x="1579" y="126"/>
                    <a:pt x="1579" y="25"/>
                  </a:cubicBezTo>
                  <a:cubicBezTo>
                    <a:pt x="1438" y="9"/>
                    <a:pt x="1310" y="0"/>
                    <a:pt x="1192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2213800" y="1765700"/>
              <a:ext cx="57675" cy="48700"/>
            </a:xfrm>
            <a:custGeom>
              <a:rect b="b" l="l" r="r" t="t"/>
              <a:pathLst>
                <a:path extrusionOk="0" h="1948" w="2307">
                  <a:moveTo>
                    <a:pt x="752" y="0"/>
                  </a:moveTo>
                  <a:cubicBezTo>
                    <a:pt x="527" y="201"/>
                    <a:pt x="326" y="301"/>
                    <a:pt x="1" y="501"/>
                  </a:cubicBezTo>
                  <a:cubicBezTo>
                    <a:pt x="126" y="927"/>
                    <a:pt x="226" y="1353"/>
                    <a:pt x="326" y="1754"/>
                  </a:cubicBezTo>
                  <a:cubicBezTo>
                    <a:pt x="578" y="1885"/>
                    <a:pt x="813" y="1947"/>
                    <a:pt x="1024" y="1947"/>
                  </a:cubicBezTo>
                  <a:cubicBezTo>
                    <a:pt x="1339" y="1947"/>
                    <a:pt x="1600" y="1809"/>
                    <a:pt x="1780" y="1554"/>
                  </a:cubicBezTo>
                  <a:cubicBezTo>
                    <a:pt x="2206" y="1253"/>
                    <a:pt x="2306" y="727"/>
                    <a:pt x="2006" y="100"/>
                  </a:cubicBezTo>
                  <a:cubicBezTo>
                    <a:pt x="1579" y="100"/>
                    <a:pt x="1153" y="0"/>
                    <a:pt x="752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2268950" y="1634725"/>
              <a:ext cx="52025" cy="57675"/>
            </a:xfrm>
            <a:custGeom>
              <a:rect b="b" l="l" r="r" t="t"/>
              <a:pathLst>
                <a:path extrusionOk="0" h="2307" w="2081">
                  <a:moveTo>
                    <a:pt x="727" y="1"/>
                  </a:moveTo>
                  <a:cubicBezTo>
                    <a:pt x="526" y="327"/>
                    <a:pt x="301" y="628"/>
                    <a:pt x="0" y="953"/>
                  </a:cubicBezTo>
                  <a:cubicBezTo>
                    <a:pt x="201" y="1580"/>
                    <a:pt x="301" y="2106"/>
                    <a:pt x="1153" y="2307"/>
                  </a:cubicBezTo>
                  <a:cubicBezTo>
                    <a:pt x="1454" y="1881"/>
                    <a:pt x="1780" y="1480"/>
                    <a:pt x="2080" y="1154"/>
                  </a:cubicBezTo>
                  <a:cubicBezTo>
                    <a:pt x="1880" y="101"/>
                    <a:pt x="1780" y="1"/>
                    <a:pt x="727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2085975" y="1368450"/>
              <a:ext cx="44525" cy="57675"/>
            </a:xfrm>
            <a:custGeom>
              <a:rect b="b" l="l" r="r" t="t"/>
              <a:pathLst>
                <a:path extrusionOk="0" h="2307" w="1781">
                  <a:moveTo>
                    <a:pt x="853" y="0"/>
                  </a:moveTo>
                  <a:cubicBezTo>
                    <a:pt x="327" y="101"/>
                    <a:pt x="1" y="527"/>
                    <a:pt x="1" y="1153"/>
                  </a:cubicBezTo>
                  <a:cubicBezTo>
                    <a:pt x="101" y="1579"/>
                    <a:pt x="226" y="2106"/>
                    <a:pt x="853" y="2306"/>
                  </a:cubicBezTo>
                  <a:cubicBezTo>
                    <a:pt x="1154" y="2206"/>
                    <a:pt x="1354" y="1980"/>
                    <a:pt x="1580" y="1780"/>
                  </a:cubicBezTo>
                  <a:cubicBezTo>
                    <a:pt x="1680" y="1579"/>
                    <a:pt x="1780" y="1354"/>
                    <a:pt x="1780" y="1153"/>
                  </a:cubicBezTo>
                  <a:cubicBezTo>
                    <a:pt x="1780" y="527"/>
                    <a:pt x="1354" y="0"/>
                    <a:pt x="853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2078450" y="1572875"/>
              <a:ext cx="49525" cy="54375"/>
            </a:xfrm>
            <a:custGeom>
              <a:rect b="b" l="l" r="r" t="t"/>
              <a:pathLst>
                <a:path extrusionOk="0" h="2175" w="1981">
                  <a:moveTo>
                    <a:pt x="906" y="0"/>
                  </a:moveTo>
                  <a:cubicBezTo>
                    <a:pt x="671" y="0"/>
                    <a:pt x="465" y="132"/>
                    <a:pt x="101" y="395"/>
                  </a:cubicBezTo>
                  <a:cubicBezTo>
                    <a:pt x="1" y="1122"/>
                    <a:pt x="302" y="1648"/>
                    <a:pt x="828" y="2174"/>
                  </a:cubicBezTo>
                  <a:cubicBezTo>
                    <a:pt x="1780" y="1848"/>
                    <a:pt x="1981" y="1447"/>
                    <a:pt x="1881" y="395"/>
                  </a:cubicBezTo>
                  <a:cubicBezTo>
                    <a:pt x="1404" y="132"/>
                    <a:pt x="1141" y="0"/>
                    <a:pt x="906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2127950" y="1462425"/>
              <a:ext cx="54550" cy="57675"/>
            </a:xfrm>
            <a:custGeom>
              <a:rect b="b" l="l" r="r" t="t"/>
              <a:pathLst>
                <a:path extrusionOk="0" h="2307" w="2182">
                  <a:moveTo>
                    <a:pt x="1254" y="1"/>
                  </a:moveTo>
                  <a:lnTo>
                    <a:pt x="1254" y="1"/>
                  </a:lnTo>
                  <a:cubicBezTo>
                    <a:pt x="928" y="101"/>
                    <a:pt x="527" y="226"/>
                    <a:pt x="201" y="427"/>
                  </a:cubicBezTo>
                  <a:cubicBezTo>
                    <a:pt x="1" y="1680"/>
                    <a:pt x="101" y="1880"/>
                    <a:pt x="728" y="2306"/>
                  </a:cubicBezTo>
                  <a:cubicBezTo>
                    <a:pt x="2081" y="1479"/>
                    <a:pt x="2181" y="728"/>
                    <a:pt x="1254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2104150" y="1804525"/>
              <a:ext cx="52650" cy="47025"/>
            </a:xfrm>
            <a:custGeom>
              <a:rect b="b" l="l" r="r" t="t"/>
              <a:pathLst>
                <a:path extrusionOk="0" h="1881" w="2106">
                  <a:moveTo>
                    <a:pt x="1479" y="1"/>
                  </a:moveTo>
                  <a:cubicBezTo>
                    <a:pt x="1053" y="1"/>
                    <a:pt x="752" y="101"/>
                    <a:pt x="427" y="101"/>
                  </a:cubicBezTo>
                  <a:cubicBezTo>
                    <a:pt x="326" y="327"/>
                    <a:pt x="126" y="527"/>
                    <a:pt x="1" y="728"/>
                  </a:cubicBezTo>
                  <a:cubicBezTo>
                    <a:pt x="326" y="1154"/>
                    <a:pt x="226" y="1780"/>
                    <a:pt x="1153" y="1881"/>
                  </a:cubicBezTo>
                  <a:cubicBezTo>
                    <a:pt x="1379" y="1580"/>
                    <a:pt x="1680" y="1254"/>
                    <a:pt x="2106" y="828"/>
                  </a:cubicBezTo>
                  <a:cubicBezTo>
                    <a:pt x="1780" y="527"/>
                    <a:pt x="1680" y="201"/>
                    <a:pt x="1479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1953150" y="1403775"/>
              <a:ext cx="47025" cy="43025"/>
            </a:xfrm>
            <a:custGeom>
              <a:rect b="b" l="l" r="r" t="t"/>
              <a:pathLst>
                <a:path extrusionOk="0" h="1721" w="1881">
                  <a:moveTo>
                    <a:pt x="803" y="1"/>
                  </a:moveTo>
                  <a:cubicBezTo>
                    <a:pt x="363" y="1"/>
                    <a:pt x="278" y="134"/>
                    <a:pt x="0" y="567"/>
                  </a:cubicBezTo>
                  <a:cubicBezTo>
                    <a:pt x="301" y="1620"/>
                    <a:pt x="301" y="1620"/>
                    <a:pt x="1153" y="1720"/>
                  </a:cubicBezTo>
                  <a:cubicBezTo>
                    <a:pt x="1354" y="1620"/>
                    <a:pt x="1554" y="1419"/>
                    <a:pt x="1880" y="1194"/>
                  </a:cubicBezTo>
                  <a:cubicBezTo>
                    <a:pt x="1780" y="793"/>
                    <a:pt x="1780" y="367"/>
                    <a:pt x="1655" y="66"/>
                  </a:cubicBezTo>
                  <a:cubicBezTo>
                    <a:pt x="1267" y="27"/>
                    <a:pt x="1000" y="1"/>
                    <a:pt x="803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2185600" y="1368450"/>
              <a:ext cx="43900" cy="49525"/>
            </a:xfrm>
            <a:custGeom>
              <a:rect b="b" l="l" r="r" t="t"/>
              <a:pathLst>
                <a:path extrusionOk="0" h="1981" w="1756">
                  <a:moveTo>
                    <a:pt x="1555" y="0"/>
                  </a:moveTo>
                  <a:cubicBezTo>
                    <a:pt x="1028" y="101"/>
                    <a:pt x="627" y="101"/>
                    <a:pt x="201" y="226"/>
                  </a:cubicBezTo>
                  <a:cubicBezTo>
                    <a:pt x="1" y="1354"/>
                    <a:pt x="201" y="1679"/>
                    <a:pt x="1028" y="1980"/>
                  </a:cubicBezTo>
                  <a:cubicBezTo>
                    <a:pt x="1254" y="1780"/>
                    <a:pt x="1454" y="1579"/>
                    <a:pt x="1755" y="1354"/>
                  </a:cubicBezTo>
                  <a:cubicBezTo>
                    <a:pt x="1655" y="953"/>
                    <a:pt x="1655" y="527"/>
                    <a:pt x="1555" y="0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2018300" y="1826700"/>
              <a:ext cx="42025" cy="43025"/>
            </a:xfrm>
            <a:custGeom>
              <a:rect b="b" l="l" r="r" t="t"/>
              <a:pathLst>
                <a:path extrusionOk="0" h="1721" w="1681">
                  <a:moveTo>
                    <a:pt x="951" y="1"/>
                  </a:moveTo>
                  <a:cubicBezTo>
                    <a:pt x="572" y="1"/>
                    <a:pt x="209" y="135"/>
                    <a:pt x="1" y="568"/>
                  </a:cubicBezTo>
                  <a:cubicBezTo>
                    <a:pt x="1" y="994"/>
                    <a:pt x="1" y="1520"/>
                    <a:pt x="628" y="1721"/>
                  </a:cubicBezTo>
                  <a:cubicBezTo>
                    <a:pt x="1555" y="1194"/>
                    <a:pt x="1680" y="893"/>
                    <a:pt x="1455" y="66"/>
                  </a:cubicBezTo>
                  <a:cubicBezTo>
                    <a:pt x="1292" y="28"/>
                    <a:pt x="1120" y="1"/>
                    <a:pt x="951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434343"/>
                </a:solidFill>
              </a:endParaRPr>
            </a:p>
          </p:txBody>
        </p:sp>
      </p:grpSp>
      <p:grpSp>
        <p:nvGrpSpPr>
          <p:cNvPr id="1378" name="Google Shape;1378;p32"/>
          <p:cNvGrpSpPr/>
          <p:nvPr/>
        </p:nvGrpSpPr>
        <p:grpSpPr>
          <a:xfrm>
            <a:off x="6670717" y="240190"/>
            <a:ext cx="1622952" cy="521088"/>
            <a:chOff x="1721900" y="303502"/>
            <a:chExt cx="1930707" cy="619900"/>
          </a:xfrm>
        </p:grpSpPr>
        <p:sp>
          <p:nvSpPr>
            <p:cNvPr id="1379" name="Google Shape;1379;p32"/>
            <p:cNvSpPr/>
            <p:nvPr/>
          </p:nvSpPr>
          <p:spPr>
            <a:xfrm>
              <a:off x="1745602" y="764912"/>
              <a:ext cx="1873347" cy="67393"/>
            </a:xfrm>
            <a:custGeom>
              <a:rect b="b" l="l" r="r" t="t"/>
              <a:pathLst>
                <a:path extrusionOk="0" h="853" w="23711">
                  <a:moveTo>
                    <a:pt x="23184" y="0"/>
                  </a:moveTo>
                  <a:cubicBezTo>
                    <a:pt x="22683" y="0"/>
                    <a:pt x="22056" y="0"/>
                    <a:pt x="21430" y="125"/>
                  </a:cubicBezTo>
                  <a:lnTo>
                    <a:pt x="19024" y="125"/>
                  </a:lnTo>
                  <a:cubicBezTo>
                    <a:pt x="18071" y="125"/>
                    <a:pt x="17044" y="226"/>
                    <a:pt x="15991" y="326"/>
                  </a:cubicBezTo>
                  <a:cubicBezTo>
                    <a:pt x="15164" y="326"/>
                    <a:pt x="14312" y="326"/>
                    <a:pt x="13485" y="426"/>
                  </a:cubicBezTo>
                  <a:lnTo>
                    <a:pt x="10978" y="426"/>
                  </a:lnTo>
                  <a:cubicBezTo>
                    <a:pt x="9299" y="426"/>
                    <a:pt x="7745" y="426"/>
                    <a:pt x="6166" y="326"/>
                  </a:cubicBezTo>
                  <a:cubicBezTo>
                    <a:pt x="4086" y="326"/>
                    <a:pt x="2006" y="426"/>
                    <a:pt x="1" y="627"/>
                  </a:cubicBezTo>
                  <a:lnTo>
                    <a:pt x="1" y="752"/>
                  </a:lnTo>
                  <a:lnTo>
                    <a:pt x="628" y="752"/>
                  </a:lnTo>
                  <a:cubicBezTo>
                    <a:pt x="2106" y="752"/>
                    <a:pt x="3460" y="627"/>
                    <a:pt x="4813" y="627"/>
                  </a:cubicBezTo>
                  <a:cubicBezTo>
                    <a:pt x="6267" y="627"/>
                    <a:pt x="7645" y="752"/>
                    <a:pt x="8998" y="852"/>
                  </a:cubicBezTo>
                  <a:lnTo>
                    <a:pt x="13284" y="852"/>
                  </a:lnTo>
                  <a:cubicBezTo>
                    <a:pt x="13911" y="752"/>
                    <a:pt x="14638" y="752"/>
                    <a:pt x="15264" y="752"/>
                  </a:cubicBezTo>
                  <a:lnTo>
                    <a:pt x="18923" y="752"/>
                  </a:lnTo>
                  <a:cubicBezTo>
                    <a:pt x="19425" y="752"/>
                    <a:pt x="20051" y="627"/>
                    <a:pt x="20678" y="627"/>
                  </a:cubicBezTo>
                  <a:cubicBezTo>
                    <a:pt x="21530" y="627"/>
                    <a:pt x="22457" y="627"/>
                    <a:pt x="23410" y="326"/>
                  </a:cubicBezTo>
                  <a:cubicBezTo>
                    <a:pt x="23510" y="326"/>
                    <a:pt x="23610" y="226"/>
                    <a:pt x="23710" y="125"/>
                  </a:cubicBezTo>
                  <a:lnTo>
                    <a:pt x="23710" y="0"/>
                  </a:ln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1721900" y="595359"/>
              <a:ext cx="1798053" cy="70633"/>
            </a:xfrm>
            <a:custGeom>
              <a:rect b="b" l="l" r="r" t="t"/>
              <a:pathLst>
                <a:path extrusionOk="0" h="894" w="22758">
                  <a:moveTo>
                    <a:pt x="16492" y="166"/>
                  </a:moveTo>
                  <a:lnTo>
                    <a:pt x="16391" y="266"/>
                  </a:lnTo>
                  <a:lnTo>
                    <a:pt x="16291" y="266"/>
                  </a:lnTo>
                  <a:cubicBezTo>
                    <a:pt x="16391" y="166"/>
                    <a:pt x="16391" y="166"/>
                    <a:pt x="16492" y="166"/>
                  </a:cubicBezTo>
                  <a:close/>
                  <a:moveTo>
                    <a:pt x="18750" y="0"/>
                  </a:moveTo>
                  <a:cubicBezTo>
                    <a:pt x="18109" y="0"/>
                    <a:pt x="17461" y="24"/>
                    <a:pt x="16817" y="66"/>
                  </a:cubicBezTo>
                  <a:cubicBezTo>
                    <a:pt x="15865" y="66"/>
                    <a:pt x="14837" y="166"/>
                    <a:pt x="13785" y="166"/>
                  </a:cubicBezTo>
                  <a:cubicBezTo>
                    <a:pt x="12532" y="266"/>
                    <a:pt x="11278" y="392"/>
                    <a:pt x="10025" y="392"/>
                  </a:cubicBezTo>
                  <a:cubicBezTo>
                    <a:pt x="9943" y="411"/>
                    <a:pt x="9862" y="418"/>
                    <a:pt x="9782" y="418"/>
                  </a:cubicBezTo>
                  <a:cubicBezTo>
                    <a:pt x="9540" y="418"/>
                    <a:pt x="9303" y="353"/>
                    <a:pt x="9062" y="353"/>
                  </a:cubicBezTo>
                  <a:cubicBezTo>
                    <a:pt x="8966" y="353"/>
                    <a:pt x="8870" y="363"/>
                    <a:pt x="8772" y="392"/>
                  </a:cubicBezTo>
                  <a:lnTo>
                    <a:pt x="5439" y="392"/>
                  </a:lnTo>
                  <a:cubicBezTo>
                    <a:pt x="5213" y="392"/>
                    <a:pt x="5013" y="392"/>
                    <a:pt x="4912" y="266"/>
                  </a:cubicBezTo>
                  <a:cubicBezTo>
                    <a:pt x="4587" y="266"/>
                    <a:pt x="4386" y="392"/>
                    <a:pt x="4060" y="392"/>
                  </a:cubicBezTo>
                  <a:cubicBezTo>
                    <a:pt x="3643" y="392"/>
                    <a:pt x="3225" y="336"/>
                    <a:pt x="2807" y="336"/>
                  </a:cubicBezTo>
                  <a:cubicBezTo>
                    <a:pt x="2598" y="336"/>
                    <a:pt x="2390" y="350"/>
                    <a:pt x="2181" y="392"/>
                  </a:cubicBezTo>
                  <a:cubicBezTo>
                    <a:pt x="1554" y="392"/>
                    <a:pt x="827" y="492"/>
                    <a:pt x="201" y="492"/>
                  </a:cubicBezTo>
                  <a:cubicBezTo>
                    <a:pt x="100" y="492"/>
                    <a:pt x="100" y="592"/>
                    <a:pt x="0" y="592"/>
                  </a:cubicBezTo>
                  <a:cubicBezTo>
                    <a:pt x="100" y="793"/>
                    <a:pt x="426" y="793"/>
                    <a:pt x="627" y="793"/>
                  </a:cubicBezTo>
                  <a:cubicBezTo>
                    <a:pt x="1354" y="793"/>
                    <a:pt x="2080" y="693"/>
                    <a:pt x="2807" y="693"/>
                  </a:cubicBezTo>
                  <a:cubicBezTo>
                    <a:pt x="4186" y="693"/>
                    <a:pt x="5439" y="793"/>
                    <a:pt x="6692" y="793"/>
                  </a:cubicBezTo>
                  <a:cubicBezTo>
                    <a:pt x="7419" y="793"/>
                    <a:pt x="8045" y="693"/>
                    <a:pt x="8672" y="693"/>
                  </a:cubicBezTo>
                  <a:cubicBezTo>
                    <a:pt x="9073" y="693"/>
                    <a:pt x="9399" y="793"/>
                    <a:pt x="9825" y="793"/>
                  </a:cubicBezTo>
                  <a:lnTo>
                    <a:pt x="11178" y="793"/>
                  </a:lnTo>
                  <a:cubicBezTo>
                    <a:pt x="11278" y="793"/>
                    <a:pt x="11479" y="893"/>
                    <a:pt x="11579" y="893"/>
                  </a:cubicBezTo>
                  <a:cubicBezTo>
                    <a:pt x="12106" y="793"/>
                    <a:pt x="12732" y="693"/>
                    <a:pt x="13258" y="693"/>
                  </a:cubicBezTo>
                  <a:lnTo>
                    <a:pt x="13684" y="693"/>
                  </a:lnTo>
                  <a:cubicBezTo>
                    <a:pt x="14085" y="592"/>
                    <a:pt x="14512" y="592"/>
                    <a:pt x="14938" y="592"/>
                  </a:cubicBezTo>
                  <a:lnTo>
                    <a:pt x="14938" y="492"/>
                  </a:lnTo>
                  <a:cubicBezTo>
                    <a:pt x="15038" y="592"/>
                    <a:pt x="15138" y="592"/>
                    <a:pt x="15238" y="693"/>
                  </a:cubicBezTo>
                  <a:cubicBezTo>
                    <a:pt x="15339" y="592"/>
                    <a:pt x="15564" y="592"/>
                    <a:pt x="15664" y="492"/>
                  </a:cubicBezTo>
                  <a:lnTo>
                    <a:pt x="16592" y="492"/>
                  </a:lnTo>
                  <a:cubicBezTo>
                    <a:pt x="16817" y="392"/>
                    <a:pt x="17118" y="392"/>
                    <a:pt x="17344" y="392"/>
                  </a:cubicBezTo>
                  <a:cubicBezTo>
                    <a:pt x="17344" y="392"/>
                    <a:pt x="17388" y="436"/>
                    <a:pt x="17448" y="436"/>
                  </a:cubicBezTo>
                  <a:cubicBezTo>
                    <a:pt x="17477" y="436"/>
                    <a:pt x="17511" y="425"/>
                    <a:pt x="17544" y="392"/>
                  </a:cubicBezTo>
                  <a:cubicBezTo>
                    <a:pt x="17745" y="392"/>
                    <a:pt x="17970" y="266"/>
                    <a:pt x="18271" y="266"/>
                  </a:cubicBezTo>
                  <a:cubicBezTo>
                    <a:pt x="18271" y="266"/>
                    <a:pt x="18171" y="392"/>
                    <a:pt x="18171" y="492"/>
                  </a:cubicBezTo>
                  <a:lnTo>
                    <a:pt x="18998" y="492"/>
                  </a:lnTo>
                  <a:cubicBezTo>
                    <a:pt x="19207" y="417"/>
                    <a:pt x="19427" y="392"/>
                    <a:pt x="19650" y="392"/>
                  </a:cubicBezTo>
                  <a:cubicBezTo>
                    <a:pt x="20098" y="392"/>
                    <a:pt x="20560" y="492"/>
                    <a:pt x="20978" y="492"/>
                  </a:cubicBezTo>
                  <a:cubicBezTo>
                    <a:pt x="21604" y="492"/>
                    <a:pt x="22131" y="392"/>
                    <a:pt x="22757" y="392"/>
                  </a:cubicBezTo>
                  <a:lnTo>
                    <a:pt x="22757" y="266"/>
                  </a:lnTo>
                  <a:cubicBezTo>
                    <a:pt x="22356" y="266"/>
                    <a:pt x="21930" y="166"/>
                    <a:pt x="21404" y="166"/>
                  </a:cubicBezTo>
                  <a:cubicBezTo>
                    <a:pt x="20552" y="49"/>
                    <a:pt x="19658" y="0"/>
                    <a:pt x="18750" y="0"/>
                  </a:cubicBez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1812997" y="881686"/>
              <a:ext cx="1839611" cy="41716"/>
            </a:xfrm>
            <a:custGeom>
              <a:rect b="b" l="l" r="r" t="t"/>
              <a:pathLst>
                <a:path extrusionOk="0" h="528" w="23284">
                  <a:moveTo>
                    <a:pt x="8346" y="1"/>
                  </a:moveTo>
                  <a:cubicBezTo>
                    <a:pt x="6993" y="1"/>
                    <a:pt x="5639" y="101"/>
                    <a:pt x="4286" y="101"/>
                  </a:cubicBezTo>
                  <a:lnTo>
                    <a:pt x="0" y="101"/>
                  </a:lnTo>
                  <a:cubicBezTo>
                    <a:pt x="201" y="201"/>
                    <a:pt x="401" y="302"/>
                    <a:pt x="526" y="302"/>
                  </a:cubicBezTo>
                  <a:cubicBezTo>
                    <a:pt x="1153" y="402"/>
                    <a:pt x="1654" y="527"/>
                    <a:pt x="2181" y="527"/>
                  </a:cubicBezTo>
                  <a:cubicBezTo>
                    <a:pt x="3233" y="527"/>
                    <a:pt x="4286" y="402"/>
                    <a:pt x="5313" y="402"/>
                  </a:cubicBezTo>
                  <a:lnTo>
                    <a:pt x="13459" y="402"/>
                  </a:lnTo>
                  <a:cubicBezTo>
                    <a:pt x="13880" y="402"/>
                    <a:pt x="14301" y="274"/>
                    <a:pt x="14722" y="274"/>
                  </a:cubicBezTo>
                  <a:cubicBezTo>
                    <a:pt x="14827" y="274"/>
                    <a:pt x="14932" y="282"/>
                    <a:pt x="15038" y="302"/>
                  </a:cubicBezTo>
                  <a:cubicBezTo>
                    <a:pt x="15154" y="302"/>
                    <a:pt x="15313" y="378"/>
                    <a:pt x="15445" y="378"/>
                  </a:cubicBezTo>
                  <a:cubicBezTo>
                    <a:pt x="15541" y="378"/>
                    <a:pt x="15622" y="338"/>
                    <a:pt x="15664" y="201"/>
                  </a:cubicBezTo>
                  <a:cubicBezTo>
                    <a:pt x="16190" y="346"/>
                    <a:pt x="16768" y="452"/>
                    <a:pt x="17323" y="452"/>
                  </a:cubicBezTo>
                  <a:cubicBezTo>
                    <a:pt x="17535" y="452"/>
                    <a:pt x="17744" y="437"/>
                    <a:pt x="17945" y="402"/>
                  </a:cubicBezTo>
                  <a:cubicBezTo>
                    <a:pt x="18471" y="402"/>
                    <a:pt x="19098" y="302"/>
                    <a:pt x="19624" y="302"/>
                  </a:cubicBezTo>
                  <a:cubicBezTo>
                    <a:pt x="20259" y="302"/>
                    <a:pt x="20928" y="346"/>
                    <a:pt x="21585" y="346"/>
                  </a:cubicBezTo>
                  <a:cubicBezTo>
                    <a:pt x="21913" y="346"/>
                    <a:pt x="22239" y="335"/>
                    <a:pt x="22557" y="302"/>
                  </a:cubicBezTo>
                  <a:cubicBezTo>
                    <a:pt x="22857" y="302"/>
                    <a:pt x="23083" y="302"/>
                    <a:pt x="23283" y="1"/>
                  </a:cubicBezTo>
                  <a:cubicBezTo>
                    <a:pt x="22131" y="1"/>
                    <a:pt x="20877" y="101"/>
                    <a:pt x="19624" y="101"/>
                  </a:cubicBezTo>
                  <a:cubicBezTo>
                    <a:pt x="19624" y="101"/>
                    <a:pt x="19524" y="201"/>
                    <a:pt x="19424" y="201"/>
                  </a:cubicBezTo>
                  <a:cubicBezTo>
                    <a:pt x="19323" y="201"/>
                    <a:pt x="19198" y="101"/>
                    <a:pt x="19098" y="1"/>
                  </a:cubicBezTo>
                  <a:cubicBezTo>
                    <a:pt x="18471" y="101"/>
                    <a:pt x="17845" y="101"/>
                    <a:pt x="17118" y="201"/>
                  </a:cubicBezTo>
                  <a:cubicBezTo>
                    <a:pt x="16692" y="201"/>
                    <a:pt x="16191" y="101"/>
                    <a:pt x="15664" y="1"/>
                  </a:cubicBez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1721900" y="452038"/>
              <a:ext cx="1881169" cy="99075"/>
            </a:xfrm>
            <a:custGeom>
              <a:rect b="b" l="l" r="r" t="t"/>
              <a:pathLst>
                <a:path extrusionOk="0" h="1254" w="23810">
                  <a:moveTo>
                    <a:pt x="23083" y="0"/>
                  </a:moveTo>
                  <a:cubicBezTo>
                    <a:pt x="21930" y="101"/>
                    <a:pt x="20777" y="101"/>
                    <a:pt x="19624" y="201"/>
                  </a:cubicBezTo>
                  <a:cubicBezTo>
                    <a:pt x="18797" y="201"/>
                    <a:pt x="17970" y="326"/>
                    <a:pt x="17118" y="326"/>
                  </a:cubicBezTo>
                  <a:lnTo>
                    <a:pt x="16817" y="326"/>
                  </a:lnTo>
                  <a:cubicBezTo>
                    <a:pt x="16091" y="426"/>
                    <a:pt x="15464" y="527"/>
                    <a:pt x="14712" y="527"/>
                  </a:cubicBezTo>
                  <a:cubicBezTo>
                    <a:pt x="13359" y="527"/>
                    <a:pt x="12005" y="627"/>
                    <a:pt x="10552" y="827"/>
                  </a:cubicBezTo>
                  <a:lnTo>
                    <a:pt x="8346" y="827"/>
                  </a:lnTo>
                  <a:cubicBezTo>
                    <a:pt x="7619" y="827"/>
                    <a:pt x="6892" y="727"/>
                    <a:pt x="6166" y="727"/>
                  </a:cubicBezTo>
                  <a:cubicBezTo>
                    <a:pt x="5439" y="727"/>
                    <a:pt x="4687" y="827"/>
                    <a:pt x="4060" y="827"/>
                  </a:cubicBezTo>
                  <a:cubicBezTo>
                    <a:pt x="2807" y="953"/>
                    <a:pt x="1454" y="953"/>
                    <a:pt x="201" y="1053"/>
                  </a:cubicBezTo>
                  <a:cubicBezTo>
                    <a:pt x="201" y="1053"/>
                    <a:pt x="100" y="1153"/>
                    <a:pt x="0" y="1153"/>
                  </a:cubicBezTo>
                  <a:lnTo>
                    <a:pt x="0" y="1253"/>
                  </a:lnTo>
                  <a:lnTo>
                    <a:pt x="1354" y="1253"/>
                  </a:lnTo>
                  <a:cubicBezTo>
                    <a:pt x="2807" y="1153"/>
                    <a:pt x="4286" y="1153"/>
                    <a:pt x="5740" y="1053"/>
                  </a:cubicBezTo>
                  <a:cubicBezTo>
                    <a:pt x="5883" y="1041"/>
                    <a:pt x="6025" y="1037"/>
                    <a:pt x="6166" y="1037"/>
                  </a:cubicBezTo>
                  <a:cubicBezTo>
                    <a:pt x="7005" y="1037"/>
                    <a:pt x="7808" y="1210"/>
                    <a:pt x="8638" y="1210"/>
                  </a:cubicBezTo>
                  <a:cubicBezTo>
                    <a:pt x="8888" y="1210"/>
                    <a:pt x="9141" y="1194"/>
                    <a:pt x="9399" y="1153"/>
                  </a:cubicBezTo>
                  <a:cubicBezTo>
                    <a:pt x="10025" y="1153"/>
                    <a:pt x="10652" y="1153"/>
                    <a:pt x="11278" y="1053"/>
                  </a:cubicBezTo>
                  <a:cubicBezTo>
                    <a:pt x="11670" y="946"/>
                    <a:pt x="12090" y="918"/>
                    <a:pt x="12522" y="918"/>
                  </a:cubicBezTo>
                  <a:cubicBezTo>
                    <a:pt x="13002" y="918"/>
                    <a:pt x="13497" y="953"/>
                    <a:pt x="13985" y="953"/>
                  </a:cubicBezTo>
                  <a:cubicBezTo>
                    <a:pt x="14712" y="953"/>
                    <a:pt x="15464" y="953"/>
                    <a:pt x="16291" y="827"/>
                  </a:cubicBezTo>
                  <a:cubicBezTo>
                    <a:pt x="16817" y="727"/>
                    <a:pt x="17344" y="727"/>
                    <a:pt x="17845" y="727"/>
                  </a:cubicBezTo>
                  <a:cubicBezTo>
                    <a:pt x="18371" y="727"/>
                    <a:pt x="18797" y="727"/>
                    <a:pt x="19324" y="627"/>
                  </a:cubicBezTo>
                  <a:cubicBezTo>
                    <a:pt x="19524" y="527"/>
                    <a:pt x="19850" y="527"/>
                    <a:pt x="20151" y="527"/>
                  </a:cubicBezTo>
                  <a:cubicBezTo>
                    <a:pt x="20502" y="527"/>
                    <a:pt x="20897" y="571"/>
                    <a:pt x="21278" y="571"/>
                  </a:cubicBezTo>
                  <a:cubicBezTo>
                    <a:pt x="21468" y="571"/>
                    <a:pt x="21654" y="560"/>
                    <a:pt x="21830" y="527"/>
                  </a:cubicBezTo>
                  <a:cubicBezTo>
                    <a:pt x="22456" y="527"/>
                    <a:pt x="22983" y="426"/>
                    <a:pt x="23609" y="326"/>
                  </a:cubicBezTo>
                  <a:cubicBezTo>
                    <a:pt x="23710" y="326"/>
                    <a:pt x="23710" y="326"/>
                    <a:pt x="23710" y="201"/>
                  </a:cubicBezTo>
                  <a:lnTo>
                    <a:pt x="23810" y="201"/>
                  </a:lnTo>
                  <a:cubicBezTo>
                    <a:pt x="23484" y="101"/>
                    <a:pt x="23284" y="0"/>
                    <a:pt x="23083" y="0"/>
                  </a:cubicBez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1771359" y="303502"/>
              <a:ext cx="1732713" cy="75294"/>
            </a:xfrm>
            <a:custGeom>
              <a:rect b="b" l="l" r="r" t="t"/>
              <a:pathLst>
                <a:path extrusionOk="0" h="953" w="21931">
                  <a:moveTo>
                    <a:pt x="20251" y="1"/>
                  </a:moveTo>
                  <a:cubicBezTo>
                    <a:pt x="19525" y="101"/>
                    <a:pt x="18898" y="201"/>
                    <a:pt x="18171" y="201"/>
                  </a:cubicBezTo>
                  <a:lnTo>
                    <a:pt x="16818" y="201"/>
                  </a:lnTo>
                  <a:cubicBezTo>
                    <a:pt x="15565" y="326"/>
                    <a:pt x="14412" y="427"/>
                    <a:pt x="13159" y="527"/>
                  </a:cubicBezTo>
                  <a:cubicBezTo>
                    <a:pt x="12632" y="527"/>
                    <a:pt x="12106" y="627"/>
                    <a:pt x="11480" y="627"/>
                  </a:cubicBezTo>
                  <a:cubicBezTo>
                    <a:pt x="10753" y="527"/>
                    <a:pt x="10026" y="427"/>
                    <a:pt x="9199" y="427"/>
                  </a:cubicBezTo>
                  <a:cubicBezTo>
                    <a:pt x="8781" y="427"/>
                    <a:pt x="8363" y="382"/>
                    <a:pt x="7946" y="382"/>
                  </a:cubicBezTo>
                  <a:cubicBezTo>
                    <a:pt x="7737" y="382"/>
                    <a:pt x="7528" y="393"/>
                    <a:pt x="7319" y="427"/>
                  </a:cubicBezTo>
                  <a:cubicBezTo>
                    <a:pt x="6630" y="508"/>
                    <a:pt x="5957" y="654"/>
                    <a:pt x="5287" y="654"/>
                  </a:cubicBezTo>
                  <a:cubicBezTo>
                    <a:pt x="5129" y="654"/>
                    <a:pt x="4971" y="646"/>
                    <a:pt x="4813" y="627"/>
                  </a:cubicBezTo>
                  <a:cubicBezTo>
                    <a:pt x="4487" y="627"/>
                    <a:pt x="4186" y="627"/>
                    <a:pt x="3860" y="727"/>
                  </a:cubicBezTo>
                  <a:lnTo>
                    <a:pt x="1" y="727"/>
                  </a:lnTo>
                  <a:lnTo>
                    <a:pt x="1" y="828"/>
                  </a:lnTo>
                  <a:lnTo>
                    <a:pt x="1780" y="828"/>
                  </a:lnTo>
                  <a:cubicBezTo>
                    <a:pt x="2181" y="828"/>
                    <a:pt x="2607" y="953"/>
                    <a:pt x="3134" y="953"/>
                  </a:cubicBezTo>
                  <a:cubicBezTo>
                    <a:pt x="3660" y="953"/>
                    <a:pt x="4186" y="828"/>
                    <a:pt x="4688" y="828"/>
                  </a:cubicBezTo>
                  <a:cubicBezTo>
                    <a:pt x="5540" y="828"/>
                    <a:pt x="6266" y="828"/>
                    <a:pt x="7094" y="627"/>
                  </a:cubicBezTo>
                  <a:lnTo>
                    <a:pt x="7820" y="627"/>
                  </a:lnTo>
                  <a:cubicBezTo>
                    <a:pt x="8347" y="627"/>
                    <a:pt x="8873" y="627"/>
                    <a:pt x="9399" y="727"/>
                  </a:cubicBezTo>
                  <a:cubicBezTo>
                    <a:pt x="10126" y="727"/>
                    <a:pt x="10853" y="828"/>
                    <a:pt x="11580" y="828"/>
                  </a:cubicBezTo>
                  <a:cubicBezTo>
                    <a:pt x="12532" y="828"/>
                    <a:pt x="13585" y="727"/>
                    <a:pt x="14512" y="727"/>
                  </a:cubicBezTo>
                  <a:cubicBezTo>
                    <a:pt x="15038" y="627"/>
                    <a:pt x="15565" y="627"/>
                    <a:pt x="16191" y="627"/>
                  </a:cubicBezTo>
                  <a:lnTo>
                    <a:pt x="19224" y="627"/>
                  </a:lnTo>
                  <a:cubicBezTo>
                    <a:pt x="20151" y="427"/>
                    <a:pt x="20978" y="201"/>
                    <a:pt x="21931" y="1"/>
                  </a:cubicBezTo>
                  <a:close/>
                </a:path>
              </a:pathLst>
            </a:custGeom>
            <a:solidFill>
              <a:srgbClr val="B0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84" name="Google Shape;1384;p32"/>
          <p:cNvSpPr txBox="1"/>
          <p:nvPr>
            <p:ph type="ctrTitle"/>
          </p:nvPr>
        </p:nvSpPr>
        <p:spPr>
          <a:xfrm flipH="1">
            <a:off x="740579" y="574493"/>
            <a:ext cx="3867300" cy="2054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ABOUT THE PRODUCT</a:t>
            </a:r>
            <a:endParaRPr/>
          </a:p>
        </p:txBody>
      </p:sp>
      <p:sp>
        <p:nvSpPr>
          <p:cNvPr id="1385" name="Google Shape;1385;p32"/>
          <p:cNvSpPr txBox="1"/>
          <p:nvPr>
            <p:ph idx="1" type="subTitle"/>
          </p:nvPr>
        </p:nvSpPr>
        <p:spPr>
          <a:xfrm flipH="1">
            <a:off x="1046816" y="2552725"/>
            <a:ext cx="2987400" cy="87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6" name="Google Shape;1386;p32"/>
          <p:cNvSpPr txBox="1"/>
          <p:nvPr>
            <p:ph idx="2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ABOUT THE PRODUCT</a:t>
            </a:r>
            <a:endParaRPr/>
          </a:p>
        </p:txBody>
      </p:sp>
      <p:sp>
        <p:nvSpPr>
          <p:cNvPr id="1387" name="Google Shape;1387;p32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508" name="Shape 10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9" name="Google Shape;10509;p68"/>
          <p:cNvSpPr txBox="1"/>
          <p:nvPr>
            <p:ph idx="4294967295" type="title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510" name="Google Shape;10510;p68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0511" name="Google Shape;10511;p68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68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68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68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15" name="Google Shape;10515;p68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0516" name="Google Shape;10516;p68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68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68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19" name="Google Shape;10519;p68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20" name="Google Shape;10520;p68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0521" name="Google Shape;10521;p68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68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23" name="Google Shape;10523;p68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0524" name="Google Shape;10524;p68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68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26" name="Google Shape;10526;p68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27" name="Google Shape;10527;p68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0528" name="Google Shape;10528;p68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68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68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31" name="Google Shape;10531;p68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32" name="Google Shape;10532;p68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33" name="Google Shape;10533;p68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34" name="Google Shape;10534;p68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35" name="Google Shape;10535;p68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0536" name="Google Shape;10536;p68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68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68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68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0" name="Google Shape;10540;p68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0541" name="Google Shape;10541;p68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68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3" name="Google Shape;10543;p68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0544" name="Google Shape;10544;p68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68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68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47" name="Google Shape;10547;p68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0548" name="Google Shape;10548;p68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68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50" name="Google Shape;10550;p68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51" name="Google Shape;10551;p68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0552" name="Google Shape;10552;p68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68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68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68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68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57" name="Google Shape;10557;p68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58" name="Google Shape;10558;p68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59" name="Google Shape;10559;p68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0560" name="Google Shape;10560;p68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68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68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68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64" name="Google Shape;10564;p68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0565" name="Google Shape;10565;p68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68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67" name="Google Shape;10567;p68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68" name="Google Shape;10568;p68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0569" name="Google Shape;10569;p68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68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68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68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73" name="Google Shape;10573;p68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74" name="Google Shape;10574;p68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75" name="Google Shape;10575;p68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76" name="Google Shape;10576;p68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0577" name="Google Shape;10577;p68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68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79" name="Google Shape;10579;p68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0580" name="Google Shape;10580;p68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68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68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83" name="Google Shape;10583;p68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84" name="Google Shape;10584;p68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0585" name="Google Shape;10585;p68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68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68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68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68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0" name="Google Shape;10590;p68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0591" name="Google Shape;10591;p68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68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68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68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595" name="Google Shape;10595;p68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0596" name="Google Shape;10596;p68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68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98" name="Google Shape;10598;p68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99" name="Google Shape;10599;p68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0600" name="Google Shape;10600;p68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68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68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03" name="Google Shape;10603;p68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0604" name="Google Shape;10604;p68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68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06" name="Google Shape;10606;p68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07" name="Google Shape;10607;p68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0608" name="Google Shape;10608;p68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68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68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68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68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68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68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68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16" name="Google Shape;10616;p68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17" name="Google Shape;10617;p68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0618" name="Google Shape;10618;p68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68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0" name="Google Shape;10620;p68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0621" name="Google Shape;10621;p68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68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68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68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25" name="Google Shape;10625;p68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0626" name="Google Shape;10626;p68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68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68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68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0" name="Google Shape;10630;p68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0631" name="Google Shape;10631;p68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68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3" name="Google Shape;10633;p68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0634" name="Google Shape;10634;p68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68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68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68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38" name="Google Shape;10638;p68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0639" name="Google Shape;10639;p68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68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68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68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43" name="Google Shape;10643;p68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0644" name="Google Shape;10644;p68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68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68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68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68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68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68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68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68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68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68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68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68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68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68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68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60" name="Google Shape;10660;p68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0661" name="Google Shape;10661;p68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68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68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64" name="Google Shape;10664;p68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65" name="Google Shape;10665;p68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0666" name="Google Shape;10666;p68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68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68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68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68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1" name="Google Shape;10671;p68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0672" name="Google Shape;10672;p68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68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74" name="Google Shape;10674;p68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75" name="Google Shape;10675;p68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0676" name="Google Shape;10676;p68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68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68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79" name="Google Shape;10679;p68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0680" name="Google Shape;10680;p68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68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68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68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68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85" name="Google Shape;10685;p68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0686" name="Google Shape;10686;p68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68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68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68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68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68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68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3" name="Google Shape;10693;p68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0694" name="Google Shape;10694;p68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68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68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697" name="Google Shape;10697;p68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0698" name="Google Shape;10698;p68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68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68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1" name="Google Shape;10701;p68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0702" name="Google Shape;10702;p68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68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68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68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06" name="Google Shape;10706;p68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0707" name="Google Shape;10707;p68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68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68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68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68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12" name="Google Shape;10712;p68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0713" name="Google Shape;10713;p68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68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15" name="Google Shape;10715;p68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0716" name="Google Shape;10716;p68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68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68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68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68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68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68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23" name="Google Shape;10723;p68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0724" name="Google Shape;10724;p68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68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68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68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68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68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68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1" name="Google Shape;10731;p68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0732" name="Google Shape;10732;p68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68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68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68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68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37" name="Google Shape;10737;p68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0738" name="Google Shape;10738;p68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68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68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68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68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68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4" name="Google Shape;10744;p68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0745" name="Google Shape;10745;p68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68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68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68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49" name="Google Shape;10749;p68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0750" name="Google Shape;10750;p68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68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68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68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68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68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68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68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8" name="Google Shape;10758;p68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0759" name="Google Shape;10759;p68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68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68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68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68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4" name="Google Shape;10764;p68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0765" name="Google Shape;10765;p68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68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68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68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9" name="Google Shape;10769;p68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0770" name="Google Shape;10770;p68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68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68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68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68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75" name="Google Shape;10775;p68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0776" name="Google Shape;10776;p68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68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68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68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68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68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68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68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68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68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68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68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88" name="Google Shape;10788;p68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0789" name="Google Shape;10789;p68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68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68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68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68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68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95" name="Google Shape;10795;p68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0796" name="Google Shape;10796;p68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68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68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68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68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68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68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03" name="Google Shape;10803;p68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0804" name="Google Shape;10804;p68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68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68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07" name="Google Shape;10807;p68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08" name="Google Shape;10808;p68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0809" name="Google Shape;10809;p68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68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68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68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13" name="Google Shape;10813;p68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0814" name="Google Shape;10814;p68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68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68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68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68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819" name="Google Shape;10819;p68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820" name="Google Shape;10820;p68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0821" name="Google Shape;10821;p68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68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68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24" name="Google Shape;10824;p68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0825" name="Google Shape;10825;p68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68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68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68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68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68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1" name="Google Shape;10831;p68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0832" name="Google Shape;10832;p68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68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68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68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68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68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68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39" name="Google Shape;10839;p68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0840" name="Google Shape;10840;p68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68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68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43" name="Google Shape;10843;p68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0844" name="Google Shape;10844;p68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68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68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68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68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68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0" name="Google Shape;10850;p68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0851" name="Google Shape;10851;p68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68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68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4" name="Google Shape;10854;p68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0855" name="Google Shape;10855;p68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68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68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58" name="Google Shape;10858;p68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0859" name="Google Shape;10859;p68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68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68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62" name="Google Shape;10862;p68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0863" name="Google Shape;10863;p68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68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68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68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68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68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68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68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71" name="Google Shape;10871;p68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0872" name="Google Shape;10872;p68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68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68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68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68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68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68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68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0" name="Google Shape;10880;p68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0881" name="Google Shape;10881;p68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68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68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84" name="Google Shape;10884;p68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0885" name="Google Shape;10885;p68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68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68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68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68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68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68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68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893" name="Google Shape;10893;p68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0894" name="Google Shape;10894;p68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68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68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68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68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68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68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68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2" name="Google Shape;10902;p68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0903" name="Google Shape;10903;p68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68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68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68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07" name="Google Shape;10907;p68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0908" name="Google Shape;10908;p68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68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68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68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68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68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68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15" name="Google Shape;10915;p68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0916" name="Google Shape;10916;p68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68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68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68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68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68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2" name="Google Shape;10922;p68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0923" name="Google Shape;10923;p68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68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68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68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68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28" name="Google Shape;10928;p68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0929" name="Google Shape;10929;p68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68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68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32" name="Google Shape;10932;p68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0933" name="Google Shape;10933;p68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68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68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68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68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68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68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0" name="Google Shape;10940;p68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0941" name="Google Shape;10941;p68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68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68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44" name="Google Shape;10944;p68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0945" name="Google Shape;10945;p68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68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68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68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68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0" name="Google Shape;10950;p68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0951" name="Google Shape;10951;p68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68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68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68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55" name="Google Shape;10955;p68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0956" name="Google Shape;10956;p68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68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68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68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68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61" name="Google Shape;10961;p68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0962" name="Google Shape;10962;p68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68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68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68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68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68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68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969" name="Google Shape;10969;p68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0970" name="Google Shape;10970;p68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68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68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68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68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68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rgbClr val="0E2A47"/>
        </a:solidFill>
      </p:bgPr>
    </p:bg>
    <p:spTree>
      <p:nvGrpSpPr>
        <p:cNvPr id="10979" name="Shape 10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80" name="Google Shape;10980;p69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39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" name="Google Shape;1392;p33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latin typeface="Josefin Sans"/>
                <a:ea typeface="Josefin Sans"/>
                <a:cs typeface="Josefin Sans"/>
                <a:sym typeface="Josefin Sans"/>
              </a:rPr>
              <a:t>OUR EVOLUTION</a:t>
            </a:r>
            <a:endParaRPr b="1"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393" name="Google Shape;1393;p33"/>
          <p:cNvSpPr txBox="1"/>
          <p:nvPr/>
        </p:nvSpPr>
        <p:spPr>
          <a:xfrm>
            <a:off x="1035697" y="2177697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2005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394" name="Google Shape;1394;p33"/>
          <p:cNvSpPr txBox="1"/>
          <p:nvPr/>
        </p:nvSpPr>
        <p:spPr>
          <a:xfrm>
            <a:off x="498924" y="2405875"/>
            <a:ext cx="2583000" cy="529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Jupiter is a gas giant and the biggest planet in our Solar System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395" name="Google Shape;1395;p33"/>
          <p:cNvSpPr txBox="1"/>
          <p:nvPr/>
        </p:nvSpPr>
        <p:spPr>
          <a:xfrm>
            <a:off x="3905413" y="2177697"/>
            <a:ext cx="13434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2008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396" name="Google Shape;1396;p33"/>
          <p:cNvSpPr txBox="1"/>
          <p:nvPr/>
        </p:nvSpPr>
        <p:spPr>
          <a:xfrm>
            <a:off x="3623732" y="2399846"/>
            <a:ext cx="1907100" cy="61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Venus has a beautiful name, but it’s terribly hot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10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397" name="Google Shape;1397;p33"/>
          <p:cNvSpPr txBox="1"/>
          <p:nvPr/>
        </p:nvSpPr>
        <p:spPr>
          <a:xfrm>
            <a:off x="6447917" y="2128964"/>
            <a:ext cx="1626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2010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398" name="Google Shape;1398;p33"/>
          <p:cNvSpPr txBox="1"/>
          <p:nvPr/>
        </p:nvSpPr>
        <p:spPr>
          <a:xfrm>
            <a:off x="6447760" y="2357148"/>
            <a:ext cx="1907100" cy="61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399" name="Google Shape;1399;p33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OUR EVOLUTION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00" name="Google Shape;1400;p33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1401" name="Google Shape;1401;p33"/>
          <p:cNvGrpSpPr/>
          <p:nvPr/>
        </p:nvGrpSpPr>
        <p:grpSpPr>
          <a:xfrm>
            <a:off x="1471278" y="2971850"/>
            <a:ext cx="7871724" cy="896543"/>
            <a:chOff x="1331046" y="2971850"/>
            <a:chExt cx="7871724" cy="896543"/>
          </a:xfrm>
        </p:grpSpPr>
        <p:sp>
          <p:nvSpPr>
            <p:cNvPr id="1402" name="Google Shape;1402;p33"/>
            <p:cNvSpPr/>
            <p:nvPr/>
          </p:nvSpPr>
          <p:spPr>
            <a:xfrm>
              <a:off x="1331046" y="3253696"/>
              <a:ext cx="638454" cy="614697"/>
            </a:xfrm>
            <a:custGeom>
              <a:rect b="b" l="l" r="r" t="t"/>
              <a:pathLst>
                <a:path extrusionOk="0" h="2791" w="2899">
                  <a:moveTo>
                    <a:pt x="1558" y="0"/>
                  </a:moveTo>
                  <a:cubicBezTo>
                    <a:pt x="1320" y="0"/>
                    <a:pt x="1086" y="82"/>
                    <a:pt x="898" y="270"/>
                  </a:cubicBezTo>
                  <a:cubicBezTo>
                    <a:pt x="727" y="356"/>
                    <a:pt x="535" y="548"/>
                    <a:pt x="449" y="719"/>
                  </a:cubicBezTo>
                  <a:cubicBezTo>
                    <a:pt x="0" y="1339"/>
                    <a:pt x="86" y="2237"/>
                    <a:pt x="727" y="2600"/>
                  </a:cubicBezTo>
                  <a:cubicBezTo>
                    <a:pt x="944" y="2732"/>
                    <a:pt x="1170" y="2790"/>
                    <a:pt x="1388" y="2790"/>
                  </a:cubicBezTo>
                  <a:cubicBezTo>
                    <a:pt x="1879" y="2790"/>
                    <a:pt x="2335" y="2495"/>
                    <a:pt x="2587" y="2066"/>
                  </a:cubicBezTo>
                  <a:cubicBezTo>
                    <a:pt x="2672" y="1788"/>
                    <a:pt x="2672" y="1617"/>
                    <a:pt x="2758" y="1339"/>
                  </a:cubicBezTo>
                  <a:cubicBezTo>
                    <a:pt x="2899" y="618"/>
                    <a:pt x="2212" y="0"/>
                    <a:pt x="1558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403" name="Google Shape;1403;p33"/>
            <p:cNvCxnSpPr/>
            <p:nvPr/>
          </p:nvCxnSpPr>
          <p:spPr>
            <a:xfrm>
              <a:off x="1650200" y="2971850"/>
              <a:ext cx="0" cy="408300"/>
            </a:xfrm>
            <a:prstGeom prst="straightConnector1">
              <a:avLst/>
            </a:prstGeom>
            <a:noFill/>
            <a:ln cap="flat" cmpd="sng" w="19050">
              <a:solidFill>
                <a:srgbClr val="FBDF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1404" name="Google Shape;1404;p33"/>
            <p:cNvSpPr txBox="1"/>
            <p:nvPr/>
          </p:nvSpPr>
          <p:spPr>
            <a:xfrm>
              <a:off x="1477470" y="3366580"/>
              <a:ext cx="345600" cy="337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>
                  <a:solidFill>
                    <a:srgbClr val="434343"/>
                  </a:solidFill>
                  <a:latin typeface="Josefin Sans"/>
                  <a:ea typeface="Josefin Sans"/>
                  <a:cs typeface="Josefin Sans"/>
                  <a:sym typeface="Josefin Sans"/>
                </a:rPr>
                <a:t>1</a:t>
              </a:r>
              <a:endParaRPr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endParaRPr>
            </a:p>
          </p:txBody>
        </p:sp>
        <p:cxnSp>
          <p:nvCxnSpPr>
            <p:cNvPr id="1405" name="Google Shape;1405;p33"/>
            <p:cNvCxnSpPr>
              <a:stCxn id="1404" idx="3"/>
            </p:cNvCxnSpPr>
            <p:nvPr/>
          </p:nvCxnSpPr>
          <p:spPr>
            <a:xfrm>
              <a:off x="1823070" y="3535180"/>
              <a:ext cx="7379700" cy="0"/>
            </a:xfrm>
            <a:prstGeom prst="straightConnector1">
              <a:avLst/>
            </a:prstGeom>
            <a:noFill/>
            <a:ln cap="flat" cmpd="sng" w="19050">
              <a:solidFill>
                <a:srgbClr val="FBDF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406" name="Google Shape;1406;p33"/>
            <p:cNvSpPr/>
            <p:nvPr/>
          </p:nvSpPr>
          <p:spPr>
            <a:xfrm>
              <a:off x="4117646" y="3253696"/>
              <a:ext cx="638454" cy="614697"/>
            </a:xfrm>
            <a:custGeom>
              <a:rect b="b" l="l" r="r" t="t"/>
              <a:pathLst>
                <a:path extrusionOk="0" h="2791" w="2899">
                  <a:moveTo>
                    <a:pt x="1558" y="0"/>
                  </a:moveTo>
                  <a:cubicBezTo>
                    <a:pt x="1320" y="0"/>
                    <a:pt x="1086" y="82"/>
                    <a:pt x="898" y="270"/>
                  </a:cubicBezTo>
                  <a:cubicBezTo>
                    <a:pt x="727" y="356"/>
                    <a:pt x="535" y="548"/>
                    <a:pt x="449" y="719"/>
                  </a:cubicBezTo>
                  <a:cubicBezTo>
                    <a:pt x="0" y="1339"/>
                    <a:pt x="86" y="2237"/>
                    <a:pt x="727" y="2600"/>
                  </a:cubicBezTo>
                  <a:cubicBezTo>
                    <a:pt x="944" y="2732"/>
                    <a:pt x="1170" y="2790"/>
                    <a:pt x="1388" y="2790"/>
                  </a:cubicBezTo>
                  <a:cubicBezTo>
                    <a:pt x="1879" y="2790"/>
                    <a:pt x="2335" y="2495"/>
                    <a:pt x="2587" y="2066"/>
                  </a:cubicBezTo>
                  <a:cubicBezTo>
                    <a:pt x="2672" y="1788"/>
                    <a:pt x="2672" y="1617"/>
                    <a:pt x="2758" y="1339"/>
                  </a:cubicBezTo>
                  <a:cubicBezTo>
                    <a:pt x="2899" y="618"/>
                    <a:pt x="2212" y="0"/>
                    <a:pt x="1558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407" name="Google Shape;1407;p33"/>
            <p:cNvCxnSpPr/>
            <p:nvPr/>
          </p:nvCxnSpPr>
          <p:spPr>
            <a:xfrm>
              <a:off x="4436800" y="2971850"/>
              <a:ext cx="0" cy="408300"/>
            </a:xfrm>
            <a:prstGeom prst="straightConnector1">
              <a:avLst/>
            </a:prstGeom>
            <a:noFill/>
            <a:ln cap="flat" cmpd="sng" w="19050">
              <a:solidFill>
                <a:srgbClr val="FBDF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1408" name="Google Shape;1408;p33"/>
            <p:cNvSpPr txBox="1"/>
            <p:nvPr/>
          </p:nvSpPr>
          <p:spPr>
            <a:xfrm>
              <a:off x="4264070" y="3366580"/>
              <a:ext cx="345600" cy="337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>
                  <a:solidFill>
                    <a:srgbClr val="434343"/>
                  </a:solidFill>
                  <a:latin typeface="Josefin Sans"/>
                  <a:ea typeface="Josefin Sans"/>
                  <a:cs typeface="Josefin Sans"/>
                  <a:sym typeface="Josefin Sans"/>
                </a:rPr>
                <a:t>2</a:t>
              </a:r>
              <a:endParaRPr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endParaRPr>
            </a:p>
          </p:txBody>
        </p:sp>
        <p:sp>
          <p:nvSpPr>
            <p:cNvPr id="1409" name="Google Shape;1409;p33"/>
            <p:cNvSpPr/>
            <p:nvPr/>
          </p:nvSpPr>
          <p:spPr>
            <a:xfrm>
              <a:off x="6941996" y="3253696"/>
              <a:ext cx="638454" cy="614697"/>
            </a:xfrm>
            <a:custGeom>
              <a:rect b="b" l="l" r="r" t="t"/>
              <a:pathLst>
                <a:path extrusionOk="0" h="2791" w="2899">
                  <a:moveTo>
                    <a:pt x="1558" y="0"/>
                  </a:moveTo>
                  <a:cubicBezTo>
                    <a:pt x="1320" y="0"/>
                    <a:pt x="1086" y="82"/>
                    <a:pt x="898" y="270"/>
                  </a:cubicBezTo>
                  <a:cubicBezTo>
                    <a:pt x="727" y="356"/>
                    <a:pt x="535" y="548"/>
                    <a:pt x="449" y="719"/>
                  </a:cubicBezTo>
                  <a:cubicBezTo>
                    <a:pt x="0" y="1339"/>
                    <a:pt x="86" y="2237"/>
                    <a:pt x="727" y="2600"/>
                  </a:cubicBezTo>
                  <a:cubicBezTo>
                    <a:pt x="944" y="2732"/>
                    <a:pt x="1170" y="2790"/>
                    <a:pt x="1388" y="2790"/>
                  </a:cubicBezTo>
                  <a:cubicBezTo>
                    <a:pt x="1879" y="2790"/>
                    <a:pt x="2335" y="2495"/>
                    <a:pt x="2587" y="2066"/>
                  </a:cubicBezTo>
                  <a:cubicBezTo>
                    <a:pt x="2672" y="1788"/>
                    <a:pt x="2672" y="1617"/>
                    <a:pt x="2758" y="1339"/>
                  </a:cubicBezTo>
                  <a:cubicBezTo>
                    <a:pt x="2899" y="618"/>
                    <a:pt x="2212" y="0"/>
                    <a:pt x="1558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410" name="Google Shape;1410;p33"/>
            <p:cNvCxnSpPr/>
            <p:nvPr/>
          </p:nvCxnSpPr>
          <p:spPr>
            <a:xfrm>
              <a:off x="7261150" y="2971850"/>
              <a:ext cx="0" cy="408300"/>
            </a:xfrm>
            <a:prstGeom prst="straightConnector1">
              <a:avLst/>
            </a:prstGeom>
            <a:noFill/>
            <a:ln cap="flat" cmpd="sng" w="19050">
              <a:solidFill>
                <a:srgbClr val="FBDF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1411" name="Google Shape;1411;p33"/>
            <p:cNvSpPr txBox="1"/>
            <p:nvPr/>
          </p:nvSpPr>
          <p:spPr>
            <a:xfrm>
              <a:off x="7088420" y="3366580"/>
              <a:ext cx="345600" cy="337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b="1" lang="es">
                  <a:solidFill>
                    <a:srgbClr val="434343"/>
                  </a:solidFill>
                  <a:latin typeface="Josefin Sans"/>
                  <a:ea typeface="Josefin Sans"/>
                  <a:cs typeface="Josefin Sans"/>
                  <a:sym typeface="Josefin Sans"/>
                </a:rPr>
                <a:t>3</a:t>
              </a:r>
              <a:endParaRPr b="1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415" name="Shape 1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6" name="Google Shape;1416;p34"/>
          <p:cNvGrpSpPr/>
          <p:nvPr/>
        </p:nvGrpSpPr>
        <p:grpSpPr>
          <a:xfrm>
            <a:off x="-192322" y="2971850"/>
            <a:ext cx="8031847" cy="1050697"/>
            <a:chOff x="-192322" y="2971850"/>
            <a:chExt cx="8031847" cy="1050697"/>
          </a:xfrm>
        </p:grpSpPr>
        <p:cxnSp>
          <p:nvCxnSpPr>
            <p:cNvPr id="1417" name="Google Shape;1417;p34"/>
            <p:cNvCxnSpPr>
              <a:stCxn id="1418" idx="3"/>
            </p:cNvCxnSpPr>
            <p:nvPr/>
          </p:nvCxnSpPr>
          <p:spPr>
            <a:xfrm rot="10800000">
              <a:off x="-192322" y="3535180"/>
              <a:ext cx="7379700" cy="0"/>
            </a:xfrm>
            <a:prstGeom prst="straightConnector1">
              <a:avLst/>
            </a:prstGeom>
            <a:noFill/>
            <a:ln cap="flat" cmpd="sng" w="19050">
              <a:solidFill>
                <a:srgbClr val="FBDF74"/>
              </a:solidFill>
              <a:prstDash val="solid"/>
              <a:round/>
              <a:headEnd len="med" w="med" type="none"/>
              <a:tailEnd len="med" w="med" type="none"/>
            </a:ln>
          </p:spPr>
        </p:cxnSp>
        <p:sp>
          <p:nvSpPr>
            <p:cNvPr id="1419" name="Google Shape;1419;p34"/>
            <p:cNvSpPr/>
            <p:nvPr/>
          </p:nvSpPr>
          <p:spPr>
            <a:xfrm flipH="1">
              <a:off x="6880826" y="3099521"/>
              <a:ext cx="958699" cy="923026"/>
            </a:xfrm>
            <a:custGeom>
              <a:rect b="b" l="l" r="r" t="t"/>
              <a:pathLst>
                <a:path extrusionOk="0" h="2791" w="2899">
                  <a:moveTo>
                    <a:pt x="1558" y="0"/>
                  </a:moveTo>
                  <a:cubicBezTo>
                    <a:pt x="1320" y="0"/>
                    <a:pt x="1086" y="82"/>
                    <a:pt x="898" y="270"/>
                  </a:cubicBezTo>
                  <a:cubicBezTo>
                    <a:pt x="727" y="356"/>
                    <a:pt x="535" y="548"/>
                    <a:pt x="449" y="719"/>
                  </a:cubicBezTo>
                  <a:cubicBezTo>
                    <a:pt x="0" y="1339"/>
                    <a:pt x="86" y="2237"/>
                    <a:pt x="727" y="2600"/>
                  </a:cubicBezTo>
                  <a:cubicBezTo>
                    <a:pt x="944" y="2732"/>
                    <a:pt x="1170" y="2790"/>
                    <a:pt x="1388" y="2790"/>
                  </a:cubicBezTo>
                  <a:cubicBezTo>
                    <a:pt x="1879" y="2790"/>
                    <a:pt x="2335" y="2495"/>
                    <a:pt x="2587" y="2066"/>
                  </a:cubicBezTo>
                  <a:cubicBezTo>
                    <a:pt x="2672" y="1788"/>
                    <a:pt x="2672" y="1617"/>
                    <a:pt x="2758" y="1339"/>
                  </a:cubicBezTo>
                  <a:cubicBezTo>
                    <a:pt x="2899" y="618"/>
                    <a:pt x="2212" y="0"/>
                    <a:pt x="1558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34"/>
            <p:cNvSpPr/>
            <p:nvPr/>
          </p:nvSpPr>
          <p:spPr>
            <a:xfrm flipH="1">
              <a:off x="4254347" y="3253696"/>
              <a:ext cx="638454" cy="614697"/>
            </a:xfrm>
            <a:custGeom>
              <a:rect b="b" l="l" r="r" t="t"/>
              <a:pathLst>
                <a:path extrusionOk="0" h="2791" w="2899">
                  <a:moveTo>
                    <a:pt x="1558" y="0"/>
                  </a:moveTo>
                  <a:cubicBezTo>
                    <a:pt x="1320" y="0"/>
                    <a:pt x="1086" y="82"/>
                    <a:pt x="898" y="270"/>
                  </a:cubicBezTo>
                  <a:cubicBezTo>
                    <a:pt x="727" y="356"/>
                    <a:pt x="535" y="548"/>
                    <a:pt x="449" y="719"/>
                  </a:cubicBezTo>
                  <a:cubicBezTo>
                    <a:pt x="0" y="1339"/>
                    <a:pt x="86" y="2237"/>
                    <a:pt x="727" y="2600"/>
                  </a:cubicBezTo>
                  <a:cubicBezTo>
                    <a:pt x="944" y="2732"/>
                    <a:pt x="1170" y="2790"/>
                    <a:pt x="1388" y="2790"/>
                  </a:cubicBezTo>
                  <a:cubicBezTo>
                    <a:pt x="1879" y="2790"/>
                    <a:pt x="2335" y="2495"/>
                    <a:pt x="2587" y="2066"/>
                  </a:cubicBezTo>
                  <a:cubicBezTo>
                    <a:pt x="2672" y="1788"/>
                    <a:pt x="2672" y="1617"/>
                    <a:pt x="2758" y="1339"/>
                  </a:cubicBezTo>
                  <a:cubicBezTo>
                    <a:pt x="2899" y="618"/>
                    <a:pt x="2212" y="0"/>
                    <a:pt x="1558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421" name="Google Shape;1421;p34"/>
            <p:cNvCxnSpPr/>
            <p:nvPr/>
          </p:nvCxnSpPr>
          <p:spPr>
            <a:xfrm>
              <a:off x="4573647" y="2971850"/>
              <a:ext cx="0" cy="408300"/>
            </a:xfrm>
            <a:prstGeom prst="straightConnector1">
              <a:avLst/>
            </a:prstGeom>
            <a:noFill/>
            <a:ln cap="flat" cmpd="sng" w="19050">
              <a:solidFill>
                <a:srgbClr val="FBDF74"/>
              </a:solidFill>
              <a:prstDash val="solid"/>
              <a:round/>
              <a:headEnd len="med" w="med" type="oval"/>
              <a:tailEnd len="med" w="med" type="none"/>
            </a:ln>
          </p:spPr>
        </p:cxnSp>
        <p:sp>
          <p:nvSpPr>
            <p:cNvPr id="1422" name="Google Shape;1422;p34"/>
            <p:cNvSpPr/>
            <p:nvPr/>
          </p:nvSpPr>
          <p:spPr>
            <a:xfrm flipH="1">
              <a:off x="1429997" y="3253696"/>
              <a:ext cx="638454" cy="614697"/>
            </a:xfrm>
            <a:custGeom>
              <a:rect b="b" l="l" r="r" t="t"/>
              <a:pathLst>
                <a:path extrusionOk="0" h="2791" w="2899">
                  <a:moveTo>
                    <a:pt x="1558" y="0"/>
                  </a:moveTo>
                  <a:cubicBezTo>
                    <a:pt x="1320" y="0"/>
                    <a:pt x="1086" y="82"/>
                    <a:pt x="898" y="270"/>
                  </a:cubicBezTo>
                  <a:cubicBezTo>
                    <a:pt x="727" y="356"/>
                    <a:pt x="535" y="548"/>
                    <a:pt x="449" y="719"/>
                  </a:cubicBezTo>
                  <a:cubicBezTo>
                    <a:pt x="0" y="1339"/>
                    <a:pt x="86" y="2237"/>
                    <a:pt x="727" y="2600"/>
                  </a:cubicBezTo>
                  <a:cubicBezTo>
                    <a:pt x="944" y="2732"/>
                    <a:pt x="1170" y="2790"/>
                    <a:pt x="1388" y="2790"/>
                  </a:cubicBezTo>
                  <a:cubicBezTo>
                    <a:pt x="1879" y="2790"/>
                    <a:pt x="2335" y="2495"/>
                    <a:pt x="2587" y="2066"/>
                  </a:cubicBezTo>
                  <a:cubicBezTo>
                    <a:pt x="2672" y="1788"/>
                    <a:pt x="2672" y="1617"/>
                    <a:pt x="2758" y="1339"/>
                  </a:cubicBezTo>
                  <a:cubicBezTo>
                    <a:pt x="2899" y="618"/>
                    <a:pt x="2212" y="0"/>
                    <a:pt x="1558" y="0"/>
                  </a:cubicBezTo>
                  <a:close/>
                </a:path>
              </a:pathLst>
            </a:custGeom>
            <a:solidFill>
              <a:srgbClr val="FBDF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cxnSp>
          <p:nvCxnSpPr>
            <p:cNvPr id="1423" name="Google Shape;1423;p34"/>
            <p:cNvCxnSpPr/>
            <p:nvPr/>
          </p:nvCxnSpPr>
          <p:spPr>
            <a:xfrm>
              <a:off x="1749297" y="2971850"/>
              <a:ext cx="0" cy="408300"/>
            </a:xfrm>
            <a:prstGeom prst="straightConnector1">
              <a:avLst/>
            </a:prstGeom>
            <a:noFill/>
            <a:ln cap="flat" cmpd="sng" w="19050">
              <a:solidFill>
                <a:srgbClr val="FBDF74"/>
              </a:solidFill>
              <a:prstDash val="solid"/>
              <a:round/>
              <a:headEnd len="med" w="med" type="oval"/>
              <a:tailEnd len="med" w="med" type="none"/>
            </a:ln>
          </p:spPr>
        </p:cxnSp>
      </p:grpSp>
      <p:sp>
        <p:nvSpPr>
          <p:cNvPr id="1424" name="Google Shape;1424;p34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EVOLUTION</a:t>
            </a:r>
            <a:endParaRPr/>
          </a:p>
        </p:txBody>
      </p:sp>
      <p:sp>
        <p:nvSpPr>
          <p:cNvPr id="1425" name="Google Shape;1425;p34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OUR EVOLUTION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6" name="Google Shape;1426;p34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427" name="Google Shape;1427;p34"/>
          <p:cNvSpPr txBox="1"/>
          <p:nvPr/>
        </p:nvSpPr>
        <p:spPr>
          <a:xfrm flipH="1">
            <a:off x="4400778" y="3366580"/>
            <a:ext cx="345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5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428" name="Google Shape;1428;p34"/>
          <p:cNvSpPr txBox="1"/>
          <p:nvPr/>
        </p:nvSpPr>
        <p:spPr>
          <a:xfrm flipH="1">
            <a:off x="1576428" y="3366580"/>
            <a:ext cx="345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4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429" name="Google Shape;1429;p34"/>
          <p:cNvSpPr txBox="1"/>
          <p:nvPr/>
        </p:nvSpPr>
        <p:spPr>
          <a:xfrm>
            <a:off x="6875750" y="3275868"/>
            <a:ext cx="925500" cy="50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s" sz="10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And still counting!</a:t>
            </a:r>
            <a:endParaRPr b="1" sz="10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430" name="Google Shape;1430;p34"/>
          <p:cNvSpPr txBox="1"/>
          <p:nvPr/>
        </p:nvSpPr>
        <p:spPr>
          <a:xfrm>
            <a:off x="1035697" y="2177697"/>
            <a:ext cx="15096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2012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431" name="Google Shape;1431;p34"/>
          <p:cNvSpPr txBox="1"/>
          <p:nvPr/>
        </p:nvSpPr>
        <p:spPr>
          <a:xfrm>
            <a:off x="935700" y="2404758"/>
            <a:ext cx="1709400" cy="43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 is the closest planet to the Sun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432" name="Google Shape;1432;p34"/>
          <p:cNvSpPr txBox="1"/>
          <p:nvPr/>
        </p:nvSpPr>
        <p:spPr>
          <a:xfrm>
            <a:off x="3905413" y="2177697"/>
            <a:ext cx="1343400" cy="3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2018</a:t>
            </a:r>
            <a:endParaRPr b="1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  <p:sp>
        <p:nvSpPr>
          <p:cNvPr id="1433" name="Google Shape;1433;p34"/>
          <p:cNvSpPr txBox="1"/>
          <p:nvPr/>
        </p:nvSpPr>
        <p:spPr>
          <a:xfrm>
            <a:off x="3623727" y="2399849"/>
            <a:ext cx="1907100" cy="50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Neptune is the farthest planet from the Sun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437" name="Shape 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" name="Google Shape;1438;p35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WHAT SETS US APART?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9" name="Google Shape;1439;p35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WHAT SETS US APART?</a:t>
            </a:r>
            <a:endParaRPr/>
          </a:p>
        </p:txBody>
      </p:sp>
      <p:sp>
        <p:nvSpPr>
          <p:cNvPr id="1440" name="Google Shape;1440;p35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441" name="Google Shape;1441;p35"/>
          <p:cNvSpPr txBox="1"/>
          <p:nvPr>
            <p:ph idx="3" type="subTitle"/>
          </p:nvPr>
        </p:nvSpPr>
        <p:spPr>
          <a:xfrm>
            <a:off x="1151648" y="3691250"/>
            <a:ext cx="1713900" cy="5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Mercury is the closest planet to the Sun and the smallest one in the Solar System</a:t>
            </a:r>
            <a:endParaRPr/>
          </a:p>
        </p:txBody>
      </p:sp>
      <p:sp>
        <p:nvSpPr>
          <p:cNvPr id="1442" name="Google Shape;1442;p35"/>
          <p:cNvSpPr txBox="1"/>
          <p:nvPr>
            <p:ph idx="5" type="subTitle"/>
          </p:nvPr>
        </p:nvSpPr>
        <p:spPr>
          <a:xfrm>
            <a:off x="3723335" y="3691250"/>
            <a:ext cx="1713900" cy="5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Venus has a beautiful name and is the second planet from the Sun. It’s terribly hot</a:t>
            </a:r>
            <a:endParaRPr/>
          </a:p>
        </p:txBody>
      </p:sp>
      <p:sp>
        <p:nvSpPr>
          <p:cNvPr id="1443" name="Google Shape;1443;p35"/>
          <p:cNvSpPr txBox="1"/>
          <p:nvPr>
            <p:ph idx="7" type="subTitle"/>
          </p:nvPr>
        </p:nvSpPr>
        <p:spPr>
          <a:xfrm>
            <a:off x="6295023" y="3691250"/>
            <a:ext cx="1713900" cy="521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Despite being red, Mars is a cold place, not hot. The planet is full of iron oxide dust</a:t>
            </a:r>
            <a:endParaRPr/>
          </a:p>
        </p:txBody>
      </p:sp>
      <p:sp>
        <p:nvSpPr>
          <p:cNvPr id="1444" name="Google Shape;1444;p35"/>
          <p:cNvSpPr txBox="1"/>
          <p:nvPr>
            <p:ph idx="2" type="subTitle"/>
          </p:nvPr>
        </p:nvSpPr>
        <p:spPr>
          <a:xfrm>
            <a:off x="1155225" y="3385097"/>
            <a:ext cx="1713900" cy="67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1445" name="Google Shape;1445;p35"/>
          <p:cNvSpPr txBox="1"/>
          <p:nvPr>
            <p:ph idx="4" type="subTitle"/>
          </p:nvPr>
        </p:nvSpPr>
        <p:spPr>
          <a:xfrm>
            <a:off x="3726913" y="3385097"/>
            <a:ext cx="1713900" cy="67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VENUS</a:t>
            </a:r>
            <a:endParaRPr/>
          </a:p>
        </p:txBody>
      </p:sp>
      <p:sp>
        <p:nvSpPr>
          <p:cNvPr id="1446" name="Google Shape;1446;p35"/>
          <p:cNvSpPr txBox="1"/>
          <p:nvPr>
            <p:ph idx="6" type="subTitle"/>
          </p:nvPr>
        </p:nvSpPr>
        <p:spPr>
          <a:xfrm>
            <a:off x="6298600" y="3385097"/>
            <a:ext cx="1713900" cy="673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1447" name="Google Shape;1447;p35"/>
          <p:cNvSpPr/>
          <p:nvPr/>
        </p:nvSpPr>
        <p:spPr>
          <a:xfrm>
            <a:off x="1668038" y="2828038"/>
            <a:ext cx="688253" cy="619974"/>
          </a:xfrm>
          <a:custGeom>
            <a:rect b="b" l="l" r="r" t="t"/>
            <a:pathLst>
              <a:path extrusionOk="0" h="2497" w="2772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rgbClr val="FFF5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8" name="Google Shape;1448;p35"/>
          <p:cNvSpPr/>
          <p:nvPr/>
        </p:nvSpPr>
        <p:spPr>
          <a:xfrm>
            <a:off x="4231275" y="2828038"/>
            <a:ext cx="688253" cy="619974"/>
          </a:xfrm>
          <a:custGeom>
            <a:rect b="b" l="l" r="r" t="t"/>
            <a:pathLst>
              <a:path extrusionOk="0" h="2497" w="2772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rgbClr val="FFF5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9" name="Google Shape;1449;p35"/>
          <p:cNvSpPr/>
          <p:nvPr/>
        </p:nvSpPr>
        <p:spPr>
          <a:xfrm>
            <a:off x="6811450" y="2828038"/>
            <a:ext cx="688253" cy="619974"/>
          </a:xfrm>
          <a:custGeom>
            <a:rect b="b" l="l" r="r" t="t"/>
            <a:pathLst>
              <a:path extrusionOk="0" h="2497" w="2772">
                <a:moveTo>
                  <a:pt x="1439" y="0"/>
                </a:moveTo>
                <a:cubicBezTo>
                  <a:pt x="946" y="0"/>
                  <a:pt x="449" y="272"/>
                  <a:pt x="271" y="807"/>
                </a:cubicBezTo>
                <a:cubicBezTo>
                  <a:pt x="0" y="1652"/>
                  <a:pt x="665" y="2497"/>
                  <a:pt x="1441" y="2497"/>
                </a:cubicBezTo>
                <a:cubicBezTo>
                  <a:pt x="1647" y="2497"/>
                  <a:pt x="1860" y="2438"/>
                  <a:pt x="2066" y="2303"/>
                </a:cubicBezTo>
                <a:lnTo>
                  <a:pt x="2152" y="2303"/>
                </a:lnTo>
                <a:cubicBezTo>
                  <a:pt x="2601" y="1961"/>
                  <a:pt x="2772" y="1427"/>
                  <a:pt x="2601" y="893"/>
                </a:cubicBezTo>
                <a:cubicBezTo>
                  <a:pt x="2459" y="294"/>
                  <a:pt x="1951" y="0"/>
                  <a:pt x="1439" y="0"/>
                </a:cubicBezTo>
                <a:close/>
              </a:path>
            </a:pathLst>
          </a:custGeom>
          <a:solidFill>
            <a:srgbClr val="FFF59E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0" name="Google Shape;1450;p35"/>
          <p:cNvSpPr/>
          <p:nvPr/>
        </p:nvSpPr>
        <p:spPr>
          <a:xfrm>
            <a:off x="4449163" y="2974124"/>
            <a:ext cx="328695" cy="327795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1" name="Google Shape;1451;p35"/>
          <p:cNvSpPr/>
          <p:nvPr/>
        </p:nvSpPr>
        <p:spPr>
          <a:xfrm>
            <a:off x="1853473" y="2997816"/>
            <a:ext cx="317381" cy="280440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1452" name="Google Shape;1452;p35"/>
          <p:cNvGrpSpPr/>
          <p:nvPr/>
        </p:nvGrpSpPr>
        <p:grpSpPr>
          <a:xfrm>
            <a:off x="6979979" y="2964988"/>
            <a:ext cx="351155" cy="346092"/>
            <a:chOff x="-64774725" y="1916550"/>
            <a:chExt cx="319000" cy="314400"/>
          </a:xfrm>
        </p:grpSpPr>
        <p:sp>
          <p:nvSpPr>
            <p:cNvPr id="1453" name="Google Shape;1453;p35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35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458" name="Shape 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" name="Google Shape;1459;p36"/>
          <p:cNvSpPr txBox="1"/>
          <p:nvPr>
            <p:ph type="ctrTitle"/>
          </p:nvPr>
        </p:nvSpPr>
        <p:spPr>
          <a:xfrm>
            <a:off x="3157362" y="499000"/>
            <a:ext cx="2829300" cy="851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CORE VALUES</a:t>
            </a:r>
            <a:endParaRPr/>
          </a:p>
        </p:txBody>
      </p:sp>
      <p:sp>
        <p:nvSpPr>
          <p:cNvPr id="1460" name="Google Shape;1460;p36"/>
          <p:cNvSpPr txBox="1"/>
          <p:nvPr/>
        </p:nvSpPr>
        <p:spPr>
          <a:xfrm>
            <a:off x="1310801" y="3927874"/>
            <a:ext cx="1641300" cy="5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Jupiter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It’s a gas giant and the biggest planet in our Solar System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461" name="Google Shape;1461;p36"/>
          <p:cNvSpPr txBox="1"/>
          <p:nvPr/>
        </p:nvSpPr>
        <p:spPr>
          <a:xfrm>
            <a:off x="6230300" y="2630813"/>
            <a:ext cx="148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Mercury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Mercury is the smallest planet in our Solar System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462" name="Google Shape;1462;p36"/>
          <p:cNvSpPr txBox="1"/>
          <p:nvPr/>
        </p:nvSpPr>
        <p:spPr>
          <a:xfrm>
            <a:off x="6230299" y="3914150"/>
            <a:ext cx="16029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Mars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Despite being red, Mars is a cold place, not hot. It’s full of iron oxide dust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463" name="Google Shape;1463;p36"/>
          <p:cNvSpPr txBox="1"/>
          <p:nvPr/>
        </p:nvSpPr>
        <p:spPr>
          <a:xfrm>
            <a:off x="1520200" y="2630824"/>
            <a:ext cx="14319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4775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>
                <a:solidFill>
                  <a:srgbClr val="434343"/>
                </a:solidFill>
                <a:latin typeface="Josefin Sans"/>
                <a:ea typeface="Josefin Sans"/>
                <a:cs typeface="Josefin Sans"/>
                <a:sym typeface="Josefin Sans"/>
              </a:rPr>
              <a:t>Neptune</a:t>
            </a:r>
            <a:endParaRPr b="1" sz="1200">
              <a:solidFill>
                <a:srgbClr val="434343"/>
              </a:solidFill>
              <a:latin typeface="Josefin Sans"/>
              <a:ea typeface="Josefin Sans"/>
              <a:cs typeface="Josefin Sans"/>
              <a:sym typeface="Josefin Sans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4343"/>
                </a:solidFill>
                <a:latin typeface="Josefin Slab"/>
                <a:ea typeface="Josefin Slab"/>
                <a:cs typeface="Josefin Slab"/>
                <a:sym typeface="Josefin Slab"/>
              </a:rPr>
              <a:t>Neptune is the farthest planet from the Sun</a:t>
            </a:r>
            <a:endParaRPr sz="1200">
              <a:solidFill>
                <a:srgbClr val="434343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  <p:sp>
        <p:nvSpPr>
          <p:cNvPr id="1464" name="Google Shape;1464;p36"/>
          <p:cNvSpPr txBox="1"/>
          <p:nvPr>
            <p:ph idx="1" type="subTitle"/>
          </p:nvPr>
        </p:nvSpPr>
        <p:spPr>
          <a:xfrm flipH="1" rot="-5400000">
            <a:off x="7355800" y="2413075"/>
            <a:ext cx="2650200" cy="31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CORE VALUES</a:t>
            </a:r>
            <a:endParaRPr/>
          </a:p>
        </p:txBody>
      </p:sp>
      <p:sp>
        <p:nvSpPr>
          <p:cNvPr id="1465" name="Google Shape;1465;p36"/>
          <p:cNvSpPr txBox="1"/>
          <p:nvPr>
            <p:ph idx="12" type="sldNum"/>
          </p:nvPr>
        </p:nvSpPr>
        <p:spPr>
          <a:xfrm>
            <a:off x="8406559" y="4503899"/>
            <a:ext cx="5487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1466" name="Google Shape;1466;p36"/>
          <p:cNvGrpSpPr/>
          <p:nvPr/>
        </p:nvGrpSpPr>
        <p:grpSpPr>
          <a:xfrm>
            <a:off x="4947550" y="2389376"/>
            <a:ext cx="947168" cy="970136"/>
            <a:chOff x="4947550" y="2389376"/>
            <a:chExt cx="947168" cy="970136"/>
          </a:xfrm>
        </p:grpSpPr>
        <p:sp>
          <p:nvSpPr>
            <p:cNvPr id="1467" name="Google Shape;1467;p36"/>
            <p:cNvSpPr/>
            <p:nvPr/>
          </p:nvSpPr>
          <p:spPr>
            <a:xfrm>
              <a:off x="4947550" y="2389376"/>
              <a:ext cx="947168" cy="970136"/>
            </a:xfrm>
            <a:custGeom>
              <a:rect b="b" l="l" r="r" t="t"/>
              <a:pathLst>
                <a:path extrusionOk="0" h="27044" w="30076">
                  <a:moveTo>
                    <a:pt x="14473" y="6867"/>
                  </a:moveTo>
                  <a:cubicBezTo>
                    <a:pt x="14694" y="6867"/>
                    <a:pt x="14916" y="6875"/>
                    <a:pt x="15138" y="6893"/>
                  </a:cubicBezTo>
                  <a:cubicBezTo>
                    <a:pt x="16692" y="6993"/>
                    <a:pt x="18271" y="6893"/>
                    <a:pt x="19624" y="7720"/>
                  </a:cubicBezTo>
                  <a:lnTo>
                    <a:pt x="19624" y="8146"/>
                  </a:lnTo>
                  <a:cubicBezTo>
                    <a:pt x="20050" y="8246"/>
                    <a:pt x="20451" y="8447"/>
                    <a:pt x="20878" y="8672"/>
                  </a:cubicBezTo>
                  <a:lnTo>
                    <a:pt x="20878" y="8773"/>
                  </a:lnTo>
                  <a:lnTo>
                    <a:pt x="19098" y="8773"/>
                  </a:lnTo>
                  <a:lnTo>
                    <a:pt x="19098" y="8873"/>
                  </a:lnTo>
                  <a:cubicBezTo>
                    <a:pt x="19198" y="8973"/>
                    <a:pt x="19324" y="9073"/>
                    <a:pt x="19424" y="9174"/>
                  </a:cubicBezTo>
                  <a:cubicBezTo>
                    <a:pt x="17185" y="8965"/>
                    <a:pt x="14933" y="8649"/>
                    <a:pt x="12653" y="8649"/>
                  </a:cubicBezTo>
                  <a:cubicBezTo>
                    <a:pt x="11641" y="8649"/>
                    <a:pt x="10624" y="8711"/>
                    <a:pt x="9599" y="8873"/>
                  </a:cubicBezTo>
                  <a:cubicBezTo>
                    <a:pt x="10025" y="7920"/>
                    <a:pt x="10652" y="7519"/>
                    <a:pt x="11479" y="7294"/>
                  </a:cubicBezTo>
                  <a:cubicBezTo>
                    <a:pt x="12428" y="7046"/>
                    <a:pt x="13444" y="6867"/>
                    <a:pt x="14473" y="6867"/>
                  </a:cubicBezTo>
                  <a:close/>
                  <a:moveTo>
                    <a:pt x="13258" y="9499"/>
                  </a:moveTo>
                  <a:cubicBezTo>
                    <a:pt x="14712" y="9499"/>
                    <a:pt x="16066" y="9600"/>
                    <a:pt x="17544" y="9600"/>
                  </a:cubicBezTo>
                  <a:lnTo>
                    <a:pt x="17544" y="10226"/>
                  </a:lnTo>
                  <a:cubicBezTo>
                    <a:pt x="16366" y="10226"/>
                    <a:pt x="15188" y="10019"/>
                    <a:pt x="13985" y="10019"/>
                  </a:cubicBezTo>
                  <a:cubicBezTo>
                    <a:pt x="13268" y="10019"/>
                    <a:pt x="12544" y="10093"/>
                    <a:pt x="11805" y="10326"/>
                  </a:cubicBezTo>
                  <a:lnTo>
                    <a:pt x="13885" y="10326"/>
                  </a:lnTo>
                  <a:lnTo>
                    <a:pt x="13885" y="10552"/>
                  </a:lnTo>
                  <a:cubicBezTo>
                    <a:pt x="13058" y="10652"/>
                    <a:pt x="12106" y="10652"/>
                    <a:pt x="11178" y="10652"/>
                  </a:cubicBezTo>
                  <a:cubicBezTo>
                    <a:pt x="11178" y="10652"/>
                    <a:pt x="11053" y="10853"/>
                    <a:pt x="11053" y="11053"/>
                  </a:cubicBezTo>
                  <a:cubicBezTo>
                    <a:pt x="10752" y="10953"/>
                    <a:pt x="10552" y="10853"/>
                    <a:pt x="10226" y="10753"/>
                  </a:cubicBezTo>
                  <a:cubicBezTo>
                    <a:pt x="10126" y="10853"/>
                    <a:pt x="10126" y="10953"/>
                    <a:pt x="10025" y="11053"/>
                  </a:cubicBezTo>
                  <a:cubicBezTo>
                    <a:pt x="10025" y="11053"/>
                    <a:pt x="9925" y="11053"/>
                    <a:pt x="9925" y="10953"/>
                  </a:cubicBezTo>
                  <a:cubicBezTo>
                    <a:pt x="10025" y="10853"/>
                    <a:pt x="10126" y="10753"/>
                    <a:pt x="10226" y="10652"/>
                  </a:cubicBezTo>
                  <a:lnTo>
                    <a:pt x="10226" y="10753"/>
                  </a:lnTo>
                  <a:cubicBezTo>
                    <a:pt x="10953" y="9700"/>
                    <a:pt x="12106" y="9499"/>
                    <a:pt x="13258" y="9499"/>
                  </a:cubicBezTo>
                  <a:close/>
                  <a:moveTo>
                    <a:pt x="19950" y="11053"/>
                  </a:moveTo>
                  <a:lnTo>
                    <a:pt x="19950" y="11053"/>
                  </a:lnTo>
                  <a:cubicBezTo>
                    <a:pt x="20151" y="11179"/>
                    <a:pt x="20351" y="11279"/>
                    <a:pt x="20577" y="11279"/>
                  </a:cubicBezTo>
                  <a:cubicBezTo>
                    <a:pt x="20577" y="11379"/>
                    <a:pt x="20451" y="11479"/>
                    <a:pt x="20451" y="11580"/>
                  </a:cubicBezTo>
                  <a:cubicBezTo>
                    <a:pt x="20251" y="11379"/>
                    <a:pt x="20050" y="11179"/>
                    <a:pt x="19950" y="11053"/>
                  </a:cubicBezTo>
                  <a:close/>
                  <a:moveTo>
                    <a:pt x="8973" y="11279"/>
                  </a:moveTo>
                  <a:cubicBezTo>
                    <a:pt x="8872" y="11379"/>
                    <a:pt x="8872" y="11479"/>
                    <a:pt x="8872" y="11580"/>
                  </a:cubicBezTo>
                  <a:cubicBezTo>
                    <a:pt x="8973" y="11580"/>
                    <a:pt x="9073" y="11680"/>
                    <a:pt x="9173" y="11680"/>
                  </a:cubicBezTo>
                  <a:lnTo>
                    <a:pt x="9173" y="11805"/>
                  </a:lnTo>
                  <a:lnTo>
                    <a:pt x="8872" y="11805"/>
                  </a:lnTo>
                  <a:lnTo>
                    <a:pt x="8872" y="11580"/>
                  </a:lnTo>
                  <a:cubicBezTo>
                    <a:pt x="8872" y="11479"/>
                    <a:pt x="8872" y="11379"/>
                    <a:pt x="8772" y="11279"/>
                  </a:cubicBezTo>
                  <a:close/>
                  <a:moveTo>
                    <a:pt x="9599" y="11680"/>
                  </a:moveTo>
                  <a:cubicBezTo>
                    <a:pt x="9700" y="11680"/>
                    <a:pt x="9700" y="11680"/>
                    <a:pt x="10025" y="11805"/>
                  </a:cubicBezTo>
                  <a:lnTo>
                    <a:pt x="9599" y="11805"/>
                  </a:lnTo>
                  <a:lnTo>
                    <a:pt x="9599" y="11680"/>
                  </a:lnTo>
                  <a:close/>
                  <a:moveTo>
                    <a:pt x="10652" y="11580"/>
                  </a:moveTo>
                  <a:lnTo>
                    <a:pt x="10652" y="11680"/>
                  </a:lnTo>
                  <a:cubicBezTo>
                    <a:pt x="10652" y="11805"/>
                    <a:pt x="10552" y="11805"/>
                    <a:pt x="10426" y="11805"/>
                  </a:cubicBezTo>
                  <a:lnTo>
                    <a:pt x="10426" y="11680"/>
                  </a:lnTo>
                  <a:cubicBezTo>
                    <a:pt x="10552" y="11680"/>
                    <a:pt x="10552" y="11680"/>
                    <a:pt x="10652" y="11580"/>
                  </a:cubicBezTo>
                  <a:close/>
                  <a:moveTo>
                    <a:pt x="3133" y="14612"/>
                  </a:moveTo>
                  <a:lnTo>
                    <a:pt x="3133" y="14813"/>
                  </a:lnTo>
                  <a:cubicBezTo>
                    <a:pt x="3133" y="14813"/>
                    <a:pt x="3033" y="14712"/>
                    <a:pt x="3033" y="14612"/>
                  </a:cubicBezTo>
                  <a:close/>
                  <a:moveTo>
                    <a:pt x="12732" y="15339"/>
                  </a:moveTo>
                  <a:cubicBezTo>
                    <a:pt x="12698" y="15377"/>
                    <a:pt x="12664" y="15414"/>
                    <a:pt x="12629" y="15451"/>
                  </a:cubicBezTo>
                  <a:lnTo>
                    <a:pt x="12629" y="15451"/>
                  </a:lnTo>
                  <a:cubicBezTo>
                    <a:pt x="12663" y="15449"/>
                    <a:pt x="12697" y="15445"/>
                    <a:pt x="12732" y="15439"/>
                  </a:cubicBezTo>
                  <a:lnTo>
                    <a:pt x="12732" y="15339"/>
                  </a:lnTo>
                  <a:close/>
                  <a:moveTo>
                    <a:pt x="3710" y="15301"/>
                  </a:moveTo>
                  <a:cubicBezTo>
                    <a:pt x="3760" y="15381"/>
                    <a:pt x="3760" y="15465"/>
                    <a:pt x="3760" y="15565"/>
                  </a:cubicBezTo>
                  <a:lnTo>
                    <a:pt x="3659" y="15565"/>
                  </a:lnTo>
                  <a:cubicBezTo>
                    <a:pt x="3659" y="15465"/>
                    <a:pt x="3659" y="15381"/>
                    <a:pt x="3710" y="15301"/>
                  </a:cubicBezTo>
                  <a:close/>
                  <a:moveTo>
                    <a:pt x="11601" y="13170"/>
                  </a:moveTo>
                  <a:cubicBezTo>
                    <a:pt x="11724" y="13170"/>
                    <a:pt x="11830" y="13192"/>
                    <a:pt x="11905" y="13259"/>
                  </a:cubicBezTo>
                  <a:cubicBezTo>
                    <a:pt x="12431" y="13685"/>
                    <a:pt x="13058" y="13459"/>
                    <a:pt x="13559" y="13785"/>
                  </a:cubicBezTo>
                  <a:cubicBezTo>
                    <a:pt x="13359" y="13885"/>
                    <a:pt x="13258" y="13885"/>
                    <a:pt x="12933" y="13986"/>
                  </a:cubicBezTo>
                  <a:cubicBezTo>
                    <a:pt x="14938" y="14712"/>
                    <a:pt x="17018" y="14712"/>
                    <a:pt x="18697" y="16191"/>
                  </a:cubicBezTo>
                  <a:cubicBezTo>
                    <a:pt x="17945" y="16918"/>
                    <a:pt x="17319" y="17444"/>
                    <a:pt x="16492" y="17745"/>
                  </a:cubicBezTo>
                  <a:cubicBezTo>
                    <a:pt x="16425" y="17779"/>
                    <a:pt x="16355" y="17790"/>
                    <a:pt x="16285" y="17790"/>
                  </a:cubicBezTo>
                  <a:cubicBezTo>
                    <a:pt x="16143" y="17790"/>
                    <a:pt x="15999" y="17745"/>
                    <a:pt x="15865" y="17745"/>
                  </a:cubicBezTo>
                  <a:lnTo>
                    <a:pt x="14512" y="17745"/>
                  </a:lnTo>
                  <a:cubicBezTo>
                    <a:pt x="14712" y="17645"/>
                    <a:pt x="14938" y="17545"/>
                    <a:pt x="15238" y="17319"/>
                  </a:cubicBezTo>
                  <a:cubicBezTo>
                    <a:pt x="14812" y="17219"/>
                    <a:pt x="14612" y="17219"/>
                    <a:pt x="14411" y="17219"/>
                  </a:cubicBezTo>
                  <a:cubicBezTo>
                    <a:pt x="14612" y="17018"/>
                    <a:pt x="14712" y="16818"/>
                    <a:pt x="14938" y="16592"/>
                  </a:cubicBezTo>
                  <a:cubicBezTo>
                    <a:pt x="14812" y="16592"/>
                    <a:pt x="14812" y="16492"/>
                    <a:pt x="14812" y="16492"/>
                  </a:cubicBezTo>
                  <a:cubicBezTo>
                    <a:pt x="14411" y="16592"/>
                    <a:pt x="14086" y="16592"/>
                    <a:pt x="13785" y="16692"/>
                  </a:cubicBezTo>
                  <a:cubicBezTo>
                    <a:pt x="13885" y="16592"/>
                    <a:pt x="13885" y="16592"/>
                    <a:pt x="13885" y="16492"/>
                  </a:cubicBezTo>
                  <a:cubicBezTo>
                    <a:pt x="13359" y="16291"/>
                    <a:pt x="12832" y="16066"/>
                    <a:pt x="12306" y="15865"/>
                  </a:cubicBezTo>
                  <a:cubicBezTo>
                    <a:pt x="12306" y="15966"/>
                    <a:pt x="12206" y="16066"/>
                    <a:pt x="12106" y="16291"/>
                  </a:cubicBezTo>
                  <a:lnTo>
                    <a:pt x="12106" y="15966"/>
                  </a:lnTo>
                  <a:cubicBezTo>
                    <a:pt x="12272" y="15799"/>
                    <a:pt x="12456" y="15632"/>
                    <a:pt x="12629" y="15451"/>
                  </a:cubicBezTo>
                  <a:lnTo>
                    <a:pt x="12629" y="15451"/>
                  </a:lnTo>
                  <a:cubicBezTo>
                    <a:pt x="12591" y="15454"/>
                    <a:pt x="12554" y="15456"/>
                    <a:pt x="12517" y="15456"/>
                  </a:cubicBezTo>
                  <a:cubicBezTo>
                    <a:pt x="11809" y="15456"/>
                    <a:pt x="11314" y="14918"/>
                    <a:pt x="10652" y="14712"/>
                  </a:cubicBezTo>
                  <a:cubicBezTo>
                    <a:pt x="10852" y="14512"/>
                    <a:pt x="10953" y="14311"/>
                    <a:pt x="11053" y="13986"/>
                  </a:cubicBezTo>
                  <a:cubicBezTo>
                    <a:pt x="10953" y="13785"/>
                    <a:pt x="10852" y="13560"/>
                    <a:pt x="10752" y="13259"/>
                  </a:cubicBezTo>
                  <a:cubicBezTo>
                    <a:pt x="11036" y="13259"/>
                    <a:pt x="11354" y="13170"/>
                    <a:pt x="11601" y="13170"/>
                  </a:cubicBezTo>
                  <a:close/>
                  <a:moveTo>
                    <a:pt x="4486" y="13459"/>
                  </a:moveTo>
                  <a:cubicBezTo>
                    <a:pt x="4587" y="13785"/>
                    <a:pt x="4787" y="14086"/>
                    <a:pt x="4787" y="14512"/>
                  </a:cubicBezTo>
                  <a:cubicBezTo>
                    <a:pt x="4787" y="15665"/>
                    <a:pt x="5213" y="16692"/>
                    <a:pt x="6266" y="17319"/>
                  </a:cubicBezTo>
                  <a:cubicBezTo>
                    <a:pt x="6466" y="17545"/>
                    <a:pt x="6466" y="17545"/>
                    <a:pt x="6266" y="17845"/>
                  </a:cubicBezTo>
                  <a:cubicBezTo>
                    <a:pt x="6040" y="17745"/>
                    <a:pt x="5639" y="17745"/>
                    <a:pt x="5539" y="17545"/>
                  </a:cubicBezTo>
                  <a:cubicBezTo>
                    <a:pt x="5013" y="16918"/>
                    <a:pt x="4486" y="16066"/>
                    <a:pt x="4161" y="15565"/>
                  </a:cubicBezTo>
                  <a:lnTo>
                    <a:pt x="4161" y="13459"/>
                  </a:lnTo>
                  <a:close/>
                  <a:moveTo>
                    <a:pt x="12632" y="17845"/>
                  </a:moveTo>
                  <a:lnTo>
                    <a:pt x="12632" y="17946"/>
                  </a:lnTo>
                  <a:cubicBezTo>
                    <a:pt x="12532" y="17946"/>
                    <a:pt x="12532" y="18071"/>
                    <a:pt x="12431" y="18071"/>
                  </a:cubicBezTo>
                  <a:cubicBezTo>
                    <a:pt x="12431" y="17946"/>
                    <a:pt x="12431" y="17946"/>
                    <a:pt x="12306" y="17946"/>
                  </a:cubicBezTo>
                  <a:cubicBezTo>
                    <a:pt x="12431" y="17946"/>
                    <a:pt x="12532" y="17845"/>
                    <a:pt x="12632" y="17845"/>
                  </a:cubicBezTo>
                  <a:close/>
                  <a:moveTo>
                    <a:pt x="27344" y="14712"/>
                  </a:moveTo>
                  <a:lnTo>
                    <a:pt x="27344" y="14712"/>
                  </a:lnTo>
                  <a:cubicBezTo>
                    <a:pt x="27244" y="15239"/>
                    <a:pt x="27143" y="15765"/>
                    <a:pt x="27143" y="16191"/>
                  </a:cubicBezTo>
                  <a:cubicBezTo>
                    <a:pt x="26717" y="16692"/>
                    <a:pt x="26416" y="17119"/>
                    <a:pt x="25990" y="17545"/>
                  </a:cubicBezTo>
                  <a:cubicBezTo>
                    <a:pt x="25990" y="17545"/>
                    <a:pt x="25890" y="17545"/>
                    <a:pt x="25790" y="17444"/>
                  </a:cubicBezTo>
                  <a:cubicBezTo>
                    <a:pt x="25464" y="17845"/>
                    <a:pt x="25163" y="18171"/>
                    <a:pt x="24737" y="18472"/>
                  </a:cubicBezTo>
                  <a:lnTo>
                    <a:pt x="24637" y="18472"/>
                  </a:lnTo>
                  <a:cubicBezTo>
                    <a:pt x="25063" y="16918"/>
                    <a:pt x="26416" y="16066"/>
                    <a:pt x="27344" y="14712"/>
                  </a:cubicBezTo>
                  <a:close/>
                  <a:moveTo>
                    <a:pt x="3534" y="16392"/>
                  </a:moveTo>
                  <a:cubicBezTo>
                    <a:pt x="3960" y="16692"/>
                    <a:pt x="4286" y="16918"/>
                    <a:pt x="4587" y="17119"/>
                  </a:cubicBezTo>
                  <a:cubicBezTo>
                    <a:pt x="5013" y="17745"/>
                    <a:pt x="5314" y="18472"/>
                    <a:pt x="5740" y="19098"/>
                  </a:cubicBezTo>
                  <a:cubicBezTo>
                    <a:pt x="5639" y="19324"/>
                    <a:pt x="5639" y="19424"/>
                    <a:pt x="5539" y="19625"/>
                  </a:cubicBezTo>
                  <a:cubicBezTo>
                    <a:pt x="5013" y="19324"/>
                    <a:pt x="4286" y="19199"/>
                    <a:pt x="4161" y="18271"/>
                  </a:cubicBezTo>
                  <a:lnTo>
                    <a:pt x="4161" y="18271"/>
                  </a:lnTo>
                  <a:cubicBezTo>
                    <a:pt x="4386" y="18372"/>
                    <a:pt x="4486" y="18372"/>
                    <a:pt x="4787" y="18472"/>
                  </a:cubicBezTo>
                  <a:cubicBezTo>
                    <a:pt x="4486" y="17645"/>
                    <a:pt x="3534" y="17319"/>
                    <a:pt x="3534" y="16392"/>
                  </a:cubicBezTo>
                  <a:close/>
                  <a:moveTo>
                    <a:pt x="5940" y="19199"/>
                  </a:moveTo>
                  <a:lnTo>
                    <a:pt x="5940" y="19199"/>
                  </a:lnTo>
                  <a:cubicBezTo>
                    <a:pt x="6166" y="19324"/>
                    <a:pt x="6466" y="19324"/>
                    <a:pt x="6166" y="19625"/>
                  </a:cubicBezTo>
                  <a:cubicBezTo>
                    <a:pt x="6166" y="19525"/>
                    <a:pt x="6040" y="19324"/>
                    <a:pt x="5940" y="19199"/>
                  </a:cubicBezTo>
                  <a:close/>
                  <a:moveTo>
                    <a:pt x="2281" y="20151"/>
                  </a:moveTo>
                  <a:cubicBezTo>
                    <a:pt x="2281" y="20151"/>
                    <a:pt x="2406" y="20251"/>
                    <a:pt x="2406" y="20352"/>
                  </a:cubicBezTo>
                  <a:cubicBezTo>
                    <a:pt x="2281" y="20352"/>
                    <a:pt x="2181" y="20251"/>
                    <a:pt x="2181" y="20151"/>
                  </a:cubicBezTo>
                  <a:close/>
                  <a:moveTo>
                    <a:pt x="4060" y="22758"/>
                  </a:moveTo>
                  <a:lnTo>
                    <a:pt x="4060" y="22858"/>
                  </a:lnTo>
                  <a:cubicBezTo>
                    <a:pt x="3960" y="22758"/>
                    <a:pt x="3960" y="22758"/>
                    <a:pt x="3860" y="22758"/>
                  </a:cubicBezTo>
                  <a:close/>
                  <a:moveTo>
                    <a:pt x="6567" y="23585"/>
                  </a:moveTo>
                  <a:lnTo>
                    <a:pt x="6567" y="23911"/>
                  </a:lnTo>
                  <a:cubicBezTo>
                    <a:pt x="6322" y="23829"/>
                    <a:pt x="5994" y="23747"/>
                    <a:pt x="5719" y="23652"/>
                  </a:cubicBezTo>
                  <a:lnTo>
                    <a:pt x="5719" y="23652"/>
                  </a:lnTo>
                  <a:cubicBezTo>
                    <a:pt x="5994" y="23585"/>
                    <a:pt x="6322" y="23585"/>
                    <a:pt x="6567" y="23585"/>
                  </a:cubicBezTo>
                  <a:close/>
                  <a:moveTo>
                    <a:pt x="6993" y="24111"/>
                  </a:moveTo>
                  <a:cubicBezTo>
                    <a:pt x="7093" y="24211"/>
                    <a:pt x="7294" y="24337"/>
                    <a:pt x="7419" y="24337"/>
                  </a:cubicBezTo>
                  <a:lnTo>
                    <a:pt x="6893" y="24337"/>
                  </a:lnTo>
                  <a:cubicBezTo>
                    <a:pt x="6893" y="24337"/>
                    <a:pt x="6993" y="24211"/>
                    <a:pt x="6993" y="24111"/>
                  </a:cubicBezTo>
                  <a:close/>
                  <a:moveTo>
                    <a:pt x="8446" y="24211"/>
                  </a:moveTo>
                  <a:cubicBezTo>
                    <a:pt x="8346" y="24211"/>
                    <a:pt x="8246" y="24337"/>
                    <a:pt x="8146" y="24337"/>
                  </a:cubicBezTo>
                  <a:lnTo>
                    <a:pt x="8146" y="24211"/>
                  </a:lnTo>
                  <a:close/>
                  <a:moveTo>
                    <a:pt x="7820" y="24337"/>
                  </a:moveTo>
                  <a:lnTo>
                    <a:pt x="7820" y="24437"/>
                  </a:lnTo>
                  <a:cubicBezTo>
                    <a:pt x="7720" y="24437"/>
                    <a:pt x="7619" y="24337"/>
                    <a:pt x="7519" y="24337"/>
                  </a:cubicBezTo>
                  <a:close/>
                  <a:moveTo>
                    <a:pt x="18898" y="24963"/>
                  </a:moveTo>
                  <a:lnTo>
                    <a:pt x="18898" y="25063"/>
                  </a:lnTo>
                  <a:lnTo>
                    <a:pt x="18797" y="25063"/>
                  </a:lnTo>
                  <a:lnTo>
                    <a:pt x="18898" y="24963"/>
                  </a:lnTo>
                  <a:close/>
                  <a:moveTo>
                    <a:pt x="11053" y="1"/>
                  </a:moveTo>
                  <a:cubicBezTo>
                    <a:pt x="9599" y="402"/>
                    <a:pt x="8045" y="627"/>
                    <a:pt x="6567" y="1454"/>
                  </a:cubicBezTo>
                  <a:cubicBezTo>
                    <a:pt x="5013" y="2507"/>
                    <a:pt x="3760" y="3860"/>
                    <a:pt x="2807" y="5414"/>
                  </a:cubicBezTo>
                  <a:cubicBezTo>
                    <a:pt x="2507" y="5740"/>
                    <a:pt x="2406" y="6166"/>
                    <a:pt x="2080" y="6467"/>
                  </a:cubicBezTo>
                  <a:cubicBezTo>
                    <a:pt x="401" y="8447"/>
                    <a:pt x="0" y="10753"/>
                    <a:pt x="201" y="13159"/>
                  </a:cubicBezTo>
                  <a:cubicBezTo>
                    <a:pt x="201" y="14311"/>
                    <a:pt x="301" y="15439"/>
                    <a:pt x="301" y="16492"/>
                  </a:cubicBezTo>
                  <a:cubicBezTo>
                    <a:pt x="401" y="16492"/>
                    <a:pt x="627" y="16392"/>
                    <a:pt x="727" y="16291"/>
                  </a:cubicBezTo>
                  <a:cubicBezTo>
                    <a:pt x="1028" y="17219"/>
                    <a:pt x="928" y="18372"/>
                    <a:pt x="1780" y="19324"/>
                  </a:cubicBezTo>
                  <a:cubicBezTo>
                    <a:pt x="1554" y="19199"/>
                    <a:pt x="1253" y="19199"/>
                    <a:pt x="1028" y="19098"/>
                  </a:cubicBezTo>
                  <a:cubicBezTo>
                    <a:pt x="1028" y="19199"/>
                    <a:pt x="928" y="19199"/>
                    <a:pt x="928" y="19324"/>
                  </a:cubicBezTo>
                  <a:cubicBezTo>
                    <a:pt x="1980" y="20251"/>
                    <a:pt x="3033" y="21304"/>
                    <a:pt x="4060" y="22231"/>
                  </a:cubicBezTo>
                  <a:cubicBezTo>
                    <a:pt x="3915" y="22278"/>
                    <a:pt x="3779" y="22298"/>
                    <a:pt x="3652" y="22298"/>
                  </a:cubicBezTo>
                  <a:cubicBezTo>
                    <a:pt x="2882" y="22298"/>
                    <a:pt x="2418" y="21548"/>
                    <a:pt x="1880" y="21204"/>
                  </a:cubicBezTo>
                  <a:lnTo>
                    <a:pt x="1880" y="21204"/>
                  </a:lnTo>
                  <a:cubicBezTo>
                    <a:pt x="1980" y="21605"/>
                    <a:pt x="1980" y="21931"/>
                    <a:pt x="1980" y="22332"/>
                  </a:cubicBezTo>
                  <a:lnTo>
                    <a:pt x="1980" y="22231"/>
                  </a:lnTo>
                  <a:cubicBezTo>
                    <a:pt x="2080" y="22557"/>
                    <a:pt x="2181" y="22758"/>
                    <a:pt x="2181" y="23184"/>
                  </a:cubicBezTo>
                  <a:lnTo>
                    <a:pt x="2807" y="23184"/>
                  </a:lnTo>
                  <a:cubicBezTo>
                    <a:pt x="3033" y="23184"/>
                    <a:pt x="3334" y="23184"/>
                    <a:pt x="3534" y="23284"/>
                  </a:cubicBezTo>
                  <a:cubicBezTo>
                    <a:pt x="4060" y="23710"/>
                    <a:pt x="4787" y="23810"/>
                    <a:pt x="5414" y="24111"/>
                  </a:cubicBezTo>
                  <a:cubicBezTo>
                    <a:pt x="6366" y="24437"/>
                    <a:pt x="7193" y="24838"/>
                    <a:pt x="8246" y="24838"/>
                  </a:cubicBezTo>
                  <a:cubicBezTo>
                    <a:pt x="9925" y="24838"/>
                    <a:pt x="11479" y="24963"/>
                    <a:pt x="13058" y="24963"/>
                  </a:cubicBezTo>
                  <a:cubicBezTo>
                    <a:pt x="13685" y="24963"/>
                    <a:pt x="14311" y="24738"/>
                    <a:pt x="14938" y="24637"/>
                  </a:cubicBezTo>
                  <a:cubicBezTo>
                    <a:pt x="16592" y="24337"/>
                    <a:pt x="18171" y="24111"/>
                    <a:pt x="19825" y="23810"/>
                  </a:cubicBezTo>
                  <a:lnTo>
                    <a:pt x="19825" y="23710"/>
                  </a:lnTo>
                  <a:cubicBezTo>
                    <a:pt x="20050" y="23810"/>
                    <a:pt x="20251" y="23810"/>
                    <a:pt x="20451" y="23911"/>
                  </a:cubicBezTo>
                  <a:lnTo>
                    <a:pt x="20451" y="23810"/>
                  </a:lnTo>
                  <a:cubicBezTo>
                    <a:pt x="20878" y="23710"/>
                    <a:pt x="21304" y="23710"/>
                    <a:pt x="21705" y="23585"/>
                  </a:cubicBezTo>
                  <a:lnTo>
                    <a:pt x="21705" y="23585"/>
                  </a:lnTo>
                  <a:cubicBezTo>
                    <a:pt x="20978" y="24011"/>
                    <a:pt x="20251" y="24537"/>
                    <a:pt x="19424" y="24963"/>
                  </a:cubicBezTo>
                  <a:lnTo>
                    <a:pt x="19424" y="24537"/>
                  </a:lnTo>
                  <a:cubicBezTo>
                    <a:pt x="18472" y="24838"/>
                    <a:pt x="17644" y="25264"/>
                    <a:pt x="16817" y="25464"/>
                  </a:cubicBezTo>
                  <a:cubicBezTo>
                    <a:pt x="15439" y="25790"/>
                    <a:pt x="13985" y="25991"/>
                    <a:pt x="12532" y="26317"/>
                  </a:cubicBezTo>
                  <a:cubicBezTo>
                    <a:pt x="11805" y="26417"/>
                    <a:pt x="11178" y="26617"/>
                    <a:pt x="10426" y="26718"/>
                  </a:cubicBezTo>
                  <a:lnTo>
                    <a:pt x="10426" y="27043"/>
                  </a:lnTo>
                  <a:cubicBezTo>
                    <a:pt x="11905" y="26843"/>
                    <a:pt x="13258" y="26718"/>
                    <a:pt x="14612" y="26517"/>
                  </a:cubicBezTo>
                  <a:cubicBezTo>
                    <a:pt x="16066" y="26216"/>
                    <a:pt x="17444" y="25590"/>
                    <a:pt x="18898" y="25464"/>
                  </a:cubicBezTo>
                  <a:lnTo>
                    <a:pt x="19098" y="25464"/>
                  </a:lnTo>
                  <a:cubicBezTo>
                    <a:pt x="18898" y="25690"/>
                    <a:pt x="18697" y="25790"/>
                    <a:pt x="18472" y="25890"/>
                  </a:cubicBezTo>
                  <a:cubicBezTo>
                    <a:pt x="18797" y="25890"/>
                    <a:pt x="19098" y="25890"/>
                    <a:pt x="19424" y="25790"/>
                  </a:cubicBezTo>
                  <a:cubicBezTo>
                    <a:pt x="19950" y="25690"/>
                    <a:pt x="20351" y="25364"/>
                    <a:pt x="20878" y="25364"/>
                  </a:cubicBezTo>
                  <a:cubicBezTo>
                    <a:pt x="22030" y="25164"/>
                    <a:pt x="22858" y="24437"/>
                    <a:pt x="23710" y="23710"/>
                  </a:cubicBezTo>
                  <a:cubicBezTo>
                    <a:pt x="23810" y="23585"/>
                    <a:pt x="23810" y="23484"/>
                    <a:pt x="23910" y="23384"/>
                  </a:cubicBezTo>
                  <a:cubicBezTo>
                    <a:pt x="23910" y="23284"/>
                    <a:pt x="24010" y="23184"/>
                    <a:pt x="24010" y="22958"/>
                  </a:cubicBezTo>
                  <a:lnTo>
                    <a:pt x="24010" y="22958"/>
                  </a:lnTo>
                  <a:cubicBezTo>
                    <a:pt x="23183" y="23384"/>
                    <a:pt x="22457" y="23810"/>
                    <a:pt x="21705" y="24211"/>
                  </a:cubicBezTo>
                  <a:cubicBezTo>
                    <a:pt x="22131" y="23585"/>
                    <a:pt x="22557" y="23083"/>
                    <a:pt x="22958" y="22557"/>
                  </a:cubicBezTo>
                  <a:cubicBezTo>
                    <a:pt x="22958" y="22457"/>
                    <a:pt x="22858" y="22457"/>
                    <a:pt x="22858" y="22332"/>
                  </a:cubicBezTo>
                  <a:cubicBezTo>
                    <a:pt x="24436" y="21830"/>
                    <a:pt x="25890" y="21078"/>
                    <a:pt x="26943" y="19625"/>
                  </a:cubicBezTo>
                  <a:cubicBezTo>
                    <a:pt x="27043" y="19725"/>
                    <a:pt x="27143" y="19725"/>
                    <a:pt x="27344" y="19825"/>
                  </a:cubicBezTo>
                  <a:cubicBezTo>
                    <a:pt x="27970" y="18998"/>
                    <a:pt x="28923" y="18271"/>
                    <a:pt x="28822" y="16918"/>
                  </a:cubicBezTo>
                  <a:lnTo>
                    <a:pt x="28822" y="16918"/>
                  </a:lnTo>
                  <a:cubicBezTo>
                    <a:pt x="28497" y="17444"/>
                    <a:pt x="28196" y="17845"/>
                    <a:pt x="27770" y="18472"/>
                  </a:cubicBezTo>
                  <a:lnTo>
                    <a:pt x="27770" y="17845"/>
                  </a:lnTo>
                  <a:cubicBezTo>
                    <a:pt x="27670" y="17745"/>
                    <a:pt x="27569" y="17745"/>
                    <a:pt x="27344" y="17745"/>
                  </a:cubicBezTo>
                  <a:cubicBezTo>
                    <a:pt x="27654" y="17340"/>
                    <a:pt x="27850" y="17139"/>
                    <a:pt x="28063" y="16861"/>
                  </a:cubicBezTo>
                  <a:lnTo>
                    <a:pt x="28063" y="16861"/>
                  </a:lnTo>
                  <a:cubicBezTo>
                    <a:pt x="28074" y="16879"/>
                    <a:pt x="28085" y="16898"/>
                    <a:pt x="28096" y="16918"/>
                  </a:cubicBezTo>
                  <a:lnTo>
                    <a:pt x="28096" y="16818"/>
                  </a:lnTo>
                  <a:cubicBezTo>
                    <a:pt x="28085" y="16832"/>
                    <a:pt x="28074" y="16847"/>
                    <a:pt x="28063" y="16861"/>
                  </a:cubicBezTo>
                  <a:lnTo>
                    <a:pt x="28063" y="16861"/>
                  </a:lnTo>
                  <a:cubicBezTo>
                    <a:pt x="27953" y="16675"/>
                    <a:pt x="27870" y="16583"/>
                    <a:pt x="27870" y="16492"/>
                  </a:cubicBezTo>
                  <a:cubicBezTo>
                    <a:pt x="27970" y="16191"/>
                    <a:pt x="28096" y="15865"/>
                    <a:pt x="28196" y="15565"/>
                  </a:cubicBezTo>
                  <a:lnTo>
                    <a:pt x="28196" y="14612"/>
                  </a:lnTo>
                  <a:cubicBezTo>
                    <a:pt x="28296" y="14612"/>
                    <a:pt x="28396" y="14712"/>
                    <a:pt x="28497" y="14712"/>
                  </a:cubicBezTo>
                  <a:cubicBezTo>
                    <a:pt x="28396" y="15038"/>
                    <a:pt x="28296" y="15339"/>
                    <a:pt x="28196" y="15565"/>
                  </a:cubicBezTo>
                  <a:cubicBezTo>
                    <a:pt x="28196" y="15865"/>
                    <a:pt x="28296" y="16066"/>
                    <a:pt x="28296" y="16392"/>
                  </a:cubicBezTo>
                  <a:lnTo>
                    <a:pt x="28497" y="16392"/>
                  </a:lnTo>
                  <a:cubicBezTo>
                    <a:pt x="28597" y="15865"/>
                    <a:pt x="28822" y="15339"/>
                    <a:pt x="28923" y="14938"/>
                  </a:cubicBezTo>
                  <a:cubicBezTo>
                    <a:pt x="28822" y="14938"/>
                    <a:pt x="28822" y="14813"/>
                    <a:pt x="28822" y="14813"/>
                  </a:cubicBezTo>
                  <a:cubicBezTo>
                    <a:pt x="29023" y="14512"/>
                    <a:pt x="29349" y="14186"/>
                    <a:pt x="29650" y="13785"/>
                  </a:cubicBezTo>
                  <a:cubicBezTo>
                    <a:pt x="29449" y="13359"/>
                    <a:pt x="29349" y="12833"/>
                    <a:pt x="29223" y="12432"/>
                  </a:cubicBezTo>
                  <a:lnTo>
                    <a:pt x="28923" y="12432"/>
                  </a:lnTo>
                  <a:cubicBezTo>
                    <a:pt x="29023" y="12733"/>
                    <a:pt x="29023" y="12933"/>
                    <a:pt x="29123" y="13259"/>
                  </a:cubicBezTo>
                  <a:cubicBezTo>
                    <a:pt x="29123" y="13560"/>
                    <a:pt x="29023" y="13785"/>
                    <a:pt x="28597" y="13785"/>
                  </a:cubicBezTo>
                  <a:cubicBezTo>
                    <a:pt x="28722" y="12933"/>
                    <a:pt x="28722" y="12206"/>
                    <a:pt x="28822" y="11479"/>
                  </a:cubicBezTo>
                  <a:lnTo>
                    <a:pt x="29023" y="11479"/>
                  </a:lnTo>
                  <a:cubicBezTo>
                    <a:pt x="29223" y="11680"/>
                    <a:pt x="29349" y="11905"/>
                    <a:pt x="29549" y="12106"/>
                  </a:cubicBezTo>
                  <a:cubicBezTo>
                    <a:pt x="29650" y="12206"/>
                    <a:pt x="29850" y="12432"/>
                    <a:pt x="30076" y="12532"/>
                  </a:cubicBezTo>
                  <a:cubicBezTo>
                    <a:pt x="29850" y="11905"/>
                    <a:pt x="29750" y="11379"/>
                    <a:pt x="29650" y="10953"/>
                  </a:cubicBezTo>
                  <a:cubicBezTo>
                    <a:pt x="29223" y="9800"/>
                    <a:pt x="28096" y="8973"/>
                    <a:pt x="28096" y="7519"/>
                  </a:cubicBezTo>
                  <a:lnTo>
                    <a:pt x="28096" y="7519"/>
                  </a:lnTo>
                  <a:cubicBezTo>
                    <a:pt x="28296" y="7720"/>
                    <a:pt x="28497" y="7820"/>
                    <a:pt x="28923" y="8046"/>
                  </a:cubicBezTo>
                  <a:cubicBezTo>
                    <a:pt x="28822" y="7720"/>
                    <a:pt x="28722" y="7519"/>
                    <a:pt x="28597" y="7194"/>
                  </a:cubicBezTo>
                  <a:lnTo>
                    <a:pt x="29549" y="7194"/>
                  </a:lnTo>
                  <a:cubicBezTo>
                    <a:pt x="29349" y="7093"/>
                    <a:pt x="29223" y="6993"/>
                    <a:pt x="29123" y="6893"/>
                  </a:cubicBezTo>
                  <a:cubicBezTo>
                    <a:pt x="28597" y="6367"/>
                    <a:pt x="28096" y="5941"/>
                    <a:pt x="27469" y="5540"/>
                  </a:cubicBezTo>
                  <a:cubicBezTo>
                    <a:pt x="26617" y="4913"/>
                    <a:pt x="25990" y="3860"/>
                    <a:pt x="24837" y="3660"/>
                  </a:cubicBezTo>
                  <a:cubicBezTo>
                    <a:pt x="24436" y="3534"/>
                    <a:pt x="24010" y="3334"/>
                    <a:pt x="23584" y="3234"/>
                  </a:cubicBezTo>
                  <a:cubicBezTo>
                    <a:pt x="23710" y="3234"/>
                    <a:pt x="23710" y="3133"/>
                    <a:pt x="23810" y="3133"/>
                  </a:cubicBezTo>
                  <a:cubicBezTo>
                    <a:pt x="23584" y="2908"/>
                    <a:pt x="23384" y="2707"/>
                    <a:pt x="23284" y="2507"/>
                  </a:cubicBezTo>
                  <a:cubicBezTo>
                    <a:pt x="23484" y="2407"/>
                    <a:pt x="23710" y="2281"/>
                    <a:pt x="23910" y="2181"/>
                  </a:cubicBezTo>
                  <a:cubicBezTo>
                    <a:pt x="23584" y="1981"/>
                    <a:pt x="23384" y="1880"/>
                    <a:pt x="23183" y="1655"/>
                  </a:cubicBezTo>
                  <a:lnTo>
                    <a:pt x="23183" y="1555"/>
                  </a:lnTo>
                  <a:cubicBezTo>
                    <a:pt x="23584" y="1655"/>
                    <a:pt x="23910" y="1655"/>
                    <a:pt x="24336" y="1780"/>
                  </a:cubicBezTo>
                  <a:cubicBezTo>
                    <a:pt x="24010" y="1154"/>
                    <a:pt x="23384" y="928"/>
                    <a:pt x="22657" y="928"/>
                  </a:cubicBezTo>
                  <a:cubicBezTo>
                    <a:pt x="22231" y="201"/>
                    <a:pt x="21604" y="402"/>
                    <a:pt x="20878" y="301"/>
                  </a:cubicBezTo>
                  <a:lnTo>
                    <a:pt x="20878" y="301"/>
                  </a:lnTo>
                  <a:cubicBezTo>
                    <a:pt x="21203" y="1254"/>
                    <a:pt x="22331" y="727"/>
                    <a:pt x="22858" y="1454"/>
                  </a:cubicBezTo>
                  <a:cubicBezTo>
                    <a:pt x="22770" y="1541"/>
                    <a:pt x="22683" y="1723"/>
                    <a:pt x="22596" y="1901"/>
                  </a:cubicBezTo>
                  <a:lnTo>
                    <a:pt x="22596" y="1901"/>
                  </a:lnTo>
                  <a:cubicBezTo>
                    <a:pt x="22584" y="1894"/>
                    <a:pt x="22570" y="1887"/>
                    <a:pt x="22557" y="1880"/>
                  </a:cubicBezTo>
                  <a:lnTo>
                    <a:pt x="22557" y="1981"/>
                  </a:lnTo>
                  <a:cubicBezTo>
                    <a:pt x="22570" y="1954"/>
                    <a:pt x="22583" y="1928"/>
                    <a:pt x="22596" y="1901"/>
                  </a:cubicBezTo>
                  <a:lnTo>
                    <a:pt x="22596" y="1901"/>
                  </a:lnTo>
                  <a:cubicBezTo>
                    <a:pt x="22771" y="1994"/>
                    <a:pt x="22864" y="2088"/>
                    <a:pt x="22958" y="2181"/>
                  </a:cubicBezTo>
                  <a:cubicBezTo>
                    <a:pt x="22958" y="2281"/>
                    <a:pt x="22858" y="2281"/>
                    <a:pt x="22858" y="2407"/>
                  </a:cubicBezTo>
                  <a:cubicBezTo>
                    <a:pt x="22757" y="2407"/>
                    <a:pt x="22757" y="2407"/>
                    <a:pt x="22657" y="2507"/>
                  </a:cubicBezTo>
                  <a:cubicBezTo>
                    <a:pt x="22030" y="2407"/>
                    <a:pt x="21404" y="2507"/>
                    <a:pt x="20777" y="2281"/>
                  </a:cubicBezTo>
                  <a:cubicBezTo>
                    <a:pt x="19098" y="1655"/>
                    <a:pt x="17319" y="1655"/>
                    <a:pt x="15664" y="1354"/>
                  </a:cubicBezTo>
                  <a:cubicBezTo>
                    <a:pt x="14938" y="1254"/>
                    <a:pt x="14186" y="1254"/>
                    <a:pt x="13258" y="1154"/>
                  </a:cubicBezTo>
                  <a:cubicBezTo>
                    <a:pt x="13559" y="928"/>
                    <a:pt x="13559" y="928"/>
                    <a:pt x="13685" y="928"/>
                  </a:cubicBezTo>
                  <a:cubicBezTo>
                    <a:pt x="13359" y="828"/>
                    <a:pt x="13158" y="828"/>
                    <a:pt x="12832" y="828"/>
                  </a:cubicBezTo>
                  <a:cubicBezTo>
                    <a:pt x="11905" y="928"/>
                    <a:pt x="10852" y="1028"/>
                    <a:pt x="9925" y="1154"/>
                  </a:cubicBezTo>
                  <a:cubicBezTo>
                    <a:pt x="9599" y="1154"/>
                    <a:pt x="9299" y="1028"/>
                    <a:pt x="8973" y="1028"/>
                  </a:cubicBezTo>
                  <a:lnTo>
                    <a:pt x="8973" y="828"/>
                  </a:lnTo>
                  <a:cubicBezTo>
                    <a:pt x="9800" y="627"/>
                    <a:pt x="10652" y="301"/>
                    <a:pt x="11479" y="101"/>
                  </a:cubicBezTo>
                  <a:cubicBezTo>
                    <a:pt x="11379" y="101"/>
                    <a:pt x="11178" y="1"/>
                    <a:pt x="11053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36"/>
            <p:cNvSpPr/>
            <p:nvPr/>
          </p:nvSpPr>
          <p:spPr>
            <a:xfrm>
              <a:off x="4996838" y="2561569"/>
              <a:ext cx="827100" cy="658500"/>
            </a:xfrm>
            <a:prstGeom prst="ellipse">
              <a:avLst/>
            </a:pr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69" name="Google Shape;1469;p36"/>
          <p:cNvGrpSpPr/>
          <p:nvPr/>
        </p:nvGrpSpPr>
        <p:grpSpPr>
          <a:xfrm>
            <a:off x="4936813" y="3683225"/>
            <a:ext cx="947168" cy="970136"/>
            <a:chOff x="4936813" y="3683225"/>
            <a:chExt cx="947168" cy="970136"/>
          </a:xfrm>
        </p:grpSpPr>
        <p:sp>
          <p:nvSpPr>
            <p:cNvPr id="1470" name="Google Shape;1470;p36"/>
            <p:cNvSpPr/>
            <p:nvPr/>
          </p:nvSpPr>
          <p:spPr>
            <a:xfrm>
              <a:off x="4936813" y="3683225"/>
              <a:ext cx="947168" cy="970136"/>
            </a:xfrm>
            <a:custGeom>
              <a:rect b="b" l="l" r="r" t="t"/>
              <a:pathLst>
                <a:path extrusionOk="0" h="27044" w="30076">
                  <a:moveTo>
                    <a:pt x="14473" y="6867"/>
                  </a:moveTo>
                  <a:cubicBezTo>
                    <a:pt x="14694" y="6867"/>
                    <a:pt x="14916" y="6875"/>
                    <a:pt x="15138" y="6893"/>
                  </a:cubicBezTo>
                  <a:cubicBezTo>
                    <a:pt x="16692" y="6993"/>
                    <a:pt x="18271" y="6893"/>
                    <a:pt x="19624" y="7720"/>
                  </a:cubicBezTo>
                  <a:lnTo>
                    <a:pt x="19624" y="8146"/>
                  </a:lnTo>
                  <a:cubicBezTo>
                    <a:pt x="20050" y="8246"/>
                    <a:pt x="20451" y="8447"/>
                    <a:pt x="20878" y="8672"/>
                  </a:cubicBezTo>
                  <a:lnTo>
                    <a:pt x="20878" y="8773"/>
                  </a:lnTo>
                  <a:lnTo>
                    <a:pt x="19098" y="8773"/>
                  </a:lnTo>
                  <a:lnTo>
                    <a:pt x="19098" y="8873"/>
                  </a:lnTo>
                  <a:cubicBezTo>
                    <a:pt x="19198" y="8973"/>
                    <a:pt x="19324" y="9073"/>
                    <a:pt x="19424" y="9174"/>
                  </a:cubicBezTo>
                  <a:cubicBezTo>
                    <a:pt x="17185" y="8965"/>
                    <a:pt x="14933" y="8649"/>
                    <a:pt x="12653" y="8649"/>
                  </a:cubicBezTo>
                  <a:cubicBezTo>
                    <a:pt x="11641" y="8649"/>
                    <a:pt x="10624" y="8711"/>
                    <a:pt x="9599" y="8873"/>
                  </a:cubicBezTo>
                  <a:cubicBezTo>
                    <a:pt x="10025" y="7920"/>
                    <a:pt x="10652" y="7519"/>
                    <a:pt x="11479" y="7294"/>
                  </a:cubicBezTo>
                  <a:cubicBezTo>
                    <a:pt x="12428" y="7046"/>
                    <a:pt x="13444" y="6867"/>
                    <a:pt x="14473" y="6867"/>
                  </a:cubicBezTo>
                  <a:close/>
                  <a:moveTo>
                    <a:pt x="13258" y="9499"/>
                  </a:moveTo>
                  <a:cubicBezTo>
                    <a:pt x="14712" y="9499"/>
                    <a:pt x="16066" y="9600"/>
                    <a:pt x="17544" y="9600"/>
                  </a:cubicBezTo>
                  <a:lnTo>
                    <a:pt x="17544" y="10226"/>
                  </a:lnTo>
                  <a:cubicBezTo>
                    <a:pt x="16366" y="10226"/>
                    <a:pt x="15188" y="10019"/>
                    <a:pt x="13985" y="10019"/>
                  </a:cubicBezTo>
                  <a:cubicBezTo>
                    <a:pt x="13268" y="10019"/>
                    <a:pt x="12544" y="10093"/>
                    <a:pt x="11805" y="10326"/>
                  </a:cubicBezTo>
                  <a:lnTo>
                    <a:pt x="13885" y="10326"/>
                  </a:lnTo>
                  <a:lnTo>
                    <a:pt x="13885" y="10552"/>
                  </a:lnTo>
                  <a:cubicBezTo>
                    <a:pt x="13058" y="10652"/>
                    <a:pt x="12106" y="10652"/>
                    <a:pt x="11178" y="10652"/>
                  </a:cubicBezTo>
                  <a:cubicBezTo>
                    <a:pt x="11178" y="10652"/>
                    <a:pt x="11053" y="10853"/>
                    <a:pt x="11053" y="11053"/>
                  </a:cubicBezTo>
                  <a:cubicBezTo>
                    <a:pt x="10752" y="10953"/>
                    <a:pt x="10552" y="10853"/>
                    <a:pt x="10226" y="10753"/>
                  </a:cubicBezTo>
                  <a:cubicBezTo>
                    <a:pt x="10126" y="10853"/>
                    <a:pt x="10126" y="10953"/>
                    <a:pt x="10025" y="11053"/>
                  </a:cubicBezTo>
                  <a:cubicBezTo>
                    <a:pt x="10025" y="11053"/>
                    <a:pt x="9925" y="11053"/>
                    <a:pt x="9925" y="10953"/>
                  </a:cubicBezTo>
                  <a:cubicBezTo>
                    <a:pt x="10025" y="10853"/>
                    <a:pt x="10126" y="10753"/>
                    <a:pt x="10226" y="10652"/>
                  </a:cubicBezTo>
                  <a:lnTo>
                    <a:pt x="10226" y="10753"/>
                  </a:lnTo>
                  <a:cubicBezTo>
                    <a:pt x="10953" y="9700"/>
                    <a:pt x="12106" y="9499"/>
                    <a:pt x="13258" y="9499"/>
                  </a:cubicBezTo>
                  <a:close/>
                  <a:moveTo>
                    <a:pt x="19950" y="11053"/>
                  </a:moveTo>
                  <a:lnTo>
                    <a:pt x="19950" y="11053"/>
                  </a:lnTo>
                  <a:cubicBezTo>
                    <a:pt x="20151" y="11179"/>
                    <a:pt x="20351" y="11279"/>
                    <a:pt x="20577" y="11279"/>
                  </a:cubicBezTo>
                  <a:cubicBezTo>
                    <a:pt x="20577" y="11379"/>
                    <a:pt x="20451" y="11479"/>
                    <a:pt x="20451" y="11580"/>
                  </a:cubicBezTo>
                  <a:cubicBezTo>
                    <a:pt x="20251" y="11379"/>
                    <a:pt x="20050" y="11179"/>
                    <a:pt x="19950" y="11053"/>
                  </a:cubicBezTo>
                  <a:close/>
                  <a:moveTo>
                    <a:pt x="8973" y="11279"/>
                  </a:moveTo>
                  <a:cubicBezTo>
                    <a:pt x="8872" y="11379"/>
                    <a:pt x="8872" y="11479"/>
                    <a:pt x="8872" y="11580"/>
                  </a:cubicBezTo>
                  <a:cubicBezTo>
                    <a:pt x="8973" y="11580"/>
                    <a:pt x="9073" y="11680"/>
                    <a:pt x="9173" y="11680"/>
                  </a:cubicBezTo>
                  <a:lnTo>
                    <a:pt x="9173" y="11805"/>
                  </a:lnTo>
                  <a:lnTo>
                    <a:pt x="8872" y="11805"/>
                  </a:lnTo>
                  <a:lnTo>
                    <a:pt x="8872" y="11580"/>
                  </a:lnTo>
                  <a:cubicBezTo>
                    <a:pt x="8872" y="11479"/>
                    <a:pt x="8872" y="11379"/>
                    <a:pt x="8772" y="11279"/>
                  </a:cubicBezTo>
                  <a:close/>
                  <a:moveTo>
                    <a:pt x="9599" y="11680"/>
                  </a:moveTo>
                  <a:cubicBezTo>
                    <a:pt x="9700" y="11680"/>
                    <a:pt x="9700" y="11680"/>
                    <a:pt x="10025" y="11805"/>
                  </a:cubicBezTo>
                  <a:lnTo>
                    <a:pt x="9599" y="11805"/>
                  </a:lnTo>
                  <a:lnTo>
                    <a:pt x="9599" y="11680"/>
                  </a:lnTo>
                  <a:close/>
                  <a:moveTo>
                    <a:pt x="10652" y="11580"/>
                  </a:moveTo>
                  <a:lnTo>
                    <a:pt x="10652" y="11680"/>
                  </a:lnTo>
                  <a:cubicBezTo>
                    <a:pt x="10652" y="11805"/>
                    <a:pt x="10552" y="11805"/>
                    <a:pt x="10426" y="11805"/>
                  </a:cubicBezTo>
                  <a:lnTo>
                    <a:pt x="10426" y="11680"/>
                  </a:lnTo>
                  <a:cubicBezTo>
                    <a:pt x="10552" y="11680"/>
                    <a:pt x="10552" y="11680"/>
                    <a:pt x="10652" y="11580"/>
                  </a:cubicBezTo>
                  <a:close/>
                  <a:moveTo>
                    <a:pt x="3133" y="14612"/>
                  </a:moveTo>
                  <a:lnTo>
                    <a:pt x="3133" y="14813"/>
                  </a:lnTo>
                  <a:cubicBezTo>
                    <a:pt x="3133" y="14813"/>
                    <a:pt x="3033" y="14712"/>
                    <a:pt x="3033" y="14612"/>
                  </a:cubicBezTo>
                  <a:close/>
                  <a:moveTo>
                    <a:pt x="12732" y="15339"/>
                  </a:moveTo>
                  <a:cubicBezTo>
                    <a:pt x="12698" y="15377"/>
                    <a:pt x="12664" y="15414"/>
                    <a:pt x="12629" y="15451"/>
                  </a:cubicBezTo>
                  <a:lnTo>
                    <a:pt x="12629" y="15451"/>
                  </a:lnTo>
                  <a:cubicBezTo>
                    <a:pt x="12663" y="15449"/>
                    <a:pt x="12697" y="15445"/>
                    <a:pt x="12732" y="15439"/>
                  </a:cubicBezTo>
                  <a:lnTo>
                    <a:pt x="12732" y="15339"/>
                  </a:lnTo>
                  <a:close/>
                  <a:moveTo>
                    <a:pt x="3710" y="15301"/>
                  </a:moveTo>
                  <a:cubicBezTo>
                    <a:pt x="3760" y="15381"/>
                    <a:pt x="3760" y="15465"/>
                    <a:pt x="3760" y="15565"/>
                  </a:cubicBezTo>
                  <a:lnTo>
                    <a:pt x="3659" y="15565"/>
                  </a:lnTo>
                  <a:cubicBezTo>
                    <a:pt x="3659" y="15465"/>
                    <a:pt x="3659" y="15381"/>
                    <a:pt x="3710" y="15301"/>
                  </a:cubicBezTo>
                  <a:close/>
                  <a:moveTo>
                    <a:pt x="11601" y="13170"/>
                  </a:moveTo>
                  <a:cubicBezTo>
                    <a:pt x="11724" y="13170"/>
                    <a:pt x="11830" y="13192"/>
                    <a:pt x="11905" y="13259"/>
                  </a:cubicBezTo>
                  <a:cubicBezTo>
                    <a:pt x="12431" y="13685"/>
                    <a:pt x="13058" y="13459"/>
                    <a:pt x="13559" y="13785"/>
                  </a:cubicBezTo>
                  <a:cubicBezTo>
                    <a:pt x="13359" y="13885"/>
                    <a:pt x="13258" y="13885"/>
                    <a:pt x="12933" y="13986"/>
                  </a:cubicBezTo>
                  <a:cubicBezTo>
                    <a:pt x="14938" y="14712"/>
                    <a:pt x="17018" y="14712"/>
                    <a:pt x="18697" y="16191"/>
                  </a:cubicBezTo>
                  <a:cubicBezTo>
                    <a:pt x="17945" y="16918"/>
                    <a:pt x="17319" y="17444"/>
                    <a:pt x="16492" y="17745"/>
                  </a:cubicBezTo>
                  <a:cubicBezTo>
                    <a:pt x="16425" y="17779"/>
                    <a:pt x="16355" y="17790"/>
                    <a:pt x="16285" y="17790"/>
                  </a:cubicBezTo>
                  <a:cubicBezTo>
                    <a:pt x="16143" y="17790"/>
                    <a:pt x="15999" y="17745"/>
                    <a:pt x="15865" y="17745"/>
                  </a:cubicBezTo>
                  <a:lnTo>
                    <a:pt x="14512" y="17745"/>
                  </a:lnTo>
                  <a:cubicBezTo>
                    <a:pt x="14712" y="17645"/>
                    <a:pt x="14938" y="17545"/>
                    <a:pt x="15238" y="17319"/>
                  </a:cubicBezTo>
                  <a:cubicBezTo>
                    <a:pt x="14812" y="17219"/>
                    <a:pt x="14612" y="17219"/>
                    <a:pt x="14411" y="17219"/>
                  </a:cubicBezTo>
                  <a:cubicBezTo>
                    <a:pt x="14612" y="17018"/>
                    <a:pt x="14712" y="16818"/>
                    <a:pt x="14938" y="16592"/>
                  </a:cubicBezTo>
                  <a:cubicBezTo>
                    <a:pt x="14812" y="16592"/>
                    <a:pt x="14812" y="16492"/>
                    <a:pt x="14812" y="16492"/>
                  </a:cubicBezTo>
                  <a:cubicBezTo>
                    <a:pt x="14411" y="16592"/>
                    <a:pt x="14086" y="16592"/>
                    <a:pt x="13785" y="16692"/>
                  </a:cubicBezTo>
                  <a:cubicBezTo>
                    <a:pt x="13885" y="16592"/>
                    <a:pt x="13885" y="16592"/>
                    <a:pt x="13885" y="16492"/>
                  </a:cubicBezTo>
                  <a:cubicBezTo>
                    <a:pt x="13359" y="16291"/>
                    <a:pt x="12832" y="16066"/>
                    <a:pt x="12306" y="15865"/>
                  </a:cubicBezTo>
                  <a:cubicBezTo>
                    <a:pt x="12306" y="15966"/>
                    <a:pt x="12206" y="16066"/>
                    <a:pt x="12106" y="16291"/>
                  </a:cubicBezTo>
                  <a:lnTo>
                    <a:pt x="12106" y="15966"/>
                  </a:lnTo>
                  <a:cubicBezTo>
                    <a:pt x="12272" y="15799"/>
                    <a:pt x="12456" y="15632"/>
                    <a:pt x="12629" y="15451"/>
                  </a:cubicBezTo>
                  <a:lnTo>
                    <a:pt x="12629" y="15451"/>
                  </a:lnTo>
                  <a:cubicBezTo>
                    <a:pt x="12591" y="15454"/>
                    <a:pt x="12554" y="15456"/>
                    <a:pt x="12517" y="15456"/>
                  </a:cubicBezTo>
                  <a:cubicBezTo>
                    <a:pt x="11809" y="15456"/>
                    <a:pt x="11314" y="14918"/>
                    <a:pt x="10652" y="14712"/>
                  </a:cubicBezTo>
                  <a:cubicBezTo>
                    <a:pt x="10852" y="14512"/>
                    <a:pt x="10953" y="14311"/>
                    <a:pt x="11053" y="13986"/>
                  </a:cubicBezTo>
                  <a:cubicBezTo>
                    <a:pt x="10953" y="13785"/>
                    <a:pt x="10852" y="13560"/>
                    <a:pt x="10752" y="13259"/>
                  </a:cubicBezTo>
                  <a:cubicBezTo>
                    <a:pt x="11036" y="13259"/>
                    <a:pt x="11354" y="13170"/>
                    <a:pt x="11601" y="13170"/>
                  </a:cubicBezTo>
                  <a:close/>
                  <a:moveTo>
                    <a:pt x="4486" y="13459"/>
                  </a:moveTo>
                  <a:cubicBezTo>
                    <a:pt x="4587" y="13785"/>
                    <a:pt x="4787" y="14086"/>
                    <a:pt x="4787" y="14512"/>
                  </a:cubicBezTo>
                  <a:cubicBezTo>
                    <a:pt x="4787" y="15665"/>
                    <a:pt x="5213" y="16692"/>
                    <a:pt x="6266" y="17319"/>
                  </a:cubicBezTo>
                  <a:cubicBezTo>
                    <a:pt x="6466" y="17545"/>
                    <a:pt x="6466" y="17545"/>
                    <a:pt x="6266" y="17845"/>
                  </a:cubicBezTo>
                  <a:cubicBezTo>
                    <a:pt x="6040" y="17745"/>
                    <a:pt x="5639" y="17745"/>
                    <a:pt x="5539" y="17545"/>
                  </a:cubicBezTo>
                  <a:cubicBezTo>
                    <a:pt x="5013" y="16918"/>
                    <a:pt x="4486" y="16066"/>
                    <a:pt x="4161" y="15565"/>
                  </a:cubicBezTo>
                  <a:lnTo>
                    <a:pt x="4161" y="13459"/>
                  </a:lnTo>
                  <a:close/>
                  <a:moveTo>
                    <a:pt x="12632" y="17845"/>
                  </a:moveTo>
                  <a:lnTo>
                    <a:pt x="12632" y="17946"/>
                  </a:lnTo>
                  <a:cubicBezTo>
                    <a:pt x="12532" y="17946"/>
                    <a:pt x="12532" y="18071"/>
                    <a:pt x="12431" y="18071"/>
                  </a:cubicBezTo>
                  <a:cubicBezTo>
                    <a:pt x="12431" y="17946"/>
                    <a:pt x="12431" y="17946"/>
                    <a:pt x="12306" y="17946"/>
                  </a:cubicBezTo>
                  <a:cubicBezTo>
                    <a:pt x="12431" y="17946"/>
                    <a:pt x="12532" y="17845"/>
                    <a:pt x="12632" y="17845"/>
                  </a:cubicBezTo>
                  <a:close/>
                  <a:moveTo>
                    <a:pt x="27344" y="14712"/>
                  </a:moveTo>
                  <a:lnTo>
                    <a:pt x="27344" y="14712"/>
                  </a:lnTo>
                  <a:cubicBezTo>
                    <a:pt x="27244" y="15239"/>
                    <a:pt x="27143" y="15765"/>
                    <a:pt x="27143" y="16191"/>
                  </a:cubicBezTo>
                  <a:cubicBezTo>
                    <a:pt x="26717" y="16692"/>
                    <a:pt x="26416" y="17119"/>
                    <a:pt x="25990" y="17545"/>
                  </a:cubicBezTo>
                  <a:cubicBezTo>
                    <a:pt x="25990" y="17545"/>
                    <a:pt x="25890" y="17545"/>
                    <a:pt x="25790" y="17444"/>
                  </a:cubicBezTo>
                  <a:cubicBezTo>
                    <a:pt x="25464" y="17845"/>
                    <a:pt x="25163" y="18171"/>
                    <a:pt x="24737" y="18472"/>
                  </a:cubicBezTo>
                  <a:lnTo>
                    <a:pt x="24637" y="18472"/>
                  </a:lnTo>
                  <a:cubicBezTo>
                    <a:pt x="25063" y="16918"/>
                    <a:pt x="26416" y="16066"/>
                    <a:pt x="27344" y="14712"/>
                  </a:cubicBezTo>
                  <a:close/>
                  <a:moveTo>
                    <a:pt x="3534" y="16392"/>
                  </a:moveTo>
                  <a:cubicBezTo>
                    <a:pt x="3960" y="16692"/>
                    <a:pt x="4286" y="16918"/>
                    <a:pt x="4587" y="17119"/>
                  </a:cubicBezTo>
                  <a:cubicBezTo>
                    <a:pt x="5013" y="17745"/>
                    <a:pt x="5314" y="18472"/>
                    <a:pt x="5740" y="19098"/>
                  </a:cubicBezTo>
                  <a:cubicBezTo>
                    <a:pt x="5639" y="19324"/>
                    <a:pt x="5639" y="19424"/>
                    <a:pt x="5539" y="19625"/>
                  </a:cubicBezTo>
                  <a:cubicBezTo>
                    <a:pt x="5013" y="19324"/>
                    <a:pt x="4286" y="19199"/>
                    <a:pt x="4161" y="18271"/>
                  </a:cubicBezTo>
                  <a:lnTo>
                    <a:pt x="4161" y="18271"/>
                  </a:lnTo>
                  <a:cubicBezTo>
                    <a:pt x="4386" y="18372"/>
                    <a:pt x="4486" y="18372"/>
                    <a:pt x="4787" y="18472"/>
                  </a:cubicBezTo>
                  <a:cubicBezTo>
                    <a:pt x="4486" y="17645"/>
                    <a:pt x="3534" y="17319"/>
                    <a:pt x="3534" y="16392"/>
                  </a:cubicBezTo>
                  <a:close/>
                  <a:moveTo>
                    <a:pt x="5940" y="19199"/>
                  </a:moveTo>
                  <a:lnTo>
                    <a:pt x="5940" y="19199"/>
                  </a:lnTo>
                  <a:cubicBezTo>
                    <a:pt x="6166" y="19324"/>
                    <a:pt x="6466" y="19324"/>
                    <a:pt x="6166" y="19625"/>
                  </a:cubicBezTo>
                  <a:cubicBezTo>
                    <a:pt x="6166" y="19525"/>
                    <a:pt x="6040" y="19324"/>
                    <a:pt x="5940" y="19199"/>
                  </a:cubicBezTo>
                  <a:close/>
                  <a:moveTo>
                    <a:pt x="2281" y="20151"/>
                  </a:moveTo>
                  <a:cubicBezTo>
                    <a:pt x="2281" y="20151"/>
                    <a:pt x="2406" y="20251"/>
                    <a:pt x="2406" y="20352"/>
                  </a:cubicBezTo>
                  <a:cubicBezTo>
                    <a:pt x="2281" y="20352"/>
                    <a:pt x="2181" y="20251"/>
                    <a:pt x="2181" y="20151"/>
                  </a:cubicBezTo>
                  <a:close/>
                  <a:moveTo>
                    <a:pt x="4060" y="22758"/>
                  </a:moveTo>
                  <a:lnTo>
                    <a:pt x="4060" y="22858"/>
                  </a:lnTo>
                  <a:cubicBezTo>
                    <a:pt x="3960" y="22758"/>
                    <a:pt x="3960" y="22758"/>
                    <a:pt x="3860" y="22758"/>
                  </a:cubicBezTo>
                  <a:close/>
                  <a:moveTo>
                    <a:pt x="6567" y="23585"/>
                  </a:moveTo>
                  <a:lnTo>
                    <a:pt x="6567" y="23911"/>
                  </a:lnTo>
                  <a:cubicBezTo>
                    <a:pt x="6322" y="23829"/>
                    <a:pt x="5994" y="23747"/>
                    <a:pt x="5719" y="23652"/>
                  </a:cubicBezTo>
                  <a:lnTo>
                    <a:pt x="5719" y="23652"/>
                  </a:lnTo>
                  <a:cubicBezTo>
                    <a:pt x="5994" y="23585"/>
                    <a:pt x="6322" y="23585"/>
                    <a:pt x="6567" y="23585"/>
                  </a:cubicBezTo>
                  <a:close/>
                  <a:moveTo>
                    <a:pt x="6993" y="24111"/>
                  </a:moveTo>
                  <a:cubicBezTo>
                    <a:pt x="7093" y="24211"/>
                    <a:pt x="7294" y="24337"/>
                    <a:pt x="7419" y="24337"/>
                  </a:cubicBezTo>
                  <a:lnTo>
                    <a:pt x="6893" y="24337"/>
                  </a:lnTo>
                  <a:cubicBezTo>
                    <a:pt x="6893" y="24337"/>
                    <a:pt x="6993" y="24211"/>
                    <a:pt x="6993" y="24111"/>
                  </a:cubicBezTo>
                  <a:close/>
                  <a:moveTo>
                    <a:pt x="8446" y="24211"/>
                  </a:moveTo>
                  <a:cubicBezTo>
                    <a:pt x="8346" y="24211"/>
                    <a:pt x="8246" y="24337"/>
                    <a:pt x="8146" y="24337"/>
                  </a:cubicBezTo>
                  <a:lnTo>
                    <a:pt x="8146" y="24211"/>
                  </a:lnTo>
                  <a:close/>
                  <a:moveTo>
                    <a:pt x="7820" y="24337"/>
                  </a:moveTo>
                  <a:lnTo>
                    <a:pt x="7820" y="24437"/>
                  </a:lnTo>
                  <a:cubicBezTo>
                    <a:pt x="7720" y="24437"/>
                    <a:pt x="7619" y="24337"/>
                    <a:pt x="7519" y="24337"/>
                  </a:cubicBezTo>
                  <a:close/>
                  <a:moveTo>
                    <a:pt x="18898" y="24963"/>
                  </a:moveTo>
                  <a:lnTo>
                    <a:pt x="18898" y="25063"/>
                  </a:lnTo>
                  <a:lnTo>
                    <a:pt x="18797" y="25063"/>
                  </a:lnTo>
                  <a:lnTo>
                    <a:pt x="18898" y="24963"/>
                  </a:lnTo>
                  <a:close/>
                  <a:moveTo>
                    <a:pt x="11053" y="1"/>
                  </a:moveTo>
                  <a:cubicBezTo>
                    <a:pt x="9599" y="402"/>
                    <a:pt x="8045" y="627"/>
                    <a:pt x="6567" y="1454"/>
                  </a:cubicBezTo>
                  <a:cubicBezTo>
                    <a:pt x="5013" y="2507"/>
                    <a:pt x="3760" y="3860"/>
                    <a:pt x="2807" y="5414"/>
                  </a:cubicBezTo>
                  <a:cubicBezTo>
                    <a:pt x="2507" y="5740"/>
                    <a:pt x="2406" y="6166"/>
                    <a:pt x="2080" y="6467"/>
                  </a:cubicBezTo>
                  <a:cubicBezTo>
                    <a:pt x="401" y="8447"/>
                    <a:pt x="0" y="10753"/>
                    <a:pt x="201" y="13159"/>
                  </a:cubicBezTo>
                  <a:cubicBezTo>
                    <a:pt x="201" y="14311"/>
                    <a:pt x="301" y="15439"/>
                    <a:pt x="301" y="16492"/>
                  </a:cubicBezTo>
                  <a:cubicBezTo>
                    <a:pt x="401" y="16492"/>
                    <a:pt x="627" y="16392"/>
                    <a:pt x="727" y="16291"/>
                  </a:cubicBezTo>
                  <a:cubicBezTo>
                    <a:pt x="1028" y="17219"/>
                    <a:pt x="928" y="18372"/>
                    <a:pt x="1780" y="19324"/>
                  </a:cubicBezTo>
                  <a:cubicBezTo>
                    <a:pt x="1554" y="19199"/>
                    <a:pt x="1253" y="19199"/>
                    <a:pt x="1028" y="19098"/>
                  </a:cubicBezTo>
                  <a:cubicBezTo>
                    <a:pt x="1028" y="19199"/>
                    <a:pt x="928" y="19199"/>
                    <a:pt x="928" y="19324"/>
                  </a:cubicBezTo>
                  <a:cubicBezTo>
                    <a:pt x="1980" y="20251"/>
                    <a:pt x="3033" y="21304"/>
                    <a:pt x="4060" y="22231"/>
                  </a:cubicBezTo>
                  <a:cubicBezTo>
                    <a:pt x="3915" y="22278"/>
                    <a:pt x="3779" y="22298"/>
                    <a:pt x="3652" y="22298"/>
                  </a:cubicBezTo>
                  <a:cubicBezTo>
                    <a:pt x="2882" y="22298"/>
                    <a:pt x="2418" y="21548"/>
                    <a:pt x="1880" y="21204"/>
                  </a:cubicBezTo>
                  <a:lnTo>
                    <a:pt x="1880" y="21204"/>
                  </a:lnTo>
                  <a:cubicBezTo>
                    <a:pt x="1980" y="21605"/>
                    <a:pt x="1980" y="21931"/>
                    <a:pt x="1980" y="22332"/>
                  </a:cubicBezTo>
                  <a:lnTo>
                    <a:pt x="1980" y="22231"/>
                  </a:lnTo>
                  <a:cubicBezTo>
                    <a:pt x="2080" y="22557"/>
                    <a:pt x="2181" y="22758"/>
                    <a:pt x="2181" y="23184"/>
                  </a:cubicBezTo>
                  <a:lnTo>
                    <a:pt x="2807" y="23184"/>
                  </a:lnTo>
                  <a:cubicBezTo>
                    <a:pt x="3033" y="23184"/>
                    <a:pt x="3334" y="23184"/>
                    <a:pt x="3534" y="23284"/>
                  </a:cubicBezTo>
                  <a:cubicBezTo>
                    <a:pt x="4060" y="23710"/>
                    <a:pt x="4787" y="23810"/>
                    <a:pt x="5414" y="24111"/>
                  </a:cubicBezTo>
                  <a:cubicBezTo>
                    <a:pt x="6366" y="24437"/>
                    <a:pt x="7193" y="24838"/>
                    <a:pt x="8246" y="24838"/>
                  </a:cubicBezTo>
                  <a:cubicBezTo>
                    <a:pt x="9925" y="24838"/>
                    <a:pt x="11479" y="24963"/>
                    <a:pt x="13058" y="24963"/>
                  </a:cubicBezTo>
                  <a:cubicBezTo>
                    <a:pt x="13685" y="24963"/>
                    <a:pt x="14311" y="24738"/>
                    <a:pt x="14938" y="24637"/>
                  </a:cubicBezTo>
                  <a:cubicBezTo>
                    <a:pt x="16592" y="24337"/>
                    <a:pt x="18171" y="24111"/>
                    <a:pt x="19825" y="23810"/>
                  </a:cubicBezTo>
                  <a:lnTo>
                    <a:pt x="19825" y="23710"/>
                  </a:lnTo>
                  <a:cubicBezTo>
                    <a:pt x="20050" y="23810"/>
                    <a:pt x="20251" y="23810"/>
                    <a:pt x="20451" y="23911"/>
                  </a:cubicBezTo>
                  <a:lnTo>
                    <a:pt x="20451" y="23810"/>
                  </a:lnTo>
                  <a:cubicBezTo>
                    <a:pt x="20878" y="23710"/>
                    <a:pt x="21304" y="23710"/>
                    <a:pt x="21705" y="23585"/>
                  </a:cubicBezTo>
                  <a:lnTo>
                    <a:pt x="21705" y="23585"/>
                  </a:lnTo>
                  <a:cubicBezTo>
                    <a:pt x="20978" y="24011"/>
                    <a:pt x="20251" y="24537"/>
                    <a:pt x="19424" y="24963"/>
                  </a:cubicBezTo>
                  <a:lnTo>
                    <a:pt x="19424" y="24537"/>
                  </a:lnTo>
                  <a:cubicBezTo>
                    <a:pt x="18472" y="24838"/>
                    <a:pt x="17644" y="25264"/>
                    <a:pt x="16817" y="25464"/>
                  </a:cubicBezTo>
                  <a:cubicBezTo>
                    <a:pt x="15439" y="25790"/>
                    <a:pt x="13985" y="25991"/>
                    <a:pt x="12532" y="26317"/>
                  </a:cubicBezTo>
                  <a:cubicBezTo>
                    <a:pt x="11805" y="26417"/>
                    <a:pt x="11178" y="26617"/>
                    <a:pt x="10426" y="26718"/>
                  </a:cubicBezTo>
                  <a:lnTo>
                    <a:pt x="10426" y="27043"/>
                  </a:lnTo>
                  <a:cubicBezTo>
                    <a:pt x="11905" y="26843"/>
                    <a:pt x="13258" y="26718"/>
                    <a:pt x="14612" y="26517"/>
                  </a:cubicBezTo>
                  <a:cubicBezTo>
                    <a:pt x="16066" y="26216"/>
                    <a:pt x="17444" y="25590"/>
                    <a:pt x="18898" y="25464"/>
                  </a:cubicBezTo>
                  <a:lnTo>
                    <a:pt x="19098" y="25464"/>
                  </a:lnTo>
                  <a:cubicBezTo>
                    <a:pt x="18898" y="25690"/>
                    <a:pt x="18697" y="25790"/>
                    <a:pt x="18472" y="25890"/>
                  </a:cubicBezTo>
                  <a:cubicBezTo>
                    <a:pt x="18797" y="25890"/>
                    <a:pt x="19098" y="25890"/>
                    <a:pt x="19424" y="25790"/>
                  </a:cubicBezTo>
                  <a:cubicBezTo>
                    <a:pt x="19950" y="25690"/>
                    <a:pt x="20351" y="25364"/>
                    <a:pt x="20878" y="25364"/>
                  </a:cubicBezTo>
                  <a:cubicBezTo>
                    <a:pt x="22030" y="25164"/>
                    <a:pt x="22858" y="24437"/>
                    <a:pt x="23710" y="23710"/>
                  </a:cubicBezTo>
                  <a:cubicBezTo>
                    <a:pt x="23810" y="23585"/>
                    <a:pt x="23810" y="23484"/>
                    <a:pt x="23910" y="23384"/>
                  </a:cubicBezTo>
                  <a:cubicBezTo>
                    <a:pt x="23910" y="23284"/>
                    <a:pt x="24010" y="23184"/>
                    <a:pt x="24010" y="22958"/>
                  </a:cubicBezTo>
                  <a:lnTo>
                    <a:pt x="24010" y="22958"/>
                  </a:lnTo>
                  <a:cubicBezTo>
                    <a:pt x="23183" y="23384"/>
                    <a:pt x="22457" y="23810"/>
                    <a:pt x="21705" y="24211"/>
                  </a:cubicBezTo>
                  <a:cubicBezTo>
                    <a:pt x="22131" y="23585"/>
                    <a:pt x="22557" y="23083"/>
                    <a:pt x="22958" y="22557"/>
                  </a:cubicBezTo>
                  <a:cubicBezTo>
                    <a:pt x="22958" y="22457"/>
                    <a:pt x="22858" y="22457"/>
                    <a:pt x="22858" y="22332"/>
                  </a:cubicBezTo>
                  <a:cubicBezTo>
                    <a:pt x="24436" y="21830"/>
                    <a:pt x="25890" y="21078"/>
                    <a:pt x="26943" y="19625"/>
                  </a:cubicBezTo>
                  <a:cubicBezTo>
                    <a:pt x="27043" y="19725"/>
                    <a:pt x="27143" y="19725"/>
                    <a:pt x="27344" y="19825"/>
                  </a:cubicBezTo>
                  <a:cubicBezTo>
                    <a:pt x="27970" y="18998"/>
                    <a:pt x="28923" y="18271"/>
                    <a:pt x="28822" y="16918"/>
                  </a:cubicBezTo>
                  <a:lnTo>
                    <a:pt x="28822" y="16918"/>
                  </a:lnTo>
                  <a:cubicBezTo>
                    <a:pt x="28497" y="17444"/>
                    <a:pt x="28196" y="17845"/>
                    <a:pt x="27770" y="18472"/>
                  </a:cubicBezTo>
                  <a:lnTo>
                    <a:pt x="27770" y="17845"/>
                  </a:lnTo>
                  <a:cubicBezTo>
                    <a:pt x="27670" y="17745"/>
                    <a:pt x="27569" y="17745"/>
                    <a:pt x="27344" y="17745"/>
                  </a:cubicBezTo>
                  <a:cubicBezTo>
                    <a:pt x="27654" y="17340"/>
                    <a:pt x="27850" y="17139"/>
                    <a:pt x="28063" y="16861"/>
                  </a:cubicBezTo>
                  <a:lnTo>
                    <a:pt x="28063" y="16861"/>
                  </a:lnTo>
                  <a:cubicBezTo>
                    <a:pt x="28074" y="16879"/>
                    <a:pt x="28085" y="16898"/>
                    <a:pt x="28096" y="16918"/>
                  </a:cubicBezTo>
                  <a:lnTo>
                    <a:pt x="28096" y="16818"/>
                  </a:lnTo>
                  <a:cubicBezTo>
                    <a:pt x="28085" y="16832"/>
                    <a:pt x="28074" y="16847"/>
                    <a:pt x="28063" y="16861"/>
                  </a:cubicBezTo>
                  <a:lnTo>
                    <a:pt x="28063" y="16861"/>
                  </a:lnTo>
                  <a:cubicBezTo>
                    <a:pt x="27953" y="16675"/>
                    <a:pt x="27870" y="16583"/>
                    <a:pt x="27870" y="16492"/>
                  </a:cubicBezTo>
                  <a:cubicBezTo>
                    <a:pt x="27970" y="16191"/>
                    <a:pt x="28096" y="15865"/>
                    <a:pt x="28196" y="15565"/>
                  </a:cubicBezTo>
                  <a:lnTo>
                    <a:pt x="28196" y="14612"/>
                  </a:lnTo>
                  <a:cubicBezTo>
                    <a:pt x="28296" y="14612"/>
                    <a:pt x="28396" y="14712"/>
                    <a:pt x="28497" y="14712"/>
                  </a:cubicBezTo>
                  <a:cubicBezTo>
                    <a:pt x="28396" y="15038"/>
                    <a:pt x="28296" y="15339"/>
                    <a:pt x="28196" y="15565"/>
                  </a:cubicBezTo>
                  <a:cubicBezTo>
                    <a:pt x="28196" y="15865"/>
                    <a:pt x="28296" y="16066"/>
                    <a:pt x="28296" y="16392"/>
                  </a:cubicBezTo>
                  <a:lnTo>
                    <a:pt x="28497" y="16392"/>
                  </a:lnTo>
                  <a:cubicBezTo>
                    <a:pt x="28597" y="15865"/>
                    <a:pt x="28822" y="15339"/>
                    <a:pt x="28923" y="14938"/>
                  </a:cubicBezTo>
                  <a:cubicBezTo>
                    <a:pt x="28822" y="14938"/>
                    <a:pt x="28822" y="14813"/>
                    <a:pt x="28822" y="14813"/>
                  </a:cubicBezTo>
                  <a:cubicBezTo>
                    <a:pt x="29023" y="14512"/>
                    <a:pt x="29349" y="14186"/>
                    <a:pt x="29650" y="13785"/>
                  </a:cubicBezTo>
                  <a:cubicBezTo>
                    <a:pt x="29449" y="13359"/>
                    <a:pt x="29349" y="12833"/>
                    <a:pt x="29223" y="12432"/>
                  </a:cubicBezTo>
                  <a:lnTo>
                    <a:pt x="28923" y="12432"/>
                  </a:lnTo>
                  <a:cubicBezTo>
                    <a:pt x="29023" y="12733"/>
                    <a:pt x="29023" y="12933"/>
                    <a:pt x="29123" y="13259"/>
                  </a:cubicBezTo>
                  <a:cubicBezTo>
                    <a:pt x="29123" y="13560"/>
                    <a:pt x="29023" y="13785"/>
                    <a:pt x="28597" y="13785"/>
                  </a:cubicBezTo>
                  <a:cubicBezTo>
                    <a:pt x="28722" y="12933"/>
                    <a:pt x="28722" y="12206"/>
                    <a:pt x="28822" y="11479"/>
                  </a:cubicBezTo>
                  <a:lnTo>
                    <a:pt x="29023" y="11479"/>
                  </a:lnTo>
                  <a:cubicBezTo>
                    <a:pt x="29223" y="11680"/>
                    <a:pt x="29349" y="11905"/>
                    <a:pt x="29549" y="12106"/>
                  </a:cubicBezTo>
                  <a:cubicBezTo>
                    <a:pt x="29650" y="12206"/>
                    <a:pt x="29850" y="12432"/>
                    <a:pt x="30076" y="12532"/>
                  </a:cubicBezTo>
                  <a:cubicBezTo>
                    <a:pt x="29850" y="11905"/>
                    <a:pt x="29750" y="11379"/>
                    <a:pt x="29650" y="10953"/>
                  </a:cubicBezTo>
                  <a:cubicBezTo>
                    <a:pt x="29223" y="9800"/>
                    <a:pt x="28096" y="8973"/>
                    <a:pt x="28096" y="7519"/>
                  </a:cubicBezTo>
                  <a:lnTo>
                    <a:pt x="28096" y="7519"/>
                  </a:lnTo>
                  <a:cubicBezTo>
                    <a:pt x="28296" y="7720"/>
                    <a:pt x="28497" y="7820"/>
                    <a:pt x="28923" y="8046"/>
                  </a:cubicBezTo>
                  <a:cubicBezTo>
                    <a:pt x="28822" y="7720"/>
                    <a:pt x="28722" y="7519"/>
                    <a:pt x="28597" y="7194"/>
                  </a:cubicBezTo>
                  <a:lnTo>
                    <a:pt x="29549" y="7194"/>
                  </a:lnTo>
                  <a:cubicBezTo>
                    <a:pt x="29349" y="7093"/>
                    <a:pt x="29223" y="6993"/>
                    <a:pt x="29123" y="6893"/>
                  </a:cubicBezTo>
                  <a:cubicBezTo>
                    <a:pt x="28597" y="6367"/>
                    <a:pt x="28096" y="5941"/>
                    <a:pt x="27469" y="5540"/>
                  </a:cubicBezTo>
                  <a:cubicBezTo>
                    <a:pt x="26617" y="4913"/>
                    <a:pt x="25990" y="3860"/>
                    <a:pt x="24837" y="3660"/>
                  </a:cubicBezTo>
                  <a:cubicBezTo>
                    <a:pt x="24436" y="3534"/>
                    <a:pt x="24010" y="3334"/>
                    <a:pt x="23584" y="3234"/>
                  </a:cubicBezTo>
                  <a:cubicBezTo>
                    <a:pt x="23710" y="3234"/>
                    <a:pt x="23710" y="3133"/>
                    <a:pt x="23810" y="3133"/>
                  </a:cubicBezTo>
                  <a:cubicBezTo>
                    <a:pt x="23584" y="2908"/>
                    <a:pt x="23384" y="2707"/>
                    <a:pt x="23284" y="2507"/>
                  </a:cubicBezTo>
                  <a:cubicBezTo>
                    <a:pt x="23484" y="2407"/>
                    <a:pt x="23710" y="2281"/>
                    <a:pt x="23910" y="2181"/>
                  </a:cubicBezTo>
                  <a:cubicBezTo>
                    <a:pt x="23584" y="1981"/>
                    <a:pt x="23384" y="1880"/>
                    <a:pt x="23183" y="1655"/>
                  </a:cubicBezTo>
                  <a:lnTo>
                    <a:pt x="23183" y="1555"/>
                  </a:lnTo>
                  <a:cubicBezTo>
                    <a:pt x="23584" y="1655"/>
                    <a:pt x="23910" y="1655"/>
                    <a:pt x="24336" y="1780"/>
                  </a:cubicBezTo>
                  <a:cubicBezTo>
                    <a:pt x="24010" y="1154"/>
                    <a:pt x="23384" y="928"/>
                    <a:pt x="22657" y="928"/>
                  </a:cubicBezTo>
                  <a:cubicBezTo>
                    <a:pt x="22231" y="201"/>
                    <a:pt x="21604" y="402"/>
                    <a:pt x="20878" y="301"/>
                  </a:cubicBezTo>
                  <a:lnTo>
                    <a:pt x="20878" y="301"/>
                  </a:lnTo>
                  <a:cubicBezTo>
                    <a:pt x="21203" y="1254"/>
                    <a:pt x="22331" y="727"/>
                    <a:pt x="22858" y="1454"/>
                  </a:cubicBezTo>
                  <a:cubicBezTo>
                    <a:pt x="22770" y="1541"/>
                    <a:pt x="22683" y="1723"/>
                    <a:pt x="22596" y="1901"/>
                  </a:cubicBezTo>
                  <a:lnTo>
                    <a:pt x="22596" y="1901"/>
                  </a:lnTo>
                  <a:cubicBezTo>
                    <a:pt x="22584" y="1894"/>
                    <a:pt x="22570" y="1887"/>
                    <a:pt x="22557" y="1880"/>
                  </a:cubicBezTo>
                  <a:lnTo>
                    <a:pt x="22557" y="1981"/>
                  </a:lnTo>
                  <a:cubicBezTo>
                    <a:pt x="22570" y="1954"/>
                    <a:pt x="22583" y="1928"/>
                    <a:pt x="22596" y="1901"/>
                  </a:cubicBezTo>
                  <a:lnTo>
                    <a:pt x="22596" y="1901"/>
                  </a:lnTo>
                  <a:cubicBezTo>
                    <a:pt x="22771" y="1994"/>
                    <a:pt x="22864" y="2088"/>
                    <a:pt x="22958" y="2181"/>
                  </a:cubicBezTo>
                  <a:cubicBezTo>
                    <a:pt x="22958" y="2281"/>
                    <a:pt x="22858" y="2281"/>
                    <a:pt x="22858" y="2407"/>
                  </a:cubicBezTo>
                  <a:cubicBezTo>
                    <a:pt x="22757" y="2407"/>
                    <a:pt x="22757" y="2407"/>
                    <a:pt x="22657" y="2507"/>
                  </a:cubicBezTo>
                  <a:cubicBezTo>
                    <a:pt x="22030" y="2407"/>
                    <a:pt x="21404" y="2507"/>
                    <a:pt x="20777" y="2281"/>
                  </a:cubicBezTo>
                  <a:cubicBezTo>
                    <a:pt x="19098" y="1655"/>
                    <a:pt x="17319" y="1655"/>
                    <a:pt x="15664" y="1354"/>
                  </a:cubicBezTo>
                  <a:cubicBezTo>
                    <a:pt x="14938" y="1254"/>
                    <a:pt x="14186" y="1254"/>
                    <a:pt x="13258" y="1154"/>
                  </a:cubicBezTo>
                  <a:cubicBezTo>
                    <a:pt x="13559" y="928"/>
                    <a:pt x="13559" y="928"/>
                    <a:pt x="13685" y="928"/>
                  </a:cubicBezTo>
                  <a:cubicBezTo>
                    <a:pt x="13359" y="828"/>
                    <a:pt x="13158" y="828"/>
                    <a:pt x="12832" y="828"/>
                  </a:cubicBezTo>
                  <a:cubicBezTo>
                    <a:pt x="11905" y="928"/>
                    <a:pt x="10852" y="1028"/>
                    <a:pt x="9925" y="1154"/>
                  </a:cubicBezTo>
                  <a:cubicBezTo>
                    <a:pt x="9599" y="1154"/>
                    <a:pt x="9299" y="1028"/>
                    <a:pt x="8973" y="1028"/>
                  </a:cubicBezTo>
                  <a:lnTo>
                    <a:pt x="8973" y="828"/>
                  </a:lnTo>
                  <a:cubicBezTo>
                    <a:pt x="9800" y="627"/>
                    <a:pt x="10652" y="301"/>
                    <a:pt x="11479" y="101"/>
                  </a:cubicBezTo>
                  <a:cubicBezTo>
                    <a:pt x="11379" y="101"/>
                    <a:pt x="11178" y="1"/>
                    <a:pt x="11053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36"/>
            <p:cNvSpPr/>
            <p:nvPr/>
          </p:nvSpPr>
          <p:spPr>
            <a:xfrm>
              <a:off x="4986101" y="3855419"/>
              <a:ext cx="827100" cy="658500"/>
            </a:xfrm>
            <a:prstGeom prst="ellipse">
              <a:avLst/>
            </a:pr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2" name="Google Shape;1472;p36"/>
          <p:cNvGrpSpPr/>
          <p:nvPr/>
        </p:nvGrpSpPr>
        <p:grpSpPr>
          <a:xfrm>
            <a:off x="3213194" y="3683215"/>
            <a:ext cx="947168" cy="970136"/>
            <a:chOff x="3213194" y="3683215"/>
            <a:chExt cx="947168" cy="970136"/>
          </a:xfrm>
        </p:grpSpPr>
        <p:sp>
          <p:nvSpPr>
            <p:cNvPr id="1473" name="Google Shape;1473;p36"/>
            <p:cNvSpPr/>
            <p:nvPr/>
          </p:nvSpPr>
          <p:spPr>
            <a:xfrm rot="10800000">
              <a:off x="3213194" y="3683215"/>
              <a:ext cx="947168" cy="970136"/>
            </a:xfrm>
            <a:custGeom>
              <a:rect b="b" l="l" r="r" t="t"/>
              <a:pathLst>
                <a:path extrusionOk="0" h="27044" w="30076">
                  <a:moveTo>
                    <a:pt x="14473" y="6867"/>
                  </a:moveTo>
                  <a:cubicBezTo>
                    <a:pt x="14694" y="6867"/>
                    <a:pt x="14916" y="6875"/>
                    <a:pt x="15138" y="6893"/>
                  </a:cubicBezTo>
                  <a:cubicBezTo>
                    <a:pt x="16692" y="6993"/>
                    <a:pt x="18271" y="6893"/>
                    <a:pt x="19624" y="7720"/>
                  </a:cubicBezTo>
                  <a:lnTo>
                    <a:pt x="19624" y="8146"/>
                  </a:lnTo>
                  <a:cubicBezTo>
                    <a:pt x="20050" y="8246"/>
                    <a:pt x="20451" y="8447"/>
                    <a:pt x="20878" y="8672"/>
                  </a:cubicBezTo>
                  <a:lnTo>
                    <a:pt x="20878" y="8773"/>
                  </a:lnTo>
                  <a:lnTo>
                    <a:pt x="19098" y="8773"/>
                  </a:lnTo>
                  <a:lnTo>
                    <a:pt x="19098" y="8873"/>
                  </a:lnTo>
                  <a:cubicBezTo>
                    <a:pt x="19198" y="8973"/>
                    <a:pt x="19324" y="9073"/>
                    <a:pt x="19424" y="9174"/>
                  </a:cubicBezTo>
                  <a:cubicBezTo>
                    <a:pt x="17185" y="8965"/>
                    <a:pt x="14933" y="8649"/>
                    <a:pt x="12653" y="8649"/>
                  </a:cubicBezTo>
                  <a:cubicBezTo>
                    <a:pt x="11641" y="8649"/>
                    <a:pt x="10624" y="8711"/>
                    <a:pt x="9599" y="8873"/>
                  </a:cubicBezTo>
                  <a:cubicBezTo>
                    <a:pt x="10025" y="7920"/>
                    <a:pt x="10652" y="7519"/>
                    <a:pt x="11479" y="7294"/>
                  </a:cubicBezTo>
                  <a:cubicBezTo>
                    <a:pt x="12428" y="7046"/>
                    <a:pt x="13444" y="6867"/>
                    <a:pt x="14473" y="6867"/>
                  </a:cubicBezTo>
                  <a:close/>
                  <a:moveTo>
                    <a:pt x="13258" y="9499"/>
                  </a:moveTo>
                  <a:cubicBezTo>
                    <a:pt x="14712" y="9499"/>
                    <a:pt x="16066" y="9600"/>
                    <a:pt x="17544" y="9600"/>
                  </a:cubicBezTo>
                  <a:lnTo>
                    <a:pt x="17544" y="10226"/>
                  </a:lnTo>
                  <a:cubicBezTo>
                    <a:pt x="16366" y="10226"/>
                    <a:pt x="15188" y="10019"/>
                    <a:pt x="13985" y="10019"/>
                  </a:cubicBezTo>
                  <a:cubicBezTo>
                    <a:pt x="13268" y="10019"/>
                    <a:pt x="12544" y="10093"/>
                    <a:pt x="11805" y="10326"/>
                  </a:cubicBezTo>
                  <a:lnTo>
                    <a:pt x="13885" y="10326"/>
                  </a:lnTo>
                  <a:lnTo>
                    <a:pt x="13885" y="10552"/>
                  </a:lnTo>
                  <a:cubicBezTo>
                    <a:pt x="13058" y="10652"/>
                    <a:pt x="12106" y="10652"/>
                    <a:pt x="11178" y="10652"/>
                  </a:cubicBezTo>
                  <a:cubicBezTo>
                    <a:pt x="11178" y="10652"/>
                    <a:pt x="11053" y="10853"/>
                    <a:pt x="11053" y="11053"/>
                  </a:cubicBezTo>
                  <a:cubicBezTo>
                    <a:pt x="10752" y="10953"/>
                    <a:pt x="10552" y="10853"/>
                    <a:pt x="10226" y="10753"/>
                  </a:cubicBezTo>
                  <a:cubicBezTo>
                    <a:pt x="10126" y="10853"/>
                    <a:pt x="10126" y="10953"/>
                    <a:pt x="10025" y="11053"/>
                  </a:cubicBezTo>
                  <a:cubicBezTo>
                    <a:pt x="10025" y="11053"/>
                    <a:pt x="9925" y="11053"/>
                    <a:pt x="9925" y="10953"/>
                  </a:cubicBezTo>
                  <a:cubicBezTo>
                    <a:pt x="10025" y="10853"/>
                    <a:pt x="10126" y="10753"/>
                    <a:pt x="10226" y="10652"/>
                  </a:cubicBezTo>
                  <a:lnTo>
                    <a:pt x="10226" y="10753"/>
                  </a:lnTo>
                  <a:cubicBezTo>
                    <a:pt x="10953" y="9700"/>
                    <a:pt x="12106" y="9499"/>
                    <a:pt x="13258" y="9499"/>
                  </a:cubicBezTo>
                  <a:close/>
                  <a:moveTo>
                    <a:pt x="19950" y="11053"/>
                  </a:moveTo>
                  <a:lnTo>
                    <a:pt x="19950" y="11053"/>
                  </a:lnTo>
                  <a:cubicBezTo>
                    <a:pt x="20151" y="11179"/>
                    <a:pt x="20351" y="11279"/>
                    <a:pt x="20577" y="11279"/>
                  </a:cubicBezTo>
                  <a:cubicBezTo>
                    <a:pt x="20577" y="11379"/>
                    <a:pt x="20451" y="11479"/>
                    <a:pt x="20451" y="11580"/>
                  </a:cubicBezTo>
                  <a:cubicBezTo>
                    <a:pt x="20251" y="11379"/>
                    <a:pt x="20050" y="11179"/>
                    <a:pt x="19950" y="11053"/>
                  </a:cubicBezTo>
                  <a:close/>
                  <a:moveTo>
                    <a:pt x="8973" y="11279"/>
                  </a:moveTo>
                  <a:cubicBezTo>
                    <a:pt x="8872" y="11379"/>
                    <a:pt x="8872" y="11479"/>
                    <a:pt x="8872" y="11580"/>
                  </a:cubicBezTo>
                  <a:cubicBezTo>
                    <a:pt x="8973" y="11580"/>
                    <a:pt x="9073" y="11680"/>
                    <a:pt x="9173" y="11680"/>
                  </a:cubicBezTo>
                  <a:lnTo>
                    <a:pt x="9173" y="11805"/>
                  </a:lnTo>
                  <a:lnTo>
                    <a:pt x="8872" y="11805"/>
                  </a:lnTo>
                  <a:lnTo>
                    <a:pt x="8872" y="11580"/>
                  </a:lnTo>
                  <a:cubicBezTo>
                    <a:pt x="8872" y="11479"/>
                    <a:pt x="8872" y="11379"/>
                    <a:pt x="8772" y="11279"/>
                  </a:cubicBezTo>
                  <a:close/>
                  <a:moveTo>
                    <a:pt x="9599" y="11680"/>
                  </a:moveTo>
                  <a:cubicBezTo>
                    <a:pt x="9700" y="11680"/>
                    <a:pt x="9700" y="11680"/>
                    <a:pt x="10025" y="11805"/>
                  </a:cubicBezTo>
                  <a:lnTo>
                    <a:pt x="9599" y="11805"/>
                  </a:lnTo>
                  <a:lnTo>
                    <a:pt x="9599" y="11680"/>
                  </a:lnTo>
                  <a:close/>
                  <a:moveTo>
                    <a:pt x="10652" y="11580"/>
                  </a:moveTo>
                  <a:lnTo>
                    <a:pt x="10652" y="11680"/>
                  </a:lnTo>
                  <a:cubicBezTo>
                    <a:pt x="10652" y="11805"/>
                    <a:pt x="10552" y="11805"/>
                    <a:pt x="10426" y="11805"/>
                  </a:cubicBezTo>
                  <a:lnTo>
                    <a:pt x="10426" y="11680"/>
                  </a:lnTo>
                  <a:cubicBezTo>
                    <a:pt x="10552" y="11680"/>
                    <a:pt x="10552" y="11680"/>
                    <a:pt x="10652" y="11580"/>
                  </a:cubicBezTo>
                  <a:close/>
                  <a:moveTo>
                    <a:pt x="3133" y="14612"/>
                  </a:moveTo>
                  <a:lnTo>
                    <a:pt x="3133" y="14813"/>
                  </a:lnTo>
                  <a:cubicBezTo>
                    <a:pt x="3133" y="14813"/>
                    <a:pt x="3033" y="14712"/>
                    <a:pt x="3033" y="14612"/>
                  </a:cubicBezTo>
                  <a:close/>
                  <a:moveTo>
                    <a:pt x="12732" y="15339"/>
                  </a:moveTo>
                  <a:cubicBezTo>
                    <a:pt x="12698" y="15377"/>
                    <a:pt x="12664" y="15414"/>
                    <a:pt x="12629" y="15451"/>
                  </a:cubicBezTo>
                  <a:lnTo>
                    <a:pt x="12629" y="15451"/>
                  </a:lnTo>
                  <a:cubicBezTo>
                    <a:pt x="12663" y="15449"/>
                    <a:pt x="12697" y="15445"/>
                    <a:pt x="12732" y="15439"/>
                  </a:cubicBezTo>
                  <a:lnTo>
                    <a:pt x="12732" y="15339"/>
                  </a:lnTo>
                  <a:close/>
                  <a:moveTo>
                    <a:pt x="3710" y="15301"/>
                  </a:moveTo>
                  <a:cubicBezTo>
                    <a:pt x="3760" y="15381"/>
                    <a:pt x="3760" y="15465"/>
                    <a:pt x="3760" y="15565"/>
                  </a:cubicBezTo>
                  <a:lnTo>
                    <a:pt x="3659" y="15565"/>
                  </a:lnTo>
                  <a:cubicBezTo>
                    <a:pt x="3659" y="15465"/>
                    <a:pt x="3659" y="15381"/>
                    <a:pt x="3710" y="15301"/>
                  </a:cubicBezTo>
                  <a:close/>
                  <a:moveTo>
                    <a:pt x="11601" y="13170"/>
                  </a:moveTo>
                  <a:cubicBezTo>
                    <a:pt x="11724" y="13170"/>
                    <a:pt x="11830" y="13192"/>
                    <a:pt x="11905" y="13259"/>
                  </a:cubicBezTo>
                  <a:cubicBezTo>
                    <a:pt x="12431" y="13685"/>
                    <a:pt x="13058" y="13459"/>
                    <a:pt x="13559" y="13785"/>
                  </a:cubicBezTo>
                  <a:cubicBezTo>
                    <a:pt x="13359" y="13885"/>
                    <a:pt x="13258" y="13885"/>
                    <a:pt x="12933" y="13986"/>
                  </a:cubicBezTo>
                  <a:cubicBezTo>
                    <a:pt x="14938" y="14712"/>
                    <a:pt x="17018" y="14712"/>
                    <a:pt x="18697" y="16191"/>
                  </a:cubicBezTo>
                  <a:cubicBezTo>
                    <a:pt x="17945" y="16918"/>
                    <a:pt x="17319" y="17444"/>
                    <a:pt x="16492" y="17745"/>
                  </a:cubicBezTo>
                  <a:cubicBezTo>
                    <a:pt x="16425" y="17779"/>
                    <a:pt x="16355" y="17790"/>
                    <a:pt x="16285" y="17790"/>
                  </a:cubicBezTo>
                  <a:cubicBezTo>
                    <a:pt x="16143" y="17790"/>
                    <a:pt x="15999" y="17745"/>
                    <a:pt x="15865" y="17745"/>
                  </a:cubicBezTo>
                  <a:lnTo>
                    <a:pt x="14512" y="17745"/>
                  </a:lnTo>
                  <a:cubicBezTo>
                    <a:pt x="14712" y="17645"/>
                    <a:pt x="14938" y="17545"/>
                    <a:pt x="15238" y="17319"/>
                  </a:cubicBezTo>
                  <a:cubicBezTo>
                    <a:pt x="14812" y="17219"/>
                    <a:pt x="14612" y="17219"/>
                    <a:pt x="14411" y="17219"/>
                  </a:cubicBezTo>
                  <a:cubicBezTo>
                    <a:pt x="14612" y="17018"/>
                    <a:pt x="14712" y="16818"/>
                    <a:pt x="14938" y="16592"/>
                  </a:cubicBezTo>
                  <a:cubicBezTo>
                    <a:pt x="14812" y="16592"/>
                    <a:pt x="14812" y="16492"/>
                    <a:pt x="14812" y="16492"/>
                  </a:cubicBezTo>
                  <a:cubicBezTo>
                    <a:pt x="14411" y="16592"/>
                    <a:pt x="14086" y="16592"/>
                    <a:pt x="13785" y="16692"/>
                  </a:cubicBezTo>
                  <a:cubicBezTo>
                    <a:pt x="13885" y="16592"/>
                    <a:pt x="13885" y="16592"/>
                    <a:pt x="13885" y="16492"/>
                  </a:cubicBezTo>
                  <a:cubicBezTo>
                    <a:pt x="13359" y="16291"/>
                    <a:pt x="12832" y="16066"/>
                    <a:pt x="12306" y="15865"/>
                  </a:cubicBezTo>
                  <a:cubicBezTo>
                    <a:pt x="12306" y="15966"/>
                    <a:pt x="12206" y="16066"/>
                    <a:pt x="12106" y="16291"/>
                  </a:cubicBezTo>
                  <a:lnTo>
                    <a:pt x="12106" y="15966"/>
                  </a:lnTo>
                  <a:cubicBezTo>
                    <a:pt x="12272" y="15799"/>
                    <a:pt x="12456" y="15632"/>
                    <a:pt x="12629" y="15451"/>
                  </a:cubicBezTo>
                  <a:lnTo>
                    <a:pt x="12629" y="15451"/>
                  </a:lnTo>
                  <a:cubicBezTo>
                    <a:pt x="12591" y="15454"/>
                    <a:pt x="12554" y="15456"/>
                    <a:pt x="12517" y="15456"/>
                  </a:cubicBezTo>
                  <a:cubicBezTo>
                    <a:pt x="11809" y="15456"/>
                    <a:pt x="11314" y="14918"/>
                    <a:pt x="10652" y="14712"/>
                  </a:cubicBezTo>
                  <a:cubicBezTo>
                    <a:pt x="10852" y="14512"/>
                    <a:pt x="10953" y="14311"/>
                    <a:pt x="11053" y="13986"/>
                  </a:cubicBezTo>
                  <a:cubicBezTo>
                    <a:pt x="10953" y="13785"/>
                    <a:pt x="10852" y="13560"/>
                    <a:pt x="10752" y="13259"/>
                  </a:cubicBezTo>
                  <a:cubicBezTo>
                    <a:pt x="11036" y="13259"/>
                    <a:pt x="11354" y="13170"/>
                    <a:pt x="11601" y="13170"/>
                  </a:cubicBezTo>
                  <a:close/>
                  <a:moveTo>
                    <a:pt x="4486" y="13459"/>
                  </a:moveTo>
                  <a:cubicBezTo>
                    <a:pt x="4587" y="13785"/>
                    <a:pt x="4787" y="14086"/>
                    <a:pt x="4787" y="14512"/>
                  </a:cubicBezTo>
                  <a:cubicBezTo>
                    <a:pt x="4787" y="15665"/>
                    <a:pt x="5213" y="16692"/>
                    <a:pt x="6266" y="17319"/>
                  </a:cubicBezTo>
                  <a:cubicBezTo>
                    <a:pt x="6466" y="17545"/>
                    <a:pt x="6466" y="17545"/>
                    <a:pt x="6266" y="17845"/>
                  </a:cubicBezTo>
                  <a:cubicBezTo>
                    <a:pt x="6040" y="17745"/>
                    <a:pt x="5639" y="17745"/>
                    <a:pt x="5539" y="17545"/>
                  </a:cubicBezTo>
                  <a:cubicBezTo>
                    <a:pt x="5013" y="16918"/>
                    <a:pt x="4486" y="16066"/>
                    <a:pt x="4161" y="15565"/>
                  </a:cubicBezTo>
                  <a:lnTo>
                    <a:pt x="4161" y="13459"/>
                  </a:lnTo>
                  <a:close/>
                  <a:moveTo>
                    <a:pt x="12632" y="17845"/>
                  </a:moveTo>
                  <a:lnTo>
                    <a:pt x="12632" y="17946"/>
                  </a:lnTo>
                  <a:cubicBezTo>
                    <a:pt x="12532" y="17946"/>
                    <a:pt x="12532" y="18071"/>
                    <a:pt x="12431" y="18071"/>
                  </a:cubicBezTo>
                  <a:cubicBezTo>
                    <a:pt x="12431" y="17946"/>
                    <a:pt x="12431" y="17946"/>
                    <a:pt x="12306" y="17946"/>
                  </a:cubicBezTo>
                  <a:cubicBezTo>
                    <a:pt x="12431" y="17946"/>
                    <a:pt x="12532" y="17845"/>
                    <a:pt x="12632" y="17845"/>
                  </a:cubicBezTo>
                  <a:close/>
                  <a:moveTo>
                    <a:pt x="27344" y="14712"/>
                  </a:moveTo>
                  <a:lnTo>
                    <a:pt x="27344" y="14712"/>
                  </a:lnTo>
                  <a:cubicBezTo>
                    <a:pt x="27244" y="15239"/>
                    <a:pt x="27143" y="15765"/>
                    <a:pt x="27143" y="16191"/>
                  </a:cubicBezTo>
                  <a:cubicBezTo>
                    <a:pt x="26717" y="16692"/>
                    <a:pt x="26416" y="17119"/>
                    <a:pt x="25990" y="17545"/>
                  </a:cubicBezTo>
                  <a:cubicBezTo>
                    <a:pt x="25990" y="17545"/>
                    <a:pt x="25890" y="17545"/>
                    <a:pt x="25790" y="17444"/>
                  </a:cubicBezTo>
                  <a:cubicBezTo>
                    <a:pt x="25464" y="17845"/>
                    <a:pt x="25163" y="18171"/>
                    <a:pt x="24737" y="18472"/>
                  </a:cubicBezTo>
                  <a:lnTo>
                    <a:pt x="24637" y="18472"/>
                  </a:lnTo>
                  <a:cubicBezTo>
                    <a:pt x="25063" y="16918"/>
                    <a:pt x="26416" y="16066"/>
                    <a:pt x="27344" y="14712"/>
                  </a:cubicBezTo>
                  <a:close/>
                  <a:moveTo>
                    <a:pt x="3534" y="16392"/>
                  </a:moveTo>
                  <a:cubicBezTo>
                    <a:pt x="3960" y="16692"/>
                    <a:pt x="4286" y="16918"/>
                    <a:pt x="4587" y="17119"/>
                  </a:cubicBezTo>
                  <a:cubicBezTo>
                    <a:pt x="5013" y="17745"/>
                    <a:pt x="5314" y="18472"/>
                    <a:pt x="5740" y="19098"/>
                  </a:cubicBezTo>
                  <a:cubicBezTo>
                    <a:pt x="5639" y="19324"/>
                    <a:pt x="5639" y="19424"/>
                    <a:pt x="5539" y="19625"/>
                  </a:cubicBezTo>
                  <a:cubicBezTo>
                    <a:pt x="5013" y="19324"/>
                    <a:pt x="4286" y="19199"/>
                    <a:pt x="4161" y="18271"/>
                  </a:cubicBezTo>
                  <a:lnTo>
                    <a:pt x="4161" y="18271"/>
                  </a:lnTo>
                  <a:cubicBezTo>
                    <a:pt x="4386" y="18372"/>
                    <a:pt x="4486" y="18372"/>
                    <a:pt x="4787" y="18472"/>
                  </a:cubicBezTo>
                  <a:cubicBezTo>
                    <a:pt x="4486" y="17645"/>
                    <a:pt x="3534" y="17319"/>
                    <a:pt x="3534" y="16392"/>
                  </a:cubicBezTo>
                  <a:close/>
                  <a:moveTo>
                    <a:pt x="5940" y="19199"/>
                  </a:moveTo>
                  <a:lnTo>
                    <a:pt x="5940" y="19199"/>
                  </a:lnTo>
                  <a:cubicBezTo>
                    <a:pt x="6166" y="19324"/>
                    <a:pt x="6466" y="19324"/>
                    <a:pt x="6166" y="19625"/>
                  </a:cubicBezTo>
                  <a:cubicBezTo>
                    <a:pt x="6166" y="19525"/>
                    <a:pt x="6040" y="19324"/>
                    <a:pt x="5940" y="19199"/>
                  </a:cubicBezTo>
                  <a:close/>
                  <a:moveTo>
                    <a:pt x="2281" y="20151"/>
                  </a:moveTo>
                  <a:cubicBezTo>
                    <a:pt x="2281" y="20151"/>
                    <a:pt x="2406" y="20251"/>
                    <a:pt x="2406" y="20352"/>
                  </a:cubicBezTo>
                  <a:cubicBezTo>
                    <a:pt x="2281" y="20352"/>
                    <a:pt x="2181" y="20251"/>
                    <a:pt x="2181" y="20151"/>
                  </a:cubicBezTo>
                  <a:close/>
                  <a:moveTo>
                    <a:pt x="4060" y="22758"/>
                  </a:moveTo>
                  <a:lnTo>
                    <a:pt x="4060" y="22858"/>
                  </a:lnTo>
                  <a:cubicBezTo>
                    <a:pt x="3960" y="22758"/>
                    <a:pt x="3960" y="22758"/>
                    <a:pt x="3860" y="22758"/>
                  </a:cubicBezTo>
                  <a:close/>
                  <a:moveTo>
                    <a:pt x="6567" y="23585"/>
                  </a:moveTo>
                  <a:lnTo>
                    <a:pt x="6567" y="23911"/>
                  </a:lnTo>
                  <a:cubicBezTo>
                    <a:pt x="6322" y="23829"/>
                    <a:pt x="5994" y="23747"/>
                    <a:pt x="5719" y="23652"/>
                  </a:cubicBezTo>
                  <a:lnTo>
                    <a:pt x="5719" y="23652"/>
                  </a:lnTo>
                  <a:cubicBezTo>
                    <a:pt x="5994" y="23585"/>
                    <a:pt x="6322" y="23585"/>
                    <a:pt x="6567" y="23585"/>
                  </a:cubicBezTo>
                  <a:close/>
                  <a:moveTo>
                    <a:pt x="6993" y="24111"/>
                  </a:moveTo>
                  <a:cubicBezTo>
                    <a:pt x="7093" y="24211"/>
                    <a:pt x="7294" y="24337"/>
                    <a:pt x="7419" y="24337"/>
                  </a:cubicBezTo>
                  <a:lnTo>
                    <a:pt x="6893" y="24337"/>
                  </a:lnTo>
                  <a:cubicBezTo>
                    <a:pt x="6893" y="24337"/>
                    <a:pt x="6993" y="24211"/>
                    <a:pt x="6993" y="24111"/>
                  </a:cubicBezTo>
                  <a:close/>
                  <a:moveTo>
                    <a:pt x="8446" y="24211"/>
                  </a:moveTo>
                  <a:cubicBezTo>
                    <a:pt x="8346" y="24211"/>
                    <a:pt x="8246" y="24337"/>
                    <a:pt x="8146" y="24337"/>
                  </a:cubicBezTo>
                  <a:lnTo>
                    <a:pt x="8146" y="24211"/>
                  </a:lnTo>
                  <a:close/>
                  <a:moveTo>
                    <a:pt x="7820" y="24337"/>
                  </a:moveTo>
                  <a:lnTo>
                    <a:pt x="7820" y="24437"/>
                  </a:lnTo>
                  <a:cubicBezTo>
                    <a:pt x="7720" y="24437"/>
                    <a:pt x="7619" y="24337"/>
                    <a:pt x="7519" y="24337"/>
                  </a:cubicBezTo>
                  <a:close/>
                  <a:moveTo>
                    <a:pt x="18898" y="24963"/>
                  </a:moveTo>
                  <a:lnTo>
                    <a:pt x="18898" y="25063"/>
                  </a:lnTo>
                  <a:lnTo>
                    <a:pt x="18797" y="25063"/>
                  </a:lnTo>
                  <a:lnTo>
                    <a:pt x="18898" y="24963"/>
                  </a:lnTo>
                  <a:close/>
                  <a:moveTo>
                    <a:pt x="11053" y="1"/>
                  </a:moveTo>
                  <a:cubicBezTo>
                    <a:pt x="9599" y="402"/>
                    <a:pt x="8045" y="627"/>
                    <a:pt x="6567" y="1454"/>
                  </a:cubicBezTo>
                  <a:cubicBezTo>
                    <a:pt x="5013" y="2507"/>
                    <a:pt x="3760" y="3860"/>
                    <a:pt x="2807" y="5414"/>
                  </a:cubicBezTo>
                  <a:cubicBezTo>
                    <a:pt x="2507" y="5740"/>
                    <a:pt x="2406" y="6166"/>
                    <a:pt x="2080" y="6467"/>
                  </a:cubicBezTo>
                  <a:cubicBezTo>
                    <a:pt x="401" y="8447"/>
                    <a:pt x="0" y="10753"/>
                    <a:pt x="201" y="13159"/>
                  </a:cubicBezTo>
                  <a:cubicBezTo>
                    <a:pt x="201" y="14311"/>
                    <a:pt x="301" y="15439"/>
                    <a:pt x="301" y="16492"/>
                  </a:cubicBezTo>
                  <a:cubicBezTo>
                    <a:pt x="401" y="16492"/>
                    <a:pt x="627" y="16392"/>
                    <a:pt x="727" y="16291"/>
                  </a:cubicBezTo>
                  <a:cubicBezTo>
                    <a:pt x="1028" y="17219"/>
                    <a:pt x="928" y="18372"/>
                    <a:pt x="1780" y="19324"/>
                  </a:cubicBezTo>
                  <a:cubicBezTo>
                    <a:pt x="1554" y="19199"/>
                    <a:pt x="1253" y="19199"/>
                    <a:pt x="1028" y="19098"/>
                  </a:cubicBezTo>
                  <a:cubicBezTo>
                    <a:pt x="1028" y="19199"/>
                    <a:pt x="928" y="19199"/>
                    <a:pt x="928" y="19324"/>
                  </a:cubicBezTo>
                  <a:cubicBezTo>
                    <a:pt x="1980" y="20251"/>
                    <a:pt x="3033" y="21304"/>
                    <a:pt x="4060" y="22231"/>
                  </a:cubicBezTo>
                  <a:cubicBezTo>
                    <a:pt x="3915" y="22278"/>
                    <a:pt x="3779" y="22298"/>
                    <a:pt x="3652" y="22298"/>
                  </a:cubicBezTo>
                  <a:cubicBezTo>
                    <a:pt x="2882" y="22298"/>
                    <a:pt x="2418" y="21548"/>
                    <a:pt x="1880" y="21204"/>
                  </a:cubicBezTo>
                  <a:lnTo>
                    <a:pt x="1880" y="21204"/>
                  </a:lnTo>
                  <a:cubicBezTo>
                    <a:pt x="1980" y="21605"/>
                    <a:pt x="1980" y="21931"/>
                    <a:pt x="1980" y="22332"/>
                  </a:cubicBezTo>
                  <a:lnTo>
                    <a:pt x="1980" y="22231"/>
                  </a:lnTo>
                  <a:cubicBezTo>
                    <a:pt x="2080" y="22557"/>
                    <a:pt x="2181" y="22758"/>
                    <a:pt x="2181" y="23184"/>
                  </a:cubicBezTo>
                  <a:lnTo>
                    <a:pt x="2807" y="23184"/>
                  </a:lnTo>
                  <a:cubicBezTo>
                    <a:pt x="3033" y="23184"/>
                    <a:pt x="3334" y="23184"/>
                    <a:pt x="3534" y="23284"/>
                  </a:cubicBezTo>
                  <a:cubicBezTo>
                    <a:pt x="4060" y="23710"/>
                    <a:pt x="4787" y="23810"/>
                    <a:pt x="5414" y="24111"/>
                  </a:cubicBezTo>
                  <a:cubicBezTo>
                    <a:pt x="6366" y="24437"/>
                    <a:pt x="7193" y="24838"/>
                    <a:pt x="8246" y="24838"/>
                  </a:cubicBezTo>
                  <a:cubicBezTo>
                    <a:pt x="9925" y="24838"/>
                    <a:pt x="11479" y="24963"/>
                    <a:pt x="13058" y="24963"/>
                  </a:cubicBezTo>
                  <a:cubicBezTo>
                    <a:pt x="13685" y="24963"/>
                    <a:pt x="14311" y="24738"/>
                    <a:pt x="14938" y="24637"/>
                  </a:cubicBezTo>
                  <a:cubicBezTo>
                    <a:pt x="16592" y="24337"/>
                    <a:pt x="18171" y="24111"/>
                    <a:pt x="19825" y="23810"/>
                  </a:cubicBezTo>
                  <a:lnTo>
                    <a:pt x="19825" y="23710"/>
                  </a:lnTo>
                  <a:cubicBezTo>
                    <a:pt x="20050" y="23810"/>
                    <a:pt x="20251" y="23810"/>
                    <a:pt x="20451" y="23911"/>
                  </a:cubicBezTo>
                  <a:lnTo>
                    <a:pt x="20451" y="23810"/>
                  </a:lnTo>
                  <a:cubicBezTo>
                    <a:pt x="20878" y="23710"/>
                    <a:pt x="21304" y="23710"/>
                    <a:pt x="21705" y="23585"/>
                  </a:cubicBezTo>
                  <a:lnTo>
                    <a:pt x="21705" y="23585"/>
                  </a:lnTo>
                  <a:cubicBezTo>
                    <a:pt x="20978" y="24011"/>
                    <a:pt x="20251" y="24537"/>
                    <a:pt x="19424" y="24963"/>
                  </a:cubicBezTo>
                  <a:lnTo>
                    <a:pt x="19424" y="24537"/>
                  </a:lnTo>
                  <a:cubicBezTo>
                    <a:pt x="18472" y="24838"/>
                    <a:pt x="17644" y="25264"/>
                    <a:pt x="16817" y="25464"/>
                  </a:cubicBezTo>
                  <a:cubicBezTo>
                    <a:pt x="15439" y="25790"/>
                    <a:pt x="13985" y="25991"/>
                    <a:pt x="12532" y="26317"/>
                  </a:cubicBezTo>
                  <a:cubicBezTo>
                    <a:pt x="11805" y="26417"/>
                    <a:pt x="11178" y="26617"/>
                    <a:pt x="10426" y="26718"/>
                  </a:cubicBezTo>
                  <a:lnTo>
                    <a:pt x="10426" y="27043"/>
                  </a:lnTo>
                  <a:cubicBezTo>
                    <a:pt x="11905" y="26843"/>
                    <a:pt x="13258" y="26718"/>
                    <a:pt x="14612" y="26517"/>
                  </a:cubicBezTo>
                  <a:cubicBezTo>
                    <a:pt x="16066" y="26216"/>
                    <a:pt x="17444" y="25590"/>
                    <a:pt x="18898" y="25464"/>
                  </a:cubicBezTo>
                  <a:lnTo>
                    <a:pt x="19098" y="25464"/>
                  </a:lnTo>
                  <a:cubicBezTo>
                    <a:pt x="18898" y="25690"/>
                    <a:pt x="18697" y="25790"/>
                    <a:pt x="18472" y="25890"/>
                  </a:cubicBezTo>
                  <a:cubicBezTo>
                    <a:pt x="18797" y="25890"/>
                    <a:pt x="19098" y="25890"/>
                    <a:pt x="19424" y="25790"/>
                  </a:cubicBezTo>
                  <a:cubicBezTo>
                    <a:pt x="19950" y="25690"/>
                    <a:pt x="20351" y="25364"/>
                    <a:pt x="20878" y="25364"/>
                  </a:cubicBezTo>
                  <a:cubicBezTo>
                    <a:pt x="22030" y="25164"/>
                    <a:pt x="22858" y="24437"/>
                    <a:pt x="23710" y="23710"/>
                  </a:cubicBezTo>
                  <a:cubicBezTo>
                    <a:pt x="23810" y="23585"/>
                    <a:pt x="23810" y="23484"/>
                    <a:pt x="23910" y="23384"/>
                  </a:cubicBezTo>
                  <a:cubicBezTo>
                    <a:pt x="23910" y="23284"/>
                    <a:pt x="24010" y="23184"/>
                    <a:pt x="24010" y="22958"/>
                  </a:cubicBezTo>
                  <a:lnTo>
                    <a:pt x="24010" y="22958"/>
                  </a:lnTo>
                  <a:cubicBezTo>
                    <a:pt x="23183" y="23384"/>
                    <a:pt x="22457" y="23810"/>
                    <a:pt x="21705" y="24211"/>
                  </a:cubicBezTo>
                  <a:cubicBezTo>
                    <a:pt x="22131" y="23585"/>
                    <a:pt x="22557" y="23083"/>
                    <a:pt x="22958" y="22557"/>
                  </a:cubicBezTo>
                  <a:cubicBezTo>
                    <a:pt x="22958" y="22457"/>
                    <a:pt x="22858" y="22457"/>
                    <a:pt x="22858" y="22332"/>
                  </a:cubicBezTo>
                  <a:cubicBezTo>
                    <a:pt x="24436" y="21830"/>
                    <a:pt x="25890" y="21078"/>
                    <a:pt x="26943" y="19625"/>
                  </a:cubicBezTo>
                  <a:cubicBezTo>
                    <a:pt x="27043" y="19725"/>
                    <a:pt x="27143" y="19725"/>
                    <a:pt x="27344" y="19825"/>
                  </a:cubicBezTo>
                  <a:cubicBezTo>
                    <a:pt x="27970" y="18998"/>
                    <a:pt x="28923" y="18271"/>
                    <a:pt x="28822" y="16918"/>
                  </a:cubicBezTo>
                  <a:lnTo>
                    <a:pt x="28822" y="16918"/>
                  </a:lnTo>
                  <a:cubicBezTo>
                    <a:pt x="28497" y="17444"/>
                    <a:pt x="28196" y="17845"/>
                    <a:pt x="27770" y="18472"/>
                  </a:cubicBezTo>
                  <a:lnTo>
                    <a:pt x="27770" y="17845"/>
                  </a:lnTo>
                  <a:cubicBezTo>
                    <a:pt x="27670" y="17745"/>
                    <a:pt x="27569" y="17745"/>
                    <a:pt x="27344" y="17745"/>
                  </a:cubicBezTo>
                  <a:cubicBezTo>
                    <a:pt x="27654" y="17340"/>
                    <a:pt x="27850" y="17139"/>
                    <a:pt x="28063" y="16861"/>
                  </a:cubicBezTo>
                  <a:lnTo>
                    <a:pt x="28063" y="16861"/>
                  </a:lnTo>
                  <a:cubicBezTo>
                    <a:pt x="28074" y="16879"/>
                    <a:pt x="28085" y="16898"/>
                    <a:pt x="28096" y="16918"/>
                  </a:cubicBezTo>
                  <a:lnTo>
                    <a:pt x="28096" y="16818"/>
                  </a:lnTo>
                  <a:cubicBezTo>
                    <a:pt x="28085" y="16832"/>
                    <a:pt x="28074" y="16847"/>
                    <a:pt x="28063" y="16861"/>
                  </a:cubicBezTo>
                  <a:lnTo>
                    <a:pt x="28063" y="16861"/>
                  </a:lnTo>
                  <a:cubicBezTo>
                    <a:pt x="27953" y="16675"/>
                    <a:pt x="27870" y="16583"/>
                    <a:pt x="27870" y="16492"/>
                  </a:cubicBezTo>
                  <a:cubicBezTo>
                    <a:pt x="27970" y="16191"/>
                    <a:pt x="28096" y="15865"/>
                    <a:pt x="28196" y="15565"/>
                  </a:cubicBezTo>
                  <a:lnTo>
                    <a:pt x="28196" y="14612"/>
                  </a:lnTo>
                  <a:cubicBezTo>
                    <a:pt x="28296" y="14612"/>
                    <a:pt x="28396" y="14712"/>
                    <a:pt x="28497" y="14712"/>
                  </a:cubicBezTo>
                  <a:cubicBezTo>
                    <a:pt x="28396" y="15038"/>
                    <a:pt x="28296" y="15339"/>
                    <a:pt x="28196" y="15565"/>
                  </a:cubicBezTo>
                  <a:cubicBezTo>
                    <a:pt x="28196" y="15865"/>
                    <a:pt x="28296" y="16066"/>
                    <a:pt x="28296" y="16392"/>
                  </a:cubicBezTo>
                  <a:lnTo>
                    <a:pt x="28497" y="16392"/>
                  </a:lnTo>
                  <a:cubicBezTo>
                    <a:pt x="28597" y="15865"/>
                    <a:pt x="28822" y="15339"/>
                    <a:pt x="28923" y="14938"/>
                  </a:cubicBezTo>
                  <a:cubicBezTo>
                    <a:pt x="28822" y="14938"/>
                    <a:pt x="28822" y="14813"/>
                    <a:pt x="28822" y="14813"/>
                  </a:cubicBezTo>
                  <a:cubicBezTo>
                    <a:pt x="29023" y="14512"/>
                    <a:pt x="29349" y="14186"/>
                    <a:pt x="29650" y="13785"/>
                  </a:cubicBezTo>
                  <a:cubicBezTo>
                    <a:pt x="29449" y="13359"/>
                    <a:pt x="29349" y="12833"/>
                    <a:pt x="29223" y="12432"/>
                  </a:cubicBezTo>
                  <a:lnTo>
                    <a:pt x="28923" y="12432"/>
                  </a:lnTo>
                  <a:cubicBezTo>
                    <a:pt x="29023" y="12733"/>
                    <a:pt x="29023" y="12933"/>
                    <a:pt x="29123" y="13259"/>
                  </a:cubicBezTo>
                  <a:cubicBezTo>
                    <a:pt x="29123" y="13560"/>
                    <a:pt x="29023" y="13785"/>
                    <a:pt x="28597" y="13785"/>
                  </a:cubicBezTo>
                  <a:cubicBezTo>
                    <a:pt x="28722" y="12933"/>
                    <a:pt x="28722" y="12206"/>
                    <a:pt x="28822" y="11479"/>
                  </a:cubicBezTo>
                  <a:lnTo>
                    <a:pt x="29023" y="11479"/>
                  </a:lnTo>
                  <a:cubicBezTo>
                    <a:pt x="29223" y="11680"/>
                    <a:pt x="29349" y="11905"/>
                    <a:pt x="29549" y="12106"/>
                  </a:cubicBezTo>
                  <a:cubicBezTo>
                    <a:pt x="29650" y="12206"/>
                    <a:pt x="29850" y="12432"/>
                    <a:pt x="30076" y="12532"/>
                  </a:cubicBezTo>
                  <a:cubicBezTo>
                    <a:pt x="29850" y="11905"/>
                    <a:pt x="29750" y="11379"/>
                    <a:pt x="29650" y="10953"/>
                  </a:cubicBezTo>
                  <a:cubicBezTo>
                    <a:pt x="29223" y="9800"/>
                    <a:pt x="28096" y="8973"/>
                    <a:pt x="28096" y="7519"/>
                  </a:cubicBezTo>
                  <a:lnTo>
                    <a:pt x="28096" y="7519"/>
                  </a:lnTo>
                  <a:cubicBezTo>
                    <a:pt x="28296" y="7720"/>
                    <a:pt x="28497" y="7820"/>
                    <a:pt x="28923" y="8046"/>
                  </a:cubicBezTo>
                  <a:cubicBezTo>
                    <a:pt x="28822" y="7720"/>
                    <a:pt x="28722" y="7519"/>
                    <a:pt x="28597" y="7194"/>
                  </a:cubicBezTo>
                  <a:lnTo>
                    <a:pt x="29549" y="7194"/>
                  </a:lnTo>
                  <a:cubicBezTo>
                    <a:pt x="29349" y="7093"/>
                    <a:pt x="29223" y="6993"/>
                    <a:pt x="29123" y="6893"/>
                  </a:cubicBezTo>
                  <a:cubicBezTo>
                    <a:pt x="28597" y="6367"/>
                    <a:pt x="28096" y="5941"/>
                    <a:pt x="27469" y="5540"/>
                  </a:cubicBezTo>
                  <a:cubicBezTo>
                    <a:pt x="26617" y="4913"/>
                    <a:pt x="25990" y="3860"/>
                    <a:pt x="24837" y="3660"/>
                  </a:cubicBezTo>
                  <a:cubicBezTo>
                    <a:pt x="24436" y="3534"/>
                    <a:pt x="24010" y="3334"/>
                    <a:pt x="23584" y="3234"/>
                  </a:cubicBezTo>
                  <a:cubicBezTo>
                    <a:pt x="23710" y="3234"/>
                    <a:pt x="23710" y="3133"/>
                    <a:pt x="23810" y="3133"/>
                  </a:cubicBezTo>
                  <a:cubicBezTo>
                    <a:pt x="23584" y="2908"/>
                    <a:pt x="23384" y="2707"/>
                    <a:pt x="23284" y="2507"/>
                  </a:cubicBezTo>
                  <a:cubicBezTo>
                    <a:pt x="23484" y="2407"/>
                    <a:pt x="23710" y="2281"/>
                    <a:pt x="23910" y="2181"/>
                  </a:cubicBezTo>
                  <a:cubicBezTo>
                    <a:pt x="23584" y="1981"/>
                    <a:pt x="23384" y="1880"/>
                    <a:pt x="23183" y="1655"/>
                  </a:cubicBezTo>
                  <a:lnTo>
                    <a:pt x="23183" y="1555"/>
                  </a:lnTo>
                  <a:cubicBezTo>
                    <a:pt x="23584" y="1655"/>
                    <a:pt x="23910" y="1655"/>
                    <a:pt x="24336" y="1780"/>
                  </a:cubicBezTo>
                  <a:cubicBezTo>
                    <a:pt x="24010" y="1154"/>
                    <a:pt x="23384" y="928"/>
                    <a:pt x="22657" y="928"/>
                  </a:cubicBezTo>
                  <a:cubicBezTo>
                    <a:pt x="22231" y="201"/>
                    <a:pt x="21604" y="402"/>
                    <a:pt x="20878" y="301"/>
                  </a:cubicBezTo>
                  <a:lnTo>
                    <a:pt x="20878" y="301"/>
                  </a:lnTo>
                  <a:cubicBezTo>
                    <a:pt x="21203" y="1254"/>
                    <a:pt x="22331" y="727"/>
                    <a:pt x="22858" y="1454"/>
                  </a:cubicBezTo>
                  <a:cubicBezTo>
                    <a:pt x="22770" y="1541"/>
                    <a:pt x="22683" y="1723"/>
                    <a:pt x="22596" y="1901"/>
                  </a:cubicBezTo>
                  <a:lnTo>
                    <a:pt x="22596" y="1901"/>
                  </a:lnTo>
                  <a:cubicBezTo>
                    <a:pt x="22584" y="1894"/>
                    <a:pt x="22570" y="1887"/>
                    <a:pt x="22557" y="1880"/>
                  </a:cubicBezTo>
                  <a:lnTo>
                    <a:pt x="22557" y="1981"/>
                  </a:lnTo>
                  <a:cubicBezTo>
                    <a:pt x="22570" y="1954"/>
                    <a:pt x="22583" y="1928"/>
                    <a:pt x="22596" y="1901"/>
                  </a:cubicBezTo>
                  <a:lnTo>
                    <a:pt x="22596" y="1901"/>
                  </a:lnTo>
                  <a:cubicBezTo>
                    <a:pt x="22771" y="1994"/>
                    <a:pt x="22864" y="2088"/>
                    <a:pt x="22958" y="2181"/>
                  </a:cubicBezTo>
                  <a:cubicBezTo>
                    <a:pt x="22958" y="2281"/>
                    <a:pt x="22858" y="2281"/>
                    <a:pt x="22858" y="2407"/>
                  </a:cubicBezTo>
                  <a:cubicBezTo>
                    <a:pt x="22757" y="2407"/>
                    <a:pt x="22757" y="2407"/>
                    <a:pt x="22657" y="2507"/>
                  </a:cubicBezTo>
                  <a:cubicBezTo>
                    <a:pt x="22030" y="2407"/>
                    <a:pt x="21404" y="2507"/>
                    <a:pt x="20777" y="2281"/>
                  </a:cubicBezTo>
                  <a:cubicBezTo>
                    <a:pt x="19098" y="1655"/>
                    <a:pt x="17319" y="1655"/>
                    <a:pt x="15664" y="1354"/>
                  </a:cubicBezTo>
                  <a:cubicBezTo>
                    <a:pt x="14938" y="1254"/>
                    <a:pt x="14186" y="1254"/>
                    <a:pt x="13258" y="1154"/>
                  </a:cubicBezTo>
                  <a:cubicBezTo>
                    <a:pt x="13559" y="928"/>
                    <a:pt x="13559" y="928"/>
                    <a:pt x="13685" y="928"/>
                  </a:cubicBezTo>
                  <a:cubicBezTo>
                    <a:pt x="13359" y="828"/>
                    <a:pt x="13158" y="828"/>
                    <a:pt x="12832" y="828"/>
                  </a:cubicBezTo>
                  <a:cubicBezTo>
                    <a:pt x="11905" y="928"/>
                    <a:pt x="10852" y="1028"/>
                    <a:pt x="9925" y="1154"/>
                  </a:cubicBezTo>
                  <a:cubicBezTo>
                    <a:pt x="9599" y="1154"/>
                    <a:pt x="9299" y="1028"/>
                    <a:pt x="8973" y="1028"/>
                  </a:cubicBezTo>
                  <a:lnTo>
                    <a:pt x="8973" y="828"/>
                  </a:lnTo>
                  <a:cubicBezTo>
                    <a:pt x="9800" y="627"/>
                    <a:pt x="10652" y="301"/>
                    <a:pt x="11479" y="101"/>
                  </a:cubicBezTo>
                  <a:cubicBezTo>
                    <a:pt x="11379" y="101"/>
                    <a:pt x="11178" y="1"/>
                    <a:pt x="11053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36"/>
            <p:cNvSpPr/>
            <p:nvPr/>
          </p:nvSpPr>
          <p:spPr>
            <a:xfrm rot="10800000">
              <a:off x="3283974" y="3822653"/>
              <a:ext cx="827100" cy="658500"/>
            </a:xfrm>
            <a:prstGeom prst="ellipse">
              <a:avLst/>
            </a:pr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5" name="Google Shape;1475;p36"/>
          <p:cNvGrpSpPr/>
          <p:nvPr/>
        </p:nvGrpSpPr>
        <p:grpSpPr>
          <a:xfrm>
            <a:off x="3223925" y="2324274"/>
            <a:ext cx="947168" cy="970136"/>
            <a:chOff x="3223925" y="2324274"/>
            <a:chExt cx="947168" cy="970136"/>
          </a:xfrm>
        </p:grpSpPr>
        <p:sp>
          <p:nvSpPr>
            <p:cNvPr id="1476" name="Google Shape;1476;p36"/>
            <p:cNvSpPr/>
            <p:nvPr/>
          </p:nvSpPr>
          <p:spPr>
            <a:xfrm>
              <a:off x="3223925" y="2324274"/>
              <a:ext cx="947168" cy="970136"/>
            </a:xfrm>
            <a:custGeom>
              <a:rect b="b" l="l" r="r" t="t"/>
              <a:pathLst>
                <a:path extrusionOk="0" h="27044" w="30076">
                  <a:moveTo>
                    <a:pt x="14473" y="6867"/>
                  </a:moveTo>
                  <a:cubicBezTo>
                    <a:pt x="14694" y="6867"/>
                    <a:pt x="14916" y="6875"/>
                    <a:pt x="15138" y="6893"/>
                  </a:cubicBezTo>
                  <a:cubicBezTo>
                    <a:pt x="16692" y="6993"/>
                    <a:pt x="18271" y="6893"/>
                    <a:pt x="19624" y="7720"/>
                  </a:cubicBezTo>
                  <a:lnTo>
                    <a:pt x="19624" y="8146"/>
                  </a:lnTo>
                  <a:cubicBezTo>
                    <a:pt x="20050" y="8246"/>
                    <a:pt x="20451" y="8447"/>
                    <a:pt x="20878" y="8672"/>
                  </a:cubicBezTo>
                  <a:lnTo>
                    <a:pt x="20878" y="8773"/>
                  </a:lnTo>
                  <a:lnTo>
                    <a:pt x="19098" y="8773"/>
                  </a:lnTo>
                  <a:lnTo>
                    <a:pt x="19098" y="8873"/>
                  </a:lnTo>
                  <a:cubicBezTo>
                    <a:pt x="19198" y="8973"/>
                    <a:pt x="19324" y="9073"/>
                    <a:pt x="19424" y="9174"/>
                  </a:cubicBezTo>
                  <a:cubicBezTo>
                    <a:pt x="17185" y="8965"/>
                    <a:pt x="14933" y="8649"/>
                    <a:pt x="12653" y="8649"/>
                  </a:cubicBezTo>
                  <a:cubicBezTo>
                    <a:pt x="11641" y="8649"/>
                    <a:pt x="10624" y="8711"/>
                    <a:pt x="9599" y="8873"/>
                  </a:cubicBezTo>
                  <a:cubicBezTo>
                    <a:pt x="10025" y="7920"/>
                    <a:pt x="10652" y="7519"/>
                    <a:pt x="11479" y="7294"/>
                  </a:cubicBezTo>
                  <a:cubicBezTo>
                    <a:pt x="12428" y="7046"/>
                    <a:pt x="13444" y="6867"/>
                    <a:pt x="14473" y="6867"/>
                  </a:cubicBezTo>
                  <a:close/>
                  <a:moveTo>
                    <a:pt x="13258" y="9499"/>
                  </a:moveTo>
                  <a:cubicBezTo>
                    <a:pt x="14712" y="9499"/>
                    <a:pt x="16066" y="9600"/>
                    <a:pt x="17544" y="9600"/>
                  </a:cubicBezTo>
                  <a:lnTo>
                    <a:pt x="17544" y="10226"/>
                  </a:lnTo>
                  <a:cubicBezTo>
                    <a:pt x="16366" y="10226"/>
                    <a:pt x="15188" y="10019"/>
                    <a:pt x="13985" y="10019"/>
                  </a:cubicBezTo>
                  <a:cubicBezTo>
                    <a:pt x="13268" y="10019"/>
                    <a:pt x="12544" y="10093"/>
                    <a:pt x="11805" y="10326"/>
                  </a:cubicBezTo>
                  <a:lnTo>
                    <a:pt x="13885" y="10326"/>
                  </a:lnTo>
                  <a:lnTo>
                    <a:pt x="13885" y="10552"/>
                  </a:lnTo>
                  <a:cubicBezTo>
                    <a:pt x="13058" y="10652"/>
                    <a:pt x="12106" y="10652"/>
                    <a:pt x="11178" y="10652"/>
                  </a:cubicBezTo>
                  <a:cubicBezTo>
                    <a:pt x="11178" y="10652"/>
                    <a:pt x="11053" y="10853"/>
                    <a:pt x="11053" y="11053"/>
                  </a:cubicBezTo>
                  <a:cubicBezTo>
                    <a:pt x="10752" y="10953"/>
                    <a:pt x="10552" y="10853"/>
                    <a:pt x="10226" y="10753"/>
                  </a:cubicBezTo>
                  <a:cubicBezTo>
                    <a:pt x="10126" y="10853"/>
                    <a:pt x="10126" y="10953"/>
                    <a:pt x="10025" y="11053"/>
                  </a:cubicBezTo>
                  <a:cubicBezTo>
                    <a:pt x="10025" y="11053"/>
                    <a:pt x="9925" y="11053"/>
                    <a:pt x="9925" y="10953"/>
                  </a:cubicBezTo>
                  <a:cubicBezTo>
                    <a:pt x="10025" y="10853"/>
                    <a:pt x="10126" y="10753"/>
                    <a:pt x="10226" y="10652"/>
                  </a:cubicBezTo>
                  <a:lnTo>
                    <a:pt x="10226" y="10753"/>
                  </a:lnTo>
                  <a:cubicBezTo>
                    <a:pt x="10953" y="9700"/>
                    <a:pt x="12106" y="9499"/>
                    <a:pt x="13258" y="9499"/>
                  </a:cubicBezTo>
                  <a:close/>
                  <a:moveTo>
                    <a:pt x="19950" y="11053"/>
                  </a:moveTo>
                  <a:lnTo>
                    <a:pt x="19950" y="11053"/>
                  </a:lnTo>
                  <a:cubicBezTo>
                    <a:pt x="20151" y="11179"/>
                    <a:pt x="20351" y="11279"/>
                    <a:pt x="20577" y="11279"/>
                  </a:cubicBezTo>
                  <a:cubicBezTo>
                    <a:pt x="20577" y="11379"/>
                    <a:pt x="20451" y="11479"/>
                    <a:pt x="20451" y="11580"/>
                  </a:cubicBezTo>
                  <a:cubicBezTo>
                    <a:pt x="20251" y="11379"/>
                    <a:pt x="20050" y="11179"/>
                    <a:pt x="19950" y="11053"/>
                  </a:cubicBezTo>
                  <a:close/>
                  <a:moveTo>
                    <a:pt x="8973" y="11279"/>
                  </a:moveTo>
                  <a:cubicBezTo>
                    <a:pt x="8872" y="11379"/>
                    <a:pt x="8872" y="11479"/>
                    <a:pt x="8872" y="11580"/>
                  </a:cubicBezTo>
                  <a:cubicBezTo>
                    <a:pt x="8973" y="11580"/>
                    <a:pt x="9073" y="11680"/>
                    <a:pt x="9173" y="11680"/>
                  </a:cubicBezTo>
                  <a:lnTo>
                    <a:pt x="9173" y="11805"/>
                  </a:lnTo>
                  <a:lnTo>
                    <a:pt x="8872" y="11805"/>
                  </a:lnTo>
                  <a:lnTo>
                    <a:pt x="8872" y="11580"/>
                  </a:lnTo>
                  <a:cubicBezTo>
                    <a:pt x="8872" y="11479"/>
                    <a:pt x="8872" y="11379"/>
                    <a:pt x="8772" y="11279"/>
                  </a:cubicBezTo>
                  <a:close/>
                  <a:moveTo>
                    <a:pt x="9599" y="11680"/>
                  </a:moveTo>
                  <a:cubicBezTo>
                    <a:pt x="9700" y="11680"/>
                    <a:pt x="9700" y="11680"/>
                    <a:pt x="10025" y="11805"/>
                  </a:cubicBezTo>
                  <a:lnTo>
                    <a:pt x="9599" y="11805"/>
                  </a:lnTo>
                  <a:lnTo>
                    <a:pt x="9599" y="11680"/>
                  </a:lnTo>
                  <a:close/>
                  <a:moveTo>
                    <a:pt x="10652" y="11580"/>
                  </a:moveTo>
                  <a:lnTo>
                    <a:pt x="10652" y="11680"/>
                  </a:lnTo>
                  <a:cubicBezTo>
                    <a:pt x="10652" y="11805"/>
                    <a:pt x="10552" y="11805"/>
                    <a:pt x="10426" y="11805"/>
                  </a:cubicBezTo>
                  <a:lnTo>
                    <a:pt x="10426" y="11680"/>
                  </a:lnTo>
                  <a:cubicBezTo>
                    <a:pt x="10552" y="11680"/>
                    <a:pt x="10552" y="11680"/>
                    <a:pt x="10652" y="11580"/>
                  </a:cubicBezTo>
                  <a:close/>
                  <a:moveTo>
                    <a:pt x="3133" y="14612"/>
                  </a:moveTo>
                  <a:lnTo>
                    <a:pt x="3133" y="14813"/>
                  </a:lnTo>
                  <a:cubicBezTo>
                    <a:pt x="3133" y="14813"/>
                    <a:pt x="3033" y="14712"/>
                    <a:pt x="3033" y="14612"/>
                  </a:cubicBezTo>
                  <a:close/>
                  <a:moveTo>
                    <a:pt x="12732" y="15339"/>
                  </a:moveTo>
                  <a:cubicBezTo>
                    <a:pt x="12698" y="15377"/>
                    <a:pt x="12664" y="15414"/>
                    <a:pt x="12629" y="15451"/>
                  </a:cubicBezTo>
                  <a:lnTo>
                    <a:pt x="12629" y="15451"/>
                  </a:lnTo>
                  <a:cubicBezTo>
                    <a:pt x="12663" y="15449"/>
                    <a:pt x="12697" y="15445"/>
                    <a:pt x="12732" y="15439"/>
                  </a:cubicBezTo>
                  <a:lnTo>
                    <a:pt x="12732" y="15339"/>
                  </a:lnTo>
                  <a:close/>
                  <a:moveTo>
                    <a:pt x="3710" y="15301"/>
                  </a:moveTo>
                  <a:cubicBezTo>
                    <a:pt x="3760" y="15381"/>
                    <a:pt x="3760" y="15465"/>
                    <a:pt x="3760" y="15565"/>
                  </a:cubicBezTo>
                  <a:lnTo>
                    <a:pt x="3659" y="15565"/>
                  </a:lnTo>
                  <a:cubicBezTo>
                    <a:pt x="3659" y="15465"/>
                    <a:pt x="3659" y="15381"/>
                    <a:pt x="3710" y="15301"/>
                  </a:cubicBezTo>
                  <a:close/>
                  <a:moveTo>
                    <a:pt x="11601" y="13170"/>
                  </a:moveTo>
                  <a:cubicBezTo>
                    <a:pt x="11724" y="13170"/>
                    <a:pt x="11830" y="13192"/>
                    <a:pt x="11905" y="13259"/>
                  </a:cubicBezTo>
                  <a:cubicBezTo>
                    <a:pt x="12431" y="13685"/>
                    <a:pt x="13058" y="13459"/>
                    <a:pt x="13559" y="13785"/>
                  </a:cubicBezTo>
                  <a:cubicBezTo>
                    <a:pt x="13359" y="13885"/>
                    <a:pt x="13258" y="13885"/>
                    <a:pt x="12933" y="13986"/>
                  </a:cubicBezTo>
                  <a:cubicBezTo>
                    <a:pt x="14938" y="14712"/>
                    <a:pt x="17018" y="14712"/>
                    <a:pt x="18697" y="16191"/>
                  </a:cubicBezTo>
                  <a:cubicBezTo>
                    <a:pt x="17945" y="16918"/>
                    <a:pt x="17319" y="17444"/>
                    <a:pt x="16492" y="17745"/>
                  </a:cubicBezTo>
                  <a:cubicBezTo>
                    <a:pt x="16425" y="17779"/>
                    <a:pt x="16355" y="17790"/>
                    <a:pt x="16285" y="17790"/>
                  </a:cubicBezTo>
                  <a:cubicBezTo>
                    <a:pt x="16143" y="17790"/>
                    <a:pt x="15999" y="17745"/>
                    <a:pt x="15865" y="17745"/>
                  </a:cubicBezTo>
                  <a:lnTo>
                    <a:pt x="14512" y="17745"/>
                  </a:lnTo>
                  <a:cubicBezTo>
                    <a:pt x="14712" y="17645"/>
                    <a:pt x="14938" y="17545"/>
                    <a:pt x="15238" y="17319"/>
                  </a:cubicBezTo>
                  <a:cubicBezTo>
                    <a:pt x="14812" y="17219"/>
                    <a:pt x="14612" y="17219"/>
                    <a:pt x="14411" y="17219"/>
                  </a:cubicBezTo>
                  <a:cubicBezTo>
                    <a:pt x="14612" y="17018"/>
                    <a:pt x="14712" y="16818"/>
                    <a:pt x="14938" y="16592"/>
                  </a:cubicBezTo>
                  <a:cubicBezTo>
                    <a:pt x="14812" y="16592"/>
                    <a:pt x="14812" y="16492"/>
                    <a:pt x="14812" y="16492"/>
                  </a:cubicBezTo>
                  <a:cubicBezTo>
                    <a:pt x="14411" y="16592"/>
                    <a:pt x="14086" y="16592"/>
                    <a:pt x="13785" y="16692"/>
                  </a:cubicBezTo>
                  <a:cubicBezTo>
                    <a:pt x="13885" y="16592"/>
                    <a:pt x="13885" y="16592"/>
                    <a:pt x="13885" y="16492"/>
                  </a:cubicBezTo>
                  <a:cubicBezTo>
                    <a:pt x="13359" y="16291"/>
                    <a:pt x="12832" y="16066"/>
                    <a:pt x="12306" y="15865"/>
                  </a:cubicBezTo>
                  <a:cubicBezTo>
                    <a:pt x="12306" y="15966"/>
                    <a:pt x="12206" y="16066"/>
                    <a:pt x="12106" y="16291"/>
                  </a:cubicBezTo>
                  <a:lnTo>
                    <a:pt x="12106" y="15966"/>
                  </a:lnTo>
                  <a:cubicBezTo>
                    <a:pt x="12272" y="15799"/>
                    <a:pt x="12456" y="15632"/>
                    <a:pt x="12629" y="15451"/>
                  </a:cubicBezTo>
                  <a:lnTo>
                    <a:pt x="12629" y="15451"/>
                  </a:lnTo>
                  <a:cubicBezTo>
                    <a:pt x="12591" y="15454"/>
                    <a:pt x="12554" y="15456"/>
                    <a:pt x="12517" y="15456"/>
                  </a:cubicBezTo>
                  <a:cubicBezTo>
                    <a:pt x="11809" y="15456"/>
                    <a:pt x="11314" y="14918"/>
                    <a:pt x="10652" y="14712"/>
                  </a:cubicBezTo>
                  <a:cubicBezTo>
                    <a:pt x="10852" y="14512"/>
                    <a:pt x="10953" y="14311"/>
                    <a:pt x="11053" y="13986"/>
                  </a:cubicBezTo>
                  <a:cubicBezTo>
                    <a:pt x="10953" y="13785"/>
                    <a:pt x="10852" y="13560"/>
                    <a:pt x="10752" y="13259"/>
                  </a:cubicBezTo>
                  <a:cubicBezTo>
                    <a:pt x="11036" y="13259"/>
                    <a:pt x="11354" y="13170"/>
                    <a:pt x="11601" y="13170"/>
                  </a:cubicBezTo>
                  <a:close/>
                  <a:moveTo>
                    <a:pt x="4486" y="13459"/>
                  </a:moveTo>
                  <a:cubicBezTo>
                    <a:pt x="4587" y="13785"/>
                    <a:pt x="4787" y="14086"/>
                    <a:pt x="4787" y="14512"/>
                  </a:cubicBezTo>
                  <a:cubicBezTo>
                    <a:pt x="4787" y="15665"/>
                    <a:pt x="5213" y="16692"/>
                    <a:pt x="6266" y="17319"/>
                  </a:cubicBezTo>
                  <a:cubicBezTo>
                    <a:pt x="6466" y="17545"/>
                    <a:pt x="6466" y="17545"/>
                    <a:pt x="6266" y="17845"/>
                  </a:cubicBezTo>
                  <a:cubicBezTo>
                    <a:pt x="6040" y="17745"/>
                    <a:pt x="5639" y="17745"/>
                    <a:pt x="5539" y="17545"/>
                  </a:cubicBezTo>
                  <a:cubicBezTo>
                    <a:pt x="5013" y="16918"/>
                    <a:pt x="4486" y="16066"/>
                    <a:pt x="4161" y="15565"/>
                  </a:cubicBezTo>
                  <a:lnTo>
                    <a:pt x="4161" y="13459"/>
                  </a:lnTo>
                  <a:close/>
                  <a:moveTo>
                    <a:pt x="12632" y="17845"/>
                  </a:moveTo>
                  <a:lnTo>
                    <a:pt x="12632" y="17946"/>
                  </a:lnTo>
                  <a:cubicBezTo>
                    <a:pt x="12532" y="17946"/>
                    <a:pt x="12532" y="18071"/>
                    <a:pt x="12431" y="18071"/>
                  </a:cubicBezTo>
                  <a:cubicBezTo>
                    <a:pt x="12431" y="17946"/>
                    <a:pt x="12431" y="17946"/>
                    <a:pt x="12306" y="17946"/>
                  </a:cubicBezTo>
                  <a:cubicBezTo>
                    <a:pt x="12431" y="17946"/>
                    <a:pt x="12532" y="17845"/>
                    <a:pt x="12632" y="17845"/>
                  </a:cubicBezTo>
                  <a:close/>
                  <a:moveTo>
                    <a:pt x="27344" y="14712"/>
                  </a:moveTo>
                  <a:lnTo>
                    <a:pt x="27344" y="14712"/>
                  </a:lnTo>
                  <a:cubicBezTo>
                    <a:pt x="27244" y="15239"/>
                    <a:pt x="27143" y="15765"/>
                    <a:pt x="27143" y="16191"/>
                  </a:cubicBezTo>
                  <a:cubicBezTo>
                    <a:pt x="26717" y="16692"/>
                    <a:pt x="26416" y="17119"/>
                    <a:pt x="25990" y="17545"/>
                  </a:cubicBezTo>
                  <a:cubicBezTo>
                    <a:pt x="25990" y="17545"/>
                    <a:pt x="25890" y="17545"/>
                    <a:pt x="25790" y="17444"/>
                  </a:cubicBezTo>
                  <a:cubicBezTo>
                    <a:pt x="25464" y="17845"/>
                    <a:pt x="25163" y="18171"/>
                    <a:pt x="24737" y="18472"/>
                  </a:cubicBezTo>
                  <a:lnTo>
                    <a:pt x="24637" y="18472"/>
                  </a:lnTo>
                  <a:cubicBezTo>
                    <a:pt x="25063" y="16918"/>
                    <a:pt x="26416" y="16066"/>
                    <a:pt x="27344" y="14712"/>
                  </a:cubicBezTo>
                  <a:close/>
                  <a:moveTo>
                    <a:pt x="3534" y="16392"/>
                  </a:moveTo>
                  <a:cubicBezTo>
                    <a:pt x="3960" y="16692"/>
                    <a:pt x="4286" y="16918"/>
                    <a:pt x="4587" y="17119"/>
                  </a:cubicBezTo>
                  <a:cubicBezTo>
                    <a:pt x="5013" y="17745"/>
                    <a:pt x="5314" y="18472"/>
                    <a:pt x="5740" y="19098"/>
                  </a:cubicBezTo>
                  <a:cubicBezTo>
                    <a:pt x="5639" y="19324"/>
                    <a:pt x="5639" y="19424"/>
                    <a:pt x="5539" y="19625"/>
                  </a:cubicBezTo>
                  <a:cubicBezTo>
                    <a:pt x="5013" y="19324"/>
                    <a:pt x="4286" y="19199"/>
                    <a:pt x="4161" y="18271"/>
                  </a:cubicBezTo>
                  <a:lnTo>
                    <a:pt x="4161" y="18271"/>
                  </a:lnTo>
                  <a:cubicBezTo>
                    <a:pt x="4386" y="18372"/>
                    <a:pt x="4486" y="18372"/>
                    <a:pt x="4787" y="18472"/>
                  </a:cubicBezTo>
                  <a:cubicBezTo>
                    <a:pt x="4486" y="17645"/>
                    <a:pt x="3534" y="17319"/>
                    <a:pt x="3534" y="16392"/>
                  </a:cubicBezTo>
                  <a:close/>
                  <a:moveTo>
                    <a:pt x="5940" y="19199"/>
                  </a:moveTo>
                  <a:lnTo>
                    <a:pt x="5940" y="19199"/>
                  </a:lnTo>
                  <a:cubicBezTo>
                    <a:pt x="6166" y="19324"/>
                    <a:pt x="6466" y="19324"/>
                    <a:pt x="6166" y="19625"/>
                  </a:cubicBezTo>
                  <a:cubicBezTo>
                    <a:pt x="6166" y="19525"/>
                    <a:pt x="6040" y="19324"/>
                    <a:pt x="5940" y="19199"/>
                  </a:cubicBezTo>
                  <a:close/>
                  <a:moveTo>
                    <a:pt x="2281" y="20151"/>
                  </a:moveTo>
                  <a:cubicBezTo>
                    <a:pt x="2281" y="20151"/>
                    <a:pt x="2406" y="20251"/>
                    <a:pt x="2406" y="20352"/>
                  </a:cubicBezTo>
                  <a:cubicBezTo>
                    <a:pt x="2281" y="20352"/>
                    <a:pt x="2181" y="20251"/>
                    <a:pt x="2181" y="20151"/>
                  </a:cubicBezTo>
                  <a:close/>
                  <a:moveTo>
                    <a:pt x="4060" y="22758"/>
                  </a:moveTo>
                  <a:lnTo>
                    <a:pt x="4060" y="22858"/>
                  </a:lnTo>
                  <a:cubicBezTo>
                    <a:pt x="3960" y="22758"/>
                    <a:pt x="3960" y="22758"/>
                    <a:pt x="3860" y="22758"/>
                  </a:cubicBezTo>
                  <a:close/>
                  <a:moveTo>
                    <a:pt x="6567" y="23585"/>
                  </a:moveTo>
                  <a:lnTo>
                    <a:pt x="6567" y="23911"/>
                  </a:lnTo>
                  <a:cubicBezTo>
                    <a:pt x="6322" y="23829"/>
                    <a:pt x="5994" y="23747"/>
                    <a:pt x="5719" y="23652"/>
                  </a:cubicBezTo>
                  <a:lnTo>
                    <a:pt x="5719" y="23652"/>
                  </a:lnTo>
                  <a:cubicBezTo>
                    <a:pt x="5994" y="23585"/>
                    <a:pt x="6322" y="23585"/>
                    <a:pt x="6567" y="23585"/>
                  </a:cubicBezTo>
                  <a:close/>
                  <a:moveTo>
                    <a:pt x="6993" y="24111"/>
                  </a:moveTo>
                  <a:cubicBezTo>
                    <a:pt x="7093" y="24211"/>
                    <a:pt x="7294" y="24337"/>
                    <a:pt x="7419" y="24337"/>
                  </a:cubicBezTo>
                  <a:lnTo>
                    <a:pt x="6893" y="24337"/>
                  </a:lnTo>
                  <a:cubicBezTo>
                    <a:pt x="6893" y="24337"/>
                    <a:pt x="6993" y="24211"/>
                    <a:pt x="6993" y="24111"/>
                  </a:cubicBezTo>
                  <a:close/>
                  <a:moveTo>
                    <a:pt x="8446" y="24211"/>
                  </a:moveTo>
                  <a:cubicBezTo>
                    <a:pt x="8346" y="24211"/>
                    <a:pt x="8246" y="24337"/>
                    <a:pt x="8146" y="24337"/>
                  </a:cubicBezTo>
                  <a:lnTo>
                    <a:pt x="8146" y="24211"/>
                  </a:lnTo>
                  <a:close/>
                  <a:moveTo>
                    <a:pt x="7820" y="24337"/>
                  </a:moveTo>
                  <a:lnTo>
                    <a:pt x="7820" y="24437"/>
                  </a:lnTo>
                  <a:cubicBezTo>
                    <a:pt x="7720" y="24437"/>
                    <a:pt x="7619" y="24337"/>
                    <a:pt x="7519" y="24337"/>
                  </a:cubicBezTo>
                  <a:close/>
                  <a:moveTo>
                    <a:pt x="18898" y="24963"/>
                  </a:moveTo>
                  <a:lnTo>
                    <a:pt x="18898" y="25063"/>
                  </a:lnTo>
                  <a:lnTo>
                    <a:pt x="18797" y="25063"/>
                  </a:lnTo>
                  <a:lnTo>
                    <a:pt x="18898" y="24963"/>
                  </a:lnTo>
                  <a:close/>
                  <a:moveTo>
                    <a:pt x="11053" y="1"/>
                  </a:moveTo>
                  <a:cubicBezTo>
                    <a:pt x="9599" y="402"/>
                    <a:pt x="8045" y="627"/>
                    <a:pt x="6567" y="1454"/>
                  </a:cubicBezTo>
                  <a:cubicBezTo>
                    <a:pt x="5013" y="2507"/>
                    <a:pt x="3760" y="3860"/>
                    <a:pt x="2807" y="5414"/>
                  </a:cubicBezTo>
                  <a:cubicBezTo>
                    <a:pt x="2507" y="5740"/>
                    <a:pt x="2406" y="6166"/>
                    <a:pt x="2080" y="6467"/>
                  </a:cubicBezTo>
                  <a:cubicBezTo>
                    <a:pt x="401" y="8447"/>
                    <a:pt x="0" y="10753"/>
                    <a:pt x="201" y="13159"/>
                  </a:cubicBezTo>
                  <a:cubicBezTo>
                    <a:pt x="201" y="14311"/>
                    <a:pt x="301" y="15439"/>
                    <a:pt x="301" y="16492"/>
                  </a:cubicBezTo>
                  <a:cubicBezTo>
                    <a:pt x="401" y="16492"/>
                    <a:pt x="627" y="16392"/>
                    <a:pt x="727" y="16291"/>
                  </a:cubicBezTo>
                  <a:cubicBezTo>
                    <a:pt x="1028" y="17219"/>
                    <a:pt x="928" y="18372"/>
                    <a:pt x="1780" y="19324"/>
                  </a:cubicBezTo>
                  <a:cubicBezTo>
                    <a:pt x="1554" y="19199"/>
                    <a:pt x="1253" y="19199"/>
                    <a:pt x="1028" y="19098"/>
                  </a:cubicBezTo>
                  <a:cubicBezTo>
                    <a:pt x="1028" y="19199"/>
                    <a:pt x="928" y="19199"/>
                    <a:pt x="928" y="19324"/>
                  </a:cubicBezTo>
                  <a:cubicBezTo>
                    <a:pt x="1980" y="20251"/>
                    <a:pt x="3033" y="21304"/>
                    <a:pt x="4060" y="22231"/>
                  </a:cubicBezTo>
                  <a:cubicBezTo>
                    <a:pt x="3915" y="22278"/>
                    <a:pt x="3779" y="22298"/>
                    <a:pt x="3652" y="22298"/>
                  </a:cubicBezTo>
                  <a:cubicBezTo>
                    <a:pt x="2882" y="22298"/>
                    <a:pt x="2418" y="21548"/>
                    <a:pt x="1880" y="21204"/>
                  </a:cubicBezTo>
                  <a:lnTo>
                    <a:pt x="1880" y="21204"/>
                  </a:lnTo>
                  <a:cubicBezTo>
                    <a:pt x="1980" y="21605"/>
                    <a:pt x="1980" y="21931"/>
                    <a:pt x="1980" y="22332"/>
                  </a:cubicBezTo>
                  <a:lnTo>
                    <a:pt x="1980" y="22231"/>
                  </a:lnTo>
                  <a:cubicBezTo>
                    <a:pt x="2080" y="22557"/>
                    <a:pt x="2181" y="22758"/>
                    <a:pt x="2181" y="23184"/>
                  </a:cubicBezTo>
                  <a:lnTo>
                    <a:pt x="2807" y="23184"/>
                  </a:lnTo>
                  <a:cubicBezTo>
                    <a:pt x="3033" y="23184"/>
                    <a:pt x="3334" y="23184"/>
                    <a:pt x="3534" y="23284"/>
                  </a:cubicBezTo>
                  <a:cubicBezTo>
                    <a:pt x="4060" y="23710"/>
                    <a:pt x="4787" y="23810"/>
                    <a:pt x="5414" y="24111"/>
                  </a:cubicBezTo>
                  <a:cubicBezTo>
                    <a:pt x="6366" y="24437"/>
                    <a:pt x="7193" y="24838"/>
                    <a:pt x="8246" y="24838"/>
                  </a:cubicBezTo>
                  <a:cubicBezTo>
                    <a:pt x="9925" y="24838"/>
                    <a:pt x="11479" y="24963"/>
                    <a:pt x="13058" y="24963"/>
                  </a:cubicBezTo>
                  <a:cubicBezTo>
                    <a:pt x="13685" y="24963"/>
                    <a:pt x="14311" y="24738"/>
                    <a:pt x="14938" y="24637"/>
                  </a:cubicBezTo>
                  <a:cubicBezTo>
                    <a:pt x="16592" y="24337"/>
                    <a:pt x="18171" y="24111"/>
                    <a:pt x="19825" y="23810"/>
                  </a:cubicBezTo>
                  <a:lnTo>
                    <a:pt x="19825" y="23710"/>
                  </a:lnTo>
                  <a:cubicBezTo>
                    <a:pt x="20050" y="23810"/>
                    <a:pt x="20251" y="23810"/>
                    <a:pt x="20451" y="23911"/>
                  </a:cubicBezTo>
                  <a:lnTo>
                    <a:pt x="20451" y="23810"/>
                  </a:lnTo>
                  <a:cubicBezTo>
                    <a:pt x="20878" y="23710"/>
                    <a:pt x="21304" y="23710"/>
                    <a:pt x="21705" y="23585"/>
                  </a:cubicBezTo>
                  <a:lnTo>
                    <a:pt x="21705" y="23585"/>
                  </a:lnTo>
                  <a:cubicBezTo>
                    <a:pt x="20978" y="24011"/>
                    <a:pt x="20251" y="24537"/>
                    <a:pt x="19424" y="24963"/>
                  </a:cubicBezTo>
                  <a:lnTo>
                    <a:pt x="19424" y="24537"/>
                  </a:lnTo>
                  <a:cubicBezTo>
                    <a:pt x="18472" y="24838"/>
                    <a:pt x="17644" y="25264"/>
                    <a:pt x="16817" y="25464"/>
                  </a:cubicBezTo>
                  <a:cubicBezTo>
                    <a:pt x="15439" y="25790"/>
                    <a:pt x="13985" y="25991"/>
                    <a:pt x="12532" y="26317"/>
                  </a:cubicBezTo>
                  <a:cubicBezTo>
                    <a:pt x="11805" y="26417"/>
                    <a:pt x="11178" y="26617"/>
                    <a:pt x="10426" y="26718"/>
                  </a:cubicBezTo>
                  <a:lnTo>
                    <a:pt x="10426" y="27043"/>
                  </a:lnTo>
                  <a:cubicBezTo>
                    <a:pt x="11905" y="26843"/>
                    <a:pt x="13258" y="26718"/>
                    <a:pt x="14612" y="26517"/>
                  </a:cubicBezTo>
                  <a:cubicBezTo>
                    <a:pt x="16066" y="26216"/>
                    <a:pt x="17444" y="25590"/>
                    <a:pt x="18898" y="25464"/>
                  </a:cubicBezTo>
                  <a:lnTo>
                    <a:pt x="19098" y="25464"/>
                  </a:lnTo>
                  <a:cubicBezTo>
                    <a:pt x="18898" y="25690"/>
                    <a:pt x="18697" y="25790"/>
                    <a:pt x="18472" y="25890"/>
                  </a:cubicBezTo>
                  <a:cubicBezTo>
                    <a:pt x="18797" y="25890"/>
                    <a:pt x="19098" y="25890"/>
                    <a:pt x="19424" y="25790"/>
                  </a:cubicBezTo>
                  <a:cubicBezTo>
                    <a:pt x="19950" y="25690"/>
                    <a:pt x="20351" y="25364"/>
                    <a:pt x="20878" y="25364"/>
                  </a:cubicBezTo>
                  <a:cubicBezTo>
                    <a:pt x="22030" y="25164"/>
                    <a:pt x="22858" y="24437"/>
                    <a:pt x="23710" y="23710"/>
                  </a:cubicBezTo>
                  <a:cubicBezTo>
                    <a:pt x="23810" y="23585"/>
                    <a:pt x="23810" y="23484"/>
                    <a:pt x="23910" y="23384"/>
                  </a:cubicBezTo>
                  <a:cubicBezTo>
                    <a:pt x="23910" y="23284"/>
                    <a:pt x="24010" y="23184"/>
                    <a:pt x="24010" y="22958"/>
                  </a:cubicBezTo>
                  <a:lnTo>
                    <a:pt x="24010" y="22958"/>
                  </a:lnTo>
                  <a:cubicBezTo>
                    <a:pt x="23183" y="23384"/>
                    <a:pt x="22457" y="23810"/>
                    <a:pt x="21705" y="24211"/>
                  </a:cubicBezTo>
                  <a:cubicBezTo>
                    <a:pt x="22131" y="23585"/>
                    <a:pt x="22557" y="23083"/>
                    <a:pt x="22958" y="22557"/>
                  </a:cubicBezTo>
                  <a:cubicBezTo>
                    <a:pt x="22958" y="22457"/>
                    <a:pt x="22858" y="22457"/>
                    <a:pt x="22858" y="22332"/>
                  </a:cubicBezTo>
                  <a:cubicBezTo>
                    <a:pt x="24436" y="21830"/>
                    <a:pt x="25890" y="21078"/>
                    <a:pt x="26943" y="19625"/>
                  </a:cubicBezTo>
                  <a:cubicBezTo>
                    <a:pt x="27043" y="19725"/>
                    <a:pt x="27143" y="19725"/>
                    <a:pt x="27344" y="19825"/>
                  </a:cubicBezTo>
                  <a:cubicBezTo>
                    <a:pt x="27970" y="18998"/>
                    <a:pt x="28923" y="18271"/>
                    <a:pt x="28822" y="16918"/>
                  </a:cubicBezTo>
                  <a:lnTo>
                    <a:pt x="28822" y="16918"/>
                  </a:lnTo>
                  <a:cubicBezTo>
                    <a:pt x="28497" y="17444"/>
                    <a:pt x="28196" y="17845"/>
                    <a:pt x="27770" y="18472"/>
                  </a:cubicBezTo>
                  <a:lnTo>
                    <a:pt x="27770" y="17845"/>
                  </a:lnTo>
                  <a:cubicBezTo>
                    <a:pt x="27670" y="17745"/>
                    <a:pt x="27569" y="17745"/>
                    <a:pt x="27344" y="17745"/>
                  </a:cubicBezTo>
                  <a:cubicBezTo>
                    <a:pt x="27654" y="17340"/>
                    <a:pt x="27850" y="17139"/>
                    <a:pt x="28063" y="16861"/>
                  </a:cubicBezTo>
                  <a:lnTo>
                    <a:pt x="28063" y="16861"/>
                  </a:lnTo>
                  <a:cubicBezTo>
                    <a:pt x="28074" y="16879"/>
                    <a:pt x="28085" y="16898"/>
                    <a:pt x="28096" y="16918"/>
                  </a:cubicBezTo>
                  <a:lnTo>
                    <a:pt x="28096" y="16818"/>
                  </a:lnTo>
                  <a:cubicBezTo>
                    <a:pt x="28085" y="16832"/>
                    <a:pt x="28074" y="16847"/>
                    <a:pt x="28063" y="16861"/>
                  </a:cubicBezTo>
                  <a:lnTo>
                    <a:pt x="28063" y="16861"/>
                  </a:lnTo>
                  <a:cubicBezTo>
                    <a:pt x="27953" y="16675"/>
                    <a:pt x="27870" y="16583"/>
                    <a:pt x="27870" y="16492"/>
                  </a:cubicBezTo>
                  <a:cubicBezTo>
                    <a:pt x="27970" y="16191"/>
                    <a:pt x="28096" y="15865"/>
                    <a:pt x="28196" y="15565"/>
                  </a:cubicBezTo>
                  <a:lnTo>
                    <a:pt x="28196" y="14612"/>
                  </a:lnTo>
                  <a:cubicBezTo>
                    <a:pt x="28296" y="14612"/>
                    <a:pt x="28396" y="14712"/>
                    <a:pt x="28497" y="14712"/>
                  </a:cubicBezTo>
                  <a:cubicBezTo>
                    <a:pt x="28396" y="15038"/>
                    <a:pt x="28296" y="15339"/>
                    <a:pt x="28196" y="15565"/>
                  </a:cubicBezTo>
                  <a:cubicBezTo>
                    <a:pt x="28196" y="15865"/>
                    <a:pt x="28296" y="16066"/>
                    <a:pt x="28296" y="16392"/>
                  </a:cubicBezTo>
                  <a:lnTo>
                    <a:pt x="28497" y="16392"/>
                  </a:lnTo>
                  <a:cubicBezTo>
                    <a:pt x="28597" y="15865"/>
                    <a:pt x="28822" y="15339"/>
                    <a:pt x="28923" y="14938"/>
                  </a:cubicBezTo>
                  <a:cubicBezTo>
                    <a:pt x="28822" y="14938"/>
                    <a:pt x="28822" y="14813"/>
                    <a:pt x="28822" y="14813"/>
                  </a:cubicBezTo>
                  <a:cubicBezTo>
                    <a:pt x="29023" y="14512"/>
                    <a:pt x="29349" y="14186"/>
                    <a:pt x="29650" y="13785"/>
                  </a:cubicBezTo>
                  <a:cubicBezTo>
                    <a:pt x="29449" y="13359"/>
                    <a:pt x="29349" y="12833"/>
                    <a:pt x="29223" y="12432"/>
                  </a:cubicBezTo>
                  <a:lnTo>
                    <a:pt x="28923" y="12432"/>
                  </a:lnTo>
                  <a:cubicBezTo>
                    <a:pt x="29023" y="12733"/>
                    <a:pt x="29023" y="12933"/>
                    <a:pt x="29123" y="13259"/>
                  </a:cubicBezTo>
                  <a:cubicBezTo>
                    <a:pt x="29123" y="13560"/>
                    <a:pt x="29023" y="13785"/>
                    <a:pt x="28597" y="13785"/>
                  </a:cubicBezTo>
                  <a:cubicBezTo>
                    <a:pt x="28722" y="12933"/>
                    <a:pt x="28722" y="12206"/>
                    <a:pt x="28822" y="11479"/>
                  </a:cubicBezTo>
                  <a:lnTo>
                    <a:pt x="29023" y="11479"/>
                  </a:lnTo>
                  <a:cubicBezTo>
                    <a:pt x="29223" y="11680"/>
                    <a:pt x="29349" y="11905"/>
                    <a:pt x="29549" y="12106"/>
                  </a:cubicBezTo>
                  <a:cubicBezTo>
                    <a:pt x="29650" y="12206"/>
                    <a:pt x="29850" y="12432"/>
                    <a:pt x="30076" y="12532"/>
                  </a:cubicBezTo>
                  <a:cubicBezTo>
                    <a:pt x="29850" y="11905"/>
                    <a:pt x="29750" y="11379"/>
                    <a:pt x="29650" y="10953"/>
                  </a:cubicBezTo>
                  <a:cubicBezTo>
                    <a:pt x="29223" y="9800"/>
                    <a:pt x="28096" y="8973"/>
                    <a:pt x="28096" y="7519"/>
                  </a:cubicBezTo>
                  <a:lnTo>
                    <a:pt x="28096" y="7519"/>
                  </a:lnTo>
                  <a:cubicBezTo>
                    <a:pt x="28296" y="7720"/>
                    <a:pt x="28497" y="7820"/>
                    <a:pt x="28923" y="8046"/>
                  </a:cubicBezTo>
                  <a:cubicBezTo>
                    <a:pt x="28822" y="7720"/>
                    <a:pt x="28722" y="7519"/>
                    <a:pt x="28597" y="7194"/>
                  </a:cubicBezTo>
                  <a:lnTo>
                    <a:pt x="29549" y="7194"/>
                  </a:lnTo>
                  <a:cubicBezTo>
                    <a:pt x="29349" y="7093"/>
                    <a:pt x="29223" y="6993"/>
                    <a:pt x="29123" y="6893"/>
                  </a:cubicBezTo>
                  <a:cubicBezTo>
                    <a:pt x="28597" y="6367"/>
                    <a:pt x="28096" y="5941"/>
                    <a:pt x="27469" y="5540"/>
                  </a:cubicBezTo>
                  <a:cubicBezTo>
                    <a:pt x="26617" y="4913"/>
                    <a:pt x="25990" y="3860"/>
                    <a:pt x="24837" y="3660"/>
                  </a:cubicBezTo>
                  <a:cubicBezTo>
                    <a:pt x="24436" y="3534"/>
                    <a:pt x="24010" y="3334"/>
                    <a:pt x="23584" y="3234"/>
                  </a:cubicBezTo>
                  <a:cubicBezTo>
                    <a:pt x="23710" y="3234"/>
                    <a:pt x="23710" y="3133"/>
                    <a:pt x="23810" y="3133"/>
                  </a:cubicBezTo>
                  <a:cubicBezTo>
                    <a:pt x="23584" y="2908"/>
                    <a:pt x="23384" y="2707"/>
                    <a:pt x="23284" y="2507"/>
                  </a:cubicBezTo>
                  <a:cubicBezTo>
                    <a:pt x="23484" y="2407"/>
                    <a:pt x="23710" y="2281"/>
                    <a:pt x="23910" y="2181"/>
                  </a:cubicBezTo>
                  <a:cubicBezTo>
                    <a:pt x="23584" y="1981"/>
                    <a:pt x="23384" y="1880"/>
                    <a:pt x="23183" y="1655"/>
                  </a:cubicBezTo>
                  <a:lnTo>
                    <a:pt x="23183" y="1555"/>
                  </a:lnTo>
                  <a:cubicBezTo>
                    <a:pt x="23584" y="1655"/>
                    <a:pt x="23910" y="1655"/>
                    <a:pt x="24336" y="1780"/>
                  </a:cubicBezTo>
                  <a:cubicBezTo>
                    <a:pt x="24010" y="1154"/>
                    <a:pt x="23384" y="928"/>
                    <a:pt x="22657" y="928"/>
                  </a:cubicBezTo>
                  <a:cubicBezTo>
                    <a:pt x="22231" y="201"/>
                    <a:pt x="21604" y="402"/>
                    <a:pt x="20878" y="301"/>
                  </a:cubicBezTo>
                  <a:lnTo>
                    <a:pt x="20878" y="301"/>
                  </a:lnTo>
                  <a:cubicBezTo>
                    <a:pt x="21203" y="1254"/>
                    <a:pt x="22331" y="727"/>
                    <a:pt x="22858" y="1454"/>
                  </a:cubicBezTo>
                  <a:cubicBezTo>
                    <a:pt x="22770" y="1541"/>
                    <a:pt x="22683" y="1723"/>
                    <a:pt x="22596" y="1901"/>
                  </a:cubicBezTo>
                  <a:lnTo>
                    <a:pt x="22596" y="1901"/>
                  </a:lnTo>
                  <a:cubicBezTo>
                    <a:pt x="22584" y="1894"/>
                    <a:pt x="22570" y="1887"/>
                    <a:pt x="22557" y="1880"/>
                  </a:cubicBezTo>
                  <a:lnTo>
                    <a:pt x="22557" y="1981"/>
                  </a:lnTo>
                  <a:cubicBezTo>
                    <a:pt x="22570" y="1954"/>
                    <a:pt x="22583" y="1928"/>
                    <a:pt x="22596" y="1901"/>
                  </a:cubicBezTo>
                  <a:lnTo>
                    <a:pt x="22596" y="1901"/>
                  </a:lnTo>
                  <a:cubicBezTo>
                    <a:pt x="22771" y="1994"/>
                    <a:pt x="22864" y="2088"/>
                    <a:pt x="22958" y="2181"/>
                  </a:cubicBezTo>
                  <a:cubicBezTo>
                    <a:pt x="22958" y="2281"/>
                    <a:pt x="22858" y="2281"/>
                    <a:pt x="22858" y="2407"/>
                  </a:cubicBezTo>
                  <a:cubicBezTo>
                    <a:pt x="22757" y="2407"/>
                    <a:pt x="22757" y="2407"/>
                    <a:pt x="22657" y="2507"/>
                  </a:cubicBezTo>
                  <a:cubicBezTo>
                    <a:pt x="22030" y="2407"/>
                    <a:pt x="21404" y="2507"/>
                    <a:pt x="20777" y="2281"/>
                  </a:cubicBezTo>
                  <a:cubicBezTo>
                    <a:pt x="19098" y="1655"/>
                    <a:pt x="17319" y="1655"/>
                    <a:pt x="15664" y="1354"/>
                  </a:cubicBezTo>
                  <a:cubicBezTo>
                    <a:pt x="14938" y="1254"/>
                    <a:pt x="14186" y="1254"/>
                    <a:pt x="13258" y="1154"/>
                  </a:cubicBezTo>
                  <a:cubicBezTo>
                    <a:pt x="13559" y="928"/>
                    <a:pt x="13559" y="928"/>
                    <a:pt x="13685" y="928"/>
                  </a:cubicBezTo>
                  <a:cubicBezTo>
                    <a:pt x="13359" y="828"/>
                    <a:pt x="13158" y="828"/>
                    <a:pt x="12832" y="828"/>
                  </a:cubicBezTo>
                  <a:cubicBezTo>
                    <a:pt x="11905" y="928"/>
                    <a:pt x="10852" y="1028"/>
                    <a:pt x="9925" y="1154"/>
                  </a:cubicBezTo>
                  <a:cubicBezTo>
                    <a:pt x="9599" y="1154"/>
                    <a:pt x="9299" y="1028"/>
                    <a:pt x="8973" y="1028"/>
                  </a:cubicBezTo>
                  <a:lnTo>
                    <a:pt x="8973" y="828"/>
                  </a:lnTo>
                  <a:cubicBezTo>
                    <a:pt x="9800" y="627"/>
                    <a:pt x="10652" y="301"/>
                    <a:pt x="11479" y="101"/>
                  </a:cubicBezTo>
                  <a:cubicBezTo>
                    <a:pt x="11379" y="101"/>
                    <a:pt x="11178" y="1"/>
                    <a:pt x="11053" y="1"/>
                  </a:cubicBezTo>
                  <a:close/>
                </a:path>
              </a:pathLst>
            </a:cu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36"/>
            <p:cNvSpPr/>
            <p:nvPr/>
          </p:nvSpPr>
          <p:spPr>
            <a:xfrm>
              <a:off x="3273213" y="2496468"/>
              <a:ext cx="827100" cy="658500"/>
            </a:xfrm>
            <a:prstGeom prst="ellipse">
              <a:avLst/>
            </a:prstGeom>
            <a:solidFill>
              <a:srgbClr val="FDB2A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78" name="Google Shape;1478;p36"/>
          <p:cNvGrpSpPr/>
          <p:nvPr/>
        </p:nvGrpSpPr>
        <p:grpSpPr>
          <a:xfrm>
            <a:off x="3482888" y="2561565"/>
            <a:ext cx="407757" cy="407779"/>
            <a:chOff x="1487200" y="2615925"/>
            <a:chExt cx="483125" cy="483150"/>
          </a:xfrm>
        </p:grpSpPr>
        <p:sp>
          <p:nvSpPr>
            <p:cNvPr id="1479" name="Google Shape;1479;p36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480" name="Google Shape;1480;p36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1481" name="Google Shape;1481;p36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1482" name="Google Shape;1482;p36"/>
          <p:cNvSpPr/>
          <p:nvPr/>
        </p:nvSpPr>
        <p:spPr>
          <a:xfrm>
            <a:off x="5231277" y="398442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83" name="Google Shape;1483;p36"/>
          <p:cNvGrpSpPr/>
          <p:nvPr/>
        </p:nvGrpSpPr>
        <p:grpSpPr>
          <a:xfrm>
            <a:off x="5229155" y="2639294"/>
            <a:ext cx="340955" cy="340091"/>
            <a:chOff x="-20173175" y="2038750"/>
            <a:chExt cx="305625" cy="304850"/>
          </a:xfrm>
        </p:grpSpPr>
        <p:sp>
          <p:nvSpPr>
            <p:cNvPr id="1484" name="Google Shape;1484;p36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36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6" name="Google Shape;1486;p36"/>
          <p:cNvGrpSpPr/>
          <p:nvPr/>
        </p:nvGrpSpPr>
        <p:grpSpPr>
          <a:xfrm>
            <a:off x="3513805" y="4012779"/>
            <a:ext cx="345954" cy="343807"/>
            <a:chOff x="-61354075" y="1940500"/>
            <a:chExt cx="314275" cy="312325"/>
          </a:xfrm>
        </p:grpSpPr>
        <p:sp>
          <p:nvSpPr>
            <p:cNvPr id="1487" name="Google Shape;1487;p36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36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36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36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1494" name="Shape 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" name="Google Shape;1495;p37"/>
          <p:cNvSpPr txBox="1"/>
          <p:nvPr>
            <p:ph idx="1" type="subTitle"/>
          </p:nvPr>
        </p:nvSpPr>
        <p:spPr>
          <a:xfrm>
            <a:off x="2286775" y="1886875"/>
            <a:ext cx="4717500" cy="63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s">
                <a:solidFill>
                  <a:srgbClr val="FFFFFF"/>
                </a:solidFill>
              </a:rPr>
              <a:t>“This is a quote. Words full of wisdom that someone important said and can make the reader get inspired.”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1496" name="Google Shape;1496;p37"/>
          <p:cNvSpPr txBox="1"/>
          <p:nvPr>
            <p:ph idx="2" type="subTitle"/>
          </p:nvPr>
        </p:nvSpPr>
        <p:spPr>
          <a:xfrm>
            <a:off x="4471750" y="2819249"/>
            <a:ext cx="2700300" cy="21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s">
                <a:solidFill>
                  <a:srgbClr val="FFFFFF"/>
                </a:solidFill>
                <a:latin typeface="Josefin Sans"/>
                <a:ea typeface="Josefin Sans"/>
                <a:cs typeface="Josefin Sans"/>
                <a:sym typeface="Josefin Sans"/>
              </a:rPr>
              <a:t>—SOMEONE FAMOUS</a:t>
            </a:r>
            <a:endParaRPr b="1">
              <a:solidFill>
                <a:srgbClr val="FFFFFF"/>
              </a:solidFill>
              <a:latin typeface="Josefin Sans"/>
              <a:ea typeface="Josefin Sans"/>
              <a:cs typeface="Josefin Sans"/>
              <a:sym typeface="Josefin Sans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Memphis Marketing Plan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